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10698475" cx="7589525"/>
  <p:notesSz cx="6858000" cy="9144000"/>
  <p:embeddedFontLst>
    <p:embeddedFont>
      <p:font typeface="Raleway"/>
      <p:regular r:id="rId53"/>
      <p:bold r:id="rId54"/>
      <p:italic r:id="rId55"/>
      <p:boldItalic r:id="rId56"/>
    </p:embeddedFont>
    <p:embeddedFont>
      <p:font typeface="Patrick Hand"/>
      <p:regular r:id="rId57"/>
    </p:embeddedFont>
    <p:embeddedFont>
      <p:font typeface="Oxygen"/>
      <p:regular r:id="rId58"/>
      <p:bold r:id="rId59"/>
    </p:embeddedFont>
    <p:embeddedFont>
      <p:font typeface="Fredoka One"/>
      <p:regular r:id="rId60"/>
    </p:embeddedFont>
    <p:embeddedFont>
      <p:font typeface="Fira Sans Extra Condensed Medium"/>
      <p:regular r:id="rId61"/>
      <p:bold r:id="rId62"/>
      <p:italic r:id="rId63"/>
      <p:boldItalic r:id="rId64"/>
    </p:embeddedFont>
    <p:embeddedFont>
      <p:font typeface="Fira Sans SemiBold"/>
      <p:regular r:id="rId65"/>
      <p:bold r:id="rId66"/>
      <p:italic r:id="rId67"/>
      <p:boldItalic r:id="rId68"/>
    </p:embeddedFont>
    <p:embeddedFont>
      <p:font typeface="Fira Sans"/>
      <p:regular r:id="rId69"/>
      <p:bold r:id="rId70"/>
      <p:italic r:id="rId71"/>
      <p:boldItalic r:id="rId72"/>
    </p:embeddedFont>
    <p:embeddedFont>
      <p:font typeface="Saira Condensed"/>
      <p:regular r:id="rId73"/>
      <p:bold r:id="rId74"/>
    </p:embeddedFont>
    <p:embeddedFont>
      <p:font typeface="Fira Sans Extra Condensed SemiBold"/>
      <p:regular r:id="rId75"/>
      <p:bold r:id="rId76"/>
      <p:italic r:id="rId77"/>
      <p:boldItalic r:id="rId78"/>
    </p:embeddedFont>
    <p:embeddedFont>
      <p:font typeface="Playfair Display"/>
      <p:regular r:id="rId79"/>
      <p:bold r:id="rId80"/>
      <p:italic r:id="rId81"/>
      <p:boldItalic r:id="rId82"/>
    </p:embeddedFont>
    <p:embeddedFont>
      <p:font typeface="Montserrat"/>
      <p:regular r:id="rId83"/>
      <p:bold r:id="rId84"/>
      <p:italic r:id="rId85"/>
      <p:boldItalic r:id="rId86"/>
    </p:embeddedFont>
    <p:embeddedFont>
      <p:font typeface="Cabin"/>
      <p:regular r:id="rId87"/>
      <p:bold r:id="rId88"/>
      <p:italic r:id="rId89"/>
      <p:boldItalic r:id="rId90"/>
    </p:embeddedFont>
    <p:embeddedFont>
      <p:font typeface="Mada"/>
      <p:regular r:id="rId91"/>
      <p:bold r:id="rId92"/>
    </p:embeddedFont>
    <p:embeddedFont>
      <p:font typeface="Lora"/>
      <p:regular r:id="rId93"/>
      <p:bold r:id="rId94"/>
      <p:italic r:id="rId95"/>
      <p:boldItalic r:id="rId96"/>
    </p:embeddedFont>
    <p:embeddedFont>
      <p:font typeface="Pathway Gothic One"/>
      <p:regular r:id="rId97"/>
    </p:embeddedFont>
    <p:embeddedFont>
      <p:font typeface="Comfortaa"/>
      <p:regular r:id="rId98"/>
      <p:bold r:id="rId99"/>
    </p:embeddedFont>
    <p:embeddedFont>
      <p:font typeface="Life Savers ExtraBold"/>
      <p:bold r:id="rId10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guide id="3" orient="horz" pos="2721">
          <p15:clr>
            <a:srgbClr val="9AA0A6"/>
          </p15:clr>
        </p15:guide>
        <p15:guide id="4" orient="horz" pos="1772">
          <p15:clr>
            <a:srgbClr val="9AA0A6"/>
          </p15:clr>
        </p15:guide>
        <p15:guide id="5" orient="horz" pos="845">
          <p15:clr>
            <a:srgbClr val="9AA0A6"/>
          </p15:clr>
        </p15:guide>
        <p15:guide id="6" orient="horz" pos="941">
          <p15:clr>
            <a:srgbClr val="9AA0A6"/>
          </p15:clr>
        </p15:guide>
        <p15:guide id="7" orient="horz" pos="2494">
          <p15:clr>
            <a:srgbClr val="9AA0A6"/>
          </p15:clr>
        </p15:guide>
        <p15:guide id="8" orient="horz" pos="2590">
          <p15:clr>
            <a:srgbClr val="9AA0A6"/>
          </p15:clr>
        </p15:guide>
        <p15:guide id="9" orient="horz" pos="1672">
          <p15:clr>
            <a:srgbClr val="9AA0A6"/>
          </p15:clr>
        </p15:guide>
        <p15:guide id="10" orient="horz" pos="1609">
          <p15:clr>
            <a:srgbClr val="9AA0A6"/>
          </p15:clr>
        </p15:guide>
        <p15:guide id="11" orient="horz" pos="1735">
          <p15:clr>
            <a:srgbClr val="9AA0A6"/>
          </p15:clr>
        </p15:guide>
        <p15:guide id="12" orient="horz" pos="3123">
          <p15:clr>
            <a:srgbClr val="9AA0A6"/>
          </p15:clr>
        </p15:guide>
        <p15:guide id="13">
          <p15:clr>
            <a:srgbClr val="9AA0A6"/>
          </p15:clr>
        </p15:guide>
        <p15:guide id="14" orient="horz" pos="1474">
          <p15:clr>
            <a:srgbClr val="9AA0A6"/>
          </p15:clr>
        </p15:guide>
        <p15:guide id="15" orient="horz" pos="3175">
          <p15:clr>
            <a:srgbClr val="9AA0A6"/>
          </p15:clr>
        </p15:guide>
        <p15:guide id="16" orient="horz" pos="3271">
          <p15:clr>
            <a:srgbClr val="9AA0A6"/>
          </p15:clr>
        </p15:guide>
        <p15:guide id="17" orient="horz" pos="1871">
          <p15:clr>
            <a:srgbClr val="9AA0A6"/>
          </p15:clr>
        </p15:guide>
        <p15:guide id="18" orient="horz" pos="431">
          <p15:clr>
            <a:srgbClr val="9AA0A6"/>
          </p15:clr>
        </p15:guide>
        <p15:guide id="19" orient="horz" pos="3118">
          <p15:clr>
            <a:srgbClr val="9AA0A6"/>
          </p15:clr>
        </p15:guide>
        <p15:guide id="20" pos="4365">
          <p15:clr>
            <a:srgbClr val="9AA0A6"/>
          </p15:clr>
        </p15:guide>
        <p15:guide id="21" orient="horz" pos="1191">
          <p15:clr>
            <a:srgbClr val="9AA0A6"/>
          </p15:clr>
        </p15:guide>
        <p15:guide id="22" orient="horz" pos="113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1ED3FD2-F9D7-40F7-8C22-3053A28A0221}">
  <a:tblStyle styleId="{01ED3FD2-F9D7-40F7-8C22-3053A28A022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 pos="2721" orient="horz"/>
        <p:guide pos="1772" orient="horz"/>
        <p:guide pos="845" orient="horz"/>
        <p:guide pos="941" orient="horz"/>
        <p:guide pos="2494" orient="horz"/>
        <p:guide pos="2590" orient="horz"/>
        <p:guide pos="1672" orient="horz"/>
        <p:guide pos="1609" orient="horz"/>
        <p:guide pos="1735" orient="horz"/>
        <p:guide pos="3123" orient="horz"/>
        <p:guide/>
        <p:guide pos="1474" orient="horz"/>
        <p:guide pos="3175" orient="horz"/>
        <p:guide pos="3271" orient="horz"/>
        <p:guide pos="1871" orient="horz"/>
        <p:guide pos="431" orient="horz"/>
        <p:guide pos="3118" orient="horz"/>
        <p:guide pos="4365"/>
        <p:guide pos="1191" orient="horz"/>
        <p:guide pos="113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0" Type="http://schemas.openxmlformats.org/officeDocument/2006/relationships/font" Target="fonts/LifeSaversExtraBold-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Lora-italic.fntdata"/><Relationship Id="rId94" Type="http://schemas.openxmlformats.org/officeDocument/2006/relationships/font" Target="fonts/Lora-bold.fntdata"/><Relationship Id="rId97" Type="http://schemas.openxmlformats.org/officeDocument/2006/relationships/font" Target="fonts/PathwayGothicOne-regular.fntdata"/><Relationship Id="rId96" Type="http://schemas.openxmlformats.org/officeDocument/2006/relationships/font" Target="fonts/Lora-boldItalic.fntdata"/><Relationship Id="rId11" Type="http://schemas.openxmlformats.org/officeDocument/2006/relationships/slide" Target="slides/slide5.xml"/><Relationship Id="rId99" Type="http://schemas.openxmlformats.org/officeDocument/2006/relationships/font" Target="fonts/Comfortaa-bold.fntdata"/><Relationship Id="rId10" Type="http://schemas.openxmlformats.org/officeDocument/2006/relationships/slide" Target="slides/slide4.xml"/><Relationship Id="rId98" Type="http://schemas.openxmlformats.org/officeDocument/2006/relationships/font" Target="fonts/Comfortaa-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Mada-regular.fntdata"/><Relationship Id="rId90" Type="http://schemas.openxmlformats.org/officeDocument/2006/relationships/font" Target="fonts/Cabin-boldItalic.fntdata"/><Relationship Id="rId93" Type="http://schemas.openxmlformats.org/officeDocument/2006/relationships/font" Target="fonts/Lora-regular.fntdata"/><Relationship Id="rId92" Type="http://schemas.openxmlformats.org/officeDocument/2006/relationships/font" Target="fonts/Mada-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Montserrat-bold.fntdata"/><Relationship Id="rId83" Type="http://schemas.openxmlformats.org/officeDocument/2006/relationships/font" Target="fonts/Montserrat-regular.fntdata"/><Relationship Id="rId86" Type="http://schemas.openxmlformats.org/officeDocument/2006/relationships/font" Target="fonts/Montserrat-boldItalic.fntdata"/><Relationship Id="rId85" Type="http://schemas.openxmlformats.org/officeDocument/2006/relationships/font" Target="fonts/Montserrat-italic.fntdata"/><Relationship Id="rId88" Type="http://schemas.openxmlformats.org/officeDocument/2006/relationships/font" Target="fonts/Cabin-bold.fntdata"/><Relationship Id="rId87" Type="http://schemas.openxmlformats.org/officeDocument/2006/relationships/font" Target="fonts/Cabin-regular.fntdata"/><Relationship Id="rId89" Type="http://schemas.openxmlformats.org/officeDocument/2006/relationships/font" Target="fonts/Cabin-italic.fntdata"/><Relationship Id="rId80" Type="http://schemas.openxmlformats.org/officeDocument/2006/relationships/font" Target="fonts/PlayfairDisplay-bold.fntdata"/><Relationship Id="rId82" Type="http://schemas.openxmlformats.org/officeDocument/2006/relationships/font" Target="fonts/PlayfairDisplay-boldItalic.fntdata"/><Relationship Id="rId81" Type="http://schemas.openxmlformats.org/officeDocument/2006/relationships/font" Target="fonts/PlayfairDispl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SairaCondensed-regular.fntdata"/><Relationship Id="rId72" Type="http://schemas.openxmlformats.org/officeDocument/2006/relationships/font" Target="fonts/FiraSans-boldItalic.fntdata"/><Relationship Id="rId75" Type="http://schemas.openxmlformats.org/officeDocument/2006/relationships/font" Target="fonts/FiraSansExtraCondensedSemiBold-regular.fntdata"/><Relationship Id="rId74" Type="http://schemas.openxmlformats.org/officeDocument/2006/relationships/font" Target="fonts/SairaCondensed-bold.fntdata"/><Relationship Id="rId77" Type="http://schemas.openxmlformats.org/officeDocument/2006/relationships/font" Target="fonts/FiraSansExtraCondensedSemiBold-italic.fntdata"/><Relationship Id="rId76" Type="http://schemas.openxmlformats.org/officeDocument/2006/relationships/font" Target="fonts/FiraSansExtraCondensedSemiBold-bold.fntdata"/><Relationship Id="rId79" Type="http://schemas.openxmlformats.org/officeDocument/2006/relationships/font" Target="fonts/PlayfairDisplay-regular.fntdata"/><Relationship Id="rId78" Type="http://schemas.openxmlformats.org/officeDocument/2006/relationships/font" Target="fonts/FiraSansExtraCondensedSemiBold-boldItalic.fntdata"/><Relationship Id="rId71" Type="http://schemas.openxmlformats.org/officeDocument/2006/relationships/font" Target="fonts/FiraSans-italic.fntdata"/><Relationship Id="rId70" Type="http://schemas.openxmlformats.org/officeDocument/2006/relationships/font" Target="fonts/FiraSans-bold.fntdata"/><Relationship Id="rId62" Type="http://schemas.openxmlformats.org/officeDocument/2006/relationships/font" Target="fonts/FiraSansExtraCondensedMedium-bold.fntdata"/><Relationship Id="rId61" Type="http://schemas.openxmlformats.org/officeDocument/2006/relationships/font" Target="fonts/FiraSansExtraCondensedMedium-regular.fntdata"/><Relationship Id="rId64" Type="http://schemas.openxmlformats.org/officeDocument/2006/relationships/font" Target="fonts/FiraSansExtraCondensedMedium-boldItalic.fntdata"/><Relationship Id="rId63" Type="http://schemas.openxmlformats.org/officeDocument/2006/relationships/font" Target="fonts/FiraSansExtraCondensedMedium-italic.fntdata"/><Relationship Id="rId66" Type="http://schemas.openxmlformats.org/officeDocument/2006/relationships/font" Target="fonts/FiraSansSemiBold-bold.fntdata"/><Relationship Id="rId65" Type="http://schemas.openxmlformats.org/officeDocument/2006/relationships/font" Target="fonts/FiraSansSemiBold-regular.fntdata"/><Relationship Id="rId68" Type="http://schemas.openxmlformats.org/officeDocument/2006/relationships/font" Target="fonts/FiraSansSemiBold-boldItalic.fntdata"/><Relationship Id="rId67" Type="http://schemas.openxmlformats.org/officeDocument/2006/relationships/font" Target="fonts/FiraSansSemiBold-italic.fntdata"/><Relationship Id="rId60" Type="http://schemas.openxmlformats.org/officeDocument/2006/relationships/font" Target="fonts/FredokaOne-regular.fntdata"/><Relationship Id="rId69" Type="http://schemas.openxmlformats.org/officeDocument/2006/relationships/font" Target="fonts/FiraSans-regular.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Raleway-regular.fntdata"/><Relationship Id="rId52" Type="http://schemas.openxmlformats.org/officeDocument/2006/relationships/slide" Target="slides/slide46.xml"/><Relationship Id="rId55" Type="http://schemas.openxmlformats.org/officeDocument/2006/relationships/font" Target="fonts/Raleway-italic.fntdata"/><Relationship Id="rId54" Type="http://schemas.openxmlformats.org/officeDocument/2006/relationships/font" Target="fonts/Raleway-bold.fntdata"/><Relationship Id="rId57" Type="http://schemas.openxmlformats.org/officeDocument/2006/relationships/font" Target="fonts/PatrickHand-regular.fntdata"/><Relationship Id="rId56" Type="http://schemas.openxmlformats.org/officeDocument/2006/relationships/font" Target="fonts/Raleway-boldItalic.fntdata"/><Relationship Id="rId59" Type="http://schemas.openxmlformats.org/officeDocument/2006/relationships/font" Target="fonts/Oxygen-bold.fntdata"/><Relationship Id="rId58" Type="http://schemas.openxmlformats.org/officeDocument/2006/relationships/font" Target="fonts/Oxygen-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d2b70cf10e_0_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d2b70cf10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d2b70cf10e_0_9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d2b70cf10e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632c548167d588bb_3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632c548167d588bb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cde6a8fb40_0_11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cde6a8fb40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c34caf5305_0_11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c34caf5305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ced93991a1_0_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ced93991a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ce7635793b_1_31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69" name="Google Shape;1069;gce7635793b_1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c60a8f99d7_0_4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c60a8f99d7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c60a8f99d7_0_7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c60a8f99d7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8" name="Shape 1708"/>
        <p:cNvGrpSpPr/>
        <p:nvPr/>
      </p:nvGrpSpPr>
      <p:grpSpPr>
        <a:xfrm>
          <a:off x="0" y="0"/>
          <a:ext cx="0" cy="0"/>
          <a:chOff x="0" y="0"/>
          <a:chExt cx="0" cy="0"/>
        </a:xfrm>
      </p:grpSpPr>
      <p:sp>
        <p:nvSpPr>
          <p:cNvPr id="1709" name="Google Shape;1709;gc60a8f99d7_0_9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710" name="Google Shape;1710;gc60a8f99d7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c760de0ef6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c760de0e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9" name="Shape 1839"/>
        <p:cNvGrpSpPr/>
        <p:nvPr/>
      </p:nvGrpSpPr>
      <p:grpSpPr>
        <a:xfrm>
          <a:off x="0" y="0"/>
          <a:ext cx="0" cy="0"/>
          <a:chOff x="0" y="0"/>
          <a:chExt cx="0" cy="0"/>
        </a:xfrm>
      </p:grpSpPr>
      <p:sp>
        <p:nvSpPr>
          <p:cNvPr id="1840" name="Google Shape;1840;gbb6187efc7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841" name="Google Shape;1841;gbb6187ef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7" name="Shape 1947"/>
        <p:cNvGrpSpPr/>
        <p:nvPr/>
      </p:nvGrpSpPr>
      <p:grpSpPr>
        <a:xfrm>
          <a:off x="0" y="0"/>
          <a:ext cx="0" cy="0"/>
          <a:chOff x="0" y="0"/>
          <a:chExt cx="0" cy="0"/>
        </a:xfrm>
      </p:grpSpPr>
      <p:sp>
        <p:nvSpPr>
          <p:cNvPr id="1948" name="Google Shape;1948;gbb6187efc7_0_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949" name="Google Shape;1949;gbb6187efc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0" name="Shape 2160"/>
        <p:cNvGrpSpPr/>
        <p:nvPr/>
      </p:nvGrpSpPr>
      <p:grpSpPr>
        <a:xfrm>
          <a:off x="0" y="0"/>
          <a:ext cx="0" cy="0"/>
          <a:chOff x="0" y="0"/>
          <a:chExt cx="0" cy="0"/>
        </a:xfrm>
      </p:grpSpPr>
      <p:sp>
        <p:nvSpPr>
          <p:cNvPr id="2161" name="Google Shape;2161;gc34caf5305_0_5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162" name="Google Shape;2162;gc34caf530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gc54829faf1_0_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222" name="Google Shape;2222;gc54829faf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4" name="Shape 2304"/>
        <p:cNvGrpSpPr/>
        <p:nvPr/>
      </p:nvGrpSpPr>
      <p:grpSpPr>
        <a:xfrm>
          <a:off x="0" y="0"/>
          <a:ext cx="0" cy="0"/>
          <a:chOff x="0" y="0"/>
          <a:chExt cx="0" cy="0"/>
        </a:xfrm>
      </p:grpSpPr>
      <p:sp>
        <p:nvSpPr>
          <p:cNvPr id="2305" name="Google Shape;2305;gcf0f4011bd_0_4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306" name="Google Shape;2306;gcf0f4011b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3" name="Shape 2573"/>
        <p:cNvGrpSpPr/>
        <p:nvPr/>
      </p:nvGrpSpPr>
      <p:grpSpPr>
        <a:xfrm>
          <a:off x="0" y="0"/>
          <a:ext cx="0" cy="0"/>
          <a:chOff x="0" y="0"/>
          <a:chExt cx="0" cy="0"/>
        </a:xfrm>
      </p:grpSpPr>
      <p:sp>
        <p:nvSpPr>
          <p:cNvPr id="2574" name="Google Shape;2574;gc60a8f99d7_0_40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575" name="Google Shape;2575;gc60a8f99d7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2" name="Shape 2692"/>
        <p:cNvGrpSpPr/>
        <p:nvPr/>
      </p:nvGrpSpPr>
      <p:grpSpPr>
        <a:xfrm>
          <a:off x="0" y="0"/>
          <a:ext cx="0" cy="0"/>
          <a:chOff x="0" y="0"/>
          <a:chExt cx="0" cy="0"/>
        </a:xfrm>
      </p:grpSpPr>
      <p:sp>
        <p:nvSpPr>
          <p:cNvPr id="2693" name="Google Shape;2693;gcde6a8fb40_0_77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694" name="Google Shape;2694;gcde6a8fb40_0_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2" name="Shape 2712"/>
        <p:cNvGrpSpPr/>
        <p:nvPr/>
      </p:nvGrpSpPr>
      <p:grpSpPr>
        <a:xfrm>
          <a:off x="0" y="0"/>
          <a:ext cx="0" cy="0"/>
          <a:chOff x="0" y="0"/>
          <a:chExt cx="0" cy="0"/>
        </a:xfrm>
      </p:grpSpPr>
      <p:sp>
        <p:nvSpPr>
          <p:cNvPr id="2713" name="Google Shape;2713;gcde6a8fb40_0_17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714" name="Google Shape;2714;gcde6a8fb40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8" name="Shape 2778"/>
        <p:cNvGrpSpPr/>
        <p:nvPr/>
      </p:nvGrpSpPr>
      <p:grpSpPr>
        <a:xfrm>
          <a:off x="0" y="0"/>
          <a:ext cx="0" cy="0"/>
          <a:chOff x="0" y="0"/>
          <a:chExt cx="0" cy="0"/>
        </a:xfrm>
      </p:grpSpPr>
      <p:sp>
        <p:nvSpPr>
          <p:cNvPr id="2779" name="Google Shape;2779;gce7635793b_1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780" name="Google Shape;2780;gce7635793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4" name="Shape 2924"/>
        <p:cNvGrpSpPr/>
        <p:nvPr/>
      </p:nvGrpSpPr>
      <p:grpSpPr>
        <a:xfrm>
          <a:off x="0" y="0"/>
          <a:ext cx="0" cy="0"/>
          <a:chOff x="0" y="0"/>
          <a:chExt cx="0" cy="0"/>
        </a:xfrm>
      </p:grpSpPr>
      <p:sp>
        <p:nvSpPr>
          <p:cNvPr id="2925" name="Google Shape;2925;gce7635793b_1_19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926" name="Google Shape;2926;gce7635793b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d78484f5f675f06_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d78484f5f675f06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2" name="Shape 3002"/>
        <p:cNvGrpSpPr/>
        <p:nvPr/>
      </p:nvGrpSpPr>
      <p:grpSpPr>
        <a:xfrm>
          <a:off x="0" y="0"/>
          <a:ext cx="0" cy="0"/>
          <a:chOff x="0" y="0"/>
          <a:chExt cx="0" cy="0"/>
        </a:xfrm>
      </p:grpSpPr>
      <p:sp>
        <p:nvSpPr>
          <p:cNvPr id="3003" name="Google Shape;3003;gc56a1056a5_0_9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004" name="Google Shape;3004;gc56a1056a5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7" name="Shape 3547"/>
        <p:cNvGrpSpPr/>
        <p:nvPr/>
      </p:nvGrpSpPr>
      <p:grpSpPr>
        <a:xfrm>
          <a:off x="0" y="0"/>
          <a:ext cx="0" cy="0"/>
          <a:chOff x="0" y="0"/>
          <a:chExt cx="0" cy="0"/>
        </a:xfrm>
      </p:grpSpPr>
      <p:sp>
        <p:nvSpPr>
          <p:cNvPr id="3548" name="Google Shape;3548;gc71a5dc981_1_22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549" name="Google Shape;3549;gc71a5dc981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7" name="Shape 3607"/>
        <p:cNvGrpSpPr/>
        <p:nvPr/>
      </p:nvGrpSpPr>
      <p:grpSpPr>
        <a:xfrm>
          <a:off x="0" y="0"/>
          <a:ext cx="0" cy="0"/>
          <a:chOff x="0" y="0"/>
          <a:chExt cx="0" cy="0"/>
        </a:xfrm>
      </p:grpSpPr>
      <p:sp>
        <p:nvSpPr>
          <p:cNvPr id="3608" name="Google Shape;3608;gc34839a351_0_2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609" name="Google Shape;3609;gc34839a35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9" name="Shape 3669"/>
        <p:cNvGrpSpPr/>
        <p:nvPr/>
      </p:nvGrpSpPr>
      <p:grpSpPr>
        <a:xfrm>
          <a:off x="0" y="0"/>
          <a:ext cx="0" cy="0"/>
          <a:chOff x="0" y="0"/>
          <a:chExt cx="0" cy="0"/>
        </a:xfrm>
      </p:grpSpPr>
      <p:sp>
        <p:nvSpPr>
          <p:cNvPr id="3670" name="Google Shape;3670;gc34839a351_0_8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671" name="Google Shape;3671;gc34839a351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7" name="Shape 3687"/>
        <p:cNvGrpSpPr/>
        <p:nvPr/>
      </p:nvGrpSpPr>
      <p:grpSpPr>
        <a:xfrm>
          <a:off x="0" y="0"/>
          <a:ext cx="0" cy="0"/>
          <a:chOff x="0" y="0"/>
          <a:chExt cx="0" cy="0"/>
        </a:xfrm>
      </p:grpSpPr>
      <p:sp>
        <p:nvSpPr>
          <p:cNvPr id="3688" name="Google Shape;3688;gc34839a351_0_12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689" name="Google Shape;3689;gc34839a351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3" name="Shape 3963"/>
        <p:cNvGrpSpPr/>
        <p:nvPr/>
      </p:nvGrpSpPr>
      <p:grpSpPr>
        <a:xfrm>
          <a:off x="0" y="0"/>
          <a:ext cx="0" cy="0"/>
          <a:chOff x="0" y="0"/>
          <a:chExt cx="0" cy="0"/>
        </a:xfrm>
      </p:grpSpPr>
      <p:sp>
        <p:nvSpPr>
          <p:cNvPr id="3964" name="Google Shape;3964;gcde6a8fb40_0_24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965" name="Google Shape;3965;gcde6a8fb40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0" name="Shape 4030"/>
        <p:cNvGrpSpPr/>
        <p:nvPr/>
      </p:nvGrpSpPr>
      <p:grpSpPr>
        <a:xfrm>
          <a:off x="0" y="0"/>
          <a:ext cx="0" cy="0"/>
          <a:chOff x="0" y="0"/>
          <a:chExt cx="0" cy="0"/>
        </a:xfrm>
      </p:grpSpPr>
      <p:sp>
        <p:nvSpPr>
          <p:cNvPr id="4031" name="Google Shape;4031;g425bbfe67fdfe932_1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032" name="Google Shape;4032;g425bbfe67fdfe93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5" name="Shape 4065"/>
        <p:cNvGrpSpPr/>
        <p:nvPr/>
      </p:nvGrpSpPr>
      <p:grpSpPr>
        <a:xfrm>
          <a:off x="0" y="0"/>
          <a:ext cx="0" cy="0"/>
          <a:chOff x="0" y="0"/>
          <a:chExt cx="0" cy="0"/>
        </a:xfrm>
      </p:grpSpPr>
      <p:sp>
        <p:nvSpPr>
          <p:cNvPr id="4066" name="Google Shape;4066;g4c762480408a484e_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067" name="Google Shape;4067;g4c762480408a484e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0" name="Shape 4140"/>
        <p:cNvGrpSpPr/>
        <p:nvPr/>
      </p:nvGrpSpPr>
      <p:grpSpPr>
        <a:xfrm>
          <a:off x="0" y="0"/>
          <a:ext cx="0" cy="0"/>
          <a:chOff x="0" y="0"/>
          <a:chExt cx="0" cy="0"/>
        </a:xfrm>
      </p:grpSpPr>
      <p:sp>
        <p:nvSpPr>
          <p:cNvPr id="4141" name="Google Shape;4141;gcde6a8fb40_0_130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142" name="Google Shape;4142;gcde6a8fb40_0_1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8" name="Shape 4158"/>
        <p:cNvGrpSpPr/>
        <p:nvPr/>
      </p:nvGrpSpPr>
      <p:grpSpPr>
        <a:xfrm>
          <a:off x="0" y="0"/>
          <a:ext cx="0" cy="0"/>
          <a:chOff x="0" y="0"/>
          <a:chExt cx="0" cy="0"/>
        </a:xfrm>
      </p:grpSpPr>
      <p:sp>
        <p:nvSpPr>
          <p:cNvPr id="4159" name="Google Shape;4159;g7d4686d348693b7f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160" name="Google Shape;4160;g7d4686d348693b7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67c34cb578eb272f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67c34cb578eb272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7" name="Shape 4167"/>
        <p:cNvGrpSpPr/>
        <p:nvPr/>
      </p:nvGrpSpPr>
      <p:grpSpPr>
        <a:xfrm>
          <a:off x="0" y="0"/>
          <a:ext cx="0" cy="0"/>
          <a:chOff x="0" y="0"/>
          <a:chExt cx="0" cy="0"/>
        </a:xfrm>
      </p:grpSpPr>
      <p:sp>
        <p:nvSpPr>
          <p:cNvPr id="4168" name="Google Shape;4168;g15b5d6ec5e537a36_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169" name="Google Shape;4169;g15b5d6ec5e537a36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3" name="Shape 4193"/>
        <p:cNvGrpSpPr/>
        <p:nvPr/>
      </p:nvGrpSpPr>
      <p:grpSpPr>
        <a:xfrm>
          <a:off x="0" y="0"/>
          <a:ext cx="0" cy="0"/>
          <a:chOff x="0" y="0"/>
          <a:chExt cx="0" cy="0"/>
        </a:xfrm>
      </p:grpSpPr>
      <p:sp>
        <p:nvSpPr>
          <p:cNvPr id="4194" name="Google Shape;4194;g7d4686d348693b7f_6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195" name="Google Shape;4195;g7d4686d348693b7f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7" name="Shape 4217"/>
        <p:cNvGrpSpPr/>
        <p:nvPr/>
      </p:nvGrpSpPr>
      <p:grpSpPr>
        <a:xfrm>
          <a:off x="0" y="0"/>
          <a:ext cx="0" cy="0"/>
          <a:chOff x="0" y="0"/>
          <a:chExt cx="0" cy="0"/>
        </a:xfrm>
      </p:grpSpPr>
      <p:sp>
        <p:nvSpPr>
          <p:cNvPr id="4218" name="Google Shape;4218;gd2b70cf10e_0_24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219" name="Google Shape;4219;gd2b70cf10e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5" name="Shape 4235"/>
        <p:cNvGrpSpPr/>
        <p:nvPr/>
      </p:nvGrpSpPr>
      <p:grpSpPr>
        <a:xfrm>
          <a:off x="0" y="0"/>
          <a:ext cx="0" cy="0"/>
          <a:chOff x="0" y="0"/>
          <a:chExt cx="0" cy="0"/>
        </a:xfrm>
      </p:grpSpPr>
      <p:sp>
        <p:nvSpPr>
          <p:cNvPr id="4236" name="Google Shape;4236;gbb6187efc7_0_3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237" name="Google Shape;4237;gbb6187efc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2" name="Shape 4252"/>
        <p:cNvGrpSpPr/>
        <p:nvPr/>
      </p:nvGrpSpPr>
      <p:grpSpPr>
        <a:xfrm>
          <a:off x="0" y="0"/>
          <a:ext cx="0" cy="0"/>
          <a:chOff x="0" y="0"/>
          <a:chExt cx="0" cy="0"/>
        </a:xfrm>
      </p:grpSpPr>
      <p:sp>
        <p:nvSpPr>
          <p:cNvPr id="4253" name="Google Shape;4253;gd27cc2f808_0_4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254" name="Google Shape;4254;gd27cc2f80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7" name="Shape 4267"/>
        <p:cNvGrpSpPr/>
        <p:nvPr/>
      </p:nvGrpSpPr>
      <p:grpSpPr>
        <a:xfrm>
          <a:off x="0" y="0"/>
          <a:ext cx="0" cy="0"/>
          <a:chOff x="0" y="0"/>
          <a:chExt cx="0" cy="0"/>
        </a:xfrm>
      </p:grpSpPr>
      <p:sp>
        <p:nvSpPr>
          <p:cNvPr id="4268" name="Google Shape;4268;gd27cc2f808_0_13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269" name="Google Shape;4269;gd27cc2f80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4" name="Shape 4424"/>
        <p:cNvGrpSpPr/>
        <p:nvPr/>
      </p:nvGrpSpPr>
      <p:grpSpPr>
        <a:xfrm>
          <a:off x="0" y="0"/>
          <a:ext cx="0" cy="0"/>
          <a:chOff x="0" y="0"/>
          <a:chExt cx="0" cy="0"/>
        </a:xfrm>
      </p:grpSpPr>
      <p:sp>
        <p:nvSpPr>
          <p:cNvPr id="4425" name="Google Shape;4425;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426" name="Google Shape;4426;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10189483b19aece_16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10189483b19aece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cde6a8fb40_0_3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cde6a8fb4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cde6a8fb40_0_31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cde6a8fb40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bfdee1962dfa57d_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bfdee1962dfa57d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cde6a8fb40_0_105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cde6a8fb40_0_10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2.png"/><Relationship Id="rId6" Type="http://schemas.openxmlformats.org/officeDocument/2006/relationships/hyperlink" Target="https://docs.google.com/presentation/d/1TKjgKmuF8-7aGjiAgt-2f6dUWPkTI7rnH1d3RF0xuIw/edit?usp=sharing" TargetMode="External"/><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google.com/search?q=pacman&amp;oq=pacm&amp;aqs=chrome.0.69i59j0i131i433j69i57j0l2j69i60j69i61l2.2558j0j9&amp;sourceid=chrome&amp;ie=UTF-8" TargetMode="External"/><Relationship Id="rId4" Type="http://schemas.openxmlformats.org/officeDocument/2006/relationships/image" Target="../media/image23.png"/><Relationship Id="rId5"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37.png"/><Relationship Id="rId10" Type="http://schemas.openxmlformats.org/officeDocument/2006/relationships/image" Target="../media/image33.png"/><Relationship Id="rId9" Type="http://schemas.openxmlformats.org/officeDocument/2006/relationships/image" Target="../media/image29.png"/><Relationship Id="rId5" Type="http://schemas.openxmlformats.org/officeDocument/2006/relationships/image" Target="../media/image25.png"/><Relationship Id="rId6" Type="http://schemas.openxmlformats.org/officeDocument/2006/relationships/image" Target="../media/image35.png"/><Relationship Id="rId7" Type="http://schemas.openxmlformats.org/officeDocument/2006/relationships/image" Target="../media/image30.png"/><Relationship Id="rId8"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24.jpg"/><Relationship Id="rId5" Type="http://schemas.openxmlformats.org/officeDocument/2006/relationships/image" Target="../media/image2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8.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png"/><Relationship Id="rId4" Type="http://schemas.openxmlformats.org/officeDocument/2006/relationships/image" Target="../media/image59.png"/><Relationship Id="rId5"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docs.google.com/presentation/d/1xlLWfOS7P6JSSmJBLLX47N6bYMGE0CZF50RRJk1FZ1E/edit?usp=sharing" TargetMode="External"/><Relationship Id="rId4" Type="http://schemas.openxmlformats.org/officeDocument/2006/relationships/hyperlink" Target="https://docs.google.com/presentation/d/1OMTrAdI-xtnOBBTMiQy9p-wAmQMPcS4pnsoYov0blL8/edit?usp=sharin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8.jpg"/><Relationship Id="rId4" Type="http://schemas.openxmlformats.org/officeDocument/2006/relationships/image" Target="../media/image47.jpg"/><Relationship Id="rId5" Type="http://schemas.openxmlformats.org/officeDocument/2006/relationships/image" Target="../media/image5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3.jpg"/><Relationship Id="rId4" Type="http://schemas.openxmlformats.org/officeDocument/2006/relationships/image" Target="../media/image45.jpg"/><Relationship Id="rId5"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docs.google.com/presentation/d/1Vrjo7faTQ5wyZgLVjgKEQnyb9mHaPPYaExEd438A2QE/edit?usp=sharing" TargetMode="External"/><Relationship Id="rId4" Type="http://schemas.openxmlformats.org/officeDocument/2006/relationships/hyperlink" Target="https://docs.google.com/presentation/d/1eUNz0J6tIaTekeTGlOvYAMO6hGDCMuk-ZpptC_98scA/edit?usp=sharing" TargetMode="External"/><Relationship Id="rId5" Type="http://schemas.openxmlformats.org/officeDocument/2006/relationships/image" Target="../media/image5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docs.google.com/presentation/d/1Vrjo7faTQ5wyZgLVjgKEQnyb9mHaPPYaExEd438A2QE/edit?usp=sharing" TargetMode="External"/><Relationship Id="rId4" Type="http://schemas.openxmlformats.org/officeDocument/2006/relationships/hyperlink" Target="https://docs.google.com/presentation/d/1eUNz0J6tIaTekeTGlOvYAMO6hGDCMuk-ZpptC_98scA/edit?usp=sharin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9.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51.png"/><Relationship Id="rId6"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6.png"/><Relationship Id="rId7" Type="http://schemas.openxmlformats.org/officeDocument/2006/relationships/image" Target="../media/image11.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3" name="Google Shape;63;p13"/>
          <p:cNvSpPr txBox="1"/>
          <p:nvPr/>
        </p:nvSpPr>
        <p:spPr>
          <a:xfrm>
            <a:off x="990525" y="2516225"/>
            <a:ext cx="48006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006D77"/>
                </a:solidFill>
                <a:latin typeface="Lora"/>
                <a:ea typeface="Lora"/>
                <a:cs typeface="Lora"/>
                <a:sym typeface="Lora"/>
              </a:rPr>
              <a:t>Generalized, Upper,</a:t>
            </a:r>
            <a:endParaRPr sz="2400">
              <a:solidFill>
                <a:srgbClr val="006D77"/>
              </a:solidFill>
              <a:latin typeface="Lora"/>
              <a:ea typeface="Lora"/>
              <a:cs typeface="Lora"/>
              <a:sym typeface="Lora"/>
            </a:endParaRPr>
          </a:p>
          <a:p>
            <a:pPr indent="0" lvl="0" marL="0" rtl="0" algn="ctr">
              <a:spcBef>
                <a:spcPts val="0"/>
              </a:spcBef>
              <a:spcAft>
                <a:spcPts val="0"/>
              </a:spcAft>
              <a:buNone/>
            </a:pPr>
            <a:r>
              <a:rPr lang="en-GB" sz="2400">
                <a:solidFill>
                  <a:srgbClr val="006D77"/>
                </a:solidFill>
                <a:latin typeface="Lora"/>
                <a:ea typeface="Lora"/>
                <a:cs typeface="Lora"/>
                <a:sym typeface="Lora"/>
              </a:rPr>
              <a:t>Central and Lower Abdominal Pain</a:t>
            </a:r>
            <a:endParaRPr sz="2400">
              <a:solidFill>
                <a:srgbClr val="006D77"/>
              </a:solidFill>
              <a:latin typeface="Lora"/>
              <a:ea typeface="Lora"/>
              <a:cs typeface="Lora"/>
              <a:sym typeface="Lora"/>
            </a:endParaRPr>
          </a:p>
        </p:txBody>
      </p:sp>
      <p:cxnSp>
        <p:nvCxnSpPr>
          <p:cNvPr id="64" name="Google Shape;64;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1200150" y="5086350"/>
            <a:ext cx="5015100" cy="3381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The student is expected to describe and explain the </a:t>
            </a:r>
            <a:r>
              <a:rPr b="1" lang="en-GB" sz="1200">
                <a:solidFill>
                  <a:srgbClr val="E29578"/>
                </a:solidFill>
                <a:latin typeface="Mada"/>
                <a:ea typeface="Mada"/>
                <a:cs typeface="Mada"/>
                <a:sym typeface="Mada"/>
              </a:rPr>
              <a:t>pathogenesis</a:t>
            </a:r>
            <a:r>
              <a:rPr lang="en-GB" sz="1200">
                <a:solidFill>
                  <a:srgbClr val="E29578"/>
                </a:solidFill>
                <a:latin typeface="Mada"/>
                <a:ea typeface="Mada"/>
                <a:cs typeface="Mada"/>
                <a:sym typeface="Mada"/>
              </a:rPr>
              <a:t>, </a:t>
            </a:r>
            <a:r>
              <a:rPr b="1" lang="en-GB" sz="1200">
                <a:solidFill>
                  <a:srgbClr val="E29578"/>
                </a:solidFill>
                <a:latin typeface="Mada"/>
                <a:ea typeface="Mada"/>
                <a:cs typeface="Mada"/>
                <a:sym typeface="Mada"/>
              </a:rPr>
              <a:t>etiology</a:t>
            </a:r>
            <a:r>
              <a:rPr lang="en-GB" sz="1200">
                <a:solidFill>
                  <a:srgbClr val="E29578"/>
                </a:solidFill>
                <a:latin typeface="Mada"/>
                <a:ea typeface="Mada"/>
                <a:cs typeface="Mada"/>
                <a:sym typeface="Mada"/>
              </a:rPr>
              <a:t>, and the </a:t>
            </a:r>
            <a:r>
              <a:rPr b="1" lang="en-GB" sz="1200">
                <a:solidFill>
                  <a:srgbClr val="E29578"/>
                </a:solidFill>
                <a:latin typeface="Mada"/>
                <a:ea typeface="Mada"/>
                <a:cs typeface="Mada"/>
                <a:sym typeface="Mada"/>
              </a:rPr>
              <a:t>clinical features</a:t>
            </a:r>
            <a:r>
              <a:rPr lang="en-GB" sz="1200">
                <a:solidFill>
                  <a:srgbClr val="E29578"/>
                </a:solidFill>
                <a:latin typeface="Mada"/>
                <a:ea typeface="Mada"/>
                <a:cs typeface="Mada"/>
                <a:sym typeface="Mada"/>
              </a:rPr>
              <a:t> of each of the following conditions:</a:t>
            </a:r>
            <a:endParaRPr sz="1200">
              <a:solidFill>
                <a:srgbClr val="E29578"/>
              </a:solidFill>
              <a:latin typeface="Mada"/>
              <a:ea typeface="Mada"/>
              <a:cs typeface="Mada"/>
              <a:sym typeface="Mada"/>
            </a:endParaRPr>
          </a:p>
          <a:p>
            <a:pPr indent="-304800" lvl="1" marL="9144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Next page </a:t>
            </a:r>
            <a:endParaRPr sz="1200">
              <a:solidFill>
                <a:srgbClr val="E29578"/>
              </a:solidFill>
              <a:latin typeface="Mada"/>
              <a:ea typeface="Mada"/>
              <a:cs typeface="Mada"/>
              <a:sym typeface="Mada"/>
            </a:endParaRPr>
          </a:p>
        </p:txBody>
      </p:sp>
      <p:pic>
        <p:nvPicPr>
          <p:cNvPr id="68" name="Google Shape;68;p13"/>
          <p:cNvPicPr preferRelativeResize="0"/>
          <p:nvPr/>
        </p:nvPicPr>
        <p:blipFill rotWithShape="1">
          <a:blip r:embed="rId5">
            <a:alphaModFix/>
          </a:blip>
          <a:srcRect b="0" l="0" r="0" t="0"/>
          <a:stretch/>
        </p:blipFill>
        <p:spPr>
          <a:xfrm>
            <a:off x="4094025" y="-12575"/>
            <a:ext cx="1261875" cy="1261875"/>
          </a:xfrm>
          <a:prstGeom prst="rect">
            <a:avLst/>
          </a:prstGeom>
          <a:noFill/>
          <a:ln>
            <a:noFill/>
          </a:ln>
        </p:spPr>
      </p:pic>
      <p:sp>
        <p:nvSpPr>
          <p:cNvPr id="69" name="Google Shape;69;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6">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sp>
        <p:nvSpPr>
          <p:cNvPr id="72" name="Google Shape;72;p13"/>
          <p:cNvSpPr/>
          <p:nvPr/>
        </p:nvSpPr>
        <p:spPr>
          <a:xfrm>
            <a:off x="1930112" y="101266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3"/>
          <p:cNvPicPr preferRelativeResize="0"/>
          <p:nvPr/>
        </p:nvPicPr>
        <p:blipFill>
          <a:blip r:embed="rId7">
            <a:alphaModFix/>
          </a:blip>
          <a:stretch>
            <a:fillRect/>
          </a:stretch>
        </p:blipFill>
        <p:spPr>
          <a:xfrm>
            <a:off x="409350" y="238544"/>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2"/>
          <p:cNvSpPr/>
          <p:nvPr/>
        </p:nvSpPr>
        <p:spPr>
          <a:xfrm>
            <a:off x="285975" y="1020150"/>
            <a:ext cx="7017600" cy="33576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Acute Gastritis is a widespread name. When you say acute that means there’s chronic but there’s no acute or chronic gastritis only gastritis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It’s inflammation of the mucosal layer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It’s more of discomfort with possible indigestion rather than pain “feels like the food stopped after I ate”</a:t>
            </a:r>
            <a:endParaRPr sz="1000">
              <a:solidFill>
                <a:srgbClr val="1C4587"/>
              </a:solidFill>
              <a:latin typeface="Mada"/>
              <a:ea typeface="Mada"/>
              <a:cs typeface="Mada"/>
              <a:sym typeface="Mada"/>
            </a:endParaRPr>
          </a:p>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latin typeface="Mada"/>
                <a:ea typeface="Mada"/>
                <a:cs typeface="Mada"/>
                <a:sym typeface="Mada"/>
              </a:rPr>
              <a:t>Mechanism:</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300">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latin typeface="Mada"/>
                <a:ea typeface="Mada"/>
                <a:cs typeface="Mada"/>
                <a:sym typeface="Mada"/>
              </a:rPr>
              <a:t>Causes:</a:t>
            </a:r>
            <a:endParaRPr sz="1000">
              <a:solidFill>
                <a:srgbClr val="6AA84F"/>
              </a:solidFill>
              <a:latin typeface="Mada"/>
              <a:ea typeface="Mada"/>
              <a:cs typeface="Mada"/>
              <a:sym typeface="Mada"/>
            </a:endParaRPr>
          </a:p>
        </p:txBody>
      </p:sp>
      <p:sp>
        <p:nvSpPr>
          <p:cNvPr id="547" name="Google Shape;547;p22"/>
          <p:cNvSpPr/>
          <p:nvPr/>
        </p:nvSpPr>
        <p:spPr>
          <a:xfrm>
            <a:off x="638491" y="385743"/>
            <a:ext cx="1064700" cy="10650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8" name="Google Shape;548;p22"/>
          <p:cNvPicPr preferRelativeResize="0"/>
          <p:nvPr/>
        </p:nvPicPr>
        <p:blipFill rotWithShape="1">
          <a:blip r:embed="rId3">
            <a:alphaModFix/>
          </a:blip>
          <a:srcRect b="0" l="0" r="0" t="0"/>
          <a:stretch/>
        </p:blipFill>
        <p:spPr>
          <a:xfrm>
            <a:off x="814438" y="561850"/>
            <a:ext cx="712800" cy="712800"/>
          </a:xfrm>
          <a:prstGeom prst="rect">
            <a:avLst/>
          </a:prstGeom>
          <a:noFill/>
          <a:ln>
            <a:noFill/>
          </a:ln>
        </p:spPr>
      </p:pic>
      <p:sp>
        <p:nvSpPr>
          <p:cNvPr id="549" name="Google Shape;549;p22"/>
          <p:cNvSpPr txBox="1"/>
          <p:nvPr/>
        </p:nvSpPr>
        <p:spPr>
          <a:xfrm>
            <a:off x="1703188" y="780400"/>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Acute gastritis</a:t>
            </a:r>
            <a:endParaRPr sz="1600">
              <a:solidFill>
                <a:srgbClr val="83C5BE"/>
              </a:solidFill>
              <a:latin typeface="Fredoka One"/>
              <a:ea typeface="Fredoka One"/>
              <a:cs typeface="Fredoka One"/>
              <a:sym typeface="Fredoka One"/>
            </a:endParaRPr>
          </a:p>
        </p:txBody>
      </p:sp>
      <p:sp>
        <p:nvSpPr>
          <p:cNvPr id="550" name="Google Shape;550;p22"/>
          <p:cNvSpPr/>
          <p:nvPr/>
        </p:nvSpPr>
        <p:spPr>
          <a:xfrm>
            <a:off x="285950" y="5124100"/>
            <a:ext cx="7017600" cy="5446500"/>
          </a:xfrm>
          <a:prstGeom prst="roundRect">
            <a:avLst>
              <a:gd fmla="val 10401"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000">
              <a:latin typeface="Mada"/>
              <a:ea typeface="Mada"/>
              <a:cs typeface="Mada"/>
              <a:sym typeface="Mada"/>
            </a:endParaRPr>
          </a:p>
        </p:txBody>
      </p:sp>
      <p:sp>
        <p:nvSpPr>
          <p:cNvPr id="551" name="Google Shape;551;p22"/>
          <p:cNvSpPr/>
          <p:nvPr/>
        </p:nvSpPr>
        <p:spPr>
          <a:xfrm>
            <a:off x="638466" y="4489707"/>
            <a:ext cx="1064700" cy="10650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2" name="Google Shape;552;p22"/>
          <p:cNvPicPr preferRelativeResize="0"/>
          <p:nvPr/>
        </p:nvPicPr>
        <p:blipFill rotWithShape="1">
          <a:blip r:embed="rId4">
            <a:alphaModFix/>
          </a:blip>
          <a:srcRect b="0" l="0" r="0" t="0"/>
          <a:stretch/>
        </p:blipFill>
        <p:spPr>
          <a:xfrm>
            <a:off x="814413" y="4665813"/>
            <a:ext cx="712800" cy="712800"/>
          </a:xfrm>
          <a:prstGeom prst="rect">
            <a:avLst/>
          </a:prstGeom>
          <a:noFill/>
          <a:ln>
            <a:noFill/>
          </a:ln>
        </p:spPr>
      </p:pic>
      <p:sp>
        <p:nvSpPr>
          <p:cNvPr id="553" name="Google Shape;553;p22"/>
          <p:cNvSpPr txBox="1"/>
          <p:nvPr/>
        </p:nvSpPr>
        <p:spPr>
          <a:xfrm>
            <a:off x="1703163" y="4884363"/>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Chronic peptic ulcer </a:t>
            </a:r>
            <a:r>
              <a:rPr lang="en-GB" sz="1800">
                <a:solidFill>
                  <a:srgbClr val="FF0000"/>
                </a:solidFill>
                <a:latin typeface="Fredoka One"/>
                <a:ea typeface="Fredoka One"/>
                <a:cs typeface="Fredoka One"/>
                <a:sym typeface="Fredoka One"/>
              </a:rPr>
              <a:t>autonomic</a:t>
            </a:r>
            <a:r>
              <a:rPr lang="en-GB" sz="1800">
                <a:solidFill>
                  <a:srgbClr val="FF0000"/>
                </a:solidFill>
                <a:latin typeface="Fredoka One"/>
                <a:ea typeface="Fredoka One"/>
                <a:cs typeface="Fredoka One"/>
                <a:sym typeface="Fredoka One"/>
              </a:rPr>
              <a:t> pain</a:t>
            </a:r>
            <a:endParaRPr sz="1800">
              <a:solidFill>
                <a:srgbClr val="FF0000"/>
              </a:solidFill>
              <a:latin typeface="Fredoka One"/>
              <a:ea typeface="Fredoka One"/>
              <a:cs typeface="Fredoka One"/>
              <a:sym typeface="Fredoka One"/>
            </a:endParaRPr>
          </a:p>
        </p:txBody>
      </p:sp>
      <p:graphicFrame>
        <p:nvGraphicFramePr>
          <p:cNvPr id="554" name="Google Shape;554;p22"/>
          <p:cNvGraphicFramePr/>
          <p:nvPr/>
        </p:nvGraphicFramePr>
        <p:xfrm>
          <a:off x="522938" y="7390170"/>
          <a:ext cx="3000000" cy="3000000"/>
        </p:xfrm>
        <a:graphic>
          <a:graphicData uri="http://schemas.openxmlformats.org/drawingml/2006/table">
            <a:tbl>
              <a:tblPr>
                <a:noFill/>
                <a:tableStyleId>{01ED3FD2-F9D7-40F7-8C22-3053A28A0221}</a:tableStyleId>
              </a:tblPr>
              <a:tblGrid>
                <a:gridCol w="1038475"/>
                <a:gridCol w="2898150"/>
                <a:gridCol w="2568025"/>
              </a:tblGrid>
              <a:tr h="232825">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Gastric ulcer</a:t>
                      </a:r>
                      <a:endParaRPr b="1" sz="1000">
                        <a:solidFill>
                          <a:srgbClr val="006D77"/>
                        </a:solidFill>
                        <a:latin typeface="Lora"/>
                        <a:ea typeface="Lora"/>
                        <a:cs typeface="Lora"/>
                        <a:sym typeface="Lora"/>
                      </a:endParaRPr>
                    </a:p>
                  </a:txBody>
                  <a:tcPr marT="91425" marB="91425" marR="91425" marL="91425" anchor="ctr">
                    <a:lnL cap="flat" cmpd="sng" w="9525">
                      <a:solidFill>
                        <a:srgbClr val="B7B7B7">
                          <a:alpha val="0"/>
                        </a:srgbClr>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Duodenal ulcer</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r>
              <a:tr h="867825">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Risk factors</a:t>
                      </a:r>
                      <a:endParaRPr b="1" sz="1000">
                        <a:solidFill>
                          <a:srgbClr val="E29578"/>
                        </a:solidFill>
                        <a:latin typeface="Lora"/>
                        <a:ea typeface="Lora"/>
                        <a:cs typeface="Lora"/>
                        <a:sym typeface="Lora"/>
                      </a:endParaRPr>
                    </a:p>
                  </a:txBody>
                  <a:tcPr marT="91425" marB="91425" marR="91425" marL="91425" anchor="ctr">
                    <a:lnL cap="flat" cmpd="sng" w="9525">
                      <a:solidFill>
                        <a:srgbClr val="B7B7B7">
                          <a:alpha val="0"/>
                        </a:srgbClr>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The target age is 40-60 years</a:t>
                      </a:r>
                      <a:endParaRPr sz="800">
                        <a:solidFill>
                          <a:schemeClr val="dk1"/>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Ten years older than average of those with duodenal ulcer</a:t>
                      </a:r>
                      <a:endParaRPr sz="800">
                        <a:solidFill>
                          <a:schemeClr val="dk1"/>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95% of gastric ulcers are located on the lesser curvature, and 60% of these are within 6cm of the pylorus</a:t>
                      </a:r>
                      <a:endParaRPr sz="800">
                        <a:solidFill>
                          <a:schemeClr val="dk1"/>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H. pylori and NSAID are important predisposing factors </a:t>
                      </a:r>
                      <a:r>
                        <a:rPr lang="en-GB" sz="800">
                          <a:solidFill>
                            <a:srgbClr val="6AA84F"/>
                          </a:solidFill>
                          <a:latin typeface="Mada"/>
                          <a:ea typeface="Mada"/>
                          <a:cs typeface="Mada"/>
                          <a:sym typeface="Mada"/>
                        </a:rPr>
                        <a:t>&amp; elderly cancer</a:t>
                      </a:r>
                      <a:endParaRPr sz="8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Affects young and middle age group, i.e. 20-45 years</a:t>
                      </a:r>
                      <a:endParaRPr sz="800">
                        <a:solidFill>
                          <a:schemeClr val="dk1"/>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About 95% of duodenal ulcers are situated within 2 cm of the pylorus, in the duodenal bulb</a:t>
                      </a:r>
                      <a:endParaRPr sz="800">
                        <a:solidFill>
                          <a:schemeClr val="dk1"/>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H. pylori is the principal cause of duodenal ulcer diseas</a:t>
                      </a:r>
                      <a:r>
                        <a:rPr lang="en-GB" sz="800">
                          <a:solidFill>
                            <a:schemeClr val="dk1"/>
                          </a:solidFill>
                          <a:latin typeface="Mada"/>
                          <a:ea typeface="Mada"/>
                          <a:cs typeface="Mada"/>
                          <a:sym typeface="Mada"/>
                        </a:rPr>
                        <a:t>e</a:t>
                      </a:r>
                      <a:r>
                        <a:rPr lang="en-GB" sz="800">
                          <a:solidFill>
                            <a:schemeClr val="dk1"/>
                          </a:solidFill>
                          <a:latin typeface="Mada"/>
                          <a:ea typeface="Mada"/>
                          <a:cs typeface="Mada"/>
                          <a:sym typeface="Mada"/>
                        </a:rPr>
                        <a:t> &amp; smoking</a:t>
                      </a:r>
                      <a:endParaRPr sz="800">
                        <a:solidFill>
                          <a:schemeClr val="dk1"/>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Gastric acid secretion is characteristically higher than normal.</a:t>
                      </a:r>
                      <a:endParaRPr sz="8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973650">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Presentation</a:t>
                      </a:r>
                      <a:endParaRPr b="1" sz="1000">
                        <a:solidFill>
                          <a:srgbClr val="E29578"/>
                        </a:solidFill>
                        <a:latin typeface="Lora"/>
                        <a:ea typeface="Lora"/>
                        <a:cs typeface="Lora"/>
                        <a:sym typeface="Lora"/>
                      </a:endParaRPr>
                    </a:p>
                  </a:txBody>
                  <a:tcPr marT="91425" marB="91425" marR="91425" marL="91425" anchor="ctr">
                    <a:lnL cap="flat" cmpd="sng" w="9525">
                      <a:solidFill>
                        <a:srgbClr val="B7B7B7">
                          <a:alpha val="0"/>
                        </a:srgbClr>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Epigastric pain, can radiate to the back, and increased with food intake </a:t>
                      </a:r>
                      <a:r>
                        <a:rPr lang="en-GB" sz="800">
                          <a:solidFill>
                            <a:srgbClr val="6AA84F"/>
                          </a:solidFill>
                          <a:latin typeface="Mada"/>
                          <a:ea typeface="Mada"/>
                          <a:cs typeface="Mada"/>
                          <a:sym typeface="Mada"/>
                        </a:rPr>
                        <a:t>due to increase acidity</a:t>
                      </a:r>
                      <a:endParaRPr sz="800">
                        <a:solidFill>
                          <a:srgbClr val="6AA84F"/>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Anorexia and weight loss.</a:t>
                      </a:r>
                      <a:endParaRPr sz="800">
                        <a:solidFill>
                          <a:schemeClr val="dk1"/>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Ulcer demonstrated by x-ray (barium swallow).</a:t>
                      </a:r>
                      <a:endParaRPr sz="800">
                        <a:solidFill>
                          <a:schemeClr val="dk1"/>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Acid present on gastric analysis </a:t>
                      </a:r>
                      <a:r>
                        <a:rPr lang="en-GB" sz="800">
                          <a:solidFill>
                            <a:srgbClr val="6AA84F"/>
                          </a:solidFill>
                          <a:latin typeface="Mada"/>
                          <a:ea typeface="Mada"/>
                          <a:cs typeface="Mada"/>
                          <a:sym typeface="Mada"/>
                        </a:rPr>
                        <a:t>(on pH monitoring)</a:t>
                      </a:r>
                      <a:endParaRPr sz="800">
                        <a:solidFill>
                          <a:srgbClr val="6AA84F"/>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rgbClr val="CC0000"/>
                          </a:solidFill>
                          <a:latin typeface="Mada"/>
                          <a:ea typeface="Mada"/>
                          <a:cs typeface="Mada"/>
                          <a:sym typeface="Mada"/>
                        </a:rPr>
                        <a:t>Upper endoscopy confirms the diagnosis</a:t>
                      </a:r>
                      <a:r>
                        <a:rPr lang="en-GB" sz="800">
                          <a:solidFill>
                            <a:schemeClr val="dk1"/>
                          </a:solidFill>
                          <a:latin typeface="Mada"/>
                          <a:ea typeface="Mada"/>
                          <a:cs typeface="Mada"/>
                          <a:sym typeface="Mada"/>
                        </a:rPr>
                        <a:t> </a:t>
                      </a:r>
                      <a:r>
                        <a:rPr lang="en-GB" sz="800">
                          <a:solidFill>
                            <a:srgbClr val="6AA84F"/>
                          </a:solidFill>
                          <a:latin typeface="Mada"/>
                          <a:ea typeface="Mada"/>
                          <a:cs typeface="Mada"/>
                          <a:sym typeface="Mada"/>
                        </a:rPr>
                        <a:t>best model</a:t>
                      </a:r>
                      <a:endParaRPr sz="8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Epigastric pain </a:t>
                      </a:r>
                      <a:r>
                        <a:rPr lang="en-GB" sz="800">
                          <a:solidFill>
                            <a:srgbClr val="CC0000"/>
                          </a:solidFill>
                          <a:latin typeface="Mada"/>
                          <a:ea typeface="Mada"/>
                          <a:cs typeface="Mada"/>
                          <a:sym typeface="Mada"/>
                        </a:rPr>
                        <a:t>relieved by food </a:t>
                      </a:r>
                      <a:r>
                        <a:rPr lang="en-GB" sz="800">
                          <a:solidFill>
                            <a:srgbClr val="6AA84F"/>
                          </a:solidFill>
                          <a:latin typeface="Mada"/>
                          <a:ea typeface="Mada"/>
                          <a:cs typeface="Mada"/>
                          <a:sym typeface="Mada"/>
                        </a:rPr>
                        <a:t>(less acid in the duodenum) </a:t>
                      </a:r>
                      <a:r>
                        <a:rPr lang="en-GB" sz="800">
                          <a:solidFill>
                            <a:schemeClr val="dk1"/>
                          </a:solidFill>
                          <a:latin typeface="Mada"/>
                          <a:ea typeface="Mada"/>
                          <a:cs typeface="Mada"/>
                          <a:sym typeface="Mada"/>
                        </a:rPr>
                        <a:t>or antacids, and epigastric tenderness may be present.</a:t>
                      </a:r>
                      <a:endParaRPr sz="800">
                        <a:solidFill>
                          <a:schemeClr val="dk1"/>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Normal or increased gastric acid secretion.</a:t>
                      </a:r>
                      <a:endParaRPr sz="800">
                        <a:solidFill>
                          <a:schemeClr val="dk1"/>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Signs of ulcer disease on upper gastrointestinal x-rays (barium swallow) or endoscopy </a:t>
                      </a:r>
                      <a:r>
                        <a:rPr lang="en-GB" sz="800">
                          <a:solidFill>
                            <a:srgbClr val="6AA84F"/>
                          </a:solidFill>
                          <a:latin typeface="Mada"/>
                          <a:ea typeface="Mada"/>
                          <a:cs typeface="Mada"/>
                          <a:sym typeface="Mada"/>
                        </a:rPr>
                        <a:t>(the best of diagnosis &amp; biopsy)</a:t>
                      </a:r>
                      <a:endParaRPr sz="800">
                        <a:solidFill>
                          <a:srgbClr val="6AA84F"/>
                        </a:solidFill>
                        <a:latin typeface="Mada"/>
                        <a:ea typeface="Mada"/>
                        <a:cs typeface="Mada"/>
                        <a:sym typeface="Mada"/>
                      </a:endParaRPr>
                    </a:p>
                    <a:p>
                      <a:pPr indent="-146050" lvl="0" marL="179999"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Evidence of H. pylori infection.</a:t>
                      </a:r>
                      <a:endParaRPr sz="8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555" name="Google Shape;555;p22"/>
          <p:cNvSpPr/>
          <p:nvPr/>
        </p:nvSpPr>
        <p:spPr>
          <a:xfrm>
            <a:off x="4662944" y="2595675"/>
            <a:ext cx="917687" cy="848839"/>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2"/>
          <p:cNvSpPr/>
          <p:nvPr/>
        </p:nvSpPr>
        <p:spPr>
          <a:xfrm>
            <a:off x="623323" y="2612150"/>
            <a:ext cx="917745" cy="848839"/>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2"/>
          <p:cNvSpPr/>
          <p:nvPr/>
        </p:nvSpPr>
        <p:spPr>
          <a:xfrm>
            <a:off x="3316423" y="2630063"/>
            <a:ext cx="917687" cy="848839"/>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2"/>
          <p:cNvSpPr/>
          <p:nvPr/>
        </p:nvSpPr>
        <p:spPr>
          <a:xfrm>
            <a:off x="1969865" y="2594238"/>
            <a:ext cx="917745" cy="848839"/>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2"/>
          <p:cNvSpPr txBox="1"/>
          <p:nvPr/>
        </p:nvSpPr>
        <p:spPr>
          <a:xfrm>
            <a:off x="603848" y="2823225"/>
            <a:ext cx="956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chemeClr val="dk1"/>
                </a:solidFill>
                <a:latin typeface="Mada"/>
                <a:ea typeface="Mada"/>
                <a:cs typeface="Mada"/>
                <a:sym typeface="Mada"/>
              </a:rPr>
              <a:t>Risk Factor &amp; Causes</a:t>
            </a:r>
            <a:endParaRPr sz="1000"/>
          </a:p>
        </p:txBody>
      </p:sp>
      <p:sp>
        <p:nvSpPr>
          <p:cNvPr id="560" name="Google Shape;560;p22"/>
          <p:cNvSpPr txBox="1"/>
          <p:nvPr/>
        </p:nvSpPr>
        <p:spPr>
          <a:xfrm>
            <a:off x="1969895" y="2808188"/>
            <a:ext cx="917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chemeClr val="dk1"/>
                </a:solidFill>
                <a:latin typeface="Mada"/>
                <a:ea typeface="Mada"/>
                <a:cs typeface="Mada"/>
                <a:sym typeface="Mada"/>
              </a:rPr>
              <a:t>Mucosal layer penetrated</a:t>
            </a:r>
            <a:endParaRPr sz="1000"/>
          </a:p>
        </p:txBody>
      </p:sp>
      <p:sp>
        <p:nvSpPr>
          <p:cNvPr id="561" name="Google Shape;561;p22"/>
          <p:cNvSpPr txBox="1"/>
          <p:nvPr/>
        </p:nvSpPr>
        <p:spPr>
          <a:xfrm>
            <a:off x="3296934" y="2760188"/>
            <a:ext cx="956700" cy="58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900">
                <a:solidFill>
                  <a:schemeClr val="dk1"/>
                </a:solidFill>
                <a:latin typeface="Mada"/>
                <a:ea typeface="Mada"/>
                <a:cs typeface="Mada"/>
                <a:sym typeface="Mada"/>
              </a:rPr>
              <a:t>HCl direct contact to the mucosa</a:t>
            </a:r>
            <a:endParaRPr sz="900"/>
          </a:p>
        </p:txBody>
      </p:sp>
      <p:sp>
        <p:nvSpPr>
          <p:cNvPr id="562" name="Google Shape;562;p22"/>
          <p:cNvSpPr txBox="1"/>
          <p:nvPr/>
        </p:nvSpPr>
        <p:spPr>
          <a:xfrm>
            <a:off x="4662944" y="2809625"/>
            <a:ext cx="956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chemeClr val="dk1"/>
                </a:solidFill>
                <a:latin typeface="Mada"/>
                <a:ea typeface="Mada"/>
                <a:cs typeface="Mada"/>
                <a:sym typeface="Mada"/>
              </a:rPr>
              <a:t>injury to small vessels</a:t>
            </a:r>
            <a:endParaRPr sz="1000"/>
          </a:p>
        </p:txBody>
      </p:sp>
      <p:sp>
        <p:nvSpPr>
          <p:cNvPr id="563" name="Google Shape;563;p22"/>
          <p:cNvSpPr/>
          <p:nvPr/>
        </p:nvSpPr>
        <p:spPr>
          <a:xfrm>
            <a:off x="6048445" y="2630063"/>
            <a:ext cx="917745" cy="848839"/>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2"/>
          <p:cNvSpPr txBox="1"/>
          <p:nvPr/>
        </p:nvSpPr>
        <p:spPr>
          <a:xfrm>
            <a:off x="6028970" y="2659888"/>
            <a:ext cx="9567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900">
                <a:solidFill>
                  <a:schemeClr val="dk1"/>
                </a:solidFill>
                <a:latin typeface="Mada"/>
                <a:ea typeface="Mada"/>
                <a:cs typeface="Mada"/>
                <a:sym typeface="Mada"/>
              </a:rPr>
              <a:t>Edema, hemorrhage, possible ulcer formation</a:t>
            </a:r>
            <a:endParaRPr sz="900">
              <a:solidFill>
                <a:schemeClr val="dk1"/>
              </a:solidFill>
              <a:latin typeface="Mada"/>
              <a:ea typeface="Mada"/>
              <a:cs typeface="Mada"/>
              <a:sym typeface="Mada"/>
            </a:endParaRPr>
          </a:p>
        </p:txBody>
      </p:sp>
      <p:sp>
        <p:nvSpPr>
          <p:cNvPr id="565" name="Google Shape;565;p22"/>
          <p:cNvSpPr/>
          <p:nvPr/>
        </p:nvSpPr>
        <p:spPr>
          <a:xfrm>
            <a:off x="1703184" y="2947372"/>
            <a:ext cx="78276" cy="178423"/>
          </a:xfrm>
          <a:custGeom>
            <a:rect b="b" l="l" r="r" t="t"/>
            <a:pathLst>
              <a:path extrusionOk="0" fill="none" h="3203" w="1469">
                <a:moveTo>
                  <a:pt x="1" y="0"/>
                </a:moveTo>
                <a:lnTo>
                  <a:pt x="1469" y="1768"/>
                </a:lnTo>
                <a:lnTo>
                  <a:pt x="1" y="3202"/>
                </a:lnTo>
              </a:path>
            </a:pathLst>
          </a:custGeom>
          <a:noFill/>
          <a:ln cap="flat" cmpd="sng" w="6675">
            <a:solidFill>
              <a:srgbClr val="006D77"/>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566" name="Google Shape;566;p22"/>
          <p:cNvSpPr/>
          <p:nvPr/>
        </p:nvSpPr>
        <p:spPr>
          <a:xfrm>
            <a:off x="3076015" y="2924310"/>
            <a:ext cx="78276" cy="178423"/>
          </a:xfrm>
          <a:custGeom>
            <a:rect b="b" l="l" r="r" t="t"/>
            <a:pathLst>
              <a:path extrusionOk="0" fill="none" h="3203" w="1469">
                <a:moveTo>
                  <a:pt x="1" y="0"/>
                </a:moveTo>
                <a:lnTo>
                  <a:pt x="1469" y="1768"/>
                </a:lnTo>
                <a:lnTo>
                  <a:pt x="1" y="3202"/>
                </a:lnTo>
              </a:path>
            </a:pathLst>
          </a:custGeom>
          <a:noFill/>
          <a:ln cap="flat" cmpd="sng" w="6675">
            <a:solidFill>
              <a:srgbClr val="006D77"/>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567" name="Google Shape;567;p22"/>
          <p:cNvSpPr/>
          <p:nvPr/>
        </p:nvSpPr>
        <p:spPr>
          <a:xfrm>
            <a:off x="4396290" y="2943872"/>
            <a:ext cx="78276" cy="178423"/>
          </a:xfrm>
          <a:custGeom>
            <a:rect b="b" l="l" r="r" t="t"/>
            <a:pathLst>
              <a:path extrusionOk="0" fill="none" h="3203" w="1469">
                <a:moveTo>
                  <a:pt x="1" y="0"/>
                </a:moveTo>
                <a:lnTo>
                  <a:pt x="1469" y="1768"/>
                </a:lnTo>
                <a:lnTo>
                  <a:pt x="1" y="3202"/>
                </a:lnTo>
              </a:path>
            </a:pathLst>
          </a:custGeom>
          <a:noFill/>
          <a:ln cap="flat" cmpd="sng" w="6675">
            <a:solidFill>
              <a:srgbClr val="006D77"/>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568" name="Google Shape;568;p22"/>
          <p:cNvSpPr/>
          <p:nvPr/>
        </p:nvSpPr>
        <p:spPr>
          <a:xfrm>
            <a:off x="5769122" y="2920810"/>
            <a:ext cx="78276" cy="178423"/>
          </a:xfrm>
          <a:custGeom>
            <a:rect b="b" l="l" r="r" t="t"/>
            <a:pathLst>
              <a:path extrusionOk="0" fill="none" h="3203" w="1469">
                <a:moveTo>
                  <a:pt x="1" y="0"/>
                </a:moveTo>
                <a:lnTo>
                  <a:pt x="1469" y="1768"/>
                </a:lnTo>
                <a:lnTo>
                  <a:pt x="1" y="3202"/>
                </a:lnTo>
              </a:path>
            </a:pathLst>
          </a:custGeom>
          <a:noFill/>
          <a:ln cap="flat" cmpd="sng" w="6675">
            <a:solidFill>
              <a:srgbClr val="006D77"/>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569" name="Google Shape;569;p22"/>
          <p:cNvSpPr txBox="1"/>
          <p:nvPr/>
        </p:nvSpPr>
        <p:spPr>
          <a:xfrm>
            <a:off x="638488" y="3731188"/>
            <a:ext cx="3002100" cy="646500"/>
          </a:xfrm>
          <a:prstGeom prst="rect">
            <a:avLst/>
          </a:prstGeom>
          <a:noFill/>
          <a:ln>
            <a:noFill/>
          </a:ln>
        </p:spPr>
        <p:txBody>
          <a:bodyPr anchorCtr="0" anchor="t" bIns="91425" lIns="91425" spcFirstLastPara="1" rIns="91425" wrap="square" tIns="91425">
            <a:spAutoFit/>
          </a:bodyPr>
          <a:lstStyle/>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Infectious (viral or bacterial:  </a:t>
            </a:r>
            <a:r>
              <a:rPr lang="en-GB" sz="800">
                <a:solidFill>
                  <a:srgbClr val="6AA84F"/>
                </a:solidFill>
                <a:latin typeface="Mada"/>
                <a:ea typeface="Mada"/>
                <a:cs typeface="Mada"/>
                <a:sym typeface="Mada"/>
              </a:rPr>
              <a:t>H.pylori</a:t>
            </a:r>
            <a:r>
              <a:rPr lang="en-GB" sz="800">
                <a:solidFill>
                  <a:schemeClr val="dk1"/>
                </a:solidFill>
                <a:latin typeface="Mada"/>
                <a:ea typeface="Mada"/>
                <a:cs typeface="Mada"/>
                <a:sym typeface="Mada"/>
              </a:rPr>
              <a:t>) </a:t>
            </a:r>
            <a:r>
              <a:rPr lang="en-GB" sz="800">
                <a:solidFill>
                  <a:srgbClr val="6AA84F"/>
                </a:solidFill>
                <a:latin typeface="Mada"/>
                <a:ea typeface="Mada"/>
                <a:cs typeface="Mada"/>
                <a:sym typeface="Mada"/>
              </a:rPr>
              <a:t>t</a:t>
            </a:r>
            <a:r>
              <a:rPr lang="en-GB" sz="800">
                <a:solidFill>
                  <a:srgbClr val="6AA84F"/>
                </a:solidFill>
                <a:latin typeface="Mada"/>
                <a:ea typeface="Mada"/>
                <a:cs typeface="Mada"/>
                <a:sym typeface="Mada"/>
              </a:rPr>
              <a:t>he most common</a:t>
            </a:r>
            <a:endParaRPr sz="800">
              <a:solidFill>
                <a:srgbClr val="6AA84F"/>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Drug induced (e.g. NSAIDs, steroids)</a:t>
            </a:r>
            <a:endParaRPr sz="800">
              <a:solidFill>
                <a:schemeClr val="dk1"/>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Toxic substance (e.g. alcohol, harsh chemicals)</a:t>
            </a:r>
            <a:r>
              <a:rPr lang="en-GB" sz="800">
                <a:solidFill>
                  <a:schemeClr val="dk1"/>
                </a:solidFill>
                <a:latin typeface="Mada"/>
                <a:ea typeface="Mada"/>
                <a:cs typeface="Mada"/>
                <a:sym typeface="Mada"/>
              </a:rPr>
              <a:t> </a:t>
            </a:r>
            <a:endParaRPr/>
          </a:p>
        </p:txBody>
      </p:sp>
      <p:sp>
        <p:nvSpPr>
          <p:cNvPr id="570" name="Google Shape;570;p22"/>
          <p:cNvSpPr txBox="1"/>
          <p:nvPr/>
        </p:nvSpPr>
        <p:spPr>
          <a:xfrm>
            <a:off x="3428097" y="3731188"/>
            <a:ext cx="3000000" cy="646500"/>
          </a:xfrm>
          <a:prstGeom prst="rect">
            <a:avLst/>
          </a:prstGeom>
          <a:noFill/>
          <a:ln>
            <a:noFill/>
          </a:ln>
        </p:spPr>
        <p:txBody>
          <a:bodyPr anchorCtr="0" anchor="t" bIns="91425" lIns="91425" spcFirstLastPara="1" rIns="91425" wrap="square" tIns="91425">
            <a:spAutoFit/>
          </a:bodyPr>
          <a:lstStyle/>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Hypoperfusion of gastric mucosa due to shock </a:t>
            </a:r>
            <a:endParaRPr sz="800">
              <a:solidFill>
                <a:schemeClr val="dk1"/>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Radiation therapy</a:t>
            </a:r>
            <a:endParaRPr sz="800">
              <a:solidFill>
                <a:srgbClr val="6AA84F"/>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Reduced mucin synthesis (e.g. elderly)</a:t>
            </a:r>
            <a:endParaRPr/>
          </a:p>
        </p:txBody>
      </p:sp>
      <p:sp>
        <p:nvSpPr>
          <p:cNvPr id="571" name="Google Shape;571;p22"/>
          <p:cNvSpPr txBox="1"/>
          <p:nvPr/>
        </p:nvSpPr>
        <p:spPr>
          <a:xfrm>
            <a:off x="814425" y="5554700"/>
            <a:ext cx="6380400" cy="15039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may occur in esophagus, duodenum, stomach itself or jejunum</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Results from the corrosive action of acid gastric juice on a vulnerable epithelium</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Men are affected three times as often as women</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Ulceration of the first part of the duodenum is the commonest form of peptic ulcer </a:t>
            </a:r>
            <a:r>
              <a:rPr lang="en-GB" sz="1000">
                <a:solidFill>
                  <a:srgbClr val="6AA84F"/>
                </a:solidFill>
                <a:latin typeface="Mada"/>
                <a:ea typeface="Mada"/>
                <a:cs typeface="Mada"/>
                <a:sym typeface="Mada"/>
              </a:rPr>
              <a:t>&amp; the commonest to perforate. </a:t>
            </a:r>
            <a:r>
              <a:rPr lang="en-GB" sz="1000">
                <a:latin typeface="Mada"/>
                <a:ea typeface="Mada"/>
                <a:cs typeface="Mada"/>
                <a:sym typeface="Mada"/>
              </a:rPr>
              <a:t>Gastric ulceration is the second commonest form</a:t>
            </a:r>
            <a:endParaRPr sz="10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Duodenal ulcer is ten times more common than gastric ulcers in young patients, but in older age groups the frequency is about equal.</a:t>
            </a:r>
            <a:endParaRPr sz="1000">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 ulcerative process can lead to four types of disability: Pain (the most common), bleeding </a:t>
            </a:r>
            <a:r>
              <a:rPr lang="en-GB" sz="1000">
                <a:solidFill>
                  <a:srgbClr val="6AA84F"/>
                </a:solidFill>
                <a:latin typeface="Mada"/>
                <a:ea typeface="Mada"/>
                <a:cs typeface="Mada"/>
                <a:sym typeface="Mada"/>
              </a:rPr>
              <a:t>(when Attack the blood vessel)</a:t>
            </a:r>
            <a:r>
              <a:rPr lang="en-GB" sz="1000">
                <a:solidFill>
                  <a:schemeClr val="dk1"/>
                </a:solidFill>
                <a:latin typeface="Mada"/>
                <a:ea typeface="Mada"/>
                <a:cs typeface="Mada"/>
                <a:sym typeface="Mada"/>
              </a:rPr>
              <a:t>, perforation, obstruction</a:t>
            </a:r>
            <a:r>
              <a:rPr lang="en-GB" sz="1000">
                <a:solidFill>
                  <a:srgbClr val="6AA84F"/>
                </a:solidFill>
                <a:latin typeface="Mada"/>
                <a:ea typeface="Mada"/>
                <a:cs typeface="Mada"/>
                <a:sym typeface="Mada"/>
              </a:rPr>
              <a:t> (with adhesions)</a:t>
            </a:r>
            <a:endParaRPr>
              <a:latin typeface="Mada"/>
              <a:ea typeface="Mada"/>
              <a:cs typeface="Mada"/>
              <a:sym typeface="Mad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23"/>
          <p:cNvSpPr/>
          <p:nvPr/>
        </p:nvSpPr>
        <p:spPr>
          <a:xfrm>
            <a:off x="285975" y="1096350"/>
            <a:ext cx="7017600" cy="43467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Life-threatening complication of peptic ulcer disease - more common with duodenal than gastric.</a:t>
            </a:r>
            <a:endParaRPr sz="1000">
              <a:latin typeface="Mada"/>
              <a:ea typeface="Mada"/>
              <a:cs typeface="Mada"/>
              <a:sym typeface="Mada"/>
            </a:endParaRPr>
          </a:p>
          <a:p>
            <a:pPr indent="-292100" lvl="0" marL="457200" rtl="0" algn="l">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Risk factors and causes:</a:t>
            </a:r>
            <a:endParaRPr b="1" sz="1000">
              <a:solidFill>
                <a:srgbClr val="CC0000"/>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Clinical features:</a:t>
            </a:r>
            <a:endParaRPr sz="1000">
              <a:solidFill>
                <a:srgbClr val="6AA84F"/>
              </a:solidFill>
              <a:latin typeface="Mada"/>
              <a:ea typeface="Mada"/>
              <a:cs typeface="Mada"/>
              <a:sym typeface="Mada"/>
            </a:endParaRPr>
          </a:p>
        </p:txBody>
      </p:sp>
      <p:sp>
        <p:nvSpPr>
          <p:cNvPr id="577" name="Google Shape;577;p23"/>
          <p:cNvSpPr txBox="1"/>
          <p:nvPr/>
        </p:nvSpPr>
        <p:spPr>
          <a:xfrm>
            <a:off x="687375" y="2723350"/>
            <a:ext cx="6507300" cy="1743300"/>
          </a:xfrm>
          <a:prstGeom prst="rect">
            <a:avLst/>
          </a:prstGeom>
          <a:noFill/>
          <a:ln>
            <a:noFill/>
          </a:ln>
        </p:spPr>
        <p:txBody>
          <a:bodyPr anchorCtr="0" anchor="t" bIns="91425" lIns="91425" spcFirstLastPara="1" rIns="91425" wrap="square" tIns="91425">
            <a:spAutoFit/>
          </a:bodyPr>
          <a:lstStyle/>
          <a:p>
            <a:pPr indent="-152400" lvl="0" marL="360000" rtl="0" algn="l">
              <a:lnSpc>
                <a:spcPct val="125000"/>
              </a:lnSpc>
              <a:spcBef>
                <a:spcPts val="0"/>
              </a:spcBef>
              <a:spcAft>
                <a:spcPts val="0"/>
              </a:spcAft>
              <a:buClr>
                <a:schemeClr val="dk1"/>
              </a:buClr>
              <a:buSzPts val="900"/>
              <a:buFont typeface="Mada"/>
              <a:buChar char="○"/>
            </a:pPr>
            <a:r>
              <a:rPr lang="en-GB" sz="900">
                <a:solidFill>
                  <a:srgbClr val="6AA84F"/>
                </a:solidFill>
                <a:latin typeface="Mada"/>
                <a:ea typeface="Mada"/>
                <a:cs typeface="Mada"/>
                <a:sym typeface="Mada"/>
              </a:rPr>
              <a:t>Ulceration of the 1st part of the duodenum </a:t>
            </a:r>
            <a:endParaRPr sz="900">
              <a:solidFill>
                <a:srgbClr val="6AA84F"/>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rgbClr val="6AA84F"/>
                </a:solidFill>
                <a:latin typeface="Mada"/>
                <a:ea typeface="Mada"/>
                <a:cs typeface="Mada"/>
                <a:sym typeface="Mada"/>
              </a:rPr>
              <a:t>Depends on the size of the ulceration and how much leak there is of the gastric content</a:t>
            </a:r>
            <a:endParaRPr sz="900">
              <a:solidFill>
                <a:schemeClr val="dk1"/>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Sudden onset of severe intense, steady epigasric pain with radiation to sides, back, or right shoulder </a:t>
            </a:r>
            <a:r>
              <a:rPr lang="en-GB" sz="900">
                <a:solidFill>
                  <a:srgbClr val="6AA84F"/>
                </a:solidFill>
                <a:latin typeface="Mada"/>
                <a:ea typeface="Mada"/>
                <a:cs typeface="Mada"/>
                <a:sym typeface="Mada"/>
              </a:rPr>
              <a:t>then it might progress to generalized </a:t>
            </a:r>
            <a:endParaRPr sz="900">
              <a:solidFill>
                <a:schemeClr val="dk1"/>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Abdominal tenderness, guarding and rigidity </a:t>
            </a:r>
            <a:r>
              <a:rPr lang="en-GB" sz="900">
                <a:solidFill>
                  <a:srgbClr val="6AA84F"/>
                </a:solidFill>
                <a:latin typeface="Mada"/>
                <a:ea typeface="Mada"/>
                <a:cs typeface="Mada"/>
                <a:sym typeface="Mada"/>
              </a:rPr>
              <a:t>(when it becomes generalized peritonitis)</a:t>
            </a:r>
            <a:endParaRPr sz="900">
              <a:solidFill>
                <a:srgbClr val="6AA84F"/>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Progressive abdominal distention. </a:t>
            </a:r>
            <a:r>
              <a:rPr lang="en-GB" sz="900">
                <a:solidFill>
                  <a:srgbClr val="6AA84F"/>
                </a:solidFill>
                <a:latin typeface="Mada"/>
                <a:ea typeface="Mada"/>
                <a:cs typeface="Mada"/>
                <a:sym typeface="Mada"/>
              </a:rPr>
              <a:t>Why? 1-ileus due to inflammation 2-air from perforation</a:t>
            </a:r>
            <a:endParaRPr sz="900">
              <a:solidFill>
                <a:schemeClr val="dk1"/>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Absent bowel sounds</a:t>
            </a:r>
            <a:endParaRPr sz="900">
              <a:solidFill>
                <a:srgbClr val="6AA84F"/>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rgbClr val="6AA84F"/>
                </a:solidFill>
                <a:latin typeface="Mada"/>
                <a:ea typeface="Mada"/>
                <a:cs typeface="Mada"/>
                <a:sym typeface="Mada"/>
              </a:rPr>
              <a:t>When the patient is hungry the pain will increase due to HCl secretion</a:t>
            </a:r>
            <a:endParaRPr sz="900">
              <a:solidFill>
                <a:srgbClr val="6AA84F"/>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rgbClr val="6AA84F"/>
                </a:solidFill>
                <a:latin typeface="Mada"/>
                <a:ea typeface="Mada"/>
                <a:cs typeface="Mada"/>
                <a:sym typeface="Mada"/>
              </a:rPr>
              <a:t>Anemic</a:t>
            </a:r>
            <a:endParaRPr sz="900">
              <a:solidFill>
                <a:schemeClr val="dk1"/>
              </a:solidFill>
              <a:latin typeface="Mada"/>
              <a:ea typeface="Mada"/>
              <a:cs typeface="Mada"/>
              <a:sym typeface="Mada"/>
            </a:endParaRPr>
          </a:p>
        </p:txBody>
      </p:sp>
      <p:sp>
        <p:nvSpPr>
          <p:cNvPr id="578" name="Google Shape;578;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3"/>
          <p:cNvSpPr/>
          <p:nvPr/>
        </p:nvSpPr>
        <p:spPr>
          <a:xfrm>
            <a:off x="638491" y="461943"/>
            <a:ext cx="1064700" cy="10650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0" name="Google Shape;580;p23"/>
          <p:cNvPicPr preferRelativeResize="0"/>
          <p:nvPr/>
        </p:nvPicPr>
        <p:blipFill rotWithShape="1">
          <a:blip r:embed="rId3">
            <a:alphaModFix/>
          </a:blip>
          <a:srcRect b="0" l="0" r="0" t="0"/>
          <a:stretch/>
        </p:blipFill>
        <p:spPr>
          <a:xfrm>
            <a:off x="814438" y="638050"/>
            <a:ext cx="712800" cy="712800"/>
          </a:xfrm>
          <a:prstGeom prst="rect">
            <a:avLst/>
          </a:prstGeom>
          <a:noFill/>
          <a:ln>
            <a:noFill/>
          </a:ln>
        </p:spPr>
      </p:pic>
      <p:sp>
        <p:nvSpPr>
          <p:cNvPr id="581" name="Google Shape;581;p23"/>
          <p:cNvSpPr txBox="1"/>
          <p:nvPr/>
        </p:nvSpPr>
        <p:spPr>
          <a:xfrm>
            <a:off x="1703188" y="856600"/>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Perforated peptic ulcer</a:t>
            </a:r>
            <a:r>
              <a:rPr lang="en-GB" sz="1800">
                <a:solidFill>
                  <a:srgbClr val="83C5BE"/>
                </a:solidFill>
                <a:latin typeface="Fredoka One"/>
                <a:ea typeface="Fredoka One"/>
                <a:cs typeface="Fredoka One"/>
                <a:sym typeface="Fredoka One"/>
              </a:rPr>
              <a:t> </a:t>
            </a:r>
            <a:r>
              <a:rPr lang="en-GB" sz="1800">
                <a:solidFill>
                  <a:srgbClr val="FF0000"/>
                </a:solidFill>
                <a:latin typeface="Fredoka One"/>
                <a:ea typeface="Fredoka One"/>
                <a:cs typeface="Fredoka One"/>
                <a:sym typeface="Fredoka One"/>
              </a:rPr>
              <a:t>SURGICAL EMERGENCY</a:t>
            </a:r>
            <a:endParaRPr sz="1800">
              <a:solidFill>
                <a:srgbClr val="FF0000"/>
              </a:solidFill>
              <a:latin typeface="Fredoka One"/>
              <a:ea typeface="Fredoka One"/>
              <a:cs typeface="Fredoka One"/>
              <a:sym typeface="Fredoka One"/>
            </a:endParaRPr>
          </a:p>
        </p:txBody>
      </p:sp>
      <p:sp>
        <p:nvSpPr>
          <p:cNvPr id="582" name="Google Shape;582;p23"/>
          <p:cNvSpPr/>
          <p:nvPr/>
        </p:nvSpPr>
        <p:spPr>
          <a:xfrm>
            <a:off x="285975" y="6277950"/>
            <a:ext cx="7017600" cy="36336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000">
              <a:latin typeface="Mada"/>
              <a:ea typeface="Mada"/>
              <a:cs typeface="Mada"/>
              <a:sym typeface="Mada"/>
            </a:endParaRPr>
          </a:p>
          <a:p>
            <a:pPr indent="0" lvl="0" marL="457200" rtl="0" algn="l">
              <a:spcBef>
                <a:spcPts val="0"/>
              </a:spcBef>
              <a:spcAft>
                <a:spcPts val="0"/>
              </a:spcAft>
              <a:buNone/>
            </a:pPr>
            <a:r>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Movement of gastric contents from stomach to esophagus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May produce S &amp; S within esophagus, pharynx, larynx, respiratory tract</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Most prevalent condition affecting GI tract</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About 15% of adults use antacid &gt; 1x/wk</a:t>
            </a:r>
            <a:endParaRPr sz="1000">
              <a:latin typeface="Mada"/>
              <a:ea typeface="Mada"/>
              <a:cs typeface="Mada"/>
              <a:sym typeface="Mada"/>
            </a:endParaRPr>
          </a:p>
        </p:txBody>
      </p:sp>
      <p:sp>
        <p:nvSpPr>
          <p:cNvPr id="583" name="Google Shape;583;p23"/>
          <p:cNvSpPr/>
          <p:nvPr/>
        </p:nvSpPr>
        <p:spPr>
          <a:xfrm>
            <a:off x="638491" y="5643543"/>
            <a:ext cx="1064700" cy="10650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4" name="Google Shape;584;p23"/>
          <p:cNvPicPr preferRelativeResize="0"/>
          <p:nvPr/>
        </p:nvPicPr>
        <p:blipFill rotWithShape="1">
          <a:blip r:embed="rId4">
            <a:alphaModFix/>
          </a:blip>
          <a:srcRect b="0" l="0" r="0" t="0"/>
          <a:stretch/>
        </p:blipFill>
        <p:spPr>
          <a:xfrm>
            <a:off x="814438" y="5819650"/>
            <a:ext cx="712800" cy="712800"/>
          </a:xfrm>
          <a:prstGeom prst="rect">
            <a:avLst/>
          </a:prstGeom>
          <a:noFill/>
          <a:ln>
            <a:noFill/>
          </a:ln>
        </p:spPr>
      </p:pic>
      <p:sp>
        <p:nvSpPr>
          <p:cNvPr id="585" name="Google Shape;585;p23"/>
          <p:cNvSpPr txBox="1"/>
          <p:nvPr/>
        </p:nvSpPr>
        <p:spPr>
          <a:xfrm>
            <a:off x="1703188" y="6038200"/>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GERD</a:t>
            </a:r>
            <a:endParaRPr sz="1800">
              <a:solidFill>
                <a:srgbClr val="83C5BE"/>
              </a:solidFill>
              <a:latin typeface="Fredoka One"/>
              <a:ea typeface="Fredoka One"/>
              <a:cs typeface="Fredoka One"/>
              <a:sym typeface="Fredoka One"/>
            </a:endParaRPr>
          </a:p>
        </p:txBody>
      </p:sp>
      <p:sp>
        <p:nvSpPr>
          <p:cNvPr id="586" name="Google Shape;586;p23"/>
          <p:cNvSpPr/>
          <p:nvPr/>
        </p:nvSpPr>
        <p:spPr>
          <a:xfrm flipH="1">
            <a:off x="4537374" y="4135475"/>
            <a:ext cx="1485200" cy="372881"/>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3"/>
          <p:cNvSpPr txBox="1"/>
          <p:nvPr/>
        </p:nvSpPr>
        <p:spPr>
          <a:xfrm>
            <a:off x="4599574" y="4097680"/>
            <a:ext cx="1360800" cy="31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rgbClr val="F39783"/>
                </a:solidFill>
                <a:latin typeface="Pathway Gothic One"/>
                <a:ea typeface="Pathway Gothic One"/>
                <a:cs typeface="Pathway Gothic One"/>
                <a:sym typeface="Pathway Gothic One"/>
              </a:rPr>
              <a:t>Peritoneal </a:t>
            </a:r>
            <a:r>
              <a:rPr lang="en-GB" sz="1600">
                <a:solidFill>
                  <a:srgbClr val="F39783"/>
                </a:solidFill>
                <a:latin typeface="Pathway Gothic One"/>
                <a:ea typeface="Pathway Gothic One"/>
                <a:cs typeface="Pathway Gothic One"/>
                <a:sym typeface="Pathway Gothic One"/>
              </a:rPr>
              <a:t>Signs</a:t>
            </a:r>
            <a:endParaRPr sz="1600">
              <a:solidFill>
                <a:srgbClr val="F39783"/>
              </a:solidFill>
              <a:latin typeface="Pathway Gothic One"/>
              <a:ea typeface="Pathway Gothic One"/>
              <a:cs typeface="Pathway Gothic One"/>
              <a:sym typeface="Pathway Gothic One"/>
            </a:endParaRPr>
          </a:p>
        </p:txBody>
      </p:sp>
      <p:sp>
        <p:nvSpPr>
          <p:cNvPr id="588" name="Google Shape;588;p23"/>
          <p:cNvSpPr/>
          <p:nvPr/>
        </p:nvSpPr>
        <p:spPr>
          <a:xfrm flipH="1">
            <a:off x="329138" y="4800152"/>
            <a:ext cx="1440012" cy="34919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3"/>
          <p:cNvSpPr txBox="1"/>
          <p:nvPr/>
        </p:nvSpPr>
        <p:spPr>
          <a:xfrm>
            <a:off x="180150" y="4750652"/>
            <a:ext cx="1773900" cy="33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Pathway Gothic One"/>
                <a:ea typeface="Pathway Gothic One"/>
                <a:cs typeface="Pathway Gothic One"/>
                <a:sym typeface="Pathway Gothic One"/>
              </a:rPr>
              <a:t>Work up</a:t>
            </a:r>
            <a:endParaRPr sz="1600">
              <a:solidFill>
                <a:srgbClr val="FFFFFF"/>
              </a:solidFill>
              <a:latin typeface="Pathway Gothic One"/>
              <a:ea typeface="Pathway Gothic One"/>
              <a:cs typeface="Pathway Gothic One"/>
              <a:sym typeface="Pathway Gothic One"/>
            </a:endParaRPr>
          </a:p>
        </p:txBody>
      </p:sp>
      <p:sp>
        <p:nvSpPr>
          <p:cNvPr id="590" name="Google Shape;590;p23"/>
          <p:cNvSpPr/>
          <p:nvPr/>
        </p:nvSpPr>
        <p:spPr>
          <a:xfrm flipH="1">
            <a:off x="3052163" y="7595688"/>
            <a:ext cx="1485200" cy="372881"/>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3"/>
          <p:cNvSpPr txBox="1"/>
          <p:nvPr/>
        </p:nvSpPr>
        <p:spPr>
          <a:xfrm>
            <a:off x="3114363" y="7557893"/>
            <a:ext cx="1360800" cy="31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rgbClr val="F39783"/>
                </a:solidFill>
                <a:latin typeface="Pathway Gothic One"/>
                <a:ea typeface="Pathway Gothic One"/>
                <a:cs typeface="Pathway Gothic One"/>
                <a:sym typeface="Pathway Gothic One"/>
              </a:rPr>
              <a:t>Clinical features:</a:t>
            </a:r>
            <a:endParaRPr sz="1600">
              <a:solidFill>
                <a:srgbClr val="F39783"/>
              </a:solidFill>
              <a:latin typeface="Pathway Gothic One"/>
              <a:ea typeface="Pathway Gothic One"/>
              <a:cs typeface="Pathway Gothic One"/>
              <a:sym typeface="Pathway Gothic One"/>
            </a:endParaRPr>
          </a:p>
        </p:txBody>
      </p:sp>
      <p:sp>
        <p:nvSpPr>
          <p:cNvPr id="592" name="Google Shape;592;p23"/>
          <p:cNvSpPr txBox="1"/>
          <p:nvPr/>
        </p:nvSpPr>
        <p:spPr>
          <a:xfrm>
            <a:off x="509650" y="8100950"/>
            <a:ext cx="3188700" cy="20307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Heartburn - most common (severity of does not correlate with extent of tissue damage)</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Burning, gnawing in mid-epigastrium worsens with recumbency</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Water brash (appearance of salty-tasting fluid in mouth because stimulate saliva secretion).</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Occurs after eating may be relieved with antacids (occurs within 1 hr of eating - usually large meal of day).</a:t>
            </a:r>
            <a:endParaRPr sz="1000">
              <a:latin typeface="Mada"/>
              <a:ea typeface="Mada"/>
              <a:cs typeface="Mada"/>
              <a:sym typeface="Mada"/>
            </a:endParaRPr>
          </a:p>
        </p:txBody>
      </p:sp>
      <p:sp>
        <p:nvSpPr>
          <p:cNvPr id="593" name="Google Shape;593;p23"/>
          <p:cNvSpPr txBox="1"/>
          <p:nvPr/>
        </p:nvSpPr>
        <p:spPr>
          <a:xfrm>
            <a:off x="3713475" y="8110500"/>
            <a:ext cx="3639600" cy="16392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Dysphagia &amp; odynophagia predictive of severe disease</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Chest pain - may mimic angina</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Foods that may precipitate heartburn: high fat or sugar, chocolate, coffee, onions, citrus, tomato-based and spicy</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Cigarette smoking and alcohol</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Aspirin, NSAIDS, potassium, pills</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a:p>
        </p:txBody>
      </p:sp>
      <p:sp>
        <p:nvSpPr>
          <p:cNvPr id="594" name="Google Shape;594;p23"/>
          <p:cNvSpPr txBox="1"/>
          <p:nvPr/>
        </p:nvSpPr>
        <p:spPr>
          <a:xfrm>
            <a:off x="687075" y="1987638"/>
            <a:ext cx="3002100" cy="646500"/>
          </a:xfrm>
          <a:prstGeom prst="rect">
            <a:avLst/>
          </a:prstGeom>
          <a:noFill/>
          <a:ln>
            <a:noFill/>
          </a:ln>
        </p:spPr>
        <p:txBody>
          <a:bodyPr anchorCtr="0" anchor="t" bIns="91425" lIns="91425" spcFirstLastPara="1" rIns="91425" wrap="square" tIns="91425">
            <a:spAutoFit/>
          </a:bodyPr>
          <a:lstStyle/>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Smoking</a:t>
            </a:r>
            <a:endParaRPr sz="800">
              <a:solidFill>
                <a:srgbClr val="6AA84F"/>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Use of NSAIDs </a:t>
            </a:r>
            <a:r>
              <a:rPr lang="en-GB" sz="800">
                <a:solidFill>
                  <a:srgbClr val="6AA84F"/>
                </a:solidFill>
                <a:latin typeface="Mada"/>
                <a:ea typeface="Mada"/>
                <a:cs typeface="Mada"/>
                <a:sym typeface="Mada"/>
              </a:rPr>
              <a:t>on empty stomach</a:t>
            </a:r>
            <a:endParaRPr sz="800">
              <a:solidFill>
                <a:srgbClr val="6AA84F"/>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rgbClr val="6AA84F"/>
                </a:solidFill>
                <a:latin typeface="Mada"/>
                <a:ea typeface="Mada"/>
                <a:cs typeface="Mada"/>
                <a:sym typeface="Mada"/>
              </a:rPr>
              <a:t>Alcohol abuse</a:t>
            </a:r>
            <a:endParaRPr>
              <a:solidFill>
                <a:srgbClr val="6AA84F"/>
              </a:solidFill>
            </a:endParaRPr>
          </a:p>
        </p:txBody>
      </p:sp>
      <p:sp>
        <p:nvSpPr>
          <p:cNvPr id="595" name="Google Shape;595;p23"/>
          <p:cNvSpPr txBox="1"/>
          <p:nvPr/>
        </p:nvSpPr>
        <p:spPr>
          <a:xfrm>
            <a:off x="3052175" y="1987650"/>
            <a:ext cx="3424500" cy="492600"/>
          </a:xfrm>
          <a:prstGeom prst="rect">
            <a:avLst/>
          </a:prstGeom>
          <a:noFill/>
          <a:ln>
            <a:noFill/>
          </a:ln>
        </p:spPr>
        <p:txBody>
          <a:bodyPr anchorCtr="0" anchor="t" bIns="91425" lIns="91425" spcFirstLastPara="1" rIns="91425" wrap="square" tIns="91425">
            <a:spAutoFit/>
          </a:bodyPr>
          <a:lstStyle/>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Chronic Helicopacter Pylori infection.</a:t>
            </a:r>
            <a:endParaRPr sz="800">
              <a:solidFill>
                <a:schemeClr val="dk1"/>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Advanced age</a:t>
            </a:r>
            <a:endParaRPr sz="800">
              <a:solidFill>
                <a:schemeClr val="dk1"/>
              </a:solidFill>
              <a:latin typeface="Mada"/>
              <a:ea typeface="Mada"/>
              <a:cs typeface="Mada"/>
              <a:sym typeface="Mada"/>
            </a:endParaRPr>
          </a:p>
        </p:txBody>
      </p:sp>
      <p:sp>
        <p:nvSpPr>
          <p:cNvPr id="596" name="Google Shape;596;p23"/>
          <p:cNvSpPr txBox="1"/>
          <p:nvPr/>
        </p:nvSpPr>
        <p:spPr>
          <a:xfrm>
            <a:off x="5843825" y="3820625"/>
            <a:ext cx="1986000" cy="877200"/>
          </a:xfrm>
          <a:prstGeom prst="rect">
            <a:avLst/>
          </a:prstGeom>
          <a:noFill/>
          <a:ln>
            <a:noFill/>
          </a:ln>
        </p:spPr>
        <p:txBody>
          <a:bodyPr anchorCtr="0" anchor="t" bIns="91425" lIns="91425" spcFirstLastPara="1" rIns="91425" wrap="square" tIns="91425">
            <a:spAutoFit/>
          </a:bodyPr>
          <a:lstStyle/>
          <a:p>
            <a:pPr indent="-152400" lvl="0" marL="360000" rtl="0" algn="l">
              <a:lnSpc>
                <a:spcPct val="125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Guarding</a:t>
            </a:r>
            <a:endParaRPr sz="900">
              <a:solidFill>
                <a:srgbClr val="6AA84F"/>
              </a:solidFill>
              <a:latin typeface="Mada"/>
              <a:ea typeface="Mada"/>
              <a:cs typeface="Mada"/>
              <a:sym typeface="Mada"/>
            </a:endParaRPr>
          </a:p>
          <a:p>
            <a:pPr indent="-152400" lvl="0" marL="360000" rtl="0" algn="l">
              <a:lnSpc>
                <a:spcPct val="125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Tenderness</a:t>
            </a:r>
            <a:endParaRPr sz="900">
              <a:solidFill>
                <a:srgbClr val="6AA84F"/>
              </a:solidFill>
              <a:latin typeface="Mada"/>
              <a:ea typeface="Mada"/>
              <a:cs typeface="Mada"/>
              <a:sym typeface="Mada"/>
            </a:endParaRPr>
          </a:p>
          <a:p>
            <a:pPr indent="-152400" lvl="0" marL="360000" rtl="0" algn="l">
              <a:lnSpc>
                <a:spcPct val="125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Rebound tenderness</a:t>
            </a:r>
            <a:endParaRPr sz="900">
              <a:solidFill>
                <a:srgbClr val="6AA84F"/>
              </a:solidFill>
              <a:latin typeface="Mada"/>
              <a:ea typeface="Mada"/>
              <a:cs typeface="Mada"/>
              <a:sym typeface="Mada"/>
            </a:endParaRPr>
          </a:p>
          <a:p>
            <a:pPr indent="-152400" lvl="0" marL="360000" rtl="0" algn="l">
              <a:lnSpc>
                <a:spcPct val="125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Rigidity</a:t>
            </a:r>
            <a:endParaRPr sz="900">
              <a:solidFill>
                <a:srgbClr val="6AA84F"/>
              </a:solidFill>
              <a:latin typeface="Mada"/>
              <a:ea typeface="Mada"/>
              <a:cs typeface="Mada"/>
              <a:sym typeface="Mada"/>
            </a:endParaRPr>
          </a:p>
        </p:txBody>
      </p:sp>
      <p:sp>
        <p:nvSpPr>
          <p:cNvPr id="597" name="Google Shape;597;p23"/>
          <p:cNvSpPr txBox="1"/>
          <p:nvPr/>
        </p:nvSpPr>
        <p:spPr>
          <a:xfrm>
            <a:off x="1703200" y="4466650"/>
            <a:ext cx="4566300" cy="826500"/>
          </a:xfrm>
          <a:prstGeom prst="rect">
            <a:avLst/>
          </a:prstGeom>
          <a:noFill/>
          <a:ln>
            <a:noFill/>
          </a:ln>
        </p:spPr>
        <p:txBody>
          <a:bodyPr anchorCtr="0" anchor="t" bIns="91425" lIns="91425" spcFirstLastPara="1" rIns="91425" wrap="square" tIns="91425">
            <a:noAutofit/>
          </a:bodyPr>
          <a:lstStyle/>
          <a:p>
            <a:pPr indent="-152400" lvl="0" marL="179999" rtl="0" algn="l">
              <a:lnSpc>
                <a:spcPct val="125000"/>
              </a:lnSpc>
              <a:spcBef>
                <a:spcPts val="0"/>
              </a:spcBef>
              <a:spcAft>
                <a:spcPts val="0"/>
              </a:spcAft>
              <a:buClr>
                <a:srgbClr val="CC0000"/>
              </a:buClr>
              <a:buSzPts val="900"/>
              <a:buFont typeface="Mada"/>
              <a:buChar char="●"/>
            </a:pPr>
            <a:r>
              <a:rPr lang="en-GB" sz="900">
                <a:solidFill>
                  <a:srgbClr val="CC0000"/>
                </a:solidFill>
                <a:latin typeface="Mada"/>
                <a:ea typeface="Mada"/>
                <a:cs typeface="Mada"/>
                <a:sym typeface="Mada"/>
              </a:rPr>
              <a:t>Diagnosis:</a:t>
            </a:r>
            <a:endParaRPr sz="900">
              <a:solidFill>
                <a:srgbClr val="CC0000"/>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upright or lateral decubitis X-ray shows pneumoperitoneum (air under the diaphragm or peritoneal cavity)</a:t>
            </a:r>
            <a:endParaRPr sz="900">
              <a:solidFill>
                <a:schemeClr val="dk1"/>
              </a:solidFill>
              <a:latin typeface="Mada"/>
              <a:ea typeface="Mada"/>
              <a:cs typeface="Mada"/>
              <a:sym typeface="Mada"/>
            </a:endParaRPr>
          </a:p>
          <a:p>
            <a:pPr indent="-152400" lvl="0" marL="179999"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Treatment:</a:t>
            </a:r>
            <a:endParaRPr b="1" sz="900">
              <a:solidFill>
                <a:srgbClr val="1C4588"/>
              </a:solidFill>
              <a:latin typeface="Mada"/>
              <a:ea typeface="Mada"/>
              <a:cs typeface="Mada"/>
              <a:sym typeface="Mada"/>
            </a:endParaRPr>
          </a:p>
          <a:p>
            <a:pPr indent="-152400" lvl="0" marL="360000" rtl="0" algn="l">
              <a:lnSpc>
                <a:spcPct val="125000"/>
              </a:lnSpc>
              <a:spcBef>
                <a:spcPts val="0"/>
              </a:spcBef>
              <a:spcAft>
                <a:spcPts val="0"/>
              </a:spcAft>
              <a:buClr>
                <a:srgbClr val="000000"/>
              </a:buClr>
              <a:buSzPts val="900"/>
              <a:buFont typeface="Mada"/>
              <a:buChar char="○"/>
            </a:pPr>
            <a:r>
              <a:rPr lang="en-GB" sz="900">
                <a:solidFill>
                  <a:schemeClr val="dk1"/>
                </a:solidFill>
                <a:latin typeface="Mada"/>
                <a:ea typeface="Mada"/>
                <a:cs typeface="Mada"/>
                <a:sym typeface="Mada"/>
              </a:rPr>
              <a:t>Omental patch repair (Graham’s patch)</a:t>
            </a:r>
            <a:r>
              <a:rPr lang="en-GB" sz="900">
                <a:solidFill>
                  <a:schemeClr val="dk1"/>
                </a:solidFill>
                <a:latin typeface="Mada"/>
                <a:ea typeface="Mada"/>
                <a:cs typeface="Mada"/>
                <a:sym typeface="Mada"/>
              </a:rPr>
              <a:t> </a:t>
            </a:r>
            <a:endParaRPr sz="900">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2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4"/>
          <p:cNvSpPr/>
          <p:nvPr/>
        </p:nvSpPr>
        <p:spPr>
          <a:xfrm>
            <a:off x="285975" y="4411275"/>
            <a:ext cx="7017600" cy="36828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9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1C4588"/>
                </a:solidFill>
                <a:latin typeface="Mada"/>
                <a:ea typeface="Mada"/>
                <a:cs typeface="Mada"/>
                <a:sym typeface="Mada"/>
              </a:rPr>
              <a:t>the majority of gastric ulcers arise spontaneously</a:t>
            </a:r>
            <a:endParaRPr sz="1000">
              <a:solidFill>
                <a:srgbClr val="1C4588"/>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1C4588"/>
                </a:solidFill>
                <a:latin typeface="Mada"/>
                <a:ea typeface="Mada"/>
                <a:cs typeface="Mada"/>
                <a:sym typeface="Mada"/>
              </a:rPr>
              <a:t>Helicobacter pylori is an important predisposing factor </a:t>
            </a:r>
            <a:endParaRPr sz="1000">
              <a:solidFill>
                <a:srgbClr val="1C4588"/>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Gastric cancer is the fourth most common cancer and the second leading cause of cancer death</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Prevalent in East Asia and South America</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More common at age &gt;65</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More common in male than female</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Epigastric pain, constant and nonradiating and is generally not relieved by eating.</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Early satiety, and weight loss.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Advanced lesions may manifest with either obstruction or dysphagia depending on the location of the tumor</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Some degree of GI bleeding is common (melena or hematemesis)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rgbClr val="CC0000"/>
                </a:solidFill>
                <a:latin typeface="Mada"/>
                <a:ea typeface="Mada"/>
                <a:cs typeface="Mada"/>
                <a:sym typeface="Mada"/>
              </a:rPr>
              <a:t>Enlarged lymph nodes</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evidence of intra-abdominal metastases such as hepatomegaly, jaundice, or ascites</a:t>
            </a:r>
            <a:r>
              <a:rPr lang="en-GB" sz="1000">
                <a:solidFill>
                  <a:srgbClr val="6AA84F"/>
                </a:solidFill>
                <a:latin typeface="Mada"/>
                <a:ea typeface="Mada"/>
                <a:cs typeface="Mada"/>
                <a:sym typeface="Mada"/>
              </a:rPr>
              <a:t> (usually present late)</a:t>
            </a:r>
            <a:endParaRPr sz="1000">
              <a:solidFill>
                <a:schemeClr val="dk1"/>
              </a:solidFill>
              <a:latin typeface="Mada"/>
              <a:ea typeface="Mada"/>
              <a:cs typeface="Mada"/>
              <a:sym typeface="Mada"/>
            </a:endParaRPr>
          </a:p>
        </p:txBody>
      </p:sp>
      <p:sp>
        <p:nvSpPr>
          <p:cNvPr id="604" name="Google Shape;604;p24"/>
          <p:cNvSpPr/>
          <p:nvPr/>
        </p:nvSpPr>
        <p:spPr>
          <a:xfrm>
            <a:off x="638478" y="3776878"/>
            <a:ext cx="1064700" cy="10650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4"/>
          <p:cNvSpPr txBox="1"/>
          <p:nvPr/>
        </p:nvSpPr>
        <p:spPr>
          <a:xfrm>
            <a:off x="1703175" y="4171535"/>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Carcinoma of the stomach</a:t>
            </a:r>
            <a:endParaRPr sz="1800">
              <a:solidFill>
                <a:srgbClr val="FF0000"/>
              </a:solidFill>
              <a:latin typeface="Fredoka One"/>
              <a:ea typeface="Fredoka One"/>
              <a:cs typeface="Fredoka One"/>
              <a:sym typeface="Fredoka One"/>
            </a:endParaRPr>
          </a:p>
        </p:txBody>
      </p:sp>
      <p:pic>
        <p:nvPicPr>
          <p:cNvPr id="606" name="Google Shape;606;p24"/>
          <p:cNvPicPr preferRelativeResize="0"/>
          <p:nvPr/>
        </p:nvPicPr>
        <p:blipFill>
          <a:blip r:embed="rId3">
            <a:alphaModFix/>
          </a:blip>
          <a:stretch>
            <a:fillRect/>
          </a:stretch>
        </p:blipFill>
        <p:spPr>
          <a:xfrm>
            <a:off x="846987" y="3955926"/>
            <a:ext cx="647700" cy="647675"/>
          </a:xfrm>
          <a:prstGeom prst="rect">
            <a:avLst/>
          </a:prstGeom>
          <a:noFill/>
          <a:ln>
            <a:noFill/>
          </a:ln>
        </p:spPr>
      </p:pic>
      <p:sp>
        <p:nvSpPr>
          <p:cNvPr id="607" name="Google Shape;607;p24"/>
          <p:cNvSpPr/>
          <p:nvPr/>
        </p:nvSpPr>
        <p:spPr>
          <a:xfrm>
            <a:off x="285950" y="8948197"/>
            <a:ext cx="7017600" cy="14109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latin typeface="Mada"/>
                <a:ea typeface="Mada"/>
                <a:cs typeface="Mada"/>
                <a:sym typeface="Mada"/>
              </a:rPr>
              <a:t>Pain is usually in upper half of abdomen.</a:t>
            </a:r>
            <a:endParaRPr sz="1000">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latin typeface="Mada"/>
                <a:ea typeface="Mada"/>
                <a:cs typeface="Mada"/>
                <a:sym typeface="Mada"/>
              </a:rPr>
              <a:t>If epigastric pain is present one should inquire about cardiac history, get and ECG, and consider further cardiac evaluation</a:t>
            </a:r>
            <a:endParaRPr sz="1000">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latin typeface="Mada"/>
                <a:ea typeface="Mada"/>
                <a:cs typeface="Mada"/>
                <a:sym typeface="Mada"/>
              </a:rPr>
              <a:t>A neg. film plus pleuritic pain could mean PE. </a:t>
            </a:r>
            <a:endParaRPr sz="1000">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latin typeface="Mada"/>
                <a:ea typeface="Mada"/>
                <a:cs typeface="Mada"/>
                <a:sym typeface="Mada"/>
              </a:rPr>
              <a:t>A chest film should be done to look for pneumonia, pulmonary infarction, pleural effusion, and / or pneumothorax. </a:t>
            </a:r>
            <a:endParaRPr sz="1000">
              <a:latin typeface="Mada"/>
              <a:ea typeface="Mada"/>
              <a:cs typeface="Mada"/>
              <a:sym typeface="Mada"/>
            </a:endParaRPr>
          </a:p>
        </p:txBody>
      </p:sp>
      <p:sp>
        <p:nvSpPr>
          <p:cNvPr id="608" name="Google Shape;608;p24"/>
          <p:cNvSpPr/>
          <p:nvPr/>
        </p:nvSpPr>
        <p:spPr>
          <a:xfrm>
            <a:off x="638466" y="8313791"/>
            <a:ext cx="1064700" cy="10650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9" name="Google Shape;609;p24"/>
          <p:cNvPicPr preferRelativeResize="0"/>
          <p:nvPr/>
        </p:nvPicPr>
        <p:blipFill>
          <a:blip r:embed="rId4">
            <a:alphaModFix/>
          </a:blip>
          <a:stretch>
            <a:fillRect/>
          </a:stretch>
        </p:blipFill>
        <p:spPr>
          <a:xfrm>
            <a:off x="814413" y="8489897"/>
            <a:ext cx="712800" cy="712800"/>
          </a:xfrm>
          <a:prstGeom prst="rect">
            <a:avLst/>
          </a:prstGeom>
          <a:noFill/>
          <a:ln>
            <a:noFill/>
          </a:ln>
        </p:spPr>
      </p:pic>
      <p:sp>
        <p:nvSpPr>
          <p:cNvPr id="610" name="Google Shape;610;p24"/>
          <p:cNvSpPr txBox="1"/>
          <p:nvPr/>
        </p:nvSpPr>
        <p:spPr>
          <a:xfrm>
            <a:off x="1703163" y="8708447"/>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Cardiopulmonary </a:t>
            </a:r>
            <a:r>
              <a:rPr lang="en-GB" sz="1600">
                <a:solidFill>
                  <a:srgbClr val="83C5BE"/>
                </a:solidFill>
                <a:latin typeface="Fredoka One"/>
                <a:ea typeface="Fredoka One"/>
                <a:cs typeface="Fredoka One"/>
                <a:sym typeface="Fredoka One"/>
              </a:rPr>
              <a:t>(extra-abdominal diagnosis of acute abdominal pain )</a:t>
            </a:r>
            <a:endParaRPr sz="1600">
              <a:solidFill>
                <a:srgbClr val="83C5BE"/>
              </a:solidFill>
              <a:latin typeface="Fredoka One"/>
              <a:ea typeface="Fredoka One"/>
              <a:cs typeface="Fredoka One"/>
              <a:sym typeface="Fredoka One"/>
            </a:endParaRPr>
          </a:p>
        </p:txBody>
      </p:sp>
      <p:sp>
        <p:nvSpPr>
          <p:cNvPr id="611" name="Google Shape;611;p24"/>
          <p:cNvSpPr/>
          <p:nvPr/>
        </p:nvSpPr>
        <p:spPr>
          <a:xfrm>
            <a:off x="285938" y="956763"/>
            <a:ext cx="7017600" cy="25512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Progressive inflammatory disease of the pancreas that cause fibrosis and loss of endocrine and exocrine functions </a:t>
            </a:r>
            <a:r>
              <a:rPr lang="en-GB" sz="1000">
                <a:solidFill>
                  <a:srgbClr val="6AA84F"/>
                </a:solidFill>
                <a:latin typeface="Mada"/>
                <a:ea typeface="Mada"/>
                <a:cs typeface="Mada"/>
                <a:sym typeface="Mada"/>
              </a:rPr>
              <a:t>(in Acute loss of function)</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The commonest cause is </a:t>
            </a:r>
            <a:r>
              <a:rPr lang="en-GB" sz="1000">
                <a:solidFill>
                  <a:srgbClr val="CC0000"/>
                </a:solidFill>
                <a:latin typeface="Mada"/>
                <a:ea typeface="Mada"/>
                <a:cs typeface="Mada"/>
                <a:sym typeface="Mada"/>
              </a:rPr>
              <a:t>alcohol intake </a:t>
            </a:r>
            <a:endParaRPr sz="1000">
              <a:solidFill>
                <a:srgbClr val="CC0000"/>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Alcoholic patients often resort to increased alcohol intake to obtain relief</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Abdominal pain, cause of obstruction may be present with pain only</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Diabetes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Malabsorption may cause steatorrhea and/or fat-soluble vitamins deficiency</a:t>
            </a:r>
            <a:endParaRPr sz="1000">
              <a:solidFill>
                <a:schemeClr val="dk1"/>
              </a:solidFill>
              <a:latin typeface="Mada"/>
              <a:ea typeface="Mada"/>
              <a:cs typeface="Mada"/>
              <a:sym typeface="Mada"/>
            </a:endParaRPr>
          </a:p>
        </p:txBody>
      </p:sp>
      <p:sp>
        <p:nvSpPr>
          <p:cNvPr id="612" name="Google Shape;612;p24"/>
          <p:cNvSpPr/>
          <p:nvPr/>
        </p:nvSpPr>
        <p:spPr>
          <a:xfrm flipH="1">
            <a:off x="638452" y="2259986"/>
            <a:ext cx="1440012" cy="34919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4"/>
          <p:cNvSpPr txBox="1"/>
          <p:nvPr/>
        </p:nvSpPr>
        <p:spPr>
          <a:xfrm>
            <a:off x="834664" y="2210486"/>
            <a:ext cx="1047600" cy="33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Pathway Gothic One"/>
                <a:ea typeface="Pathway Gothic One"/>
                <a:cs typeface="Pathway Gothic One"/>
                <a:sym typeface="Pathway Gothic One"/>
              </a:rPr>
              <a:t>Presentation:</a:t>
            </a:r>
            <a:endParaRPr sz="1600">
              <a:solidFill>
                <a:srgbClr val="FFFFFF"/>
              </a:solidFill>
              <a:latin typeface="Pathway Gothic One"/>
              <a:ea typeface="Pathway Gothic One"/>
              <a:cs typeface="Pathway Gothic One"/>
              <a:sym typeface="Pathway Gothic One"/>
            </a:endParaRPr>
          </a:p>
        </p:txBody>
      </p:sp>
      <p:sp>
        <p:nvSpPr>
          <p:cNvPr id="614" name="Google Shape;614;p24"/>
          <p:cNvSpPr/>
          <p:nvPr/>
        </p:nvSpPr>
        <p:spPr>
          <a:xfrm>
            <a:off x="638454" y="322356"/>
            <a:ext cx="1064700" cy="10650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4"/>
          <p:cNvSpPr txBox="1"/>
          <p:nvPr/>
        </p:nvSpPr>
        <p:spPr>
          <a:xfrm>
            <a:off x="1703151" y="717013"/>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Chronic Pancreatitis</a:t>
            </a:r>
            <a:endParaRPr sz="1800">
              <a:solidFill>
                <a:srgbClr val="83C5BE"/>
              </a:solidFill>
              <a:latin typeface="Fredoka One"/>
              <a:ea typeface="Fredoka One"/>
              <a:cs typeface="Fredoka One"/>
              <a:sym typeface="Fredoka One"/>
            </a:endParaRPr>
          </a:p>
        </p:txBody>
      </p:sp>
      <p:pic>
        <p:nvPicPr>
          <p:cNvPr id="616" name="Google Shape;616;p24"/>
          <p:cNvPicPr preferRelativeResize="0"/>
          <p:nvPr/>
        </p:nvPicPr>
        <p:blipFill rotWithShape="1">
          <a:blip r:embed="rId5">
            <a:alphaModFix/>
          </a:blip>
          <a:srcRect b="0" l="0" r="0" t="0"/>
          <a:stretch/>
        </p:blipFill>
        <p:spPr>
          <a:xfrm>
            <a:off x="834663" y="498463"/>
            <a:ext cx="712800" cy="712800"/>
          </a:xfrm>
          <a:prstGeom prst="rect">
            <a:avLst/>
          </a:prstGeom>
          <a:noFill/>
          <a:ln>
            <a:noFill/>
          </a:ln>
        </p:spPr>
      </p:pic>
      <p:sp>
        <p:nvSpPr>
          <p:cNvPr id="617" name="Google Shape;617;p24"/>
          <p:cNvSpPr/>
          <p:nvPr/>
        </p:nvSpPr>
        <p:spPr>
          <a:xfrm flipH="1">
            <a:off x="638452" y="6119086"/>
            <a:ext cx="1440012" cy="34919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4"/>
          <p:cNvSpPr txBox="1"/>
          <p:nvPr/>
        </p:nvSpPr>
        <p:spPr>
          <a:xfrm>
            <a:off x="834664" y="6069586"/>
            <a:ext cx="1047600" cy="33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Pathway Gothic One"/>
                <a:ea typeface="Pathway Gothic One"/>
                <a:cs typeface="Pathway Gothic One"/>
                <a:sym typeface="Pathway Gothic One"/>
              </a:rPr>
              <a:t>Presentation:</a:t>
            </a:r>
            <a:endParaRPr sz="1600">
              <a:solidFill>
                <a:srgbClr val="FFFFFF"/>
              </a:solidFill>
              <a:latin typeface="Pathway Gothic One"/>
              <a:ea typeface="Pathway Gothic One"/>
              <a:cs typeface="Pathway Gothic One"/>
              <a:sym typeface="Pathway Gothic One"/>
            </a:endParaRPr>
          </a:p>
        </p:txBody>
      </p:sp>
      <p:sp>
        <p:nvSpPr>
          <p:cNvPr id="619" name="Google Shape;619;p24"/>
          <p:cNvSpPr txBox="1"/>
          <p:nvPr/>
        </p:nvSpPr>
        <p:spPr>
          <a:xfrm>
            <a:off x="693550" y="7203575"/>
            <a:ext cx="4359600" cy="704100"/>
          </a:xfrm>
          <a:prstGeom prst="rect">
            <a:avLst/>
          </a:prstGeom>
          <a:noFill/>
          <a:ln>
            <a:noFill/>
          </a:ln>
        </p:spPr>
        <p:txBody>
          <a:bodyPr anchorCtr="0" anchor="t" bIns="91425" lIns="91425" spcFirstLastPara="1" rIns="91425" wrap="square" tIns="91425">
            <a:spAutoFit/>
          </a:bodyPr>
          <a:lstStyle/>
          <a:p>
            <a:pPr indent="-152400" lvl="0" marL="360000"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supraclavicular </a:t>
            </a:r>
            <a:r>
              <a:rPr lang="en-GB" sz="900">
                <a:solidFill>
                  <a:srgbClr val="6AA84F"/>
                </a:solidFill>
                <a:latin typeface="Mada"/>
                <a:ea typeface="Mada"/>
                <a:cs typeface="Mada"/>
                <a:sym typeface="Mada"/>
              </a:rPr>
              <a:t>especially left</a:t>
            </a:r>
            <a:r>
              <a:rPr lang="en-GB" sz="900">
                <a:solidFill>
                  <a:schemeClr val="dk1"/>
                </a:solidFill>
                <a:latin typeface="Mada"/>
                <a:ea typeface="Mada"/>
                <a:cs typeface="Mada"/>
                <a:sym typeface="Mada"/>
              </a:rPr>
              <a:t> (Virchow) </a:t>
            </a:r>
            <a:endParaRPr sz="900">
              <a:solidFill>
                <a:schemeClr val="dk1"/>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periumbilical (Sister Mary Joseph node) </a:t>
            </a:r>
            <a:endParaRPr sz="900">
              <a:solidFill>
                <a:schemeClr val="dk1"/>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rgbClr val="6AA84F"/>
                </a:solidFill>
                <a:latin typeface="Mada"/>
                <a:ea typeface="Mada"/>
                <a:cs typeface="Mada"/>
                <a:sym typeface="Mada"/>
              </a:rPr>
              <a:t>during PR Anteriorly enlarged lymph node (Blumer's Shelf)</a:t>
            </a:r>
            <a:endParaRPr sz="900">
              <a:solidFill>
                <a:srgbClr val="6AA84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25"/>
          <p:cNvSpPr/>
          <p:nvPr/>
        </p:nvSpPr>
        <p:spPr>
          <a:xfrm>
            <a:off x="832425" y="1091027"/>
            <a:ext cx="5978563" cy="644468"/>
          </a:xfrm>
          <a:custGeom>
            <a:rect b="b" l="l" r="r" t="t"/>
            <a:pathLst>
              <a:path extrusionOk="0" h="17958" w="77210">
                <a:moveTo>
                  <a:pt x="8329" y="1"/>
                </a:moveTo>
                <a:cubicBezTo>
                  <a:pt x="3737" y="1"/>
                  <a:pt x="0" y="3295"/>
                  <a:pt x="0" y="7380"/>
                </a:cubicBezTo>
                <a:lnTo>
                  <a:pt x="0" y="10578"/>
                </a:lnTo>
                <a:cubicBezTo>
                  <a:pt x="0" y="14664"/>
                  <a:pt x="3737" y="17957"/>
                  <a:pt x="8329" y="17957"/>
                </a:cubicBezTo>
                <a:lnTo>
                  <a:pt x="68880" y="17957"/>
                </a:lnTo>
                <a:cubicBezTo>
                  <a:pt x="73472" y="17957"/>
                  <a:pt x="77209" y="14664"/>
                  <a:pt x="77209" y="10578"/>
                </a:cubicBezTo>
                <a:lnTo>
                  <a:pt x="77209" y="7380"/>
                </a:lnTo>
                <a:cubicBezTo>
                  <a:pt x="77209" y="3295"/>
                  <a:pt x="73472" y="1"/>
                  <a:pt x="6888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5"/>
          <p:cNvSpPr/>
          <p:nvPr/>
        </p:nvSpPr>
        <p:spPr>
          <a:xfrm>
            <a:off x="871607" y="1036474"/>
            <a:ext cx="5978641" cy="644468"/>
          </a:xfrm>
          <a:custGeom>
            <a:rect b="b" l="l" r="r" t="t"/>
            <a:pathLst>
              <a:path extrusionOk="0" h="17958" w="77211">
                <a:moveTo>
                  <a:pt x="8330" y="1"/>
                </a:moveTo>
                <a:cubicBezTo>
                  <a:pt x="3738" y="1"/>
                  <a:pt x="1" y="3294"/>
                  <a:pt x="1" y="7411"/>
                </a:cubicBezTo>
                <a:lnTo>
                  <a:pt x="1" y="10578"/>
                </a:lnTo>
                <a:cubicBezTo>
                  <a:pt x="1" y="14664"/>
                  <a:pt x="3738" y="17957"/>
                  <a:pt x="8330" y="17957"/>
                </a:cubicBezTo>
                <a:lnTo>
                  <a:pt x="68881" y="17957"/>
                </a:lnTo>
                <a:cubicBezTo>
                  <a:pt x="73473" y="17957"/>
                  <a:pt x="77210" y="14664"/>
                  <a:pt x="77210" y="10578"/>
                </a:cubicBezTo>
                <a:lnTo>
                  <a:pt x="77210" y="7411"/>
                </a:lnTo>
                <a:cubicBezTo>
                  <a:pt x="77210" y="3294"/>
                  <a:pt x="73473" y="1"/>
                  <a:pt x="6888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ABE5D9"/>
              </a:solidFill>
              <a:latin typeface="Lora"/>
              <a:ea typeface="Lora"/>
              <a:cs typeface="Lora"/>
              <a:sym typeface="Lora"/>
            </a:endParaRPr>
          </a:p>
        </p:txBody>
      </p:sp>
      <p:sp>
        <p:nvSpPr>
          <p:cNvPr id="626" name="Google Shape;626;p25"/>
          <p:cNvSpPr/>
          <p:nvPr/>
        </p:nvSpPr>
        <p:spPr>
          <a:xfrm>
            <a:off x="871607" y="1036474"/>
            <a:ext cx="5696632" cy="569427"/>
          </a:xfrm>
          <a:custGeom>
            <a:rect b="b" l="l" r="r" t="t"/>
            <a:pathLst>
              <a:path extrusionOk="0" h="15867" w="73569">
                <a:moveTo>
                  <a:pt x="8330" y="1"/>
                </a:moveTo>
                <a:cubicBezTo>
                  <a:pt x="3738" y="1"/>
                  <a:pt x="1" y="3294"/>
                  <a:pt x="1" y="7411"/>
                </a:cubicBezTo>
                <a:lnTo>
                  <a:pt x="1" y="10578"/>
                </a:lnTo>
                <a:cubicBezTo>
                  <a:pt x="1" y="12637"/>
                  <a:pt x="983" y="14537"/>
                  <a:pt x="2534" y="15867"/>
                </a:cubicBezTo>
                <a:cubicBezTo>
                  <a:pt x="1236" y="11307"/>
                  <a:pt x="2376" y="3579"/>
                  <a:pt x="6398" y="2629"/>
                </a:cubicBezTo>
                <a:cubicBezTo>
                  <a:pt x="11482" y="1408"/>
                  <a:pt x="28997" y="1167"/>
                  <a:pt x="46015" y="1167"/>
                </a:cubicBezTo>
                <a:cubicBezTo>
                  <a:pt x="56348" y="1167"/>
                  <a:pt x="66497" y="1256"/>
                  <a:pt x="73568" y="1268"/>
                </a:cubicBezTo>
                <a:cubicBezTo>
                  <a:pt x="72238" y="476"/>
                  <a:pt x="70623" y="1"/>
                  <a:pt x="6888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8" name="Google Shape;628;p25"/>
          <p:cNvGrpSpPr/>
          <p:nvPr/>
        </p:nvGrpSpPr>
        <p:grpSpPr>
          <a:xfrm>
            <a:off x="2336850" y="2505490"/>
            <a:ext cx="2742843" cy="7301614"/>
            <a:chOff x="1937500" y="2474975"/>
            <a:chExt cx="283100" cy="855050"/>
          </a:xfrm>
        </p:grpSpPr>
        <p:sp>
          <p:nvSpPr>
            <p:cNvPr id="629" name="Google Shape;629;p25"/>
            <p:cNvSpPr/>
            <p:nvPr/>
          </p:nvSpPr>
          <p:spPr>
            <a:xfrm>
              <a:off x="2117000" y="2574275"/>
              <a:ext cx="38600" cy="46275"/>
            </a:xfrm>
            <a:custGeom>
              <a:rect b="b" l="l" r="r" t="t"/>
              <a:pathLst>
                <a:path extrusionOk="0" h="1851" w="1544">
                  <a:moveTo>
                    <a:pt x="686" y="1"/>
                  </a:moveTo>
                  <a:cubicBezTo>
                    <a:pt x="130" y="1"/>
                    <a:pt x="14" y="598"/>
                    <a:pt x="14" y="598"/>
                  </a:cubicBezTo>
                  <a:cubicBezTo>
                    <a:pt x="0" y="1016"/>
                    <a:pt x="36" y="1434"/>
                    <a:pt x="117" y="1844"/>
                  </a:cubicBezTo>
                  <a:lnTo>
                    <a:pt x="180" y="1830"/>
                  </a:lnTo>
                  <a:cubicBezTo>
                    <a:pt x="245" y="1844"/>
                    <a:pt x="308" y="1850"/>
                    <a:pt x="367" y="1850"/>
                  </a:cubicBezTo>
                  <a:cubicBezTo>
                    <a:pt x="1322" y="1850"/>
                    <a:pt x="1543" y="183"/>
                    <a:pt x="896" y="26"/>
                  </a:cubicBezTo>
                  <a:cubicBezTo>
                    <a:pt x="819" y="9"/>
                    <a:pt x="750" y="1"/>
                    <a:pt x="686"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5"/>
            <p:cNvSpPr/>
            <p:nvPr/>
          </p:nvSpPr>
          <p:spPr>
            <a:xfrm>
              <a:off x="1958075" y="2822800"/>
              <a:ext cx="55150" cy="39150"/>
            </a:xfrm>
            <a:custGeom>
              <a:rect b="b" l="l" r="r" t="t"/>
              <a:pathLst>
                <a:path extrusionOk="0" h="1566" w="2206">
                  <a:moveTo>
                    <a:pt x="154" y="0"/>
                  </a:moveTo>
                  <a:cubicBezTo>
                    <a:pt x="55" y="329"/>
                    <a:pt x="1" y="536"/>
                    <a:pt x="1" y="536"/>
                  </a:cubicBezTo>
                  <a:cubicBezTo>
                    <a:pt x="176" y="715"/>
                    <a:pt x="370" y="873"/>
                    <a:pt x="577" y="1008"/>
                  </a:cubicBezTo>
                  <a:cubicBezTo>
                    <a:pt x="955" y="1264"/>
                    <a:pt x="1499" y="1530"/>
                    <a:pt x="2151" y="1566"/>
                  </a:cubicBezTo>
                  <a:cubicBezTo>
                    <a:pt x="2165" y="1386"/>
                    <a:pt x="2187" y="1210"/>
                    <a:pt x="2205" y="1035"/>
                  </a:cubicBezTo>
                  <a:cubicBezTo>
                    <a:pt x="766" y="760"/>
                    <a:pt x="181" y="9"/>
                    <a:pt x="181" y="9"/>
                  </a:cubicBezTo>
                  <a:lnTo>
                    <a:pt x="154" y="0"/>
                  </a:ln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5"/>
            <p:cNvSpPr/>
            <p:nvPr/>
          </p:nvSpPr>
          <p:spPr>
            <a:xfrm>
              <a:off x="2156250" y="2834050"/>
              <a:ext cx="60525" cy="27675"/>
            </a:xfrm>
            <a:custGeom>
              <a:rect b="b" l="l" r="r" t="t"/>
              <a:pathLst>
                <a:path extrusionOk="0" h="1107" w="2421">
                  <a:moveTo>
                    <a:pt x="2344" y="0"/>
                  </a:moveTo>
                  <a:cubicBezTo>
                    <a:pt x="2255" y="41"/>
                    <a:pt x="1531" y="362"/>
                    <a:pt x="629" y="362"/>
                  </a:cubicBezTo>
                  <a:cubicBezTo>
                    <a:pt x="441" y="362"/>
                    <a:pt x="245" y="348"/>
                    <a:pt x="45" y="315"/>
                  </a:cubicBezTo>
                  <a:lnTo>
                    <a:pt x="0" y="319"/>
                  </a:lnTo>
                  <a:cubicBezTo>
                    <a:pt x="18" y="562"/>
                    <a:pt x="41" y="819"/>
                    <a:pt x="63" y="1093"/>
                  </a:cubicBezTo>
                  <a:lnTo>
                    <a:pt x="77" y="1093"/>
                  </a:lnTo>
                  <a:cubicBezTo>
                    <a:pt x="158" y="1102"/>
                    <a:pt x="245" y="1107"/>
                    <a:pt x="336" y="1107"/>
                  </a:cubicBezTo>
                  <a:cubicBezTo>
                    <a:pt x="862" y="1107"/>
                    <a:pt x="1513" y="963"/>
                    <a:pt x="1939" y="805"/>
                  </a:cubicBezTo>
                  <a:cubicBezTo>
                    <a:pt x="2187" y="715"/>
                    <a:pt x="2362" y="621"/>
                    <a:pt x="2389" y="549"/>
                  </a:cubicBezTo>
                  <a:cubicBezTo>
                    <a:pt x="2421" y="486"/>
                    <a:pt x="2398" y="283"/>
                    <a:pt x="2344" y="0"/>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5"/>
            <p:cNvSpPr/>
            <p:nvPr/>
          </p:nvSpPr>
          <p:spPr>
            <a:xfrm>
              <a:off x="2136225" y="2714825"/>
              <a:ext cx="78650" cy="128300"/>
            </a:xfrm>
            <a:custGeom>
              <a:rect b="b" l="l" r="r" t="t"/>
              <a:pathLst>
                <a:path extrusionOk="0" h="5132" w="3146">
                  <a:moveTo>
                    <a:pt x="370" y="1"/>
                  </a:moveTo>
                  <a:cubicBezTo>
                    <a:pt x="190" y="419"/>
                    <a:pt x="1" y="1035"/>
                    <a:pt x="55" y="1723"/>
                  </a:cubicBezTo>
                  <a:cubicBezTo>
                    <a:pt x="163" y="2992"/>
                    <a:pt x="819" y="3226"/>
                    <a:pt x="788" y="3307"/>
                  </a:cubicBezTo>
                  <a:cubicBezTo>
                    <a:pt x="765" y="3352"/>
                    <a:pt x="702" y="3374"/>
                    <a:pt x="608" y="3374"/>
                  </a:cubicBezTo>
                  <a:lnTo>
                    <a:pt x="675" y="3707"/>
                  </a:lnTo>
                  <a:cubicBezTo>
                    <a:pt x="675" y="3707"/>
                    <a:pt x="734" y="4283"/>
                    <a:pt x="801" y="5088"/>
                  </a:cubicBezTo>
                  <a:lnTo>
                    <a:pt x="846" y="5084"/>
                  </a:lnTo>
                  <a:cubicBezTo>
                    <a:pt x="1046" y="5117"/>
                    <a:pt x="1242" y="5131"/>
                    <a:pt x="1430" y="5131"/>
                  </a:cubicBezTo>
                  <a:cubicBezTo>
                    <a:pt x="2333" y="5131"/>
                    <a:pt x="3060" y="4810"/>
                    <a:pt x="3145" y="4769"/>
                  </a:cubicBezTo>
                  <a:cubicBezTo>
                    <a:pt x="3060" y="4324"/>
                    <a:pt x="2893" y="3676"/>
                    <a:pt x="2713" y="3051"/>
                  </a:cubicBezTo>
                  <a:cubicBezTo>
                    <a:pt x="2592" y="2619"/>
                    <a:pt x="2461" y="2200"/>
                    <a:pt x="2344" y="1867"/>
                  </a:cubicBezTo>
                  <a:cubicBezTo>
                    <a:pt x="1832" y="374"/>
                    <a:pt x="590" y="45"/>
                    <a:pt x="37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5"/>
            <p:cNvSpPr/>
            <p:nvPr/>
          </p:nvSpPr>
          <p:spPr>
            <a:xfrm>
              <a:off x="1961900" y="2703025"/>
              <a:ext cx="200000" cy="257400"/>
            </a:xfrm>
            <a:custGeom>
              <a:rect b="b" l="l" r="r" t="t"/>
              <a:pathLst>
                <a:path extrusionOk="0" h="10296" w="8000">
                  <a:moveTo>
                    <a:pt x="4126" y="0"/>
                  </a:moveTo>
                  <a:cubicBezTo>
                    <a:pt x="4113" y="32"/>
                    <a:pt x="4086" y="59"/>
                    <a:pt x="4059" y="72"/>
                  </a:cubicBezTo>
                  <a:cubicBezTo>
                    <a:pt x="3870" y="171"/>
                    <a:pt x="2695" y="86"/>
                    <a:pt x="1895" y="967"/>
                  </a:cubicBezTo>
                  <a:cubicBezTo>
                    <a:pt x="1080" y="1863"/>
                    <a:pt x="487" y="3329"/>
                    <a:pt x="158" y="4310"/>
                  </a:cubicBezTo>
                  <a:cubicBezTo>
                    <a:pt x="95" y="4490"/>
                    <a:pt x="41" y="4652"/>
                    <a:pt x="1" y="4796"/>
                  </a:cubicBezTo>
                  <a:lnTo>
                    <a:pt x="28" y="4800"/>
                  </a:lnTo>
                  <a:cubicBezTo>
                    <a:pt x="28" y="4800"/>
                    <a:pt x="613" y="5551"/>
                    <a:pt x="2052" y="5830"/>
                  </a:cubicBezTo>
                  <a:cubicBezTo>
                    <a:pt x="2030" y="6001"/>
                    <a:pt x="2012" y="6181"/>
                    <a:pt x="1989" y="6357"/>
                  </a:cubicBezTo>
                  <a:cubicBezTo>
                    <a:pt x="1872" y="7459"/>
                    <a:pt x="1814" y="8561"/>
                    <a:pt x="1814" y="9668"/>
                  </a:cubicBezTo>
                  <a:cubicBezTo>
                    <a:pt x="1814" y="9668"/>
                    <a:pt x="1863" y="9686"/>
                    <a:pt x="1953" y="9717"/>
                  </a:cubicBezTo>
                  <a:cubicBezTo>
                    <a:pt x="2391" y="9862"/>
                    <a:pt x="3810" y="10295"/>
                    <a:pt x="5320" y="10295"/>
                  </a:cubicBezTo>
                  <a:cubicBezTo>
                    <a:pt x="6242" y="10295"/>
                    <a:pt x="7199" y="10133"/>
                    <a:pt x="7986" y="9645"/>
                  </a:cubicBezTo>
                  <a:lnTo>
                    <a:pt x="7999" y="9645"/>
                  </a:lnTo>
                  <a:lnTo>
                    <a:pt x="7999" y="9492"/>
                  </a:lnTo>
                  <a:cubicBezTo>
                    <a:pt x="7995" y="8642"/>
                    <a:pt x="7918" y="7405"/>
                    <a:pt x="7833" y="6339"/>
                  </a:cubicBezTo>
                  <a:cubicBezTo>
                    <a:pt x="7810" y="6064"/>
                    <a:pt x="7792" y="5803"/>
                    <a:pt x="7770" y="5565"/>
                  </a:cubicBezTo>
                  <a:cubicBezTo>
                    <a:pt x="7702" y="4760"/>
                    <a:pt x="7648" y="4179"/>
                    <a:pt x="7648" y="4179"/>
                  </a:cubicBezTo>
                  <a:lnTo>
                    <a:pt x="7581" y="3846"/>
                  </a:lnTo>
                  <a:cubicBezTo>
                    <a:pt x="7334" y="3846"/>
                    <a:pt x="6897" y="3703"/>
                    <a:pt x="6596" y="3419"/>
                  </a:cubicBezTo>
                  <a:cubicBezTo>
                    <a:pt x="5763" y="2645"/>
                    <a:pt x="5741" y="940"/>
                    <a:pt x="5804" y="45"/>
                  </a:cubicBezTo>
                  <a:lnTo>
                    <a:pt x="5804" y="45"/>
                  </a:lnTo>
                  <a:cubicBezTo>
                    <a:pt x="5540" y="203"/>
                    <a:pt x="5279" y="260"/>
                    <a:pt x="5039" y="260"/>
                  </a:cubicBezTo>
                  <a:cubicBezTo>
                    <a:pt x="4645" y="260"/>
                    <a:pt x="4311" y="106"/>
                    <a:pt x="41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5"/>
            <p:cNvSpPr/>
            <p:nvPr/>
          </p:nvSpPr>
          <p:spPr>
            <a:xfrm>
              <a:off x="2103400" y="3019950"/>
              <a:ext cx="111025" cy="45350"/>
            </a:xfrm>
            <a:custGeom>
              <a:rect b="b" l="l" r="r" t="t"/>
              <a:pathLst>
                <a:path extrusionOk="0" h="1814" w="4441">
                  <a:moveTo>
                    <a:pt x="4202" y="0"/>
                  </a:moveTo>
                  <a:cubicBezTo>
                    <a:pt x="4143" y="18"/>
                    <a:pt x="4085" y="36"/>
                    <a:pt x="4031" y="68"/>
                  </a:cubicBezTo>
                  <a:cubicBezTo>
                    <a:pt x="3575" y="256"/>
                    <a:pt x="2246" y="782"/>
                    <a:pt x="673" y="782"/>
                  </a:cubicBezTo>
                  <a:cubicBezTo>
                    <a:pt x="478" y="782"/>
                    <a:pt x="278" y="774"/>
                    <a:pt x="77" y="756"/>
                  </a:cubicBezTo>
                  <a:cubicBezTo>
                    <a:pt x="59" y="756"/>
                    <a:pt x="45" y="788"/>
                    <a:pt x="36" y="837"/>
                  </a:cubicBezTo>
                  <a:cubicBezTo>
                    <a:pt x="0" y="1021"/>
                    <a:pt x="59" y="1489"/>
                    <a:pt x="103" y="1642"/>
                  </a:cubicBezTo>
                  <a:cubicBezTo>
                    <a:pt x="108" y="1660"/>
                    <a:pt x="112" y="1678"/>
                    <a:pt x="126" y="1696"/>
                  </a:cubicBezTo>
                  <a:cubicBezTo>
                    <a:pt x="234" y="1768"/>
                    <a:pt x="463" y="1804"/>
                    <a:pt x="769" y="1813"/>
                  </a:cubicBezTo>
                  <a:cubicBezTo>
                    <a:pt x="798" y="1814"/>
                    <a:pt x="827" y="1814"/>
                    <a:pt x="857" y="1814"/>
                  </a:cubicBezTo>
                  <a:cubicBezTo>
                    <a:pt x="1616" y="1814"/>
                    <a:pt x="2765" y="1652"/>
                    <a:pt x="3522" y="1440"/>
                  </a:cubicBezTo>
                  <a:cubicBezTo>
                    <a:pt x="3954" y="1318"/>
                    <a:pt x="4260" y="1183"/>
                    <a:pt x="4305" y="1057"/>
                  </a:cubicBezTo>
                  <a:cubicBezTo>
                    <a:pt x="4440" y="680"/>
                    <a:pt x="4283" y="14"/>
                    <a:pt x="4202"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5"/>
            <p:cNvSpPr/>
            <p:nvPr/>
          </p:nvSpPr>
          <p:spPr>
            <a:xfrm>
              <a:off x="2000200" y="3024400"/>
              <a:ext cx="105800" cy="38550"/>
            </a:xfrm>
            <a:custGeom>
              <a:rect b="b" l="l" r="r" t="t"/>
              <a:pathLst>
                <a:path extrusionOk="0" h="1542" w="4232">
                  <a:moveTo>
                    <a:pt x="186" y="1"/>
                  </a:moveTo>
                  <a:cubicBezTo>
                    <a:pt x="97" y="1"/>
                    <a:pt x="0" y="836"/>
                    <a:pt x="88" y="915"/>
                  </a:cubicBezTo>
                  <a:cubicBezTo>
                    <a:pt x="192" y="1014"/>
                    <a:pt x="457" y="1118"/>
                    <a:pt x="808" y="1208"/>
                  </a:cubicBezTo>
                  <a:cubicBezTo>
                    <a:pt x="1538" y="1398"/>
                    <a:pt x="2644" y="1541"/>
                    <a:pt x="3445" y="1541"/>
                  </a:cubicBezTo>
                  <a:cubicBezTo>
                    <a:pt x="3533" y="1541"/>
                    <a:pt x="3617" y="1540"/>
                    <a:pt x="3696" y="1536"/>
                  </a:cubicBezTo>
                  <a:cubicBezTo>
                    <a:pt x="3872" y="1532"/>
                    <a:pt x="4047" y="1505"/>
                    <a:pt x="4218" y="1464"/>
                  </a:cubicBezTo>
                  <a:lnTo>
                    <a:pt x="4231" y="1464"/>
                  </a:lnTo>
                  <a:cubicBezTo>
                    <a:pt x="4182" y="1212"/>
                    <a:pt x="4169" y="951"/>
                    <a:pt x="4200" y="695"/>
                  </a:cubicBezTo>
                  <a:cubicBezTo>
                    <a:pt x="3539" y="641"/>
                    <a:pt x="1784" y="605"/>
                    <a:pt x="264" y="34"/>
                  </a:cubicBezTo>
                  <a:lnTo>
                    <a:pt x="192" y="2"/>
                  </a:lnTo>
                  <a:cubicBezTo>
                    <a:pt x="190" y="1"/>
                    <a:pt x="188" y="1"/>
                    <a:pt x="186"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5"/>
            <p:cNvSpPr/>
            <p:nvPr/>
          </p:nvSpPr>
          <p:spPr>
            <a:xfrm>
              <a:off x="2006550" y="2944250"/>
              <a:ext cx="197625" cy="98050"/>
            </a:xfrm>
            <a:custGeom>
              <a:rect b="b" l="l" r="r" t="t"/>
              <a:pathLst>
                <a:path extrusionOk="0" h="3922" w="7905">
                  <a:moveTo>
                    <a:pt x="6204" y="1"/>
                  </a:moveTo>
                  <a:cubicBezTo>
                    <a:pt x="5418" y="487"/>
                    <a:pt x="4462" y="648"/>
                    <a:pt x="3539" y="648"/>
                  </a:cubicBezTo>
                  <a:cubicBezTo>
                    <a:pt x="2029" y="648"/>
                    <a:pt x="610" y="216"/>
                    <a:pt x="172" y="68"/>
                  </a:cubicBezTo>
                  <a:cubicBezTo>
                    <a:pt x="158" y="217"/>
                    <a:pt x="109" y="788"/>
                    <a:pt x="68" y="1436"/>
                  </a:cubicBezTo>
                  <a:cubicBezTo>
                    <a:pt x="32" y="2061"/>
                    <a:pt x="1" y="2763"/>
                    <a:pt x="23" y="3217"/>
                  </a:cubicBezTo>
                  <a:lnTo>
                    <a:pt x="10" y="3244"/>
                  </a:lnTo>
                  <a:cubicBezTo>
                    <a:pt x="1287" y="3790"/>
                    <a:pt x="2752" y="3921"/>
                    <a:pt x="3572" y="3921"/>
                  </a:cubicBezTo>
                  <a:cubicBezTo>
                    <a:pt x="3719" y="3921"/>
                    <a:pt x="3845" y="3917"/>
                    <a:pt x="3946" y="3910"/>
                  </a:cubicBezTo>
                  <a:cubicBezTo>
                    <a:pt x="3955" y="3856"/>
                    <a:pt x="3969" y="3829"/>
                    <a:pt x="3986" y="3829"/>
                  </a:cubicBezTo>
                  <a:cubicBezTo>
                    <a:pt x="4174" y="3845"/>
                    <a:pt x="4359" y="3853"/>
                    <a:pt x="4541" y="3853"/>
                  </a:cubicBezTo>
                  <a:cubicBezTo>
                    <a:pt x="6126" y="3853"/>
                    <a:pt x="7445" y="3289"/>
                    <a:pt x="7905" y="3096"/>
                  </a:cubicBezTo>
                  <a:lnTo>
                    <a:pt x="7882" y="3042"/>
                  </a:lnTo>
                  <a:lnTo>
                    <a:pt x="7648" y="1625"/>
                  </a:lnTo>
                  <a:lnTo>
                    <a:pt x="7635" y="1620"/>
                  </a:lnTo>
                  <a:cubicBezTo>
                    <a:pt x="7468" y="2344"/>
                    <a:pt x="7306" y="2785"/>
                    <a:pt x="7252" y="2785"/>
                  </a:cubicBezTo>
                  <a:cubicBezTo>
                    <a:pt x="7251" y="2785"/>
                    <a:pt x="7250" y="2785"/>
                    <a:pt x="7248" y="2785"/>
                  </a:cubicBezTo>
                  <a:cubicBezTo>
                    <a:pt x="7127" y="2785"/>
                    <a:pt x="7131" y="2402"/>
                    <a:pt x="7131" y="2344"/>
                  </a:cubicBezTo>
                  <a:lnTo>
                    <a:pt x="7131" y="2344"/>
                  </a:lnTo>
                  <a:cubicBezTo>
                    <a:pt x="7064" y="2623"/>
                    <a:pt x="6969" y="2880"/>
                    <a:pt x="6906" y="2889"/>
                  </a:cubicBezTo>
                  <a:cubicBezTo>
                    <a:pt x="6905" y="2889"/>
                    <a:pt x="6903" y="2889"/>
                    <a:pt x="6901" y="2889"/>
                  </a:cubicBezTo>
                  <a:cubicBezTo>
                    <a:pt x="6790" y="2889"/>
                    <a:pt x="6677" y="2583"/>
                    <a:pt x="6677" y="2583"/>
                  </a:cubicBezTo>
                  <a:lnTo>
                    <a:pt x="6668" y="2583"/>
                  </a:lnTo>
                  <a:cubicBezTo>
                    <a:pt x="6624" y="2730"/>
                    <a:pt x="6577" y="2831"/>
                    <a:pt x="6526" y="2831"/>
                  </a:cubicBezTo>
                  <a:cubicBezTo>
                    <a:pt x="6524" y="2831"/>
                    <a:pt x="6521" y="2831"/>
                    <a:pt x="6519" y="2830"/>
                  </a:cubicBezTo>
                  <a:cubicBezTo>
                    <a:pt x="6371" y="2803"/>
                    <a:pt x="6398" y="1701"/>
                    <a:pt x="6398" y="1701"/>
                  </a:cubicBezTo>
                  <a:lnTo>
                    <a:pt x="6398" y="1701"/>
                  </a:lnTo>
                  <a:cubicBezTo>
                    <a:pt x="6398" y="1701"/>
                    <a:pt x="6245" y="2301"/>
                    <a:pt x="6064" y="2301"/>
                  </a:cubicBezTo>
                  <a:cubicBezTo>
                    <a:pt x="6054" y="2301"/>
                    <a:pt x="6044" y="2299"/>
                    <a:pt x="6033" y="2295"/>
                  </a:cubicBezTo>
                  <a:cubicBezTo>
                    <a:pt x="5840" y="2219"/>
                    <a:pt x="6200" y="1679"/>
                    <a:pt x="6213" y="1"/>
                  </a:cubicBezTo>
                  <a:close/>
                </a:path>
              </a:pathLst>
            </a:custGeom>
            <a:solidFill>
              <a:srgbClr val="577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5"/>
            <p:cNvSpPr/>
            <p:nvPr/>
          </p:nvSpPr>
          <p:spPr>
            <a:xfrm>
              <a:off x="2152425" y="2854275"/>
              <a:ext cx="58275" cy="162200"/>
            </a:xfrm>
            <a:custGeom>
              <a:rect b="b" l="l" r="r" t="t"/>
              <a:pathLst>
                <a:path extrusionOk="0" h="6488" w="2331">
                  <a:moveTo>
                    <a:pt x="2092" y="1"/>
                  </a:moveTo>
                  <a:lnTo>
                    <a:pt x="2092" y="1"/>
                  </a:lnTo>
                  <a:cubicBezTo>
                    <a:pt x="1663" y="158"/>
                    <a:pt x="1011" y="302"/>
                    <a:pt x="487" y="302"/>
                  </a:cubicBezTo>
                  <a:cubicBezTo>
                    <a:pt x="397" y="302"/>
                    <a:pt x="311" y="298"/>
                    <a:pt x="230" y="289"/>
                  </a:cubicBezTo>
                  <a:lnTo>
                    <a:pt x="212" y="289"/>
                  </a:lnTo>
                  <a:cubicBezTo>
                    <a:pt x="297" y="1355"/>
                    <a:pt x="378" y="2592"/>
                    <a:pt x="378" y="3442"/>
                  </a:cubicBezTo>
                  <a:lnTo>
                    <a:pt x="378" y="3600"/>
                  </a:lnTo>
                  <a:cubicBezTo>
                    <a:pt x="365" y="5278"/>
                    <a:pt x="0" y="5813"/>
                    <a:pt x="198" y="5894"/>
                  </a:cubicBezTo>
                  <a:cubicBezTo>
                    <a:pt x="209" y="5898"/>
                    <a:pt x="219" y="5900"/>
                    <a:pt x="229" y="5900"/>
                  </a:cubicBezTo>
                  <a:cubicBezTo>
                    <a:pt x="410" y="5900"/>
                    <a:pt x="563" y="5300"/>
                    <a:pt x="563" y="5300"/>
                  </a:cubicBezTo>
                  <a:lnTo>
                    <a:pt x="563" y="5300"/>
                  </a:lnTo>
                  <a:cubicBezTo>
                    <a:pt x="563" y="5300"/>
                    <a:pt x="536" y="6398"/>
                    <a:pt x="684" y="6429"/>
                  </a:cubicBezTo>
                  <a:cubicBezTo>
                    <a:pt x="686" y="6430"/>
                    <a:pt x="688" y="6430"/>
                    <a:pt x="690" y="6430"/>
                  </a:cubicBezTo>
                  <a:cubicBezTo>
                    <a:pt x="738" y="6430"/>
                    <a:pt x="789" y="6325"/>
                    <a:pt x="833" y="6182"/>
                  </a:cubicBezTo>
                  <a:lnTo>
                    <a:pt x="842" y="6182"/>
                  </a:lnTo>
                  <a:cubicBezTo>
                    <a:pt x="842" y="6182"/>
                    <a:pt x="955" y="6488"/>
                    <a:pt x="1066" y="6488"/>
                  </a:cubicBezTo>
                  <a:cubicBezTo>
                    <a:pt x="1068" y="6488"/>
                    <a:pt x="1070" y="6488"/>
                    <a:pt x="1071" y="6488"/>
                  </a:cubicBezTo>
                  <a:cubicBezTo>
                    <a:pt x="1134" y="6479"/>
                    <a:pt x="1229" y="6222"/>
                    <a:pt x="1296" y="5939"/>
                  </a:cubicBezTo>
                  <a:lnTo>
                    <a:pt x="1296" y="5939"/>
                  </a:lnTo>
                  <a:cubicBezTo>
                    <a:pt x="1296" y="6002"/>
                    <a:pt x="1292" y="6389"/>
                    <a:pt x="1415" y="6389"/>
                  </a:cubicBezTo>
                  <a:cubicBezTo>
                    <a:pt x="1416" y="6389"/>
                    <a:pt x="1417" y="6389"/>
                    <a:pt x="1417" y="6389"/>
                  </a:cubicBezTo>
                  <a:cubicBezTo>
                    <a:pt x="1467" y="6384"/>
                    <a:pt x="1633" y="5948"/>
                    <a:pt x="1795" y="5224"/>
                  </a:cubicBezTo>
                  <a:cubicBezTo>
                    <a:pt x="2065" y="4032"/>
                    <a:pt x="2331" y="2066"/>
                    <a:pt x="2092"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5"/>
            <p:cNvSpPr/>
            <p:nvPr/>
          </p:nvSpPr>
          <p:spPr>
            <a:xfrm>
              <a:off x="2146225" y="3251175"/>
              <a:ext cx="59525" cy="78850"/>
            </a:xfrm>
            <a:custGeom>
              <a:rect b="b" l="l" r="r" t="t"/>
              <a:pathLst>
                <a:path extrusionOk="0" h="3154" w="2381">
                  <a:moveTo>
                    <a:pt x="2255" y="0"/>
                  </a:moveTo>
                  <a:lnTo>
                    <a:pt x="2205" y="5"/>
                  </a:lnTo>
                  <a:cubicBezTo>
                    <a:pt x="2008" y="122"/>
                    <a:pt x="1683" y="159"/>
                    <a:pt x="1348" y="159"/>
                  </a:cubicBezTo>
                  <a:cubicBezTo>
                    <a:pt x="780" y="159"/>
                    <a:pt x="180" y="52"/>
                    <a:pt x="109" y="41"/>
                  </a:cubicBezTo>
                  <a:lnTo>
                    <a:pt x="109" y="41"/>
                  </a:lnTo>
                  <a:cubicBezTo>
                    <a:pt x="316" y="1179"/>
                    <a:pt x="487" y="2016"/>
                    <a:pt x="487" y="2119"/>
                  </a:cubicBezTo>
                  <a:cubicBezTo>
                    <a:pt x="491" y="2268"/>
                    <a:pt x="1" y="2713"/>
                    <a:pt x="55" y="2978"/>
                  </a:cubicBezTo>
                  <a:cubicBezTo>
                    <a:pt x="85" y="3103"/>
                    <a:pt x="388" y="3154"/>
                    <a:pt x="763" y="3154"/>
                  </a:cubicBezTo>
                  <a:cubicBezTo>
                    <a:pt x="1406" y="3154"/>
                    <a:pt x="2259" y="3004"/>
                    <a:pt x="2304" y="2817"/>
                  </a:cubicBezTo>
                  <a:cubicBezTo>
                    <a:pt x="2381" y="2520"/>
                    <a:pt x="2340" y="1480"/>
                    <a:pt x="2255" y="0"/>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5"/>
            <p:cNvSpPr/>
            <p:nvPr/>
          </p:nvSpPr>
          <p:spPr>
            <a:xfrm>
              <a:off x="2122625" y="3055825"/>
              <a:ext cx="79975" cy="199275"/>
            </a:xfrm>
            <a:custGeom>
              <a:rect b="b" l="l" r="r" t="t"/>
              <a:pathLst>
                <a:path extrusionOk="0" h="7971" w="3199">
                  <a:moveTo>
                    <a:pt x="2753" y="0"/>
                  </a:moveTo>
                  <a:cubicBezTo>
                    <a:pt x="2004" y="210"/>
                    <a:pt x="872" y="375"/>
                    <a:pt x="113" y="375"/>
                  </a:cubicBezTo>
                  <a:cubicBezTo>
                    <a:pt x="75" y="375"/>
                    <a:pt x="37" y="375"/>
                    <a:pt x="0" y="374"/>
                  </a:cubicBezTo>
                  <a:lnTo>
                    <a:pt x="0" y="374"/>
                  </a:lnTo>
                  <a:cubicBezTo>
                    <a:pt x="14" y="563"/>
                    <a:pt x="135" y="1939"/>
                    <a:pt x="585" y="5016"/>
                  </a:cubicBezTo>
                  <a:cubicBezTo>
                    <a:pt x="729" y="6006"/>
                    <a:pt x="900" y="7009"/>
                    <a:pt x="1053" y="7850"/>
                  </a:cubicBezTo>
                  <a:cubicBezTo>
                    <a:pt x="1127" y="7862"/>
                    <a:pt x="1729" y="7971"/>
                    <a:pt x="2296" y="7971"/>
                  </a:cubicBezTo>
                  <a:cubicBezTo>
                    <a:pt x="2631" y="7971"/>
                    <a:pt x="2954" y="7933"/>
                    <a:pt x="3149" y="7814"/>
                  </a:cubicBezTo>
                  <a:lnTo>
                    <a:pt x="3199" y="7814"/>
                  </a:lnTo>
                  <a:cubicBezTo>
                    <a:pt x="3082" y="5790"/>
                    <a:pt x="2879" y="2938"/>
                    <a:pt x="2753"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5"/>
            <p:cNvSpPr/>
            <p:nvPr/>
          </p:nvSpPr>
          <p:spPr>
            <a:xfrm>
              <a:off x="1999575" y="2508575"/>
              <a:ext cx="123175" cy="201075"/>
            </a:xfrm>
            <a:custGeom>
              <a:rect b="b" l="l" r="r" t="t"/>
              <a:pathLst>
                <a:path extrusionOk="0" h="8043" w="4927">
                  <a:moveTo>
                    <a:pt x="2196" y="0"/>
                  </a:moveTo>
                  <a:cubicBezTo>
                    <a:pt x="2133" y="603"/>
                    <a:pt x="1886" y="2497"/>
                    <a:pt x="1197" y="3109"/>
                  </a:cubicBezTo>
                  <a:cubicBezTo>
                    <a:pt x="433" y="3788"/>
                    <a:pt x="1" y="4175"/>
                    <a:pt x="41" y="4899"/>
                  </a:cubicBezTo>
                  <a:lnTo>
                    <a:pt x="46" y="4899"/>
                  </a:lnTo>
                  <a:lnTo>
                    <a:pt x="716" y="6204"/>
                  </a:lnTo>
                  <a:cubicBezTo>
                    <a:pt x="716" y="6204"/>
                    <a:pt x="966" y="7077"/>
                    <a:pt x="2231" y="7077"/>
                  </a:cubicBezTo>
                  <a:cubicBezTo>
                    <a:pt x="2366" y="7077"/>
                    <a:pt x="2513" y="7067"/>
                    <a:pt x="2673" y="7045"/>
                  </a:cubicBezTo>
                  <a:lnTo>
                    <a:pt x="2682" y="7099"/>
                  </a:lnTo>
                  <a:cubicBezTo>
                    <a:pt x="2682" y="7099"/>
                    <a:pt x="2722" y="7580"/>
                    <a:pt x="2619" y="7778"/>
                  </a:cubicBezTo>
                  <a:cubicBezTo>
                    <a:pt x="2804" y="7887"/>
                    <a:pt x="3141" y="8042"/>
                    <a:pt x="3536" y="8042"/>
                  </a:cubicBezTo>
                  <a:cubicBezTo>
                    <a:pt x="3775" y="8042"/>
                    <a:pt x="4036" y="7985"/>
                    <a:pt x="4297" y="7828"/>
                  </a:cubicBezTo>
                  <a:cubicBezTo>
                    <a:pt x="4310" y="7688"/>
                    <a:pt x="4319" y="7571"/>
                    <a:pt x="4328" y="7481"/>
                  </a:cubicBezTo>
                  <a:cubicBezTo>
                    <a:pt x="4369" y="7144"/>
                    <a:pt x="4400" y="6887"/>
                    <a:pt x="4432" y="6379"/>
                  </a:cubicBezTo>
                  <a:cubicBezTo>
                    <a:pt x="4450" y="6334"/>
                    <a:pt x="4436" y="6298"/>
                    <a:pt x="4441" y="6289"/>
                  </a:cubicBezTo>
                  <a:cubicBezTo>
                    <a:pt x="4927" y="5461"/>
                    <a:pt x="4333" y="4827"/>
                    <a:pt x="4346" y="4004"/>
                  </a:cubicBezTo>
                  <a:cubicBezTo>
                    <a:pt x="4360" y="3486"/>
                    <a:pt x="4468" y="3091"/>
                    <a:pt x="4598" y="2834"/>
                  </a:cubicBezTo>
                  <a:cubicBezTo>
                    <a:pt x="3357" y="2281"/>
                    <a:pt x="2210" y="0"/>
                    <a:pt x="2210"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5"/>
            <p:cNvSpPr/>
            <p:nvPr/>
          </p:nvSpPr>
          <p:spPr>
            <a:xfrm>
              <a:off x="2020275" y="3054575"/>
              <a:ext cx="72350" cy="200225"/>
            </a:xfrm>
            <a:custGeom>
              <a:rect b="b" l="l" r="r" t="t"/>
              <a:pathLst>
                <a:path extrusionOk="0" h="8009" w="2894">
                  <a:moveTo>
                    <a:pt x="1" y="1"/>
                  </a:moveTo>
                  <a:lnTo>
                    <a:pt x="1" y="14"/>
                  </a:lnTo>
                  <a:cubicBezTo>
                    <a:pt x="1" y="14"/>
                    <a:pt x="203" y="1562"/>
                    <a:pt x="419" y="4913"/>
                  </a:cubicBezTo>
                  <a:cubicBezTo>
                    <a:pt x="486" y="5917"/>
                    <a:pt x="576" y="6929"/>
                    <a:pt x="666" y="7779"/>
                  </a:cubicBezTo>
                  <a:cubicBezTo>
                    <a:pt x="743" y="7799"/>
                    <a:pt x="1540" y="8009"/>
                    <a:pt x="2177" y="8009"/>
                  </a:cubicBezTo>
                  <a:cubicBezTo>
                    <a:pt x="2405" y="8009"/>
                    <a:pt x="2612" y="7982"/>
                    <a:pt x="2758" y="7909"/>
                  </a:cubicBezTo>
                  <a:lnTo>
                    <a:pt x="2772" y="7909"/>
                  </a:lnTo>
                  <a:cubicBezTo>
                    <a:pt x="2790" y="5966"/>
                    <a:pt x="2781" y="3240"/>
                    <a:pt x="2893" y="347"/>
                  </a:cubicBezTo>
                  <a:lnTo>
                    <a:pt x="2893" y="329"/>
                  </a:lnTo>
                  <a:cubicBezTo>
                    <a:pt x="2807" y="334"/>
                    <a:pt x="2717" y="336"/>
                    <a:pt x="2622" y="336"/>
                  </a:cubicBezTo>
                  <a:cubicBezTo>
                    <a:pt x="1823" y="336"/>
                    <a:pt x="732" y="190"/>
                    <a:pt x="1"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5"/>
            <p:cNvSpPr/>
            <p:nvPr/>
          </p:nvSpPr>
          <p:spPr>
            <a:xfrm>
              <a:off x="2028825" y="3249025"/>
              <a:ext cx="60750" cy="79350"/>
            </a:xfrm>
            <a:custGeom>
              <a:rect b="b" l="l" r="r" t="t"/>
              <a:pathLst>
                <a:path extrusionOk="0" h="3174" w="2430">
                  <a:moveTo>
                    <a:pt x="324" y="1"/>
                  </a:moveTo>
                  <a:cubicBezTo>
                    <a:pt x="437" y="1153"/>
                    <a:pt x="536" y="2003"/>
                    <a:pt x="536" y="2106"/>
                  </a:cubicBezTo>
                  <a:cubicBezTo>
                    <a:pt x="527" y="2250"/>
                    <a:pt x="0" y="2655"/>
                    <a:pt x="41" y="2925"/>
                  </a:cubicBezTo>
                  <a:cubicBezTo>
                    <a:pt x="63" y="3096"/>
                    <a:pt x="587" y="3174"/>
                    <a:pt x="1124" y="3174"/>
                  </a:cubicBezTo>
                  <a:cubicBezTo>
                    <a:pt x="1676" y="3174"/>
                    <a:pt x="2242" y="3091"/>
                    <a:pt x="2290" y="2943"/>
                  </a:cubicBezTo>
                  <a:cubicBezTo>
                    <a:pt x="2394" y="2642"/>
                    <a:pt x="2416" y="1616"/>
                    <a:pt x="2430" y="131"/>
                  </a:cubicBezTo>
                  <a:lnTo>
                    <a:pt x="2416" y="131"/>
                  </a:lnTo>
                  <a:cubicBezTo>
                    <a:pt x="2270" y="205"/>
                    <a:pt x="2061" y="233"/>
                    <a:pt x="1832" y="233"/>
                  </a:cubicBezTo>
                  <a:cubicBezTo>
                    <a:pt x="1196" y="233"/>
                    <a:pt x="400" y="21"/>
                    <a:pt x="324" y="1"/>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5"/>
            <p:cNvSpPr/>
            <p:nvPr/>
          </p:nvSpPr>
          <p:spPr>
            <a:xfrm>
              <a:off x="1963925" y="2848100"/>
              <a:ext cx="47825" cy="164125"/>
            </a:xfrm>
            <a:custGeom>
              <a:rect b="b" l="l" r="r" t="t"/>
              <a:pathLst>
                <a:path extrusionOk="0" h="6565" w="1913">
                  <a:moveTo>
                    <a:pt x="1341" y="5268"/>
                  </a:moveTo>
                  <a:cubicBezTo>
                    <a:pt x="1341" y="5268"/>
                    <a:pt x="1346" y="5300"/>
                    <a:pt x="1350" y="5349"/>
                  </a:cubicBezTo>
                  <a:cubicBezTo>
                    <a:pt x="1341" y="5300"/>
                    <a:pt x="1341" y="5268"/>
                    <a:pt x="1341" y="5268"/>
                  </a:cubicBezTo>
                  <a:close/>
                  <a:moveTo>
                    <a:pt x="343" y="0"/>
                  </a:moveTo>
                  <a:cubicBezTo>
                    <a:pt x="293" y="338"/>
                    <a:pt x="64" y="1926"/>
                    <a:pt x="50" y="3253"/>
                  </a:cubicBezTo>
                  <a:cubicBezTo>
                    <a:pt x="37" y="4382"/>
                    <a:pt x="1" y="6114"/>
                    <a:pt x="275" y="6429"/>
                  </a:cubicBezTo>
                  <a:cubicBezTo>
                    <a:pt x="288" y="6444"/>
                    <a:pt x="301" y="6451"/>
                    <a:pt x="313" y="6451"/>
                  </a:cubicBezTo>
                  <a:cubicBezTo>
                    <a:pt x="453" y="6451"/>
                    <a:pt x="514" y="5529"/>
                    <a:pt x="514" y="5529"/>
                  </a:cubicBezTo>
                  <a:cubicBezTo>
                    <a:pt x="514" y="5529"/>
                    <a:pt x="514" y="6541"/>
                    <a:pt x="748" y="6564"/>
                  </a:cubicBezTo>
                  <a:cubicBezTo>
                    <a:pt x="750" y="6564"/>
                    <a:pt x="753" y="6564"/>
                    <a:pt x="756" y="6564"/>
                  </a:cubicBezTo>
                  <a:cubicBezTo>
                    <a:pt x="980" y="6564"/>
                    <a:pt x="936" y="5485"/>
                    <a:pt x="936" y="5484"/>
                  </a:cubicBezTo>
                  <a:lnTo>
                    <a:pt x="936" y="5484"/>
                  </a:lnTo>
                  <a:cubicBezTo>
                    <a:pt x="937" y="5485"/>
                    <a:pt x="1044" y="6420"/>
                    <a:pt x="1247" y="6447"/>
                  </a:cubicBezTo>
                  <a:cubicBezTo>
                    <a:pt x="1249" y="6447"/>
                    <a:pt x="1250" y="6447"/>
                    <a:pt x="1252" y="6447"/>
                  </a:cubicBezTo>
                  <a:cubicBezTo>
                    <a:pt x="1408" y="6447"/>
                    <a:pt x="1368" y="5665"/>
                    <a:pt x="1350" y="5372"/>
                  </a:cubicBezTo>
                  <a:lnTo>
                    <a:pt x="1350" y="5372"/>
                  </a:lnTo>
                  <a:cubicBezTo>
                    <a:pt x="1368" y="5566"/>
                    <a:pt x="1418" y="5941"/>
                    <a:pt x="1540" y="5941"/>
                  </a:cubicBezTo>
                  <a:cubicBezTo>
                    <a:pt x="1546" y="5941"/>
                    <a:pt x="1552" y="5940"/>
                    <a:pt x="1557" y="5939"/>
                  </a:cubicBezTo>
                  <a:cubicBezTo>
                    <a:pt x="1715" y="5894"/>
                    <a:pt x="1751" y="5489"/>
                    <a:pt x="1760" y="5277"/>
                  </a:cubicBezTo>
                  <a:lnTo>
                    <a:pt x="1773" y="5277"/>
                  </a:lnTo>
                  <a:cubicBezTo>
                    <a:pt x="1814" y="4629"/>
                    <a:pt x="1863" y="4058"/>
                    <a:pt x="1877" y="3914"/>
                  </a:cubicBezTo>
                  <a:cubicBezTo>
                    <a:pt x="1787" y="3883"/>
                    <a:pt x="1737" y="3865"/>
                    <a:pt x="1737" y="3865"/>
                  </a:cubicBezTo>
                  <a:cubicBezTo>
                    <a:pt x="1737" y="2758"/>
                    <a:pt x="1796" y="1656"/>
                    <a:pt x="1913" y="554"/>
                  </a:cubicBezTo>
                  <a:cubicBezTo>
                    <a:pt x="1269" y="522"/>
                    <a:pt x="725" y="252"/>
                    <a:pt x="343"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5"/>
            <p:cNvSpPr/>
            <p:nvPr/>
          </p:nvSpPr>
          <p:spPr>
            <a:xfrm>
              <a:off x="2062125" y="2700650"/>
              <a:ext cx="48125" cy="14025"/>
            </a:xfrm>
            <a:custGeom>
              <a:rect b="b" l="l" r="r" t="t"/>
              <a:pathLst>
                <a:path extrusionOk="0" h="561" w="1925">
                  <a:moveTo>
                    <a:pt x="171" y="1"/>
                  </a:moveTo>
                  <a:lnTo>
                    <a:pt x="171" y="5"/>
                  </a:lnTo>
                  <a:cubicBezTo>
                    <a:pt x="164" y="4"/>
                    <a:pt x="157" y="3"/>
                    <a:pt x="151" y="3"/>
                  </a:cubicBezTo>
                  <a:cubicBezTo>
                    <a:pt x="58" y="3"/>
                    <a:pt x="0" y="114"/>
                    <a:pt x="63" y="190"/>
                  </a:cubicBezTo>
                  <a:lnTo>
                    <a:pt x="68" y="194"/>
                  </a:lnTo>
                  <a:cubicBezTo>
                    <a:pt x="68" y="194"/>
                    <a:pt x="86" y="217"/>
                    <a:pt x="126" y="248"/>
                  </a:cubicBezTo>
                  <a:cubicBezTo>
                    <a:pt x="180" y="293"/>
                    <a:pt x="238" y="338"/>
                    <a:pt x="306" y="374"/>
                  </a:cubicBezTo>
                  <a:cubicBezTo>
                    <a:pt x="346" y="397"/>
                    <a:pt x="391" y="419"/>
                    <a:pt x="436" y="437"/>
                  </a:cubicBezTo>
                  <a:cubicBezTo>
                    <a:pt x="486" y="460"/>
                    <a:pt x="535" y="478"/>
                    <a:pt x="589" y="496"/>
                  </a:cubicBezTo>
                  <a:cubicBezTo>
                    <a:pt x="643" y="514"/>
                    <a:pt x="702" y="527"/>
                    <a:pt x="760" y="536"/>
                  </a:cubicBezTo>
                  <a:cubicBezTo>
                    <a:pt x="819" y="550"/>
                    <a:pt x="882" y="554"/>
                    <a:pt x="945" y="559"/>
                  </a:cubicBezTo>
                  <a:cubicBezTo>
                    <a:pt x="963" y="560"/>
                    <a:pt x="981" y="560"/>
                    <a:pt x="999" y="560"/>
                  </a:cubicBezTo>
                  <a:cubicBezTo>
                    <a:pt x="1042" y="560"/>
                    <a:pt x="1085" y="557"/>
                    <a:pt x="1129" y="554"/>
                  </a:cubicBezTo>
                  <a:cubicBezTo>
                    <a:pt x="1188" y="550"/>
                    <a:pt x="1251" y="541"/>
                    <a:pt x="1309" y="527"/>
                  </a:cubicBezTo>
                  <a:cubicBezTo>
                    <a:pt x="1413" y="500"/>
                    <a:pt x="1512" y="464"/>
                    <a:pt x="1606" y="415"/>
                  </a:cubicBezTo>
                  <a:cubicBezTo>
                    <a:pt x="1674" y="379"/>
                    <a:pt x="1732" y="338"/>
                    <a:pt x="1790" y="289"/>
                  </a:cubicBezTo>
                  <a:cubicBezTo>
                    <a:pt x="1831" y="257"/>
                    <a:pt x="1853" y="235"/>
                    <a:pt x="1853" y="235"/>
                  </a:cubicBezTo>
                  <a:cubicBezTo>
                    <a:pt x="1924" y="164"/>
                    <a:pt x="1872" y="48"/>
                    <a:pt x="1779" y="48"/>
                  </a:cubicBezTo>
                  <a:cubicBezTo>
                    <a:pt x="1771" y="48"/>
                    <a:pt x="1763" y="48"/>
                    <a:pt x="1754" y="50"/>
                  </a:cubicBezTo>
                  <a:lnTo>
                    <a:pt x="1741" y="50"/>
                  </a:lnTo>
                  <a:cubicBezTo>
                    <a:pt x="1741" y="50"/>
                    <a:pt x="1714" y="55"/>
                    <a:pt x="1674" y="68"/>
                  </a:cubicBezTo>
                  <a:cubicBezTo>
                    <a:pt x="1629" y="82"/>
                    <a:pt x="1566" y="95"/>
                    <a:pt x="1494" y="109"/>
                  </a:cubicBezTo>
                  <a:cubicBezTo>
                    <a:pt x="1458" y="118"/>
                    <a:pt x="1417" y="122"/>
                    <a:pt x="1377" y="131"/>
                  </a:cubicBezTo>
                  <a:lnTo>
                    <a:pt x="1246" y="149"/>
                  </a:lnTo>
                  <a:cubicBezTo>
                    <a:pt x="1201" y="149"/>
                    <a:pt x="1152" y="154"/>
                    <a:pt x="1107" y="154"/>
                  </a:cubicBezTo>
                  <a:cubicBezTo>
                    <a:pt x="1062" y="154"/>
                    <a:pt x="1012" y="154"/>
                    <a:pt x="963" y="149"/>
                  </a:cubicBezTo>
                  <a:cubicBezTo>
                    <a:pt x="918" y="149"/>
                    <a:pt x="868" y="145"/>
                    <a:pt x="823" y="140"/>
                  </a:cubicBezTo>
                  <a:cubicBezTo>
                    <a:pt x="774" y="131"/>
                    <a:pt x="724" y="127"/>
                    <a:pt x="679" y="118"/>
                  </a:cubicBezTo>
                  <a:cubicBezTo>
                    <a:pt x="589" y="100"/>
                    <a:pt x="504" y="82"/>
                    <a:pt x="427" y="64"/>
                  </a:cubicBezTo>
                  <a:lnTo>
                    <a:pt x="171" y="1"/>
                  </a:ln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5"/>
            <p:cNvSpPr/>
            <p:nvPr/>
          </p:nvSpPr>
          <p:spPr>
            <a:xfrm>
              <a:off x="1937500" y="2481100"/>
              <a:ext cx="283100" cy="329675"/>
            </a:xfrm>
            <a:custGeom>
              <a:rect b="b" l="l" r="r" t="t"/>
              <a:pathLst>
                <a:path extrusionOk="0" h="13187" w="11324">
                  <a:moveTo>
                    <a:pt x="7861" y="3728"/>
                  </a:moveTo>
                  <a:cubicBezTo>
                    <a:pt x="7925" y="3728"/>
                    <a:pt x="7995" y="3736"/>
                    <a:pt x="8071" y="3753"/>
                  </a:cubicBezTo>
                  <a:cubicBezTo>
                    <a:pt x="8723" y="3910"/>
                    <a:pt x="8502" y="5577"/>
                    <a:pt x="7547" y="5577"/>
                  </a:cubicBezTo>
                  <a:cubicBezTo>
                    <a:pt x="7488" y="5577"/>
                    <a:pt x="7425" y="5571"/>
                    <a:pt x="7360" y="5557"/>
                  </a:cubicBezTo>
                  <a:cubicBezTo>
                    <a:pt x="7257" y="5008"/>
                    <a:pt x="7185" y="4653"/>
                    <a:pt x="7189" y="4325"/>
                  </a:cubicBezTo>
                  <a:cubicBezTo>
                    <a:pt x="7189" y="4325"/>
                    <a:pt x="7305" y="3728"/>
                    <a:pt x="7861" y="3728"/>
                  </a:cubicBezTo>
                  <a:close/>
                  <a:moveTo>
                    <a:pt x="6197" y="0"/>
                  </a:moveTo>
                  <a:cubicBezTo>
                    <a:pt x="5315" y="0"/>
                    <a:pt x="4625" y="586"/>
                    <a:pt x="4625" y="586"/>
                  </a:cubicBezTo>
                  <a:cubicBezTo>
                    <a:pt x="4625" y="586"/>
                    <a:pt x="4521" y="577"/>
                    <a:pt x="4347" y="577"/>
                  </a:cubicBezTo>
                  <a:cubicBezTo>
                    <a:pt x="3600" y="577"/>
                    <a:pt x="1552" y="746"/>
                    <a:pt x="855" y="2534"/>
                  </a:cubicBezTo>
                  <a:cubicBezTo>
                    <a:pt x="1" y="4734"/>
                    <a:pt x="2164" y="7141"/>
                    <a:pt x="1391" y="8085"/>
                  </a:cubicBezTo>
                  <a:cubicBezTo>
                    <a:pt x="617" y="9030"/>
                    <a:pt x="190" y="9260"/>
                    <a:pt x="239" y="10546"/>
                  </a:cubicBezTo>
                  <a:cubicBezTo>
                    <a:pt x="284" y="11680"/>
                    <a:pt x="1157" y="12499"/>
                    <a:pt x="1134" y="13187"/>
                  </a:cubicBezTo>
                  <a:cubicBezTo>
                    <a:pt x="1467" y="12202"/>
                    <a:pt x="2056" y="10740"/>
                    <a:pt x="2871" y="9840"/>
                  </a:cubicBezTo>
                  <a:cubicBezTo>
                    <a:pt x="3671" y="8958"/>
                    <a:pt x="4850" y="9044"/>
                    <a:pt x="5035" y="8949"/>
                  </a:cubicBezTo>
                  <a:cubicBezTo>
                    <a:pt x="5066" y="8931"/>
                    <a:pt x="5089" y="8909"/>
                    <a:pt x="5102" y="8877"/>
                  </a:cubicBezTo>
                  <a:cubicBezTo>
                    <a:pt x="5205" y="8679"/>
                    <a:pt x="5160" y="8193"/>
                    <a:pt x="5160" y="8193"/>
                  </a:cubicBezTo>
                  <a:lnTo>
                    <a:pt x="5156" y="8144"/>
                  </a:lnTo>
                  <a:cubicBezTo>
                    <a:pt x="4997" y="8166"/>
                    <a:pt x="4850" y="8176"/>
                    <a:pt x="4715" y="8176"/>
                  </a:cubicBezTo>
                  <a:cubicBezTo>
                    <a:pt x="3448" y="8176"/>
                    <a:pt x="3195" y="7298"/>
                    <a:pt x="3195" y="7298"/>
                  </a:cubicBezTo>
                  <a:lnTo>
                    <a:pt x="2529" y="5998"/>
                  </a:lnTo>
                  <a:lnTo>
                    <a:pt x="2520" y="5998"/>
                  </a:lnTo>
                  <a:cubicBezTo>
                    <a:pt x="2479" y="5274"/>
                    <a:pt x="2916" y="4887"/>
                    <a:pt x="3680" y="4203"/>
                  </a:cubicBezTo>
                  <a:cubicBezTo>
                    <a:pt x="4369" y="3591"/>
                    <a:pt x="4616" y="1697"/>
                    <a:pt x="4679" y="1095"/>
                  </a:cubicBezTo>
                  <a:lnTo>
                    <a:pt x="4688" y="1095"/>
                  </a:lnTo>
                  <a:cubicBezTo>
                    <a:pt x="4688" y="1095"/>
                    <a:pt x="5840" y="3375"/>
                    <a:pt x="7081" y="3929"/>
                  </a:cubicBezTo>
                  <a:cubicBezTo>
                    <a:pt x="6951" y="4190"/>
                    <a:pt x="6838" y="4585"/>
                    <a:pt x="6829" y="5098"/>
                  </a:cubicBezTo>
                  <a:cubicBezTo>
                    <a:pt x="6816" y="5917"/>
                    <a:pt x="7405" y="6560"/>
                    <a:pt x="6924" y="7384"/>
                  </a:cubicBezTo>
                  <a:cubicBezTo>
                    <a:pt x="6924" y="7415"/>
                    <a:pt x="6919" y="7442"/>
                    <a:pt x="6915" y="7469"/>
                  </a:cubicBezTo>
                  <a:cubicBezTo>
                    <a:pt x="6879" y="7982"/>
                    <a:pt x="6852" y="8234"/>
                    <a:pt x="6811" y="8571"/>
                  </a:cubicBezTo>
                  <a:cubicBezTo>
                    <a:pt x="6802" y="8666"/>
                    <a:pt x="6789" y="8783"/>
                    <a:pt x="6780" y="8922"/>
                  </a:cubicBezTo>
                  <a:cubicBezTo>
                    <a:pt x="6722" y="9813"/>
                    <a:pt x="6739" y="11522"/>
                    <a:pt x="7576" y="12296"/>
                  </a:cubicBezTo>
                  <a:cubicBezTo>
                    <a:pt x="7878" y="12575"/>
                    <a:pt x="8314" y="12723"/>
                    <a:pt x="8557" y="12723"/>
                  </a:cubicBezTo>
                  <a:cubicBezTo>
                    <a:pt x="8651" y="12723"/>
                    <a:pt x="8714" y="12701"/>
                    <a:pt x="8732" y="12656"/>
                  </a:cubicBezTo>
                  <a:cubicBezTo>
                    <a:pt x="8768" y="12575"/>
                    <a:pt x="8107" y="12341"/>
                    <a:pt x="8004" y="11072"/>
                  </a:cubicBezTo>
                  <a:cubicBezTo>
                    <a:pt x="7945" y="10380"/>
                    <a:pt x="8134" y="9768"/>
                    <a:pt x="8319" y="9350"/>
                  </a:cubicBezTo>
                  <a:cubicBezTo>
                    <a:pt x="8534" y="9394"/>
                    <a:pt x="9781" y="9723"/>
                    <a:pt x="10293" y="11216"/>
                  </a:cubicBezTo>
                  <a:cubicBezTo>
                    <a:pt x="10406" y="11545"/>
                    <a:pt x="10536" y="11963"/>
                    <a:pt x="10662" y="12395"/>
                  </a:cubicBezTo>
                  <a:cubicBezTo>
                    <a:pt x="11324" y="9772"/>
                    <a:pt x="9745" y="8063"/>
                    <a:pt x="9448" y="7204"/>
                  </a:cubicBezTo>
                  <a:cubicBezTo>
                    <a:pt x="9281" y="6740"/>
                    <a:pt x="9515" y="6484"/>
                    <a:pt x="9353" y="4235"/>
                  </a:cubicBezTo>
                  <a:cubicBezTo>
                    <a:pt x="9196" y="1981"/>
                    <a:pt x="7842" y="397"/>
                    <a:pt x="6722" y="73"/>
                  </a:cubicBezTo>
                  <a:cubicBezTo>
                    <a:pt x="6542" y="22"/>
                    <a:pt x="6366" y="0"/>
                    <a:pt x="6197"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5"/>
            <p:cNvSpPr/>
            <p:nvPr/>
          </p:nvSpPr>
          <p:spPr>
            <a:xfrm>
              <a:off x="1997550" y="2507525"/>
              <a:ext cx="58075" cy="179750"/>
            </a:xfrm>
            <a:custGeom>
              <a:rect b="b" l="l" r="r" t="t"/>
              <a:pathLst>
                <a:path extrusionOk="0" h="7190" w="2323">
                  <a:moveTo>
                    <a:pt x="2278" y="1"/>
                  </a:moveTo>
                  <a:cubicBezTo>
                    <a:pt x="2255" y="1"/>
                    <a:pt x="2236" y="17"/>
                    <a:pt x="2232" y="38"/>
                  </a:cubicBezTo>
                  <a:cubicBezTo>
                    <a:pt x="2232" y="38"/>
                    <a:pt x="2214" y="159"/>
                    <a:pt x="2178" y="370"/>
                  </a:cubicBezTo>
                  <a:cubicBezTo>
                    <a:pt x="2160" y="474"/>
                    <a:pt x="2138" y="604"/>
                    <a:pt x="2106" y="748"/>
                  </a:cubicBezTo>
                  <a:cubicBezTo>
                    <a:pt x="2075" y="892"/>
                    <a:pt x="2039" y="1059"/>
                    <a:pt x="1998" y="1234"/>
                  </a:cubicBezTo>
                  <a:cubicBezTo>
                    <a:pt x="1958" y="1410"/>
                    <a:pt x="1908" y="1599"/>
                    <a:pt x="1845" y="1797"/>
                  </a:cubicBezTo>
                  <a:cubicBezTo>
                    <a:pt x="1778" y="1990"/>
                    <a:pt x="1710" y="2197"/>
                    <a:pt x="1620" y="2399"/>
                  </a:cubicBezTo>
                  <a:cubicBezTo>
                    <a:pt x="1530" y="2606"/>
                    <a:pt x="1418" y="2795"/>
                    <a:pt x="1274" y="2962"/>
                  </a:cubicBezTo>
                  <a:cubicBezTo>
                    <a:pt x="1193" y="3047"/>
                    <a:pt x="1108" y="3128"/>
                    <a:pt x="1018" y="3205"/>
                  </a:cubicBezTo>
                  <a:cubicBezTo>
                    <a:pt x="928" y="3286"/>
                    <a:pt x="838" y="3367"/>
                    <a:pt x="748" y="3452"/>
                  </a:cubicBezTo>
                  <a:cubicBezTo>
                    <a:pt x="559" y="3623"/>
                    <a:pt x="392" y="3816"/>
                    <a:pt x="248" y="4023"/>
                  </a:cubicBezTo>
                  <a:cubicBezTo>
                    <a:pt x="100" y="4239"/>
                    <a:pt x="19" y="4487"/>
                    <a:pt x="5" y="4748"/>
                  </a:cubicBezTo>
                  <a:cubicBezTo>
                    <a:pt x="1" y="4982"/>
                    <a:pt x="28" y="5211"/>
                    <a:pt x="95" y="5436"/>
                  </a:cubicBezTo>
                  <a:cubicBezTo>
                    <a:pt x="145" y="5643"/>
                    <a:pt x="212" y="5832"/>
                    <a:pt x="257" y="6007"/>
                  </a:cubicBezTo>
                  <a:cubicBezTo>
                    <a:pt x="307" y="6160"/>
                    <a:pt x="338" y="6318"/>
                    <a:pt x="352" y="6480"/>
                  </a:cubicBezTo>
                  <a:cubicBezTo>
                    <a:pt x="361" y="6601"/>
                    <a:pt x="347" y="6722"/>
                    <a:pt x="311" y="6839"/>
                  </a:cubicBezTo>
                  <a:cubicBezTo>
                    <a:pt x="289" y="6916"/>
                    <a:pt x="257" y="6992"/>
                    <a:pt x="221" y="7060"/>
                  </a:cubicBezTo>
                  <a:lnTo>
                    <a:pt x="181" y="7136"/>
                  </a:lnTo>
                  <a:cubicBezTo>
                    <a:pt x="172" y="7154"/>
                    <a:pt x="176" y="7172"/>
                    <a:pt x="190" y="7181"/>
                  </a:cubicBezTo>
                  <a:cubicBezTo>
                    <a:pt x="195" y="7187"/>
                    <a:pt x="203" y="7190"/>
                    <a:pt x="210" y="7190"/>
                  </a:cubicBezTo>
                  <a:cubicBezTo>
                    <a:pt x="220" y="7190"/>
                    <a:pt x="230" y="7185"/>
                    <a:pt x="235" y="7177"/>
                  </a:cubicBezTo>
                  <a:lnTo>
                    <a:pt x="289" y="7100"/>
                  </a:lnTo>
                  <a:cubicBezTo>
                    <a:pt x="311" y="7073"/>
                    <a:pt x="329" y="7042"/>
                    <a:pt x="347" y="7010"/>
                  </a:cubicBezTo>
                  <a:cubicBezTo>
                    <a:pt x="370" y="6965"/>
                    <a:pt x="392" y="6920"/>
                    <a:pt x="410" y="6875"/>
                  </a:cubicBezTo>
                  <a:cubicBezTo>
                    <a:pt x="464" y="6749"/>
                    <a:pt x="491" y="6615"/>
                    <a:pt x="491" y="6480"/>
                  </a:cubicBezTo>
                  <a:cubicBezTo>
                    <a:pt x="491" y="6304"/>
                    <a:pt x="473" y="6133"/>
                    <a:pt x="428" y="5962"/>
                  </a:cubicBezTo>
                  <a:cubicBezTo>
                    <a:pt x="388" y="5782"/>
                    <a:pt x="338" y="5589"/>
                    <a:pt x="298" y="5386"/>
                  </a:cubicBezTo>
                  <a:cubicBezTo>
                    <a:pt x="289" y="5337"/>
                    <a:pt x="280" y="5287"/>
                    <a:pt x="271" y="5238"/>
                  </a:cubicBezTo>
                  <a:lnTo>
                    <a:pt x="248" y="5080"/>
                  </a:lnTo>
                  <a:cubicBezTo>
                    <a:pt x="239" y="4977"/>
                    <a:pt x="239" y="4869"/>
                    <a:pt x="244" y="4766"/>
                  </a:cubicBezTo>
                  <a:cubicBezTo>
                    <a:pt x="262" y="4550"/>
                    <a:pt x="338" y="4343"/>
                    <a:pt x="460" y="4167"/>
                  </a:cubicBezTo>
                  <a:cubicBezTo>
                    <a:pt x="599" y="3978"/>
                    <a:pt x="757" y="3803"/>
                    <a:pt x="932" y="3650"/>
                  </a:cubicBezTo>
                  <a:lnTo>
                    <a:pt x="1197" y="3403"/>
                  </a:lnTo>
                  <a:cubicBezTo>
                    <a:pt x="1292" y="3322"/>
                    <a:pt x="1382" y="3232"/>
                    <a:pt x="1472" y="3142"/>
                  </a:cubicBezTo>
                  <a:cubicBezTo>
                    <a:pt x="1629" y="2948"/>
                    <a:pt x="1760" y="2732"/>
                    <a:pt x="1850" y="2498"/>
                  </a:cubicBezTo>
                  <a:cubicBezTo>
                    <a:pt x="1935" y="2291"/>
                    <a:pt x="2007" y="2075"/>
                    <a:pt x="2061" y="1855"/>
                  </a:cubicBezTo>
                  <a:cubicBezTo>
                    <a:pt x="2111" y="1648"/>
                    <a:pt x="2156" y="1450"/>
                    <a:pt x="2187" y="1270"/>
                  </a:cubicBezTo>
                  <a:cubicBezTo>
                    <a:pt x="2255" y="906"/>
                    <a:pt x="2277" y="595"/>
                    <a:pt x="2300" y="384"/>
                  </a:cubicBezTo>
                  <a:cubicBezTo>
                    <a:pt x="2322" y="168"/>
                    <a:pt x="2322" y="47"/>
                    <a:pt x="2322" y="47"/>
                  </a:cubicBezTo>
                  <a:cubicBezTo>
                    <a:pt x="2322" y="24"/>
                    <a:pt x="2309" y="6"/>
                    <a:pt x="2286" y="2"/>
                  </a:cubicBezTo>
                  <a:cubicBezTo>
                    <a:pt x="2283" y="1"/>
                    <a:pt x="2281" y="1"/>
                    <a:pt x="2278"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5"/>
            <p:cNvSpPr/>
            <p:nvPr/>
          </p:nvSpPr>
          <p:spPr>
            <a:xfrm>
              <a:off x="2053900" y="2507625"/>
              <a:ext cx="64125" cy="73575"/>
            </a:xfrm>
            <a:custGeom>
              <a:rect b="b" l="l" r="r" t="t"/>
              <a:pathLst>
                <a:path extrusionOk="0" h="2943" w="2565">
                  <a:moveTo>
                    <a:pt x="35" y="1"/>
                  </a:moveTo>
                  <a:cubicBezTo>
                    <a:pt x="33" y="1"/>
                    <a:pt x="30" y="1"/>
                    <a:pt x="28" y="2"/>
                  </a:cubicBezTo>
                  <a:cubicBezTo>
                    <a:pt x="10" y="11"/>
                    <a:pt x="1" y="34"/>
                    <a:pt x="10" y="52"/>
                  </a:cubicBezTo>
                  <a:cubicBezTo>
                    <a:pt x="10" y="52"/>
                    <a:pt x="109" y="272"/>
                    <a:pt x="289" y="587"/>
                  </a:cubicBezTo>
                  <a:cubicBezTo>
                    <a:pt x="379" y="744"/>
                    <a:pt x="486" y="929"/>
                    <a:pt x="608" y="1118"/>
                  </a:cubicBezTo>
                  <a:cubicBezTo>
                    <a:pt x="734" y="1307"/>
                    <a:pt x="873" y="1509"/>
                    <a:pt x="1022" y="1698"/>
                  </a:cubicBezTo>
                  <a:cubicBezTo>
                    <a:pt x="1094" y="1797"/>
                    <a:pt x="1175" y="1887"/>
                    <a:pt x="1251" y="1981"/>
                  </a:cubicBezTo>
                  <a:cubicBezTo>
                    <a:pt x="1332" y="2071"/>
                    <a:pt x="1409" y="2157"/>
                    <a:pt x="1490" y="2238"/>
                  </a:cubicBezTo>
                  <a:cubicBezTo>
                    <a:pt x="1571" y="2319"/>
                    <a:pt x="1647" y="2395"/>
                    <a:pt x="1733" y="2463"/>
                  </a:cubicBezTo>
                  <a:cubicBezTo>
                    <a:pt x="1814" y="2530"/>
                    <a:pt x="1890" y="2593"/>
                    <a:pt x="1962" y="2647"/>
                  </a:cubicBezTo>
                  <a:lnTo>
                    <a:pt x="2173" y="2787"/>
                  </a:lnTo>
                  <a:lnTo>
                    <a:pt x="2349" y="2872"/>
                  </a:lnTo>
                  <a:cubicBezTo>
                    <a:pt x="2385" y="2890"/>
                    <a:pt x="2421" y="2908"/>
                    <a:pt x="2461" y="2922"/>
                  </a:cubicBezTo>
                  <a:lnTo>
                    <a:pt x="2497" y="2940"/>
                  </a:lnTo>
                  <a:cubicBezTo>
                    <a:pt x="2503" y="2942"/>
                    <a:pt x="2508" y="2943"/>
                    <a:pt x="2512" y="2943"/>
                  </a:cubicBezTo>
                  <a:cubicBezTo>
                    <a:pt x="2548" y="2943"/>
                    <a:pt x="2565" y="2888"/>
                    <a:pt x="2529" y="2872"/>
                  </a:cubicBezTo>
                  <a:lnTo>
                    <a:pt x="2488" y="2854"/>
                  </a:lnTo>
                  <a:cubicBezTo>
                    <a:pt x="2452" y="2841"/>
                    <a:pt x="2416" y="2818"/>
                    <a:pt x="2380" y="2800"/>
                  </a:cubicBezTo>
                  <a:lnTo>
                    <a:pt x="2218" y="2706"/>
                  </a:lnTo>
                  <a:lnTo>
                    <a:pt x="2025" y="2562"/>
                  </a:lnTo>
                  <a:cubicBezTo>
                    <a:pt x="1953" y="2508"/>
                    <a:pt x="1881" y="2445"/>
                    <a:pt x="1809" y="2377"/>
                  </a:cubicBezTo>
                  <a:cubicBezTo>
                    <a:pt x="1733" y="2310"/>
                    <a:pt x="1652" y="2233"/>
                    <a:pt x="1580" y="2152"/>
                  </a:cubicBezTo>
                  <a:cubicBezTo>
                    <a:pt x="1503" y="2067"/>
                    <a:pt x="1422" y="1986"/>
                    <a:pt x="1350" y="1896"/>
                  </a:cubicBezTo>
                  <a:cubicBezTo>
                    <a:pt x="1274" y="1802"/>
                    <a:pt x="1193" y="1716"/>
                    <a:pt x="1125" y="1617"/>
                  </a:cubicBezTo>
                  <a:cubicBezTo>
                    <a:pt x="977" y="1428"/>
                    <a:pt x="837" y="1235"/>
                    <a:pt x="711" y="1050"/>
                  </a:cubicBezTo>
                  <a:cubicBezTo>
                    <a:pt x="585" y="861"/>
                    <a:pt x="469" y="690"/>
                    <a:pt x="374" y="537"/>
                  </a:cubicBezTo>
                  <a:cubicBezTo>
                    <a:pt x="284" y="380"/>
                    <a:pt x="203" y="254"/>
                    <a:pt x="149" y="164"/>
                  </a:cubicBezTo>
                  <a:lnTo>
                    <a:pt x="68" y="20"/>
                  </a:lnTo>
                  <a:cubicBezTo>
                    <a:pt x="61" y="9"/>
                    <a:pt x="47" y="1"/>
                    <a:pt x="35"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5"/>
            <p:cNvSpPr/>
            <p:nvPr/>
          </p:nvSpPr>
          <p:spPr>
            <a:xfrm>
              <a:off x="2006450" y="2750800"/>
              <a:ext cx="22175" cy="193425"/>
            </a:xfrm>
            <a:custGeom>
              <a:rect b="b" l="l" r="r" t="t"/>
              <a:pathLst>
                <a:path extrusionOk="0" h="7737" w="887">
                  <a:moveTo>
                    <a:pt x="852" y="0"/>
                  </a:moveTo>
                  <a:cubicBezTo>
                    <a:pt x="837" y="0"/>
                    <a:pt x="823" y="12"/>
                    <a:pt x="819" y="28"/>
                  </a:cubicBezTo>
                  <a:lnTo>
                    <a:pt x="612" y="1216"/>
                  </a:lnTo>
                  <a:lnTo>
                    <a:pt x="513" y="1792"/>
                  </a:lnTo>
                  <a:cubicBezTo>
                    <a:pt x="482" y="1998"/>
                    <a:pt x="450" y="2214"/>
                    <a:pt x="419" y="2439"/>
                  </a:cubicBezTo>
                  <a:cubicBezTo>
                    <a:pt x="356" y="2889"/>
                    <a:pt x="284" y="3366"/>
                    <a:pt x="216" y="3847"/>
                  </a:cubicBezTo>
                  <a:cubicBezTo>
                    <a:pt x="189" y="4086"/>
                    <a:pt x="162" y="4329"/>
                    <a:pt x="140" y="4563"/>
                  </a:cubicBezTo>
                  <a:cubicBezTo>
                    <a:pt x="122" y="4801"/>
                    <a:pt x="104" y="5035"/>
                    <a:pt x="86" y="5260"/>
                  </a:cubicBezTo>
                  <a:cubicBezTo>
                    <a:pt x="68" y="5485"/>
                    <a:pt x="54" y="5705"/>
                    <a:pt x="36" y="5908"/>
                  </a:cubicBezTo>
                  <a:cubicBezTo>
                    <a:pt x="18" y="6115"/>
                    <a:pt x="23" y="6313"/>
                    <a:pt x="18" y="6497"/>
                  </a:cubicBezTo>
                  <a:lnTo>
                    <a:pt x="0" y="7703"/>
                  </a:lnTo>
                  <a:cubicBezTo>
                    <a:pt x="2" y="7725"/>
                    <a:pt x="19" y="7736"/>
                    <a:pt x="36" y="7736"/>
                  </a:cubicBezTo>
                  <a:cubicBezTo>
                    <a:pt x="53" y="7736"/>
                    <a:pt x="70" y="7725"/>
                    <a:pt x="72" y="7703"/>
                  </a:cubicBezTo>
                  <a:cubicBezTo>
                    <a:pt x="72" y="7703"/>
                    <a:pt x="95" y="7221"/>
                    <a:pt x="126" y="6502"/>
                  </a:cubicBezTo>
                  <a:cubicBezTo>
                    <a:pt x="135" y="6322"/>
                    <a:pt x="135" y="6124"/>
                    <a:pt x="153" y="5921"/>
                  </a:cubicBezTo>
                  <a:cubicBezTo>
                    <a:pt x="171" y="5714"/>
                    <a:pt x="194" y="5494"/>
                    <a:pt x="207" y="5269"/>
                  </a:cubicBezTo>
                  <a:cubicBezTo>
                    <a:pt x="225" y="5044"/>
                    <a:pt x="243" y="4806"/>
                    <a:pt x="266" y="4576"/>
                  </a:cubicBezTo>
                  <a:cubicBezTo>
                    <a:pt x="284" y="4342"/>
                    <a:pt x="315" y="4099"/>
                    <a:pt x="347" y="3861"/>
                  </a:cubicBezTo>
                  <a:cubicBezTo>
                    <a:pt x="410" y="3380"/>
                    <a:pt x="477" y="2907"/>
                    <a:pt x="536" y="2457"/>
                  </a:cubicBezTo>
                  <a:cubicBezTo>
                    <a:pt x="567" y="2232"/>
                    <a:pt x="594" y="2012"/>
                    <a:pt x="626" y="1810"/>
                  </a:cubicBezTo>
                  <a:cubicBezTo>
                    <a:pt x="657" y="1603"/>
                    <a:pt x="684" y="1409"/>
                    <a:pt x="711" y="1234"/>
                  </a:cubicBezTo>
                  <a:lnTo>
                    <a:pt x="886" y="37"/>
                  </a:lnTo>
                  <a:cubicBezTo>
                    <a:pt x="886" y="19"/>
                    <a:pt x="877" y="6"/>
                    <a:pt x="859" y="1"/>
                  </a:cubicBezTo>
                  <a:cubicBezTo>
                    <a:pt x="857" y="0"/>
                    <a:pt x="855" y="0"/>
                    <a:pt x="85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5"/>
            <p:cNvSpPr/>
            <p:nvPr/>
          </p:nvSpPr>
          <p:spPr>
            <a:xfrm>
              <a:off x="2168625" y="2985525"/>
              <a:ext cx="9350" cy="30400"/>
            </a:xfrm>
            <a:custGeom>
              <a:rect b="b" l="l" r="r" t="t"/>
              <a:pathLst>
                <a:path extrusionOk="0" h="1216" w="374">
                  <a:moveTo>
                    <a:pt x="335" y="1"/>
                  </a:moveTo>
                  <a:cubicBezTo>
                    <a:pt x="319" y="1"/>
                    <a:pt x="304" y="11"/>
                    <a:pt x="302" y="32"/>
                  </a:cubicBezTo>
                  <a:lnTo>
                    <a:pt x="302" y="37"/>
                  </a:lnTo>
                  <a:cubicBezTo>
                    <a:pt x="302" y="37"/>
                    <a:pt x="288" y="109"/>
                    <a:pt x="266" y="217"/>
                  </a:cubicBezTo>
                  <a:cubicBezTo>
                    <a:pt x="243" y="329"/>
                    <a:pt x="216" y="478"/>
                    <a:pt x="185" y="621"/>
                  </a:cubicBezTo>
                  <a:cubicBezTo>
                    <a:pt x="176" y="693"/>
                    <a:pt x="153" y="770"/>
                    <a:pt x="140" y="837"/>
                  </a:cubicBezTo>
                  <a:cubicBezTo>
                    <a:pt x="131" y="869"/>
                    <a:pt x="126" y="905"/>
                    <a:pt x="117" y="936"/>
                  </a:cubicBezTo>
                  <a:cubicBezTo>
                    <a:pt x="113" y="963"/>
                    <a:pt x="104" y="995"/>
                    <a:pt x="95" y="1017"/>
                  </a:cubicBezTo>
                  <a:cubicBezTo>
                    <a:pt x="86" y="1058"/>
                    <a:pt x="68" y="1094"/>
                    <a:pt x="50" y="1130"/>
                  </a:cubicBezTo>
                  <a:cubicBezTo>
                    <a:pt x="50" y="1134"/>
                    <a:pt x="45" y="1134"/>
                    <a:pt x="50" y="1134"/>
                  </a:cubicBezTo>
                  <a:cubicBezTo>
                    <a:pt x="50" y="1139"/>
                    <a:pt x="54" y="1143"/>
                    <a:pt x="45" y="1143"/>
                  </a:cubicBezTo>
                  <a:lnTo>
                    <a:pt x="32" y="1143"/>
                  </a:lnTo>
                  <a:cubicBezTo>
                    <a:pt x="14" y="1143"/>
                    <a:pt x="0" y="1161"/>
                    <a:pt x="5" y="1179"/>
                  </a:cubicBezTo>
                  <a:cubicBezTo>
                    <a:pt x="0" y="1197"/>
                    <a:pt x="18" y="1215"/>
                    <a:pt x="36" y="1215"/>
                  </a:cubicBezTo>
                  <a:lnTo>
                    <a:pt x="50" y="1215"/>
                  </a:lnTo>
                  <a:cubicBezTo>
                    <a:pt x="72" y="1211"/>
                    <a:pt x="90" y="1202"/>
                    <a:pt x="108" y="1188"/>
                  </a:cubicBezTo>
                  <a:cubicBezTo>
                    <a:pt x="144" y="1152"/>
                    <a:pt x="171" y="1107"/>
                    <a:pt x="194" y="1058"/>
                  </a:cubicBezTo>
                  <a:cubicBezTo>
                    <a:pt x="207" y="1031"/>
                    <a:pt x="216" y="1004"/>
                    <a:pt x="230" y="972"/>
                  </a:cubicBezTo>
                  <a:cubicBezTo>
                    <a:pt x="243" y="936"/>
                    <a:pt x="252" y="905"/>
                    <a:pt x="261" y="869"/>
                  </a:cubicBezTo>
                  <a:cubicBezTo>
                    <a:pt x="279" y="801"/>
                    <a:pt x="306" y="729"/>
                    <a:pt x="315" y="653"/>
                  </a:cubicBezTo>
                  <a:cubicBezTo>
                    <a:pt x="329" y="577"/>
                    <a:pt x="347" y="500"/>
                    <a:pt x="356" y="428"/>
                  </a:cubicBezTo>
                  <a:cubicBezTo>
                    <a:pt x="360" y="356"/>
                    <a:pt x="369" y="289"/>
                    <a:pt x="369" y="230"/>
                  </a:cubicBezTo>
                  <a:cubicBezTo>
                    <a:pt x="374" y="172"/>
                    <a:pt x="369" y="122"/>
                    <a:pt x="369" y="91"/>
                  </a:cubicBezTo>
                  <a:lnTo>
                    <a:pt x="369" y="37"/>
                  </a:lnTo>
                  <a:cubicBezTo>
                    <a:pt x="369" y="13"/>
                    <a:pt x="352" y="1"/>
                    <a:pt x="335"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5"/>
            <p:cNvSpPr/>
            <p:nvPr/>
          </p:nvSpPr>
          <p:spPr>
            <a:xfrm>
              <a:off x="2156700" y="2986025"/>
              <a:ext cx="10700" cy="16725"/>
            </a:xfrm>
            <a:custGeom>
              <a:rect b="b" l="l" r="r" t="t"/>
              <a:pathLst>
                <a:path extrusionOk="0" h="669" w="428">
                  <a:moveTo>
                    <a:pt x="389" y="0"/>
                  </a:moveTo>
                  <a:cubicBezTo>
                    <a:pt x="376" y="0"/>
                    <a:pt x="363" y="7"/>
                    <a:pt x="356" y="21"/>
                  </a:cubicBezTo>
                  <a:cubicBezTo>
                    <a:pt x="356" y="21"/>
                    <a:pt x="338" y="66"/>
                    <a:pt x="311" y="125"/>
                  </a:cubicBezTo>
                  <a:cubicBezTo>
                    <a:pt x="284" y="183"/>
                    <a:pt x="248" y="273"/>
                    <a:pt x="212" y="354"/>
                  </a:cubicBezTo>
                  <a:cubicBezTo>
                    <a:pt x="185" y="426"/>
                    <a:pt x="144" y="494"/>
                    <a:pt x="99" y="552"/>
                  </a:cubicBezTo>
                  <a:cubicBezTo>
                    <a:pt x="90" y="561"/>
                    <a:pt x="86" y="565"/>
                    <a:pt x="77" y="574"/>
                  </a:cubicBezTo>
                  <a:cubicBezTo>
                    <a:pt x="72" y="574"/>
                    <a:pt x="77" y="583"/>
                    <a:pt x="63" y="583"/>
                  </a:cubicBezTo>
                  <a:lnTo>
                    <a:pt x="32" y="583"/>
                  </a:lnTo>
                  <a:cubicBezTo>
                    <a:pt x="23" y="588"/>
                    <a:pt x="14" y="597"/>
                    <a:pt x="9" y="606"/>
                  </a:cubicBezTo>
                  <a:cubicBezTo>
                    <a:pt x="0" y="624"/>
                    <a:pt x="9" y="646"/>
                    <a:pt x="27" y="655"/>
                  </a:cubicBezTo>
                  <a:cubicBezTo>
                    <a:pt x="27" y="655"/>
                    <a:pt x="36" y="660"/>
                    <a:pt x="59" y="669"/>
                  </a:cubicBezTo>
                  <a:cubicBezTo>
                    <a:pt x="77" y="669"/>
                    <a:pt x="95" y="669"/>
                    <a:pt x="113" y="664"/>
                  </a:cubicBezTo>
                  <a:cubicBezTo>
                    <a:pt x="135" y="655"/>
                    <a:pt x="153" y="646"/>
                    <a:pt x="171" y="637"/>
                  </a:cubicBezTo>
                  <a:cubicBezTo>
                    <a:pt x="207" y="606"/>
                    <a:pt x="239" y="574"/>
                    <a:pt x="266" y="534"/>
                  </a:cubicBezTo>
                  <a:cubicBezTo>
                    <a:pt x="293" y="494"/>
                    <a:pt x="315" y="453"/>
                    <a:pt x="333" y="408"/>
                  </a:cubicBezTo>
                  <a:cubicBezTo>
                    <a:pt x="351" y="363"/>
                    <a:pt x="369" y="318"/>
                    <a:pt x="383" y="273"/>
                  </a:cubicBezTo>
                  <a:cubicBezTo>
                    <a:pt x="396" y="233"/>
                    <a:pt x="405" y="192"/>
                    <a:pt x="410" y="156"/>
                  </a:cubicBezTo>
                  <a:cubicBezTo>
                    <a:pt x="419" y="116"/>
                    <a:pt x="423" y="75"/>
                    <a:pt x="428" y="39"/>
                  </a:cubicBezTo>
                  <a:cubicBezTo>
                    <a:pt x="428" y="15"/>
                    <a:pt x="408" y="0"/>
                    <a:pt x="389"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5"/>
            <p:cNvSpPr/>
            <p:nvPr/>
          </p:nvSpPr>
          <p:spPr>
            <a:xfrm>
              <a:off x="2152200" y="2806700"/>
              <a:ext cx="6550" cy="55600"/>
            </a:xfrm>
            <a:custGeom>
              <a:rect b="b" l="l" r="r" t="t"/>
              <a:pathLst>
                <a:path extrusionOk="0" h="2224" w="262">
                  <a:moveTo>
                    <a:pt x="36" y="1"/>
                  </a:moveTo>
                  <a:cubicBezTo>
                    <a:pt x="18" y="1"/>
                    <a:pt x="0" y="19"/>
                    <a:pt x="0" y="37"/>
                  </a:cubicBezTo>
                  <a:cubicBezTo>
                    <a:pt x="0" y="37"/>
                    <a:pt x="5" y="172"/>
                    <a:pt x="14" y="374"/>
                  </a:cubicBezTo>
                  <a:cubicBezTo>
                    <a:pt x="23" y="577"/>
                    <a:pt x="45" y="847"/>
                    <a:pt x="68" y="1117"/>
                  </a:cubicBezTo>
                  <a:cubicBezTo>
                    <a:pt x="81" y="1251"/>
                    <a:pt x="95" y="1386"/>
                    <a:pt x="108" y="1512"/>
                  </a:cubicBezTo>
                  <a:cubicBezTo>
                    <a:pt x="117" y="1638"/>
                    <a:pt x="135" y="1755"/>
                    <a:pt x="144" y="1854"/>
                  </a:cubicBezTo>
                  <a:cubicBezTo>
                    <a:pt x="167" y="2061"/>
                    <a:pt x="189" y="2192"/>
                    <a:pt x="189" y="2192"/>
                  </a:cubicBezTo>
                  <a:cubicBezTo>
                    <a:pt x="194" y="2210"/>
                    <a:pt x="207" y="2223"/>
                    <a:pt x="225" y="2223"/>
                  </a:cubicBezTo>
                  <a:cubicBezTo>
                    <a:pt x="243" y="2223"/>
                    <a:pt x="261" y="2210"/>
                    <a:pt x="261" y="2187"/>
                  </a:cubicBezTo>
                  <a:cubicBezTo>
                    <a:pt x="261" y="2187"/>
                    <a:pt x="261" y="2052"/>
                    <a:pt x="252" y="1850"/>
                  </a:cubicBezTo>
                  <a:cubicBezTo>
                    <a:pt x="243" y="1746"/>
                    <a:pt x="243" y="1629"/>
                    <a:pt x="234" y="1503"/>
                  </a:cubicBezTo>
                  <a:cubicBezTo>
                    <a:pt x="221" y="1377"/>
                    <a:pt x="212" y="1242"/>
                    <a:pt x="203" y="1108"/>
                  </a:cubicBezTo>
                  <a:cubicBezTo>
                    <a:pt x="180" y="838"/>
                    <a:pt x="149" y="568"/>
                    <a:pt x="122" y="365"/>
                  </a:cubicBezTo>
                  <a:cubicBezTo>
                    <a:pt x="95" y="163"/>
                    <a:pt x="72" y="28"/>
                    <a:pt x="72" y="28"/>
                  </a:cubicBezTo>
                  <a:cubicBezTo>
                    <a:pt x="68" y="10"/>
                    <a:pt x="54" y="1"/>
                    <a:pt x="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5"/>
            <p:cNvSpPr/>
            <p:nvPr/>
          </p:nvSpPr>
          <p:spPr>
            <a:xfrm>
              <a:off x="2177050" y="2986875"/>
              <a:ext cx="10825" cy="30550"/>
            </a:xfrm>
            <a:custGeom>
              <a:rect b="b" l="l" r="r" t="t"/>
              <a:pathLst>
                <a:path extrusionOk="0" h="1222" w="433">
                  <a:moveTo>
                    <a:pt x="396" y="1"/>
                  </a:moveTo>
                  <a:cubicBezTo>
                    <a:pt x="380" y="1"/>
                    <a:pt x="365" y="11"/>
                    <a:pt x="361" y="32"/>
                  </a:cubicBezTo>
                  <a:lnTo>
                    <a:pt x="361" y="37"/>
                  </a:lnTo>
                  <a:cubicBezTo>
                    <a:pt x="361" y="37"/>
                    <a:pt x="343" y="113"/>
                    <a:pt x="329" y="226"/>
                  </a:cubicBezTo>
                  <a:cubicBezTo>
                    <a:pt x="320" y="253"/>
                    <a:pt x="320" y="280"/>
                    <a:pt x="311" y="316"/>
                  </a:cubicBezTo>
                  <a:cubicBezTo>
                    <a:pt x="302" y="347"/>
                    <a:pt x="293" y="379"/>
                    <a:pt x="289" y="419"/>
                  </a:cubicBezTo>
                  <a:cubicBezTo>
                    <a:pt x="280" y="455"/>
                    <a:pt x="271" y="491"/>
                    <a:pt x="262" y="531"/>
                  </a:cubicBezTo>
                  <a:cubicBezTo>
                    <a:pt x="253" y="567"/>
                    <a:pt x="248" y="612"/>
                    <a:pt x="239" y="644"/>
                  </a:cubicBezTo>
                  <a:cubicBezTo>
                    <a:pt x="221" y="716"/>
                    <a:pt x="199" y="792"/>
                    <a:pt x="181" y="860"/>
                  </a:cubicBezTo>
                  <a:cubicBezTo>
                    <a:pt x="163" y="927"/>
                    <a:pt x="145" y="995"/>
                    <a:pt x="127" y="1044"/>
                  </a:cubicBezTo>
                  <a:cubicBezTo>
                    <a:pt x="113" y="1071"/>
                    <a:pt x="104" y="1094"/>
                    <a:pt x="95" y="1112"/>
                  </a:cubicBezTo>
                  <a:cubicBezTo>
                    <a:pt x="91" y="1121"/>
                    <a:pt x="86" y="1125"/>
                    <a:pt x="82" y="1134"/>
                  </a:cubicBezTo>
                  <a:cubicBezTo>
                    <a:pt x="77" y="1139"/>
                    <a:pt x="80" y="1139"/>
                    <a:pt x="83" y="1139"/>
                  </a:cubicBezTo>
                  <a:cubicBezTo>
                    <a:pt x="86" y="1139"/>
                    <a:pt x="88" y="1139"/>
                    <a:pt x="82" y="1143"/>
                  </a:cubicBezTo>
                  <a:cubicBezTo>
                    <a:pt x="85" y="1143"/>
                    <a:pt x="84" y="1145"/>
                    <a:pt x="79" y="1145"/>
                  </a:cubicBezTo>
                  <a:cubicBezTo>
                    <a:pt x="76" y="1145"/>
                    <a:pt x="73" y="1145"/>
                    <a:pt x="68" y="1143"/>
                  </a:cubicBezTo>
                  <a:lnTo>
                    <a:pt x="55" y="1139"/>
                  </a:lnTo>
                  <a:cubicBezTo>
                    <a:pt x="50" y="1136"/>
                    <a:pt x="45" y="1135"/>
                    <a:pt x="40" y="1135"/>
                  </a:cubicBezTo>
                  <a:cubicBezTo>
                    <a:pt x="27" y="1135"/>
                    <a:pt x="16" y="1143"/>
                    <a:pt x="10" y="1152"/>
                  </a:cubicBezTo>
                  <a:cubicBezTo>
                    <a:pt x="1" y="1170"/>
                    <a:pt x="5" y="1193"/>
                    <a:pt x="23" y="1202"/>
                  </a:cubicBezTo>
                  <a:lnTo>
                    <a:pt x="37" y="1211"/>
                  </a:lnTo>
                  <a:cubicBezTo>
                    <a:pt x="50" y="1217"/>
                    <a:pt x="65" y="1222"/>
                    <a:pt x="82" y="1222"/>
                  </a:cubicBezTo>
                  <a:cubicBezTo>
                    <a:pt x="88" y="1222"/>
                    <a:pt x="94" y="1221"/>
                    <a:pt x="100" y="1220"/>
                  </a:cubicBezTo>
                  <a:cubicBezTo>
                    <a:pt x="118" y="1215"/>
                    <a:pt x="131" y="1206"/>
                    <a:pt x="140" y="1193"/>
                  </a:cubicBezTo>
                  <a:cubicBezTo>
                    <a:pt x="154" y="1184"/>
                    <a:pt x="163" y="1175"/>
                    <a:pt x="172" y="1161"/>
                  </a:cubicBezTo>
                  <a:cubicBezTo>
                    <a:pt x="190" y="1139"/>
                    <a:pt x="203" y="1116"/>
                    <a:pt x="217" y="1089"/>
                  </a:cubicBezTo>
                  <a:cubicBezTo>
                    <a:pt x="284" y="954"/>
                    <a:pt x="334" y="815"/>
                    <a:pt x="365" y="671"/>
                  </a:cubicBezTo>
                  <a:cubicBezTo>
                    <a:pt x="378" y="626"/>
                    <a:pt x="383" y="594"/>
                    <a:pt x="387" y="554"/>
                  </a:cubicBezTo>
                  <a:cubicBezTo>
                    <a:pt x="396" y="514"/>
                    <a:pt x="401" y="478"/>
                    <a:pt x="410" y="442"/>
                  </a:cubicBezTo>
                  <a:cubicBezTo>
                    <a:pt x="414" y="406"/>
                    <a:pt x="419" y="370"/>
                    <a:pt x="423" y="338"/>
                  </a:cubicBezTo>
                  <a:cubicBezTo>
                    <a:pt x="432" y="302"/>
                    <a:pt x="432" y="271"/>
                    <a:pt x="432" y="239"/>
                  </a:cubicBezTo>
                  <a:cubicBezTo>
                    <a:pt x="432" y="118"/>
                    <a:pt x="432" y="37"/>
                    <a:pt x="432" y="37"/>
                  </a:cubicBezTo>
                  <a:cubicBezTo>
                    <a:pt x="430" y="13"/>
                    <a:pt x="413" y="1"/>
                    <a:pt x="39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5"/>
            <p:cNvSpPr/>
            <p:nvPr/>
          </p:nvSpPr>
          <p:spPr>
            <a:xfrm>
              <a:off x="2076400" y="2985050"/>
              <a:ext cx="33750" cy="55375"/>
            </a:xfrm>
            <a:custGeom>
              <a:rect b="b" l="l" r="r" t="t"/>
              <a:pathLst>
                <a:path extrusionOk="0" h="2215" w="1350">
                  <a:moveTo>
                    <a:pt x="41" y="1"/>
                  </a:moveTo>
                  <a:cubicBezTo>
                    <a:pt x="26" y="1"/>
                    <a:pt x="13" y="9"/>
                    <a:pt x="9" y="24"/>
                  </a:cubicBezTo>
                  <a:cubicBezTo>
                    <a:pt x="0" y="42"/>
                    <a:pt x="9" y="65"/>
                    <a:pt x="27" y="69"/>
                  </a:cubicBezTo>
                  <a:cubicBezTo>
                    <a:pt x="117" y="105"/>
                    <a:pt x="212" y="128"/>
                    <a:pt x="302" y="155"/>
                  </a:cubicBezTo>
                  <a:cubicBezTo>
                    <a:pt x="351" y="168"/>
                    <a:pt x="396" y="177"/>
                    <a:pt x="446" y="186"/>
                  </a:cubicBezTo>
                  <a:lnTo>
                    <a:pt x="585" y="213"/>
                  </a:lnTo>
                  <a:cubicBezTo>
                    <a:pt x="635" y="222"/>
                    <a:pt x="680" y="236"/>
                    <a:pt x="729" y="240"/>
                  </a:cubicBezTo>
                  <a:lnTo>
                    <a:pt x="869" y="254"/>
                  </a:lnTo>
                  <a:lnTo>
                    <a:pt x="1102" y="272"/>
                  </a:lnTo>
                  <a:lnTo>
                    <a:pt x="1102" y="272"/>
                  </a:lnTo>
                  <a:cubicBezTo>
                    <a:pt x="1123" y="582"/>
                    <a:pt x="1145" y="892"/>
                    <a:pt x="1175" y="1203"/>
                  </a:cubicBezTo>
                  <a:cubicBezTo>
                    <a:pt x="1206" y="1531"/>
                    <a:pt x="1237" y="1855"/>
                    <a:pt x="1278" y="2184"/>
                  </a:cubicBezTo>
                  <a:cubicBezTo>
                    <a:pt x="1282" y="2202"/>
                    <a:pt x="1296" y="2215"/>
                    <a:pt x="1314" y="2215"/>
                  </a:cubicBezTo>
                  <a:cubicBezTo>
                    <a:pt x="1336" y="2215"/>
                    <a:pt x="1350" y="2197"/>
                    <a:pt x="1350" y="2179"/>
                  </a:cubicBezTo>
                  <a:cubicBezTo>
                    <a:pt x="1341" y="1851"/>
                    <a:pt x="1323" y="1518"/>
                    <a:pt x="1300" y="1194"/>
                  </a:cubicBezTo>
                  <a:cubicBezTo>
                    <a:pt x="1278" y="865"/>
                    <a:pt x="1255" y="533"/>
                    <a:pt x="1224" y="209"/>
                  </a:cubicBezTo>
                  <a:cubicBezTo>
                    <a:pt x="1224" y="177"/>
                    <a:pt x="1197" y="150"/>
                    <a:pt x="1166" y="150"/>
                  </a:cubicBezTo>
                  <a:lnTo>
                    <a:pt x="882" y="128"/>
                  </a:lnTo>
                  <a:lnTo>
                    <a:pt x="743" y="123"/>
                  </a:lnTo>
                  <a:cubicBezTo>
                    <a:pt x="698" y="119"/>
                    <a:pt x="648" y="110"/>
                    <a:pt x="603" y="105"/>
                  </a:cubicBezTo>
                  <a:lnTo>
                    <a:pt x="464" y="83"/>
                  </a:lnTo>
                  <a:cubicBezTo>
                    <a:pt x="419" y="78"/>
                    <a:pt x="369" y="74"/>
                    <a:pt x="324" y="60"/>
                  </a:cubicBezTo>
                  <a:cubicBezTo>
                    <a:pt x="234" y="42"/>
                    <a:pt x="144" y="29"/>
                    <a:pt x="50" y="2"/>
                  </a:cubicBezTo>
                  <a:cubicBezTo>
                    <a:pt x="47" y="1"/>
                    <a:pt x="44" y="1"/>
                    <a:pt x="41"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5"/>
            <p:cNvSpPr/>
            <p:nvPr/>
          </p:nvSpPr>
          <p:spPr>
            <a:xfrm>
              <a:off x="1996650" y="2981600"/>
              <a:ext cx="9025" cy="16300"/>
            </a:xfrm>
            <a:custGeom>
              <a:rect b="b" l="l" r="r" t="t"/>
              <a:pathLst>
                <a:path extrusionOk="0" h="652" w="361">
                  <a:moveTo>
                    <a:pt x="46" y="0"/>
                  </a:moveTo>
                  <a:cubicBezTo>
                    <a:pt x="28" y="0"/>
                    <a:pt x="10" y="14"/>
                    <a:pt x="5" y="32"/>
                  </a:cubicBezTo>
                  <a:cubicBezTo>
                    <a:pt x="1" y="72"/>
                    <a:pt x="1" y="113"/>
                    <a:pt x="1" y="153"/>
                  </a:cubicBezTo>
                  <a:cubicBezTo>
                    <a:pt x="1" y="243"/>
                    <a:pt x="14" y="333"/>
                    <a:pt x="37" y="419"/>
                  </a:cubicBezTo>
                  <a:cubicBezTo>
                    <a:pt x="50" y="468"/>
                    <a:pt x="68" y="518"/>
                    <a:pt x="91" y="563"/>
                  </a:cubicBezTo>
                  <a:cubicBezTo>
                    <a:pt x="104" y="590"/>
                    <a:pt x="127" y="608"/>
                    <a:pt x="149" y="626"/>
                  </a:cubicBezTo>
                  <a:cubicBezTo>
                    <a:pt x="169" y="642"/>
                    <a:pt x="194" y="651"/>
                    <a:pt x="221" y="651"/>
                  </a:cubicBezTo>
                  <a:cubicBezTo>
                    <a:pt x="230" y="651"/>
                    <a:pt x="239" y="650"/>
                    <a:pt x="248" y="648"/>
                  </a:cubicBezTo>
                  <a:lnTo>
                    <a:pt x="266" y="648"/>
                  </a:lnTo>
                  <a:lnTo>
                    <a:pt x="280" y="644"/>
                  </a:lnTo>
                  <a:cubicBezTo>
                    <a:pt x="289" y="639"/>
                    <a:pt x="298" y="630"/>
                    <a:pt x="307" y="626"/>
                  </a:cubicBezTo>
                  <a:cubicBezTo>
                    <a:pt x="320" y="612"/>
                    <a:pt x="329" y="599"/>
                    <a:pt x="338" y="585"/>
                  </a:cubicBezTo>
                  <a:cubicBezTo>
                    <a:pt x="352" y="567"/>
                    <a:pt x="356" y="554"/>
                    <a:pt x="356" y="554"/>
                  </a:cubicBezTo>
                  <a:cubicBezTo>
                    <a:pt x="361" y="540"/>
                    <a:pt x="361" y="527"/>
                    <a:pt x="352" y="513"/>
                  </a:cubicBezTo>
                  <a:cubicBezTo>
                    <a:pt x="345" y="506"/>
                    <a:pt x="336" y="503"/>
                    <a:pt x="326" y="503"/>
                  </a:cubicBezTo>
                  <a:cubicBezTo>
                    <a:pt x="317" y="503"/>
                    <a:pt x="307" y="506"/>
                    <a:pt x="298" y="513"/>
                  </a:cubicBezTo>
                  <a:lnTo>
                    <a:pt x="280" y="527"/>
                  </a:lnTo>
                  <a:cubicBezTo>
                    <a:pt x="271" y="531"/>
                    <a:pt x="262" y="540"/>
                    <a:pt x="257" y="545"/>
                  </a:cubicBezTo>
                  <a:lnTo>
                    <a:pt x="230" y="545"/>
                  </a:lnTo>
                  <a:cubicBezTo>
                    <a:pt x="230" y="545"/>
                    <a:pt x="226" y="540"/>
                    <a:pt x="226" y="540"/>
                  </a:cubicBezTo>
                  <a:cubicBezTo>
                    <a:pt x="217" y="527"/>
                    <a:pt x="212" y="518"/>
                    <a:pt x="203" y="504"/>
                  </a:cubicBezTo>
                  <a:cubicBezTo>
                    <a:pt x="190" y="468"/>
                    <a:pt x="176" y="428"/>
                    <a:pt x="167" y="387"/>
                  </a:cubicBezTo>
                  <a:cubicBezTo>
                    <a:pt x="145" y="302"/>
                    <a:pt x="122" y="207"/>
                    <a:pt x="109" y="144"/>
                  </a:cubicBezTo>
                  <a:cubicBezTo>
                    <a:pt x="91" y="77"/>
                    <a:pt x="77" y="32"/>
                    <a:pt x="77" y="32"/>
                  </a:cubicBezTo>
                  <a:cubicBezTo>
                    <a:pt x="73" y="14"/>
                    <a:pt x="59" y="5"/>
                    <a:pt x="46"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5"/>
            <p:cNvSpPr/>
            <p:nvPr/>
          </p:nvSpPr>
          <p:spPr>
            <a:xfrm>
              <a:off x="1986425" y="2984400"/>
              <a:ext cx="9750" cy="25700"/>
            </a:xfrm>
            <a:custGeom>
              <a:rect b="b" l="l" r="r" t="t"/>
              <a:pathLst>
                <a:path extrusionOk="0" h="1028" w="390">
                  <a:moveTo>
                    <a:pt x="36" y="1"/>
                  </a:moveTo>
                  <a:cubicBezTo>
                    <a:pt x="18" y="1"/>
                    <a:pt x="0" y="14"/>
                    <a:pt x="0" y="37"/>
                  </a:cubicBezTo>
                  <a:cubicBezTo>
                    <a:pt x="0" y="91"/>
                    <a:pt x="0" y="145"/>
                    <a:pt x="5" y="199"/>
                  </a:cubicBezTo>
                  <a:cubicBezTo>
                    <a:pt x="14" y="320"/>
                    <a:pt x="32" y="442"/>
                    <a:pt x="59" y="559"/>
                  </a:cubicBezTo>
                  <a:cubicBezTo>
                    <a:pt x="77" y="622"/>
                    <a:pt x="95" y="684"/>
                    <a:pt x="113" y="747"/>
                  </a:cubicBezTo>
                  <a:cubicBezTo>
                    <a:pt x="131" y="801"/>
                    <a:pt x="158" y="855"/>
                    <a:pt x="189" y="905"/>
                  </a:cubicBezTo>
                  <a:cubicBezTo>
                    <a:pt x="212" y="945"/>
                    <a:pt x="243" y="981"/>
                    <a:pt x="279" y="1008"/>
                  </a:cubicBezTo>
                  <a:cubicBezTo>
                    <a:pt x="297" y="1017"/>
                    <a:pt x="320" y="1026"/>
                    <a:pt x="342" y="1026"/>
                  </a:cubicBezTo>
                  <a:cubicBezTo>
                    <a:pt x="344" y="1027"/>
                    <a:pt x="346" y="1027"/>
                    <a:pt x="348" y="1027"/>
                  </a:cubicBezTo>
                  <a:cubicBezTo>
                    <a:pt x="380" y="1027"/>
                    <a:pt x="390" y="959"/>
                    <a:pt x="351" y="954"/>
                  </a:cubicBezTo>
                  <a:cubicBezTo>
                    <a:pt x="342" y="954"/>
                    <a:pt x="333" y="945"/>
                    <a:pt x="329" y="941"/>
                  </a:cubicBezTo>
                  <a:cubicBezTo>
                    <a:pt x="311" y="914"/>
                    <a:pt x="293" y="887"/>
                    <a:pt x="284" y="855"/>
                  </a:cubicBezTo>
                  <a:cubicBezTo>
                    <a:pt x="243" y="747"/>
                    <a:pt x="212" y="639"/>
                    <a:pt x="189" y="527"/>
                  </a:cubicBezTo>
                  <a:cubicBezTo>
                    <a:pt x="162" y="401"/>
                    <a:pt x="135" y="280"/>
                    <a:pt x="113" y="185"/>
                  </a:cubicBezTo>
                  <a:cubicBezTo>
                    <a:pt x="90" y="91"/>
                    <a:pt x="72" y="28"/>
                    <a:pt x="72" y="28"/>
                  </a:cubicBezTo>
                  <a:cubicBezTo>
                    <a:pt x="68" y="14"/>
                    <a:pt x="54" y="1"/>
                    <a:pt x="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5"/>
            <p:cNvSpPr/>
            <p:nvPr/>
          </p:nvSpPr>
          <p:spPr>
            <a:xfrm>
              <a:off x="1975400" y="2985525"/>
              <a:ext cx="8250" cy="27600"/>
            </a:xfrm>
            <a:custGeom>
              <a:rect b="b" l="l" r="r" t="t"/>
              <a:pathLst>
                <a:path extrusionOk="0" h="1104" w="330">
                  <a:moveTo>
                    <a:pt x="59" y="1"/>
                  </a:moveTo>
                  <a:cubicBezTo>
                    <a:pt x="41" y="1"/>
                    <a:pt x="23" y="14"/>
                    <a:pt x="19" y="32"/>
                  </a:cubicBezTo>
                  <a:cubicBezTo>
                    <a:pt x="14" y="91"/>
                    <a:pt x="5" y="149"/>
                    <a:pt x="5" y="208"/>
                  </a:cubicBezTo>
                  <a:cubicBezTo>
                    <a:pt x="1" y="334"/>
                    <a:pt x="5" y="464"/>
                    <a:pt x="23" y="590"/>
                  </a:cubicBezTo>
                  <a:cubicBezTo>
                    <a:pt x="32" y="662"/>
                    <a:pt x="46" y="729"/>
                    <a:pt x="59" y="797"/>
                  </a:cubicBezTo>
                  <a:cubicBezTo>
                    <a:pt x="77" y="855"/>
                    <a:pt x="100" y="914"/>
                    <a:pt x="127" y="972"/>
                  </a:cubicBezTo>
                  <a:cubicBezTo>
                    <a:pt x="149" y="1017"/>
                    <a:pt x="181" y="1058"/>
                    <a:pt x="221" y="1085"/>
                  </a:cubicBezTo>
                  <a:cubicBezTo>
                    <a:pt x="244" y="1094"/>
                    <a:pt x="262" y="1103"/>
                    <a:pt x="284" y="1103"/>
                  </a:cubicBezTo>
                  <a:cubicBezTo>
                    <a:pt x="286" y="1103"/>
                    <a:pt x="289" y="1104"/>
                    <a:pt x="291" y="1104"/>
                  </a:cubicBezTo>
                  <a:cubicBezTo>
                    <a:pt x="310" y="1104"/>
                    <a:pt x="325" y="1087"/>
                    <a:pt x="325" y="1071"/>
                  </a:cubicBezTo>
                  <a:cubicBezTo>
                    <a:pt x="329" y="1053"/>
                    <a:pt x="311" y="1035"/>
                    <a:pt x="293" y="1031"/>
                  </a:cubicBezTo>
                  <a:cubicBezTo>
                    <a:pt x="284" y="1026"/>
                    <a:pt x="280" y="1022"/>
                    <a:pt x="271" y="1017"/>
                  </a:cubicBezTo>
                  <a:cubicBezTo>
                    <a:pt x="248" y="990"/>
                    <a:pt x="235" y="959"/>
                    <a:pt x="226" y="927"/>
                  </a:cubicBezTo>
                  <a:cubicBezTo>
                    <a:pt x="190" y="810"/>
                    <a:pt x="167" y="693"/>
                    <a:pt x="158" y="572"/>
                  </a:cubicBezTo>
                  <a:cubicBezTo>
                    <a:pt x="140" y="437"/>
                    <a:pt x="127" y="302"/>
                    <a:pt x="113" y="199"/>
                  </a:cubicBezTo>
                  <a:cubicBezTo>
                    <a:pt x="100" y="100"/>
                    <a:pt x="91" y="32"/>
                    <a:pt x="91" y="32"/>
                  </a:cubicBezTo>
                  <a:cubicBezTo>
                    <a:pt x="86" y="14"/>
                    <a:pt x="77" y="5"/>
                    <a:pt x="59"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5"/>
            <p:cNvSpPr/>
            <p:nvPr/>
          </p:nvSpPr>
          <p:spPr>
            <a:xfrm>
              <a:off x="2032925" y="2475600"/>
              <a:ext cx="15500" cy="13150"/>
            </a:xfrm>
            <a:custGeom>
              <a:rect b="b" l="l" r="r" t="t"/>
              <a:pathLst>
                <a:path extrusionOk="0" h="526" w="620">
                  <a:moveTo>
                    <a:pt x="146" y="0"/>
                  </a:moveTo>
                  <a:cubicBezTo>
                    <a:pt x="80" y="0"/>
                    <a:pt x="31" y="35"/>
                    <a:pt x="21" y="118"/>
                  </a:cubicBezTo>
                  <a:cubicBezTo>
                    <a:pt x="1" y="286"/>
                    <a:pt x="419" y="525"/>
                    <a:pt x="549" y="525"/>
                  </a:cubicBezTo>
                  <a:cubicBezTo>
                    <a:pt x="566" y="525"/>
                    <a:pt x="577" y="522"/>
                    <a:pt x="583" y="514"/>
                  </a:cubicBezTo>
                  <a:cubicBezTo>
                    <a:pt x="619" y="464"/>
                    <a:pt x="547" y="239"/>
                    <a:pt x="430" y="136"/>
                  </a:cubicBezTo>
                  <a:cubicBezTo>
                    <a:pt x="340" y="55"/>
                    <a:pt x="230" y="0"/>
                    <a:pt x="146"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5"/>
            <p:cNvSpPr/>
            <p:nvPr/>
          </p:nvSpPr>
          <p:spPr>
            <a:xfrm>
              <a:off x="2050275" y="2474975"/>
              <a:ext cx="12625" cy="14225"/>
            </a:xfrm>
            <a:custGeom>
              <a:rect b="b" l="l" r="r" t="t"/>
              <a:pathLst>
                <a:path extrusionOk="0" h="569" w="505">
                  <a:moveTo>
                    <a:pt x="201" y="1"/>
                  </a:moveTo>
                  <a:cubicBezTo>
                    <a:pt x="21" y="1"/>
                    <a:pt x="1" y="494"/>
                    <a:pt x="56" y="561"/>
                  </a:cubicBezTo>
                  <a:cubicBezTo>
                    <a:pt x="60" y="566"/>
                    <a:pt x="65" y="569"/>
                    <a:pt x="72" y="569"/>
                  </a:cubicBezTo>
                  <a:cubicBezTo>
                    <a:pt x="165" y="569"/>
                    <a:pt x="505" y="96"/>
                    <a:pt x="240" y="8"/>
                  </a:cubicBezTo>
                  <a:cubicBezTo>
                    <a:pt x="226" y="3"/>
                    <a:pt x="213" y="1"/>
                    <a:pt x="201"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5"/>
            <p:cNvSpPr/>
            <p:nvPr/>
          </p:nvSpPr>
          <p:spPr>
            <a:xfrm>
              <a:off x="2124425" y="2583375"/>
              <a:ext cx="15775" cy="16200"/>
            </a:xfrm>
            <a:custGeom>
              <a:rect b="b" l="l" r="r" t="t"/>
              <a:pathLst>
                <a:path extrusionOk="0" h="648" w="631">
                  <a:moveTo>
                    <a:pt x="401" y="1"/>
                  </a:moveTo>
                  <a:cubicBezTo>
                    <a:pt x="388" y="1"/>
                    <a:pt x="376" y="2"/>
                    <a:pt x="365" y="4"/>
                  </a:cubicBezTo>
                  <a:cubicBezTo>
                    <a:pt x="333" y="9"/>
                    <a:pt x="302" y="13"/>
                    <a:pt x="275" y="27"/>
                  </a:cubicBezTo>
                  <a:cubicBezTo>
                    <a:pt x="243" y="36"/>
                    <a:pt x="216" y="54"/>
                    <a:pt x="189" y="72"/>
                  </a:cubicBezTo>
                  <a:cubicBezTo>
                    <a:pt x="162" y="94"/>
                    <a:pt x="135" y="117"/>
                    <a:pt x="113" y="139"/>
                  </a:cubicBezTo>
                  <a:cubicBezTo>
                    <a:pt x="77" y="193"/>
                    <a:pt x="45" y="247"/>
                    <a:pt x="27" y="310"/>
                  </a:cubicBezTo>
                  <a:cubicBezTo>
                    <a:pt x="14" y="360"/>
                    <a:pt x="5" y="414"/>
                    <a:pt x="0" y="467"/>
                  </a:cubicBezTo>
                  <a:cubicBezTo>
                    <a:pt x="0" y="517"/>
                    <a:pt x="0" y="566"/>
                    <a:pt x="9" y="616"/>
                  </a:cubicBezTo>
                  <a:cubicBezTo>
                    <a:pt x="14" y="634"/>
                    <a:pt x="27" y="643"/>
                    <a:pt x="41" y="647"/>
                  </a:cubicBezTo>
                  <a:cubicBezTo>
                    <a:pt x="63" y="647"/>
                    <a:pt x="81" y="634"/>
                    <a:pt x="81" y="616"/>
                  </a:cubicBezTo>
                  <a:cubicBezTo>
                    <a:pt x="81" y="616"/>
                    <a:pt x="90" y="562"/>
                    <a:pt x="108" y="481"/>
                  </a:cubicBezTo>
                  <a:cubicBezTo>
                    <a:pt x="126" y="391"/>
                    <a:pt x="167" y="301"/>
                    <a:pt x="221" y="229"/>
                  </a:cubicBezTo>
                  <a:cubicBezTo>
                    <a:pt x="248" y="189"/>
                    <a:pt x="284" y="162"/>
                    <a:pt x="324" y="144"/>
                  </a:cubicBezTo>
                  <a:cubicBezTo>
                    <a:pt x="347" y="135"/>
                    <a:pt x="365" y="126"/>
                    <a:pt x="387" y="121"/>
                  </a:cubicBezTo>
                  <a:cubicBezTo>
                    <a:pt x="405" y="112"/>
                    <a:pt x="428" y="112"/>
                    <a:pt x="446" y="108"/>
                  </a:cubicBezTo>
                  <a:cubicBezTo>
                    <a:pt x="464" y="108"/>
                    <a:pt x="482" y="103"/>
                    <a:pt x="500" y="103"/>
                  </a:cubicBezTo>
                  <a:lnTo>
                    <a:pt x="585" y="103"/>
                  </a:lnTo>
                  <a:cubicBezTo>
                    <a:pt x="626" y="103"/>
                    <a:pt x="630" y="45"/>
                    <a:pt x="594" y="36"/>
                  </a:cubicBezTo>
                  <a:lnTo>
                    <a:pt x="554" y="22"/>
                  </a:lnTo>
                  <a:cubicBezTo>
                    <a:pt x="518" y="13"/>
                    <a:pt x="477" y="4"/>
                    <a:pt x="441" y="4"/>
                  </a:cubicBezTo>
                  <a:cubicBezTo>
                    <a:pt x="428" y="2"/>
                    <a:pt x="414" y="1"/>
                    <a:pt x="401"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5"/>
            <p:cNvSpPr/>
            <p:nvPr/>
          </p:nvSpPr>
          <p:spPr>
            <a:xfrm>
              <a:off x="2056975" y="2556150"/>
              <a:ext cx="34525" cy="14700"/>
            </a:xfrm>
            <a:custGeom>
              <a:rect b="b" l="l" r="r" t="t"/>
              <a:pathLst>
                <a:path extrusionOk="0" h="588" w="1381">
                  <a:moveTo>
                    <a:pt x="1176" y="1"/>
                  </a:moveTo>
                  <a:cubicBezTo>
                    <a:pt x="1059" y="1"/>
                    <a:pt x="891" y="134"/>
                    <a:pt x="701" y="171"/>
                  </a:cubicBezTo>
                  <a:cubicBezTo>
                    <a:pt x="663" y="178"/>
                    <a:pt x="624" y="181"/>
                    <a:pt x="586" y="181"/>
                  </a:cubicBezTo>
                  <a:cubicBezTo>
                    <a:pt x="451" y="181"/>
                    <a:pt x="319" y="147"/>
                    <a:pt x="216" y="147"/>
                  </a:cubicBezTo>
                  <a:cubicBezTo>
                    <a:pt x="121" y="147"/>
                    <a:pt x="51" y="176"/>
                    <a:pt x="31" y="288"/>
                  </a:cubicBezTo>
                  <a:cubicBezTo>
                    <a:pt x="0" y="433"/>
                    <a:pt x="270" y="587"/>
                    <a:pt x="594" y="587"/>
                  </a:cubicBezTo>
                  <a:cubicBezTo>
                    <a:pt x="652" y="587"/>
                    <a:pt x="712" y="582"/>
                    <a:pt x="773" y="571"/>
                  </a:cubicBezTo>
                  <a:cubicBezTo>
                    <a:pt x="1101" y="517"/>
                    <a:pt x="1380" y="220"/>
                    <a:pt x="1277" y="58"/>
                  </a:cubicBezTo>
                  <a:cubicBezTo>
                    <a:pt x="1250" y="17"/>
                    <a:pt x="1216" y="1"/>
                    <a:pt x="117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5"/>
            <p:cNvSpPr/>
            <p:nvPr/>
          </p:nvSpPr>
          <p:spPr>
            <a:xfrm>
              <a:off x="2002500" y="2580375"/>
              <a:ext cx="26675" cy="26825"/>
            </a:xfrm>
            <a:custGeom>
              <a:rect b="b" l="l" r="r" t="t"/>
              <a:pathLst>
                <a:path extrusionOk="0" h="1073" w="1067">
                  <a:moveTo>
                    <a:pt x="836" y="1"/>
                  </a:moveTo>
                  <a:cubicBezTo>
                    <a:pt x="646" y="1"/>
                    <a:pt x="644" y="334"/>
                    <a:pt x="473" y="538"/>
                  </a:cubicBezTo>
                  <a:cubicBezTo>
                    <a:pt x="307" y="740"/>
                    <a:pt x="1" y="821"/>
                    <a:pt x="95" y="988"/>
                  </a:cubicBezTo>
                  <a:cubicBezTo>
                    <a:pt x="126" y="1046"/>
                    <a:pt x="191" y="1073"/>
                    <a:pt x="272" y="1073"/>
                  </a:cubicBezTo>
                  <a:cubicBezTo>
                    <a:pt x="430" y="1073"/>
                    <a:pt x="648" y="971"/>
                    <a:pt x="788" y="799"/>
                  </a:cubicBezTo>
                  <a:cubicBezTo>
                    <a:pt x="1044" y="493"/>
                    <a:pt x="1067" y="70"/>
                    <a:pt x="901" y="12"/>
                  </a:cubicBezTo>
                  <a:cubicBezTo>
                    <a:pt x="877" y="4"/>
                    <a:pt x="855" y="1"/>
                    <a:pt x="8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5"/>
            <p:cNvSpPr/>
            <p:nvPr/>
          </p:nvSpPr>
          <p:spPr>
            <a:xfrm>
              <a:off x="2057725" y="2622825"/>
              <a:ext cx="38950" cy="28025"/>
            </a:xfrm>
            <a:custGeom>
              <a:rect b="b" l="l" r="r" t="t"/>
              <a:pathLst>
                <a:path extrusionOk="0" h="1121" w="1558">
                  <a:moveTo>
                    <a:pt x="873" y="1"/>
                  </a:moveTo>
                  <a:cubicBezTo>
                    <a:pt x="801" y="5"/>
                    <a:pt x="734" y="14"/>
                    <a:pt x="666" y="32"/>
                  </a:cubicBezTo>
                  <a:cubicBezTo>
                    <a:pt x="599" y="50"/>
                    <a:pt x="536" y="77"/>
                    <a:pt x="473" y="113"/>
                  </a:cubicBezTo>
                  <a:cubicBezTo>
                    <a:pt x="410" y="145"/>
                    <a:pt x="351" y="185"/>
                    <a:pt x="298" y="239"/>
                  </a:cubicBezTo>
                  <a:cubicBezTo>
                    <a:pt x="244" y="284"/>
                    <a:pt x="199" y="338"/>
                    <a:pt x="163" y="397"/>
                  </a:cubicBezTo>
                  <a:cubicBezTo>
                    <a:pt x="127" y="451"/>
                    <a:pt x="100" y="504"/>
                    <a:pt x="77" y="563"/>
                  </a:cubicBezTo>
                  <a:cubicBezTo>
                    <a:pt x="59" y="617"/>
                    <a:pt x="41" y="671"/>
                    <a:pt x="32" y="725"/>
                  </a:cubicBezTo>
                  <a:cubicBezTo>
                    <a:pt x="5" y="837"/>
                    <a:pt x="1" y="950"/>
                    <a:pt x="19" y="1062"/>
                  </a:cubicBezTo>
                  <a:lnTo>
                    <a:pt x="19" y="1067"/>
                  </a:lnTo>
                  <a:cubicBezTo>
                    <a:pt x="21" y="1103"/>
                    <a:pt x="47" y="1120"/>
                    <a:pt x="74" y="1120"/>
                  </a:cubicBezTo>
                  <a:cubicBezTo>
                    <a:pt x="104" y="1120"/>
                    <a:pt x="133" y="1100"/>
                    <a:pt x="131" y="1062"/>
                  </a:cubicBezTo>
                  <a:cubicBezTo>
                    <a:pt x="131" y="1062"/>
                    <a:pt x="127" y="1053"/>
                    <a:pt x="131" y="1040"/>
                  </a:cubicBezTo>
                  <a:cubicBezTo>
                    <a:pt x="131" y="1026"/>
                    <a:pt x="136" y="1008"/>
                    <a:pt x="140" y="981"/>
                  </a:cubicBezTo>
                  <a:cubicBezTo>
                    <a:pt x="154" y="909"/>
                    <a:pt x="172" y="842"/>
                    <a:pt x="194" y="770"/>
                  </a:cubicBezTo>
                  <a:cubicBezTo>
                    <a:pt x="208" y="725"/>
                    <a:pt x="230" y="684"/>
                    <a:pt x="248" y="644"/>
                  </a:cubicBezTo>
                  <a:cubicBezTo>
                    <a:pt x="275" y="599"/>
                    <a:pt x="302" y="554"/>
                    <a:pt x="329" y="513"/>
                  </a:cubicBezTo>
                  <a:cubicBezTo>
                    <a:pt x="365" y="468"/>
                    <a:pt x="401" y="428"/>
                    <a:pt x="437" y="397"/>
                  </a:cubicBezTo>
                  <a:cubicBezTo>
                    <a:pt x="477" y="361"/>
                    <a:pt x="522" y="329"/>
                    <a:pt x="572" y="302"/>
                  </a:cubicBezTo>
                  <a:cubicBezTo>
                    <a:pt x="621" y="275"/>
                    <a:pt x="671" y="253"/>
                    <a:pt x="725" y="239"/>
                  </a:cubicBezTo>
                  <a:cubicBezTo>
                    <a:pt x="779" y="221"/>
                    <a:pt x="833" y="212"/>
                    <a:pt x="887" y="203"/>
                  </a:cubicBezTo>
                  <a:cubicBezTo>
                    <a:pt x="917" y="200"/>
                    <a:pt x="947" y="199"/>
                    <a:pt x="978" y="199"/>
                  </a:cubicBezTo>
                  <a:cubicBezTo>
                    <a:pt x="1044" y="199"/>
                    <a:pt x="1112" y="206"/>
                    <a:pt x="1179" y="221"/>
                  </a:cubicBezTo>
                  <a:cubicBezTo>
                    <a:pt x="1251" y="230"/>
                    <a:pt x="1319" y="253"/>
                    <a:pt x="1386" y="275"/>
                  </a:cubicBezTo>
                  <a:cubicBezTo>
                    <a:pt x="1436" y="293"/>
                    <a:pt x="1463" y="307"/>
                    <a:pt x="1463" y="307"/>
                  </a:cubicBezTo>
                  <a:cubicBezTo>
                    <a:pt x="1472" y="311"/>
                    <a:pt x="1483" y="314"/>
                    <a:pt x="1494" y="314"/>
                  </a:cubicBezTo>
                  <a:cubicBezTo>
                    <a:pt x="1513" y="314"/>
                    <a:pt x="1532" y="306"/>
                    <a:pt x="1544" y="289"/>
                  </a:cubicBezTo>
                  <a:cubicBezTo>
                    <a:pt x="1557" y="262"/>
                    <a:pt x="1553" y="226"/>
                    <a:pt x="1526" y="208"/>
                  </a:cubicBezTo>
                  <a:lnTo>
                    <a:pt x="1503" y="194"/>
                  </a:lnTo>
                  <a:cubicBezTo>
                    <a:pt x="1490" y="185"/>
                    <a:pt x="1472" y="172"/>
                    <a:pt x="1449" y="154"/>
                  </a:cubicBezTo>
                  <a:cubicBezTo>
                    <a:pt x="1377" y="113"/>
                    <a:pt x="1301" y="77"/>
                    <a:pt x="1224" y="55"/>
                  </a:cubicBezTo>
                  <a:cubicBezTo>
                    <a:pt x="1107" y="19"/>
                    <a:pt x="990" y="1"/>
                    <a:pt x="873"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5"/>
            <p:cNvSpPr/>
            <p:nvPr/>
          </p:nvSpPr>
          <p:spPr>
            <a:xfrm>
              <a:off x="2067425" y="2575175"/>
              <a:ext cx="25650" cy="24100"/>
            </a:xfrm>
            <a:custGeom>
              <a:rect b="b" l="l" r="r" t="t"/>
              <a:pathLst>
                <a:path extrusionOk="0" h="964" w="1026">
                  <a:moveTo>
                    <a:pt x="682" y="667"/>
                  </a:moveTo>
                  <a:cubicBezTo>
                    <a:pt x="682" y="667"/>
                    <a:pt x="679" y="669"/>
                    <a:pt x="675" y="671"/>
                  </a:cubicBezTo>
                  <a:lnTo>
                    <a:pt x="675" y="671"/>
                  </a:lnTo>
                  <a:lnTo>
                    <a:pt x="679" y="670"/>
                  </a:lnTo>
                  <a:cubicBezTo>
                    <a:pt x="681" y="668"/>
                    <a:pt x="682" y="667"/>
                    <a:pt x="682" y="667"/>
                  </a:cubicBezTo>
                  <a:close/>
                  <a:moveTo>
                    <a:pt x="802" y="1"/>
                  </a:moveTo>
                  <a:cubicBezTo>
                    <a:pt x="761" y="1"/>
                    <a:pt x="719" y="38"/>
                    <a:pt x="728" y="89"/>
                  </a:cubicBezTo>
                  <a:lnTo>
                    <a:pt x="728" y="94"/>
                  </a:lnTo>
                  <a:lnTo>
                    <a:pt x="742" y="152"/>
                  </a:lnTo>
                  <a:cubicBezTo>
                    <a:pt x="746" y="193"/>
                    <a:pt x="760" y="251"/>
                    <a:pt x="769" y="319"/>
                  </a:cubicBezTo>
                  <a:cubicBezTo>
                    <a:pt x="769" y="350"/>
                    <a:pt x="773" y="386"/>
                    <a:pt x="773" y="422"/>
                  </a:cubicBezTo>
                  <a:cubicBezTo>
                    <a:pt x="773" y="458"/>
                    <a:pt x="773" y="494"/>
                    <a:pt x="769" y="530"/>
                  </a:cubicBezTo>
                  <a:cubicBezTo>
                    <a:pt x="764" y="562"/>
                    <a:pt x="751" y="589"/>
                    <a:pt x="737" y="616"/>
                  </a:cubicBezTo>
                  <a:cubicBezTo>
                    <a:pt x="733" y="620"/>
                    <a:pt x="728" y="625"/>
                    <a:pt x="728" y="634"/>
                  </a:cubicBezTo>
                  <a:cubicBezTo>
                    <a:pt x="724" y="638"/>
                    <a:pt x="715" y="638"/>
                    <a:pt x="719" y="638"/>
                  </a:cubicBezTo>
                  <a:cubicBezTo>
                    <a:pt x="724" y="643"/>
                    <a:pt x="697" y="661"/>
                    <a:pt x="679" y="670"/>
                  </a:cubicBezTo>
                  <a:lnTo>
                    <a:pt x="670" y="679"/>
                  </a:lnTo>
                  <a:lnTo>
                    <a:pt x="665" y="679"/>
                  </a:lnTo>
                  <a:cubicBezTo>
                    <a:pt x="663" y="679"/>
                    <a:pt x="670" y="674"/>
                    <a:pt x="675" y="671"/>
                  </a:cubicBezTo>
                  <a:lnTo>
                    <a:pt x="675" y="671"/>
                  </a:lnTo>
                  <a:lnTo>
                    <a:pt x="665" y="674"/>
                  </a:lnTo>
                  <a:lnTo>
                    <a:pt x="647" y="683"/>
                  </a:lnTo>
                  <a:cubicBezTo>
                    <a:pt x="629" y="692"/>
                    <a:pt x="616" y="692"/>
                    <a:pt x="602" y="697"/>
                  </a:cubicBezTo>
                  <a:cubicBezTo>
                    <a:pt x="587" y="699"/>
                    <a:pt x="571" y="700"/>
                    <a:pt x="555" y="700"/>
                  </a:cubicBezTo>
                  <a:cubicBezTo>
                    <a:pt x="539" y="700"/>
                    <a:pt x="524" y="699"/>
                    <a:pt x="508" y="697"/>
                  </a:cubicBezTo>
                  <a:cubicBezTo>
                    <a:pt x="476" y="688"/>
                    <a:pt x="445" y="679"/>
                    <a:pt x="413" y="665"/>
                  </a:cubicBezTo>
                  <a:cubicBezTo>
                    <a:pt x="382" y="652"/>
                    <a:pt x="355" y="634"/>
                    <a:pt x="323" y="616"/>
                  </a:cubicBezTo>
                  <a:cubicBezTo>
                    <a:pt x="278" y="589"/>
                    <a:pt x="238" y="557"/>
                    <a:pt x="193" y="521"/>
                  </a:cubicBezTo>
                  <a:cubicBezTo>
                    <a:pt x="161" y="499"/>
                    <a:pt x="148" y="485"/>
                    <a:pt x="148" y="485"/>
                  </a:cubicBezTo>
                  <a:cubicBezTo>
                    <a:pt x="133" y="460"/>
                    <a:pt x="111" y="449"/>
                    <a:pt x="89" y="449"/>
                  </a:cubicBezTo>
                  <a:cubicBezTo>
                    <a:pt x="44" y="449"/>
                    <a:pt x="1" y="492"/>
                    <a:pt x="22" y="544"/>
                  </a:cubicBezTo>
                  <a:lnTo>
                    <a:pt x="31" y="566"/>
                  </a:lnTo>
                  <a:lnTo>
                    <a:pt x="40" y="584"/>
                  </a:lnTo>
                  <a:cubicBezTo>
                    <a:pt x="44" y="598"/>
                    <a:pt x="53" y="611"/>
                    <a:pt x="67" y="634"/>
                  </a:cubicBezTo>
                  <a:cubicBezTo>
                    <a:pt x="103" y="688"/>
                    <a:pt x="143" y="742"/>
                    <a:pt x="188" y="786"/>
                  </a:cubicBezTo>
                  <a:cubicBezTo>
                    <a:pt x="260" y="858"/>
                    <a:pt x="350" y="912"/>
                    <a:pt x="449" y="944"/>
                  </a:cubicBezTo>
                  <a:cubicBezTo>
                    <a:pt x="494" y="958"/>
                    <a:pt x="541" y="964"/>
                    <a:pt x="591" y="964"/>
                  </a:cubicBezTo>
                  <a:cubicBezTo>
                    <a:pt x="607" y="964"/>
                    <a:pt x="622" y="963"/>
                    <a:pt x="638" y="962"/>
                  </a:cubicBezTo>
                  <a:cubicBezTo>
                    <a:pt x="670" y="957"/>
                    <a:pt x="701" y="948"/>
                    <a:pt x="733" y="939"/>
                  </a:cubicBezTo>
                  <a:lnTo>
                    <a:pt x="782" y="921"/>
                  </a:lnTo>
                  <a:lnTo>
                    <a:pt x="805" y="912"/>
                  </a:lnTo>
                  <a:lnTo>
                    <a:pt x="818" y="903"/>
                  </a:lnTo>
                  <a:lnTo>
                    <a:pt x="823" y="899"/>
                  </a:lnTo>
                  <a:lnTo>
                    <a:pt x="827" y="894"/>
                  </a:lnTo>
                  <a:cubicBezTo>
                    <a:pt x="890" y="858"/>
                    <a:pt x="935" y="804"/>
                    <a:pt x="971" y="742"/>
                  </a:cubicBezTo>
                  <a:cubicBezTo>
                    <a:pt x="998" y="683"/>
                    <a:pt x="1016" y="620"/>
                    <a:pt x="1021" y="557"/>
                  </a:cubicBezTo>
                  <a:cubicBezTo>
                    <a:pt x="1025" y="458"/>
                    <a:pt x="1007" y="359"/>
                    <a:pt x="976" y="269"/>
                  </a:cubicBezTo>
                  <a:cubicBezTo>
                    <a:pt x="953" y="206"/>
                    <a:pt x="931" y="148"/>
                    <a:pt x="899" y="94"/>
                  </a:cubicBezTo>
                  <a:cubicBezTo>
                    <a:pt x="872" y="53"/>
                    <a:pt x="859" y="31"/>
                    <a:pt x="859" y="31"/>
                  </a:cubicBezTo>
                  <a:cubicBezTo>
                    <a:pt x="844" y="10"/>
                    <a:pt x="823" y="1"/>
                    <a:pt x="802"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5"/>
            <p:cNvSpPr/>
            <p:nvPr/>
          </p:nvSpPr>
          <p:spPr>
            <a:xfrm>
              <a:off x="2082125" y="2595150"/>
              <a:ext cx="6775" cy="11725"/>
            </a:xfrm>
            <a:custGeom>
              <a:rect b="b" l="l" r="r" t="t"/>
              <a:pathLst>
                <a:path extrusionOk="0" h="469" w="271">
                  <a:moveTo>
                    <a:pt x="41" y="1"/>
                  </a:moveTo>
                  <a:cubicBezTo>
                    <a:pt x="19" y="1"/>
                    <a:pt x="1" y="19"/>
                    <a:pt x="5" y="37"/>
                  </a:cubicBezTo>
                  <a:cubicBezTo>
                    <a:pt x="5" y="64"/>
                    <a:pt x="5" y="86"/>
                    <a:pt x="14" y="113"/>
                  </a:cubicBezTo>
                  <a:cubicBezTo>
                    <a:pt x="19" y="131"/>
                    <a:pt x="23" y="163"/>
                    <a:pt x="28" y="190"/>
                  </a:cubicBezTo>
                  <a:cubicBezTo>
                    <a:pt x="37" y="212"/>
                    <a:pt x="50" y="244"/>
                    <a:pt x="64" y="271"/>
                  </a:cubicBezTo>
                  <a:cubicBezTo>
                    <a:pt x="77" y="298"/>
                    <a:pt x="91" y="325"/>
                    <a:pt x="104" y="347"/>
                  </a:cubicBezTo>
                  <a:cubicBezTo>
                    <a:pt x="118" y="370"/>
                    <a:pt x="136" y="388"/>
                    <a:pt x="154" y="410"/>
                  </a:cubicBezTo>
                  <a:cubicBezTo>
                    <a:pt x="167" y="428"/>
                    <a:pt x="185" y="446"/>
                    <a:pt x="208" y="460"/>
                  </a:cubicBezTo>
                  <a:lnTo>
                    <a:pt x="208" y="464"/>
                  </a:lnTo>
                  <a:cubicBezTo>
                    <a:pt x="217" y="469"/>
                    <a:pt x="230" y="469"/>
                    <a:pt x="239" y="469"/>
                  </a:cubicBezTo>
                  <a:cubicBezTo>
                    <a:pt x="257" y="460"/>
                    <a:pt x="271" y="442"/>
                    <a:pt x="266" y="424"/>
                  </a:cubicBezTo>
                  <a:cubicBezTo>
                    <a:pt x="266" y="424"/>
                    <a:pt x="257" y="392"/>
                    <a:pt x="244" y="352"/>
                  </a:cubicBezTo>
                  <a:cubicBezTo>
                    <a:pt x="230" y="311"/>
                    <a:pt x="203" y="262"/>
                    <a:pt x="185" y="212"/>
                  </a:cubicBezTo>
                  <a:cubicBezTo>
                    <a:pt x="167" y="190"/>
                    <a:pt x="158" y="163"/>
                    <a:pt x="145" y="140"/>
                  </a:cubicBezTo>
                  <a:cubicBezTo>
                    <a:pt x="136" y="118"/>
                    <a:pt x="122" y="95"/>
                    <a:pt x="113" y="77"/>
                  </a:cubicBezTo>
                  <a:cubicBezTo>
                    <a:pt x="100" y="59"/>
                    <a:pt x="86" y="37"/>
                    <a:pt x="73" y="19"/>
                  </a:cubicBezTo>
                  <a:lnTo>
                    <a:pt x="68" y="14"/>
                  </a:lnTo>
                  <a:cubicBezTo>
                    <a:pt x="59" y="5"/>
                    <a:pt x="50" y="1"/>
                    <a:pt x="41"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5"/>
            <p:cNvSpPr/>
            <p:nvPr/>
          </p:nvSpPr>
          <p:spPr>
            <a:xfrm>
              <a:off x="2087525" y="2592200"/>
              <a:ext cx="10600" cy="9475"/>
            </a:xfrm>
            <a:custGeom>
              <a:rect b="b" l="l" r="r" t="t"/>
              <a:pathLst>
                <a:path extrusionOk="0" h="379" w="424">
                  <a:moveTo>
                    <a:pt x="39" y="0"/>
                  </a:moveTo>
                  <a:cubicBezTo>
                    <a:pt x="35" y="0"/>
                    <a:pt x="32" y="1"/>
                    <a:pt x="28" y="2"/>
                  </a:cubicBezTo>
                  <a:cubicBezTo>
                    <a:pt x="10" y="7"/>
                    <a:pt x="1" y="29"/>
                    <a:pt x="5" y="47"/>
                  </a:cubicBezTo>
                  <a:cubicBezTo>
                    <a:pt x="10" y="56"/>
                    <a:pt x="10" y="61"/>
                    <a:pt x="14" y="69"/>
                  </a:cubicBezTo>
                  <a:cubicBezTo>
                    <a:pt x="19" y="87"/>
                    <a:pt x="28" y="105"/>
                    <a:pt x="41" y="123"/>
                  </a:cubicBezTo>
                  <a:cubicBezTo>
                    <a:pt x="55" y="146"/>
                    <a:pt x="68" y="168"/>
                    <a:pt x="91" y="191"/>
                  </a:cubicBezTo>
                  <a:cubicBezTo>
                    <a:pt x="109" y="213"/>
                    <a:pt x="131" y="236"/>
                    <a:pt x="154" y="258"/>
                  </a:cubicBezTo>
                  <a:cubicBezTo>
                    <a:pt x="199" y="294"/>
                    <a:pt x="244" y="326"/>
                    <a:pt x="298" y="348"/>
                  </a:cubicBezTo>
                  <a:cubicBezTo>
                    <a:pt x="320" y="362"/>
                    <a:pt x="343" y="371"/>
                    <a:pt x="370" y="375"/>
                  </a:cubicBezTo>
                  <a:cubicBezTo>
                    <a:pt x="375" y="377"/>
                    <a:pt x="381" y="378"/>
                    <a:pt x="386" y="378"/>
                  </a:cubicBezTo>
                  <a:cubicBezTo>
                    <a:pt x="394" y="378"/>
                    <a:pt x="400" y="376"/>
                    <a:pt x="406" y="371"/>
                  </a:cubicBezTo>
                  <a:cubicBezTo>
                    <a:pt x="424" y="357"/>
                    <a:pt x="424" y="335"/>
                    <a:pt x="415" y="317"/>
                  </a:cubicBezTo>
                  <a:cubicBezTo>
                    <a:pt x="397" y="294"/>
                    <a:pt x="379" y="276"/>
                    <a:pt x="365" y="258"/>
                  </a:cubicBezTo>
                  <a:cubicBezTo>
                    <a:pt x="343" y="245"/>
                    <a:pt x="329" y="227"/>
                    <a:pt x="307" y="209"/>
                  </a:cubicBezTo>
                  <a:cubicBezTo>
                    <a:pt x="284" y="191"/>
                    <a:pt x="266" y="168"/>
                    <a:pt x="244" y="150"/>
                  </a:cubicBezTo>
                  <a:cubicBezTo>
                    <a:pt x="199" y="114"/>
                    <a:pt x="158" y="78"/>
                    <a:pt x="122" y="56"/>
                  </a:cubicBezTo>
                  <a:cubicBezTo>
                    <a:pt x="104" y="38"/>
                    <a:pt x="86" y="25"/>
                    <a:pt x="68" y="11"/>
                  </a:cubicBezTo>
                  <a:lnTo>
                    <a:pt x="59" y="7"/>
                  </a:lnTo>
                  <a:cubicBezTo>
                    <a:pt x="53" y="3"/>
                    <a:pt x="46" y="0"/>
                    <a:pt x="39"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5"/>
            <p:cNvSpPr/>
            <p:nvPr/>
          </p:nvSpPr>
          <p:spPr>
            <a:xfrm>
              <a:off x="2089225" y="2586400"/>
              <a:ext cx="12625" cy="4750"/>
            </a:xfrm>
            <a:custGeom>
              <a:rect b="b" l="l" r="r" t="t"/>
              <a:pathLst>
                <a:path extrusionOk="0" h="190" w="505">
                  <a:moveTo>
                    <a:pt x="45" y="0"/>
                  </a:moveTo>
                  <a:cubicBezTo>
                    <a:pt x="32" y="0"/>
                    <a:pt x="23" y="0"/>
                    <a:pt x="14" y="9"/>
                  </a:cubicBezTo>
                  <a:cubicBezTo>
                    <a:pt x="0" y="23"/>
                    <a:pt x="0" y="45"/>
                    <a:pt x="14" y="59"/>
                  </a:cubicBezTo>
                  <a:lnTo>
                    <a:pt x="32" y="77"/>
                  </a:lnTo>
                  <a:cubicBezTo>
                    <a:pt x="45" y="90"/>
                    <a:pt x="59" y="99"/>
                    <a:pt x="77" y="113"/>
                  </a:cubicBezTo>
                  <a:cubicBezTo>
                    <a:pt x="99" y="122"/>
                    <a:pt x="117" y="140"/>
                    <a:pt x="149" y="149"/>
                  </a:cubicBezTo>
                  <a:cubicBezTo>
                    <a:pt x="176" y="153"/>
                    <a:pt x="203" y="167"/>
                    <a:pt x="234" y="171"/>
                  </a:cubicBezTo>
                  <a:cubicBezTo>
                    <a:pt x="284" y="185"/>
                    <a:pt x="342" y="189"/>
                    <a:pt x="396" y="189"/>
                  </a:cubicBezTo>
                  <a:cubicBezTo>
                    <a:pt x="419" y="185"/>
                    <a:pt x="446" y="185"/>
                    <a:pt x="468" y="176"/>
                  </a:cubicBezTo>
                  <a:cubicBezTo>
                    <a:pt x="504" y="167"/>
                    <a:pt x="504" y="117"/>
                    <a:pt x="473" y="104"/>
                  </a:cubicBezTo>
                  <a:cubicBezTo>
                    <a:pt x="450" y="95"/>
                    <a:pt x="428" y="86"/>
                    <a:pt x="405" y="77"/>
                  </a:cubicBezTo>
                  <a:cubicBezTo>
                    <a:pt x="387" y="72"/>
                    <a:pt x="365" y="63"/>
                    <a:pt x="338" y="59"/>
                  </a:cubicBezTo>
                  <a:cubicBezTo>
                    <a:pt x="311" y="54"/>
                    <a:pt x="288" y="45"/>
                    <a:pt x="261" y="41"/>
                  </a:cubicBezTo>
                  <a:cubicBezTo>
                    <a:pt x="207" y="32"/>
                    <a:pt x="153" y="18"/>
                    <a:pt x="117" y="14"/>
                  </a:cubicBezTo>
                  <a:cubicBezTo>
                    <a:pt x="95" y="5"/>
                    <a:pt x="72" y="0"/>
                    <a:pt x="50"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5"/>
            <p:cNvSpPr/>
            <p:nvPr/>
          </p:nvSpPr>
          <p:spPr>
            <a:xfrm>
              <a:off x="2013725" y="2609125"/>
              <a:ext cx="26025" cy="23750"/>
            </a:xfrm>
            <a:custGeom>
              <a:rect b="b" l="l" r="r" t="t"/>
              <a:pathLst>
                <a:path extrusionOk="0" h="950" w="1041">
                  <a:moveTo>
                    <a:pt x="837" y="1"/>
                  </a:moveTo>
                  <a:cubicBezTo>
                    <a:pt x="824" y="1"/>
                    <a:pt x="810" y="5"/>
                    <a:pt x="798" y="13"/>
                  </a:cubicBezTo>
                  <a:cubicBezTo>
                    <a:pt x="766" y="31"/>
                    <a:pt x="757" y="76"/>
                    <a:pt x="780" y="108"/>
                  </a:cubicBezTo>
                  <a:cubicBezTo>
                    <a:pt x="780" y="108"/>
                    <a:pt x="780" y="130"/>
                    <a:pt x="789" y="171"/>
                  </a:cubicBezTo>
                  <a:cubicBezTo>
                    <a:pt x="793" y="225"/>
                    <a:pt x="798" y="279"/>
                    <a:pt x="802" y="333"/>
                  </a:cubicBezTo>
                  <a:cubicBezTo>
                    <a:pt x="802" y="364"/>
                    <a:pt x="798" y="400"/>
                    <a:pt x="793" y="432"/>
                  </a:cubicBezTo>
                  <a:cubicBezTo>
                    <a:pt x="789" y="468"/>
                    <a:pt x="784" y="499"/>
                    <a:pt x="771" y="531"/>
                  </a:cubicBezTo>
                  <a:cubicBezTo>
                    <a:pt x="762" y="558"/>
                    <a:pt x="744" y="585"/>
                    <a:pt x="726" y="607"/>
                  </a:cubicBezTo>
                  <a:cubicBezTo>
                    <a:pt x="717" y="621"/>
                    <a:pt x="703" y="630"/>
                    <a:pt x="690" y="639"/>
                  </a:cubicBezTo>
                  <a:lnTo>
                    <a:pt x="672" y="652"/>
                  </a:lnTo>
                  <a:lnTo>
                    <a:pt x="667" y="657"/>
                  </a:lnTo>
                  <a:lnTo>
                    <a:pt x="663" y="657"/>
                  </a:lnTo>
                  <a:cubicBezTo>
                    <a:pt x="640" y="670"/>
                    <a:pt x="618" y="679"/>
                    <a:pt x="613" y="679"/>
                  </a:cubicBezTo>
                  <a:lnTo>
                    <a:pt x="586" y="679"/>
                  </a:lnTo>
                  <a:cubicBezTo>
                    <a:pt x="555" y="679"/>
                    <a:pt x="523" y="670"/>
                    <a:pt x="496" y="661"/>
                  </a:cubicBezTo>
                  <a:cubicBezTo>
                    <a:pt x="465" y="648"/>
                    <a:pt x="434" y="630"/>
                    <a:pt x="402" y="612"/>
                  </a:cubicBezTo>
                  <a:cubicBezTo>
                    <a:pt x="371" y="589"/>
                    <a:pt x="344" y="571"/>
                    <a:pt x="317" y="549"/>
                  </a:cubicBezTo>
                  <a:cubicBezTo>
                    <a:pt x="263" y="508"/>
                    <a:pt x="218" y="468"/>
                    <a:pt x="186" y="441"/>
                  </a:cubicBezTo>
                  <a:lnTo>
                    <a:pt x="141" y="400"/>
                  </a:lnTo>
                  <a:lnTo>
                    <a:pt x="137" y="400"/>
                  </a:lnTo>
                  <a:cubicBezTo>
                    <a:pt x="122" y="386"/>
                    <a:pt x="106" y="380"/>
                    <a:pt x="89" y="380"/>
                  </a:cubicBezTo>
                  <a:cubicBezTo>
                    <a:pt x="44" y="380"/>
                    <a:pt x="1" y="428"/>
                    <a:pt x="24" y="481"/>
                  </a:cubicBezTo>
                  <a:cubicBezTo>
                    <a:pt x="24" y="481"/>
                    <a:pt x="33" y="508"/>
                    <a:pt x="56" y="549"/>
                  </a:cubicBezTo>
                  <a:cubicBezTo>
                    <a:pt x="87" y="603"/>
                    <a:pt x="123" y="657"/>
                    <a:pt x="164" y="706"/>
                  </a:cubicBezTo>
                  <a:cubicBezTo>
                    <a:pt x="227" y="783"/>
                    <a:pt x="303" y="846"/>
                    <a:pt x="389" y="891"/>
                  </a:cubicBezTo>
                  <a:cubicBezTo>
                    <a:pt x="447" y="922"/>
                    <a:pt x="510" y="945"/>
                    <a:pt x="573" y="949"/>
                  </a:cubicBezTo>
                  <a:cubicBezTo>
                    <a:pt x="582" y="950"/>
                    <a:pt x="591" y="950"/>
                    <a:pt x="600" y="950"/>
                  </a:cubicBezTo>
                  <a:cubicBezTo>
                    <a:pt x="663" y="950"/>
                    <a:pt x="725" y="936"/>
                    <a:pt x="780" y="909"/>
                  </a:cubicBezTo>
                  <a:lnTo>
                    <a:pt x="789" y="904"/>
                  </a:lnTo>
                  <a:lnTo>
                    <a:pt x="807" y="895"/>
                  </a:lnTo>
                  <a:lnTo>
                    <a:pt x="825" y="882"/>
                  </a:lnTo>
                  <a:lnTo>
                    <a:pt x="865" y="850"/>
                  </a:lnTo>
                  <a:cubicBezTo>
                    <a:pt x="892" y="828"/>
                    <a:pt x="915" y="805"/>
                    <a:pt x="933" y="778"/>
                  </a:cubicBezTo>
                  <a:cubicBezTo>
                    <a:pt x="973" y="729"/>
                    <a:pt x="1000" y="670"/>
                    <a:pt x="1018" y="607"/>
                  </a:cubicBezTo>
                  <a:cubicBezTo>
                    <a:pt x="1041" y="508"/>
                    <a:pt x="1041" y="405"/>
                    <a:pt x="1018" y="306"/>
                  </a:cubicBezTo>
                  <a:cubicBezTo>
                    <a:pt x="1005" y="243"/>
                    <a:pt x="978" y="180"/>
                    <a:pt x="951" y="121"/>
                  </a:cubicBezTo>
                  <a:cubicBezTo>
                    <a:pt x="942" y="99"/>
                    <a:pt x="928" y="85"/>
                    <a:pt x="924" y="72"/>
                  </a:cubicBezTo>
                  <a:cubicBezTo>
                    <a:pt x="915" y="63"/>
                    <a:pt x="910" y="58"/>
                    <a:pt x="910" y="58"/>
                  </a:cubicBezTo>
                  <a:lnTo>
                    <a:pt x="897" y="31"/>
                  </a:lnTo>
                  <a:cubicBezTo>
                    <a:pt x="883" y="12"/>
                    <a:pt x="860" y="1"/>
                    <a:pt x="83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5"/>
            <p:cNvSpPr/>
            <p:nvPr/>
          </p:nvSpPr>
          <p:spPr>
            <a:xfrm>
              <a:off x="2033550" y="2625925"/>
              <a:ext cx="7975" cy="11075"/>
            </a:xfrm>
            <a:custGeom>
              <a:rect b="b" l="l" r="r" t="t"/>
              <a:pathLst>
                <a:path extrusionOk="0" h="443" w="319">
                  <a:moveTo>
                    <a:pt x="36" y="1"/>
                  </a:moveTo>
                  <a:cubicBezTo>
                    <a:pt x="33" y="1"/>
                    <a:pt x="30" y="1"/>
                    <a:pt x="27" y="3"/>
                  </a:cubicBezTo>
                  <a:cubicBezTo>
                    <a:pt x="9" y="12"/>
                    <a:pt x="0" y="30"/>
                    <a:pt x="5" y="52"/>
                  </a:cubicBezTo>
                  <a:lnTo>
                    <a:pt x="5" y="57"/>
                  </a:lnTo>
                  <a:cubicBezTo>
                    <a:pt x="14" y="79"/>
                    <a:pt x="23" y="102"/>
                    <a:pt x="36" y="120"/>
                  </a:cubicBezTo>
                  <a:cubicBezTo>
                    <a:pt x="45" y="138"/>
                    <a:pt x="59" y="160"/>
                    <a:pt x="72" y="183"/>
                  </a:cubicBezTo>
                  <a:cubicBezTo>
                    <a:pt x="86" y="205"/>
                    <a:pt x="99" y="228"/>
                    <a:pt x="113" y="250"/>
                  </a:cubicBezTo>
                  <a:cubicBezTo>
                    <a:pt x="144" y="295"/>
                    <a:pt x="176" y="340"/>
                    <a:pt x="203" y="376"/>
                  </a:cubicBezTo>
                  <a:cubicBezTo>
                    <a:pt x="230" y="407"/>
                    <a:pt x="252" y="430"/>
                    <a:pt x="252" y="430"/>
                  </a:cubicBezTo>
                  <a:cubicBezTo>
                    <a:pt x="260" y="439"/>
                    <a:pt x="270" y="443"/>
                    <a:pt x="280" y="443"/>
                  </a:cubicBezTo>
                  <a:cubicBezTo>
                    <a:pt x="299" y="443"/>
                    <a:pt x="318" y="427"/>
                    <a:pt x="315" y="403"/>
                  </a:cubicBezTo>
                  <a:cubicBezTo>
                    <a:pt x="315" y="376"/>
                    <a:pt x="306" y="353"/>
                    <a:pt x="297" y="327"/>
                  </a:cubicBezTo>
                  <a:cubicBezTo>
                    <a:pt x="293" y="304"/>
                    <a:pt x="284" y="282"/>
                    <a:pt x="270" y="255"/>
                  </a:cubicBezTo>
                  <a:cubicBezTo>
                    <a:pt x="257" y="232"/>
                    <a:pt x="243" y="205"/>
                    <a:pt x="225" y="183"/>
                  </a:cubicBezTo>
                  <a:cubicBezTo>
                    <a:pt x="212" y="156"/>
                    <a:pt x="194" y="133"/>
                    <a:pt x="176" y="111"/>
                  </a:cubicBezTo>
                  <a:cubicBezTo>
                    <a:pt x="158" y="88"/>
                    <a:pt x="135" y="70"/>
                    <a:pt x="117" y="52"/>
                  </a:cubicBezTo>
                  <a:cubicBezTo>
                    <a:pt x="99" y="39"/>
                    <a:pt x="81" y="21"/>
                    <a:pt x="59" y="7"/>
                  </a:cubicBezTo>
                  <a:cubicBezTo>
                    <a:pt x="53" y="4"/>
                    <a:pt x="44" y="1"/>
                    <a:pt x="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5"/>
            <p:cNvSpPr/>
            <p:nvPr/>
          </p:nvSpPr>
          <p:spPr>
            <a:xfrm>
              <a:off x="2028250" y="2629025"/>
              <a:ext cx="4425" cy="12975"/>
            </a:xfrm>
            <a:custGeom>
              <a:rect b="b" l="l" r="r" t="t"/>
              <a:pathLst>
                <a:path extrusionOk="0" h="519" w="177">
                  <a:moveTo>
                    <a:pt x="37" y="0"/>
                  </a:moveTo>
                  <a:cubicBezTo>
                    <a:pt x="19" y="0"/>
                    <a:pt x="1" y="18"/>
                    <a:pt x="5" y="41"/>
                  </a:cubicBezTo>
                  <a:lnTo>
                    <a:pt x="5" y="45"/>
                  </a:lnTo>
                  <a:cubicBezTo>
                    <a:pt x="5" y="45"/>
                    <a:pt x="10" y="72"/>
                    <a:pt x="14" y="113"/>
                  </a:cubicBezTo>
                  <a:cubicBezTo>
                    <a:pt x="19" y="158"/>
                    <a:pt x="28" y="212"/>
                    <a:pt x="37" y="270"/>
                  </a:cubicBezTo>
                  <a:cubicBezTo>
                    <a:pt x="37" y="297"/>
                    <a:pt x="46" y="324"/>
                    <a:pt x="50" y="351"/>
                  </a:cubicBezTo>
                  <a:cubicBezTo>
                    <a:pt x="55" y="378"/>
                    <a:pt x="64" y="405"/>
                    <a:pt x="64" y="423"/>
                  </a:cubicBezTo>
                  <a:cubicBezTo>
                    <a:pt x="73" y="450"/>
                    <a:pt x="77" y="472"/>
                    <a:pt x="86" y="495"/>
                  </a:cubicBezTo>
                  <a:cubicBezTo>
                    <a:pt x="93" y="511"/>
                    <a:pt x="108" y="519"/>
                    <a:pt x="122" y="519"/>
                  </a:cubicBezTo>
                  <a:cubicBezTo>
                    <a:pt x="137" y="519"/>
                    <a:pt x="152" y="511"/>
                    <a:pt x="158" y="495"/>
                  </a:cubicBezTo>
                  <a:cubicBezTo>
                    <a:pt x="167" y="468"/>
                    <a:pt x="172" y="441"/>
                    <a:pt x="172" y="414"/>
                  </a:cubicBezTo>
                  <a:cubicBezTo>
                    <a:pt x="176" y="360"/>
                    <a:pt x="176" y="301"/>
                    <a:pt x="167" y="247"/>
                  </a:cubicBezTo>
                  <a:cubicBezTo>
                    <a:pt x="163" y="216"/>
                    <a:pt x="154" y="185"/>
                    <a:pt x="145" y="158"/>
                  </a:cubicBezTo>
                  <a:cubicBezTo>
                    <a:pt x="136" y="131"/>
                    <a:pt x="122" y="104"/>
                    <a:pt x="113" y="81"/>
                  </a:cubicBezTo>
                  <a:cubicBezTo>
                    <a:pt x="104" y="63"/>
                    <a:pt x="95" y="45"/>
                    <a:pt x="82" y="32"/>
                  </a:cubicBezTo>
                  <a:cubicBezTo>
                    <a:pt x="77" y="23"/>
                    <a:pt x="73" y="18"/>
                    <a:pt x="68" y="14"/>
                  </a:cubicBezTo>
                  <a:cubicBezTo>
                    <a:pt x="59" y="5"/>
                    <a:pt x="50" y="0"/>
                    <a:pt x="37"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5"/>
            <p:cNvSpPr/>
            <p:nvPr/>
          </p:nvSpPr>
          <p:spPr>
            <a:xfrm>
              <a:off x="2019150" y="2627475"/>
              <a:ext cx="5325" cy="12050"/>
            </a:xfrm>
            <a:custGeom>
              <a:rect b="b" l="l" r="r" t="t"/>
              <a:pathLst>
                <a:path extrusionOk="0" h="482" w="213">
                  <a:moveTo>
                    <a:pt x="165" y="0"/>
                  </a:moveTo>
                  <a:cubicBezTo>
                    <a:pt x="151" y="0"/>
                    <a:pt x="138" y="8"/>
                    <a:pt x="131" y="22"/>
                  </a:cubicBezTo>
                  <a:lnTo>
                    <a:pt x="131" y="26"/>
                  </a:lnTo>
                  <a:cubicBezTo>
                    <a:pt x="122" y="49"/>
                    <a:pt x="113" y="67"/>
                    <a:pt x="109" y="89"/>
                  </a:cubicBezTo>
                  <a:cubicBezTo>
                    <a:pt x="95" y="125"/>
                    <a:pt x="77" y="175"/>
                    <a:pt x="59" y="229"/>
                  </a:cubicBezTo>
                  <a:cubicBezTo>
                    <a:pt x="50" y="251"/>
                    <a:pt x="46" y="282"/>
                    <a:pt x="37" y="305"/>
                  </a:cubicBezTo>
                  <a:cubicBezTo>
                    <a:pt x="23" y="327"/>
                    <a:pt x="23" y="354"/>
                    <a:pt x="14" y="372"/>
                  </a:cubicBezTo>
                  <a:cubicBezTo>
                    <a:pt x="10" y="395"/>
                    <a:pt x="5" y="417"/>
                    <a:pt x="1" y="444"/>
                  </a:cubicBezTo>
                  <a:cubicBezTo>
                    <a:pt x="1" y="453"/>
                    <a:pt x="5" y="462"/>
                    <a:pt x="10" y="471"/>
                  </a:cubicBezTo>
                  <a:cubicBezTo>
                    <a:pt x="16" y="478"/>
                    <a:pt x="26" y="482"/>
                    <a:pt x="37" y="482"/>
                  </a:cubicBezTo>
                  <a:cubicBezTo>
                    <a:pt x="47" y="482"/>
                    <a:pt x="57" y="478"/>
                    <a:pt x="64" y="471"/>
                  </a:cubicBezTo>
                  <a:cubicBezTo>
                    <a:pt x="82" y="453"/>
                    <a:pt x="100" y="435"/>
                    <a:pt x="113" y="413"/>
                  </a:cubicBezTo>
                  <a:cubicBezTo>
                    <a:pt x="140" y="368"/>
                    <a:pt x="167" y="318"/>
                    <a:pt x="185" y="269"/>
                  </a:cubicBezTo>
                  <a:cubicBezTo>
                    <a:pt x="194" y="238"/>
                    <a:pt x="199" y="211"/>
                    <a:pt x="208" y="184"/>
                  </a:cubicBezTo>
                  <a:cubicBezTo>
                    <a:pt x="212" y="152"/>
                    <a:pt x="212" y="125"/>
                    <a:pt x="212" y="103"/>
                  </a:cubicBezTo>
                  <a:cubicBezTo>
                    <a:pt x="212" y="85"/>
                    <a:pt x="208" y="67"/>
                    <a:pt x="203" y="49"/>
                  </a:cubicBezTo>
                  <a:cubicBezTo>
                    <a:pt x="203" y="40"/>
                    <a:pt x="203" y="31"/>
                    <a:pt x="199" y="26"/>
                  </a:cubicBezTo>
                  <a:cubicBezTo>
                    <a:pt x="199" y="17"/>
                    <a:pt x="190" y="8"/>
                    <a:pt x="181" y="4"/>
                  </a:cubicBezTo>
                  <a:cubicBezTo>
                    <a:pt x="176" y="1"/>
                    <a:pt x="171" y="0"/>
                    <a:pt x="165"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5"/>
            <p:cNvSpPr/>
            <p:nvPr/>
          </p:nvSpPr>
          <p:spPr>
            <a:xfrm>
              <a:off x="2151750" y="3260150"/>
              <a:ext cx="13750" cy="17475"/>
            </a:xfrm>
            <a:custGeom>
              <a:rect b="b" l="l" r="r" t="t"/>
              <a:pathLst>
                <a:path extrusionOk="0" h="699" w="550">
                  <a:moveTo>
                    <a:pt x="190" y="153"/>
                  </a:moveTo>
                  <a:cubicBezTo>
                    <a:pt x="198" y="153"/>
                    <a:pt x="207" y="157"/>
                    <a:pt x="225" y="168"/>
                  </a:cubicBezTo>
                  <a:cubicBezTo>
                    <a:pt x="257" y="190"/>
                    <a:pt x="284" y="217"/>
                    <a:pt x="306" y="244"/>
                  </a:cubicBezTo>
                  <a:cubicBezTo>
                    <a:pt x="356" y="307"/>
                    <a:pt x="396" y="375"/>
                    <a:pt x="423" y="451"/>
                  </a:cubicBezTo>
                  <a:cubicBezTo>
                    <a:pt x="446" y="501"/>
                    <a:pt x="459" y="550"/>
                    <a:pt x="464" y="609"/>
                  </a:cubicBezTo>
                  <a:cubicBezTo>
                    <a:pt x="466" y="615"/>
                    <a:pt x="466" y="622"/>
                    <a:pt x="465" y="627"/>
                  </a:cubicBezTo>
                  <a:lnTo>
                    <a:pt x="464" y="627"/>
                  </a:lnTo>
                  <a:cubicBezTo>
                    <a:pt x="455" y="627"/>
                    <a:pt x="441" y="622"/>
                    <a:pt x="432" y="613"/>
                  </a:cubicBezTo>
                  <a:cubicBezTo>
                    <a:pt x="383" y="586"/>
                    <a:pt x="342" y="555"/>
                    <a:pt x="302" y="514"/>
                  </a:cubicBezTo>
                  <a:cubicBezTo>
                    <a:pt x="248" y="456"/>
                    <a:pt x="203" y="393"/>
                    <a:pt x="167" y="325"/>
                  </a:cubicBezTo>
                  <a:cubicBezTo>
                    <a:pt x="153" y="289"/>
                    <a:pt x="144" y="258"/>
                    <a:pt x="140" y="217"/>
                  </a:cubicBezTo>
                  <a:cubicBezTo>
                    <a:pt x="140" y="208"/>
                    <a:pt x="140" y="199"/>
                    <a:pt x="144" y="190"/>
                  </a:cubicBezTo>
                  <a:lnTo>
                    <a:pt x="144" y="190"/>
                  </a:lnTo>
                  <a:cubicBezTo>
                    <a:pt x="143" y="191"/>
                    <a:pt x="142" y="191"/>
                    <a:pt x="141" y="191"/>
                  </a:cubicBezTo>
                  <a:cubicBezTo>
                    <a:pt x="136" y="191"/>
                    <a:pt x="172" y="158"/>
                    <a:pt x="172" y="158"/>
                  </a:cubicBezTo>
                  <a:lnTo>
                    <a:pt x="172" y="158"/>
                  </a:lnTo>
                  <a:cubicBezTo>
                    <a:pt x="172" y="158"/>
                    <a:pt x="172" y="158"/>
                    <a:pt x="171" y="159"/>
                  </a:cubicBezTo>
                  <a:cubicBezTo>
                    <a:pt x="179" y="155"/>
                    <a:pt x="184" y="153"/>
                    <a:pt x="190" y="153"/>
                  </a:cubicBezTo>
                  <a:close/>
                  <a:moveTo>
                    <a:pt x="465" y="631"/>
                  </a:moveTo>
                  <a:lnTo>
                    <a:pt x="465" y="631"/>
                  </a:lnTo>
                  <a:cubicBezTo>
                    <a:pt x="464" y="632"/>
                    <a:pt x="464" y="632"/>
                    <a:pt x="464" y="632"/>
                  </a:cubicBezTo>
                  <a:cubicBezTo>
                    <a:pt x="464" y="632"/>
                    <a:pt x="464" y="632"/>
                    <a:pt x="464" y="631"/>
                  </a:cubicBezTo>
                  <a:cubicBezTo>
                    <a:pt x="464" y="631"/>
                    <a:pt x="464" y="631"/>
                    <a:pt x="465" y="631"/>
                  </a:cubicBezTo>
                  <a:close/>
                  <a:moveTo>
                    <a:pt x="188" y="0"/>
                  </a:moveTo>
                  <a:cubicBezTo>
                    <a:pt x="154" y="0"/>
                    <a:pt x="121" y="10"/>
                    <a:pt x="90" y="33"/>
                  </a:cubicBezTo>
                  <a:lnTo>
                    <a:pt x="86" y="37"/>
                  </a:lnTo>
                  <a:lnTo>
                    <a:pt x="81" y="37"/>
                  </a:lnTo>
                  <a:lnTo>
                    <a:pt x="72" y="46"/>
                  </a:lnTo>
                  <a:lnTo>
                    <a:pt x="68" y="51"/>
                  </a:lnTo>
                  <a:lnTo>
                    <a:pt x="54" y="64"/>
                  </a:lnTo>
                  <a:lnTo>
                    <a:pt x="41" y="78"/>
                  </a:lnTo>
                  <a:cubicBezTo>
                    <a:pt x="36" y="87"/>
                    <a:pt x="32" y="96"/>
                    <a:pt x="27" y="109"/>
                  </a:cubicBezTo>
                  <a:cubicBezTo>
                    <a:pt x="5" y="141"/>
                    <a:pt x="0" y="181"/>
                    <a:pt x="5" y="222"/>
                  </a:cubicBezTo>
                  <a:cubicBezTo>
                    <a:pt x="14" y="276"/>
                    <a:pt x="32" y="330"/>
                    <a:pt x="63" y="379"/>
                  </a:cubicBezTo>
                  <a:cubicBezTo>
                    <a:pt x="113" y="451"/>
                    <a:pt x="176" y="519"/>
                    <a:pt x="248" y="573"/>
                  </a:cubicBezTo>
                  <a:cubicBezTo>
                    <a:pt x="293" y="613"/>
                    <a:pt x="347" y="649"/>
                    <a:pt x="401" y="681"/>
                  </a:cubicBezTo>
                  <a:cubicBezTo>
                    <a:pt x="419" y="690"/>
                    <a:pt x="441" y="694"/>
                    <a:pt x="464" y="699"/>
                  </a:cubicBezTo>
                  <a:lnTo>
                    <a:pt x="495" y="699"/>
                  </a:lnTo>
                  <a:lnTo>
                    <a:pt x="504" y="690"/>
                  </a:lnTo>
                  <a:lnTo>
                    <a:pt x="509" y="690"/>
                  </a:lnTo>
                  <a:lnTo>
                    <a:pt x="513" y="685"/>
                  </a:lnTo>
                  <a:lnTo>
                    <a:pt x="527" y="672"/>
                  </a:lnTo>
                  <a:cubicBezTo>
                    <a:pt x="540" y="649"/>
                    <a:pt x="549" y="627"/>
                    <a:pt x="545" y="600"/>
                  </a:cubicBezTo>
                  <a:cubicBezTo>
                    <a:pt x="545" y="537"/>
                    <a:pt x="531" y="474"/>
                    <a:pt x="518" y="415"/>
                  </a:cubicBezTo>
                  <a:cubicBezTo>
                    <a:pt x="491" y="330"/>
                    <a:pt x="459" y="244"/>
                    <a:pt x="414" y="168"/>
                  </a:cubicBezTo>
                  <a:cubicBezTo>
                    <a:pt x="387" y="118"/>
                    <a:pt x="351" y="78"/>
                    <a:pt x="306" y="42"/>
                  </a:cubicBezTo>
                  <a:cubicBezTo>
                    <a:pt x="279" y="19"/>
                    <a:pt x="243" y="6"/>
                    <a:pt x="207" y="1"/>
                  </a:cubicBezTo>
                  <a:cubicBezTo>
                    <a:pt x="201" y="1"/>
                    <a:pt x="194" y="0"/>
                    <a:pt x="188"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5"/>
            <p:cNvSpPr/>
            <p:nvPr/>
          </p:nvSpPr>
          <p:spPr>
            <a:xfrm>
              <a:off x="2164350" y="3262275"/>
              <a:ext cx="15775" cy="15625"/>
            </a:xfrm>
            <a:custGeom>
              <a:rect b="b" l="l" r="r" t="t"/>
              <a:pathLst>
                <a:path extrusionOk="0" h="625" w="631">
                  <a:moveTo>
                    <a:pt x="442" y="148"/>
                  </a:moveTo>
                  <a:cubicBezTo>
                    <a:pt x="451" y="148"/>
                    <a:pt x="456" y="152"/>
                    <a:pt x="464" y="159"/>
                  </a:cubicBezTo>
                  <a:cubicBezTo>
                    <a:pt x="463" y="158"/>
                    <a:pt x="462" y="157"/>
                    <a:pt x="462" y="157"/>
                  </a:cubicBezTo>
                  <a:lnTo>
                    <a:pt x="462" y="157"/>
                  </a:lnTo>
                  <a:cubicBezTo>
                    <a:pt x="462" y="157"/>
                    <a:pt x="489" y="196"/>
                    <a:pt x="484" y="196"/>
                  </a:cubicBezTo>
                  <a:cubicBezTo>
                    <a:pt x="483" y="196"/>
                    <a:pt x="483" y="196"/>
                    <a:pt x="482" y="195"/>
                  </a:cubicBezTo>
                  <a:cubicBezTo>
                    <a:pt x="482" y="204"/>
                    <a:pt x="482" y="213"/>
                    <a:pt x="482" y="222"/>
                  </a:cubicBezTo>
                  <a:cubicBezTo>
                    <a:pt x="468" y="258"/>
                    <a:pt x="450" y="290"/>
                    <a:pt x="428" y="321"/>
                  </a:cubicBezTo>
                  <a:cubicBezTo>
                    <a:pt x="378" y="380"/>
                    <a:pt x="320" y="434"/>
                    <a:pt x="257" y="474"/>
                  </a:cubicBezTo>
                  <a:cubicBezTo>
                    <a:pt x="212" y="506"/>
                    <a:pt x="162" y="528"/>
                    <a:pt x="108" y="546"/>
                  </a:cubicBezTo>
                  <a:cubicBezTo>
                    <a:pt x="99" y="551"/>
                    <a:pt x="86" y="551"/>
                    <a:pt x="77" y="551"/>
                  </a:cubicBezTo>
                  <a:cubicBezTo>
                    <a:pt x="76" y="550"/>
                    <a:pt x="75" y="549"/>
                    <a:pt x="75" y="549"/>
                  </a:cubicBezTo>
                  <a:lnTo>
                    <a:pt x="75" y="549"/>
                  </a:lnTo>
                  <a:cubicBezTo>
                    <a:pt x="75" y="544"/>
                    <a:pt x="75" y="539"/>
                    <a:pt x="77" y="533"/>
                  </a:cubicBezTo>
                  <a:cubicBezTo>
                    <a:pt x="95" y="479"/>
                    <a:pt x="117" y="429"/>
                    <a:pt x="153" y="384"/>
                  </a:cubicBezTo>
                  <a:cubicBezTo>
                    <a:pt x="198" y="321"/>
                    <a:pt x="248" y="263"/>
                    <a:pt x="311" y="213"/>
                  </a:cubicBezTo>
                  <a:cubicBezTo>
                    <a:pt x="338" y="191"/>
                    <a:pt x="374" y="168"/>
                    <a:pt x="405" y="155"/>
                  </a:cubicBezTo>
                  <a:cubicBezTo>
                    <a:pt x="423" y="151"/>
                    <a:pt x="434" y="148"/>
                    <a:pt x="442" y="148"/>
                  </a:cubicBezTo>
                  <a:close/>
                  <a:moveTo>
                    <a:pt x="68" y="551"/>
                  </a:moveTo>
                  <a:cubicBezTo>
                    <a:pt x="72" y="551"/>
                    <a:pt x="72" y="551"/>
                    <a:pt x="72" y="555"/>
                  </a:cubicBezTo>
                  <a:lnTo>
                    <a:pt x="68" y="551"/>
                  </a:lnTo>
                  <a:close/>
                  <a:moveTo>
                    <a:pt x="74" y="553"/>
                  </a:moveTo>
                  <a:lnTo>
                    <a:pt x="77" y="555"/>
                  </a:lnTo>
                  <a:lnTo>
                    <a:pt x="74" y="555"/>
                  </a:lnTo>
                  <a:cubicBezTo>
                    <a:pt x="74" y="555"/>
                    <a:pt x="74" y="554"/>
                    <a:pt x="74" y="553"/>
                  </a:cubicBezTo>
                  <a:close/>
                  <a:moveTo>
                    <a:pt x="447" y="1"/>
                  </a:moveTo>
                  <a:cubicBezTo>
                    <a:pt x="415" y="1"/>
                    <a:pt x="386" y="9"/>
                    <a:pt x="360" y="20"/>
                  </a:cubicBezTo>
                  <a:cubicBezTo>
                    <a:pt x="311" y="42"/>
                    <a:pt x="266" y="78"/>
                    <a:pt x="230" y="119"/>
                  </a:cubicBezTo>
                  <a:cubicBezTo>
                    <a:pt x="167" y="186"/>
                    <a:pt x="117" y="258"/>
                    <a:pt x="77" y="335"/>
                  </a:cubicBezTo>
                  <a:cubicBezTo>
                    <a:pt x="45" y="393"/>
                    <a:pt x="23" y="452"/>
                    <a:pt x="5" y="515"/>
                  </a:cubicBezTo>
                  <a:cubicBezTo>
                    <a:pt x="0" y="537"/>
                    <a:pt x="0" y="560"/>
                    <a:pt x="5" y="587"/>
                  </a:cubicBezTo>
                  <a:cubicBezTo>
                    <a:pt x="9" y="591"/>
                    <a:pt x="14" y="600"/>
                    <a:pt x="18" y="605"/>
                  </a:cubicBezTo>
                  <a:lnTo>
                    <a:pt x="23" y="609"/>
                  </a:lnTo>
                  <a:cubicBezTo>
                    <a:pt x="23" y="609"/>
                    <a:pt x="23" y="609"/>
                    <a:pt x="27" y="614"/>
                  </a:cubicBezTo>
                  <a:lnTo>
                    <a:pt x="32" y="614"/>
                  </a:lnTo>
                  <a:cubicBezTo>
                    <a:pt x="41" y="618"/>
                    <a:pt x="50" y="623"/>
                    <a:pt x="63" y="623"/>
                  </a:cubicBezTo>
                  <a:cubicBezTo>
                    <a:pt x="70" y="624"/>
                    <a:pt x="76" y="624"/>
                    <a:pt x="82" y="624"/>
                  </a:cubicBezTo>
                  <a:cubicBezTo>
                    <a:pt x="97" y="624"/>
                    <a:pt x="110" y="621"/>
                    <a:pt x="126" y="618"/>
                  </a:cubicBezTo>
                  <a:cubicBezTo>
                    <a:pt x="185" y="605"/>
                    <a:pt x="248" y="582"/>
                    <a:pt x="302" y="551"/>
                  </a:cubicBezTo>
                  <a:cubicBezTo>
                    <a:pt x="383" y="510"/>
                    <a:pt x="455" y="461"/>
                    <a:pt x="522" y="402"/>
                  </a:cubicBezTo>
                  <a:cubicBezTo>
                    <a:pt x="563" y="362"/>
                    <a:pt x="594" y="312"/>
                    <a:pt x="617" y="258"/>
                  </a:cubicBezTo>
                  <a:cubicBezTo>
                    <a:pt x="626" y="222"/>
                    <a:pt x="630" y="182"/>
                    <a:pt x="621" y="146"/>
                  </a:cubicBezTo>
                  <a:cubicBezTo>
                    <a:pt x="617" y="137"/>
                    <a:pt x="612" y="123"/>
                    <a:pt x="608" y="114"/>
                  </a:cubicBezTo>
                  <a:lnTo>
                    <a:pt x="599" y="96"/>
                  </a:lnTo>
                  <a:lnTo>
                    <a:pt x="590" y="83"/>
                  </a:lnTo>
                  <a:lnTo>
                    <a:pt x="585" y="74"/>
                  </a:lnTo>
                  <a:lnTo>
                    <a:pt x="576" y="65"/>
                  </a:lnTo>
                  <a:lnTo>
                    <a:pt x="572" y="60"/>
                  </a:lnTo>
                  <a:cubicBezTo>
                    <a:pt x="545" y="29"/>
                    <a:pt x="509" y="6"/>
                    <a:pt x="468" y="2"/>
                  </a:cubicBezTo>
                  <a:cubicBezTo>
                    <a:pt x="461" y="1"/>
                    <a:pt x="454" y="1"/>
                    <a:pt x="44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5"/>
            <p:cNvSpPr/>
            <p:nvPr/>
          </p:nvSpPr>
          <p:spPr>
            <a:xfrm>
              <a:off x="2154900" y="3286475"/>
              <a:ext cx="24325" cy="5450"/>
            </a:xfrm>
            <a:custGeom>
              <a:rect b="b" l="l" r="r" t="t"/>
              <a:pathLst>
                <a:path extrusionOk="0" h="218" w="973">
                  <a:moveTo>
                    <a:pt x="512" y="0"/>
                  </a:moveTo>
                  <a:cubicBezTo>
                    <a:pt x="500" y="0"/>
                    <a:pt x="489" y="1"/>
                    <a:pt x="477" y="1"/>
                  </a:cubicBezTo>
                  <a:cubicBezTo>
                    <a:pt x="419" y="1"/>
                    <a:pt x="360" y="10"/>
                    <a:pt x="297" y="23"/>
                  </a:cubicBezTo>
                  <a:cubicBezTo>
                    <a:pt x="270" y="28"/>
                    <a:pt x="243" y="37"/>
                    <a:pt x="216" y="46"/>
                  </a:cubicBezTo>
                  <a:cubicBezTo>
                    <a:pt x="194" y="55"/>
                    <a:pt x="171" y="64"/>
                    <a:pt x="149" y="73"/>
                  </a:cubicBezTo>
                  <a:cubicBezTo>
                    <a:pt x="113" y="91"/>
                    <a:pt x="81" y="109"/>
                    <a:pt x="50" y="131"/>
                  </a:cubicBezTo>
                  <a:lnTo>
                    <a:pt x="18" y="158"/>
                  </a:lnTo>
                  <a:cubicBezTo>
                    <a:pt x="5" y="167"/>
                    <a:pt x="0" y="190"/>
                    <a:pt x="14" y="203"/>
                  </a:cubicBezTo>
                  <a:cubicBezTo>
                    <a:pt x="17" y="212"/>
                    <a:pt x="25" y="217"/>
                    <a:pt x="35" y="217"/>
                  </a:cubicBezTo>
                  <a:cubicBezTo>
                    <a:pt x="40" y="217"/>
                    <a:pt x="45" y="216"/>
                    <a:pt x="50" y="212"/>
                  </a:cubicBezTo>
                  <a:lnTo>
                    <a:pt x="54" y="212"/>
                  </a:lnTo>
                  <a:lnTo>
                    <a:pt x="90" y="199"/>
                  </a:lnTo>
                  <a:cubicBezTo>
                    <a:pt x="117" y="185"/>
                    <a:pt x="149" y="176"/>
                    <a:pt x="185" y="167"/>
                  </a:cubicBezTo>
                  <a:cubicBezTo>
                    <a:pt x="203" y="158"/>
                    <a:pt x="225" y="154"/>
                    <a:pt x="248" y="149"/>
                  </a:cubicBezTo>
                  <a:cubicBezTo>
                    <a:pt x="270" y="140"/>
                    <a:pt x="297" y="140"/>
                    <a:pt x="320" y="136"/>
                  </a:cubicBezTo>
                  <a:cubicBezTo>
                    <a:pt x="374" y="127"/>
                    <a:pt x="428" y="122"/>
                    <a:pt x="482" y="122"/>
                  </a:cubicBezTo>
                  <a:cubicBezTo>
                    <a:pt x="498" y="121"/>
                    <a:pt x="513" y="121"/>
                    <a:pt x="529" y="121"/>
                  </a:cubicBezTo>
                  <a:cubicBezTo>
                    <a:pt x="567" y="121"/>
                    <a:pt x="606" y="124"/>
                    <a:pt x="644" y="127"/>
                  </a:cubicBezTo>
                  <a:cubicBezTo>
                    <a:pt x="698" y="131"/>
                    <a:pt x="747" y="136"/>
                    <a:pt x="788" y="145"/>
                  </a:cubicBezTo>
                  <a:cubicBezTo>
                    <a:pt x="873" y="154"/>
                    <a:pt x="932" y="167"/>
                    <a:pt x="932" y="167"/>
                  </a:cubicBezTo>
                  <a:cubicBezTo>
                    <a:pt x="950" y="167"/>
                    <a:pt x="963" y="158"/>
                    <a:pt x="968" y="140"/>
                  </a:cubicBezTo>
                  <a:cubicBezTo>
                    <a:pt x="972" y="127"/>
                    <a:pt x="963" y="109"/>
                    <a:pt x="954" y="104"/>
                  </a:cubicBezTo>
                  <a:cubicBezTo>
                    <a:pt x="905" y="82"/>
                    <a:pt x="860" y="59"/>
                    <a:pt x="810" y="46"/>
                  </a:cubicBezTo>
                  <a:cubicBezTo>
                    <a:pt x="713" y="18"/>
                    <a:pt x="613" y="0"/>
                    <a:pt x="512"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5"/>
            <p:cNvSpPr/>
            <p:nvPr/>
          </p:nvSpPr>
          <p:spPr>
            <a:xfrm>
              <a:off x="2157150" y="3297525"/>
              <a:ext cx="22625" cy="6250"/>
            </a:xfrm>
            <a:custGeom>
              <a:rect b="b" l="l" r="r" t="t"/>
              <a:pathLst>
                <a:path extrusionOk="0" h="250" w="905">
                  <a:moveTo>
                    <a:pt x="537" y="1"/>
                  </a:moveTo>
                  <a:cubicBezTo>
                    <a:pt x="511" y="1"/>
                    <a:pt x="485" y="2"/>
                    <a:pt x="459" y="4"/>
                  </a:cubicBezTo>
                  <a:cubicBezTo>
                    <a:pt x="401" y="13"/>
                    <a:pt x="347" y="22"/>
                    <a:pt x="288" y="40"/>
                  </a:cubicBezTo>
                  <a:cubicBezTo>
                    <a:pt x="261" y="49"/>
                    <a:pt x="239" y="58"/>
                    <a:pt x="212" y="67"/>
                  </a:cubicBezTo>
                  <a:cubicBezTo>
                    <a:pt x="189" y="81"/>
                    <a:pt x="167" y="90"/>
                    <a:pt x="144" y="103"/>
                  </a:cubicBezTo>
                  <a:cubicBezTo>
                    <a:pt x="113" y="121"/>
                    <a:pt x="81" y="139"/>
                    <a:pt x="50" y="166"/>
                  </a:cubicBezTo>
                  <a:lnTo>
                    <a:pt x="18" y="193"/>
                  </a:lnTo>
                  <a:cubicBezTo>
                    <a:pt x="5" y="202"/>
                    <a:pt x="0" y="220"/>
                    <a:pt x="9" y="238"/>
                  </a:cubicBezTo>
                  <a:cubicBezTo>
                    <a:pt x="13" y="245"/>
                    <a:pt x="23" y="249"/>
                    <a:pt x="32" y="249"/>
                  </a:cubicBezTo>
                  <a:cubicBezTo>
                    <a:pt x="35" y="249"/>
                    <a:pt x="38" y="248"/>
                    <a:pt x="41" y="247"/>
                  </a:cubicBezTo>
                  <a:lnTo>
                    <a:pt x="45" y="247"/>
                  </a:lnTo>
                  <a:lnTo>
                    <a:pt x="81" y="229"/>
                  </a:lnTo>
                  <a:cubicBezTo>
                    <a:pt x="108" y="211"/>
                    <a:pt x="140" y="198"/>
                    <a:pt x="171" y="189"/>
                  </a:cubicBezTo>
                  <a:cubicBezTo>
                    <a:pt x="189" y="180"/>
                    <a:pt x="212" y="175"/>
                    <a:pt x="230" y="166"/>
                  </a:cubicBezTo>
                  <a:cubicBezTo>
                    <a:pt x="252" y="162"/>
                    <a:pt x="275" y="157"/>
                    <a:pt x="302" y="148"/>
                  </a:cubicBezTo>
                  <a:cubicBezTo>
                    <a:pt x="351" y="139"/>
                    <a:pt x="401" y="130"/>
                    <a:pt x="450" y="126"/>
                  </a:cubicBezTo>
                  <a:cubicBezTo>
                    <a:pt x="485" y="123"/>
                    <a:pt x="520" y="119"/>
                    <a:pt x="557" y="119"/>
                  </a:cubicBezTo>
                  <a:cubicBezTo>
                    <a:pt x="572" y="119"/>
                    <a:pt x="587" y="120"/>
                    <a:pt x="603" y="121"/>
                  </a:cubicBezTo>
                  <a:cubicBezTo>
                    <a:pt x="648" y="121"/>
                    <a:pt x="698" y="121"/>
                    <a:pt x="734" y="126"/>
                  </a:cubicBezTo>
                  <a:cubicBezTo>
                    <a:pt x="810" y="130"/>
                    <a:pt x="864" y="139"/>
                    <a:pt x="864" y="139"/>
                  </a:cubicBezTo>
                  <a:cubicBezTo>
                    <a:pt x="882" y="139"/>
                    <a:pt x="896" y="126"/>
                    <a:pt x="900" y="108"/>
                  </a:cubicBezTo>
                  <a:cubicBezTo>
                    <a:pt x="905" y="99"/>
                    <a:pt x="900" y="81"/>
                    <a:pt x="887" y="76"/>
                  </a:cubicBezTo>
                  <a:cubicBezTo>
                    <a:pt x="846" y="54"/>
                    <a:pt x="806" y="40"/>
                    <a:pt x="761" y="27"/>
                  </a:cubicBezTo>
                  <a:cubicBezTo>
                    <a:pt x="687" y="10"/>
                    <a:pt x="611" y="1"/>
                    <a:pt x="53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5"/>
            <p:cNvSpPr/>
            <p:nvPr/>
          </p:nvSpPr>
          <p:spPr>
            <a:xfrm>
              <a:off x="2153425" y="3276600"/>
              <a:ext cx="26025" cy="7325"/>
            </a:xfrm>
            <a:custGeom>
              <a:rect b="b" l="l" r="r" t="t"/>
              <a:pathLst>
                <a:path extrusionOk="0" h="293" w="1041">
                  <a:moveTo>
                    <a:pt x="532" y="0"/>
                  </a:moveTo>
                  <a:cubicBezTo>
                    <a:pt x="496" y="5"/>
                    <a:pt x="460" y="9"/>
                    <a:pt x="428" y="14"/>
                  </a:cubicBezTo>
                  <a:cubicBezTo>
                    <a:pt x="392" y="18"/>
                    <a:pt x="361" y="27"/>
                    <a:pt x="329" y="36"/>
                  </a:cubicBezTo>
                  <a:cubicBezTo>
                    <a:pt x="298" y="45"/>
                    <a:pt x="266" y="59"/>
                    <a:pt x="239" y="72"/>
                  </a:cubicBezTo>
                  <a:cubicBezTo>
                    <a:pt x="212" y="86"/>
                    <a:pt x="185" y="99"/>
                    <a:pt x="163" y="113"/>
                  </a:cubicBezTo>
                  <a:cubicBezTo>
                    <a:pt x="122" y="135"/>
                    <a:pt x="86" y="162"/>
                    <a:pt x="55" y="194"/>
                  </a:cubicBezTo>
                  <a:lnTo>
                    <a:pt x="19" y="230"/>
                  </a:lnTo>
                  <a:cubicBezTo>
                    <a:pt x="5" y="243"/>
                    <a:pt x="1" y="266"/>
                    <a:pt x="14" y="279"/>
                  </a:cubicBezTo>
                  <a:cubicBezTo>
                    <a:pt x="20" y="288"/>
                    <a:pt x="30" y="293"/>
                    <a:pt x="39" y="293"/>
                  </a:cubicBezTo>
                  <a:cubicBezTo>
                    <a:pt x="45" y="293"/>
                    <a:pt x="50" y="291"/>
                    <a:pt x="55" y="288"/>
                  </a:cubicBezTo>
                  <a:lnTo>
                    <a:pt x="59" y="284"/>
                  </a:lnTo>
                  <a:lnTo>
                    <a:pt x="100" y="266"/>
                  </a:lnTo>
                  <a:lnTo>
                    <a:pt x="140" y="239"/>
                  </a:lnTo>
                  <a:cubicBezTo>
                    <a:pt x="158" y="230"/>
                    <a:pt x="181" y="225"/>
                    <a:pt x="199" y="216"/>
                  </a:cubicBezTo>
                  <a:cubicBezTo>
                    <a:pt x="244" y="194"/>
                    <a:pt x="293" y="176"/>
                    <a:pt x="347" y="167"/>
                  </a:cubicBezTo>
                  <a:cubicBezTo>
                    <a:pt x="374" y="158"/>
                    <a:pt x="401" y="153"/>
                    <a:pt x="428" y="149"/>
                  </a:cubicBezTo>
                  <a:cubicBezTo>
                    <a:pt x="460" y="144"/>
                    <a:pt x="487" y="144"/>
                    <a:pt x="518" y="144"/>
                  </a:cubicBezTo>
                  <a:cubicBezTo>
                    <a:pt x="547" y="142"/>
                    <a:pt x="576" y="141"/>
                    <a:pt x="604" y="141"/>
                  </a:cubicBezTo>
                  <a:cubicBezTo>
                    <a:pt x="632" y="141"/>
                    <a:pt x="660" y="142"/>
                    <a:pt x="689" y="144"/>
                  </a:cubicBezTo>
                  <a:cubicBezTo>
                    <a:pt x="748" y="153"/>
                    <a:pt x="797" y="158"/>
                    <a:pt x="842" y="162"/>
                  </a:cubicBezTo>
                  <a:cubicBezTo>
                    <a:pt x="932" y="180"/>
                    <a:pt x="986" y="194"/>
                    <a:pt x="986" y="194"/>
                  </a:cubicBezTo>
                  <a:cubicBezTo>
                    <a:pt x="989" y="194"/>
                    <a:pt x="992" y="194"/>
                    <a:pt x="995" y="194"/>
                  </a:cubicBezTo>
                  <a:cubicBezTo>
                    <a:pt x="1013" y="194"/>
                    <a:pt x="1028" y="182"/>
                    <a:pt x="1036" y="167"/>
                  </a:cubicBezTo>
                  <a:cubicBezTo>
                    <a:pt x="1040" y="153"/>
                    <a:pt x="1036" y="135"/>
                    <a:pt x="1027" y="126"/>
                  </a:cubicBezTo>
                  <a:cubicBezTo>
                    <a:pt x="982" y="95"/>
                    <a:pt x="932" y="72"/>
                    <a:pt x="883" y="54"/>
                  </a:cubicBezTo>
                  <a:cubicBezTo>
                    <a:pt x="833" y="36"/>
                    <a:pt x="779" y="23"/>
                    <a:pt x="725" y="14"/>
                  </a:cubicBezTo>
                  <a:cubicBezTo>
                    <a:pt x="658" y="5"/>
                    <a:pt x="595" y="0"/>
                    <a:pt x="532"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5"/>
            <p:cNvSpPr/>
            <p:nvPr/>
          </p:nvSpPr>
          <p:spPr>
            <a:xfrm>
              <a:off x="2033325" y="3254750"/>
              <a:ext cx="13625" cy="17600"/>
            </a:xfrm>
            <a:custGeom>
              <a:rect b="b" l="l" r="r" t="t"/>
              <a:pathLst>
                <a:path extrusionOk="0" h="704" w="545">
                  <a:moveTo>
                    <a:pt x="196" y="153"/>
                  </a:moveTo>
                  <a:cubicBezTo>
                    <a:pt x="203" y="153"/>
                    <a:pt x="212" y="156"/>
                    <a:pt x="230" y="163"/>
                  </a:cubicBezTo>
                  <a:cubicBezTo>
                    <a:pt x="257" y="186"/>
                    <a:pt x="284" y="213"/>
                    <a:pt x="311" y="244"/>
                  </a:cubicBezTo>
                  <a:cubicBezTo>
                    <a:pt x="356" y="307"/>
                    <a:pt x="396" y="375"/>
                    <a:pt x="428" y="447"/>
                  </a:cubicBezTo>
                  <a:cubicBezTo>
                    <a:pt x="446" y="496"/>
                    <a:pt x="464" y="550"/>
                    <a:pt x="468" y="604"/>
                  </a:cubicBezTo>
                  <a:cubicBezTo>
                    <a:pt x="468" y="613"/>
                    <a:pt x="467" y="621"/>
                    <a:pt x="467" y="626"/>
                  </a:cubicBezTo>
                  <a:lnTo>
                    <a:pt x="467" y="626"/>
                  </a:lnTo>
                  <a:cubicBezTo>
                    <a:pt x="458" y="622"/>
                    <a:pt x="445" y="617"/>
                    <a:pt x="437" y="613"/>
                  </a:cubicBezTo>
                  <a:cubicBezTo>
                    <a:pt x="387" y="586"/>
                    <a:pt x="347" y="550"/>
                    <a:pt x="306" y="514"/>
                  </a:cubicBezTo>
                  <a:cubicBezTo>
                    <a:pt x="252" y="456"/>
                    <a:pt x="207" y="393"/>
                    <a:pt x="171" y="325"/>
                  </a:cubicBezTo>
                  <a:cubicBezTo>
                    <a:pt x="158" y="289"/>
                    <a:pt x="149" y="253"/>
                    <a:pt x="144" y="217"/>
                  </a:cubicBezTo>
                  <a:cubicBezTo>
                    <a:pt x="144" y="208"/>
                    <a:pt x="144" y="199"/>
                    <a:pt x="149" y="190"/>
                  </a:cubicBezTo>
                  <a:lnTo>
                    <a:pt x="149" y="190"/>
                  </a:lnTo>
                  <a:cubicBezTo>
                    <a:pt x="148" y="191"/>
                    <a:pt x="147" y="191"/>
                    <a:pt x="147" y="191"/>
                  </a:cubicBezTo>
                  <a:cubicBezTo>
                    <a:pt x="137" y="191"/>
                    <a:pt x="173" y="156"/>
                    <a:pt x="177" y="156"/>
                  </a:cubicBezTo>
                  <a:lnTo>
                    <a:pt x="177" y="156"/>
                  </a:lnTo>
                  <a:cubicBezTo>
                    <a:pt x="177" y="156"/>
                    <a:pt x="177" y="157"/>
                    <a:pt x="176" y="159"/>
                  </a:cubicBezTo>
                  <a:cubicBezTo>
                    <a:pt x="184" y="155"/>
                    <a:pt x="189" y="153"/>
                    <a:pt x="196" y="153"/>
                  </a:cubicBezTo>
                  <a:close/>
                  <a:moveTo>
                    <a:pt x="188" y="0"/>
                  </a:moveTo>
                  <a:cubicBezTo>
                    <a:pt x="154" y="0"/>
                    <a:pt x="121" y="10"/>
                    <a:pt x="90" y="33"/>
                  </a:cubicBezTo>
                  <a:lnTo>
                    <a:pt x="86" y="37"/>
                  </a:lnTo>
                  <a:lnTo>
                    <a:pt x="77" y="46"/>
                  </a:lnTo>
                  <a:lnTo>
                    <a:pt x="68" y="51"/>
                  </a:lnTo>
                  <a:lnTo>
                    <a:pt x="54" y="64"/>
                  </a:lnTo>
                  <a:lnTo>
                    <a:pt x="45" y="78"/>
                  </a:lnTo>
                  <a:cubicBezTo>
                    <a:pt x="36" y="87"/>
                    <a:pt x="32" y="96"/>
                    <a:pt x="27" y="109"/>
                  </a:cubicBezTo>
                  <a:cubicBezTo>
                    <a:pt x="9" y="141"/>
                    <a:pt x="0" y="181"/>
                    <a:pt x="5" y="222"/>
                  </a:cubicBezTo>
                  <a:cubicBezTo>
                    <a:pt x="14" y="276"/>
                    <a:pt x="36" y="330"/>
                    <a:pt x="68" y="379"/>
                  </a:cubicBezTo>
                  <a:cubicBezTo>
                    <a:pt x="117" y="451"/>
                    <a:pt x="176" y="519"/>
                    <a:pt x="248" y="573"/>
                  </a:cubicBezTo>
                  <a:cubicBezTo>
                    <a:pt x="293" y="618"/>
                    <a:pt x="347" y="654"/>
                    <a:pt x="405" y="685"/>
                  </a:cubicBezTo>
                  <a:cubicBezTo>
                    <a:pt x="423" y="694"/>
                    <a:pt x="441" y="699"/>
                    <a:pt x="464" y="703"/>
                  </a:cubicBezTo>
                  <a:cubicBezTo>
                    <a:pt x="477" y="703"/>
                    <a:pt x="486" y="699"/>
                    <a:pt x="495" y="699"/>
                  </a:cubicBezTo>
                  <a:lnTo>
                    <a:pt x="500" y="690"/>
                  </a:lnTo>
                  <a:lnTo>
                    <a:pt x="509" y="690"/>
                  </a:lnTo>
                  <a:cubicBezTo>
                    <a:pt x="513" y="685"/>
                    <a:pt x="522" y="676"/>
                    <a:pt x="527" y="672"/>
                  </a:cubicBezTo>
                  <a:cubicBezTo>
                    <a:pt x="540" y="649"/>
                    <a:pt x="545" y="627"/>
                    <a:pt x="545" y="600"/>
                  </a:cubicBezTo>
                  <a:cubicBezTo>
                    <a:pt x="540" y="537"/>
                    <a:pt x="531" y="474"/>
                    <a:pt x="513" y="415"/>
                  </a:cubicBezTo>
                  <a:cubicBezTo>
                    <a:pt x="491" y="330"/>
                    <a:pt x="459" y="244"/>
                    <a:pt x="414" y="168"/>
                  </a:cubicBezTo>
                  <a:cubicBezTo>
                    <a:pt x="387" y="118"/>
                    <a:pt x="351" y="78"/>
                    <a:pt x="306" y="42"/>
                  </a:cubicBezTo>
                  <a:cubicBezTo>
                    <a:pt x="279" y="19"/>
                    <a:pt x="243" y="6"/>
                    <a:pt x="207" y="1"/>
                  </a:cubicBezTo>
                  <a:cubicBezTo>
                    <a:pt x="201" y="1"/>
                    <a:pt x="194" y="0"/>
                    <a:pt x="188"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5"/>
            <p:cNvSpPr/>
            <p:nvPr/>
          </p:nvSpPr>
          <p:spPr>
            <a:xfrm>
              <a:off x="2045925" y="3256875"/>
              <a:ext cx="15650" cy="15700"/>
            </a:xfrm>
            <a:custGeom>
              <a:rect b="b" l="l" r="r" t="t"/>
              <a:pathLst>
                <a:path extrusionOk="0" h="628" w="626">
                  <a:moveTo>
                    <a:pt x="438" y="149"/>
                  </a:moveTo>
                  <a:cubicBezTo>
                    <a:pt x="447" y="149"/>
                    <a:pt x="452" y="152"/>
                    <a:pt x="459" y="159"/>
                  </a:cubicBezTo>
                  <a:cubicBezTo>
                    <a:pt x="458" y="158"/>
                    <a:pt x="458" y="157"/>
                    <a:pt x="458" y="157"/>
                  </a:cubicBezTo>
                  <a:lnTo>
                    <a:pt x="458" y="157"/>
                  </a:lnTo>
                  <a:cubicBezTo>
                    <a:pt x="459" y="157"/>
                    <a:pt x="488" y="196"/>
                    <a:pt x="480" y="196"/>
                  </a:cubicBezTo>
                  <a:cubicBezTo>
                    <a:pt x="479" y="196"/>
                    <a:pt x="478" y="196"/>
                    <a:pt x="477" y="195"/>
                  </a:cubicBezTo>
                  <a:cubicBezTo>
                    <a:pt x="477" y="204"/>
                    <a:pt x="477" y="213"/>
                    <a:pt x="477" y="222"/>
                  </a:cubicBezTo>
                  <a:cubicBezTo>
                    <a:pt x="468" y="258"/>
                    <a:pt x="450" y="290"/>
                    <a:pt x="428" y="321"/>
                  </a:cubicBezTo>
                  <a:cubicBezTo>
                    <a:pt x="378" y="380"/>
                    <a:pt x="320" y="429"/>
                    <a:pt x="252" y="474"/>
                  </a:cubicBezTo>
                  <a:cubicBezTo>
                    <a:pt x="207" y="506"/>
                    <a:pt x="158" y="528"/>
                    <a:pt x="104" y="546"/>
                  </a:cubicBezTo>
                  <a:cubicBezTo>
                    <a:pt x="95" y="550"/>
                    <a:pt x="83" y="551"/>
                    <a:pt x="74" y="551"/>
                  </a:cubicBezTo>
                  <a:lnTo>
                    <a:pt x="74" y="551"/>
                  </a:lnTo>
                  <a:cubicBezTo>
                    <a:pt x="74" y="546"/>
                    <a:pt x="74" y="539"/>
                    <a:pt x="77" y="533"/>
                  </a:cubicBezTo>
                  <a:cubicBezTo>
                    <a:pt x="90" y="479"/>
                    <a:pt x="117" y="429"/>
                    <a:pt x="149" y="384"/>
                  </a:cubicBezTo>
                  <a:cubicBezTo>
                    <a:pt x="194" y="321"/>
                    <a:pt x="248" y="263"/>
                    <a:pt x="306" y="213"/>
                  </a:cubicBezTo>
                  <a:cubicBezTo>
                    <a:pt x="338" y="186"/>
                    <a:pt x="369" y="168"/>
                    <a:pt x="405" y="155"/>
                  </a:cubicBezTo>
                  <a:cubicBezTo>
                    <a:pt x="421" y="151"/>
                    <a:pt x="431" y="149"/>
                    <a:pt x="438" y="149"/>
                  </a:cubicBezTo>
                  <a:close/>
                  <a:moveTo>
                    <a:pt x="63" y="551"/>
                  </a:moveTo>
                  <a:cubicBezTo>
                    <a:pt x="68" y="551"/>
                    <a:pt x="68" y="551"/>
                    <a:pt x="72" y="555"/>
                  </a:cubicBezTo>
                  <a:lnTo>
                    <a:pt x="68" y="555"/>
                  </a:lnTo>
                  <a:lnTo>
                    <a:pt x="63" y="551"/>
                  </a:lnTo>
                  <a:close/>
                  <a:moveTo>
                    <a:pt x="445" y="1"/>
                  </a:moveTo>
                  <a:cubicBezTo>
                    <a:pt x="415" y="1"/>
                    <a:pt x="386" y="9"/>
                    <a:pt x="360" y="20"/>
                  </a:cubicBezTo>
                  <a:cubicBezTo>
                    <a:pt x="306" y="42"/>
                    <a:pt x="261" y="78"/>
                    <a:pt x="225" y="119"/>
                  </a:cubicBezTo>
                  <a:cubicBezTo>
                    <a:pt x="167" y="186"/>
                    <a:pt x="117" y="258"/>
                    <a:pt x="77" y="335"/>
                  </a:cubicBezTo>
                  <a:cubicBezTo>
                    <a:pt x="45" y="393"/>
                    <a:pt x="23" y="452"/>
                    <a:pt x="5" y="510"/>
                  </a:cubicBezTo>
                  <a:cubicBezTo>
                    <a:pt x="0" y="537"/>
                    <a:pt x="0" y="560"/>
                    <a:pt x="5" y="582"/>
                  </a:cubicBezTo>
                  <a:cubicBezTo>
                    <a:pt x="9" y="591"/>
                    <a:pt x="14" y="596"/>
                    <a:pt x="18" y="605"/>
                  </a:cubicBezTo>
                  <a:lnTo>
                    <a:pt x="23" y="609"/>
                  </a:lnTo>
                  <a:lnTo>
                    <a:pt x="27" y="609"/>
                  </a:lnTo>
                  <a:lnTo>
                    <a:pt x="32" y="618"/>
                  </a:lnTo>
                  <a:cubicBezTo>
                    <a:pt x="41" y="618"/>
                    <a:pt x="50" y="623"/>
                    <a:pt x="63" y="627"/>
                  </a:cubicBezTo>
                  <a:cubicBezTo>
                    <a:pt x="81" y="627"/>
                    <a:pt x="104" y="627"/>
                    <a:pt x="122" y="623"/>
                  </a:cubicBezTo>
                  <a:cubicBezTo>
                    <a:pt x="185" y="605"/>
                    <a:pt x="243" y="582"/>
                    <a:pt x="302" y="551"/>
                  </a:cubicBezTo>
                  <a:cubicBezTo>
                    <a:pt x="378" y="515"/>
                    <a:pt x="455" y="461"/>
                    <a:pt x="518" y="402"/>
                  </a:cubicBezTo>
                  <a:cubicBezTo>
                    <a:pt x="563" y="362"/>
                    <a:pt x="594" y="317"/>
                    <a:pt x="612" y="263"/>
                  </a:cubicBezTo>
                  <a:cubicBezTo>
                    <a:pt x="626" y="227"/>
                    <a:pt x="626" y="186"/>
                    <a:pt x="617" y="150"/>
                  </a:cubicBezTo>
                  <a:cubicBezTo>
                    <a:pt x="617" y="137"/>
                    <a:pt x="612" y="128"/>
                    <a:pt x="608" y="114"/>
                  </a:cubicBezTo>
                  <a:lnTo>
                    <a:pt x="599" y="101"/>
                  </a:lnTo>
                  <a:lnTo>
                    <a:pt x="590" y="83"/>
                  </a:lnTo>
                  <a:lnTo>
                    <a:pt x="585" y="74"/>
                  </a:lnTo>
                  <a:lnTo>
                    <a:pt x="576" y="65"/>
                  </a:lnTo>
                  <a:lnTo>
                    <a:pt x="576" y="60"/>
                  </a:lnTo>
                  <a:lnTo>
                    <a:pt x="572" y="56"/>
                  </a:lnTo>
                  <a:cubicBezTo>
                    <a:pt x="545" y="24"/>
                    <a:pt x="504" y="6"/>
                    <a:pt x="464" y="2"/>
                  </a:cubicBezTo>
                  <a:cubicBezTo>
                    <a:pt x="457" y="1"/>
                    <a:pt x="451" y="1"/>
                    <a:pt x="445"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5"/>
            <p:cNvSpPr/>
            <p:nvPr/>
          </p:nvSpPr>
          <p:spPr>
            <a:xfrm>
              <a:off x="2036350" y="3280950"/>
              <a:ext cx="24325" cy="5600"/>
            </a:xfrm>
            <a:custGeom>
              <a:rect b="b" l="l" r="r" t="t"/>
              <a:pathLst>
                <a:path extrusionOk="0" h="224" w="973">
                  <a:moveTo>
                    <a:pt x="423" y="1"/>
                  </a:moveTo>
                  <a:cubicBezTo>
                    <a:pt x="389" y="1"/>
                    <a:pt x="354" y="2"/>
                    <a:pt x="320" y="6"/>
                  </a:cubicBezTo>
                  <a:cubicBezTo>
                    <a:pt x="289" y="11"/>
                    <a:pt x="262" y="15"/>
                    <a:pt x="235" y="20"/>
                  </a:cubicBezTo>
                  <a:cubicBezTo>
                    <a:pt x="212" y="29"/>
                    <a:pt x="185" y="33"/>
                    <a:pt x="163" y="42"/>
                  </a:cubicBezTo>
                  <a:cubicBezTo>
                    <a:pt x="127" y="56"/>
                    <a:pt x="91" y="69"/>
                    <a:pt x="59" y="92"/>
                  </a:cubicBezTo>
                  <a:lnTo>
                    <a:pt x="23" y="114"/>
                  </a:lnTo>
                  <a:cubicBezTo>
                    <a:pt x="10" y="123"/>
                    <a:pt x="1" y="141"/>
                    <a:pt x="10" y="159"/>
                  </a:cubicBezTo>
                  <a:cubicBezTo>
                    <a:pt x="17" y="166"/>
                    <a:pt x="28" y="174"/>
                    <a:pt x="38" y="174"/>
                  </a:cubicBezTo>
                  <a:cubicBezTo>
                    <a:pt x="41" y="174"/>
                    <a:pt x="43" y="173"/>
                    <a:pt x="46" y="172"/>
                  </a:cubicBezTo>
                  <a:lnTo>
                    <a:pt x="50" y="172"/>
                  </a:lnTo>
                  <a:cubicBezTo>
                    <a:pt x="50" y="172"/>
                    <a:pt x="64" y="172"/>
                    <a:pt x="91" y="163"/>
                  </a:cubicBezTo>
                  <a:cubicBezTo>
                    <a:pt x="122" y="150"/>
                    <a:pt x="154" y="145"/>
                    <a:pt x="185" y="141"/>
                  </a:cubicBezTo>
                  <a:cubicBezTo>
                    <a:pt x="208" y="132"/>
                    <a:pt x="230" y="132"/>
                    <a:pt x="253" y="128"/>
                  </a:cubicBezTo>
                  <a:cubicBezTo>
                    <a:pt x="264" y="125"/>
                    <a:pt x="276" y="125"/>
                    <a:pt x="289" y="125"/>
                  </a:cubicBezTo>
                  <a:cubicBezTo>
                    <a:pt x="301" y="125"/>
                    <a:pt x="314" y="125"/>
                    <a:pt x="325" y="123"/>
                  </a:cubicBezTo>
                  <a:cubicBezTo>
                    <a:pt x="341" y="122"/>
                    <a:pt x="356" y="121"/>
                    <a:pt x="372" y="121"/>
                  </a:cubicBezTo>
                  <a:cubicBezTo>
                    <a:pt x="410" y="121"/>
                    <a:pt x="449" y="124"/>
                    <a:pt x="487" y="128"/>
                  </a:cubicBezTo>
                  <a:cubicBezTo>
                    <a:pt x="541" y="132"/>
                    <a:pt x="599" y="141"/>
                    <a:pt x="649" y="150"/>
                  </a:cubicBezTo>
                  <a:cubicBezTo>
                    <a:pt x="703" y="163"/>
                    <a:pt x="752" y="172"/>
                    <a:pt x="793" y="181"/>
                  </a:cubicBezTo>
                  <a:cubicBezTo>
                    <a:pt x="874" y="204"/>
                    <a:pt x="928" y="222"/>
                    <a:pt x="928" y="222"/>
                  </a:cubicBezTo>
                  <a:cubicBezTo>
                    <a:pt x="931" y="223"/>
                    <a:pt x="934" y="223"/>
                    <a:pt x="937" y="223"/>
                  </a:cubicBezTo>
                  <a:cubicBezTo>
                    <a:pt x="951" y="223"/>
                    <a:pt x="964" y="214"/>
                    <a:pt x="968" y="199"/>
                  </a:cubicBezTo>
                  <a:cubicBezTo>
                    <a:pt x="973" y="186"/>
                    <a:pt x="968" y="168"/>
                    <a:pt x="959" y="163"/>
                  </a:cubicBezTo>
                  <a:cubicBezTo>
                    <a:pt x="914" y="132"/>
                    <a:pt x="869" y="110"/>
                    <a:pt x="824" y="87"/>
                  </a:cubicBezTo>
                  <a:cubicBezTo>
                    <a:pt x="698" y="29"/>
                    <a:pt x="561" y="1"/>
                    <a:pt x="423"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5"/>
            <p:cNvSpPr/>
            <p:nvPr/>
          </p:nvSpPr>
          <p:spPr>
            <a:xfrm>
              <a:off x="2037475" y="3292450"/>
              <a:ext cx="22875" cy="4875"/>
            </a:xfrm>
            <a:custGeom>
              <a:rect b="b" l="l" r="r" t="t"/>
              <a:pathLst>
                <a:path extrusionOk="0" h="195" w="915">
                  <a:moveTo>
                    <a:pt x="478" y="0"/>
                  </a:moveTo>
                  <a:cubicBezTo>
                    <a:pt x="419" y="0"/>
                    <a:pt x="361" y="5"/>
                    <a:pt x="307" y="14"/>
                  </a:cubicBezTo>
                  <a:cubicBezTo>
                    <a:pt x="280" y="18"/>
                    <a:pt x="253" y="27"/>
                    <a:pt x="226" y="36"/>
                  </a:cubicBezTo>
                  <a:cubicBezTo>
                    <a:pt x="203" y="45"/>
                    <a:pt x="181" y="50"/>
                    <a:pt x="158" y="59"/>
                  </a:cubicBezTo>
                  <a:cubicBezTo>
                    <a:pt x="122" y="72"/>
                    <a:pt x="86" y="90"/>
                    <a:pt x="55" y="113"/>
                  </a:cubicBezTo>
                  <a:lnTo>
                    <a:pt x="19" y="135"/>
                  </a:lnTo>
                  <a:cubicBezTo>
                    <a:pt x="5" y="144"/>
                    <a:pt x="1" y="162"/>
                    <a:pt x="5" y="180"/>
                  </a:cubicBezTo>
                  <a:cubicBezTo>
                    <a:pt x="8" y="189"/>
                    <a:pt x="17" y="194"/>
                    <a:pt x="25" y="194"/>
                  </a:cubicBezTo>
                  <a:cubicBezTo>
                    <a:pt x="29" y="194"/>
                    <a:pt x="34" y="193"/>
                    <a:pt x="37" y="189"/>
                  </a:cubicBezTo>
                  <a:lnTo>
                    <a:pt x="41" y="189"/>
                  </a:lnTo>
                  <a:lnTo>
                    <a:pt x="77" y="180"/>
                  </a:lnTo>
                  <a:cubicBezTo>
                    <a:pt x="109" y="167"/>
                    <a:pt x="140" y="158"/>
                    <a:pt x="172" y="149"/>
                  </a:cubicBezTo>
                  <a:cubicBezTo>
                    <a:pt x="194" y="144"/>
                    <a:pt x="212" y="140"/>
                    <a:pt x="235" y="135"/>
                  </a:cubicBezTo>
                  <a:cubicBezTo>
                    <a:pt x="257" y="131"/>
                    <a:pt x="280" y="131"/>
                    <a:pt x="307" y="126"/>
                  </a:cubicBezTo>
                  <a:cubicBezTo>
                    <a:pt x="356" y="117"/>
                    <a:pt x="406" y="117"/>
                    <a:pt x="460" y="117"/>
                  </a:cubicBezTo>
                  <a:cubicBezTo>
                    <a:pt x="509" y="117"/>
                    <a:pt x="559" y="122"/>
                    <a:pt x="608" y="131"/>
                  </a:cubicBezTo>
                  <a:cubicBezTo>
                    <a:pt x="658" y="135"/>
                    <a:pt x="703" y="140"/>
                    <a:pt x="739" y="149"/>
                  </a:cubicBezTo>
                  <a:cubicBezTo>
                    <a:pt x="815" y="162"/>
                    <a:pt x="865" y="176"/>
                    <a:pt x="865" y="176"/>
                  </a:cubicBezTo>
                  <a:cubicBezTo>
                    <a:pt x="867" y="176"/>
                    <a:pt x="869" y="177"/>
                    <a:pt x="872" y="177"/>
                  </a:cubicBezTo>
                  <a:cubicBezTo>
                    <a:pt x="887" y="177"/>
                    <a:pt x="901" y="165"/>
                    <a:pt x="905" y="153"/>
                  </a:cubicBezTo>
                  <a:cubicBezTo>
                    <a:pt x="914" y="140"/>
                    <a:pt x="910" y="122"/>
                    <a:pt x="896" y="117"/>
                  </a:cubicBezTo>
                  <a:cubicBezTo>
                    <a:pt x="856" y="90"/>
                    <a:pt x="815" y="72"/>
                    <a:pt x="775" y="54"/>
                  </a:cubicBezTo>
                  <a:cubicBezTo>
                    <a:pt x="680" y="18"/>
                    <a:pt x="577" y="0"/>
                    <a:pt x="478"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5"/>
            <p:cNvSpPr/>
            <p:nvPr/>
          </p:nvSpPr>
          <p:spPr>
            <a:xfrm>
              <a:off x="2035900" y="3271225"/>
              <a:ext cx="26250" cy="6200"/>
            </a:xfrm>
            <a:custGeom>
              <a:rect b="b" l="l" r="r" t="t"/>
              <a:pathLst>
                <a:path extrusionOk="0" h="248" w="1050">
                  <a:moveTo>
                    <a:pt x="504" y="0"/>
                  </a:moveTo>
                  <a:cubicBezTo>
                    <a:pt x="487" y="0"/>
                    <a:pt x="469" y="1"/>
                    <a:pt x="451" y="4"/>
                  </a:cubicBezTo>
                  <a:cubicBezTo>
                    <a:pt x="419" y="4"/>
                    <a:pt x="383" y="8"/>
                    <a:pt x="352" y="17"/>
                  </a:cubicBezTo>
                  <a:cubicBezTo>
                    <a:pt x="320" y="22"/>
                    <a:pt x="289" y="31"/>
                    <a:pt x="257" y="40"/>
                  </a:cubicBezTo>
                  <a:cubicBezTo>
                    <a:pt x="230" y="49"/>
                    <a:pt x="203" y="58"/>
                    <a:pt x="176" y="71"/>
                  </a:cubicBezTo>
                  <a:cubicBezTo>
                    <a:pt x="136" y="89"/>
                    <a:pt x="100" y="112"/>
                    <a:pt x="64" y="139"/>
                  </a:cubicBezTo>
                  <a:lnTo>
                    <a:pt x="23" y="170"/>
                  </a:lnTo>
                  <a:cubicBezTo>
                    <a:pt x="5" y="184"/>
                    <a:pt x="1" y="206"/>
                    <a:pt x="10" y="224"/>
                  </a:cubicBezTo>
                  <a:cubicBezTo>
                    <a:pt x="16" y="230"/>
                    <a:pt x="27" y="237"/>
                    <a:pt x="38" y="237"/>
                  </a:cubicBezTo>
                  <a:cubicBezTo>
                    <a:pt x="42" y="237"/>
                    <a:pt x="46" y="236"/>
                    <a:pt x="50" y="233"/>
                  </a:cubicBezTo>
                  <a:lnTo>
                    <a:pt x="59" y="233"/>
                  </a:lnTo>
                  <a:lnTo>
                    <a:pt x="100" y="215"/>
                  </a:lnTo>
                  <a:lnTo>
                    <a:pt x="145" y="197"/>
                  </a:lnTo>
                  <a:cubicBezTo>
                    <a:pt x="163" y="193"/>
                    <a:pt x="185" y="184"/>
                    <a:pt x="203" y="179"/>
                  </a:cubicBezTo>
                  <a:cubicBezTo>
                    <a:pt x="253" y="161"/>
                    <a:pt x="307" y="152"/>
                    <a:pt x="356" y="148"/>
                  </a:cubicBezTo>
                  <a:cubicBezTo>
                    <a:pt x="383" y="143"/>
                    <a:pt x="415" y="139"/>
                    <a:pt x="442" y="139"/>
                  </a:cubicBezTo>
                  <a:lnTo>
                    <a:pt x="532" y="139"/>
                  </a:lnTo>
                  <a:cubicBezTo>
                    <a:pt x="586" y="143"/>
                    <a:pt x="644" y="152"/>
                    <a:pt x="703" y="161"/>
                  </a:cubicBezTo>
                  <a:cubicBezTo>
                    <a:pt x="757" y="175"/>
                    <a:pt x="806" y="184"/>
                    <a:pt x="851" y="197"/>
                  </a:cubicBezTo>
                  <a:cubicBezTo>
                    <a:pt x="937" y="224"/>
                    <a:pt x="991" y="242"/>
                    <a:pt x="991" y="247"/>
                  </a:cubicBezTo>
                  <a:cubicBezTo>
                    <a:pt x="994" y="247"/>
                    <a:pt x="998" y="248"/>
                    <a:pt x="1001" y="248"/>
                  </a:cubicBezTo>
                  <a:cubicBezTo>
                    <a:pt x="1019" y="248"/>
                    <a:pt x="1033" y="238"/>
                    <a:pt x="1040" y="220"/>
                  </a:cubicBezTo>
                  <a:cubicBezTo>
                    <a:pt x="1049" y="206"/>
                    <a:pt x="1045" y="193"/>
                    <a:pt x="1036" y="184"/>
                  </a:cubicBezTo>
                  <a:cubicBezTo>
                    <a:pt x="995" y="148"/>
                    <a:pt x="950" y="121"/>
                    <a:pt x="901" y="98"/>
                  </a:cubicBezTo>
                  <a:cubicBezTo>
                    <a:pt x="851" y="71"/>
                    <a:pt x="802" y="53"/>
                    <a:pt x="748" y="35"/>
                  </a:cubicBezTo>
                  <a:cubicBezTo>
                    <a:pt x="685" y="17"/>
                    <a:pt x="622" y="8"/>
                    <a:pt x="554" y="4"/>
                  </a:cubicBezTo>
                  <a:cubicBezTo>
                    <a:pt x="538" y="1"/>
                    <a:pt x="522" y="0"/>
                    <a:pt x="504"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5"/>
            <p:cNvSpPr/>
            <p:nvPr/>
          </p:nvSpPr>
          <p:spPr>
            <a:xfrm>
              <a:off x="2048850" y="2604900"/>
              <a:ext cx="22725" cy="16500"/>
            </a:xfrm>
            <a:custGeom>
              <a:rect b="b" l="l" r="r" t="t"/>
              <a:pathLst>
                <a:path extrusionOk="0" h="660" w="909">
                  <a:moveTo>
                    <a:pt x="576" y="0"/>
                  </a:moveTo>
                  <a:cubicBezTo>
                    <a:pt x="528" y="0"/>
                    <a:pt x="476" y="7"/>
                    <a:pt x="419" y="20"/>
                  </a:cubicBezTo>
                  <a:cubicBezTo>
                    <a:pt x="180" y="79"/>
                    <a:pt x="0" y="304"/>
                    <a:pt x="36" y="421"/>
                  </a:cubicBezTo>
                  <a:cubicBezTo>
                    <a:pt x="62" y="498"/>
                    <a:pt x="169" y="659"/>
                    <a:pt x="376" y="659"/>
                  </a:cubicBezTo>
                  <a:cubicBezTo>
                    <a:pt x="423" y="659"/>
                    <a:pt x="474" y="651"/>
                    <a:pt x="531" y="632"/>
                  </a:cubicBezTo>
                  <a:cubicBezTo>
                    <a:pt x="841" y="524"/>
                    <a:pt x="909" y="304"/>
                    <a:pt x="868" y="182"/>
                  </a:cubicBezTo>
                  <a:cubicBezTo>
                    <a:pt x="831" y="69"/>
                    <a:pt x="730" y="0"/>
                    <a:pt x="576"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5"/>
            <p:cNvSpPr/>
            <p:nvPr/>
          </p:nvSpPr>
          <p:spPr>
            <a:xfrm>
              <a:off x="2049075" y="2606300"/>
              <a:ext cx="11600" cy="16200"/>
            </a:xfrm>
            <a:custGeom>
              <a:rect b="b" l="l" r="r" t="t"/>
              <a:pathLst>
                <a:path extrusionOk="0" h="648" w="464">
                  <a:moveTo>
                    <a:pt x="200" y="0"/>
                  </a:moveTo>
                  <a:cubicBezTo>
                    <a:pt x="195" y="0"/>
                    <a:pt x="189" y="2"/>
                    <a:pt x="185" y="5"/>
                  </a:cubicBezTo>
                  <a:cubicBezTo>
                    <a:pt x="140" y="32"/>
                    <a:pt x="104" y="68"/>
                    <a:pt x="77" y="104"/>
                  </a:cubicBezTo>
                  <a:cubicBezTo>
                    <a:pt x="45" y="149"/>
                    <a:pt x="18" y="194"/>
                    <a:pt x="9" y="248"/>
                  </a:cubicBezTo>
                  <a:cubicBezTo>
                    <a:pt x="0" y="279"/>
                    <a:pt x="0" y="311"/>
                    <a:pt x="5" y="342"/>
                  </a:cubicBezTo>
                  <a:cubicBezTo>
                    <a:pt x="5" y="356"/>
                    <a:pt x="9" y="374"/>
                    <a:pt x="14" y="392"/>
                  </a:cubicBezTo>
                  <a:lnTo>
                    <a:pt x="18" y="414"/>
                  </a:lnTo>
                  <a:lnTo>
                    <a:pt x="27" y="432"/>
                  </a:lnTo>
                  <a:cubicBezTo>
                    <a:pt x="54" y="491"/>
                    <a:pt x="95" y="540"/>
                    <a:pt x="144" y="581"/>
                  </a:cubicBezTo>
                  <a:cubicBezTo>
                    <a:pt x="185" y="612"/>
                    <a:pt x="234" y="635"/>
                    <a:pt x="288" y="644"/>
                  </a:cubicBezTo>
                  <a:cubicBezTo>
                    <a:pt x="308" y="646"/>
                    <a:pt x="327" y="647"/>
                    <a:pt x="346" y="647"/>
                  </a:cubicBezTo>
                  <a:cubicBezTo>
                    <a:pt x="365" y="647"/>
                    <a:pt x="383" y="646"/>
                    <a:pt x="401" y="644"/>
                  </a:cubicBezTo>
                  <a:cubicBezTo>
                    <a:pt x="414" y="639"/>
                    <a:pt x="428" y="635"/>
                    <a:pt x="441" y="630"/>
                  </a:cubicBezTo>
                  <a:cubicBezTo>
                    <a:pt x="459" y="626"/>
                    <a:pt x="464" y="608"/>
                    <a:pt x="459" y="594"/>
                  </a:cubicBezTo>
                  <a:cubicBezTo>
                    <a:pt x="455" y="581"/>
                    <a:pt x="446" y="572"/>
                    <a:pt x="432" y="572"/>
                  </a:cubicBezTo>
                  <a:lnTo>
                    <a:pt x="396" y="572"/>
                  </a:lnTo>
                  <a:cubicBezTo>
                    <a:pt x="369" y="572"/>
                    <a:pt x="342" y="563"/>
                    <a:pt x="315" y="554"/>
                  </a:cubicBezTo>
                  <a:cubicBezTo>
                    <a:pt x="279" y="545"/>
                    <a:pt x="243" y="522"/>
                    <a:pt x="212" y="500"/>
                  </a:cubicBezTo>
                  <a:cubicBezTo>
                    <a:pt x="180" y="468"/>
                    <a:pt x="153" y="437"/>
                    <a:pt x="131" y="396"/>
                  </a:cubicBezTo>
                  <a:lnTo>
                    <a:pt x="122" y="378"/>
                  </a:lnTo>
                  <a:lnTo>
                    <a:pt x="122" y="365"/>
                  </a:lnTo>
                  <a:cubicBezTo>
                    <a:pt x="117" y="356"/>
                    <a:pt x="113" y="342"/>
                    <a:pt x="113" y="333"/>
                  </a:cubicBezTo>
                  <a:cubicBezTo>
                    <a:pt x="108" y="311"/>
                    <a:pt x="108" y="293"/>
                    <a:pt x="113" y="270"/>
                  </a:cubicBezTo>
                  <a:cubicBezTo>
                    <a:pt x="117" y="230"/>
                    <a:pt x="131" y="194"/>
                    <a:pt x="153" y="158"/>
                  </a:cubicBezTo>
                  <a:cubicBezTo>
                    <a:pt x="167" y="131"/>
                    <a:pt x="185" y="108"/>
                    <a:pt x="203" y="81"/>
                  </a:cubicBezTo>
                  <a:cubicBezTo>
                    <a:pt x="216" y="63"/>
                    <a:pt x="225" y="54"/>
                    <a:pt x="225" y="54"/>
                  </a:cubicBezTo>
                  <a:cubicBezTo>
                    <a:pt x="234" y="45"/>
                    <a:pt x="234" y="27"/>
                    <a:pt x="225" y="14"/>
                  </a:cubicBezTo>
                  <a:cubicBezTo>
                    <a:pt x="219" y="5"/>
                    <a:pt x="210" y="0"/>
                    <a:pt x="200"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5"/>
            <p:cNvSpPr/>
            <p:nvPr/>
          </p:nvSpPr>
          <p:spPr>
            <a:xfrm>
              <a:off x="2114850" y="2580125"/>
              <a:ext cx="12525" cy="92050"/>
            </a:xfrm>
            <a:custGeom>
              <a:rect b="b" l="l" r="r" t="t"/>
              <a:pathLst>
                <a:path extrusionOk="0" h="3682" w="501">
                  <a:moveTo>
                    <a:pt x="136" y="1"/>
                  </a:moveTo>
                  <a:cubicBezTo>
                    <a:pt x="126" y="1"/>
                    <a:pt x="117" y="6"/>
                    <a:pt x="113" y="17"/>
                  </a:cubicBezTo>
                  <a:cubicBezTo>
                    <a:pt x="113" y="17"/>
                    <a:pt x="100" y="76"/>
                    <a:pt x="77" y="179"/>
                  </a:cubicBezTo>
                  <a:cubicBezTo>
                    <a:pt x="50" y="323"/>
                    <a:pt x="32" y="467"/>
                    <a:pt x="23" y="611"/>
                  </a:cubicBezTo>
                  <a:cubicBezTo>
                    <a:pt x="19" y="710"/>
                    <a:pt x="19" y="809"/>
                    <a:pt x="32" y="908"/>
                  </a:cubicBezTo>
                  <a:cubicBezTo>
                    <a:pt x="37" y="962"/>
                    <a:pt x="46" y="1016"/>
                    <a:pt x="64" y="1070"/>
                  </a:cubicBezTo>
                  <a:cubicBezTo>
                    <a:pt x="77" y="1124"/>
                    <a:pt x="95" y="1178"/>
                    <a:pt x="113" y="1227"/>
                  </a:cubicBezTo>
                  <a:cubicBezTo>
                    <a:pt x="190" y="1443"/>
                    <a:pt x="253" y="1668"/>
                    <a:pt x="298" y="1889"/>
                  </a:cubicBezTo>
                  <a:cubicBezTo>
                    <a:pt x="352" y="2114"/>
                    <a:pt x="374" y="2338"/>
                    <a:pt x="374" y="2563"/>
                  </a:cubicBezTo>
                  <a:cubicBezTo>
                    <a:pt x="374" y="2761"/>
                    <a:pt x="343" y="2959"/>
                    <a:pt x="284" y="3148"/>
                  </a:cubicBezTo>
                  <a:cubicBezTo>
                    <a:pt x="239" y="3279"/>
                    <a:pt x="176" y="3405"/>
                    <a:pt x="100" y="3522"/>
                  </a:cubicBezTo>
                  <a:cubicBezTo>
                    <a:pt x="73" y="3562"/>
                    <a:pt x="46" y="3598"/>
                    <a:pt x="28" y="3621"/>
                  </a:cubicBezTo>
                  <a:lnTo>
                    <a:pt x="5" y="3652"/>
                  </a:lnTo>
                  <a:cubicBezTo>
                    <a:pt x="1" y="3661"/>
                    <a:pt x="1" y="3670"/>
                    <a:pt x="5" y="3675"/>
                  </a:cubicBezTo>
                  <a:cubicBezTo>
                    <a:pt x="8" y="3679"/>
                    <a:pt x="12" y="3681"/>
                    <a:pt x="17" y="3681"/>
                  </a:cubicBezTo>
                  <a:cubicBezTo>
                    <a:pt x="21" y="3681"/>
                    <a:pt x="26" y="3679"/>
                    <a:pt x="28" y="3675"/>
                  </a:cubicBezTo>
                  <a:lnTo>
                    <a:pt x="59" y="3643"/>
                  </a:lnTo>
                  <a:cubicBezTo>
                    <a:pt x="86" y="3616"/>
                    <a:pt x="118" y="3585"/>
                    <a:pt x="140" y="3553"/>
                  </a:cubicBezTo>
                  <a:cubicBezTo>
                    <a:pt x="235" y="3441"/>
                    <a:pt x="311" y="3315"/>
                    <a:pt x="365" y="3175"/>
                  </a:cubicBezTo>
                  <a:cubicBezTo>
                    <a:pt x="442" y="2982"/>
                    <a:pt x="487" y="2779"/>
                    <a:pt x="491" y="2568"/>
                  </a:cubicBezTo>
                  <a:cubicBezTo>
                    <a:pt x="500" y="2329"/>
                    <a:pt x="478" y="2096"/>
                    <a:pt x="428" y="1862"/>
                  </a:cubicBezTo>
                  <a:cubicBezTo>
                    <a:pt x="374" y="1632"/>
                    <a:pt x="307" y="1407"/>
                    <a:pt x="226" y="1187"/>
                  </a:cubicBezTo>
                  <a:cubicBezTo>
                    <a:pt x="208" y="1133"/>
                    <a:pt x="190" y="1083"/>
                    <a:pt x="172" y="1034"/>
                  </a:cubicBezTo>
                  <a:cubicBezTo>
                    <a:pt x="158" y="984"/>
                    <a:pt x="145" y="939"/>
                    <a:pt x="136" y="890"/>
                  </a:cubicBezTo>
                  <a:cubicBezTo>
                    <a:pt x="122" y="795"/>
                    <a:pt x="113" y="705"/>
                    <a:pt x="118" y="611"/>
                  </a:cubicBezTo>
                  <a:cubicBezTo>
                    <a:pt x="113" y="467"/>
                    <a:pt x="122" y="328"/>
                    <a:pt x="136" y="184"/>
                  </a:cubicBezTo>
                  <a:cubicBezTo>
                    <a:pt x="145" y="80"/>
                    <a:pt x="154" y="26"/>
                    <a:pt x="154" y="26"/>
                  </a:cubicBezTo>
                  <a:lnTo>
                    <a:pt x="158" y="26"/>
                  </a:lnTo>
                  <a:cubicBezTo>
                    <a:pt x="161" y="10"/>
                    <a:pt x="148" y="1"/>
                    <a:pt x="1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84" name="Google Shape;684;p25"/>
          <p:cNvPicPr preferRelativeResize="0"/>
          <p:nvPr/>
        </p:nvPicPr>
        <p:blipFill>
          <a:blip r:embed="rId3">
            <a:alphaModFix/>
          </a:blip>
          <a:stretch>
            <a:fillRect/>
          </a:stretch>
        </p:blipFill>
        <p:spPr>
          <a:xfrm rot="1965046">
            <a:off x="3263594" y="5622101"/>
            <a:ext cx="1062352" cy="1030600"/>
          </a:xfrm>
          <a:prstGeom prst="rect">
            <a:avLst/>
          </a:prstGeom>
          <a:noFill/>
          <a:ln>
            <a:noFill/>
          </a:ln>
        </p:spPr>
      </p:pic>
      <p:sp>
        <p:nvSpPr>
          <p:cNvPr id="685" name="Google Shape;685;p25"/>
          <p:cNvSpPr txBox="1"/>
          <p:nvPr/>
        </p:nvSpPr>
        <p:spPr>
          <a:xfrm>
            <a:off x="875625" y="1072375"/>
            <a:ext cx="58428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500">
                <a:solidFill>
                  <a:srgbClr val="83C5BE"/>
                </a:solidFill>
                <a:latin typeface="Lora"/>
                <a:ea typeface="Lora"/>
                <a:cs typeface="Lora"/>
                <a:sym typeface="Lora"/>
              </a:rPr>
              <a:t>Lower</a:t>
            </a:r>
            <a:r>
              <a:rPr b="1" lang="en-GB" sz="2500">
                <a:solidFill>
                  <a:srgbClr val="83C5BE"/>
                </a:solidFill>
                <a:latin typeface="Lora"/>
                <a:ea typeface="Lora"/>
                <a:cs typeface="Lora"/>
                <a:sym typeface="Lora"/>
              </a:rPr>
              <a:t> Abdominal Pain</a:t>
            </a:r>
            <a:endParaRPr b="1" sz="2500">
              <a:solidFill>
                <a:srgbClr val="83C5BE"/>
              </a:solidFill>
              <a:latin typeface="Lora"/>
              <a:ea typeface="Lora"/>
              <a:cs typeface="Lora"/>
              <a:sym typeface="Lor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26"/>
          <p:cNvSpPr/>
          <p:nvPr/>
        </p:nvSpPr>
        <p:spPr>
          <a:xfrm>
            <a:off x="285975" y="4941550"/>
            <a:ext cx="7017600" cy="48258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Symptoms:</a:t>
            </a:r>
            <a:endParaRPr b="1"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 Episodes of iliac fossa pain prior to rupture → rupture → severe pain, bleeding or even fainting.</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222222"/>
                </a:solidFill>
                <a:latin typeface="Mada"/>
                <a:ea typeface="Mada"/>
                <a:cs typeface="Mada"/>
                <a:sym typeface="Mada"/>
              </a:rPr>
              <a:t>Patient c/o of severe RLQ or LLQ pain with radiation.</a:t>
            </a:r>
            <a:endParaRPr sz="1000">
              <a:solidFill>
                <a:srgbClr val="1C4588"/>
              </a:solidFill>
              <a:latin typeface="Mada"/>
              <a:ea typeface="Mada"/>
              <a:cs typeface="Mada"/>
              <a:sym typeface="Mada"/>
            </a:endParaRPr>
          </a:p>
        </p:txBody>
      </p:sp>
      <p:sp>
        <p:nvSpPr>
          <p:cNvPr id="691" name="Google Shape;691;p26"/>
          <p:cNvSpPr/>
          <p:nvPr/>
        </p:nvSpPr>
        <p:spPr>
          <a:xfrm>
            <a:off x="285975" y="598150"/>
            <a:ext cx="7017600" cy="3827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presence of endometrial tissue outside the uterus.</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Pathology: </a:t>
            </a:r>
            <a:r>
              <a:rPr lang="en-GB" sz="1000">
                <a:solidFill>
                  <a:srgbClr val="1C4588"/>
                </a:solidFill>
                <a:latin typeface="Mada"/>
                <a:ea typeface="Mada"/>
                <a:cs typeface="Mada"/>
                <a:sym typeface="Mada"/>
              </a:rPr>
              <a:t>Retrograde menstruation followed by implantation of endometrial tissue in the ovaries or coelomic metaplasia.</a:t>
            </a:r>
            <a:r>
              <a:rPr baseline="30000" lang="en-GB" sz="1000">
                <a:solidFill>
                  <a:srgbClr val="1C4588"/>
                </a:solidFill>
                <a:latin typeface="Mada"/>
                <a:ea typeface="Mada"/>
                <a:cs typeface="Mada"/>
                <a:sym typeface="Mada"/>
              </a:rPr>
              <a:t>1</a:t>
            </a:r>
            <a:endParaRPr baseline="30000"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Most Common Sites</a:t>
            </a:r>
            <a:r>
              <a:rPr lang="en-GB" sz="1000">
                <a:solidFill>
                  <a:srgbClr val="1C4588"/>
                </a:solidFill>
                <a:latin typeface="Mada"/>
                <a:ea typeface="Mada"/>
                <a:cs typeface="Mada"/>
                <a:sym typeface="Mada"/>
              </a:rPr>
              <a:t>: Ovaries (most common), rectouterine pouch and other pelvic organs. Distant organs: Lungs (hemoptysis), nose (epistaxis), bowels (GI bleeding).</a:t>
            </a:r>
            <a:endParaRPr sz="1000">
              <a:solidFill>
                <a:srgbClr val="1C4588"/>
              </a:solidFill>
              <a:latin typeface="Mada"/>
              <a:ea typeface="Mada"/>
              <a:cs typeface="Mada"/>
              <a:sym typeface="Mada"/>
            </a:endParaRPr>
          </a:p>
        </p:txBody>
      </p:sp>
      <p:sp>
        <p:nvSpPr>
          <p:cNvPr id="692" name="Google Shape;692;p2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6"/>
          <p:cNvSpPr/>
          <p:nvPr/>
        </p:nvSpPr>
        <p:spPr>
          <a:xfrm>
            <a:off x="3879482" y="1834889"/>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39783"/>
                </a:solidFill>
                <a:latin typeface="Lora"/>
                <a:ea typeface="Lora"/>
                <a:cs typeface="Lora"/>
                <a:sym typeface="Lora"/>
              </a:rPr>
              <a:t>Treatment</a:t>
            </a:r>
            <a:endParaRPr b="1" sz="1200">
              <a:solidFill>
                <a:srgbClr val="F39783"/>
              </a:solidFill>
              <a:latin typeface="Lora"/>
              <a:ea typeface="Lora"/>
              <a:cs typeface="Lora"/>
              <a:sym typeface="Lora"/>
            </a:endParaRPr>
          </a:p>
        </p:txBody>
      </p:sp>
      <p:sp>
        <p:nvSpPr>
          <p:cNvPr id="694" name="Google Shape;694;p26"/>
          <p:cNvSpPr/>
          <p:nvPr/>
        </p:nvSpPr>
        <p:spPr>
          <a:xfrm>
            <a:off x="6320626" y="1794051"/>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6"/>
          <p:cNvSpPr/>
          <p:nvPr/>
        </p:nvSpPr>
        <p:spPr>
          <a:xfrm>
            <a:off x="6352529" y="1825922"/>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6"/>
          <p:cNvSpPr/>
          <p:nvPr/>
        </p:nvSpPr>
        <p:spPr>
          <a:xfrm>
            <a:off x="6420268" y="1975400"/>
            <a:ext cx="206300" cy="193998"/>
          </a:xfrm>
          <a:custGeom>
            <a:rect b="b" l="l" r="r" t="t"/>
            <a:pathLst>
              <a:path extrusionOk="0" h="6166" w="6557">
                <a:moveTo>
                  <a:pt x="3611" y="0"/>
                </a:moveTo>
                <a:lnTo>
                  <a:pt x="1077" y="2185"/>
                </a:lnTo>
                <a:cubicBezTo>
                  <a:pt x="127" y="3009"/>
                  <a:pt x="1" y="4434"/>
                  <a:pt x="824" y="5384"/>
                </a:cubicBezTo>
                <a:cubicBezTo>
                  <a:pt x="1255" y="5901"/>
                  <a:pt x="1874" y="6165"/>
                  <a:pt x="2502" y="6165"/>
                </a:cubicBezTo>
                <a:cubicBezTo>
                  <a:pt x="3027" y="6165"/>
                  <a:pt x="3558" y="5981"/>
                  <a:pt x="3991" y="5606"/>
                </a:cubicBezTo>
                <a:lnTo>
                  <a:pt x="6556" y="3421"/>
                </a:lnTo>
                <a:lnTo>
                  <a:pt x="361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6"/>
          <p:cNvSpPr/>
          <p:nvPr/>
        </p:nvSpPr>
        <p:spPr>
          <a:xfrm>
            <a:off x="6533847" y="1879912"/>
            <a:ext cx="217249" cy="203122"/>
          </a:xfrm>
          <a:custGeom>
            <a:rect b="b" l="l" r="r" t="t"/>
            <a:pathLst>
              <a:path extrusionOk="0" h="6456" w="6905">
                <a:moveTo>
                  <a:pt x="4379" y="0"/>
                </a:moveTo>
                <a:cubicBezTo>
                  <a:pt x="3856" y="0"/>
                  <a:pt x="3325" y="177"/>
                  <a:pt x="2883" y="533"/>
                </a:cubicBezTo>
                <a:lnTo>
                  <a:pt x="1" y="3035"/>
                </a:lnTo>
                <a:lnTo>
                  <a:pt x="2914" y="6456"/>
                </a:lnTo>
                <a:lnTo>
                  <a:pt x="5828" y="3954"/>
                </a:lnTo>
                <a:cubicBezTo>
                  <a:pt x="6778" y="3162"/>
                  <a:pt x="6905" y="1737"/>
                  <a:pt x="6081" y="787"/>
                </a:cubicBezTo>
                <a:cubicBezTo>
                  <a:pt x="5646" y="264"/>
                  <a:pt x="5019" y="0"/>
                  <a:pt x="4379"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6"/>
          <p:cNvSpPr/>
          <p:nvPr/>
        </p:nvSpPr>
        <p:spPr>
          <a:xfrm>
            <a:off x="6474069" y="2215522"/>
            <a:ext cx="176410" cy="141518"/>
          </a:xfrm>
          <a:custGeom>
            <a:rect b="b" l="l" r="r" t="t"/>
            <a:pathLst>
              <a:path extrusionOk="0" h="4498" w="5607">
                <a:moveTo>
                  <a:pt x="2249" y="0"/>
                </a:moveTo>
                <a:cubicBezTo>
                  <a:pt x="1014" y="0"/>
                  <a:pt x="1" y="1014"/>
                  <a:pt x="1" y="2249"/>
                </a:cubicBezTo>
                <a:cubicBezTo>
                  <a:pt x="1" y="3484"/>
                  <a:pt x="1014" y="4497"/>
                  <a:pt x="2249" y="4497"/>
                </a:cubicBezTo>
                <a:lnTo>
                  <a:pt x="5606" y="4497"/>
                </a:lnTo>
                <a:lnTo>
                  <a:pt x="560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6"/>
          <p:cNvSpPr/>
          <p:nvPr/>
        </p:nvSpPr>
        <p:spPr>
          <a:xfrm>
            <a:off x="6650447" y="2215522"/>
            <a:ext cx="192330" cy="141518"/>
          </a:xfrm>
          <a:custGeom>
            <a:rect b="b" l="l" r="r" t="t"/>
            <a:pathLst>
              <a:path extrusionOk="0" h="4498" w="6113">
                <a:moveTo>
                  <a:pt x="0" y="0"/>
                </a:moveTo>
                <a:lnTo>
                  <a:pt x="0" y="4497"/>
                </a:lnTo>
                <a:lnTo>
                  <a:pt x="3832" y="4497"/>
                </a:lnTo>
                <a:cubicBezTo>
                  <a:pt x="5099" y="4497"/>
                  <a:pt x="6112" y="3484"/>
                  <a:pt x="6112" y="2249"/>
                </a:cubicBezTo>
                <a:cubicBezTo>
                  <a:pt x="6112" y="1014"/>
                  <a:pt x="5067" y="0"/>
                  <a:pt x="3832"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6"/>
          <p:cNvSpPr/>
          <p:nvPr/>
        </p:nvSpPr>
        <p:spPr>
          <a:xfrm>
            <a:off x="6777965" y="2226219"/>
            <a:ext cx="50843" cy="51095"/>
          </a:xfrm>
          <a:custGeom>
            <a:rect b="b" l="l" r="r" t="t"/>
            <a:pathLst>
              <a:path extrusionOk="0" h="1624" w="1616">
                <a:moveTo>
                  <a:pt x="142" y="0"/>
                </a:moveTo>
                <a:cubicBezTo>
                  <a:pt x="74" y="0"/>
                  <a:pt x="27" y="52"/>
                  <a:pt x="1" y="104"/>
                </a:cubicBezTo>
                <a:cubicBezTo>
                  <a:pt x="1" y="199"/>
                  <a:pt x="32" y="294"/>
                  <a:pt x="127" y="294"/>
                </a:cubicBezTo>
                <a:cubicBezTo>
                  <a:pt x="412" y="357"/>
                  <a:pt x="571" y="421"/>
                  <a:pt x="634" y="452"/>
                </a:cubicBezTo>
                <a:cubicBezTo>
                  <a:pt x="1077" y="769"/>
                  <a:pt x="1299" y="1086"/>
                  <a:pt x="1299" y="1466"/>
                </a:cubicBezTo>
                <a:cubicBezTo>
                  <a:pt x="1299" y="1561"/>
                  <a:pt x="1363" y="1624"/>
                  <a:pt x="1458" y="1624"/>
                </a:cubicBezTo>
                <a:cubicBezTo>
                  <a:pt x="1521" y="1624"/>
                  <a:pt x="1616" y="1561"/>
                  <a:pt x="1616" y="1466"/>
                </a:cubicBezTo>
                <a:cubicBezTo>
                  <a:pt x="1616" y="991"/>
                  <a:pt x="1331" y="547"/>
                  <a:pt x="792" y="199"/>
                </a:cubicBezTo>
                <a:cubicBezTo>
                  <a:pt x="666" y="136"/>
                  <a:pt x="476" y="72"/>
                  <a:pt x="191" y="9"/>
                </a:cubicBezTo>
                <a:cubicBezTo>
                  <a:pt x="173" y="3"/>
                  <a:pt x="157" y="0"/>
                  <a:pt x="142"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6"/>
          <p:cNvSpPr/>
          <p:nvPr/>
        </p:nvSpPr>
        <p:spPr>
          <a:xfrm>
            <a:off x="6628518" y="2221500"/>
            <a:ext cx="123585" cy="8998"/>
          </a:xfrm>
          <a:custGeom>
            <a:rect b="b" l="l" r="r" t="t"/>
            <a:pathLst>
              <a:path extrusionOk="0" h="286" w="3928">
                <a:moveTo>
                  <a:pt x="159" y="0"/>
                </a:moveTo>
                <a:cubicBezTo>
                  <a:pt x="64" y="0"/>
                  <a:pt x="0" y="64"/>
                  <a:pt x="0" y="127"/>
                </a:cubicBezTo>
                <a:cubicBezTo>
                  <a:pt x="0" y="222"/>
                  <a:pt x="64" y="286"/>
                  <a:pt x="159" y="286"/>
                </a:cubicBezTo>
                <a:lnTo>
                  <a:pt x="3769" y="286"/>
                </a:lnTo>
                <a:cubicBezTo>
                  <a:pt x="3864" y="286"/>
                  <a:pt x="3927" y="222"/>
                  <a:pt x="3927" y="127"/>
                </a:cubicBezTo>
                <a:cubicBezTo>
                  <a:pt x="3927" y="64"/>
                  <a:pt x="3864" y="0"/>
                  <a:pt x="3769"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6"/>
          <p:cNvSpPr/>
          <p:nvPr/>
        </p:nvSpPr>
        <p:spPr>
          <a:xfrm>
            <a:off x="6919452" y="2150741"/>
            <a:ext cx="91713" cy="183395"/>
          </a:xfrm>
          <a:custGeom>
            <a:rect b="b" l="l" r="r" t="t"/>
            <a:pathLst>
              <a:path extrusionOk="0" h="5829" w="2915">
                <a:moveTo>
                  <a:pt x="2914" y="1"/>
                </a:moveTo>
                <a:cubicBezTo>
                  <a:pt x="1299" y="1"/>
                  <a:pt x="1" y="1299"/>
                  <a:pt x="1" y="2915"/>
                </a:cubicBezTo>
                <a:cubicBezTo>
                  <a:pt x="1" y="4530"/>
                  <a:pt x="1299" y="5828"/>
                  <a:pt x="2914" y="5828"/>
                </a:cubicBezTo>
                <a:lnTo>
                  <a:pt x="291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6"/>
          <p:cNvSpPr/>
          <p:nvPr/>
        </p:nvSpPr>
        <p:spPr>
          <a:xfrm>
            <a:off x="7011133" y="2150741"/>
            <a:ext cx="91682" cy="183395"/>
          </a:xfrm>
          <a:custGeom>
            <a:rect b="b" l="l" r="r" t="t"/>
            <a:pathLst>
              <a:path extrusionOk="0" h="5829" w="2914">
                <a:moveTo>
                  <a:pt x="0" y="1"/>
                </a:moveTo>
                <a:lnTo>
                  <a:pt x="0" y="5828"/>
                </a:lnTo>
                <a:cubicBezTo>
                  <a:pt x="1615" y="5828"/>
                  <a:pt x="2914" y="4530"/>
                  <a:pt x="2914" y="2915"/>
                </a:cubicBezTo>
                <a:cubicBezTo>
                  <a:pt x="2914" y="1299"/>
                  <a:pt x="1615" y="1"/>
                  <a:pt x="0" y="1"/>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6"/>
          <p:cNvSpPr/>
          <p:nvPr/>
        </p:nvSpPr>
        <p:spPr>
          <a:xfrm>
            <a:off x="7014122" y="2161721"/>
            <a:ext cx="80733" cy="161434"/>
          </a:xfrm>
          <a:custGeom>
            <a:rect b="b" l="l" r="r" t="t"/>
            <a:pathLst>
              <a:path extrusionOk="0" h="5131" w="2566">
                <a:moveTo>
                  <a:pt x="0" y="0"/>
                </a:moveTo>
                <a:lnTo>
                  <a:pt x="0" y="32"/>
                </a:lnTo>
                <a:cubicBezTo>
                  <a:pt x="1299" y="190"/>
                  <a:pt x="2280" y="1267"/>
                  <a:pt x="2280" y="2566"/>
                </a:cubicBezTo>
                <a:cubicBezTo>
                  <a:pt x="2280" y="3896"/>
                  <a:pt x="1299" y="4972"/>
                  <a:pt x="0" y="5131"/>
                </a:cubicBezTo>
                <a:cubicBezTo>
                  <a:pt x="1425" y="5131"/>
                  <a:pt x="2566" y="3991"/>
                  <a:pt x="2566" y="2566"/>
                </a:cubicBezTo>
                <a:cubicBezTo>
                  <a:pt x="2566" y="1140"/>
                  <a:pt x="1425" y="0"/>
                  <a:pt x="0" y="0"/>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6"/>
          <p:cNvSpPr/>
          <p:nvPr/>
        </p:nvSpPr>
        <p:spPr>
          <a:xfrm>
            <a:off x="7011133" y="2150741"/>
            <a:ext cx="1007" cy="183395"/>
          </a:xfrm>
          <a:custGeom>
            <a:rect b="b" l="l" r="r" t="t"/>
            <a:pathLst>
              <a:path extrusionOk="0" h="5829" w="32">
                <a:moveTo>
                  <a:pt x="0" y="1"/>
                </a:moveTo>
                <a:lnTo>
                  <a:pt x="0" y="5828"/>
                </a:lnTo>
                <a:lnTo>
                  <a:pt x="32" y="5828"/>
                </a:lnTo>
                <a:lnTo>
                  <a:pt x="32"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6"/>
          <p:cNvSpPr/>
          <p:nvPr/>
        </p:nvSpPr>
        <p:spPr>
          <a:xfrm>
            <a:off x="7012109" y="2150741"/>
            <a:ext cx="4027" cy="183395"/>
          </a:xfrm>
          <a:custGeom>
            <a:rect b="b" l="l" r="r" t="t"/>
            <a:pathLst>
              <a:path extrusionOk="0" h="5829" w="128">
                <a:moveTo>
                  <a:pt x="1" y="1"/>
                </a:moveTo>
                <a:lnTo>
                  <a:pt x="1" y="5828"/>
                </a:lnTo>
                <a:lnTo>
                  <a:pt x="128" y="5828"/>
                </a:lnTo>
                <a:lnTo>
                  <a:pt x="128" y="1"/>
                </a:ln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6"/>
          <p:cNvSpPr/>
          <p:nvPr/>
        </p:nvSpPr>
        <p:spPr>
          <a:xfrm>
            <a:off x="7008145" y="2150741"/>
            <a:ext cx="6009" cy="183395"/>
          </a:xfrm>
          <a:custGeom>
            <a:rect b="b" l="l" r="r" t="t"/>
            <a:pathLst>
              <a:path extrusionOk="0" h="5829" w="191">
                <a:moveTo>
                  <a:pt x="0" y="1"/>
                </a:moveTo>
                <a:lnTo>
                  <a:pt x="0" y="5828"/>
                </a:lnTo>
                <a:lnTo>
                  <a:pt x="190" y="5828"/>
                </a:lnTo>
                <a:lnTo>
                  <a:pt x="190" y="1"/>
                </a:ln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6"/>
          <p:cNvSpPr/>
          <p:nvPr/>
        </p:nvSpPr>
        <p:spPr>
          <a:xfrm>
            <a:off x="6771012" y="2368965"/>
            <a:ext cx="80733" cy="160459"/>
          </a:xfrm>
          <a:custGeom>
            <a:rect b="b" l="l" r="r" t="t"/>
            <a:pathLst>
              <a:path extrusionOk="0" h="5100" w="2566">
                <a:moveTo>
                  <a:pt x="2565" y="0"/>
                </a:moveTo>
                <a:cubicBezTo>
                  <a:pt x="1140" y="0"/>
                  <a:pt x="0" y="1141"/>
                  <a:pt x="0" y="2566"/>
                </a:cubicBezTo>
                <a:cubicBezTo>
                  <a:pt x="0" y="3959"/>
                  <a:pt x="1140" y="5099"/>
                  <a:pt x="2565" y="5099"/>
                </a:cubicBezTo>
                <a:lnTo>
                  <a:pt x="256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6"/>
          <p:cNvSpPr/>
          <p:nvPr/>
        </p:nvSpPr>
        <p:spPr>
          <a:xfrm>
            <a:off x="6851713" y="2368965"/>
            <a:ext cx="79726" cy="160459"/>
          </a:xfrm>
          <a:custGeom>
            <a:rect b="b" l="l" r="r" t="t"/>
            <a:pathLst>
              <a:path extrusionOk="0" h="5100" w="2534">
                <a:moveTo>
                  <a:pt x="0" y="0"/>
                </a:moveTo>
                <a:lnTo>
                  <a:pt x="0" y="5099"/>
                </a:lnTo>
                <a:cubicBezTo>
                  <a:pt x="1394" y="5099"/>
                  <a:pt x="2534" y="3959"/>
                  <a:pt x="2534" y="2566"/>
                </a:cubicBezTo>
                <a:cubicBezTo>
                  <a:pt x="2534" y="1141"/>
                  <a:pt x="1394" y="0"/>
                  <a:pt x="0"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6"/>
          <p:cNvSpPr/>
          <p:nvPr/>
        </p:nvSpPr>
        <p:spPr>
          <a:xfrm>
            <a:off x="6854702" y="2378938"/>
            <a:ext cx="69784" cy="140512"/>
          </a:xfrm>
          <a:custGeom>
            <a:rect b="b" l="l" r="r" t="t"/>
            <a:pathLst>
              <a:path extrusionOk="0" h="4466" w="2218">
                <a:moveTo>
                  <a:pt x="0" y="0"/>
                </a:moveTo>
                <a:cubicBezTo>
                  <a:pt x="1109" y="159"/>
                  <a:pt x="1964" y="1077"/>
                  <a:pt x="1964" y="2249"/>
                </a:cubicBezTo>
                <a:cubicBezTo>
                  <a:pt x="1964" y="3389"/>
                  <a:pt x="1109" y="4339"/>
                  <a:pt x="0" y="4465"/>
                </a:cubicBezTo>
                <a:cubicBezTo>
                  <a:pt x="1235" y="4465"/>
                  <a:pt x="2217" y="3484"/>
                  <a:pt x="2217" y="2249"/>
                </a:cubicBezTo>
                <a:cubicBezTo>
                  <a:pt x="2217" y="1014"/>
                  <a:pt x="1235" y="0"/>
                  <a:pt x="0" y="0"/>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6"/>
          <p:cNvSpPr/>
          <p:nvPr/>
        </p:nvSpPr>
        <p:spPr>
          <a:xfrm>
            <a:off x="6851713" y="2368965"/>
            <a:ext cx="1007" cy="160459"/>
          </a:xfrm>
          <a:custGeom>
            <a:rect b="b" l="l" r="r" t="t"/>
            <a:pathLst>
              <a:path extrusionOk="0" h="5100" w="32">
                <a:moveTo>
                  <a:pt x="0" y="0"/>
                </a:moveTo>
                <a:lnTo>
                  <a:pt x="0" y="5099"/>
                </a:lnTo>
                <a:lnTo>
                  <a:pt x="32" y="5099"/>
                </a:lnTo>
                <a:lnTo>
                  <a:pt x="32" y="0"/>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6"/>
          <p:cNvSpPr/>
          <p:nvPr/>
        </p:nvSpPr>
        <p:spPr>
          <a:xfrm>
            <a:off x="6852688" y="2368965"/>
            <a:ext cx="3020" cy="160459"/>
          </a:xfrm>
          <a:custGeom>
            <a:rect b="b" l="l" r="r" t="t"/>
            <a:pathLst>
              <a:path extrusionOk="0" h="5100" w="96">
                <a:moveTo>
                  <a:pt x="1" y="0"/>
                </a:moveTo>
                <a:lnTo>
                  <a:pt x="1" y="5099"/>
                </a:lnTo>
                <a:lnTo>
                  <a:pt x="96" y="5099"/>
                </a:lnTo>
                <a:lnTo>
                  <a:pt x="96" y="32"/>
                </a:lnTo>
                <a:cubicBezTo>
                  <a:pt x="64" y="0"/>
                  <a:pt x="33" y="0"/>
                  <a:pt x="1" y="0"/>
                </a:cubicBez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6"/>
          <p:cNvSpPr/>
          <p:nvPr/>
        </p:nvSpPr>
        <p:spPr>
          <a:xfrm>
            <a:off x="6848724" y="2368965"/>
            <a:ext cx="5003" cy="160459"/>
          </a:xfrm>
          <a:custGeom>
            <a:rect b="b" l="l" r="r" t="t"/>
            <a:pathLst>
              <a:path extrusionOk="0" h="5100" w="159">
                <a:moveTo>
                  <a:pt x="0" y="0"/>
                </a:moveTo>
                <a:lnTo>
                  <a:pt x="0" y="5099"/>
                </a:lnTo>
                <a:lnTo>
                  <a:pt x="159" y="5099"/>
                </a:lnTo>
                <a:lnTo>
                  <a:pt x="159" y="0"/>
                </a:ln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6"/>
          <p:cNvSpPr/>
          <p:nvPr/>
        </p:nvSpPr>
        <p:spPr>
          <a:xfrm>
            <a:off x="6552788" y="2404832"/>
            <a:ext cx="129563" cy="149919"/>
          </a:xfrm>
          <a:custGeom>
            <a:rect b="b" l="l" r="r" t="t"/>
            <a:pathLst>
              <a:path extrusionOk="0" h="4765" w="4118">
                <a:moveTo>
                  <a:pt x="1679" y="1"/>
                </a:moveTo>
                <a:cubicBezTo>
                  <a:pt x="444" y="666"/>
                  <a:pt x="1" y="2217"/>
                  <a:pt x="666" y="3452"/>
                </a:cubicBezTo>
                <a:cubicBezTo>
                  <a:pt x="1117" y="4291"/>
                  <a:pt x="1977" y="4764"/>
                  <a:pt x="2869" y="4764"/>
                </a:cubicBezTo>
                <a:cubicBezTo>
                  <a:pt x="3291" y="4764"/>
                  <a:pt x="3721" y="4658"/>
                  <a:pt x="4118" y="4434"/>
                </a:cubicBezTo>
                <a:lnTo>
                  <a:pt x="16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6"/>
          <p:cNvSpPr/>
          <p:nvPr/>
        </p:nvSpPr>
        <p:spPr>
          <a:xfrm>
            <a:off x="6605582" y="2395142"/>
            <a:ext cx="129563" cy="150202"/>
          </a:xfrm>
          <a:custGeom>
            <a:rect b="b" l="l" r="r" t="t"/>
            <a:pathLst>
              <a:path extrusionOk="0" h="4774" w="4118">
                <a:moveTo>
                  <a:pt x="1201" y="0"/>
                </a:moveTo>
                <a:cubicBezTo>
                  <a:pt x="791" y="0"/>
                  <a:pt x="379" y="100"/>
                  <a:pt x="1" y="309"/>
                </a:cubicBezTo>
                <a:lnTo>
                  <a:pt x="2440" y="4774"/>
                </a:lnTo>
                <a:cubicBezTo>
                  <a:pt x="3675" y="4077"/>
                  <a:pt x="4118" y="2525"/>
                  <a:pt x="3453" y="1322"/>
                </a:cubicBezTo>
                <a:cubicBezTo>
                  <a:pt x="2975" y="475"/>
                  <a:pt x="2095" y="0"/>
                  <a:pt x="1201"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6"/>
          <p:cNvSpPr/>
          <p:nvPr/>
        </p:nvSpPr>
        <p:spPr>
          <a:xfrm>
            <a:off x="6612567" y="2402850"/>
            <a:ext cx="114618" cy="132552"/>
          </a:xfrm>
          <a:custGeom>
            <a:rect b="b" l="l" r="r" t="t"/>
            <a:pathLst>
              <a:path extrusionOk="0" h="4213" w="3643">
                <a:moveTo>
                  <a:pt x="1086" y="1"/>
                </a:moveTo>
                <a:cubicBezTo>
                  <a:pt x="718" y="1"/>
                  <a:pt x="345" y="93"/>
                  <a:pt x="1" y="285"/>
                </a:cubicBezTo>
                <a:cubicBezTo>
                  <a:pt x="271" y="179"/>
                  <a:pt x="553" y="127"/>
                  <a:pt x="830" y="127"/>
                </a:cubicBezTo>
                <a:cubicBezTo>
                  <a:pt x="1625" y="127"/>
                  <a:pt x="2389" y="548"/>
                  <a:pt x="2788" y="1299"/>
                </a:cubicBezTo>
                <a:cubicBezTo>
                  <a:pt x="3358" y="2312"/>
                  <a:pt x="3041" y="3547"/>
                  <a:pt x="2154" y="4181"/>
                </a:cubicBezTo>
                <a:lnTo>
                  <a:pt x="2154" y="4212"/>
                </a:lnTo>
                <a:cubicBezTo>
                  <a:pt x="3231" y="3610"/>
                  <a:pt x="3643" y="2249"/>
                  <a:pt x="3041" y="1172"/>
                </a:cubicBezTo>
                <a:cubicBezTo>
                  <a:pt x="2632" y="418"/>
                  <a:pt x="1870" y="1"/>
                  <a:pt x="1086" y="1"/>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6"/>
          <p:cNvSpPr/>
          <p:nvPr/>
        </p:nvSpPr>
        <p:spPr>
          <a:xfrm>
            <a:off x="6605582" y="2403825"/>
            <a:ext cx="77775" cy="140543"/>
          </a:xfrm>
          <a:custGeom>
            <a:rect b="b" l="l" r="r" t="t"/>
            <a:pathLst>
              <a:path extrusionOk="0" h="4467" w="2472">
                <a:moveTo>
                  <a:pt x="33" y="1"/>
                </a:moveTo>
                <a:cubicBezTo>
                  <a:pt x="1" y="33"/>
                  <a:pt x="1" y="33"/>
                  <a:pt x="1" y="33"/>
                </a:cubicBezTo>
                <a:lnTo>
                  <a:pt x="2440" y="4466"/>
                </a:lnTo>
                <a:lnTo>
                  <a:pt x="2471" y="4466"/>
                </a:lnTo>
                <a:lnTo>
                  <a:pt x="33"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6"/>
          <p:cNvSpPr/>
          <p:nvPr/>
        </p:nvSpPr>
        <p:spPr>
          <a:xfrm>
            <a:off x="6606589" y="2402850"/>
            <a:ext cx="79757" cy="141518"/>
          </a:xfrm>
          <a:custGeom>
            <a:rect b="b" l="l" r="r" t="t"/>
            <a:pathLst>
              <a:path extrusionOk="0" h="4498" w="2535">
                <a:moveTo>
                  <a:pt x="96" y="0"/>
                </a:moveTo>
                <a:lnTo>
                  <a:pt x="1" y="32"/>
                </a:lnTo>
                <a:lnTo>
                  <a:pt x="2439" y="4497"/>
                </a:lnTo>
                <a:cubicBezTo>
                  <a:pt x="2471" y="4466"/>
                  <a:pt x="2503" y="4466"/>
                  <a:pt x="2534" y="4434"/>
                </a:cubicBezTo>
                <a:lnTo>
                  <a:pt x="96" y="0"/>
                </a:ln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6"/>
          <p:cNvSpPr/>
          <p:nvPr/>
        </p:nvSpPr>
        <p:spPr>
          <a:xfrm>
            <a:off x="6602593" y="2403825"/>
            <a:ext cx="81740" cy="142525"/>
          </a:xfrm>
          <a:custGeom>
            <a:rect b="b" l="l" r="r" t="t"/>
            <a:pathLst>
              <a:path extrusionOk="0" h="4530" w="2598">
                <a:moveTo>
                  <a:pt x="159" y="1"/>
                </a:moveTo>
                <a:lnTo>
                  <a:pt x="1" y="64"/>
                </a:lnTo>
                <a:lnTo>
                  <a:pt x="2471" y="4530"/>
                </a:lnTo>
                <a:lnTo>
                  <a:pt x="2598" y="4435"/>
                </a:lnTo>
                <a:lnTo>
                  <a:pt x="159" y="1"/>
                </a:lnTo>
                <a:close/>
              </a:path>
            </a:pathLst>
          </a:custGeom>
          <a:solidFill>
            <a:srgbClr val="D197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6"/>
          <p:cNvSpPr/>
          <p:nvPr/>
        </p:nvSpPr>
        <p:spPr>
          <a:xfrm>
            <a:off x="6577706" y="2023223"/>
            <a:ext cx="200290" cy="168261"/>
          </a:xfrm>
          <a:custGeom>
            <a:rect b="b" l="l" r="r" t="t"/>
            <a:pathLst>
              <a:path extrusionOk="0" h="5348" w="6366">
                <a:moveTo>
                  <a:pt x="5099" y="0"/>
                </a:moveTo>
                <a:lnTo>
                  <a:pt x="1869" y="919"/>
                </a:lnTo>
                <a:cubicBezTo>
                  <a:pt x="697" y="1267"/>
                  <a:pt x="0" y="2534"/>
                  <a:pt x="349" y="3737"/>
                </a:cubicBezTo>
                <a:cubicBezTo>
                  <a:pt x="636" y="4704"/>
                  <a:pt x="1527" y="5347"/>
                  <a:pt x="2506" y="5347"/>
                </a:cubicBezTo>
                <a:cubicBezTo>
                  <a:pt x="2713" y="5347"/>
                  <a:pt x="2925" y="5318"/>
                  <a:pt x="3135" y="5257"/>
                </a:cubicBezTo>
                <a:lnTo>
                  <a:pt x="6366" y="4307"/>
                </a:lnTo>
                <a:lnTo>
                  <a:pt x="5099" y="0"/>
                </a:ln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6"/>
          <p:cNvSpPr/>
          <p:nvPr/>
        </p:nvSpPr>
        <p:spPr>
          <a:xfrm>
            <a:off x="6738102" y="1986444"/>
            <a:ext cx="215266" cy="172320"/>
          </a:xfrm>
          <a:custGeom>
            <a:rect b="b" l="l" r="r" t="t"/>
            <a:pathLst>
              <a:path extrusionOk="0" h="5477" w="6842">
                <a:moveTo>
                  <a:pt x="4323" y="0"/>
                </a:moveTo>
                <a:cubicBezTo>
                  <a:pt x="4108" y="0"/>
                  <a:pt x="3891" y="30"/>
                  <a:pt x="3675" y="93"/>
                </a:cubicBezTo>
                <a:lnTo>
                  <a:pt x="1" y="1169"/>
                </a:lnTo>
                <a:lnTo>
                  <a:pt x="1268" y="5476"/>
                </a:lnTo>
                <a:lnTo>
                  <a:pt x="4941" y="4400"/>
                </a:lnTo>
                <a:cubicBezTo>
                  <a:pt x="6145" y="4051"/>
                  <a:pt x="6842" y="2816"/>
                  <a:pt x="6493" y="1613"/>
                </a:cubicBezTo>
                <a:cubicBezTo>
                  <a:pt x="6207" y="625"/>
                  <a:pt x="5303" y="0"/>
                  <a:pt x="43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6"/>
          <p:cNvSpPr/>
          <p:nvPr/>
        </p:nvSpPr>
        <p:spPr>
          <a:xfrm>
            <a:off x="6864644" y="1843514"/>
            <a:ext cx="60817" cy="38573"/>
          </a:xfrm>
          <a:custGeom>
            <a:rect b="b" l="l" r="r" t="t"/>
            <a:pathLst>
              <a:path extrusionOk="0" h="1226" w="1933">
                <a:moveTo>
                  <a:pt x="376" y="0"/>
                </a:moveTo>
                <a:cubicBezTo>
                  <a:pt x="302" y="0"/>
                  <a:pt x="220" y="4"/>
                  <a:pt x="128" y="13"/>
                </a:cubicBezTo>
                <a:cubicBezTo>
                  <a:pt x="64" y="13"/>
                  <a:pt x="1" y="77"/>
                  <a:pt x="1" y="172"/>
                </a:cubicBezTo>
                <a:cubicBezTo>
                  <a:pt x="1" y="267"/>
                  <a:pt x="64" y="298"/>
                  <a:pt x="159" y="298"/>
                </a:cubicBezTo>
                <a:cubicBezTo>
                  <a:pt x="476" y="298"/>
                  <a:pt x="634" y="298"/>
                  <a:pt x="698" y="330"/>
                </a:cubicBezTo>
                <a:cubicBezTo>
                  <a:pt x="1204" y="488"/>
                  <a:pt x="1521" y="742"/>
                  <a:pt x="1616" y="1122"/>
                </a:cubicBezTo>
                <a:cubicBezTo>
                  <a:pt x="1642" y="1173"/>
                  <a:pt x="1710" y="1225"/>
                  <a:pt x="1769" y="1225"/>
                </a:cubicBezTo>
                <a:cubicBezTo>
                  <a:pt x="1782" y="1225"/>
                  <a:pt x="1794" y="1223"/>
                  <a:pt x="1806" y="1217"/>
                </a:cubicBezTo>
                <a:cubicBezTo>
                  <a:pt x="1901" y="1185"/>
                  <a:pt x="1933" y="1090"/>
                  <a:pt x="1933" y="1027"/>
                </a:cubicBezTo>
                <a:cubicBezTo>
                  <a:pt x="1774" y="552"/>
                  <a:pt x="1394" y="235"/>
                  <a:pt x="793" y="45"/>
                </a:cubicBezTo>
                <a:cubicBezTo>
                  <a:pt x="681" y="23"/>
                  <a:pt x="553" y="0"/>
                  <a:pt x="376"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6"/>
          <p:cNvSpPr/>
          <p:nvPr/>
        </p:nvSpPr>
        <p:spPr>
          <a:xfrm>
            <a:off x="6719193" y="1848642"/>
            <a:ext cx="120596" cy="41405"/>
          </a:xfrm>
          <a:custGeom>
            <a:rect b="b" l="l" r="r" t="t"/>
            <a:pathLst>
              <a:path extrusionOk="0" h="1316" w="3833">
                <a:moveTo>
                  <a:pt x="3648" y="0"/>
                </a:moveTo>
                <a:cubicBezTo>
                  <a:pt x="3635" y="0"/>
                  <a:pt x="3622" y="3"/>
                  <a:pt x="3611" y="9"/>
                </a:cubicBezTo>
                <a:lnTo>
                  <a:pt x="127" y="1022"/>
                </a:lnTo>
                <a:cubicBezTo>
                  <a:pt x="64" y="1054"/>
                  <a:pt x="0" y="1117"/>
                  <a:pt x="32" y="1212"/>
                </a:cubicBezTo>
                <a:cubicBezTo>
                  <a:pt x="58" y="1264"/>
                  <a:pt x="105" y="1316"/>
                  <a:pt x="173" y="1316"/>
                </a:cubicBezTo>
                <a:cubicBezTo>
                  <a:pt x="188" y="1316"/>
                  <a:pt x="205" y="1313"/>
                  <a:pt x="222" y="1307"/>
                </a:cubicBezTo>
                <a:lnTo>
                  <a:pt x="3706" y="294"/>
                </a:lnTo>
                <a:cubicBezTo>
                  <a:pt x="3769" y="294"/>
                  <a:pt x="3832" y="199"/>
                  <a:pt x="3801" y="104"/>
                </a:cubicBezTo>
                <a:cubicBezTo>
                  <a:pt x="3775" y="52"/>
                  <a:pt x="3707" y="0"/>
                  <a:pt x="3648"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6"/>
          <p:cNvSpPr/>
          <p:nvPr/>
        </p:nvSpPr>
        <p:spPr>
          <a:xfrm flipH="1">
            <a:off x="1031406" y="1834889"/>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83C5BE"/>
                </a:solidFill>
                <a:latin typeface="Lora"/>
                <a:ea typeface="Lora"/>
                <a:cs typeface="Lora"/>
                <a:sym typeface="Lora"/>
              </a:rPr>
              <a:t>Diagnosis</a:t>
            </a:r>
            <a:endParaRPr>
              <a:solidFill>
                <a:srgbClr val="83C5BE"/>
              </a:solidFill>
            </a:endParaRPr>
          </a:p>
        </p:txBody>
      </p:sp>
      <p:sp>
        <p:nvSpPr>
          <p:cNvPr id="725" name="Google Shape;725;p26"/>
          <p:cNvSpPr/>
          <p:nvPr/>
        </p:nvSpPr>
        <p:spPr>
          <a:xfrm flipH="1">
            <a:off x="450482" y="1794051"/>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6"/>
          <p:cNvSpPr/>
          <p:nvPr/>
        </p:nvSpPr>
        <p:spPr>
          <a:xfrm flipH="1">
            <a:off x="482385" y="1825922"/>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7" name="Google Shape;727;p26"/>
          <p:cNvGrpSpPr/>
          <p:nvPr/>
        </p:nvGrpSpPr>
        <p:grpSpPr>
          <a:xfrm>
            <a:off x="565571" y="2001023"/>
            <a:ext cx="588941" cy="463148"/>
            <a:chOff x="7163472" y="1137317"/>
            <a:chExt cx="1187860" cy="889642"/>
          </a:xfrm>
        </p:grpSpPr>
        <p:sp>
          <p:nvSpPr>
            <p:cNvPr id="728" name="Google Shape;728;p26"/>
            <p:cNvSpPr/>
            <p:nvPr/>
          </p:nvSpPr>
          <p:spPr>
            <a:xfrm>
              <a:off x="8124355" y="1187506"/>
              <a:ext cx="172761" cy="463908"/>
            </a:xfrm>
            <a:custGeom>
              <a:rect b="b" l="l" r="r" t="t"/>
              <a:pathLst>
                <a:path extrusionOk="0" h="14632" w="5449">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6"/>
            <p:cNvSpPr/>
            <p:nvPr/>
          </p:nvSpPr>
          <p:spPr>
            <a:xfrm>
              <a:off x="8092238" y="1205578"/>
              <a:ext cx="32149" cy="57291"/>
            </a:xfrm>
            <a:custGeom>
              <a:rect b="b" l="l" r="r" t="t"/>
              <a:pathLst>
                <a:path extrusionOk="0" h="1807" w="1014">
                  <a:moveTo>
                    <a:pt x="1" y="1"/>
                  </a:moveTo>
                  <a:cubicBezTo>
                    <a:pt x="1" y="1"/>
                    <a:pt x="1014" y="318"/>
                    <a:pt x="1014" y="1806"/>
                  </a:cubicBezTo>
                  <a:lnTo>
                    <a:pt x="1014"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6"/>
            <p:cNvSpPr/>
            <p:nvPr/>
          </p:nvSpPr>
          <p:spPr>
            <a:xfrm>
              <a:off x="8297084" y="1205578"/>
              <a:ext cx="32149" cy="57291"/>
            </a:xfrm>
            <a:custGeom>
              <a:rect b="b" l="l" r="r" t="t"/>
              <a:pathLst>
                <a:path extrusionOk="0" h="1807" w="1014">
                  <a:moveTo>
                    <a:pt x="1013" y="1"/>
                  </a:moveTo>
                  <a:lnTo>
                    <a:pt x="0" y="33"/>
                  </a:lnTo>
                  <a:lnTo>
                    <a:pt x="0" y="1806"/>
                  </a:lnTo>
                  <a:cubicBezTo>
                    <a:pt x="0" y="318"/>
                    <a:pt x="1013" y="1"/>
                    <a:pt x="1013"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6"/>
            <p:cNvSpPr/>
            <p:nvPr/>
          </p:nvSpPr>
          <p:spPr>
            <a:xfrm>
              <a:off x="8158501"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36"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6"/>
            <p:cNvSpPr/>
            <p:nvPr/>
          </p:nvSpPr>
          <p:spPr>
            <a:xfrm>
              <a:off x="8222767" y="1393335"/>
              <a:ext cx="21116" cy="236995"/>
            </a:xfrm>
            <a:custGeom>
              <a:rect b="b" l="l" r="r" t="t"/>
              <a:pathLst>
                <a:path extrusionOk="0" h="7475" w="666">
                  <a:moveTo>
                    <a:pt x="317" y="1"/>
                  </a:moveTo>
                  <a:cubicBezTo>
                    <a:pt x="159" y="1"/>
                    <a:pt x="1" y="128"/>
                    <a:pt x="1" y="286"/>
                  </a:cubicBezTo>
                  <a:lnTo>
                    <a:pt x="1" y="7190"/>
                  </a:lnTo>
                  <a:cubicBezTo>
                    <a:pt x="1" y="7348"/>
                    <a:pt x="159" y="7475"/>
                    <a:pt x="317" y="7475"/>
                  </a:cubicBezTo>
                  <a:lnTo>
                    <a:pt x="349" y="7475"/>
                  </a:lnTo>
                  <a:cubicBezTo>
                    <a:pt x="507" y="7475"/>
                    <a:pt x="666" y="7348"/>
                    <a:pt x="666" y="7190"/>
                  </a:cubicBezTo>
                  <a:lnTo>
                    <a:pt x="666" y="286"/>
                  </a:lnTo>
                  <a:cubicBezTo>
                    <a:pt x="666"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6"/>
            <p:cNvSpPr/>
            <p:nvPr/>
          </p:nvSpPr>
          <p:spPr>
            <a:xfrm>
              <a:off x="8222767" y="1324059"/>
              <a:ext cx="21116" cy="50252"/>
            </a:xfrm>
            <a:custGeom>
              <a:rect b="b" l="l" r="r" t="t"/>
              <a:pathLst>
                <a:path extrusionOk="0" h="1585" w="666">
                  <a:moveTo>
                    <a:pt x="317" y="1"/>
                  </a:moveTo>
                  <a:cubicBezTo>
                    <a:pt x="159" y="1"/>
                    <a:pt x="1" y="127"/>
                    <a:pt x="1" y="286"/>
                  </a:cubicBezTo>
                  <a:lnTo>
                    <a:pt x="1" y="1299"/>
                  </a:lnTo>
                  <a:cubicBezTo>
                    <a:pt x="1" y="1458"/>
                    <a:pt x="159" y="1584"/>
                    <a:pt x="317" y="1584"/>
                  </a:cubicBezTo>
                  <a:lnTo>
                    <a:pt x="349" y="1584"/>
                  </a:lnTo>
                  <a:cubicBezTo>
                    <a:pt x="507" y="1584"/>
                    <a:pt x="666" y="1458"/>
                    <a:pt x="666" y="1299"/>
                  </a:cubicBezTo>
                  <a:lnTo>
                    <a:pt x="666" y="286"/>
                  </a:lnTo>
                  <a:cubicBezTo>
                    <a:pt x="666"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6"/>
            <p:cNvSpPr/>
            <p:nvPr/>
          </p:nvSpPr>
          <p:spPr>
            <a:xfrm>
              <a:off x="8069157" y="1137317"/>
              <a:ext cx="282174" cy="71305"/>
            </a:xfrm>
            <a:custGeom>
              <a:rect b="b" l="l" r="r" t="t"/>
              <a:pathLst>
                <a:path extrusionOk="0" h="2249" w="8900">
                  <a:moveTo>
                    <a:pt x="1014" y="0"/>
                  </a:moveTo>
                  <a:cubicBezTo>
                    <a:pt x="475" y="0"/>
                    <a:pt x="0" y="444"/>
                    <a:pt x="0" y="1014"/>
                  </a:cubicBezTo>
                  <a:lnTo>
                    <a:pt x="0" y="1235"/>
                  </a:lnTo>
                  <a:cubicBezTo>
                    <a:pt x="0" y="1774"/>
                    <a:pt x="444" y="2249"/>
                    <a:pt x="1014" y="2249"/>
                  </a:cubicBezTo>
                  <a:lnTo>
                    <a:pt x="7917" y="2249"/>
                  </a:lnTo>
                  <a:cubicBezTo>
                    <a:pt x="8456" y="2249"/>
                    <a:pt x="8899" y="1774"/>
                    <a:pt x="8899" y="1235"/>
                  </a:cubicBezTo>
                  <a:lnTo>
                    <a:pt x="8899" y="1014"/>
                  </a:lnTo>
                  <a:cubicBezTo>
                    <a:pt x="8899" y="475"/>
                    <a:pt x="8456" y="0"/>
                    <a:pt x="79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6"/>
            <p:cNvSpPr/>
            <p:nvPr/>
          </p:nvSpPr>
          <p:spPr>
            <a:xfrm>
              <a:off x="7673542" y="1187506"/>
              <a:ext cx="172729" cy="463908"/>
            </a:xfrm>
            <a:custGeom>
              <a:rect b="b" l="l" r="r" t="t"/>
              <a:pathLst>
                <a:path extrusionOk="0" h="14632" w="5448">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6"/>
            <p:cNvSpPr/>
            <p:nvPr/>
          </p:nvSpPr>
          <p:spPr>
            <a:xfrm>
              <a:off x="7641424" y="1205578"/>
              <a:ext cx="31134" cy="57291"/>
            </a:xfrm>
            <a:custGeom>
              <a:rect b="b" l="l" r="r" t="t"/>
              <a:pathLst>
                <a:path extrusionOk="0" h="1807" w="982">
                  <a:moveTo>
                    <a:pt x="0" y="1"/>
                  </a:moveTo>
                  <a:cubicBezTo>
                    <a:pt x="0" y="1"/>
                    <a:pt x="982" y="318"/>
                    <a:pt x="982" y="1806"/>
                  </a:cubicBezTo>
                  <a:lnTo>
                    <a:pt x="982" y="33"/>
                  </a:lnTo>
                  <a:lnTo>
                    <a:pt x="0"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6"/>
            <p:cNvSpPr/>
            <p:nvPr/>
          </p:nvSpPr>
          <p:spPr>
            <a:xfrm>
              <a:off x="7846239" y="1205578"/>
              <a:ext cx="32181" cy="57291"/>
            </a:xfrm>
            <a:custGeom>
              <a:rect b="b" l="l" r="r" t="t"/>
              <a:pathLst>
                <a:path extrusionOk="0" h="1807" w="1015">
                  <a:moveTo>
                    <a:pt x="1014" y="1"/>
                  </a:moveTo>
                  <a:lnTo>
                    <a:pt x="1" y="33"/>
                  </a:lnTo>
                  <a:lnTo>
                    <a:pt x="1" y="1806"/>
                  </a:lnTo>
                  <a:cubicBezTo>
                    <a:pt x="1" y="318"/>
                    <a:pt x="1014" y="1"/>
                    <a:pt x="1014"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6"/>
            <p:cNvSpPr/>
            <p:nvPr/>
          </p:nvSpPr>
          <p:spPr>
            <a:xfrm>
              <a:off x="7707688" y="1295969"/>
              <a:ext cx="103453" cy="355445"/>
            </a:xfrm>
            <a:custGeom>
              <a:rect b="b" l="l" r="r" t="t"/>
              <a:pathLst>
                <a:path extrusionOk="0" h="11211" w="3263">
                  <a:moveTo>
                    <a:pt x="159" y="0"/>
                  </a:moveTo>
                  <a:cubicBezTo>
                    <a:pt x="64" y="0"/>
                    <a:pt x="0" y="95"/>
                    <a:pt x="0" y="158"/>
                  </a:cubicBezTo>
                  <a:lnTo>
                    <a:pt x="0" y="11211"/>
                  </a:lnTo>
                  <a:lnTo>
                    <a:pt x="3262" y="11211"/>
                  </a:lnTo>
                  <a:lnTo>
                    <a:pt x="3262" y="158"/>
                  </a:lnTo>
                  <a:cubicBezTo>
                    <a:pt x="3262" y="95"/>
                    <a:pt x="3199" y="0"/>
                    <a:pt x="3136"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6"/>
            <p:cNvSpPr/>
            <p:nvPr/>
          </p:nvSpPr>
          <p:spPr>
            <a:xfrm>
              <a:off x="7771954" y="1393335"/>
              <a:ext cx="20101" cy="236995"/>
            </a:xfrm>
            <a:custGeom>
              <a:rect b="b" l="l" r="r" t="t"/>
              <a:pathLst>
                <a:path extrusionOk="0" h="7475" w="634">
                  <a:moveTo>
                    <a:pt x="285" y="1"/>
                  </a:moveTo>
                  <a:cubicBezTo>
                    <a:pt x="127" y="1"/>
                    <a:pt x="0" y="128"/>
                    <a:pt x="0" y="286"/>
                  </a:cubicBezTo>
                  <a:lnTo>
                    <a:pt x="0" y="7190"/>
                  </a:lnTo>
                  <a:cubicBezTo>
                    <a:pt x="0" y="7348"/>
                    <a:pt x="127" y="7475"/>
                    <a:pt x="285" y="7475"/>
                  </a:cubicBezTo>
                  <a:lnTo>
                    <a:pt x="348" y="7475"/>
                  </a:lnTo>
                  <a:cubicBezTo>
                    <a:pt x="507" y="7475"/>
                    <a:pt x="634" y="7348"/>
                    <a:pt x="634" y="7190"/>
                  </a:cubicBezTo>
                  <a:lnTo>
                    <a:pt x="634" y="286"/>
                  </a:lnTo>
                  <a:cubicBezTo>
                    <a:pt x="634" y="128"/>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6"/>
            <p:cNvSpPr/>
            <p:nvPr/>
          </p:nvSpPr>
          <p:spPr>
            <a:xfrm>
              <a:off x="7771954" y="1324059"/>
              <a:ext cx="20101" cy="50252"/>
            </a:xfrm>
            <a:custGeom>
              <a:rect b="b" l="l" r="r" t="t"/>
              <a:pathLst>
                <a:path extrusionOk="0" h="1585" w="634">
                  <a:moveTo>
                    <a:pt x="285" y="1"/>
                  </a:moveTo>
                  <a:cubicBezTo>
                    <a:pt x="127" y="1"/>
                    <a:pt x="0" y="127"/>
                    <a:pt x="0" y="286"/>
                  </a:cubicBezTo>
                  <a:lnTo>
                    <a:pt x="0" y="1299"/>
                  </a:lnTo>
                  <a:cubicBezTo>
                    <a:pt x="0" y="1458"/>
                    <a:pt x="127" y="1584"/>
                    <a:pt x="285" y="1584"/>
                  </a:cubicBezTo>
                  <a:lnTo>
                    <a:pt x="348" y="1584"/>
                  </a:lnTo>
                  <a:cubicBezTo>
                    <a:pt x="507" y="1584"/>
                    <a:pt x="634" y="1458"/>
                    <a:pt x="634" y="1299"/>
                  </a:cubicBezTo>
                  <a:lnTo>
                    <a:pt x="634" y="286"/>
                  </a:lnTo>
                  <a:cubicBezTo>
                    <a:pt x="634" y="127"/>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6"/>
            <p:cNvSpPr/>
            <p:nvPr/>
          </p:nvSpPr>
          <p:spPr>
            <a:xfrm>
              <a:off x="7618312" y="1137317"/>
              <a:ext cx="282174" cy="71305"/>
            </a:xfrm>
            <a:custGeom>
              <a:rect b="b" l="l" r="r" t="t"/>
              <a:pathLst>
                <a:path extrusionOk="0" h="2249" w="8900">
                  <a:moveTo>
                    <a:pt x="1014" y="0"/>
                  </a:moveTo>
                  <a:cubicBezTo>
                    <a:pt x="476" y="0"/>
                    <a:pt x="1" y="444"/>
                    <a:pt x="1" y="1014"/>
                  </a:cubicBezTo>
                  <a:lnTo>
                    <a:pt x="1" y="1235"/>
                  </a:lnTo>
                  <a:cubicBezTo>
                    <a:pt x="1" y="1774"/>
                    <a:pt x="444" y="2249"/>
                    <a:pt x="1014" y="2249"/>
                  </a:cubicBezTo>
                  <a:lnTo>
                    <a:pt x="7918" y="2249"/>
                  </a:lnTo>
                  <a:cubicBezTo>
                    <a:pt x="8456" y="2249"/>
                    <a:pt x="8900" y="1774"/>
                    <a:pt x="8900" y="1235"/>
                  </a:cubicBezTo>
                  <a:lnTo>
                    <a:pt x="8900" y="1014"/>
                  </a:lnTo>
                  <a:cubicBezTo>
                    <a:pt x="8900"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6"/>
            <p:cNvSpPr/>
            <p:nvPr/>
          </p:nvSpPr>
          <p:spPr>
            <a:xfrm>
              <a:off x="7221714" y="1187506"/>
              <a:ext cx="173743" cy="463908"/>
            </a:xfrm>
            <a:custGeom>
              <a:rect b="b" l="l" r="r" t="t"/>
              <a:pathLst>
                <a:path extrusionOk="0" h="14632" w="5480">
                  <a:moveTo>
                    <a:pt x="0" y="1"/>
                  </a:moveTo>
                  <a:lnTo>
                    <a:pt x="0" y="14632"/>
                  </a:lnTo>
                  <a:lnTo>
                    <a:pt x="5479" y="14632"/>
                  </a:ln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6"/>
            <p:cNvSpPr/>
            <p:nvPr/>
          </p:nvSpPr>
          <p:spPr>
            <a:xfrm>
              <a:off x="7190579" y="1205578"/>
              <a:ext cx="31166" cy="57291"/>
            </a:xfrm>
            <a:custGeom>
              <a:rect b="b" l="l" r="r" t="t"/>
              <a:pathLst>
                <a:path extrusionOk="0" h="1807" w="983">
                  <a:moveTo>
                    <a:pt x="1" y="1"/>
                  </a:moveTo>
                  <a:cubicBezTo>
                    <a:pt x="1" y="1"/>
                    <a:pt x="982" y="318"/>
                    <a:pt x="982" y="1806"/>
                  </a:cubicBezTo>
                  <a:lnTo>
                    <a:pt x="982"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6"/>
            <p:cNvSpPr/>
            <p:nvPr/>
          </p:nvSpPr>
          <p:spPr>
            <a:xfrm>
              <a:off x="7395425" y="1205578"/>
              <a:ext cx="31134" cy="57291"/>
            </a:xfrm>
            <a:custGeom>
              <a:rect b="b" l="l" r="r" t="t"/>
              <a:pathLst>
                <a:path extrusionOk="0" h="1807" w="982">
                  <a:moveTo>
                    <a:pt x="982" y="1"/>
                  </a:moveTo>
                  <a:lnTo>
                    <a:pt x="0" y="33"/>
                  </a:lnTo>
                  <a:lnTo>
                    <a:pt x="0" y="1806"/>
                  </a:lnTo>
                  <a:cubicBezTo>
                    <a:pt x="0" y="318"/>
                    <a:pt x="982" y="1"/>
                    <a:pt x="982"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6"/>
            <p:cNvSpPr/>
            <p:nvPr/>
          </p:nvSpPr>
          <p:spPr>
            <a:xfrm>
              <a:off x="7256843"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04"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6"/>
            <p:cNvSpPr/>
            <p:nvPr/>
          </p:nvSpPr>
          <p:spPr>
            <a:xfrm>
              <a:off x="7321109" y="1393335"/>
              <a:ext cx="20133" cy="236995"/>
            </a:xfrm>
            <a:custGeom>
              <a:rect b="b" l="l" r="r" t="t"/>
              <a:pathLst>
                <a:path extrusionOk="0" h="7475" w="635">
                  <a:moveTo>
                    <a:pt x="286" y="1"/>
                  </a:moveTo>
                  <a:cubicBezTo>
                    <a:pt x="127" y="1"/>
                    <a:pt x="1" y="128"/>
                    <a:pt x="1" y="286"/>
                  </a:cubicBezTo>
                  <a:lnTo>
                    <a:pt x="1" y="7190"/>
                  </a:lnTo>
                  <a:cubicBezTo>
                    <a:pt x="1" y="7348"/>
                    <a:pt x="127" y="7475"/>
                    <a:pt x="286" y="7475"/>
                  </a:cubicBezTo>
                  <a:lnTo>
                    <a:pt x="349" y="7475"/>
                  </a:lnTo>
                  <a:cubicBezTo>
                    <a:pt x="507" y="7475"/>
                    <a:pt x="634" y="7348"/>
                    <a:pt x="634" y="7190"/>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6"/>
            <p:cNvSpPr/>
            <p:nvPr/>
          </p:nvSpPr>
          <p:spPr>
            <a:xfrm>
              <a:off x="7321109" y="1324059"/>
              <a:ext cx="20133" cy="50252"/>
            </a:xfrm>
            <a:custGeom>
              <a:rect b="b" l="l" r="r" t="t"/>
              <a:pathLst>
                <a:path extrusionOk="0" h="1585" w="635">
                  <a:moveTo>
                    <a:pt x="286" y="1"/>
                  </a:moveTo>
                  <a:cubicBezTo>
                    <a:pt x="127" y="1"/>
                    <a:pt x="1" y="127"/>
                    <a:pt x="1" y="286"/>
                  </a:cubicBezTo>
                  <a:lnTo>
                    <a:pt x="1" y="1299"/>
                  </a:lnTo>
                  <a:cubicBezTo>
                    <a:pt x="1" y="1458"/>
                    <a:pt x="127" y="1584"/>
                    <a:pt x="286" y="1584"/>
                  </a:cubicBezTo>
                  <a:lnTo>
                    <a:pt x="349" y="1584"/>
                  </a:lnTo>
                  <a:cubicBezTo>
                    <a:pt x="507" y="1584"/>
                    <a:pt x="634" y="1458"/>
                    <a:pt x="634" y="1299"/>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6"/>
            <p:cNvSpPr/>
            <p:nvPr/>
          </p:nvSpPr>
          <p:spPr>
            <a:xfrm>
              <a:off x="7167498" y="1137317"/>
              <a:ext cx="282174" cy="71305"/>
            </a:xfrm>
            <a:custGeom>
              <a:rect b="b" l="l" r="r" t="t"/>
              <a:pathLst>
                <a:path extrusionOk="0" h="2249" w="8900">
                  <a:moveTo>
                    <a:pt x="1014" y="0"/>
                  </a:moveTo>
                  <a:cubicBezTo>
                    <a:pt x="444" y="0"/>
                    <a:pt x="0" y="444"/>
                    <a:pt x="0" y="1014"/>
                  </a:cubicBezTo>
                  <a:lnTo>
                    <a:pt x="0" y="1235"/>
                  </a:lnTo>
                  <a:cubicBezTo>
                    <a:pt x="0" y="1774"/>
                    <a:pt x="444" y="2249"/>
                    <a:pt x="1014" y="2249"/>
                  </a:cubicBezTo>
                  <a:lnTo>
                    <a:pt x="7918" y="2249"/>
                  </a:lnTo>
                  <a:cubicBezTo>
                    <a:pt x="8456" y="2249"/>
                    <a:pt x="8899" y="1774"/>
                    <a:pt x="8899" y="1235"/>
                  </a:cubicBezTo>
                  <a:lnTo>
                    <a:pt x="8899" y="1014"/>
                  </a:lnTo>
                  <a:cubicBezTo>
                    <a:pt x="8899"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6"/>
            <p:cNvSpPr/>
            <p:nvPr/>
          </p:nvSpPr>
          <p:spPr>
            <a:xfrm>
              <a:off x="7163472" y="1610229"/>
              <a:ext cx="1166776" cy="94417"/>
            </a:xfrm>
            <a:custGeom>
              <a:rect b="b" l="l" r="r" t="t"/>
              <a:pathLst>
                <a:path extrusionOk="0" h="2978" w="36801">
                  <a:moveTo>
                    <a:pt x="1" y="0"/>
                  </a:moveTo>
                  <a:lnTo>
                    <a:pt x="1" y="2977"/>
                  </a:lnTo>
                  <a:lnTo>
                    <a:pt x="36800" y="2977"/>
                  </a:lnTo>
                  <a:lnTo>
                    <a:pt x="3680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6"/>
            <p:cNvSpPr/>
            <p:nvPr/>
          </p:nvSpPr>
          <p:spPr>
            <a:xfrm>
              <a:off x="7221714" y="1706612"/>
              <a:ext cx="173743" cy="320347"/>
            </a:xfrm>
            <a:custGeom>
              <a:rect b="b" l="l" r="r" t="t"/>
              <a:pathLst>
                <a:path extrusionOk="0" h="10104" w="5480">
                  <a:moveTo>
                    <a:pt x="0" y="1"/>
                  </a:moveTo>
                  <a:lnTo>
                    <a:pt x="0" y="7380"/>
                  </a:lnTo>
                  <a:cubicBezTo>
                    <a:pt x="0" y="8868"/>
                    <a:pt x="1236" y="10103"/>
                    <a:pt x="2756" y="10103"/>
                  </a:cubicBezTo>
                  <a:cubicBezTo>
                    <a:pt x="4244" y="10103"/>
                    <a:pt x="5479" y="8900"/>
                    <a:pt x="5479" y="7380"/>
                  </a:cubicBez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6"/>
            <p:cNvSpPr/>
            <p:nvPr/>
          </p:nvSpPr>
          <p:spPr>
            <a:xfrm>
              <a:off x="7256843" y="1706612"/>
              <a:ext cx="103453" cy="273139"/>
            </a:xfrm>
            <a:custGeom>
              <a:rect b="b" l="l" r="r" t="t"/>
              <a:pathLst>
                <a:path extrusionOk="0" h="8615" w="3263">
                  <a:moveTo>
                    <a:pt x="1" y="1"/>
                  </a:moveTo>
                  <a:lnTo>
                    <a:pt x="1" y="6968"/>
                  </a:lnTo>
                  <a:cubicBezTo>
                    <a:pt x="1" y="7886"/>
                    <a:pt x="729" y="8615"/>
                    <a:pt x="1648" y="8615"/>
                  </a:cubicBezTo>
                  <a:cubicBezTo>
                    <a:pt x="2534" y="8615"/>
                    <a:pt x="3263" y="7886"/>
                    <a:pt x="3263" y="6968"/>
                  </a:cubicBezTo>
                  <a:lnTo>
                    <a:pt x="3263"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6"/>
            <p:cNvSpPr/>
            <p:nvPr/>
          </p:nvSpPr>
          <p:spPr>
            <a:xfrm>
              <a:off x="7324121"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7" y="2819"/>
                    <a:pt x="634" y="2692"/>
                    <a:pt x="634" y="2534"/>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6"/>
            <p:cNvSpPr/>
            <p:nvPr/>
          </p:nvSpPr>
          <p:spPr>
            <a:xfrm>
              <a:off x="7673542" y="1706612"/>
              <a:ext cx="172729" cy="320347"/>
            </a:xfrm>
            <a:custGeom>
              <a:rect b="b" l="l" r="r" t="t"/>
              <a:pathLst>
                <a:path extrusionOk="0" h="10104" w="5448">
                  <a:moveTo>
                    <a:pt x="1" y="1"/>
                  </a:moveTo>
                  <a:lnTo>
                    <a:pt x="1" y="7380"/>
                  </a:lnTo>
                  <a:cubicBezTo>
                    <a:pt x="1" y="8868"/>
                    <a:pt x="1204" y="10103"/>
                    <a:pt x="2724"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6"/>
            <p:cNvSpPr/>
            <p:nvPr/>
          </p:nvSpPr>
          <p:spPr>
            <a:xfrm>
              <a:off x="7707688" y="1706612"/>
              <a:ext cx="103453" cy="273139"/>
            </a:xfrm>
            <a:custGeom>
              <a:rect b="b" l="l" r="r" t="t"/>
              <a:pathLst>
                <a:path extrusionOk="0" h="8615" w="3263">
                  <a:moveTo>
                    <a:pt x="0" y="1"/>
                  </a:moveTo>
                  <a:lnTo>
                    <a:pt x="0" y="6968"/>
                  </a:lnTo>
                  <a:cubicBezTo>
                    <a:pt x="0" y="7886"/>
                    <a:pt x="729" y="8615"/>
                    <a:pt x="1647" y="8615"/>
                  </a:cubicBezTo>
                  <a:cubicBezTo>
                    <a:pt x="2534" y="8615"/>
                    <a:pt x="3262" y="7886"/>
                    <a:pt x="3262" y="6968"/>
                  </a:cubicBezTo>
                  <a:lnTo>
                    <a:pt x="3262" y="1"/>
                  </a:ln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6"/>
            <p:cNvSpPr/>
            <p:nvPr/>
          </p:nvSpPr>
          <p:spPr>
            <a:xfrm>
              <a:off x="7775949"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8" y="2819"/>
                    <a:pt x="634" y="2692"/>
                    <a:pt x="634" y="2534"/>
                  </a:cubicBezTo>
                  <a:lnTo>
                    <a:pt x="634" y="286"/>
                  </a:lnTo>
                  <a:cubicBezTo>
                    <a:pt x="634" y="127"/>
                    <a:pt x="508"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6"/>
            <p:cNvSpPr/>
            <p:nvPr/>
          </p:nvSpPr>
          <p:spPr>
            <a:xfrm>
              <a:off x="8124355" y="1702585"/>
              <a:ext cx="172761" cy="320347"/>
            </a:xfrm>
            <a:custGeom>
              <a:rect b="b" l="l" r="r" t="t"/>
              <a:pathLst>
                <a:path extrusionOk="0" h="10104" w="5449">
                  <a:moveTo>
                    <a:pt x="1" y="1"/>
                  </a:moveTo>
                  <a:lnTo>
                    <a:pt x="1" y="7380"/>
                  </a:lnTo>
                  <a:cubicBezTo>
                    <a:pt x="1" y="8868"/>
                    <a:pt x="1204" y="10103"/>
                    <a:pt x="2725"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6"/>
            <p:cNvSpPr/>
            <p:nvPr/>
          </p:nvSpPr>
          <p:spPr>
            <a:xfrm>
              <a:off x="8158501" y="1702585"/>
              <a:ext cx="103453" cy="273139"/>
            </a:xfrm>
            <a:custGeom>
              <a:rect b="b" l="l" r="r" t="t"/>
              <a:pathLst>
                <a:path extrusionOk="0" h="8615" w="3263">
                  <a:moveTo>
                    <a:pt x="1" y="1"/>
                  </a:moveTo>
                  <a:lnTo>
                    <a:pt x="1" y="6968"/>
                  </a:lnTo>
                  <a:cubicBezTo>
                    <a:pt x="1" y="7887"/>
                    <a:pt x="761" y="8615"/>
                    <a:pt x="1648" y="8615"/>
                  </a:cubicBezTo>
                  <a:cubicBezTo>
                    <a:pt x="2534" y="8615"/>
                    <a:pt x="3263" y="7887"/>
                    <a:pt x="3263" y="6968"/>
                  </a:cubicBezTo>
                  <a:lnTo>
                    <a:pt x="3263" y="1"/>
                  </a:ln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6"/>
            <p:cNvSpPr/>
            <p:nvPr/>
          </p:nvSpPr>
          <p:spPr>
            <a:xfrm>
              <a:off x="8226794" y="1809019"/>
              <a:ext cx="20101" cy="90423"/>
            </a:xfrm>
            <a:custGeom>
              <a:rect b="b" l="l" r="r" t="t"/>
              <a:pathLst>
                <a:path extrusionOk="0" h="2852" w="634">
                  <a:moveTo>
                    <a:pt x="285" y="1"/>
                  </a:moveTo>
                  <a:cubicBezTo>
                    <a:pt x="127" y="1"/>
                    <a:pt x="0" y="128"/>
                    <a:pt x="0" y="286"/>
                  </a:cubicBezTo>
                  <a:lnTo>
                    <a:pt x="0" y="2566"/>
                  </a:lnTo>
                  <a:cubicBezTo>
                    <a:pt x="0" y="2724"/>
                    <a:pt x="127" y="2851"/>
                    <a:pt x="285" y="2851"/>
                  </a:cubicBezTo>
                  <a:lnTo>
                    <a:pt x="349" y="2851"/>
                  </a:lnTo>
                  <a:cubicBezTo>
                    <a:pt x="507" y="2851"/>
                    <a:pt x="634" y="2724"/>
                    <a:pt x="634" y="2566"/>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9" name="Google Shape;759;p26"/>
          <p:cNvSpPr txBox="1"/>
          <p:nvPr/>
        </p:nvSpPr>
        <p:spPr>
          <a:xfrm>
            <a:off x="1087801" y="2180400"/>
            <a:ext cx="2321400" cy="1122000"/>
          </a:xfrm>
          <a:prstGeom prst="rect">
            <a:avLst/>
          </a:prstGeom>
          <a:noFill/>
          <a:ln>
            <a:noFill/>
          </a:ln>
        </p:spPr>
        <p:txBody>
          <a:bodyPr anchorCtr="0" anchor="t" bIns="0" lIns="0" spcFirstLastPara="1" rIns="0" wrap="square" tIns="6025">
            <a:noAutofit/>
          </a:bodyPr>
          <a:lstStyle/>
          <a:p>
            <a:pPr indent="-160699"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Transvaginal US </a:t>
            </a:r>
            <a:r>
              <a:rPr b="1" lang="en-GB" sz="1000">
                <a:solidFill>
                  <a:srgbClr val="999999"/>
                </a:solidFill>
                <a:latin typeface="Mada"/>
                <a:ea typeface="Mada"/>
                <a:cs typeface="Mada"/>
                <a:sym typeface="Mada"/>
              </a:rPr>
              <a:t>(best initial test)</a:t>
            </a:r>
            <a:r>
              <a:rPr lang="en-GB" sz="1000">
                <a:solidFill>
                  <a:srgbClr val="999999"/>
                </a:solidFill>
                <a:latin typeface="Mada"/>
                <a:ea typeface="Mada"/>
                <a:cs typeface="Mada"/>
                <a:sym typeface="Mada"/>
              </a:rPr>
              <a:t> which shows ovarian chocolate cysts or peritoneal nodules. Laparoscopy </a:t>
            </a:r>
            <a:r>
              <a:rPr b="1" lang="en-GB" sz="1000">
                <a:solidFill>
                  <a:srgbClr val="999999"/>
                </a:solidFill>
                <a:latin typeface="Mada"/>
                <a:ea typeface="Mada"/>
                <a:cs typeface="Mada"/>
                <a:sym typeface="Mada"/>
              </a:rPr>
              <a:t>confirms</a:t>
            </a:r>
            <a:r>
              <a:rPr lang="en-GB" sz="1000">
                <a:solidFill>
                  <a:srgbClr val="999999"/>
                </a:solidFill>
                <a:latin typeface="Mada"/>
                <a:ea typeface="Mada"/>
                <a:cs typeface="Mada"/>
                <a:sym typeface="Mada"/>
              </a:rPr>
              <a:t> the diagnosis.</a:t>
            </a:r>
            <a:endParaRPr sz="1000">
              <a:solidFill>
                <a:srgbClr val="999999"/>
              </a:solidFill>
              <a:latin typeface="Mada"/>
              <a:ea typeface="Mada"/>
              <a:cs typeface="Mada"/>
              <a:sym typeface="Mada"/>
            </a:endParaRPr>
          </a:p>
        </p:txBody>
      </p:sp>
      <p:sp>
        <p:nvSpPr>
          <p:cNvPr id="760" name="Google Shape;760;p26"/>
          <p:cNvSpPr txBox="1"/>
          <p:nvPr/>
        </p:nvSpPr>
        <p:spPr>
          <a:xfrm>
            <a:off x="3778925" y="2152150"/>
            <a:ext cx="2726100" cy="1122000"/>
          </a:xfrm>
          <a:prstGeom prst="rect">
            <a:avLst/>
          </a:prstGeom>
          <a:noFill/>
          <a:ln>
            <a:noFill/>
          </a:ln>
        </p:spPr>
        <p:txBody>
          <a:bodyPr anchorCtr="0" anchor="t" bIns="0" lIns="0" spcFirstLastPara="1" rIns="0" wrap="square" tIns="6025">
            <a:noAutofit/>
          </a:bodyPr>
          <a:lstStyle/>
          <a:p>
            <a:pPr indent="-158750" lvl="0" marL="457200" rtl="0" algn="l">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Medical </a:t>
            </a:r>
            <a:r>
              <a:rPr lang="en-GB" sz="1000">
                <a:solidFill>
                  <a:srgbClr val="999999"/>
                </a:solidFill>
                <a:latin typeface="Mada"/>
                <a:ea typeface="Mada"/>
                <a:cs typeface="Mada"/>
                <a:sym typeface="Mada"/>
              </a:rPr>
              <a:t>(mild or moderate pain in the absence of complications)</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NSAIDs (especially in those planning conception) </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NSAIDs and contraceptives or synthetic androgens </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Severe symptoms: GnRH agonists and combined oral contraceptives </a:t>
            </a:r>
            <a:endParaRPr sz="1000">
              <a:solidFill>
                <a:srgbClr val="999999"/>
              </a:solidFill>
              <a:latin typeface="Mada"/>
              <a:ea typeface="Mada"/>
              <a:cs typeface="Mada"/>
              <a:sym typeface="Mada"/>
            </a:endParaRPr>
          </a:p>
          <a:p>
            <a:pPr indent="-158750" lvl="0" marL="457200" rtl="0" algn="l">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Surgical</a:t>
            </a:r>
            <a:r>
              <a:rPr lang="en-GB" sz="1000">
                <a:solidFill>
                  <a:srgbClr val="999999"/>
                </a:solidFill>
                <a:latin typeface="Mada"/>
                <a:ea typeface="Mada"/>
                <a:cs typeface="Mada"/>
                <a:sym typeface="Mada"/>
              </a:rPr>
              <a:t> (no response to medical therapy or in case of ectopic extension)</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Laparoscopic removal and ablation of ectopic endometrium</a:t>
            </a:r>
            <a:r>
              <a:rPr b="1" lang="en-GB" sz="1000">
                <a:solidFill>
                  <a:srgbClr val="999999"/>
                </a:solidFill>
                <a:latin typeface="Mada"/>
                <a:ea typeface="Mada"/>
                <a:cs typeface="Mada"/>
                <a:sym typeface="Mada"/>
              </a:rPr>
              <a:t> (first-line) </a:t>
            </a:r>
            <a:endParaRPr b="1"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Hysterectomy </a:t>
            </a:r>
            <a:r>
              <a:rPr b="1" lang="en-GB" sz="1000">
                <a:solidFill>
                  <a:srgbClr val="999999"/>
                </a:solidFill>
                <a:latin typeface="Mada"/>
                <a:ea typeface="Mada"/>
                <a:cs typeface="Mada"/>
                <a:sym typeface="Mada"/>
              </a:rPr>
              <a:t>(second- line)</a:t>
            </a:r>
            <a:r>
              <a:rPr lang="en-GB" sz="1000">
                <a:solidFill>
                  <a:srgbClr val="999999"/>
                </a:solidFill>
                <a:latin typeface="Mada"/>
                <a:ea typeface="Mada"/>
                <a:cs typeface="Mada"/>
                <a:sym typeface="Mada"/>
              </a:rPr>
              <a:t>  </a:t>
            </a:r>
            <a:endParaRPr b="1" sz="1000">
              <a:solidFill>
                <a:srgbClr val="999999"/>
              </a:solidFill>
              <a:latin typeface="Mada"/>
              <a:ea typeface="Mada"/>
              <a:cs typeface="Mada"/>
              <a:sym typeface="Mada"/>
            </a:endParaRPr>
          </a:p>
        </p:txBody>
      </p:sp>
      <p:sp>
        <p:nvSpPr>
          <p:cNvPr id="761" name="Google Shape;761;p26"/>
          <p:cNvSpPr txBox="1"/>
          <p:nvPr/>
        </p:nvSpPr>
        <p:spPr>
          <a:xfrm>
            <a:off x="828775" y="407075"/>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FFDDD2"/>
                </a:solidFill>
                <a:latin typeface="Fredoka One"/>
                <a:ea typeface="Fredoka One"/>
                <a:cs typeface="Fredoka One"/>
                <a:sym typeface="Fredoka One"/>
              </a:rPr>
              <a:t>Endometriosis</a:t>
            </a:r>
            <a:endParaRPr sz="1800">
              <a:solidFill>
                <a:srgbClr val="FFDDD2"/>
              </a:solidFill>
              <a:latin typeface="Fredoka One"/>
              <a:ea typeface="Fredoka One"/>
              <a:cs typeface="Fredoka One"/>
              <a:sym typeface="Fredoka One"/>
            </a:endParaRPr>
          </a:p>
        </p:txBody>
      </p:sp>
      <p:sp>
        <p:nvSpPr>
          <p:cNvPr id="762" name="Google Shape;762;p26"/>
          <p:cNvSpPr/>
          <p:nvPr/>
        </p:nvSpPr>
        <p:spPr>
          <a:xfrm>
            <a:off x="74475" y="10292900"/>
            <a:ext cx="7440600" cy="3231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6"/>
          <p:cNvSpPr txBox="1"/>
          <p:nvPr/>
        </p:nvSpPr>
        <p:spPr>
          <a:xfrm>
            <a:off x="210150" y="10291900"/>
            <a:ext cx="7068600" cy="656100"/>
          </a:xfrm>
          <a:prstGeom prst="rect">
            <a:avLst/>
          </a:prstGeom>
          <a:noFill/>
          <a:ln>
            <a:noFill/>
          </a:ln>
        </p:spPr>
        <p:txBody>
          <a:bodyPr anchorCtr="0" anchor="t" bIns="91425" lIns="91425" spcFirstLastPara="1" rIns="91425" wrap="square" tIns="91425">
            <a:spAutoFit/>
          </a:bodyPr>
          <a:lstStyle/>
          <a:p>
            <a:pPr indent="-285750" lvl="0" marL="457200" rtl="0" algn="l">
              <a:lnSpc>
                <a:spcPct val="115000"/>
              </a:lnSpc>
              <a:spcBef>
                <a:spcPts val="1200"/>
              </a:spcBef>
              <a:spcAft>
                <a:spcPts val="0"/>
              </a:spcAft>
              <a:buClr>
                <a:srgbClr val="B7B7B7"/>
              </a:buClr>
              <a:buSzPts val="900"/>
              <a:buFont typeface="Mada"/>
              <a:buAutoNum type="arabicPeriod"/>
            </a:pPr>
            <a:r>
              <a:rPr lang="en-GB" sz="900">
                <a:solidFill>
                  <a:srgbClr val="B7B7B7"/>
                </a:solidFill>
                <a:latin typeface="Mada"/>
                <a:ea typeface="Mada"/>
                <a:cs typeface="Mada"/>
                <a:sym typeface="Mada"/>
              </a:rPr>
              <a:t>Controversial, as endometriosis can occur in men. It is probably that endometriosis is a final manifestation of various mechanisms.</a:t>
            </a:r>
            <a:endParaRPr sz="900">
              <a:solidFill>
                <a:srgbClr val="B7B7B7"/>
              </a:solidFill>
              <a:latin typeface="Mada"/>
              <a:ea typeface="Mada"/>
              <a:cs typeface="Mada"/>
              <a:sym typeface="Mada"/>
            </a:endParaRPr>
          </a:p>
        </p:txBody>
      </p:sp>
      <p:sp>
        <p:nvSpPr>
          <p:cNvPr id="764" name="Google Shape;764;p26"/>
          <p:cNvSpPr/>
          <p:nvPr/>
        </p:nvSpPr>
        <p:spPr>
          <a:xfrm>
            <a:off x="6864644" y="6186914"/>
            <a:ext cx="60817" cy="38573"/>
          </a:xfrm>
          <a:custGeom>
            <a:rect b="b" l="l" r="r" t="t"/>
            <a:pathLst>
              <a:path extrusionOk="0" h="1226" w="1933">
                <a:moveTo>
                  <a:pt x="376" y="0"/>
                </a:moveTo>
                <a:cubicBezTo>
                  <a:pt x="302" y="0"/>
                  <a:pt x="220" y="4"/>
                  <a:pt x="128" y="13"/>
                </a:cubicBezTo>
                <a:cubicBezTo>
                  <a:pt x="64" y="13"/>
                  <a:pt x="1" y="77"/>
                  <a:pt x="1" y="172"/>
                </a:cubicBezTo>
                <a:cubicBezTo>
                  <a:pt x="1" y="267"/>
                  <a:pt x="64" y="298"/>
                  <a:pt x="159" y="298"/>
                </a:cubicBezTo>
                <a:cubicBezTo>
                  <a:pt x="476" y="298"/>
                  <a:pt x="634" y="298"/>
                  <a:pt x="698" y="330"/>
                </a:cubicBezTo>
                <a:cubicBezTo>
                  <a:pt x="1204" y="488"/>
                  <a:pt x="1521" y="742"/>
                  <a:pt x="1616" y="1122"/>
                </a:cubicBezTo>
                <a:cubicBezTo>
                  <a:pt x="1642" y="1173"/>
                  <a:pt x="1710" y="1225"/>
                  <a:pt x="1769" y="1225"/>
                </a:cubicBezTo>
                <a:cubicBezTo>
                  <a:pt x="1782" y="1225"/>
                  <a:pt x="1794" y="1223"/>
                  <a:pt x="1806" y="1217"/>
                </a:cubicBezTo>
                <a:cubicBezTo>
                  <a:pt x="1901" y="1185"/>
                  <a:pt x="1933" y="1090"/>
                  <a:pt x="1933" y="1027"/>
                </a:cubicBezTo>
                <a:cubicBezTo>
                  <a:pt x="1774" y="552"/>
                  <a:pt x="1394" y="235"/>
                  <a:pt x="793" y="45"/>
                </a:cubicBezTo>
                <a:cubicBezTo>
                  <a:pt x="681" y="23"/>
                  <a:pt x="553" y="0"/>
                  <a:pt x="376"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6"/>
          <p:cNvSpPr/>
          <p:nvPr/>
        </p:nvSpPr>
        <p:spPr>
          <a:xfrm>
            <a:off x="6719193" y="6192042"/>
            <a:ext cx="120596" cy="41405"/>
          </a:xfrm>
          <a:custGeom>
            <a:rect b="b" l="l" r="r" t="t"/>
            <a:pathLst>
              <a:path extrusionOk="0" h="1316" w="3833">
                <a:moveTo>
                  <a:pt x="3648" y="0"/>
                </a:moveTo>
                <a:cubicBezTo>
                  <a:pt x="3635" y="0"/>
                  <a:pt x="3622" y="3"/>
                  <a:pt x="3611" y="9"/>
                </a:cubicBezTo>
                <a:lnTo>
                  <a:pt x="127" y="1022"/>
                </a:lnTo>
                <a:cubicBezTo>
                  <a:pt x="64" y="1054"/>
                  <a:pt x="0" y="1117"/>
                  <a:pt x="32" y="1212"/>
                </a:cubicBezTo>
                <a:cubicBezTo>
                  <a:pt x="58" y="1264"/>
                  <a:pt x="105" y="1316"/>
                  <a:pt x="173" y="1316"/>
                </a:cubicBezTo>
                <a:cubicBezTo>
                  <a:pt x="188" y="1316"/>
                  <a:pt x="205" y="1313"/>
                  <a:pt x="222" y="1307"/>
                </a:cubicBezTo>
                <a:lnTo>
                  <a:pt x="3706" y="294"/>
                </a:lnTo>
                <a:cubicBezTo>
                  <a:pt x="3769" y="294"/>
                  <a:pt x="3832" y="199"/>
                  <a:pt x="3801" y="104"/>
                </a:cubicBezTo>
                <a:cubicBezTo>
                  <a:pt x="3775" y="52"/>
                  <a:pt x="3707" y="0"/>
                  <a:pt x="3648"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6"/>
          <p:cNvSpPr txBox="1"/>
          <p:nvPr/>
        </p:nvSpPr>
        <p:spPr>
          <a:xfrm>
            <a:off x="904975" y="4750475"/>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FFDDD2"/>
                </a:solidFill>
                <a:latin typeface="Fredoka One"/>
                <a:ea typeface="Fredoka One"/>
                <a:cs typeface="Fredoka One"/>
                <a:sym typeface="Fredoka One"/>
              </a:rPr>
              <a:t>Ectopic Pregnancy</a:t>
            </a:r>
            <a:endParaRPr sz="1800">
              <a:solidFill>
                <a:srgbClr val="FFDDD2"/>
              </a:solidFill>
              <a:latin typeface="Fredoka One"/>
              <a:ea typeface="Fredoka One"/>
              <a:cs typeface="Fredoka One"/>
              <a:sym typeface="Fredoka One"/>
            </a:endParaRPr>
          </a:p>
        </p:txBody>
      </p:sp>
      <p:sp>
        <p:nvSpPr>
          <p:cNvPr id="767" name="Google Shape;767;p26"/>
          <p:cNvSpPr txBox="1"/>
          <p:nvPr/>
        </p:nvSpPr>
        <p:spPr>
          <a:xfrm>
            <a:off x="495525" y="6647800"/>
            <a:ext cx="7086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rgbClr val="ABE5D9"/>
              </a:solidFill>
              <a:latin typeface="Mada"/>
              <a:ea typeface="Mada"/>
              <a:cs typeface="Mada"/>
              <a:sym typeface="Mada"/>
            </a:endParaRPr>
          </a:p>
          <a:p>
            <a:pPr indent="0" lvl="0" marL="0" rtl="0" algn="l">
              <a:spcBef>
                <a:spcPts val="0"/>
              </a:spcBef>
              <a:spcAft>
                <a:spcPts val="0"/>
              </a:spcAft>
              <a:buNone/>
            </a:pPr>
            <a:r>
              <a:t/>
            </a:r>
            <a:endParaRPr sz="1000">
              <a:solidFill>
                <a:srgbClr val="ABE5D9"/>
              </a:solidFill>
              <a:latin typeface="Mada"/>
              <a:ea typeface="Mada"/>
              <a:cs typeface="Mada"/>
              <a:sym typeface="Mada"/>
            </a:endParaRPr>
          </a:p>
        </p:txBody>
      </p:sp>
      <p:sp>
        <p:nvSpPr>
          <p:cNvPr id="768" name="Google Shape;768;p26"/>
          <p:cNvSpPr/>
          <p:nvPr/>
        </p:nvSpPr>
        <p:spPr>
          <a:xfrm>
            <a:off x="285969" y="5017250"/>
            <a:ext cx="1079820" cy="1894715"/>
          </a:xfrm>
          <a:custGeom>
            <a:rect b="b" l="l" r="r" t="t"/>
            <a:pathLst>
              <a:path extrusionOk="0" h="202535" w="113815">
                <a:moveTo>
                  <a:pt x="30523" y="90564"/>
                </a:moveTo>
                <a:cubicBezTo>
                  <a:pt x="30627" y="91745"/>
                  <a:pt x="30766" y="92893"/>
                  <a:pt x="30975" y="94005"/>
                </a:cubicBezTo>
                <a:cubicBezTo>
                  <a:pt x="31705" y="98594"/>
                  <a:pt x="33130" y="103078"/>
                  <a:pt x="34520" y="107493"/>
                </a:cubicBezTo>
                <a:lnTo>
                  <a:pt x="37510" y="116948"/>
                </a:lnTo>
                <a:cubicBezTo>
                  <a:pt x="38136" y="119034"/>
                  <a:pt x="38796" y="121085"/>
                  <a:pt x="39457" y="123171"/>
                </a:cubicBezTo>
                <a:cubicBezTo>
                  <a:pt x="35355" y="120981"/>
                  <a:pt x="32191" y="117366"/>
                  <a:pt x="29306" y="113715"/>
                </a:cubicBezTo>
                <a:cubicBezTo>
                  <a:pt x="25830" y="109370"/>
                  <a:pt x="22597" y="104816"/>
                  <a:pt x="19329" y="100262"/>
                </a:cubicBezTo>
                <a:cubicBezTo>
                  <a:pt x="22388" y="96299"/>
                  <a:pt x="26177" y="92997"/>
                  <a:pt x="30523" y="90564"/>
                </a:cubicBezTo>
                <a:close/>
                <a:moveTo>
                  <a:pt x="80358" y="0"/>
                </a:moveTo>
                <a:cubicBezTo>
                  <a:pt x="78097" y="0"/>
                  <a:pt x="75836" y="358"/>
                  <a:pt x="73663" y="1050"/>
                </a:cubicBezTo>
                <a:cubicBezTo>
                  <a:pt x="67858" y="2857"/>
                  <a:pt x="62887" y="6785"/>
                  <a:pt x="58820" y="11339"/>
                </a:cubicBezTo>
                <a:cubicBezTo>
                  <a:pt x="51415" y="19648"/>
                  <a:pt x="46479" y="30111"/>
                  <a:pt x="40117" y="39219"/>
                </a:cubicBezTo>
                <a:cubicBezTo>
                  <a:pt x="39109" y="40644"/>
                  <a:pt x="38101" y="42035"/>
                  <a:pt x="37058" y="43425"/>
                </a:cubicBezTo>
                <a:cubicBezTo>
                  <a:pt x="33929" y="47423"/>
                  <a:pt x="30975" y="50135"/>
                  <a:pt x="28298" y="53958"/>
                </a:cubicBezTo>
                <a:cubicBezTo>
                  <a:pt x="25204" y="58408"/>
                  <a:pt x="22840" y="63518"/>
                  <a:pt x="22249" y="68906"/>
                </a:cubicBezTo>
                <a:cubicBezTo>
                  <a:pt x="23257" y="69810"/>
                  <a:pt x="24439" y="70505"/>
                  <a:pt x="25725" y="70888"/>
                </a:cubicBezTo>
                <a:lnTo>
                  <a:pt x="25725" y="70957"/>
                </a:lnTo>
                <a:cubicBezTo>
                  <a:pt x="19190" y="76172"/>
                  <a:pt x="13976" y="82881"/>
                  <a:pt x="8170" y="88895"/>
                </a:cubicBezTo>
                <a:cubicBezTo>
                  <a:pt x="5876" y="91259"/>
                  <a:pt x="3442" y="93588"/>
                  <a:pt x="1843" y="96473"/>
                </a:cubicBezTo>
                <a:cubicBezTo>
                  <a:pt x="905" y="98072"/>
                  <a:pt x="349" y="99880"/>
                  <a:pt x="140" y="101757"/>
                </a:cubicBezTo>
                <a:cubicBezTo>
                  <a:pt x="1" y="103982"/>
                  <a:pt x="1009" y="106137"/>
                  <a:pt x="2851" y="107389"/>
                </a:cubicBezTo>
                <a:cubicBezTo>
                  <a:pt x="15123" y="116010"/>
                  <a:pt x="27220" y="124805"/>
                  <a:pt x="39491" y="133426"/>
                </a:cubicBezTo>
                <a:cubicBezTo>
                  <a:pt x="38866" y="143264"/>
                  <a:pt x="38031" y="153414"/>
                  <a:pt x="35494" y="162974"/>
                </a:cubicBezTo>
                <a:cubicBezTo>
                  <a:pt x="34555" y="166450"/>
                  <a:pt x="33373" y="169927"/>
                  <a:pt x="33095" y="173542"/>
                </a:cubicBezTo>
                <a:cubicBezTo>
                  <a:pt x="32504" y="181259"/>
                  <a:pt x="36224" y="188212"/>
                  <a:pt x="42064" y="193287"/>
                </a:cubicBezTo>
                <a:cubicBezTo>
                  <a:pt x="45158" y="196034"/>
                  <a:pt x="44358" y="199266"/>
                  <a:pt x="44532" y="202534"/>
                </a:cubicBezTo>
                <a:lnTo>
                  <a:pt x="86525" y="202534"/>
                </a:lnTo>
                <a:cubicBezTo>
                  <a:pt x="87568" y="194643"/>
                  <a:pt x="86665" y="185848"/>
                  <a:pt x="87012" y="177887"/>
                </a:cubicBezTo>
                <a:cubicBezTo>
                  <a:pt x="87221" y="172986"/>
                  <a:pt x="90454" y="168710"/>
                  <a:pt x="94104" y="165477"/>
                </a:cubicBezTo>
                <a:cubicBezTo>
                  <a:pt x="97789" y="162209"/>
                  <a:pt x="102030" y="159602"/>
                  <a:pt x="105367" y="156022"/>
                </a:cubicBezTo>
                <a:cubicBezTo>
                  <a:pt x="111450" y="149312"/>
                  <a:pt x="113814" y="140031"/>
                  <a:pt x="111694" y="131236"/>
                </a:cubicBezTo>
                <a:cubicBezTo>
                  <a:pt x="110199" y="125257"/>
                  <a:pt x="106653" y="119973"/>
                  <a:pt x="102760" y="115210"/>
                </a:cubicBezTo>
                <a:cubicBezTo>
                  <a:pt x="97719" y="109023"/>
                  <a:pt x="91879" y="104469"/>
                  <a:pt x="86108" y="98941"/>
                </a:cubicBezTo>
                <a:cubicBezTo>
                  <a:pt x="88229" y="96890"/>
                  <a:pt x="90245" y="92927"/>
                  <a:pt x="90732" y="90007"/>
                </a:cubicBezTo>
                <a:cubicBezTo>
                  <a:pt x="91358" y="85940"/>
                  <a:pt x="90141" y="81803"/>
                  <a:pt x="87429" y="78709"/>
                </a:cubicBezTo>
                <a:cubicBezTo>
                  <a:pt x="84822" y="75755"/>
                  <a:pt x="81103" y="74121"/>
                  <a:pt x="77696" y="72209"/>
                </a:cubicBezTo>
                <a:cubicBezTo>
                  <a:pt x="72168" y="69184"/>
                  <a:pt x="67128" y="65395"/>
                  <a:pt x="62643" y="61015"/>
                </a:cubicBezTo>
                <a:cubicBezTo>
                  <a:pt x="60558" y="58999"/>
                  <a:pt x="59098" y="56496"/>
                  <a:pt x="58402" y="53680"/>
                </a:cubicBezTo>
                <a:cubicBezTo>
                  <a:pt x="59793" y="51212"/>
                  <a:pt x="61218" y="49126"/>
                  <a:pt x="62435" y="46624"/>
                </a:cubicBezTo>
                <a:cubicBezTo>
                  <a:pt x="63408" y="48014"/>
                  <a:pt x="64555" y="49300"/>
                  <a:pt x="65807" y="50447"/>
                </a:cubicBezTo>
                <a:cubicBezTo>
                  <a:pt x="66537" y="51108"/>
                  <a:pt x="67336" y="51734"/>
                  <a:pt x="68206" y="52394"/>
                </a:cubicBezTo>
                <a:cubicBezTo>
                  <a:pt x="68657" y="52811"/>
                  <a:pt x="69144" y="53194"/>
                  <a:pt x="69666" y="53507"/>
                </a:cubicBezTo>
                <a:cubicBezTo>
                  <a:pt x="70051" y="53680"/>
                  <a:pt x="70458" y="53763"/>
                  <a:pt x="70860" y="53763"/>
                </a:cubicBezTo>
                <a:cubicBezTo>
                  <a:pt x="71909" y="53763"/>
                  <a:pt x="72927" y="53200"/>
                  <a:pt x="73455" y="52220"/>
                </a:cubicBezTo>
                <a:cubicBezTo>
                  <a:pt x="73629" y="51942"/>
                  <a:pt x="73768" y="51595"/>
                  <a:pt x="73872" y="51282"/>
                </a:cubicBezTo>
                <a:cubicBezTo>
                  <a:pt x="74023" y="50707"/>
                  <a:pt x="74543" y="50316"/>
                  <a:pt x="75134" y="50316"/>
                </a:cubicBezTo>
                <a:cubicBezTo>
                  <a:pt x="75222" y="50316"/>
                  <a:pt x="75311" y="50325"/>
                  <a:pt x="75401" y="50343"/>
                </a:cubicBezTo>
                <a:lnTo>
                  <a:pt x="75575" y="50413"/>
                </a:lnTo>
                <a:cubicBezTo>
                  <a:pt x="75853" y="50552"/>
                  <a:pt x="76131" y="50726"/>
                  <a:pt x="76410" y="50934"/>
                </a:cubicBezTo>
                <a:cubicBezTo>
                  <a:pt x="76602" y="51099"/>
                  <a:pt x="76860" y="51199"/>
                  <a:pt x="77131" y="51199"/>
                </a:cubicBezTo>
                <a:cubicBezTo>
                  <a:pt x="77203" y="51199"/>
                  <a:pt x="77276" y="51192"/>
                  <a:pt x="77348" y="51177"/>
                </a:cubicBezTo>
                <a:cubicBezTo>
                  <a:pt x="77731" y="51073"/>
                  <a:pt x="78009" y="50726"/>
                  <a:pt x="78043" y="50308"/>
                </a:cubicBezTo>
                <a:cubicBezTo>
                  <a:pt x="78113" y="49926"/>
                  <a:pt x="78043" y="49509"/>
                  <a:pt x="77939" y="49126"/>
                </a:cubicBezTo>
                <a:lnTo>
                  <a:pt x="77939" y="49126"/>
                </a:lnTo>
                <a:cubicBezTo>
                  <a:pt x="78217" y="49265"/>
                  <a:pt x="78495" y="49370"/>
                  <a:pt x="78808" y="49439"/>
                </a:cubicBezTo>
                <a:cubicBezTo>
                  <a:pt x="78884" y="49456"/>
                  <a:pt x="78960" y="49465"/>
                  <a:pt x="79035" y="49465"/>
                </a:cubicBezTo>
                <a:cubicBezTo>
                  <a:pt x="79269" y="49465"/>
                  <a:pt x="79493" y="49380"/>
                  <a:pt x="79677" y="49196"/>
                </a:cubicBezTo>
                <a:cubicBezTo>
                  <a:pt x="79851" y="48883"/>
                  <a:pt x="79955" y="48570"/>
                  <a:pt x="79921" y="48223"/>
                </a:cubicBezTo>
                <a:cubicBezTo>
                  <a:pt x="79990" y="47458"/>
                  <a:pt x="80303" y="46728"/>
                  <a:pt x="80824" y="46172"/>
                </a:cubicBezTo>
                <a:cubicBezTo>
                  <a:pt x="81073" y="45878"/>
                  <a:pt x="81424" y="45731"/>
                  <a:pt x="81783" y="45731"/>
                </a:cubicBezTo>
                <a:cubicBezTo>
                  <a:pt x="81976" y="45731"/>
                  <a:pt x="82171" y="45774"/>
                  <a:pt x="82354" y="45859"/>
                </a:cubicBezTo>
                <a:cubicBezTo>
                  <a:pt x="82806" y="46067"/>
                  <a:pt x="83258" y="46241"/>
                  <a:pt x="83710" y="46345"/>
                </a:cubicBezTo>
                <a:cubicBezTo>
                  <a:pt x="83960" y="46414"/>
                  <a:pt x="84214" y="46448"/>
                  <a:pt x="84466" y="46448"/>
                </a:cubicBezTo>
                <a:cubicBezTo>
                  <a:pt x="84983" y="46448"/>
                  <a:pt x="85490" y="46302"/>
                  <a:pt x="85935" y="45998"/>
                </a:cubicBezTo>
                <a:cubicBezTo>
                  <a:pt x="86491" y="45476"/>
                  <a:pt x="86804" y="44746"/>
                  <a:pt x="86838" y="43982"/>
                </a:cubicBezTo>
                <a:cubicBezTo>
                  <a:pt x="86873" y="43217"/>
                  <a:pt x="86769" y="42452"/>
                  <a:pt x="86769" y="41687"/>
                </a:cubicBezTo>
                <a:cubicBezTo>
                  <a:pt x="86804" y="39845"/>
                  <a:pt x="87568" y="38037"/>
                  <a:pt x="88889" y="36751"/>
                </a:cubicBezTo>
                <a:cubicBezTo>
                  <a:pt x="90002" y="35639"/>
                  <a:pt x="91427" y="35082"/>
                  <a:pt x="92400" y="33831"/>
                </a:cubicBezTo>
                <a:cubicBezTo>
                  <a:pt x="94034" y="31745"/>
                  <a:pt x="95216" y="29381"/>
                  <a:pt x="95911" y="26809"/>
                </a:cubicBezTo>
                <a:cubicBezTo>
                  <a:pt x="97545" y="25974"/>
                  <a:pt x="98519" y="23958"/>
                  <a:pt x="98936" y="22185"/>
                </a:cubicBezTo>
                <a:cubicBezTo>
                  <a:pt x="99318" y="20343"/>
                  <a:pt x="99318" y="18501"/>
                  <a:pt x="98901" y="16693"/>
                </a:cubicBezTo>
                <a:cubicBezTo>
                  <a:pt x="97962" y="11478"/>
                  <a:pt x="95425" y="6403"/>
                  <a:pt x="91184" y="3274"/>
                </a:cubicBezTo>
                <a:cubicBezTo>
                  <a:pt x="88785" y="1571"/>
                  <a:pt x="86004" y="528"/>
                  <a:pt x="83119" y="181"/>
                </a:cubicBezTo>
                <a:cubicBezTo>
                  <a:pt x="82202" y="60"/>
                  <a:pt x="81280" y="0"/>
                  <a:pt x="80358" y="0"/>
                </a:cubicBezTo>
                <a:close/>
              </a:path>
            </a:pathLst>
          </a:custGeom>
          <a:solidFill>
            <a:srgbClr val="BCD8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6"/>
          <p:cNvSpPr/>
          <p:nvPr/>
        </p:nvSpPr>
        <p:spPr>
          <a:xfrm>
            <a:off x="966840" y="6026139"/>
            <a:ext cx="335099" cy="450266"/>
          </a:xfrm>
          <a:custGeom>
            <a:rect b="b" l="l" r="r" t="t"/>
            <a:pathLst>
              <a:path extrusionOk="0" h="48131" w="35320">
                <a:moveTo>
                  <a:pt x="11268" y="0"/>
                </a:moveTo>
                <a:cubicBezTo>
                  <a:pt x="10632" y="0"/>
                  <a:pt x="9990" y="63"/>
                  <a:pt x="9352" y="190"/>
                </a:cubicBezTo>
                <a:cubicBezTo>
                  <a:pt x="6223" y="886"/>
                  <a:pt x="3477" y="2798"/>
                  <a:pt x="1808" y="5544"/>
                </a:cubicBezTo>
                <a:cubicBezTo>
                  <a:pt x="661" y="7456"/>
                  <a:pt x="0" y="9715"/>
                  <a:pt x="452" y="11871"/>
                </a:cubicBezTo>
                <a:cubicBezTo>
                  <a:pt x="904" y="13644"/>
                  <a:pt x="1947" y="15243"/>
                  <a:pt x="3407" y="16390"/>
                </a:cubicBezTo>
                <a:cubicBezTo>
                  <a:pt x="4867" y="17502"/>
                  <a:pt x="6431" y="18476"/>
                  <a:pt x="8100" y="19275"/>
                </a:cubicBezTo>
                <a:cubicBezTo>
                  <a:pt x="8656" y="19553"/>
                  <a:pt x="9317" y="19866"/>
                  <a:pt x="9560" y="20457"/>
                </a:cubicBezTo>
                <a:cubicBezTo>
                  <a:pt x="9734" y="20874"/>
                  <a:pt x="9803" y="21396"/>
                  <a:pt x="10151" y="21674"/>
                </a:cubicBezTo>
                <a:cubicBezTo>
                  <a:pt x="10316" y="21792"/>
                  <a:pt x="10514" y="21862"/>
                  <a:pt x="10722" y="21862"/>
                </a:cubicBezTo>
                <a:cubicBezTo>
                  <a:pt x="10820" y="21862"/>
                  <a:pt x="10920" y="21846"/>
                  <a:pt x="11020" y="21813"/>
                </a:cubicBezTo>
                <a:cubicBezTo>
                  <a:pt x="11298" y="21743"/>
                  <a:pt x="11576" y="21604"/>
                  <a:pt x="11785" y="21396"/>
                </a:cubicBezTo>
                <a:cubicBezTo>
                  <a:pt x="11959" y="21569"/>
                  <a:pt x="12167" y="21743"/>
                  <a:pt x="12376" y="21848"/>
                </a:cubicBezTo>
                <a:cubicBezTo>
                  <a:pt x="12502" y="21932"/>
                  <a:pt x="12654" y="21978"/>
                  <a:pt x="12800" y="21978"/>
                </a:cubicBezTo>
                <a:cubicBezTo>
                  <a:pt x="12896" y="21978"/>
                  <a:pt x="12989" y="21958"/>
                  <a:pt x="13071" y="21917"/>
                </a:cubicBezTo>
                <a:cubicBezTo>
                  <a:pt x="13226" y="21855"/>
                  <a:pt x="13326" y="21738"/>
                  <a:pt x="13469" y="21738"/>
                </a:cubicBezTo>
                <a:cubicBezTo>
                  <a:pt x="13486" y="21738"/>
                  <a:pt x="13504" y="21740"/>
                  <a:pt x="13523" y="21743"/>
                </a:cubicBezTo>
                <a:cubicBezTo>
                  <a:pt x="13697" y="21743"/>
                  <a:pt x="13801" y="21882"/>
                  <a:pt x="13975" y="21952"/>
                </a:cubicBezTo>
                <a:cubicBezTo>
                  <a:pt x="14184" y="21952"/>
                  <a:pt x="14357" y="21882"/>
                  <a:pt x="14462" y="21743"/>
                </a:cubicBezTo>
                <a:cubicBezTo>
                  <a:pt x="14601" y="21604"/>
                  <a:pt x="14740" y="21500"/>
                  <a:pt x="14879" y="21396"/>
                </a:cubicBezTo>
                <a:cubicBezTo>
                  <a:pt x="15091" y="21289"/>
                  <a:pt x="15324" y="21244"/>
                  <a:pt x="15577" y="21244"/>
                </a:cubicBezTo>
                <a:cubicBezTo>
                  <a:pt x="15655" y="21244"/>
                  <a:pt x="15735" y="21248"/>
                  <a:pt x="15817" y="21257"/>
                </a:cubicBezTo>
                <a:cubicBezTo>
                  <a:pt x="16130" y="21222"/>
                  <a:pt x="16478" y="21083"/>
                  <a:pt x="16547" y="20770"/>
                </a:cubicBezTo>
                <a:cubicBezTo>
                  <a:pt x="16617" y="20596"/>
                  <a:pt x="16721" y="20457"/>
                  <a:pt x="16860" y="20353"/>
                </a:cubicBezTo>
                <a:cubicBezTo>
                  <a:pt x="16960" y="20295"/>
                  <a:pt x="17067" y="20268"/>
                  <a:pt x="17172" y="20268"/>
                </a:cubicBezTo>
                <a:cubicBezTo>
                  <a:pt x="17509" y="20268"/>
                  <a:pt x="17825" y="20538"/>
                  <a:pt x="17799" y="20909"/>
                </a:cubicBezTo>
                <a:cubicBezTo>
                  <a:pt x="17695" y="22439"/>
                  <a:pt x="17347" y="23899"/>
                  <a:pt x="16721" y="25289"/>
                </a:cubicBezTo>
                <a:cubicBezTo>
                  <a:pt x="16526" y="25398"/>
                  <a:pt x="16303" y="25452"/>
                  <a:pt x="16079" y="25452"/>
                </a:cubicBezTo>
                <a:cubicBezTo>
                  <a:pt x="15944" y="25452"/>
                  <a:pt x="15809" y="25432"/>
                  <a:pt x="15678" y="25393"/>
                </a:cubicBezTo>
                <a:lnTo>
                  <a:pt x="12028" y="24907"/>
                </a:lnTo>
                <a:cubicBezTo>
                  <a:pt x="11263" y="24872"/>
                  <a:pt x="10533" y="24663"/>
                  <a:pt x="9873" y="24281"/>
                </a:cubicBezTo>
                <a:cubicBezTo>
                  <a:pt x="9595" y="24107"/>
                  <a:pt x="9352" y="23899"/>
                  <a:pt x="9143" y="23655"/>
                </a:cubicBezTo>
                <a:cubicBezTo>
                  <a:pt x="8900" y="23447"/>
                  <a:pt x="8621" y="23273"/>
                  <a:pt x="8343" y="23169"/>
                </a:cubicBezTo>
                <a:cubicBezTo>
                  <a:pt x="8226" y="23129"/>
                  <a:pt x="8104" y="23110"/>
                  <a:pt x="7984" y="23110"/>
                </a:cubicBezTo>
                <a:cubicBezTo>
                  <a:pt x="7784" y="23110"/>
                  <a:pt x="7592" y="23164"/>
                  <a:pt x="7440" y="23273"/>
                </a:cubicBezTo>
                <a:cubicBezTo>
                  <a:pt x="7161" y="23447"/>
                  <a:pt x="7057" y="23829"/>
                  <a:pt x="7196" y="24107"/>
                </a:cubicBezTo>
                <a:cubicBezTo>
                  <a:pt x="7120" y="24094"/>
                  <a:pt x="7044" y="24086"/>
                  <a:pt x="6967" y="24086"/>
                </a:cubicBezTo>
                <a:cubicBezTo>
                  <a:pt x="6835" y="24086"/>
                  <a:pt x="6703" y="24111"/>
                  <a:pt x="6570" y="24177"/>
                </a:cubicBezTo>
                <a:cubicBezTo>
                  <a:pt x="6397" y="24281"/>
                  <a:pt x="6292" y="24490"/>
                  <a:pt x="6292" y="24698"/>
                </a:cubicBezTo>
                <a:cubicBezTo>
                  <a:pt x="6292" y="24907"/>
                  <a:pt x="6431" y="25115"/>
                  <a:pt x="6640" y="25150"/>
                </a:cubicBezTo>
                <a:cubicBezTo>
                  <a:pt x="6466" y="25220"/>
                  <a:pt x="6327" y="25359"/>
                  <a:pt x="6327" y="25567"/>
                </a:cubicBezTo>
                <a:cubicBezTo>
                  <a:pt x="6327" y="25741"/>
                  <a:pt x="6431" y="25915"/>
                  <a:pt x="6605" y="25984"/>
                </a:cubicBezTo>
                <a:cubicBezTo>
                  <a:pt x="6431" y="26089"/>
                  <a:pt x="6292" y="26262"/>
                  <a:pt x="6292" y="26471"/>
                </a:cubicBezTo>
                <a:cubicBezTo>
                  <a:pt x="6327" y="26680"/>
                  <a:pt x="6431" y="26853"/>
                  <a:pt x="6640" y="26923"/>
                </a:cubicBezTo>
                <a:cubicBezTo>
                  <a:pt x="6431" y="27131"/>
                  <a:pt x="6397" y="27444"/>
                  <a:pt x="6570" y="27688"/>
                </a:cubicBezTo>
                <a:cubicBezTo>
                  <a:pt x="6668" y="27858"/>
                  <a:pt x="6850" y="27943"/>
                  <a:pt x="7035" y="27943"/>
                </a:cubicBezTo>
                <a:cubicBezTo>
                  <a:pt x="7113" y="27943"/>
                  <a:pt x="7193" y="27928"/>
                  <a:pt x="7266" y="27896"/>
                </a:cubicBezTo>
                <a:cubicBezTo>
                  <a:pt x="7726" y="27660"/>
                  <a:pt x="8230" y="27571"/>
                  <a:pt x="8754" y="27571"/>
                </a:cubicBezTo>
                <a:cubicBezTo>
                  <a:pt x="9694" y="27571"/>
                  <a:pt x="10696" y="27859"/>
                  <a:pt x="11611" y="28105"/>
                </a:cubicBezTo>
                <a:cubicBezTo>
                  <a:pt x="12376" y="28348"/>
                  <a:pt x="13141" y="28592"/>
                  <a:pt x="13905" y="28870"/>
                </a:cubicBezTo>
                <a:lnTo>
                  <a:pt x="13627" y="28939"/>
                </a:lnTo>
                <a:cubicBezTo>
                  <a:pt x="13088" y="29119"/>
                  <a:pt x="12530" y="29223"/>
                  <a:pt x="11981" y="29223"/>
                </a:cubicBezTo>
                <a:cubicBezTo>
                  <a:pt x="11787" y="29223"/>
                  <a:pt x="11593" y="29210"/>
                  <a:pt x="11403" y="29182"/>
                </a:cubicBezTo>
                <a:cubicBezTo>
                  <a:pt x="11090" y="29113"/>
                  <a:pt x="10777" y="29009"/>
                  <a:pt x="10499" y="28904"/>
                </a:cubicBezTo>
                <a:cubicBezTo>
                  <a:pt x="10186" y="28765"/>
                  <a:pt x="9873" y="28731"/>
                  <a:pt x="9560" y="28731"/>
                </a:cubicBezTo>
                <a:cubicBezTo>
                  <a:pt x="9247" y="28765"/>
                  <a:pt x="8934" y="28904"/>
                  <a:pt x="8761" y="29182"/>
                </a:cubicBezTo>
                <a:cubicBezTo>
                  <a:pt x="8587" y="29426"/>
                  <a:pt x="8621" y="29808"/>
                  <a:pt x="8830" y="30052"/>
                </a:cubicBezTo>
                <a:cubicBezTo>
                  <a:pt x="8656" y="30052"/>
                  <a:pt x="8448" y="30156"/>
                  <a:pt x="8309" y="30330"/>
                </a:cubicBezTo>
                <a:cubicBezTo>
                  <a:pt x="8204" y="30503"/>
                  <a:pt x="8170" y="30712"/>
                  <a:pt x="8239" y="30921"/>
                </a:cubicBezTo>
                <a:cubicBezTo>
                  <a:pt x="8330" y="31103"/>
                  <a:pt x="8501" y="31205"/>
                  <a:pt x="8681" y="31205"/>
                </a:cubicBezTo>
                <a:cubicBezTo>
                  <a:pt x="8708" y="31205"/>
                  <a:pt x="8734" y="31203"/>
                  <a:pt x="8761" y="31199"/>
                </a:cubicBezTo>
                <a:lnTo>
                  <a:pt x="8761" y="31199"/>
                </a:lnTo>
                <a:cubicBezTo>
                  <a:pt x="8458" y="31468"/>
                  <a:pt x="8611" y="31965"/>
                  <a:pt x="8999" y="31965"/>
                </a:cubicBezTo>
                <a:cubicBezTo>
                  <a:pt x="9012" y="31965"/>
                  <a:pt x="9025" y="31965"/>
                  <a:pt x="9039" y="31963"/>
                </a:cubicBezTo>
                <a:lnTo>
                  <a:pt x="9039" y="31963"/>
                </a:lnTo>
                <a:cubicBezTo>
                  <a:pt x="8900" y="32137"/>
                  <a:pt x="8830" y="32346"/>
                  <a:pt x="8934" y="32554"/>
                </a:cubicBezTo>
                <a:cubicBezTo>
                  <a:pt x="9004" y="32728"/>
                  <a:pt x="9212" y="32833"/>
                  <a:pt x="9386" y="32833"/>
                </a:cubicBezTo>
                <a:cubicBezTo>
                  <a:pt x="9282" y="33111"/>
                  <a:pt x="9386" y="33389"/>
                  <a:pt x="9630" y="33597"/>
                </a:cubicBezTo>
                <a:cubicBezTo>
                  <a:pt x="9706" y="33648"/>
                  <a:pt x="9797" y="33671"/>
                  <a:pt x="9889" y="33671"/>
                </a:cubicBezTo>
                <a:cubicBezTo>
                  <a:pt x="10049" y="33671"/>
                  <a:pt x="10215" y="33603"/>
                  <a:pt x="10325" y="33493"/>
                </a:cubicBezTo>
                <a:cubicBezTo>
                  <a:pt x="11020" y="32798"/>
                  <a:pt x="11924" y="32381"/>
                  <a:pt x="12897" y="32276"/>
                </a:cubicBezTo>
                <a:lnTo>
                  <a:pt x="12897" y="32276"/>
                </a:lnTo>
                <a:cubicBezTo>
                  <a:pt x="12689" y="32624"/>
                  <a:pt x="12515" y="33006"/>
                  <a:pt x="12411" y="33424"/>
                </a:cubicBezTo>
                <a:cubicBezTo>
                  <a:pt x="11576" y="35822"/>
                  <a:pt x="11403" y="38429"/>
                  <a:pt x="11959" y="40932"/>
                </a:cubicBezTo>
                <a:cubicBezTo>
                  <a:pt x="10846" y="42218"/>
                  <a:pt x="9352" y="43192"/>
                  <a:pt x="7683" y="43644"/>
                </a:cubicBezTo>
                <a:cubicBezTo>
                  <a:pt x="7474" y="43679"/>
                  <a:pt x="7266" y="43748"/>
                  <a:pt x="7092" y="43852"/>
                </a:cubicBezTo>
                <a:cubicBezTo>
                  <a:pt x="6918" y="43991"/>
                  <a:pt x="6849" y="44235"/>
                  <a:pt x="6918" y="44443"/>
                </a:cubicBezTo>
                <a:cubicBezTo>
                  <a:pt x="6988" y="44548"/>
                  <a:pt x="7057" y="44617"/>
                  <a:pt x="7161" y="44687"/>
                </a:cubicBezTo>
                <a:cubicBezTo>
                  <a:pt x="8368" y="45398"/>
                  <a:pt x="9735" y="45762"/>
                  <a:pt x="11105" y="45762"/>
                </a:cubicBezTo>
                <a:cubicBezTo>
                  <a:pt x="11945" y="45762"/>
                  <a:pt x="12786" y="45625"/>
                  <a:pt x="13593" y="45347"/>
                </a:cubicBezTo>
                <a:cubicBezTo>
                  <a:pt x="14149" y="45208"/>
                  <a:pt x="14601" y="44860"/>
                  <a:pt x="14879" y="44409"/>
                </a:cubicBezTo>
                <a:cubicBezTo>
                  <a:pt x="15018" y="43922"/>
                  <a:pt x="15053" y="43400"/>
                  <a:pt x="14948" y="42914"/>
                </a:cubicBezTo>
                <a:cubicBezTo>
                  <a:pt x="14879" y="41940"/>
                  <a:pt x="15053" y="40932"/>
                  <a:pt x="15400" y="40028"/>
                </a:cubicBezTo>
                <a:cubicBezTo>
                  <a:pt x="15783" y="39090"/>
                  <a:pt x="16200" y="38186"/>
                  <a:pt x="16686" y="37352"/>
                </a:cubicBezTo>
                <a:lnTo>
                  <a:pt x="16965" y="37386"/>
                </a:lnTo>
                <a:cubicBezTo>
                  <a:pt x="17138" y="39333"/>
                  <a:pt x="17729" y="41210"/>
                  <a:pt x="18703" y="42914"/>
                </a:cubicBezTo>
                <a:cubicBezTo>
                  <a:pt x="18007" y="44513"/>
                  <a:pt x="16860" y="45834"/>
                  <a:pt x="15400" y="46772"/>
                </a:cubicBezTo>
                <a:cubicBezTo>
                  <a:pt x="15192" y="46877"/>
                  <a:pt x="15018" y="47016"/>
                  <a:pt x="14914" y="47155"/>
                </a:cubicBezTo>
                <a:cubicBezTo>
                  <a:pt x="14774" y="47329"/>
                  <a:pt x="14774" y="47572"/>
                  <a:pt x="14914" y="47746"/>
                </a:cubicBezTo>
                <a:cubicBezTo>
                  <a:pt x="14983" y="47815"/>
                  <a:pt x="15087" y="47885"/>
                  <a:pt x="15226" y="47920"/>
                </a:cubicBezTo>
                <a:cubicBezTo>
                  <a:pt x="15819" y="48061"/>
                  <a:pt x="16421" y="48130"/>
                  <a:pt x="17021" y="48130"/>
                </a:cubicBezTo>
                <a:cubicBezTo>
                  <a:pt x="18638" y="48130"/>
                  <a:pt x="20234" y="47622"/>
                  <a:pt x="21553" y="46633"/>
                </a:cubicBezTo>
                <a:cubicBezTo>
                  <a:pt x="22005" y="46355"/>
                  <a:pt x="22353" y="45903"/>
                  <a:pt x="22492" y="45382"/>
                </a:cubicBezTo>
                <a:cubicBezTo>
                  <a:pt x="22492" y="44860"/>
                  <a:pt x="22353" y="44374"/>
                  <a:pt x="22109" y="43922"/>
                </a:cubicBezTo>
                <a:cubicBezTo>
                  <a:pt x="21762" y="42983"/>
                  <a:pt x="21623" y="42010"/>
                  <a:pt x="21727" y="41037"/>
                </a:cubicBezTo>
                <a:cubicBezTo>
                  <a:pt x="21727" y="41035"/>
                  <a:pt x="21727" y="41035"/>
                  <a:pt x="21727" y="41035"/>
                </a:cubicBezTo>
                <a:cubicBezTo>
                  <a:pt x="21733" y="41035"/>
                  <a:pt x="21786" y="41225"/>
                  <a:pt x="21789" y="41225"/>
                </a:cubicBezTo>
                <a:cubicBezTo>
                  <a:pt x="21790" y="41225"/>
                  <a:pt x="21776" y="41163"/>
                  <a:pt x="21727" y="40967"/>
                </a:cubicBezTo>
                <a:lnTo>
                  <a:pt x="21727" y="40967"/>
                </a:lnTo>
                <a:cubicBezTo>
                  <a:pt x="23187" y="42462"/>
                  <a:pt x="24751" y="43852"/>
                  <a:pt x="26976" y="43887"/>
                </a:cubicBezTo>
                <a:cubicBezTo>
                  <a:pt x="27915" y="43887"/>
                  <a:pt x="28853" y="43609"/>
                  <a:pt x="29688" y="43122"/>
                </a:cubicBezTo>
                <a:cubicBezTo>
                  <a:pt x="31913" y="41836"/>
                  <a:pt x="33060" y="39507"/>
                  <a:pt x="33790" y="37178"/>
                </a:cubicBezTo>
                <a:cubicBezTo>
                  <a:pt x="35319" y="32242"/>
                  <a:pt x="35111" y="26923"/>
                  <a:pt x="33234" y="22126"/>
                </a:cubicBezTo>
                <a:cubicBezTo>
                  <a:pt x="31356" y="17363"/>
                  <a:pt x="25655" y="15347"/>
                  <a:pt x="22179" y="11593"/>
                </a:cubicBezTo>
                <a:cubicBezTo>
                  <a:pt x="19989" y="9194"/>
                  <a:pt x="20267" y="4988"/>
                  <a:pt x="17973" y="2693"/>
                </a:cubicBezTo>
                <a:cubicBezTo>
                  <a:pt x="16147" y="950"/>
                  <a:pt x="13748" y="0"/>
                  <a:pt x="1126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6"/>
          <p:cNvSpPr/>
          <p:nvPr/>
        </p:nvSpPr>
        <p:spPr>
          <a:xfrm>
            <a:off x="940450" y="5998322"/>
            <a:ext cx="384234" cy="502448"/>
          </a:xfrm>
          <a:custGeom>
            <a:rect b="b" l="l" r="r" t="t"/>
            <a:pathLst>
              <a:path extrusionOk="0" h="53709" w="40499">
                <a:moveTo>
                  <a:pt x="13210" y="417"/>
                </a:moveTo>
                <a:cubicBezTo>
                  <a:pt x="17069" y="417"/>
                  <a:pt x="20719" y="2086"/>
                  <a:pt x="23291" y="4971"/>
                </a:cubicBezTo>
                <a:cubicBezTo>
                  <a:pt x="24439" y="6362"/>
                  <a:pt x="25447" y="7856"/>
                  <a:pt x="26281" y="9421"/>
                </a:cubicBezTo>
                <a:cubicBezTo>
                  <a:pt x="26907" y="10498"/>
                  <a:pt x="27567" y="11645"/>
                  <a:pt x="28297" y="12688"/>
                </a:cubicBezTo>
                <a:cubicBezTo>
                  <a:pt x="29410" y="14148"/>
                  <a:pt x="30592" y="15574"/>
                  <a:pt x="31878" y="16895"/>
                </a:cubicBezTo>
                <a:cubicBezTo>
                  <a:pt x="32921" y="18007"/>
                  <a:pt x="33998" y="19119"/>
                  <a:pt x="34902" y="20336"/>
                </a:cubicBezTo>
                <a:cubicBezTo>
                  <a:pt x="37614" y="23882"/>
                  <a:pt x="39282" y="28088"/>
                  <a:pt x="39734" y="32538"/>
                </a:cubicBezTo>
                <a:cubicBezTo>
                  <a:pt x="40012" y="35354"/>
                  <a:pt x="39873" y="39456"/>
                  <a:pt x="37614" y="42967"/>
                </a:cubicBezTo>
                <a:cubicBezTo>
                  <a:pt x="35076" y="46860"/>
                  <a:pt x="30418" y="49085"/>
                  <a:pt x="26663" y="50893"/>
                </a:cubicBezTo>
                <a:cubicBezTo>
                  <a:pt x="24717" y="51796"/>
                  <a:pt x="22735" y="52735"/>
                  <a:pt x="20615" y="53117"/>
                </a:cubicBezTo>
                <a:cubicBezTo>
                  <a:pt x="19885" y="53222"/>
                  <a:pt x="19155" y="53291"/>
                  <a:pt x="18425" y="53291"/>
                </a:cubicBezTo>
                <a:cubicBezTo>
                  <a:pt x="16095" y="53222"/>
                  <a:pt x="13766" y="52805"/>
                  <a:pt x="11576" y="51970"/>
                </a:cubicBezTo>
                <a:cubicBezTo>
                  <a:pt x="9908" y="51414"/>
                  <a:pt x="8030" y="50649"/>
                  <a:pt x="6849" y="49224"/>
                </a:cubicBezTo>
                <a:cubicBezTo>
                  <a:pt x="5771" y="47903"/>
                  <a:pt x="5354" y="45782"/>
                  <a:pt x="6536" y="44427"/>
                </a:cubicBezTo>
                <a:cubicBezTo>
                  <a:pt x="7092" y="43871"/>
                  <a:pt x="7787" y="43419"/>
                  <a:pt x="8552" y="43071"/>
                </a:cubicBezTo>
                <a:cubicBezTo>
                  <a:pt x="9664" y="42515"/>
                  <a:pt x="10812" y="41924"/>
                  <a:pt x="11229" y="40672"/>
                </a:cubicBezTo>
                <a:cubicBezTo>
                  <a:pt x="11576" y="39629"/>
                  <a:pt x="11298" y="38343"/>
                  <a:pt x="10394" y="37161"/>
                </a:cubicBezTo>
                <a:cubicBezTo>
                  <a:pt x="10047" y="36709"/>
                  <a:pt x="9664" y="36292"/>
                  <a:pt x="9247" y="35910"/>
                </a:cubicBezTo>
                <a:cubicBezTo>
                  <a:pt x="8865" y="35527"/>
                  <a:pt x="8482" y="35110"/>
                  <a:pt x="8135" y="34693"/>
                </a:cubicBezTo>
                <a:cubicBezTo>
                  <a:pt x="7022" y="33164"/>
                  <a:pt x="6640" y="31217"/>
                  <a:pt x="7057" y="29409"/>
                </a:cubicBezTo>
                <a:cubicBezTo>
                  <a:pt x="7196" y="28957"/>
                  <a:pt x="7335" y="28540"/>
                  <a:pt x="7509" y="28123"/>
                </a:cubicBezTo>
                <a:cubicBezTo>
                  <a:pt x="7822" y="27393"/>
                  <a:pt x="7996" y="26663"/>
                  <a:pt x="8100" y="25898"/>
                </a:cubicBezTo>
                <a:cubicBezTo>
                  <a:pt x="8274" y="24056"/>
                  <a:pt x="7161" y="23291"/>
                  <a:pt x="5979" y="22491"/>
                </a:cubicBezTo>
                <a:lnTo>
                  <a:pt x="5875" y="22422"/>
                </a:lnTo>
                <a:cubicBezTo>
                  <a:pt x="4624" y="21553"/>
                  <a:pt x="3581" y="20475"/>
                  <a:pt x="2747" y="19189"/>
                </a:cubicBezTo>
                <a:cubicBezTo>
                  <a:pt x="1043" y="16582"/>
                  <a:pt x="417" y="13418"/>
                  <a:pt x="1008" y="10359"/>
                </a:cubicBezTo>
                <a:cubicBezTo>
                  <a:pt x="1912" y="5771"/>
                  <a:pt x="5771" y="1842"/>
                  <a:pt x="10394" y="730"/>
                </a:cubicBezTo>
                <a:cubicBezTo>
                  <a:pt x="11298" y="521"/>
                  <a:pt x="12237" y="417"/>
                  <a:pt x="13210" y="417"/>
                </a:cubicBezTo>
                <a:close/>
                <a:moveTo>
                  <a:pt x="13210" y="0"/>
                </a:moveTo>
                <a:cubicBezTo>
                  <a:pt x="12237" y="0"/>
                  <a:pt x="11263" y="104"/>
                  <a:pt x="10290" y="313"/>
                </a:cubicBezTo>
                <a:cubicBezTo>
                  <a:pt x="5423" y="1495"/>
                  <a:pt x="1669" y="5353"/>
                  <a:pt x="591" y="10255"/>
                </a:cubicBezTo>
                <a:cubicBezTo>
                  <a:pt x="0" y="13418"/>
                  <a:pt x="661" y="16686"/>
                  <a:pt x="2399" y="19398"/>
                </a:cubicBezTo>
                <a:cubicBezTo>
                  <a:pt x="3233" y="20719"/>
                  <a:pt x="4346" y="21831"/>
                  <a:pt x="5632" y="22735"/>
                </a:cubicBezTo>
                <a:cubicBezTo>
                  <a:pt x="6814" y="23534"/>
                  <a:pt x="7857" y="24195"/>
                  <a:pt x="7683" y="25829"/>
                </a:cubicBezTo>
                <a:cubicBezTo>
                  <a:pt x="7579" y="27045"/>
                  <a:pt x="6988" y="28123"/>
                  <a:pt x="6675" y="29270"/>
                </a:cubicBezTo>
                <a:cubicBezTo>
                  <a:pt x="6188" y="31217"/>
                  <a:pt x="6640" y="33303"/>
                  <a:pt x="7822" y="34902"/>
                </a:cubicBezTo>
                <a:cubicBezTo>
                  <a:pt x="8517" y="35806"/>
                  <a:pt x="9386" y="36501"/>
                  <a:pt x="10082" y="37405"/>
                </a:cubicBezTo>
                <a:cubicBezTo>
                  <a:pt x="10742" y="38274"/>
                  <a:pt x="11229" y="39456"/>
                  <a:pt x="10846" y="40499"/>
                </a:cubicBezTo>
                <a:cubicBezTo>
                  <a:pt x="10186" y="42410"/>
                  <a:pt x="7544" y="42619"/>
                  <a:pt x="6223" y="44149"/>
                </a:cubicBezTo>
                <a:cubicBezTo>
                  <a:pt x="4902" y="45643"/>
                  <a:pt x="5319" y="47972"/>
                  <a:pt x="6536" y="49433"/>
                </a:cubicBezTo>
                <a:cubicBezTo>
                  <a:pt x="7752" y="50927"/>
                  <a:pt x="9630" y="51727"/>
                  <a:pt x="11437" y="52318"/>
                </a:cubicBezTo>
                <a:cubicBezTo>
                  <a:pt x="13697" y="53152"/>
                  <a:pt x="16061" y="53604"/>
                  <a:pt x="18425" y="53708"/>
                </a:cubicBezTo>
                <a:cubicBezTo>
                  <a:pt x="19189" y="53708"/>
                  <a:pt x="19919" y="53639"/>
                  <a:pt x="20684" y="53500"/>
                </a:cubicBezTo>
                <a:cubicBezTo>
                  <a:pt x="22839" y="53117"/>
                  <a:pt x="24856" y="52179"/>
                  <a:pt x="26837" y="51240"/>
                </a:cubicBezTo>
                <a:cubicBezTo>
                  <a:pt x="31043" y="49259"/>
                  <a:pt x="35458" y="47069"/>
                  <a:pt x="37961" y="43175"/>
                </a:cubicBezTo>
                <a:cubicBezTo>
                  <a:pt x="39977" y="40047"/>
                  <a:pt x="40499" y="36153"/>
                  <a:pt x="40151" y="32468"/>
                </a:cubicBezTo>
                <a:cubicBezTo>
                  <a:pt x="39665" y="27984"/>
                  <a:pt x="37961" y="23673"/>
                  <a:pt x="35215" y="20093"/>
                </a:cubicBezTo>
                <a:cubicBezTo>
                  <a:pt x="33164" y="17416"/>
                  <a:pt x="30557" y="15191"/>
                  <a:pt x="28610" y="12445"/>
                </a:cubicBezTo>
                <a:cubicBezTo>
                  <a:pt x="26837" y="9907"/>
                  <a:pt x="25620" y="6987"/>
                  <a:pt x="23569" y="4693"/>
                </a:cubicBezTo>
                <a:cubicBezTo>
                  <a:pt x="20927" y="1738"/>
                  <a:pt x="17173" y="35"/>
                  <a:pt x="1321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6"/>
          <p:cNvSpPr/>
          <p:nvPr/>
        </p:nvSpPr>
        <p:spPr>
          <a:xfrm>
            <a:off x="1281753" y="5635664"/>
            <a:ext cx="444967" cy="1112832"/>
          </a:xfrm>
          <a:custGeom>
            <a:rect b="b" l="l" r="r" t="t"/>
            <a:pathLst>
              <a:path extrusionOk="0" h="83327" w="32851">
                <a:moveTo>
                  <a:pt x="1147" y="0"/>
                </a:moveTo>
                <a:lnTo>
                  <a:pt x="1008" y="417"/>
                </a:lnTo>
                <a:cubicBezTo>
                  <a:pt x="19606" y="5666"/>
                  <a:pt x="32364" y="22735"/>
                  <a:pt x="32121" y="42028"/>
                </a:cubicBezTo>
                <a:cubicBezTo>
                  <a:pt x="31878" y="61356"/>
                  <a:pt x="18702" y="78112"/>
                  <a:pt x="0" y="82874"/>
                </a:cubicBezTo>
                <a:lnTo>
                  <a:pt x="104" y="83326"/>
                </a:lnTo>
                <a:cubicBezTo>
                  <a:pt x="19050" y="78494"/>
                  <a:pt x="32364" y="61565"/>
                  <a:pt x="32608" y="42063"/>
                </a:cubicBezTo>
                <a:cubicBezTo>
                  <a:pt x="32851" y="22526"/>
                  <a:pt x="19954" y="5249"/>
                  <a:pt x="114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6"/>
          <p:cNvSpPr/>
          <p:nvPr/>
        </p:nvSpPr>
        <p:spPr>
          <a:xfrm>
            <a:off x="1250195" y="5598064"/>
            <a:ext cx="95601" cy="85432"/>
          </a:xfrm>
          <a:custGeom>
            <a:rect b="b" l="l" r="r" t="t"/>
            <a:pathLst>
              <a:path extrusionOk="0" h="6397" w="7058">
                <a:moveTo>
                  <a:pt x="3529" y="0"/>
                </a:moveTo>
                <a:cubicBezTo>
                  <a:pt x="2704" y="0"/>
                  <a:pt x="1878" y="313"/>
                  <a:pt x="1252" y="939"/>
                </a:cubicBezTo>
                <a:cubicBezTo>
                  <a:pt x="1" y="2190"/>
                  <a:pt x="1" y="4206"/>
                  <a:pt x="1252" y="5458"/>
                </a:cubicBezTo>
                <a:cubicBezTo>
                  <a:pt x="1878" y="6084"/>
                  <a:pt x="2704" y="6396"/>
                  <a:pt x="3529" y="6396"/>
                </a:cubicBezTo>
                <a:cubicBezTo>
                  <a:pt x="4355" y="6396"/>
                  <a:pt x="5181" y="6084"/>
                  <a:pt x="5806" y="5458"/>
                </a:cubicBezTo>
                <a:cubicBezTo>
                  <a:pt x="7058" y="4206"/>
                  <a:pt x="7058" y="2190"/>
                  <a:pt x="5806" y="939"/>
                </a:cubicBezTo>
                <a:cubicBezTo>
                  <a:pt x="5181" y="313"/>
                  <a:pt x="4355" y="0"/>
                  <a:pt x="352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6"/>
          <p:cNvSpPr/>
          <p:nvPr/>
        </p:nvSpPr>
        <p:spPr>
          <a:xfrm>
            <a:off x="1637698" y="5946716"/>
            <a:ext cx="87121" cy="85432"/>
          </a:xfrm>
          <a:custGeom>
            <a:rect b="b" l="l" r="r" t="t"/>
            <a:pathLst>
              <a:path extrusionOk="0" h="6397" w="6432">
                <a:moveTo>
                  <a:pt x="3199" y="0"/>
                </a:moveTo>
                <a:cubicBezTo>
                  <a:pt x="1426" y="0"/>
                  <a:pt x="1" y="1425"/>
                  <a:pt x="1" y="3198"/>
                </a:cubicBezTo>
                <a:cubicBezTo>
                  <a:pt x="1" y="4971"/>
                  <a:pt x="1426" y="6396"/>
                  <a:pt x="3199" y="6396"/>
                </a:cubicBezTo>
                <a:cubicBezTo>
                  <a:pt x="4972" y="6396"/>
                  <a:pt x="6432" y="4971"/>
                  <a:pt x="6432" y="3198"/>
                </a:cubicBezTo>
                <a:cubicBezTo>
                  <a:pt x="6432" y="1425"/>
                  <a:pt x="4972" y="0"/>
                  <a:pt x="319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6"/>
          <p:cNvSpPr/>
          <p:nvPr/>
        </p:nvSpPr>
        <p:spPr>
          <a:xfrm>
            <a:off x="1633458" y="6349877"/>
            <a:ext cx="95601" cy="85979"/>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6"/>
          <p:cNvSpPr/>
          <p:nvPr/>
        </p:nvSpPr>
        <p:spPr>
          <a:xfrm>
            <a:off x="1250195" y="6703533"/>
            <a:ext cx="95601" cy="85966"/>
          </a:xfrm>
          <a:custGeom>
            <a:rect b="b" l="l" r="r" t="t"/>
            <a:pathLst>
              <a:path extrusionOk="0" h="6437" w="7058">
                <a:moveTo>
                  <a:pt x="3523" y="0"/>
                </a:moveTo>
                <a:cubicBezTo>
                  <a:pt x="2062" y="0"/>
                  <a:pt x="745" y="1003"/>
                  <a:pt x="418" y="2489"/>
                </a:cubicBezTo>
                <a:cubicBezTo>
                  <a:pt x="1" y="4192"/>
                  <a:pt x="1079" y="5930"/>
                  <a:pt x="2782" y="6347"/>
                </a:cubicBezTo>
                <a:cubicBezTo>
                  <a:pt x="3035" y="6408"/>
                  <a:pt x="3288" y="6437"/>
                  <a:pt x="3536" y="6437"/>
                </a:cubicBezTo>
                <a:cubicBezTo>
                  <a:pt x="4997" y="6437"/>
                  <a:pt x="6314" y="5434"/>
                  <a:pt x="6641" y="3949"/>
                </a:cubicBezTo>
                <a:cubicBezTo>
                  <a:pt x="7058" y="2210"/>
                  <a:pt x="5980" y="507"/>
                  <a:pt x="4277" y="90"/>
                </a:cubicBezTo>
                <a:cubicBezTo>
                  <a:pt x="4024" y="29"/>
                  <a:pt x="3771" y="0"/>
                  <a:pt x="352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6" name="Google Shape;776;p26"/>
          <p:cNvCxnSpPr/>
          <p:nvPr/>
        </p:nvCxnSpPr>
        <p:spPr>
          <a:xfrm>
            <a:off x="1366005" y="5626572"/>
            <a:ext cx="823200" cy="0"/>
          </a:xfrm>
          <a:prstGeom prst="straightConnector1">
            <a:avLst/>
          </a:prstGeom>
          <a:noFill/>
          <a:ln cap="flat" cmpd="sng" w="9525">
            <a:solidFill>
              <a:srgbClr val="666666"/>
            </a:solidFill>
            <a:prstDash val="dot"/>
            <a:round/>
            <a:headEnd len="med" w="med" type="none"/>
            <a:tailEnd len="med" w="med" type="none"/>
          </a:ln>
        </p:spPr>
      </p:cxnSp>
      <p:cxnSp>
        <p:nvCxnSpPr>
          <p:cNvPr id="777" name="Google Shape;777;p26"/>
          <p:cNvCxnSpPr/>
          <p:nvPr/>
        </p:nvCxnSpPr>
        <p:spPr>
          <a:xfrm>
            <a:off x="1765550" y="5989440"/>
            <a:ext cx="423900" cy="0"/>
          </a:xfrm>
          <a:prstGeom prst="straightConnector1">
            <a:avLst/>
          </a:prstGeom>
          <a:noFill/>
          <a:ln cap="flat" cmpd="sng" w="9525">
            <a:solidFill>
              <a:srgbClr val="666666"/>
            </a:solidFill>
            <a:prstDash val="dot"/>
            <a:round/>
            <a:headEnd len="med" w="med" type="none"/>
            <a:tailEnd len="med" w="med" type="none"/>
          </a:ln>
        </p:spPr>
      </p:cxnSp>
      <p:cxnSp>
        <p:nvCxnSpPr>
          <p:cNvPr id="778" name="Google Shape;778;p26"/>
          <p:cNvCxnSpPr/>
          <p:nvPr/>
        </p:nvCxnSpPr>
        <p:spPr>
          <a:xfrm>
            <a:off x="1765550" y="6392870"/>
            <a:ext cx="423900" cy="0"/>
          </a:xfrm>
          <a:prstGeom prst="straightConnector1">
            <a:avLst/>
          </a:prstGeom>
          <a:noFill/>
          <a:ln cap="flat" cmpd="sng" w="9525">
            <a:solidFill>
              <a:srgbClr val="666666"/>
            </a:solidFill>
            <a:prstDash val="dot"/>
            <a:round/>
            <a:headEnd len="med" w="med" type="none"/>
            <a:tailEnd len="med" w="med" type="none"/>
          </a:ln>
        </p:spPr>
      </p:cxnSp>
      <p:cxnSp>
        <p:nvCxnSpPr>
          <p:cNvPr id="779" name="Google Shape;779;p26"/>
          <p:cNvCxnSpPr/>
          <p:nvPr/>
        </p:nvCxnSpPr>
        <p:spPr>
          <a:xfrm>
            <a:off x="1366005" y="6746512"/>
            <a:ext cx="823200" cy="0"/>
          </a:xfrm>
          <a:prstGeom prst="straightConnector1">
            <a:avLst/>
          </a:prstGeom>
          <a:noFill/>
          <a:ln cap="flat" cmpd="sng" w="9525">
            <a:solidFill>
              <a:srgbClr val="666666"/>
            </a:solidFill>
            <a:prstDash val="dot"/>
            <a:round/>
            <a:headEnd len="med" w="med" type="none"/>
            <a:tailEnd len="med" w="med" type="none"/>
          </a:ln>
        </p:spPr>
      </p:cxnSp>
      <p:sp>
        <p:nvSpPr>
          <p:cNvPr id="780" name="Google Shape;780;p26"/>
          <p:cNvSpPr txBox="1"/>
          <p:nvPr/>
        </p:nvSpPr>
        <p:spPr>
          <a:xfrm>
            <a:off x="2215025" y="5417317"/>
            <a:ext cx="5657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22222"/>
                </a:solidFill>
                <a:latin typeface="Mada"/>
                <a:ea typeface="Mada"/>
                <a:cs typeface="Mada"/>
                <a:sym typeface="Mada"/>
              </a:rPr>
              <a:t>Fertilized egg is implanted outside the uterus. </a:t>
            </a:r>
            <a:endParaRPr sz="1000">
              <a:solidFill>
                <a:srgbClr val="222222"/>
              </a:solidFill>
              <a:latin typeface="Mada"/>
              <a:ea typeface="Mada"/>
              <a:cs typeface="Mada"/>
              <a:sym typeface="Mada"/>
            </a:endParaRPr>
          </a:p>
          <a:p>
            <a:pPr indent="0" lvl="0" marL="457200" rtl="0" algn="l">
              <a:spcBef>
                <a:spcPts val="0"/>
              </a:spcBef>
              <a:spcAft>
                <a:spcPts val="0"/>
              </a:spcAft>
              <a:buNone/>
            </a:pPr>
            <a:r>
              <a:t/>
            </a:r>
            <a:endParaRPr sz="1200">
              <a:solidFill>
                <a:srgbClr val="222222"/>
              </a:solidFill>
              <a:latin typeface="Mada"/>
              <a:ea typeface="Mada"/>
              <a:cs typeface="Mada"/>
              <a:sym typeface="Mada"/>
            </a:endParaRPr>
          </a:p>
        </p:txBody>
      </p:sp>
      <p:sp>
        <p:nvSpPr>
          <p:cNvPr id="781" name="Google Shape;781;p26"/>
          <p:cNvSpPr txBox="1"/>
          <p:nvPr/>
        </p:nvSpPr>
        <p:spPr>
          <a:xfrm>
            <a:off x="2215025" y="6103126"/>
            <a:ext cx="5088600" cy="5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1C4588"/>
                </a:solidFill>
                <a:latin typeface="Mada"/>
                <a:ea typeface="Mada"/>
                <a:cs typeface="Mada"/>
                <a:sym typeface="Mada"/>
              </a:rPr>
              <a:t>The trophoblasts might penetrate the wall of the involved organ in an attempt to manifest a feto-maternal circulation →  wall lysis → rupture. </a:t>
            </a:r>
            <a:endParaRPr sz="1000">
              <a:solidFill>
                <a:srgbClr val="1C4588"/>
              </a:solidFill>
              <a:latin typeface="Mada"/>
              <a:ea typeface="Mada"/>
              <a:cs typeface="Mada"/>
              <a:sym typeface="Mada"/>
            </a:endParaRPr>
          </a:p>
          <a:p>
            <a:pPr indent="0" lvl="0" marL="457200" rtl="0" algn="l">
              <a:spcBef>
                <a:spcPts val="0"/>
              </a:spcBef>
              <a:spcAft>
                <a:spcPts val="0"/>
              </a:spcAft>
              <a:buNone/>
            </a:pPr>
            <a:r>
              <a:t/>
            </a:r>
            <a:endParaRPr sz="1200">
              <a:solidFill>
                <a:srgbClr val="222222"/>
              </a:solidFill>
              <a:latin typeface="Mada"/>
              <a:ea typeface="Mada"/>
              <a:cs typeface="Mada"/>
              <a:sym typeface="Mada"/>
            </a:endParaRPr>
          </a:p>
        </p:txBody>
      </p:sp>
      <p:sp>
        <p:nvSpPr>
          <p:cNvPr id="782" name="Google Shape;782;p26"/>
          <p:cNvSpPr txBox="1"/>
          <p:nvPr/>
        </p:nvSpPr>
        <p:spPr>
          <a:xfrm>
            <a:off x="2215025" y="5798317"/>
            <a:ext cx="5657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22222"/>
                </a:solidFill>
                <a:latin typeface="Mada"/>
                <a:ea typeface="Mada"/>
                <a:cs typeface="Mada"/>
                <a:sym typeface="Mada"/>
              </a:rPr>
              <a:t>Growth causes rupture and can lead to massive bleeding. </a:t>
            </a:r>
            <a:endParaRPr sz="1200">
              <a:solidFill>
                <a:srgbClr val="222222"/>
              </a:solidFill>
              <a:latin typeface="Mada"/>
              <a:ea typeface="Mada"/>
              <a:cs typeface="Mada"/>
              <a:sym typeface="Mada"/>
            </a:endParaRPr>
          </a:p>
        </p:txBody>
      </p:sp>
      <p:sp>
        <p:nvSpPr>
          <p:cNvPr id="783" name="Google Shape;783;p26"/>
          <p:cNvSpPr txBox="1"/>
          <p:nvPr/>
        </p:nvSpPr>
        <p:spPr>
          <a:xfrm>
            <a:off x="2215025" y="6560317"/>
            <a:ext cx="5657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1C4588"/>
                </a:solidFill>
                <a:latin typeface="Mada"/>
                <a:ea typeface="Mada"/>
                <a:cs typeface="Mada"/>
                <a:sym typeface="Mada"/>
              </a:rPr>
              <a:t>The ectopic fetus might escape through the fallopian tubes into the abdominopelvic cavity. </a:t>
            </a:r>
            <a:endParaRPr sz="1200">
              <a:solidFill>
                <a:srgbClr val="222222"/>
              </a:solidFill>
              <a:latin typeface="Mada"/>
              <a:ea typeface="Mada"/>
              <a:cs typeface="Mada"/>
              <a:sym typeface="Mada"/>
            </a:endParaRPr>
          </a:p>
        </p:txBody>
      </p:sp>
      <p:sp>
        <p:nvSpPr>
          <p:cNvPr id="784" name="Google Shape;784;p26"/>
          <p:cNvSpPr/>
          <p:nvPr/>
        </p:nvSpPr>
        <p:spPr>
          <a:xfrm>
            <a:off x="3879482" y="7930889"/>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39783"/>
                </a:solidFill>
                <a:latin typeface="Lora"/>
                <a:ea typeface="Lora"/>
                <a:cs typeface="Lora"/>
                <a:sym typeface="Lora"/>
              </a:rPr>
              <a:t>Treatment</a:t>
            </a:r>
            <a:endParaRPr b="1" sz="1200">
              <a:solidFill>
                <a:srgbClr val="F39783"/>
              </a:solidFill>
              <a:latin typeface="Lora"/>
              <a:ea typeface="Lora"/>
              <a:cs typeface="Lora"/>
              <a:sym typeface="Lora"/>
            </a:endParaRPr>
          </a:p>
        </p:txBody>
      </p:sp>
      <p:sp>
        <p:nvSpPr>
          <p:cNvPr id="785" name="Google Shape;785;p26"/>
          <p:cNvSpPr/>
          <p:nvPr/>
        </p:nvSpPr>
        <p:spPr>
          <a:xfrm>
            <a:off x="6320626" y="7890051"/>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6"/>
          <p:cNvSpPr/>
          <p:nvPr/>
        </p:nvSpPr>
        <p:spPr>
          <a:xfrm>
            <a:off x="6352529" y="7921922"/>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6"/>
          <p:cNvSpPr/>
          <p:nvPr/>
        </p:nvSpPr>
        <p:spPr>
          <a:xfrm>
            <a:off x="6420268" y="8071400"/>
            <a:ext cx="206300" cy="193998"/>
          </a:xfrm>
          <a:custGeom>
            <a:rect b="b" l="l" r="r" t="t"/>
            <a:pathLst>
              <a:path extrusionOk="0" h="6166" w="6557">
                <a:moveTo>
                  <a:pt x="3611" y="0"/>
                </a:moveTo>
                <a:lnTo>
                  <a:pt x="1077" y="2185"/>
                </a:lnTo>
                <a:cubicBezTo>
                  <a:pt x="127" y="3009"/>
                  <a:pt x="1" y="4434"/>
                  <a:pt x="824" y="5384"/>
                </a:cubicBezTo>
                <a:cubicBezTo>
                  <a:pt x="1255" y="5901"/>
                  <a:pt x="1874" y="6165"/>
                  <a:pt x="2502" y="6165"/>
                </a:cubicBezTo>
                <a:cubicBezTo>
                  <a:pt x="3027" y="6165"/>
                  <a:pt x="3558" y="5981"/>
                  <a:pt x="3991" y="5606"/>
                </a:cubicBezTo>
                <a:lnTo>
                  <a:pt x="6556" y="3421"/>
                </a:lnTo>
                <a:lnTo>
                  <a:pt x="361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6"/>
          <p:cNvSpPr/>
          <p:nvPr/>
        </p:nvSpPr>
        <p:spPr>
          <a:xfrm>
            <a:off x="6533847" y="7975912"/>
            <a:ext cx="217249" cy="203122"/>
          </a:xfrm>
          <a:custGeom>
            <a:rect b="b" l="l" r="r" t="t"/>
            <a:pathLst>
              <a:path extrusionOk="0" h="6456" w="6905">
                <a:moveTo>
                  <a:pt x="4379" y="0"/>
                </a:moveTo>
                <a:cubicBezTo>
                  <a:pt x="3856" y="0"/>
                  <a:pt x="3325" y="177"/>
                  <a:pt x="2883" y="533"/>
                </a:cubicBezTo>
                <a:lnTo>
                  <a:pt x="1" y="3035"/>
                </a:lnTo>
                <a:lnTo>
                  <a:pt x="2914" y="6456"/>
                </a:lnTo>
                <a:lnTo>
                  <a:pt x="5828" y="3954"/>
                </a:lnTo>
                <a:cubicBezTo>
                  <a:pt x="6778" y="3162"/>
                  <a:pt x="6905" y="1737"/>
                  <a:pt x="6081" y="787"/>
                </a:cubicBezTo>
                <a:cubicBezTo>
                  <a:pt x="5646" y="264"/>
                  <a:pt x="5019" y="0"/>
                  <a:pt x="4379"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6"/>
          <p:cNvSpPr/>
          <p:nvPr/>
        </p:nvSpPr>
        <p:spPr>
          <a:xfrm>
            <a:off x="6474069" y="8311522"/>
            <a:ext cx="176410" cy="141518"/>
          </a:xfrm>
          <a:custGeom>
            <a:rect b="b" l="l" r="r" t="t"/>
            <a:pathLst>
              <a:path extrusionOk="0" h="4498" w="5607">
                <a:moveTo>
                  <a:pt x="2249" y="0"/>
                </a:moveTo>
                <a:cubicBezTo>
                  <a:pt x="1014" y="0"/>
                  <a:pt x="1" y="1014"/>
                  <a:pt x="1" y="2249"/>
                </a:cubicBezTo>
                <a:cubicBezTo>
                  <a:pt x="1" y="3484"/>
                  <a:pt x="1014" y="4497"/>
                  <a:pt x="2249" y="4497"/>
                </a:cubicBezTo>
                <a:lnTo>
                  <a:pt x="5606" y="4497"/>
                </a:lnTo>
                <a:lnTo>
                  <a:pt x="560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6"/>
          <p:cNvSpPr/>
          <p:nvPr/>
        </p:nvSpPr>
        <p:spPr>
          <a:xfrm>
            <a:off x="6650447" y="8311522"/>
            <a:ext cx="192330" cy="141518"/>
          </a:xfrm>
          <a:custGeom>
            <a:rect b="b" l="l" r="r" t="t"/>
            <a:pathLst>
              <a:path extrusionOk="0" h="4498" w="6113">
                <a:moveTo>
                  <a:pt x="0" y="0"/>
                </a:moveTo>
                <a:lnTo>
                  <a:pt x="0" y="4497"/>
                </a:lnTo>
                <a:lnTo>
                  <a:pt x="3832" y="4497"/>
                </a:lnTo>
                <a:cubicBezTo>
                  <a:pt x="5099" y="4497"/>
                  <a:pt x="6112" y="3484"/>
                  <a:pt x="6112" y="2249"/>
                </a:cubicBezTo>
                <a:cubicBezTo>
                  <a:pt x="6112" y="1014"/>
                  <a:pt x="5067" y="0"/>
                  <a:pt x="3832"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6"/>
          <p:cNvSpPr/>
          <p:nvPr/>
        </p:nvSpPr>
        <p:spPr>
          <a:xfrm>
            <a:off x="6777965" y="8322219"/>
            <a:ext cx="50843" cy="51095"/>
          </a:xfrm>
          <a:custGeom>
            <a:rect b="b" l="l" r="r" t="t"/>
            <a:pathLst>
              <a:path extrusionOk="0" h="1624" w="1616">
                <a:moveTo>
                  <a:pt x="142" y="0"/>
                </a:moveTo>
                <a:cubicBezTo>
                  <a:pt x="74" y="0"/>
                  <a:pt x="27" y="52"/>
                  <a:pt x="1" y="104"/>
                </a:cubicBezTo>
                <a:cubicBezTo>
                  <a:pt x="1" y="199"/>
                  <a:pt x="32" y="294"/>
                  <a:pt x="127" y="294"/>
                </a:cubicBezTo>
                <a:cubicBezTo>
                  <a:pt x="412" y="357"/>
                  <a:pt x="571" y="421"/>
                  <a:pt x="634" y="452"/>
                </a:cubicBezTo>
                <a:cubicBezTo>
                  <a:pt x="1077" y="769"/>
                  <a:pt x="1299" y="1086"/>
                  <a:pt x="1299" y="1466"/>
                </a:cubicBezTo>
                <a:cubicBezTo>
                  <a:pt x="1299" y="1561"/>
                  <a:pt x="1363" y="1624"/>
                  <a:pt x="1458" y="1624"/>
                </a:cubicBezTo>
                <a:cubicBezTo>
                  <a:pt x="1521" y="1624"/>
                  <a:pt x="1616" y="1561"/>
                  <a:pt x="1616" y="1466"/>
                </a:cubicBezTo>
                <a:cubicBezTo>
                  <a:pt x="1616" y="991"/>
                  <a:pt x="1331" y="547"/>
                  <a:pt x="792" y="199"/>
                </a:cubicBezTo>
                <a:cubicBezTo>
                  <a:pt x="666" y="136"/>
                  <a:pt x="476" y="72"/>
                  <a:pt x="191" y="9"/>
                </a:cubicBezTo>
                <a:cubicBezTo>
                  <a:pt x="173" y="3"/>
                  <a:pt x="157" y="0"/>
                  <a:pt x="142"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6"/>
          <p:cNvSpPr/>
          <p:nvPr/>
        </p:nvSpPr>
        <p:spPr>
          <a:xfrm>
            <a:off x="6628518" y="8317500"/>
            <a:ext cx="123585" cy="8998"/>
          </a:xfrm>
          <a:custGeom>
            <a:rect b="b" l="l" r="r" t="t"/>
            <a:pathLst>
              <a:path extrusionOk="0" h="286" w="3928">
                <a:moveTo>
                  <a:pt x="159" y="0"/>
                </a:moveTo>
                <a:cubicBezTo>
                  <a:pt x="64" y="0"/>
                  <a:pt x="0" y="64"/>
                  <a:pt x="0" y="127"/>
                </a:cubicBezTo>
                <a:cubicBezTo>
                  <a:pt x="0" y="222"/>
                  <a:pt x="64" y="286"/>
                  <a:pt x="159" y="286"/>
                </a:cubicBezTo>
                <a:lnTo>
                  <a:pt x="3769" y="286"/>
                </a:lnTo>
                <a:cubicBezTo>
                  <a:pt x="3864" y="286"/>
                  <a:pt x="3927" y="222"/>
                  <a:pt x="3927" y="127"/>
                </a:cubicBezTo>
                <a:cubicBezTo>
                  <a:pt x="3927" y="64"/>
                  <a:pt x="3864" y="0"/>
                  <a:pt x="3769"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6"/>
          <p:cNvSpPr/>
          <p:nvPr/>
        </p:nvSpPr>
        <p:spPr>
          <a:xfrm>
            <a:off x="6919452" y="8246741"/>
            <a:ext cx="91713" cy="183395"/>
          </a:xfrm>
          <a:custGeom>
            <a:rect b="b" l="l" r="r" t="t"/>
            <a:pathLst>
              <a:path extrusionOk="0" h="5829" w="2915">
                <a:moveTo>
                  <a:pt x="2914" y="1"/>
                </a:moveTo>
                <a:cubicBezTo>
                  <a:pt x="1299" y="1"/>
                  <a:pt x="1" y="1299"/>
                  <a:pt x="1" y="2915"/>
                </a:cubicBezTo>
                <a:cubicBezTo>
                  <a:pt x="1" y="4530"/>
                  <a:pt x="1299" y="5828"/>
                  <a:pt x="2914" y="5828"/>
                </a:cubicBezTo>
                <a:lnTo>
                  <a:pt x="291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6"/>
          <p:cNvSpPr/>
          <p:nvPr/>
        </p:nvSpPr>
        <p:spPr>
          <a:xfrm>
            <a:off x="7011133" y="8246741"/>
            <a:ext cx="91682" cy="183395"/>
          </a:xfrm>
          <a:custGeom>
            <a:rect b="b" l="l" r="r" t="t"/>
            <a:pathLst>
              <a:path extrusionOk="0" h="5829" w="2914">
                <a:moveTo>
                  <a:pt x="0" y="1"/>
                </a:moveTo>
                <a:lnTo>
                  <a:pt x="0" y="5828"/>
                </a:lnTo>
                <a:cubicBezTo>
                  <a:pt x="1615" y="5828"/>
                  <a:pt x="2914" y="4530"/>
                  <a:pt x="2914" y="2915"/>
                </a:cubicBezTo>
                <a:cubicBezTo>
                  <a:pt x="2914" y="1299"/>
                  <a:pt x="1615" y="1"/>
                  <a:pt x="0" y="1"/>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6"/>
          <p:cNvSpPr/>
          <p:nvPr/>
        </p:nvSpPr>
        <p:spPr>
          <a:xfrm>
            <a:off x="7014122" y="8257721"/>
            <a:ext cx="80733" cy="161434"/>
          </a:xfrm>
          <a:custGeom>
            <a:rect b="b" l="l" r="r" t="t"/>
            <a:pathLst>
              <a:path extrusionOk="0" h="5131" w="2566">
                <a:moveTo>
                  <a:pt x="0" y="0"/>
                </a:moveTo>
                <a:lnTo>
                  <a:pt x="0" y="32"/>
                </a:lnTo>
                <a:cubicBezTo>
                  <a:pt x="1299" y="190"/>
                  <a:pt x="2280" y="1267"/>
                  <a:pt x="2280" y="2566"/>
                </a:cubicBezTo>
                <a:cubicBezTo>
                  <a:pt x="2280" y="3896"/>
                  <a:pt x="1299" y="4972"/>
                  <a:pt x="0" y="5131"/>
                </a:cubicBezTo>
                <a:cubicBezTo>
                  <a:pt x="1425" y="5131"/>
                  <a:pt x="2566" y="3991"/>
                  <a:pt x="2566" y="2566"/>
                </a:cubicBezTo>
                <a:cubicBezTo>
                  <a:pt x="2566" y="1140"/>
                  <a:pt x="1425" y="0"/>
                  <a:pt x="0" y="0"/>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6"/>
          <p:cNvSpPr/>
          <p:nvPr/>
        </p:nvSpPr>
        <p:spPr>
          <a:xfrm>
            <a:off x="7011133" y="8246741"/>
            <a:ext cx="1007" cy="183395"/>
          </a:xfrm>
          <a:custGeom>
            <a:rect b="b" l="l" r="r" t="t"/>
            <a:pathLst>
              <a:path extrusionOk="0" h="5829" w="32">
                <a:moveTo>
                  <a:pt x="0" y="1"/>
                </a:moveTo>
                <a:lnTo>
                  <a:pt x="0" y="5828"/>
                </a:lnTo>
                <a:lnTo>
                  <a:pt x="32" y="5828"/>
                </a:lnTo>
                <a:lnTo>
                  <a:pt x="32"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6"/>
          <p:cNvSpPr/>
          <p:nvPr/>
        </p:nvSpPr>
        <p:spPr>
          <a:xfrm>
            <a:off x="7012109" y="8246741"/>
            <a:ext cx="4027" cy="183395"/>
          </a:xfrm>
          <a:custGeom>
            <a:rect b="b" l="l" r="r" t="t"/>
            <a:pathLst>
              <a:path extrusionOk="0" h="5829" w="128">
                <a:moveTo>
                  <a:pt x="1" y="1"/>
                </a:moveTo>
                <a:lnTo>
                  <a:pt x="1" y="5828"/>
                </a:lnTo>
                <a:lnTo>
                  <a:pt x="128" y="5828"/>
                </a:lnTo>
                <a:lnTo>
                  <a:pt x="128" y="1"/>
                </a:ln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6"/>
          <p:cNvSpPr/>
          <p:nvPr/>
        </p:nvSpPr>
        <p:spPr>
          <a:xfrm>
            <a:off x="7008145" y="8246741"/>
            <a:ext cx="6009" cy="183395"/>
          </a:xfrm>
          <a:custGeom>
            <a:rect b="b" l="l" r="r" t="t"/>
            <a:pathLst>
              <a:path extrusionOk="0" h="5829" w="191">
                <a:moveTo>
                  <a:pt x="0" y="1"/>
                </a:moveTo>
                <a:lnTo>
                  <a:pt x="0" y="5828"/>
                </a:lnTo>
                <a:lnTo>
                  <a:pt x="190" y="5828"/>
                </a:lnTo>
                <a:lnTo>
                  <a:pt x="190" y="1"/>
                </a:ln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6"/>
          <p:cNvSpPr/>
          <p:nvPr/>
        </p:nvSpPr>
        <p:spPr>
          <a:xfrm>
            <a:off x="6771012" y="8464965"/>
            <a:ext cx="80733" cy="160459"/>
          </a:xfrm>
          <a:custGeom>
            <a:rect b="b" l="l" r="r" t="t"/>
            <a:pathLst>
              <a:path extrusionOk="0" h="5100" w="2566">
                <a:moveTo>
                  <a:pt x="2565" y="0"/>
                </a:moveTo>
                <a:cubicBezTo>
                  <a:pt x="1140" y="0"/>
                  <a:pt x="0" y="1141"/>
                  <a:pt x="0" y="2566"/>
                </a:cubicBezTo>
                <a:cubicBezTo>
                  <a:pt x="0" y="3959"/>
                  <a:pt x="1140" y="5099"/>
                  <a:pt x="2565" y="5099"/>
                </a:cubicBezTo>
                <a:lnTo>
                  <a:pt x="256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6"/>
          <p:cNvSpPr/>
          <p:nvPr/>
        </p:nvSpPr>
        <p:spPr>
          <a:xfrm>
            <a:off x="6851713" y="8464965"/>
            <a:ext cx="79726" cy="160459"/>
          </a:xfrm>
          <a:custGeom>
            <a:rect b="b" l="l" r="r" t="t"/>
            <a:pathLst>
              <a:path extrusionOk="0" h="5100" w="2534">
                <a:moveTo>
                  <a:pt x="0" y="0"/>
                </a:moveTo>
                <a:lnTo>
                  <a:pt x="0" y="5099"/>
                </a:lnTo>
                <a:cubicBezTo>
                  <a:pt x="1394" y="5099"/>
                  <a:pt x="2534" y="3959"/>
                  <a:pt x="2534" y="2566"/>
                </a:cubicBezTo>
                <a:cubicBezTo>
                  <a:pt x="2534" y="1141"/>
                  <a:pt x="1394" y="0"/>
                  <a:pt x="0"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6"/>
          <p:cNvSpPr/>
          <p:nvPr/>
        </p:nvSpPr>
        <p:spPr>
          <a:xfrm>
            <a:off x="6854702" y="8474938"/>
            <a:ext cx="69784" cy="140512"/>
          </a:xfrm>
          <a:custGeom>
            <a:rect b="b" l="l" r="r" t="t"/>
            <a:pathLst>
              <a:path extrusionOk="0" h="4466" w="2218">
                <a:moveTo>
                  <a:pt x="0" y="0"/>
                </a:moveTo>
                <a:cubicBezTo>
                  <a:pt x="1109" y="159"/>
                  <a:pt x="1964" y="1077"/>
                  <a:pt x="1964" y="2249"/>
                </a:cubicBezTo>
                <a:cubicBezTo>
                  <a:pt x="1964" y="3389"/>
                  <a:pt x="1109" y="4339"/>
                  <a:pt x="0" y="4465"/>
                </a:cubicBezTo>
                <a:cubicBezTo>
                  <a:pt x="1235" y="4465"/>
                  <a:pt x="2217" y="3484"/>
                  <a:pt x="2217" y="2249"/>
                </a:cubicBezTo>
                <a:cubicBezTo>
                  <a:pt x="2217" y="1014"/>
                  <a:pt x="1235" y="0"/>
                  <a:pt x="0" y="0"/>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6"/>
          <p:cNvSpPr/>
          <p:nvPr/>
        </p:nvSpPr>
        <p:spPr>
          <a:xfrm>
            <a:off x="6851713" y="8464965"/>
            <a:ext cx="1007" cy="160459"/>
          </a:xfrm>
          <a:custGeom>
            <a:rect b="b" l="l" r="r" t="t"/>
            <a:pathLst>
              <a:path extrusionOk="0" h="5100" w="32">
                <a:moveTo>
                  <a:pt x="0" y="0"/>
                </a:moveTo>
                <a:lnTo>
                  <a:pt x="0" y="5099"/>
                </a:lnTo>
                <a:lnTo>
                  <a:pt x="32" y="5099"/>
                </a:lnTo>
                <a:lnTo>
                  <a:pt x="32" y="0"/>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6"/>
          <p:cNvSpPr/>
          <p:nvPr/>
        </p:nvSpPr>
        <p:spPr>
          <a:xfrm>
            <a:off x="6852688" y="8464965"/>
            <a:ext cx="3020" cy="160459"/>
          </a:xfrm>
          <a:custGeom>
            <a:rect b="b" l="l" r="r" t="t"/>
            <a:pathLst>
              <a:path extrusionOk="0" h="5100" w="96">
                <a:moveTo>
                  <a:pt x="1" y="0"/>
                </a:moveTo>
                <a:lnTo>
                  <a:pt x="1" y="5099"/>
                </a:lnTo>
                <a:lnTo>
                  <a:pt x="96" y="5099"/>
                </a:lnTo>
                <a:lnTo>
                  <a:pt x="96" y="32"/>
                </a:lnTo>
                <a:cubicBezTo>
                  <a:pt x="64" y="0"/>
                  <a:pt x="33" y="0"/>
                  <a:pt x="1" y="0"/>
                </a:cubicBez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6"/>
          <p:cNvSpPr/>
          <p:nvPr/>
        </p:nvSpPr>
        <p:spPr>
          <a:xfrm>
            <a:off x="6848724" y="8464965"/>
            <a:ext cx="5003" cy="160459"/>
          </a:xfrm>
          <a:custGeom>
            <a:rect b="b" l="l" r="r" t="t"/>
            <a:pathLst>
              <a:path extrusionOk="0" h="5100" w="159">
                <a:moveTo>
                  <a:pt x="0" y="0"/>
                </a:moveTo>
                <a:lnTo>
                  <a:pt x="0" y="5099"/>
                </a:lnTo>
                <a:lnTo>
                  <a:pt x="159" y="5099"/>
                </a:lnTo>
                <a:lnTo>
                  <a:pt x="159" y="0"/>
                </a:ln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6"/>
          <p:cNvSpPr/>
          <p:nvPr/>
        </p:nvSpPr>
        <p:spPr>
          <a:xfrm>
            <a:off x="6552788" y="8500832"/>
            <a:ext cx="129563" cy="149919"/>
          </a:xfrm>
          <a:custGeom>
            <a:rect b="b" l="l" r="r" t="t"/>
            <a:pathLst>
              <a:path extrusionOk="0" h="4765" w="4118">
                <a:moveTo>
                  <a:pt x="1679" y="1"/>
                </a:moveTo>
                <a:cubicBezTo>
                  <a:pt x="444" y="666"/>
                  <a:pt x="1" y="2217"/>
                  <a:pt x="666" y="3452"/>
                </a:cubicBezTo>
                <a:cubicBezTo>
                  <a:pt x="1117" y="4291"/>
                  <a:pt x="1977" y="4764"/>
                  <a:pt x="2869" y="4764"/>
                </a:cubicBezTo>
                <a:cubicBezTo>
                  <a:pt x="3291" y="4764"/>
                  <a:pt x="3721" y="4658"/>
                  <a:pt x="4118" y="4434"/>
                </a:cubicBezTo>
                <a:lnTo>
                  <a:pt x="16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6"/>
          <p:cNvSpPr/>
          <p:nvPr/>
        </p:nvSpPr>
        <p:spPr>
          <a:xfrm>
            <a:off x="6605582" y="8491142"/>
            <a:ext cx="129563" cy="150202"/>
          </a:xfrm>
          <a:custGeom>
            <a:rect b="b" l="l" r="r" t="t"/>
            <a:pathLst>
              <a:path extrusionOk="0" h="4774" w="4118">
                <a:moveTo>
                  <a:pt x="1201" y="0"/>
                </a:moveTo>
                <a:cubicBezTo>
                  <a:pt x="791" y="0"/>
                  <a:pt x="379" y="100"/>
                  <a:pt x="1" y="309"/>
                </a:cubicBezTo>
                <a:lnTo>
                  <a:pt x="2440" y="4774"/>
                </a:lnTo>
                <a:cubicBezTo>
                  <a:pt x="3675" y="4077"/>
                  <a:pt x="4118" y="2525"/>
                  <a:pt x="3453" y="1322"/>
                </a:cubicBezTo>
                <a:cubicBezTo>
                  <a:pt x="2975" y="475"/>
                  <a:pt x="2095" y="0"/>
                  <a:pt x="1201"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6"/>
          <p:cNvSpPr/>
          <p:nvPr/>
        </p:nvSpPr>
        <p:spPr>
          <a:xfrm>
            <a:off x="6612567" y="8498850"/>
            <a:ext cx="114618" cy="132552"/>
          </a:xfrm>
          <a:custGeom>
            <a:rect b="b" l="l" r="r" t="t"/>
            <a:pathLst>
              <a:path extrusionOk="0" h="4213" w="3643">
                <a:moveTo>
                  <a:pt x="1086" y="1"/>
                </a:moveTo>
                <a:cubicBezTo>
                  <a:pt x="718" y="1"/>
                  <a:pt x="345" y="93"/>
                  <a:pt x="1" y="285"/>
                </a:cubicBezTo>
                <a:cubicBezTo>
                  <a:pt x="271" y="179"/>
                  <a:pt x="553" y="127"/>
                  <a:pt x="830" y="127"/>
                </a:cubicBezTo>
                <a:cubicBezTo>
                  <a:pt x="1625" y="127"/>
                  <a:pt x="2389" y="548"/>
                  <a:pt x="2788" y="1299"/>
                </a:cubicBezTo>
                <a:cubicBezTo>
                  <a:pt x="3358" y="2312"/>
                  <a:pt x="3041" y="3547"/>
                  <a:pt x="2154" y="4181"/>
                </a:cubicBezTo>
                <a:lnTo>
                  <a:pt x="2154" y="4212"/>
                </a:lnTo>
                <a:cubicBezTo>
                  <a:pt x="3231" y="3610"/>
                  <a:pt x="3643" y="2249"/>
                  <a:pt x="3041" y="1172"/>
                </a:cubicBezTo>
                <a:cubicBezTo>
                  <a:pt x="2632" y="418"/>
                  <a:pt x="1870" y="1"/>
                  <a:pt x="1086" y="1"/>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6"/>
          <p:cNvSpPr/>
          <p:nvPr/>
        </p:nvSpPr>
        <p:spPr>
          <a:xfrm>
            <a:off x="6605582" y="8499825"/>
            <a:ext cx="77775" cy="140543"/>
          </a:xfrm>
          <a:custGeom>
            <a:rect b="b" l="l" r="r" t="t"/>
            <a:pathLst>
              <a:path extrusionOk="0" h="4467" w="2472">
                <a:moveTo>
                  <a:pt x="33" y="1"/>
                </a:moveTo>
                <a:cubicBezTo>
                  <a:pt x="1" y="33"/>
                  <a:pt x="1" y="33"/>
                  <a:pt x="1" y="33"/>
                </a:cubicBezTo>
                <a:lnTo>
                  <a:pt x="2440" y="4466"/>
                </a:lnTo>
                <a:lnTo>
                  <a:pt x="2471" y="4466"/>
                </a:lnTo>
                <a:lnTo>
                  <a:pt x="33"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6"/>
          <p:cNvSpPr/>
          <p:nvPr/>
        </p:nvSpPr>
        <p:spPr>
          <a:xfrm>
            <a:off x="6606589" y="8498850"/>
            <a:ext cx="79757" cy="141518"/>
          </a:xfrm>
          <a:custGeom>
            <a:rect b="b" l="l" r="r" t="t"/>
            <a:pathLst>
              <a:path extrusionOk="0" h="4498" w="2535">
                <a:moveTo>
                  <a:pt x="96" y="0"/>
                </a:moveTo>
                <a:lnTo>
                  <a:pt x="1" y="32"/>
                </a:lnTo>
                <a:lnTo>
                  <a:pt x="2439" y="4497"/>
                </a:lnTo>
                <a:cubicBezTo>
                  <a:pt x="2471" y="4466"/>
                  <a:pt x="2503" y="4466"/>
                  <a:pt x="2534" y="4434"/>
                </a:cubicBezTo>
                <a:lnTo>
                  <a:pt x="96" y="0"/>
                </a:ln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6"/>
          <p:cNvSpPr/>
          <p:nvPr/>
        </p:nvSpPr>
        <p:spPr>
          <a:xfrm>
            <a:off x="6602593" y="8499825"/>
            <a:ext cx="81740" cy="142525"/>
          </a:xfrm>
          <a:custGeom>
            <a:rect b="b" l="l" r="r" t="t"/>
            <a:pathLst>
              <a:path extrusionOk="0" h="4530" w="2598">
                <a:moveTo>
                  <a:pt x="159" y="1"/>
                </a:moveTo>
                <a:lnTo>
                  <a:pt x="1" y="64"/>
                </a:lnTo>
                <a:lnTo>
                  <a:pt x="2471" y="4530"/>
                </a:lnTo>
                <a:lnTo>
                  <a:pt x="2598" y="4435"/>
                </a:lnTo>
                <a:lnTo>
                  <a:pt x="159" y="1"/>
                </a:lnTo>
                <a:close/>
              </a:path>
            </a:pathLst>
          </a:custGeom>
          <a:solidFill>
            <a:srgbClr val="D197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6"/>
          <p:cNvSpPr/>
          <p:nvPr/>
        </p:nvSpPr>
        <p:spPr>
          <a:xfrm>
            <a:off x="6577706" y="8119223"/>
            <a:ext cx="200290" cy="168261"/>
          </a:xfrm>
          <a:custGeom>
            <a:rect b="b" l="l" r="r" t="t"/>
            <a:pathLst>
              <a:path extrusionOk="0" h="5348" w="6366">
                <a:moveTo>
                  <a:pt x="5099" y="0"/>
                </a:moveTo>
                <a:lnTo>
                  <a:pt x="1869" y="919"/>
                </a:lnTo>
                <a:cubicBezTo>
                  <a:pt x="697" y="1267"/>
                  <a:pt x="0" y="2534"/>
                  <a:pt x="349" y="3737"/>
                </a:cubicBezTo>
                <a:cubicBezTo>
                  <a:pt x="636" y="4704"/>
                  <a:pt x="1527" y="5347"/>
                  <a:pt x="2506" y="5347"/>
                </a:cubicBezTo>
                <a:cubicBezTo>
                  <a:pt x="2713" y="5347"/>
                  <a:pt x="2925" y="5318"/>
                  <a:pt x="3135" y="5257"/>
                </a:cubicBezTo>
                <a:lnTo>
                  <a:pt x="6366" y="4307"/>
                </a:lnTo>
                <a:lnTo>
                  <a:pt x="5099" y="0"/>
                </a:ln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6"/>
          <p:cNvSpPr/>
          <p:nvPr/>
        </p:nvSpPr>
        <p:spPr>
          <a:xfrm>
            <a:off x="6738102" y="8082444"/>
            <a:ext cx="215266" cy="172320"/>
          </a:xfrm>
          <a:custGeom>
            <a:rect b="b" l="l" r="r" t="t"/>
            <a:pathLst>
              <a:path extrusionOk="0" h="5477" w="6842">
                <a:moveTo>
                  <a:pt x="4323" y="0"/>
                </a:moveTo>
                <a:cubicBezTo>
                  <a:pt x="4108" y="0"/>
                  <a:pt x="3891" y="30"/>
                  <a:pt x="3675" y="93"/>
                </a:cubicBezTo>
                <a:lnTo>
                  <a:pt x="1" y="1169"/>
                </a:lnTo>
                <a:lnTo>
                  <a:pt x="1268" y="5476"/>
                </a:lnTo>
                <a:lnTo>
                  <a:pt x="4941" y="4400"/>
                </a:lnTo>
                <a:cubicBezTo>
                  <a:pt x="6145" y="4051"/>
                  <a:pt x="6842" y="2816"/>
                  <a:pt x="6493" y="1613"/>
                </a:cubicBezTo>
                <a:cubicBezTo>
                  <a:pt x="6207" y="625"/>
                  <a:pt x="5303" y="0"/>
                  <a:pt x="43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6"/>
          <p:cNvSpPr/>
          <p:nvPr/>
        </p:nvSpPr>
        <p:spPr>
          <a:xfrm flipH="1">
            <a:off x="1031406" y="7930889"/>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83C5BE"/>
                </a:solidFill>
                <a:latin typeface="Lora"/>
                <a:ea typeface="Lora"/>
                <a:cs typeface="Lora"/>
                <a:sym typeface="Lora"/>
              </a:rPr>
              <a:t>Diagnosis</a:t>
            </a:r>
            <a:endParaRPr>
              <a:solidFill>
                <a:srgbClr val="83C5BE"/>
              </a:solidFill>
            </a:endParaRPr>
          </a:p>
        </p:txBody>
      </p:sp>
      <p:sp>
        <p:nvSpPr>
          <p:cNvPr id="814" name="Google Shape;814;p26"/>
          <p:cNvSpPr/>
          <p:nvPr/>
        </p:nvSpPr>
        <p:spPr>
          <a:xfrm flipH="1">
            <a:off x="450482" y="7890051"/>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6"/>
          <p:cNvSpPr/>
          <p:nvPr/>
        </p:nvSpPr>
        <p:spPr>
          <a:xfrm flipH="1">
            <a:off x="482385" y="7921922"/>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6" name="Google Shape;816;p26"/>
          <p:cNvGrpSpPr/>
          <p:nvPr/>
        </p:nvGrpSpPr>
        <p:grpSpPr>
          <a:xfrm>
            <a:off x="565571" y="8097023"/>
            <a:ext cx="588941" cy="463148"/>
            <a:chOff x="7163472" y="1137317"/>
            <a:chExt cx="1187860" cy="889642"/>
          </a:xfrm>
        </p:grpSpPr>
        <p:sp>
          <p:nvSpPr>
            <p:cNvPr id="817" name="Google Shape;817;p26"/>
            <p:cNvSpPr/>
            <p:nvPr/>
          </p:nvSpPr>
          <p:spPr>
            <a:xfrm>
              <a:off x="8124355" y="1187506"/>
              <a:ext cx="172761" cy="463908"/>
            </a:xfrm>
            <a:custGeom>
              <a:rect b="b" l="l" r="r" t="t"/>
              <a:pathLst>
                <a:path extrusionOk="0" h="14632" w="5449">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6"/>
            <p:cNvSpPr/>
            <p:nvPr/>
          </p:nvSpPr>
          <p:spPr>
            <a:xfrm>
              <a:off x="8092238" y="1205578"/>
              <a:ext cx="32149" cy="57291"/>
            </a:xfrm>
            <a:custGeom>
              <a:rect b="b" l="l" r="r" t="t"/>
              <a:pathLst>
                <a:path extrusionOk="0" h="1807" w="1014">
                  <a:moveTo>
                    <a:pt x="1" y="1"/>
                  </a:moveTo>
                  <a:cubicBezTo>
                    <a:pt x="1" y="1"/>
                    <a:pt x="1014" y="318"/>
                    <a:pt x="1014" y="1806"/>
                  </a:cubicBezTo>
                  <a:lnTo>
                    <a:pt x="1014"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6"/>
            <p:cNvSpPr/>
            <p:nvPr/>
          </p:nvSpPr>
          <p:spPr>
            <a:xfrm>
              <a:off x="8297084" y="1205578"/>
              <a:ext cx="32149" cy="57291"/>
            </a:xfrm>
            <a:custGeom>
              <a:rect b="b" l="l" r="r" t="t"/>
              <a:pathLst>
                <a:path extrusionOk="0" h="1807" w="1014">
                  <a:moveTo>
                    <a:pt x="1013" y="1"/>
                  </a:moveTo>
                  <a:lnTo>
                    <a:pt x="0" y="33"/>
                  </a:lnTo>
                  <a:lnTo>
                    <a:pt x="0" y="1806"/>
                  </a:lnTo>
                  <a:cubicBezTo>
                    <a:pt x="0" y="318"/>
                    <a:pt x="1013" y="1"/>
                    <a:pt x="1013"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6"/>
            <p:cNvSpPr/>
            <p:nvPr/>
          </p:nvSpPr>
          <p:spPr>
            <a:xfrm>
              <a:off x="8158501"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36"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6"/>
            <p:cNvSpPr/>
            <p:nvPr/>
          </p:nvSpPr>
          <p:spPr>
            <a:xfrm>
              <a:off x="8222767" y="1393335"/>
              <a:ext cx="21116" cy="236995"/>
            </a:xfrm>
            <a:custGeom>
              <a:rect b="b" l="l" r="r" t="t"/>
              <a:pathLst>
                <a:path extrusionOk="0" h="7475" w="666">
                  <a:moveTo>
                    <a:pt x="317" y="1"/>
                  </a:moveTo>
                  <a:cubicBezTo>
                    <a:pt x="159" y="1"/>
                    <a:pt x="1" y="128"/>
                    <a:pt x="1" y="286"/>
                  </a:cubicBezTo>
                  <a:lnTo>
                    <a:pt x="1" y="7190"/>
                  </a:lnTo>
                  <a:cubicBezTo>
                    <a:pt x="1" y="7348"/>
                    <a:pt x="159" y="7475"/>
                    <a:pt x="317" y="7475"/>
                  </a:cubicBezTo>
                  <a:lnTo>
                    <a:pt x="349" y="7475"/>
                  </a:lnTo>
                  <a:cubicBezTo>
                    <a:pt x="507" y="7475"/>
                    <a:pt x="666" y="7348"/>
                    <a:pt x="666" y="7190"/>
                  </a:cubicBezTo>
                  <a:lnTo>
                    <a:pt x="666" y="286"/>
                  </a:lnTo>
                  <a:cubicBezTo>
                    <a:pt x="666"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6"/>
            <p:cNvSpPr/>
            <p:nvPr/>
          </p:nvSpPr>
          <p:spPr>
            <a:xfrm>
              <a:off x="8222767" y="1324059"/>
              <a:ext cx="21116" cy="50252"/>
            </a:xfrm>
            <a:custGeom>
              <a:rect b="b" l="l" r="r" t="t"/>
              <a:pathLst>
                <a:path extrusionOk="0" h="1585" w="666">
                  <a:moveTo>
                    <a:pt x="317" y="1"/>
                  </a:moveTo>
                  <a:cubicBezTo>
                    <a:pt x="159" y="1"/>
                    <a:pt x="1" y="127"/>
                    <a:pt x="1" y="286"/>
                  </a:cubicBezTo>
                  <a:lnTo>
                    <a:pt x="1" y="1299"/>
                  </a:lnTo>
                  <a:cubicBezTo>
                    <a:pt x="1" y="1458"/>
                    <a:pt x="159" y="1584"/>
                    <a:pt x="317" y="1584"/>
                  </a:cubicBezTo>
                  <a:lnTo>
                    <a:pt x="349" y="1584"/>
                  </a:lnTo>
                  <a:cubicBezTo>
                    <a:pt x="507" y="1584"/>
                    <a:pt x="666" y="1458"/>
                    <a:pt x="666" y="1299"/>
                  </a:cubicBezTo>
                  <a:lnTo>
                    <a:pt x="666" y="286"/>
                  </a:lnTo>
                  <a:cubicBezTo>
                    <a:pt x="666"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6"/>
            <p:cNvSpPr/>
            <p:nvPr/>
          </p:nvSpPr>
          <p:spPr>
            <a:xfrm>
              <a:off x="8069157" y="1137317"/>
              <a:ext cx="282174" cy="71305"/>
            </a:xfrm>
            <a:custGeom>
              <a:rect b="b" l="l" r="r" t="t"/>
              <a:pathLst>
                <a:path extrusionOk="0" h="2249" w="8900">
                  <a:moveTo>
                    <a:pt x="1014" y="0"/>
                  </a:moveTo>
                  <a:cubicBezTo>
                    <a:pt x="475" y="0"/>
                    <a:pt x="0" y="444"/>
                    <a:pt x="0" y="1014"/>
                  </a:cubicBezTo>
                  <a:lnTo>
                    <a:pt x="0" y="1235"/>
                  </a:lnTo>
                  <a:cubicBezTo>
                    <a:pt x="0" y="1774"/>
                    <a:pt x="444" y="2249"/>
                    <a:pt x="1014" y="2249"/>
                  </a:cubicBezTo>
                  <a:lnTo>
                    <a:pt x="7917" y="2249"/>
                  </a:lnTo>
                  <a:cubicBezTo>
                    <a:pt x="8456" y="2249"/>
                    <a:pt x="8899" y="1774"/>
                    <a:pt x="8899" y="1235"/>
                  </a:cubicBezTo>
                  <a:lnTo>
                    <a:pt x="8899" y="1014"/>
                  </a:lnTo>
                  <a:cubicBezTo>
                    <a:pt x="8899" y="475"/>
                    <a:pt x="8456" y="0"/>
                    <a:pt x="79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6"/>
            <p:cNvSpPr/>
            <p:nvPr/>
          </p:nvSpPr>
          <p:spPr>
            <a:xfrm>
              <a:off x="7673542" y="1187506"/>
              <a:ext cx="172729" cy="463908"/>
            </a:xfrm>
            <a:custGeom>
              <a:rect b="b" l="l" r="r" t="t"/>
              <a:pathLst>
                <a:path extrusionOk="0" h="14632" w="5448">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6"/>
            <p:cNvSpPr/>
            <p:nvPr/>
          </p:nvSpPr>
          <p:spPr>
            <a:xfrm>
              <a:off x="7641424" y="1205578"/>
              <a:ext cx="31134" cy="57291"/>
            </a:xfrm>
            <a:custGeom>
              <a:rect b="b" l="l" r="r" t="t"/>
              <a:pathLst>
                <a:path extrusionOk="0" h="1807" w="982">
                  <a:moveTo>
                    <a:pt x="0" y="1"/>
                  </a:moveTo>
                  <a:cubicBezTo>
                    <a:pt x="0" y="1"/>
                    <a:pt x="982" y="318"/>
                    <a:pt x="982" y="1806"/>
                  </a:cubicBezTo>
                  <a:lnTo>
                    <a:pt x="982" y="33"/>
                  </a:lnTo>
                  <a:lnTo>
                    <a:pt x="0"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6"/>
            <p:cNvSpPr/>
            <p:nvPr/>
          </p:nvSpPr>
          <p:spPr>
            <a:xfrm>
              <a:off x="7846239" y="1205578"/>
              <a:ext cx="32181" cy="57291"/>
            </a:xfrm>
            <a:custGeom>
              <a:rect b="b" l="l" r="r" t="t"/>
              <a:pathLst>
                <a:path extrusionOk="0" h="1807" w="1015">
                  <a:moveTo>
                    <a:pt x="1014" y="1"/>
                  </a:moveTo>
                  <a:lnTo>
                    <a:pt x="1" y="33"/>
                  </a:lnTo>
                  <a:lnTo>
                    <a:pt x="1" y="1806"/>
                  </a:lnTo>
                  <a:cubicBezTo>
                    <a:pt x="1" y="318"/>
                    <a:pt x="1014" y="1"/>
                    <a:pt x="1014"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6"/>
            <p:cNvSpPr/>
            <p:nvPr/>
          </p:nvSpPr>
          <p:spPr>
            <a:xfrm>
              <a:off x="7707688" y="1295969"/>
              <a:ext cx="103453" cy="355445"/>
            </a:xfrm>
            <a:custGeom>
              <a:rect b="b" l="l" r="r" t="t"/>
              <a:pathLst>
                <a:path extrusionOk="0" h="11211" w="3263">
                  <a:moveTo>
                    <a:pt x="159" y="0"/>
                  </a:moveTo>
                  <a:cubicBezTo>
                    <a:pt x="64" y="0"/>
                    <a:pt x="0" y="95"/>
                    <a:pt x="0" y="158"/>
                  </a:cubicBezTo>
                  <a:lnTo>
                    <a:pt x="0" y="11211"/>
                  </a:lnTo>
                  <a:lnTo>
                    <a:pt x="3262" y="11211"/>
                  </a:lnTo>
                  <a:lnTo>
                    <a:pt x="3262" y="158"/>
                  </a:lnTo>
                  <a:cubicBezTo>
                    <a:pt x="3262" y="95"/>
                    <a:pt x="3199" y="0"/>
                    <a:pt x="3136"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6"/>
            <p:cNvSpPr/>
            <p:nvPr/>
          </p:nvSpPr>
          <p:spPr>
            <a:xfrm>
              <a:off x="7771954" y="1393335"/>
              <a:ext cx="20101" cy="236995"/>
            </a:xfrm>
            <a:custGeom>
              <a:rect b="b" l="l" r="r" t="t"/>
              <a:pathLst>
                <a:path extrusionOk="0" h="7475" w="634">
                  <a:moveTo>
                    <a:pt x="285" y="1"/>
                  </a:moveTo>
                  <a:cubicBezTo>
                    <a:pt x="127" y="1"/>
                    <a:pt x="0" y="128"/>
                    <a:pt x="0" y="286"/>
                  </a:cubicBezTo>
                  <a:lnTo>
                    <a:pt x="0" y="7190"/>
                  </a:lnTo>
                  <a:cubicBezTo>
                    <a:pt x="0" y="7348"/>
                    <a:pt x="127" y="7475"/>
                    <a:pt x="285" y="7475"/>
                  </a:cubicBezTo>
                  <a:lnTo>
                    <a:pt x="348" y="7475"/>
                  </a:lnTo>
                  <a:cubicBezTo>
                    <a:pt x="507" y="7475"/>
                    <a:pt x="634" y="7348"/>
                    <a:pt x="634" y="7190"/>
                  </a:cubicBezTo>
                  <a:lnTo>
                    <a:pt x="634" y="286"/>
                  </a:lnTo>
                  <a:cubicBezTo>
                    <a:pt x="634" y="128"/>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6"/>
            <p:cNvSpPr/>
            <p:nvPr/>
          </p:nvSpPr>
          <p:spPr>
            <a:xfrm>
              <a:off x="7771954" y="1324059"/>
              <a:ext cx="20101" cy="50252"/>
            </a:xfrm>
            <a:custGeom>
              <a:rect b="b" l="l" r="r" t="t"/>
              <a:pathLst>
                <a:path extrusionOk="0" h="1585" w="634">
                  <a:moveTo>
                    <a:pt x="285" y="1"/>
                  </a:moveTo>
                  <a:cubicBezTo>
                    <a:pt x="127" y="1"/>
                    <a:pt x="0" y="127"/>
                    <a:pt x="0" y="286"/>
                  </a:cubicBezTo>
                  <a:lnTo>
                    <a:pt x="0" y="1299"/>
                  </a:lnTo>
                  <a:cubicBezTo>
                    <a:pt x="0" y="1458"/>
                    <a:pt x="127" y="1584"/>
                    <a:pt x="285" y="1584"/>
                  </a:cubicBezTo>
                  <a:lnTo>
                    <a:pt x="348" y="1584"/>
                  </a:lnTo>
                  <a:cubicBezTo>
                    <a:pt x="507" y="1584"/>
                    <a:pt x="634" y="1458"/>
                    <a:pt x="634" y="1299"/>
                  </a:cubicBezTo>
                  <a:lnTo>
                    <a:pt x="634" y="286"/>
                  </a:lnTo>
                  <a:cubicBezTo>
                    <a:pt x="634" y="127"/>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6"/>
            <p:cNvSpPr/>
            <p:nvPr/>
          </p:nvSpPr>
          <p:spPr>
            <a:xfrm>
              <a:off x="7618312" y="1137317"/>
              <a:ext cx="282174" cy="71305"/>
            </a:xfrm>
            <a:custGeom>
              <a:rect b="b" l="l" r="r" t="t"/>
              <a:pathLst>
                <a:path extrusionOk="0" h="2249" w="8900">
                  <a:moveTo>
                    <a:pt x="1014" y="0"/>
                  </a:moveTo>
                  <a:cubicBezTo>
                    <a:pt x="476" y="0"/>
                    <a:pt x="1" y="444"/>
                    <a:pt x="1" y="1014"/>
                  </a:cubicBezTo>
                  <a:lnTo>
                    <a:pt x="1" y="1235"/>
                  </a:lnTo>
                  <a:cubicBezTo>
                    <a:pt x="1" y="1774"/>
                    <a:pt x="444" y="2249"/>
                    <a:pt x="1014" y="2249"/>
                  </a:cubicBezTo>
                  <a:lnTo>
                    <a:pt x="7918" y="2249"/>
                  </a:lnTo>
                  <a:cubicBezTo>
                    <a:pt x="8456" y="2249"/>
                    <a:pt x="8900" y="1774"/>
                    <a:pt x="8900" y="1235"/>
                  </a:cubicBezTo>
                  <a:lnTo>
                    <a:pt x="8900" y="1014"/>
                  </a:lnTo>
                  <a:cubicBezTo>
                    <a:pt x="8900"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6"/>
            <p:cNvSpPr/>
            <p:nvPr/>
          </p:nvSpPr>
          <p:spPr>
            <a:xfrm>
              <a:off x="7221714" y="1187506"/>
              <a:ext cx="173743" cy="463908"/>
            </a:xfrm>
            <a:custGeom>
              <a:rect b="b" l="l" r="r" t="t"/>
              <a:pathLst>
                <a:path extrusionOk="0" h="14632" w="5480">
                  <a:moveTo>
                    <a:pt x="0" y="1"/>
                  </a:moveTo>
                  <a:lnTo>
                    <a:pt x="0" y="14632"/>
                  </a:lnTo>
                  <a:lnTo>
                    <a:pt x="5479" y="14632"/>
                  </a:ln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6"/>
            <p:cNvSpPr/>
            <p:nvPr/>
          </p:nvSpPr>
          <p:spPr>
            <a:xfrm>
              <a:off x="7190579" y="1205578"/>
              <a:ext cx="31166" cy="57291"/>
            </a:xfrm>
            <a:custGeom>
              <a:rect b="b" l="l" r="r" t="t"/>
              <a:pathLst>
                <a:path extrusionOk="0" h="1807" w="983">
                  <a:moveTo>
                    <a:pt x="1" y="1"/>
                  </a:moveTo>
                  <a:cubicBezTo>
                    <a:pt x="1" y="1"/>
                    <a:pt x="982" y="318"/>
                    <a:pt x="982" y="1806"/>
                  </a:cubicBezTo>
                  <a:lnTo>
                    <a:pt x="982"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6"/>
            <p:cNvSpPr/>
            <p:nvPr/>
          </p:nvSpPr>
          <p:spPr>
            <a:xfrm>
              <a:off x="7395425" y="1205578"/>
              <a:ext cx="31134" cy="57291"/>
            </a:xfrm>
            <a:custGeom>
              <a:rect b="b" l="l" r="r" t="t"/>
              <a:pathLst>
                <a:path extrusionOk="0" h="1807" w="982">
                  <a:moveTo>
                    <a:pt x="982" y="1"/>
                  </a:moveTo>
                  <a:lnTo>
                    <a:pt x="0" y="33"/>
                  </a:lnTo>
                  <a:lnTo>
                    <a:pt x="0" y="1806"/>
                  </a:lnTo>
                  <a:cubicBezTo>
                    <a:pt x="0" y="318"/>
                    <a:pt x="982" y="1"/>
                    <a:pt x="982"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6"/>
            <p:cNvSpPr/>
            <p:nvPr/>
          </p:nvSpPr>
          <p:spPr>
            <a:xfrm>
              <a:off x="7256843"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04"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6"/>
            <p:cNvSpPr/>
            <p:nvPr/>
          </p:nvSpPr>
          <p:spPr>
            <a:xfrm>
              <a:off x="7321109" y="1393335"/>
              <a:ext cx="20133" cy="236995"/>
            </a:xfrm>
            <a:custGeom>
              <a:rect b="b" l="l" r="r" t="t"/>
              <a:pathLst>
                <a:path extrusionOk="0" h="7475" w="635">
                  <a:moveTo>
                    <a:pt x="286" y="1"/>
                  </a:moveTo>
                  <a:cubicBezTo>
                    <a:pt x="127" y="1"/>
                    <a:pt x="1" y="128"/>
                    <a:pt x="1" y="286"/>
                  </a:cubicBezTo>
                  <a:lnTo>
                    <a:pt x="1" y="7190"/>
                  </a:lnTo>
                  <a:cubicBezTo>
                    <a:pt x="1" y="7348"/>
                    <a:pt x="127" y="7475"/>
                    <a:pt x="286" y="7475"/>
                  </a:cubicBezTo>
                  <a:lnTo>
                    <a:pt x="349" y="7475"/>
                  </a:lnTo>
                  <a:cubicBezTo>
                    <a:pt x="507" y="7475"/>
                    <a:pt x="634" y="7348"/>
                    <a:pt x="634" y="7190"/>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6"/>
            <p:cNvSpPr/>
            <p:nvPr/>
          </p:nvSpPr>
          <p:spPr>
            <a:xfrm>
              <a:off x="7321109" y="1324059"/>
              <a:ext cx="20133" cy="50252"/>
            </a:xfrm>
            <a:custGeom>
              <a:rect b="b" l="l" r="r" t="t"/>
              <a:pathLst>
                <a:path extrusionOk="0" h="1585" w="635">
                  <a:moveTo>
                    <a:pt x="286" y="1"/>
                  </a:moveTo>
                  <a:cubicBezTo>
                    <a:pt x="127" y="1"/>
                    <a:pt x="1" y="127"/>
                    <a:pt x="1" y="286"/>
                  </a:cubicBezTo>
                  <a:lnTo>
                    <a:pt x="1" y="1299"/>
                  </a:lnTo>
                  <a:cubicBezTo>
                    <a:pt x="1" y="1458"/>
                    <a:pt x="127" y="1584"/>
                    <a:pt x="286" y="1584"/>
                  </a:cubicBezTo>
                  <a:lnTo>
                    <a:pt x="349" y="1584"/>
                  </a:lnTo>
                  <a:cubicBezTo>
                    <a:pt x="507" y="1584"/>
                    <a:pt x="634" y="1458"/>
                    <a:pt x="634" y="1299"/>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6"/>
            <p:cNvSpPr/>
            <p:nvPr/>
          </p:nvSpPr>
          <p:spPr>
            <a:xfrm>
              <a:off x="7167498" y="1137317"/>
              <a:ext cx="282174" cy="71305"/>
            </a:xfrm>
            <a:custGeom>
              <a:rect b="b" l="l" r="r" t="t"/>
              <a:pathLst>
                <a:path extrusionOk="0" h="2249" w="8900">
                  <a:moveTo>
                    <a:pt x="1014" y="0"/>
                  </a:moveTo>
                  <a:cubicBezTo>
                    <a:pt x="444" y="0"/>
                    <a:pt x="0" y="444"/>
                    <a:pt x="0" y="1014"/>
                  </a:cubicBezTo>
                  <a:lnTo>
                    <a:pt x="0" y="1235"/>
                  </a:lnTo>
                  <a:cubicBezTo>
                    <a:pt x="0" y="1774"/>
                    <a:pt x="444" y="2249"/>
                    <a:pt x="1014" y="2249"/>
                  </a:cubicBezTo>
                  <a:lnTo>
                    <a:pt x="7918" y="2249"/>
                  </a:lnTo>
                  <a:cubicBezTo>
                    <a:pt x="8456" y="2249"/>
                    <a:pt x="8899" y="1774"/>
                    <a:pt x="8899" y="1235"/>
                  </a:cubicBezTo>
                  <a:lnTo>
                    <a:pt x="8899" y="1014"/>
                  </a:lnTo>
                  <a:cubicBezTo>
                    <a:pt x="8899"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6"/>
            <p:cNvSpPr/>
            <p:nvPr/>
          </p:nvSpPr>
          <p:spPr>
            <a:xfrm>
              <a:off x="7163472" y="1610229"/>
              <a:ext cx="1166776" cy="94417"/>
            </a:xfrm>
            <a:custGeom>
              <a:rect b="b" l="l" r="r" t="t"/>
              <a:pathLst>
                <a:path extrusionOk="0" h="2978" w="36801">
                  <a:moveTo>
                    <a:pt x="1" y="0"/>
                  </a:moveTo>
                  <a:lnTo>
                    <a:pt x="1" y="2977"/>
                  </a:lnTo>
                  <a:lnTo>
                    <a:pt x="36800" y="2977"/>
                  </a:lnTo>
                  <a:lnTo>
                    <a:pt x="3680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6"/>
            <p:cNvSpPr/>
            <p:nvPr/>
          </p:nvSpPr>
          <p:spPr>
            <a:xfrm>
              <a:off x="7221714" y="1706612"/>
              <a:ext cx="173743" cy="320347"/>
            </a:xfrm>
            <a:custGeom>
              <a:rect b="b" l="l" r="r" t="t"/>
              <a:pathLst>
                <a:path extrusionOk="0" h="10104" w="5480">
                  <a:moveTo>
                    <a:pt x="0" y="1"/>
                  </a:moveTo>
                  <a:lnTo>
                    <a:pt x="0" y="7380"/>
                  </a:lnTo>
                  <a:cubicBezTo>
                    <a:pt x="0" y="8868"/>
                    <a:pt x="1236" y="10103"/>
                    <a:pt x="2756" y="10103"/>
                  </a:cubicBezTo>
                  <a:cubicBezTo>
                    <a:pt x="4244" y="10103"/>
                    <a:pt x="5479" y="8900"/>
                    <a:pt x="5479" y="7380"/>
                  </a:cubicBez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6"/>
            <p:cNvSpPr/>
            <p:nvPr/>
          </p:nvSpPr>
          <p:spPr>
            <a:xfrm>
              <a:off x="7256843" y="1706612"/>
              <a:ext cx="103453" cy="273139"/>
            </a:xfrm>
            <a:custGeom>
              <a:rect b="b" l="l" r="r" t="t"/>
              <a:pathLst>
                <a:path extrusionOk="0" h="8615" w="3263">
                  <a:moveTo>
                    <a:pt x="1" y="1"/>
                  </a:moveTo>
                  <a:lnTo>
                    <a:pt x="1" y="6968"/>
                  </a:lnTo>
                  <a:cubicBezTo>
                    <a:pt x="1" y="7886"/>
                    <a:pt x="729" y="8615"/>
                    <a:pt x="1648" y="8615"/>
                  </a:cubicBezTo>
                  <a:cubicBezTo>
                    <a:pt x="2534" y="8615"/>
                    <a:pt x="3263" y="7886"/>
                    <a:pt x="3263" y="6968"/>
                  </a:cubicBezTo>
                  <a:lnTo>
                    <a:pt x="3263"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6"/>
            <p:cNvSpPr/>
            <p:nvPr/>
          </p:nvSpPr>
          <p:spPr>
            <a:xfrm>
              <a:off x="7324121"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7" y="2819"/>
                    <a:pt x="634" y="2692"/>
                    <a:pt x="634" y="2534"/>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6"/>
            <p:cNvSpPr/>
            <p:nvPr/>
          </p:nvSpPr>
          <p:spPr>
            <a:xfrm>
              <a:off x="7673542" y="1706612"/>
              <a:ext cx="172729" cy="320347"/>
            </a:xfrm>
            <a:custGeom>
              <a:rect b="b" l="l" r="r" t="t"/>
              <a:pathLst>
                <a:path extrusionOk="0" h="10104" w="5448">
                  <a:moveTo>
                    <a:pt x="1" y="1"/>
                  </a:moveTo>
                  <a:lnTo>
                    <a:pt x="1" y="7380"/>
                  </a:lnTo>
                  <a:cubicBezTo>
                    <a:pt x="1" y="8868"/>
                    <a:pt x="1204" y="10103"/>
                    <a:pt x="2724"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6"/>
            <p:cNvSpPr/>
            <p:nvPr/>
          </p:nvSpPr>
          <p:spPr>
            <a:xfrm>
              <a:off x="7707688" y="1706612"/>
              <a:ext cx="103453" cy="273139"/>
            </a:xfrm>
            <a:custGeom>
              <a:rect b="b" l="l" r="r" t="t"/>
              <a:pathLst>
                <a:path extrusionOk="0" h="8615" w="3263">
                  <a:moveTo>
                    <a:pt x="0" y="1"/>
                  </a:moveTo>
                  <a:lnTo>
                    <a:pt x="0" y="6968"/>
                  </a:lnTo>
                  <a:cubicBezTo>
                    <a:pt x="0" y="7886"/>
                    <a:pt x="729" y="8615"/>
                    <a:pt x="1647" y="8615"/>
                  </a:cubicBezTo>
                  <a:cubicBezTo>
                    <a:pt x="2534" y="8615"/>
                    <a:pt x="3262" y="7886"/>
                    <a:pt x="3262" y="6968"/>
                  </a:cubicBezTo>
                  <a:lnTo>
                    <a:pt x="3262" y="1"/>
                  </a:ln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6"/>
            <p:cNvSpPr/>
            <p:nvPr/>
          </p:nvSpPr>
          <p:spPr>
            <a:xfrm>
              <a:off x="7775949"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8" y="2819"/>
                    <a:pt x="634" y="2692"/>
                    <a:pt x="634" y="2534"/>
                  </a:cubicBezTo>
                  <a:lnTo>
                    <a:pt x="634" y="286"/>
                  </a:lnTo>
                  <a:cubicBezTo>
                    <a:pt x="634" y="127"/>
                    <a:pt x="508"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6"/>
            <p:cNvSpPr/>
            <p:nvPr/>
          </p:nvSpPr>
          <p:spPr>
            <a:xfrm>
              <a:off x="8124355" y="1702585"/>
              <a:ext cx="172761" cy="320347"/>
            </a:xfrm>
            <a:custGeom>
              <a:rect b="b" l="l" r="r" t="t"/>
              <a:pathLst>
                <a:path extrusionOk="0" h="10104" w="5449">
                  <a:moveTo>
                    <a:pt x="1" y="1"/>
                  </a:moveTo>
                  <a:lnTo>
                    <a:pt x="1" y="7380"/>
                  </a:lnTo>
                  <a:cubicBezTo>
                    <a:pt x="1" y="8868"/>
                    <a:pt x="1204" y="10103"/>
                    <a:pt x="2725"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6"/>
            <p:cNvSpPr/>
            <p:nvPr/>
          </p:nvSpPr>
          <p:spPr>
            <a:xfrm>
              <a:off x="8158501" y="1702585"/>
              <a:ext cx="103453" cy="273139"/>
            </a:xfrm>
            <a:custGeom>
              <a:rect b="b" l="l" r="r" t="t"/>
              <a:pathLst>
                <a:path extrusionOk="0" h="8615" w="3263">
                  <a:moveTo>
                    <a:pt x="1" y="1"/>
                  </a:moveTo>
                  <a:lnTo>
                    <a:pt x="1" y="6968"/>
                  </a:lnTo>
                  <a:cubicBezTo>
                    <a:pt x="1" y="7887"/>
                    <a:pt x="761" y="8615"/>
                    <a:pt x="1648" y="8615"/>
                  </a:cubicBezTo>
                  <a:cubicBezTo>
                    <a:pt x="2534" y="8615"/>
                    <a:pt x="3263" y="7887"/>
                    <a:pt x="3263" y="6968"/>
                  </a:cubicBezTo>
                  <a:lnTo>
                    <a:pt x="3263" y="1"/>
                  </a:ln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6"/>
            <p:cNvSpPr/>
            <p:nvPr/>
          </p:nvSpPr>
          <p:spPr>
            <a:xfrm>
              <a:off x="8226794" y="1809019"/>
              <a:ext cx="20101" cy="90423"/>
            </a:xfrm>
            <a:custGeom>
              <a:rect b="b" l="l" r="r" t="t"/>
              <a:pathLst>
                <a:path extrusionOk="0" h="2852" w="634">
                  <a:moveTo>
                    <a:pt x="285" y="1"/>
                  </a:moveTo>
                  <a:cubicBezTo>
                    <a:pt x="127" y="1"/>
                    <a:pt x="0" y="128"/>
                    <a:pt x="0" y="286"/>
                  </a:cubicBezTo>
                  <a:lnTo>
                    <a:pt x="0" y="2566"/>
                  </a:lnTo>
                  <a:cubicBezTo>
                    <a:pt x="0" y="2724"/>
                    <a:pt x="127" y="2851"/>
                    <a:pt x="285" y="2851"/>
                  </a:cubicBezTo>
                  <a:lnTo>
                    <a:pt x="349" y="2851"/>
                  </a:lnTo>
                  <a:cubicBezTo>
                    <a:pt x="507" y="2851"/>
                    <a:pt x="634" y="2724"/>
                    <a:pt x="634" y="2566"/>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8" name="Google Shape;848;p26"/>
          <p:cNvSpPr txBox="1"/>
          <p:nvPr/>
        </p:nvSpPr>
        <p:spPr>
          <a:xfrm>
            <a:off x="1087801" y="8276400"/>
            <a:ext cx="2321400" cy="1122000"/>
          </a:xfrm>
          <a:prstGeom prst="rect">
            <a:avLst/>
          </a:prstGeom>
          <a:noFill/>
          <a:ln>
            <a:noFill/>
          </a:ln>
        </p:spPr>
        <p:txBody>
          <a:bodyPr anchorCtr="0" anchor="t" bIns="0" lIns="0" spcFirstLastPara="1" rIns="0" wrap="square" tIns="6025">
            <a:noAutofit/>
          </a:bodyPr>
          <a:lstStyle/>
          <a:p>
            <a:pPr indent="-160699"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 </a:t>
            </a:r>
            <a:r>
              <a:rPr lang="en-GB" sz="1000">
                <a:solidFill>
                  <a:srgbClr val="999999"/>
                </a:solidFill>
                <a:latin typeface="Mada"/>
                <a:ea typeface="Mada"/>
                <a:cs typeface="Mada"/>
                <a:sym typeface="Mada"/>
              </a:rPr>
              <a:t>Consider a pregnancy test in all females in childbearing age </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Transvaginal US:</a:t>
            </a:r>
            <a:r>
              <a:rPr b="1" lang="en-GB" sz="1000">
                <a:solidFill>
                  <a:srgbClr val="999999"/>
                </a:solidFill>
                <a:latin typeface="Mada"/>
                <a:ea typeface="Mada"/>
                <a:cs typeface="Mada"/>
                <a:sym typeface="Mada"/>
              </a:rPr>
              <a:t> Best initial test</a:t>
            </a:r>
            <a:r>
              <a:rPr lang="en-GB" sz="1000">
                <a:solidFill>
                  <a:srgbClr val="999999"/>
                </a:solidFill>
                <a:latin typeface="Mada"/>
                <a:ea typeface="Mada"/>
                <a:cs typeface="Mada"/>
                <a:sym typeface="Mada"/>
              </a:rPr>
              <a:t> and </a:t>
            </a:r>
            <a:r>
              <a:rPr b="1" lang="en-GB" sz="1000">
                <a:solidFill>
                  <a:srgbClr val="999999"/>
                </a:solidFill>
                <a:latin typeface="Mada"/>
                <a:ea typeface="Mada"/>
                <a:cs typeface="Mada"/>
                <a:sym typeface="Mada"/>
              </a:rPr>
              <a:t>confirms </a:t>
            </a:r>
            <a:r>
              <a:rPr lang="en-GB" sz="1000">
                <a:solidFill>
                  <a:srgbClr val="999999"/>
                </a:solidFill>
                <a:latin typeface="Mada"/>
                <a:ea typeface="Mada"/>
                <a:cs typeface="Mada"/>
                <a:sym typeface="Mada"/>
              </a:rPr>
              <a:t>the diagnosis. </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highlight>
                  <a:schemeClr val="lt1"/>
                </a:highlight>
                <a:latin typeface="Mada"/>
                <a:ea typeface="Mada"/>
                <a:cs typeface="Mada"/>
                <a:sym typeface="Mada"/>
              </a:rPr>
              <a:t>β</a:t>
            </a:r>
            <a:r>
              <a:rPr lang="en-GB" sz="1000">
                <a:solidFill>
                  <a:srgbClr val="999999"/>
                </a:solidFill>
                <a:latin typeface="Mada"/>
                <a:ea typeface="Mada"/>
                <a:cs typeface="Mada"/>
                <a:sym typeface="Mada"/>
              </a:rPr>
              <a:t>-HCG: Supportive</a:t>
            </a:r>
            <a:r>
              <a:rPr b="1" lang="en-GB" sz="1000">
                <a:solidFill>
                  <a:srgbClr val="999999"/>
                </a:solidFill>
                <a:latin typeface="Mada"/>
                <a:ea typeface="Mada"/>
                <a:cs typeface="Mada"/>
                <a:sym typeface="Mada"/>
              </a:rPr>
              <a:t>.</a:t>
            </a:r>
            <a:endParaRPr sz="1000">
              <a:solidFill>
                <a:srgbClr val="999999"/>
              </a:solidFill>
              <a:latin typeface="Mada"/>
              <a:ea typeface="Mada"/>
              <a:cs typeface="Mada"/>
              <a:sym typeface="Mada"/>
            </a:endParaRPr>
          </a:p>
        </p:txBody>
      </p:sp>
      <p:sp>
        <p:nvSpPr>
          <p:cNvPr id="849" name="Google Shape;849;p26"/>
          <p:cNvSpPr txBox="1"/>
          <p:nvPr/>
        </p:nvSpPr>
        <p:spPr>
          <a:xfrm>
            <a:off x="3855125" y="8248150"/>
            <a:ext cx="2488800" cy="1122000"/>
          </a:xfrm>
          <a:prstGeom prst="rect">
            <a:avLst/>
          </a:prstGeom>
          <a:noFill/>
          <a:ln>
            <a:noFill/>
          </a:ln>
        </p:spPr>
        <p:txBody>
          <a:bodyPr anchorCtr="0" anchor="t" bIns="0" lIns="0" spcFirstLastPara="1" rIns="0" wrap="square" tIns="6025">
            <a:noAutofit/>
          </a:bodyPr>
          <a:lstStyle/>
          <a:p>
            <a:pPr indent="-15875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Hemodynamically Stable: Methotrexate (drug of choice), do not use it in cases of rupture. </a:t>
            </a:r>
            <a:endParaRPr sz="1000">
              <a:solidFill>
                <a:srgbClr val="999999"/>
              </a:solidFill>
              <a:latin typeface="Mada"/>
              <a:ea typeface="Mada"/>
              <a:cs typeface="Mada"/>
              <a:sym typeface="Mada"/>
            </a:endParaRPr>
          </a:p>
          <a:p>
            <a:pPr indent="-15875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Hemodynamically Unstable: Salpingostomy (unruptured), salpingectomy (ruptured). </a:t>
            </a:r>
            <a:endParaRPr b="1" sz="1000">
              <a:solidFill>
                <a:srgbClr val="999999"/>
              </a:solidFill>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27"/>
          <p:cNvSpPr/>
          <p:nvPr/>
        </p:nvSpPr>
        <p:spPr>
          <a:xfrm>
            <a:off x="285975" y="4636750"/>
            <a:ext cx="7017600" cy="23556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solidFill>
                  <a:srgbClr val="999999"/>
                </a:solidFill>
                <a:latin typeface="Mada"/>
                <a:ea typeface="Mada"/>
                <a:cs typeface="Mada"/>
                <a:sym typeface="Mada"/>
              </a:rPr>
              <a:t>Pelvic sepsis is a complication of untreated PID.</a:t>
            </a:r>
            <a:endParaRPr sz="1000">
              <a:solidFill>
                <a:srgbClr val="999999"/>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Symptoms:</a:t>
            </a:r>
            <a:endParaRPr b="1" sz="1000">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lang="en-GB" sz="1000">
                <a:latin typeface="Mada"/>
                <a:ea typeface="Mada"/>
                <a:cs typeface="Mada"/>
                <a:sym typeface="Mada"/>
              </a:rPr>
              <a:t>Adnexal tenderness on bimanual exam + low-grade fever + continuous vaginal discharge indicates the Dx. </a:t>
            </a:r>
            <a:endParaRPr sz="1000">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lang="en-GB" sz="1000">
                <a:latin typeface="Mada"/>
                <a:ea typeface="Mada"/>
                <a:cs typeface="Mada"/>
                <a:sym typeface="Mada"/>
              </a:rPr>
              <a:t>May be associated with urinary frequency and dysuria. </a:t>
            </a:r>
            <a:endParaRPr sz="1000">
              <a:latin typeface="Mada"/>
              <a:ea typeface="Mada"/>
              <a:cs typeface="Mada"/>
              <a:sym typeface="Mada"/>
            </a:endParaRPr>
          </a:p>
        </p:txBody>
      </p:sp>
      <p:sp>
        <p:nvSpPr>
          <p:cNvPr id="855" name="Google Shape;855;p27"/>
          <p:cNvSpPr/>
          <p:nvPr/>
        </p:nvSpPr>
        <p:spPr>
          <a:xfrm>
            <a:off x="285975" y="7379950"/>
            <a:ext cx="7017600" cy="25518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Fibroid is another name for uterine leiomyoma (uterine smooth muscle neoplasm). It is a hormone-sensitive neoplasm</a:t>
            </a:r>
            <a:endParaRPr b="1" sz="1000">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en-GB" sz="1000">
                <a:solidFill>
                  <a:srgbClr val="1C4588"/>
                </a:solidFill>
                <a:latin typeface="Mada"/>
                <a:ea typeface="Mada"/>
                <a:cs typeface="Mada"/>
                <a:sym typeface="Mada"/>
              </a:rPr>
              <a:t>Symptoms: </a:t>
            </a:r>
            <a:r>
              <a:rPr lang="en-GB" sz="1000">
                <a:solidFill>
                  <a:srgbClr val="1C4588"/>
                </a:solidFill>
                <a:latin typeface="Mada"/>
                <a:ea typeface="Mada"/>
                <a:cs typeface="Mada"/>
                <a:sym typeface="Mada"/>
              </a:rPr>
              <a:t>Patients may present with acute pain in case of torsion of a pedunculated fibroid or red degeneration usually during pregnancy.</a:t>
            </a:r>
            <a:r>
              <a:rPr baseline="30000" lang="en-GB" sz="1000">
                <a:solidFill>
                  <a:srgbClr val="1C4588"/>
                </a:solidFill>
                <a:latin typeface="Mada"/>
                <a:ea typeface="Mada"/>
                <a:cs typeface="Mada"/>
                <a:sym typeface="Mada"/>
              </a:rPr>
              <a:t>1</a:t>
            </a:r>
            <a:r>
              <a:rPr lang="en-GB" sz="1000">
                <a:solidFill>
                  <a:srgbClr val="1C4588"/>
                </a:solidFill>
                <a:latin typeface="Mada"/>
                <a:ea typeface="Mada"/>
                <a:cs typeface="Mada"/>
                <a:sym typeface="Mada"/>
              </a:rPr>
              <a:t> </a:t>
            </a:r>
            <a:endParaRPr sz="1000">
              <a:latin typeface="Mada"/>
              <a:ea typeface="Mada"/>
              <a:cs typeface="Mada"/>
              <a:sym typeface="Mada"/>
            </a:endParaRPr>
          </a:p>
        </p:txBody>
      </p:sp>
      <p:sp>
        <p:nvSpPr>
          <p:cNvPr id="856" name="Google Shape;856;p27"/>
          <p:cNvSpPr/>
          <p:nvPr/>
        </p:nvSpPr>
        <p:spPr>
          <a:xfrm>
            <a:off x="285975" y="521950"/>
            <a:ext cx="7017600" cy="37980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Clr>
                <a:srgbClr val="1C4587"/>
              </a:buClr>
              <a:buSzPts val="1000"/>
              <a:buFont typeface="Mada"/>
              <a:buChar char="●"/>
            </a:pPr>
            <a:r>
              <a:rPr lang="en-GB" sz="1000">
                <a:solidFill>
                  <a:srgbClr val="1C4587"/>
                </a:solidFill>
                <a:latin typeface="Mada"/>
                <a:ea typeface="Mada"/>
                <a:cs typeface="Mada"/>
                <a:sym typeface="Mada"/>
              </a:rPr>
              <a:t>Occurs after extension of infections into the upper genital tract (any of the following: cervix, endometrium, fallopian tubes, ovaries or the peritoneum).</a:t>
            </a:r>
            <a:endParaRPr sz="1000">
              <a:solidFill>
                <a:srgbClr val="1C4587"/>
              </a:solidFill>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lang="en-GB" sz="1000">
                <a:latin typeface="Mada"/>
                <a:ea typeface="Mada"/>
                <a:cs typeface="Mada"/>
                <a:sym typeface="Mada"/>
              </a:rPr>
              <a:t>Acute Salpingitis: an infection in one or both Fallopian tubes, commonly caused by Gonococcus &amp; Streptococcus</a:t>
            </a:r>
            <a:endParaRPr sz="1000">
              <a:latin typeface="Mada"/>
              <a:ea typeface="Mada"/>
              <a:cs typeface="Mada"/>
              <a:sym typeface="Mada"/>
            </a:endParaRPr>
          </a:p>
          <a:p>
            <a:pPr indent="-292100" lvl="0" marL="457200" rtl="0" algn="l">
              <a:spcBef>
                <a:spcPts val="0"/>
              </a:spcBef>
              <a:spcAft>
                <a:spcPts val="0"/>
              </a:spcAft>
              <a:buClr>
                <a:srgbClr val="1C4587"/>
              </a:buClr>
              <a:buSzPts val="1000"/>
              <a:buFont typeface="Mada"/>
              <a:buChar char="●"/>
            </a:pPr>
            <a:r>
              <a:rPr lang="en-GB" sz="1000">
                <a:solidFill>
                  <a:srgbClr val="1C4587"/>
                </a:solidFill>
                <a:latin typeface="Mada"/>
                <a:ea typeface="Mada"/>
                <a:cs typeface="Mada"/>
                <a:sym typeface="Mada"/>
              </a:rPr>
              <a:t>Commonly caused by: C. trachomatis, N. gonorrhoeae and Mycoplasma genitalium.</a:t>
            </a:r>
            <a:endParaRPr sz="1000">
              <a:solidFill>
                <a:srgbClr val="1C4587"/>
              </a:solidFill>
              <a:latin typeface="Mada"/>
              <a:ea typeface="Mada"/>
              <a:cs typeface="Mada"/>
              <a:sym typeface="Mada"/>
            </a:endParaRPr>
          </a:p>
          <a:p>
            <a:pPr indent="-292100" lvl="0" marL="457200" rtl="0" algn="l">
              <a:spcBef>
                <a:spcPts val="0"/>
              </a:spcBef>
              <a:spcAft>
                <a:spcPts val="0"/>
              </a:spcAft>
              <a:buClr>
                <a:srgbClr val="1C4587"/>
              </a:buClr>
              <a:buSzPts val="1000"/>
              <a:buFont typeface="Mada"/>
              <a:buChar char="●"/>
            </a:pPr>
            <a:r>
              <a:rPr b="1" lang="en-GB" sz="1000">
                <a:solidFill>
                  <a:srgbClr val="1C4587"/>
                </a:solidFill>
                <a:latin typeface="Mada"/>
                <a:ea typeface="Mada"/>
                <a:cs typeface="Mada"/>
                <a:sym typeface="Mada"/>
              </a:rPr>
              <a:t>Risk Factors:</a:t>
            </a:r>
            <a:r>
              <a:rPr lang="en-GB" sz="1000">
                <a:solidFill>
                  <a:srgbClr val="1C4587"/>
                </a:solidFill>
                <a:latin typeface="Mada"/>
                <a:ea typeface="Mada"/>
                <a:cs typeface="Mada"/>
                <a:sym typeface="Mada"/>
              </a:rPr>
              <a:t> Unprotected sex, intrauterine devices, vaginal dysbiosis and STDs.</a:t>
            </a:r>
            <a:endParaRPr sz="1000">
              <a:solidFill>
                <a:srgbClr val="1C4587"/>
              </a:solidFill>
              <a:latin typeface="Mada"/>
              <a:ea typeface="Mada"/>
              <a:cs typeface="Mada"/>
              <a:sym typeface="Mada"/>
            </a:endParaRPr>
          </a:p>
          <a:p>
            <a:pPr indent="-292100" lvl="0" marL="457200" rtl="0" algn="l">
              <a:spcBef>
                <a:spcPts val="0"/>
              </a:spcBef>
              <a:spcAft>
                <a:spcPts val="0"/>
              </a:spcAft>
              <a:buClr>
                <a:srgbClr val="1C4587"/>
              </a:buClr>
              <a:buSzPts val="1000"/>
              <a:buFont typeface="Mada"/>
              <a:buChar char="●"/>
            </a:pPr>
            <a:r>
              <a:rPr b="1" lang="en-GB" sz="1000">
                <a:solidFill>
                  <a:srgbClr val="1C4587"/>
                </a:solidFill>
                <a:latin typeface="Mada"/>
                <a:ea typeface="Mada"/>
                <a:cs typeface="Mada"/>
                <a:sym typeface="Mada"/>
              </a:rPr>
              <a:t>Symptoms: </a:t>
            </a:r>
            <a:r>
              <a:rPr b="1" lang="en-GB" sz="1000">
                <a:solidFill>
                  <a:srgbClr val="1C4588"/>
                </a:solidFill>
                <a:latin typeface="Mada"/>
                <a:ea typeface="Mada"/>
                <a:cs typeface="Mada"/>
                <a:sym typeface="Mada"/>
              </a:rPr>
              <a:t> </a:t>
            </a:r>
            <a:r>
              <a:rPr lang="en-GB" sz="1000">
                <a:solidFill>
                  <a:srgbClr val="1C4588"/>
                </a:solidFill>
                <a:latin typeface="Mada"/>
                <a:ea typeface="Mada"/>
                <a:cs typeface="Mada"/>
                <a:sym typeface="Mada"/>
              </a:rPr>
              <a:t>Abdominal pain (</a:t>
            </a:r>
            <a:r>
              <a:rPr lang="en-GB" sz="1000">
                <a:latin typeface="Mada"/>
                <a:ea typeface="Mada"/>
                <a:cs typeface="Mada"/>
                <a:sym typeface="Mada"/>
              </a:rPr>
              <a:t>typically lower abdominal or pelvic pain</a:t>
            </a:r>
            <a:r>
              <a:rPr lang="en-GB" sz="1000">
                <a:solidFill>
                  <a:srgbClr val="1C4588"/>
                </a:solidFill>
                <a:latin typeface="Mada"/>
                <a:ea typeface="Mada"/>
                <a:cs typeface="Mada"/>
                <a:sym typeface="Mada"/>
              </a:rPr>
              <a:t>), fever, nausea, vomiting, menorrhagia, abnormal vaginal discharge or dyspareunia.</a:t>
            </a:r>
            <a:r>
              <a:rPr lang="en-GB" sz="1000">
                <a:latin typeface="Mada"/>
                <a:ea typeface="Mada"/>
                <a:cs typeface="Mada"/>
                <a:sym typeface="Mada"/>
              </a:rPr>
              <a:t> </a:t>
            </a:r>
            <a:endParaRPr sz="1000">
              <a:latin typeface="Mada"/>
              <a:ea typeface="Mada"/>
              <a:cs typeface="Mada"/>
              <a:sym typeface="Mada"/>
            </a:endParaRPr>
          </a:p>
        </p:txBody>
      </p:sp>
      <p:sp>
        <p:nvSpPr>
          <p:cNvPr id="857" name="Google Shape;857;p2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7"/>
          <p:cNvSpPr txBox="1"/>
          <p:nvPr/>
        </p:nvSpPr>
        <p:spPr>
          <a:xfrm>
            <a:off x="828775" y="330875"/>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FFDDD2"/>
                </a:solidFill>
                <a:latin typeface="Fredoka One"/>
                <a:ea typeface="Fredoka One"/>
                <a:cs typeface="Fredoka One"/>
                <a:sym typeface="Fredoka One"/>
              </a:rPr>
              <a:t>Pelvic Inflammatory Disease</a:t>
            </a:r>
            <a:r>
              <a:rPr lang="en-GB" sz="1800">
                <a:solidFill>
                  <a:srgbClr val="FFDDD2"/>
                </a:solidFill>
                <a:latin typeface="Fredoka One"/>
                <a:ea typeface="Fredoka One"/>
                <a:cs typeface="Fredoka One"/>
                <a:sym typeface="Fredoka One"/>
              </a:rPr>
              <a:t> </a:t>
            </a:r>
            <a:endParaRPr sz="1800">
              <a:solidFill>
                <a:srgbClr val="FFDDD2"/>
              </a:solidFill>
              <a:latin typeface="Fredoka One"/>
              <a:ea typeface="Fredoka One"/>
              <a:cs typeface="Fredoka One"/>
              <a:sym typeface="Fredoka One"/>
            </a:endParaRPr>
          </a:p>
        </p:txBody>
      </p:sp>
      <p:sp>
        <p:nvSpPr>
          <p:cNvPr id="859" name="Google Shape;859;p27"/>
          <p:cNvSpPr/>
          <p:nvPr/>
        </p:nvSpPr>
        <p:spPr>
          <a:xfrm>
            <a:off x="3879482" y="2139689"/>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39783"/>
                </a:solidFill>
                <a:latin typeface="Lora"/>
                <a:ea typeface="Lora"/>
                <a:cs typeface="Lora"/>
                <a:sym typeface="Lora"/>
              </a:rPr>
              <a:t>Treatment</a:t>
            </a:r>
            <a:endParaRPr b="1" sz="1200">
              <a:solidFill>
                <a:srgbClr val="F39783"/>
              </a:solidFill>
              <a:latin typeface="Lora"/>
              <a:ea typeface="Lora"/>
              <a:cs typeface="Lora"/>
              <a:sym typeface="Lora"/>
            </a:endParaRPr>
          </a:p>
        </p:txBody>
      </p:sp>
      <p:sp>
        <p:nvSpPr>
          <p:cNvPr id="860" name="Google Shape;860;p27"/>
          <p:cNvSpPr/>
          <p:nvPr/>
        </p:nvSpPr>
        <p:spPr>
          <a:xfrm>
            <a:off x="6320626" y="2098851"/>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7"/>
          <p:cNvSpPr/>
          <p:nvPr/>
        </p:nvSpPr>
        <p:spPr>
          <a:xfrm>
            <a:off x="6352529" y="2130722"/>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7"/>
          <p:cNvSpPr/>
          <p:nvPr/>
        </p:nvSpPr>
        <p:spPr>
          <a:xfrm>
            <a:off x="6420268" y="2280200"/>
            <a:ext cx="206300" cy="193998"/>
          </a:xfrm>
          <a:custGeom>
            <a:rect b="b" l="l" r="r" t="t"/>
            <a:pathLst>
              <a:path extrusionOk="0" h="6166" w="6557">
                <a:moveTo>
                  <a:pt x="3611" y="0"/>
                </a:moveTo>
                <a:lnTo>
                  <a:pt x="1077" y="2185"/>
                </a:lnTo>
                <a:cubicBezTo>
                  <a:pt x="127" y="3009"/>
                  <a:pt x="1" y="4434"/>
                  <a:pt x="824" y="5384"/>
                </a:cubicBezTo>
                <a:cubicBezTo>
                  <a:pt x="1255" y="5901"/>
                  <a:pt x="1874" y="6165"/>
                  <a:pt x="2502" y="6165"/>
                </a:cubicBezTo>
                <a:cubicBezTo>
                  <a:pt x="3027" y="6165"/>
                  <a:pt x="3558" y="5981"/>
                  <a:pt x="3991" y="5606"/>
                </a:cubicBezTo>
                <a:lnTo>
                  <a:pt x="6556" y="3421"/>
                </a:lnTo>
                <a:lnTo>
                  <a:pt x="361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7"/>
          <p:cNvSpPr/>
          <p:nvPr/>
        </p:nvSpPr>
        <p:spPr>
          <a:xfrm>
            <a:off x="6533847" y="2184712"/>
            <a:ext cx="217249" cy="203122"/>
          </a:xfrm>
          <a:custGeom>
            <a:rect b="b" l="l" r="r" t="t"/>
            <a:pathLst>
              <a:path extrusionOk="0" h="6456" w="6905">
                <a:moveTo>
                  <a:pt x="4379" y="0"/>
                </a:moveTo>
                <a:cubicBezTo>
                  <a:pt x="3856" y="0"/>
                  <a:pt x="3325" y="177"/>
                  <a:pt x="2883" y="533"/>
                </a:cubicBezTo>
                <a:lnTo>
                  <a:pt x="1" y="3035"/>
                </a:lnTo>
                <a:lnTo>
                  <a:pt x="2914" y="6456"/>
                </a:lnTo>
                <a:lnTo>
                  <a:pt x="5828" y="3954"/>
                </a:lnTo>
                <a:cubicBezTo>
                  <a:pt x="6778" y="3162"/>
                  <a:pt x="6905" y="1737"/>
                  <a:pt x="6081" y="787"/>
                </a:cubicBezTo>
                <a:cubicBezTo>
                  <a:pt x="5646" y="264"/>
                  <a:pt x="5019" y="0"/>
                  <a:pt x="4379"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7"/>
          <p:cNvSpPr/>
          <p:nvPr/>
        </p:nvSpPr>
        <p:spPr>
          <a:xfrm>
            <a:off x="6474069" y="2520322"/>
            <a:ext cx="176410" cy="141518"/>
          </a:xfrm>
          <a:custGeom>
            <a:rect b="b" l="l" r="r" t="t"/>
            <a:pathLst>
              <a:path extrusionOk="0" h="4498" w="5607">
                <a:moveTo>
                  <a:pt x="2249" y="0"/>
                </a:moveTo>
                <a:cubicBezTo>
                  <a:pt x="1014" y="0"/>
                  <a:pt x="1" y="1014"/>
                  <a:pt x="1" y="2249"/>
                </a:cubicBezTo>
                <a:cubicBezTo>
                  <a:pt x="1" y="3484"/>
                  <a:pt x="1014" y="4497"/>
                  <a:pt x="2249" y="4497"/>
                </a:cubicBezTo>
                <a:lnTo>
                  <a:pt x="5606" y="4497"/>
                </a:lnTo>
                <a:lnTo>
                  <a:pt x="560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7"/>
          <p:cNvSpPr/>
          <p:nvPr/>
        </p:nvSpPr>
        <p:spPr>
          <a:xfrm>
            <a:off x="6650447" y="2520322"/>
            <a:ext cx="192330" cy="141518"/>
          </a:xfrm>
          <a:custGeom>
            <a:rect b="b" l="l" r="r" t="t"/>
            <a:pathLst>
              <a:path extrusionOk="0" h="4498" w="6113">
                <a:moveTo>
                  <a:pt x="0" y="0"/>
                </a:moveTo>
                <a:lnTo>
                  <a:pt x="0" y="4497"/>
                </a:lnTo>
                <a:lnTo>
                  <a:pt x="3832" y="4497"/>
                </a:lnTo>
                <a:cubicBezTo>
                  <a:pt x="5099" y="4497"/>
                  <a:pt x="6112" y="3484"/>
                  <a:pt x="6112" y="2249"/>
                </a:cubicBezTo>
                <a:cubicBezTo>
                  <a:pt x="6112" y="1014"/>
                  <a:pt x="5067" y="0"/>
                  <a:pt x="3832"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7"/>
          <p:cNvSpPr/>
          <p:nvPr/>
        </p:nvSpPr>
        <p:spPr>
          <a:xfrm>
            <a:off x="6777965" y="2531019"/>
            <a:ext cx="50843" cy="51095"/>
          </a:xfrm>
          <a:custGeom>
            <a:rect b="b" l="l" r="r" t="t"/>
            <a:pathLst>
              <a:path extrusionOk="0" h="1624" w="1616">
                <a:moveTo>
                  <a:pt x="142" y="0"/>
                </a:moveTo>
                <a:cubicBezTo>
                  <a:pt x="74" y="0"/>
                  <a:pt x="27" y="52"/>
                  <a:pt x="1" y="104"/>
                </a:cubicBezTo>
                <a:cubicBezTo>
                  <a:pt x="1" y="199"/>
                  <a:pt x="32" y="294"/>
                  <a:pt x="127" y="294"/>
                </a:cubicBezTo>
                <a:cubicBezTo>
                  <a:pt x="412" y="357"/>
                  <a:pt x="571" y="421"/>
                  <a:pt x="634" y="452"/>
                </a:cubicBezTo>
                <a:cubicBezTo>
                  <a:pt x="1077" y="769"/>
                  <a:pt x="1299" y="1086"/>
                  <a:pt x="1299" y="1466"/>
                </a:cubicBezTo>
                <a:cubicBezTo>
                  <a:pt x="1299" y="1561"/>
                  <a:pt x="1363" y="1624"/>
                  <a:pt x="1458" y="1624"/>
                </a:cubicBezTo>
                <a:cubicBezTo>
                  <a:pt x="1521" y="1624"/>
                  <a:pt x="1616" y="1561"/>
                  <a:pt x="1616" y="1466"/>
                </a:cubicBezTo>
                <a:cubicBezTo>
                  <a:pt x="1616" y="991"/>
                  <a:pt x="1331" y="547"/>
                  <a:pt x="792" y="199"/>
                </a:cubicBezTo>
                <a:cubicBezTo>
                  <a:pt x="666" y="136"/>
                  <a:pt x="476" y="72"/>
                  <a:pt x="191" y="9"/>
                </a:cubicBezTo>
                <a:cubicBezTo>
                  <a:pt x="173" y="3"/>
                  <a:pt x="157" y="0"/>
                  <a:pt x="142"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7"/>
          <p:cNvSpPr/>
          <p:nvPr/>
        </p:nvSpPr>
        <p:spPr>
          <a:xfrm>
            <a:off x="6628518" y="2526300"/>
            <a:ext cx="123585" cy="8998"/>
          </a:xfrm>
          <a:custGeom>
            <a:rect b="b" l="l" r="r" t="t"/>
            <a:pathLst>
              <a:path extrusionOk="0" h="286" w="3928">
                <a:moveTo>
                  <a:pt x="159" y="0"/>
                </a:moveTo>
                <a:cubicBezTo>
                  <a:pt x="64" y="0"/>
                  <a:pt x="0" y="64"/>
                  <a:pt x="0" y="127"/>
                </a:cubicBezTo>
                <a:cubicBezTo>
                  <a:pt x="0" y="222"/>
                  <a:pt x="64" y="286"/>
                  <a:pt x="159" y="286"/>
                </a:cubicBezTo>
                <a:lnTo>
                  <a:pt x="3769" y="286"/>
                </a:lnTo>
                <a:cubicBezTo>
                  <a:pt x="3864" y="286"/>
                  <a:pt x="3927" y="222"/>
                  <a:pt x="3927" y="127"/>
                </a:cubicBezTo>
                <a:cubicBezTo>
                  <a:pt x="3927" y="64"/>
                  <a:pt x="3864" y="0"/>
                  <a:pt x="3769"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7"/>
          <p:cNvSpPr/>
          <p:nvPr/>
        </p:nvSpPr>
        <p:spPr>
          <a:xfrm>
            <a:off x="6919452" y="2455541"/>
            <a:ext cx="91713" cy="183395"/>
          </a:xfrm>
          <a:custGeom>
            <a:rect b="b" l="l" r="r" t="t"/>
            <a:pathLst>
              <a:path extrusionOk="0" h="5829" w="2915">
                <a:moveTo>
                  <a:pt x="2914" y="1"/>
                </a:moveTo>
                <a:cubicBezTo>
                  <a:pt x="1299" y="1"/>
                  <a:pt x="1" y="1299"/>
                  <a:pt x="1" y="2915"/>
                </a:cubicBezTo>
                <a:cubicBezTo>
                  <a:pt x="1" y="4530"/>
                  <a:pt x="1299" y="5828"/>
                  <a:pt x="2914" y="5828"/>
                </a:cubicBezTo>
                <a:lnTo>
                  <a:pt x="291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7"/>
          <p:cNvSpPr/>
          <p:nvPr/>
        </p:nvSpPr>
        <p:spPr>
          <a:xfrm>
            <a:off x="7011133" y="2455541"/>
            <a:ext cx="91682" cy="183395"/>
          </a:xfrm>
          <a:custGeom>
            <a:rect b="b" l="l" r="r" t="t"/>
            <a:pathLst>
              <a:path extrusionOk="0" h="5829" w="2914">
                <a:moveTo>
                  <a:pt x="0" y="1"/>
                </a:moveTo>
                <a:lnTo>
                  <a:pt x="0" y="5828"/>
                </a:lnTo>
                <a:cubicBezTo>
                  <a:pt x="1615" y="5828"/>
                  <a:pt x="2914" y="4530"/>
                  <a:pt x="2914" y="2915"/>
                </a:cubicBezTo>
                <a:cubicBezTo>
                  <a:pt x="2914" y="1299"/>
                  <a:pt x="1615" y="1"/>
                  <a:pt x="0" y="1"/>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7"/>
          <p:cNvSpPr/>
          <p:nvPr/>
        </p:nvSpPr>
        <p:spPr>
          <a:xfrm>
            <a:off x="7014122" y="2466521"/>
            <a:ext cx="80733" cy="161434"/>
          </a:xfrm>
          <a:custGeom>
            <a:rect b="b" l="l" r="r" t="t"/>
            <a:pathLst>
              <a:path extrusionOk="0" h="5131" w="2566">
                <a:moveTo>
                  <a:pt x="0" y="0"/>
                </a:moveTo>
                <a:lnTo>
                  <a:pt x="0" y="32"/>
                </a:lnTo>
                <a:cubicBezTo>
                  <a:pt x="1299" y="190"/>
                  <a:pt x="2280" y="1267"/>
                  <a:pt x="2280" y="2566"/>
                </a:cubicBezTo>
                <a:cubicBezTo>
                  <a:pt x="2280" y="3896"/>
                  <a:pt x="1299" y="4972"/>
                  <a:pt x="0" y="5131"/>
                </a:cubicBezTo>
                <a:cubicBezTo>
                  <a:pt x="1425" y="5131"/>
                  <a:pt x="2566" y="3991"/>
                  <a:pt x="2566" y="2566"/>
                </a:cubicBezTo>
                <a:cubicBezTo>
                  <a:pt x="2566" y="1140"/>
                  <a:pt x="1425" y="0"/>
                  <a:pt x="0" y="0"/>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7"/>
          <p:cNvSpPr/>
          <p:nvPr/>
        </p:nvSpPr>
        <p:spPr>
          <a:xfrm>
            <a:off x="7011133" y="2455541"/>
            <a:ext cx="1007" cy="183395"/>
          </a:xfrm>
          <a:custGeom>
            <a:rect b="b" l="l" r="r" t="t"/>
            <a:pathLst>
              <a:path extrusionOk="0" h="5829" w="32">
                <a:moveTo>
                  <a:pt x="0" y="1"/>
                </a:moveTo>
                <a:lnTo>
                  <a:pt x="0" y="5828"/>
                </a:lnTo>
                <a:lnTo>
                  <a:pt x="32" y="5828"/>
                </a:lnTo>
                <a:lnTo>
                  <a:pt x="32"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7"/>
          <p:cNvSpPr/>
          <p:nvPr/>
        </p:nvSpPr>
        <p:spPr>
          <a:xfrm>
            <a:off x="7012109" y="2455541"/>
            <a:ext cx="4027" cy="183395"/>
          </a:xfrm>
          <a:custGeom>
            <a:rect b="b" l="l" r="r" t="t"/>
            <a:pathLst>
              <a:path extrusionOk="0" h="5829" w="128">
                <a:moveTo>
                  <a:pt x="1" y="1"/>
                </a:moveTo>
                <a:lnTo>
                  <a:pt x="1" y="5828"/>
                </a:lnTo>
                <a:lnTo>
                  <a:pt x="128" y="5828"/>
                </a:lnTo>
                <a:lnTo>
                  <a:pt x="128" y="1"/>
                </a:ln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7"/>
          <p:cNvSpPr/>
          <p:nvPr/>
        </p:nvSpPr>
        <p:spPr>
          <a:xfrm>
            <a:off x="7008145" y="2455541"/>
            <a:ext cx="6009" cy="183395"/>
          </a:xfrm>
          <a:custGeom>
            <a:rect b="b" l="l" r="r" t="t"/>
            <a:pathLst>
              <a:path extrusionOk="0" h="5829" w="191">
                <a:moveTo>
                  <a:pt x="0" y="1"/>
                </a:moveTo>
                <a:lnTo>
                  <a:pt x="0" y="5828"/>
                </a:lnTo>
                <a:lnTo>
                  <a:pt x="190" y="5828"/>
                </a:lnTo>
                <a:lnTo>
                  <a:pt x="190" y="1"/>
                </a:ln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7"/>
          <p:cNvSpPr/>
          <p:nvPr/>
        </p:nvSpPr>
        <p:spPr>
          <a:xfrm>
            <a:off x="6771012" y="2673765"/>
            <a:ext cx="80733" cy="160459"/>
          </a:xfrm>
          <a:custGeom>
            <a:rect b="b" l="l" r="r" t="t"/>
            <a:pathLst>
              <a:path extrusionOk="0" h="5100" w="2566">
                <a:moveTo>
                  <a:pt x="2565" y="0"/>
                </a:moveTo>
                <a:cubicBezTo>
                  <a:pt x="1140" y="0"/>
                  <a:pt x="0" y="1141"/>
                  <a:pt x="0" y="2566"/>
                </a:cubicBezTo>
                <a:cubicBezTo>
                  <a:pt x="0" y="3959"/>
                  <a:pt x="1140" y="5099"/>
                  <a:pt x="2565" y="5099"/>
                </a:cubicBezTo>
                <a:lnTo>
                  <a:pt x="256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7"/>
          <p:cNvSpPr/>
          <p:nvPr/>
        </p:nvSpPr>
        <p:spPr>
          <a:xfrm>
            <a:off x="6851713" y="2673765"/>
            <a:ext cx="79726" cy="160459"/>
          </a:xfrm>
          <a:custGeom>
            <a:rect b="b" l="l" r="r" t="t"/>
            <a:pathLst>
              <a:path extrusionOk="0" h="5100" w="2534">
                <a:moveTo>
                  <a:pt x="0" y="0"/>
                </a:moveTo>
                <a:lnTo>
                  <a:pt x="0" y="5099"/>
                </a:lnTo>
                <a:cubicBezTo>
                  <a:pt x="1394" y="5099"/>
                  <a:pt x="2534" y="3959"/>
                  <a:pt x="2534" y="2566"/>
                </a:cubicBezTo>
                <a:cubicBezTo>
                  <a:pt x="2534" y="1141"/>
                  <a:pt x="1394" y="0"/>
                  <a:pt x="0"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7"/>
          <p:cNvSpPr/>
          <p:nvPr/>
        </p:nvSpPr>
        <p:spPr>
          <a:xfrm>
            <a:off x="6854702" y="2683738"/>
            <a:ext cx="69784" cy="140512"/>
          </a:xfrm>
          <a:custGeom>
            <a:rect b="b" l="l" r="r" t="t"/>
            <a:pathLst>
              <a:path extrusionOk="0" h="4466" w="2218">
                <a:moveTo>
                  <a:pt x="0" y="0"/>
                </a:moveTo>
                <a:cubicBezTo>
                  <a:pt x="1109" y="159"/>
                  <a:pt x="1964" y="1077"/>
                  <a:pt x="1964" y="2249"/>
                </a:cubicBezTo>
                <a:cubicBezTo>
                  <a:pt x="1964" y="3389"/>
                  <a:pt x="1109" y="4339"/>
                  <a:pt x="0" y="4465"/>
                </a:cubicBezTo>
                <a:cubicBezTo>
                  <a:pt x="1235" y="4465"/>
                  <a:pt x="2217" y="3484"/>
                  <a:pt x="2217" y="2249"/>
                </a:cubicBezTo>
                <a:cubicBezTo>
                  <a:pt x="2217" y="1014"/>
                  <a:pt x="1235" y="0"/>
                  <a:pt x="0" y="0"/>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7"/>
          <p:cNvSpPr/>
          <p:nvPr/>
        </p:nvSpPr>
        <p:spPr>
          <a:xfrm>
            <a:off x="6851713" y="2673765"/>
            <a:ext cx="1007" cy="160459"/>
          </a:xfrm>
          <a:custGeom>
            <a:rect b="b" l="l" r="r" t="t"/>
            <a:pathLst>
              <a:path extrusionOk="0" h="5100" w="32">
                <a:moveTo>
                  <a:pt x="0" y="0"/>
                </a:moveTo>
                <a:lnTo>
                  <a:pt x="0" y="5099"/>
                </a:lnTo>
                <a:lnTo>
                  <a:pt x="32" y="5099"/>
                </a:lnTo>
                <a:lnTo>
                  <a:pt x="32" y="0"/>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7"/>
          <p:cNvSpPr/>
          <p:nvPr/>
        </p:nvSpPr>
        <p:spPr>
          <a:xfrm>
            <a:off x="6852688" y="2673765"/>
            <a:ext cx="3020" cy="160459"/>
          </a:xfrm>
          <a:custGeom>
            <a:rect b="b" l="l" r="r" t="t"/>
            <a:pathLst>
              <a:path extrusionOk="0" h="5100" w="96">
                <a:moveTo>
                  <a:pt x="1" y="0"/>
                </a:moveTo>
                <a:lnTo>
                  <a:pt x="1" y="5099"/>
                </a:lnTo>
                <a:lnTo>
                  <a:pt x="96" y="5099"/>
                </a:lnTo>
                <a:lnTo>
                  <a:pt x="96" y="32"/>
                </a:lnTo>
                <a:cubicBezTo>
                  <a:pt x="64" y="0"/>
                  <a:pt x="33" y="0"/>
                  <a:pt x="1" y="0"/>
                </a:cubicBez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7"/>
          <p:cNvSpPr/>
          <p:nvPr/>
        </p:nvSpPr>
        <p:spPr>
          <a:xfrm>
            <a:off x="6848724" y="2673765"/>
            <a:ext cx="5003" cy="160459"/>
          </a:xfrm>
          <a:custGeom>
            <a:rect b="b" l="l" r="r" t="t"/>
            <a:pathLst>
              <a:path extrusionOk="0" h="5100" w="159">
                <a:moveTo>
                  <a:pt x="0" y="0"/>
                </a:moveTo>
                <a:lnTo>
                  <a:pt x="0" y="5099"/>
                </a:lnTo>
                <a:lnTo>
                  <a:pt x="159" y="5099"/>
                </a:lnTo>
                <a:lnTo>
                  <a:pt x="159" y="0"/>
                </a:ln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7"/>
          <p:cNvSpPr/>
          <p:nvPr/>
        </p:nvSpPr>
        <p:spPr>
          <a:xfrm>
            <a:off x="6552788" y="2709632"/>
            <a:ext cx="129563" cy="149919"/>
          </a:xfrm>
          <a:custGeom>
            <a:rect b="b" l="l" r="r" t="t"/>
            <a:pathLst>
              <a:path extrusionOk="0" h="4765" w="4118">
                <a:moveTo>
                  <a:pt x="1679" y="1"/>
                </a:moveTo>
                <a:cubicBezTo>
                  <a:pt x="444" y="666"/>
                  <a:pt x="1" y="2217"/>
                  <a:pt x="666" y="3452"/>
                </a:cubicBezTo>
                <a:cubicBezTo>
                  <a:pt x="1117" y="4291"/>
                  <a:pt x="1977" y="4764"/>
                  <a:pt x="2869" y="4764"/>
                </a:cubicBezTo>
                <a:cubicBezTo>
                  <a:pt x="3291" y="4764"/>
                  <a:pt x="3721" y="4658"/>
                  <a:pt x="4118" y="4434"/>
                </a:cubicBezTo>
                <a:lnTo>
                  <a:pt x="16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7"/>
          <p:cNvSpPr/>
          <p:nvPr/>
        </p:nvSpPr>
        <p:spPr>
          <a:xfrm>
            <a:off x="6605582" y="2699942"/>
            <a:ext cx="129563" cy="150202"/>
          </a:xfrm>
          <a:custGeom>
            <a:rect b="b" l="l" r="r" t="t"/>
            <a:pathLst>
              <a:path extrusionOk="0" h="4774" w="4118">
                <a:moveTo>
                  <a:pt x="1201" y="0"/>
                </a:moveTo>
                <a:cubicBezTo>
                  <a:pt x="791" y="0"/>
                  <a:pt x="379" y="100"/>
                  <a:pt x="1" y="309"/>
                </a:cubicBezTo>
                <a:lnTo>
                  <a:pt x="2440" y="4774"/>
                </a:lnTo>
                <a:cubicBezTo>
                  <a:pt x="3675" y="4077"/>
                  <a:pt x="4118" y="2525"/>
                  <a:pt x="3453" y="1322"/>
                </a:cubicBezTo>
                <a:cubicBezTo>
                  <a:pt x="2975" y="475"/>
                  <a:pt x="2095" y="0"/>
                  <a:pt x="1201"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7"/>
          <p:cNvSpPr/>
          <p:nvPr/>
        </p:nvSpPr>
        <p:spPr>
          <a:xfrm>
            <a:off x="6612567" y="2707650"/>
            <a:ext cx="114618" cy="132552"/>
          </a:xfrm>
          <a:custGeom>
            <a:rect b="b" l="l" r="r" t="t"/>
            <a:pathLst>
              <a:path extrusionOk="0" h="4213" w="3643">
                <a:moveTo>
                  <a:pt x="1086" y="1"/>
                </a:moveTo>
                <a:cubicBezTo>
                  <a:pt x="718" y="1"/>
                  <a:pt x="345" y="93"/>
                  <a:pt x="1" y="285"/>
                </a:cubicBezTo>
                <a:cubicBezTo>
                  <a:pt x="271" y="179"/>
                  <a:pt x="553" y="127"/>
                  <a:pt x="830" y="127"/>
                </a:cubicBezTo>
                <a:cubicBezTo>
                  <a:pt x="1625" y="127"/>
                  <a:pt x="2389" y="548"/>
                  <a:pt x="2788" y="1299"/>
                </a:cubicBezTo>
                <a:cubicBezTo>
                  <a:pt x="3358" y="2312"/>
                  <a:pt x="3041" y="3547"/>
                  <a:pt x="2154" y="4181"/>
                </a:cubicBezTo>
                <a:lnTo>
                  <a:pt x="2154" y="4212"/>
                </a:lnTo>
                <a:cubicBezTo>
                  <a:pt x="3231" y="3610"/>
                  <a:pt x="3643" y="2249"/>
                  <a:pt x="3041" y="1172"/>
                </a:cubicBezTo>
                <a:cubicBezTo>
                  <a:pt x="2632" y="418"/>
                  <a:pt x="1870" y="1"/>
                  <a:pt x="1086" y="1"/>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7"/>
          <p:cNvSpPr/>
          <p:nvPr/>
        </p:nvSpPr>
        <p:spPr>
          <a:xfrm>
            <a:off x="6605582" y="2708625"/>
            <a:ext cx="77775" cy="140543"/>
          </a:xfrm>
          <a:custGeom>
            <a:rect b="b" l="l" r="r" t="t"/>
            <a:pathLst>
              <a:path extrusionOk="0" h="4467" w="2472">
                <a:moveTo>
                  <a:pt x="33" y="1"/>
                </a:moveTo>
                <a:cubicBezTo>
                  <a:pt x="1" y="33"/>
                  <a:pt x="1" y="33"/>
                  <a:pt x="1" y="33"/>
                </a:cubicBezTo>
                <a:lnTo>
                  <a:pt x="2440" y="4466"/>
                </a:lnTo>
                <a:lnTo>
                  <a:pt x="2471" y="4466"/>
                </a:lnTo>
                <a:lnTo>
                  <a:pt x="33"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7"/>
          <p:cNvSpPr/>
          <p:nvPr/>
        </p:nvSpPr>
        <p:spPr>
          <a:xfrm>
            <a:off x="6606589" y="2707650"/>
            <a:ext cx="79757" cy="141518"/>
          </a:xfrm>
          <a:custGeom>
            <a:rect b="b" l="l" r="r" t="t"/>
            <a:pathLst>
              <a:path extrusionOk="0" h="4498" w="2535">
                <a:moveTo>
                  <a:pt x="96" y="0"/>
                </a:moveTo>
                <a:lnTo>
                  <a:pt x="1" y="32"/>
                </a:lnTo>
                <a:lnTo>
                  <a:pt x="2439" y="4497"/>
                </a:lnTo>
                <a:cubicBezTo>
                  <a:pt x="2471" y="4466"/>
                  <a:pt x="2503" y="4466"/>
                  <a:pt x="2534" y="4434"/>
                </a:cubicBezTo>
                <a:lnTo>
                  <a:pt x="96" y="0"/>
                </a:ln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7"/>
          <p:cNvSpPr/>
          <p:nvPr/>
        </p:nvSpPr>
        <p:spPr>
          <a:xfrm>
            <a:off x="6602593" y="2708625"/>
            <a:ext cx="81740" cy="142525"/>
          </a:xfrm>
          <a:custGeom>
            <a:rect b="b" l="l" r="r" t="t"/>
            <a:pathLst>
              <a:path extrusionOk="0" h="4530" w="2598">
                <a:moveTo>
                  <a:pt x="159" y="1"/>
                </a:moveTo>
                <a:lnTo>
                  <a:pt x="1" y="64"/>
                </a:lnTo>
                <a:lnTo>
                  <a:pt x="2471" y="4530"/>
                </a:lnTo>
                <a:lnTo>
                  <a:pt x="2598" y="4435"/>
                </a:lnTo>
                <a:lnTo>
                  <a:pt x="159" y="1"/>
                </a:lnTo>
                <a:close/>
              </a:path>
            </a:pathLst>
          </a:custGeom>
          <a:solidFill>
            <a:srgbClr val="D197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7"/>
          <p:cNvSpPr/>
          <p:nvPr/>
        </p:nvSpPr>
        <p:spPr>
          <a:xfrm>
            <a:off x="6577706" y="2328023"/>
            <a:ext cx="200290" cy="168261"/>
          </a:xfrm>
          <a:custGeom>
            <a:rect b="b" l="l" r="r" t="t"/>
            <a:pathLst>
              <a:path extrusionOk="0" h="5348" w="6366">
                <a:moveTo>
                  <a:pt x="5099" y="0"/>
                </a:moveTo>
                <a:lnTo>
                  <a:pt x="1869" y="919"/>
                </a:lnTo>
                <a:cubicBezTo>
                  <a:pt x="697" y="1267"/>
                  <a:pt x="0" y="2534"/>
                  <a:pt x="349" y="3737"/>
                </a:cubicBezTo>
                <a:cubicBezTo>
                  <a:pt x="636" y="4704"/>
                  <a:pt x="1527" y="5347"/>
                  <a:pt x="2506" y="5347"/>
                </a:cubicBezTo>
                <a:cubicBezTo>
                  <a:pt x="2713" y="5347"/>
                  <a:pt x="2925" y="5318"/>
                  <a:pt x="3135" y="5257"/>
                </a:cubicBezTo>
                <a:lnTo>
                  <a:pt x="6366" y="4307"/>
                </a:lnTo>
                <a:lnTo>
                  <a:pt x="5099" y="0"/>
                </a:ln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7"/>
          <p:cNvSpPr/>
          <p:nvPr/>
        </p:nvSpPr>
        <p:spPr>
          <a:xfrm>
            <a:off x="6738102" y="2291244"/>
            <a:ext cx="215266" cy="172320"/>
          </a:xfrm>
          <a:custGeom>
            <a:rect b="b" l="l" r="r" t="t"/>
            <a:pathLst>
              <a:path extrusionOk="0" h="5477" w="6842">
                <a:moveTo>
                  <a:pt x="4323" y="0"/>
                </a:moveTo>
                <a:cubicBezTo>
                  <a:pt x="4108" y="0"/>
                  <a:pt x="3891" y="30"/>
                  <a:pt x="3675" y="93"/>
                </a:cubicBezTo>
                <a:lnTo>
                  <a:pt x="1" y="1169"/>
                </a:lnTo>
                <a:lnTo>
                  <a:pt x="1268" y="5476"/>
                </a:lnTo>
                <a:lnTo>
                  <a:pt x="4941" y="4400"/>
                </a:lnTo>
                <a:cubicBezTo>
                  <a:pt x="6145" y="4051"/>
                  <a:pt x="6842" y="2816"/>
                  <a:pt x="6493" y="1613"/>
                </a:cubicBezTo>
                <a:cubicBezTo>
                  <a:pt x="6207" y="625"/>
                  <a:pt x="5303" y="0"/>
                  <a:pt x="43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7"/>
          <p:cNvSpPr/>
          <p:nvPr/>
        </p:nvSpPr>
        <p:spPr>
          <a:xfrm>
            <a:off x="6864644" y="2148314"/>
            <a:ext cx="60817" cy="38573"/>
          </a:xfrm>
          <a:custGeom>
            <a:rect b="b" l="l" r="r" t="t"/>
            <a:pathLst>
              <a:path extrusionOk="0" h="1226" w="1933">
                <a:moveTo>
                  <a:pt x="376" y="0"/>
                </a:moveTo>
                <a:cubicBezTo>
                  <a:pt x="302" y="0"/>
                  <a:pt x="220" y="4"/>
                  <a:pt x="128" y="13"/>
                </a:cubicBezTo>
                <a:cubicBezTo>
                  <a:pt x="64" y="13"/>
                  <a:pt x="1" y="77"/>
                  <a:pt x="1" y="172"/>
                </a:cubicBezTo>
                <a:cubicBezTo>
                  <a:pt x="1" y="267"/>
                  <a:pt x="64" y="298"/>
                  <a:pt x="159" y="298"/>
                </a:cubicBezTo>
                <a:cubicBezTo>
                  <a:pt x="476" y="298"/>
                  <a:pt x="634" y="298"/>
                  <a:pt x="698" y="330"/>
                </a:cubicBezTo>
                <a:cubicBezTo>
                  <a:pt x="1204" y="488"/>
                  <a:pt x="1521" y="742"/>
                  <a:pt x="1616" y="1122"/>
                </a:cubicBezTo>
                <a:cubicBezTo>
                  <a:pt x="1642" y="1173"/>
                  <a:pt x="1710" y="1225"/>
                  <a:pt x="1769" y="1225"/>
                </a:cubicBezTo>
                <a:cubicBezTo>
                  <a:pt x="1782" y="1225"/>
                  <a:pt x="1794" y="1223"/>
                  <a:pt x="1806" y="1217"/>
                </a:cubicBezTo>
                <a:cubicBezTo>
                  <a:pt x="1901" y="1185"/>
                  <a:pt x="1933" y="1090"/>
                  <a:pt x="1933" y="1027"/>
                </a:cubicBezTo>
                <a:cubicBezTo>
                  <a:pt x="1774" y="552"/>
                  <a:pt x="1394" y="235"/>
                  <a:pt x="793" y="45"/>
                </a:cubicBezTo>
                <a:cubicBezTo>
                  <a:pt x="681" y="23"/>
                  <a:pt x="553" y="0"/>
                  <a:pt x="376"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7"/>
          <p:cNvSpPr/>
          <p:nvPr/>
        </p:nvSpPr>
        <p:spPr>
          <a:xfrm>
            <a:off x="6719193" y="2305842"/>
            <a:ext cx="120596" cy="41405"/>
          </a:xfrm>
          <a:custGeom>
            <a:rect b="b" l="l" r="r" t="t"/>
            <a:pathLst>
              <a:path extrusionOk="0" h="1316" w="3833">
                <a:moveTo>
                  <a:pt x="3648" y="0"/>
                </a:moveTo>
                <a:cubicBezTo>
                  <a:pt x="3635" y="0"/>
                  <a:pt x="3622" y="3"/>
                  <a:pt x="3611" y="9"/>
                </a:cubicBezTo>
                <a:lnTo>
                  <a:pt x="127" y="1022"/>
                </a:lnTo>
                <a:cubicBezTo>
                  <a:pt x="64" y="1054"/>
                  <a:pt x="0" y="1117"/>
                  <a:pt x="32" y="1212"/>
                </a:cubicBezTo>
                <a:cubicBezTo>
                  <a:pt x="58" y="1264"/>
                  <a:pt x="105" y="1316"/>
                  <a:pt x="173" y="1316"/>
                </a:cubicBezTo>
                <a:cubicBezTo>
                  <a:pt x="188" y="1316"/>
                  <a:pt x="205" y="1313"/>
                  <a:pt x="222" y="1307"/>
                </a:cubicBezTo>
                <a:lnTo>
                  <a:pt x="3706" y="294"/>
                </a:lnTo>
                <a:cubicBezTo>
                  <a:pt x="3769" y="294"/>
                  <a:pt x="3832" y="199"/>
                  <a:pt x="3801" y="104"/>
                </a:cubicBezTo>
                <a:cubicBezTo>
                  <a:pt x="3775" y="52"/>
                  <a:pt x="3707" y="0"/>
                  <a:pt x="3648"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7"/>
          <p:cNvSpPr/>
          <p:nvPr/>
        </p:nvSpPr>
        <p:spPr>
          <a:xfrm flipH="1">
            <a:off x="1031406" y="2139689"/>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83C5BE"/>
                </a:solidFill>
                <a:latin typeface="Lora"/>
                <a:ea typeface="Lora"/>
                <a:cs typeface="Lora"/>
                <a:sym typeface="Lora"/>
              </a:rPr>
              <a:t>Diagnosis</a:t>
            </a:r>
            <a:endParaRPr>
              <a:solidFill>
                <a:srgbClr val="83C5BE"/>
              </a:solidFill>
            </a:endParaRPr>
          </a:p>
        </p:txBody>
      </p:sp>
      <p:sp>
        <p:nvSpPr>
          <p:cNvPr id="891" name="Google Shape;891;p27"/>
          <p:cNvSpPr/>
          <p:nvPr/>
        </p:nvSpPr>
        <p:spPr>
          <a:xfrm flipH="1">
            <a:off x="450482" y="2098851"/>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7"/>
          <p:cNvSpPr/>
          <p:nvPr/>
        </p:nvSpPr>
        <p:spPr>
          <a:xfrm flipH="1">
            <a:off x="482385" y="2130722"/>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3" name="Google Shape;893;p27"/>
          <p:cNvGrpSpPr/>
          <p:nvPr/>
        </p:nvGrpSpPr>
        <p:grpSpPr>
          <a:xfrm>
            <a:off x="565571" y="2305823"/>
            <a:ext cx="588941" cy="463148"/>
            <a:chOff x="7163472" y="1137317"/>
            <a:chExt cx="1187860" cy="889642"/>
          </a:xfrm>
        </p:grpSpPr>
        <p:sp>
          <p:nvSpPr>
            <p:cNvPr id="894" name="Google Shape;894;p27"/>
            <p:cNvSpPr/>
            <p:nvPr/>
          </p:nvSpPr>
          <p:spPr>
            <a:xfrm>
              <a:off x="8124355" y="1187506"/>
              <a:ext cx="172761" cy="463908"/>
            </a:xfrm>
            <a:custGeom>
              <a:rect b="b" l="l" r="r" t="t"/>
              <a:pathLst>
                <a:path extrusionOk="0" h="14632" w="5449">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7"/>
            <p:cNvSpPr/>
            <p:nvPr/>
          </p:nvSpPr>
          <p:spPr>
            <a:xfrm>
              <a:off x="8092238" y="1205578"/>
              <a:ext cx="32149" cy="57291"/>
            </a:xfrm>
            <a:custGeom>
              <a:rect b="b" l="l" r="r" t="t"/>
              <a:pathLst>
                <a:path extrusionOk="0" h="1807" w="1014">
                  <a:moveTo>
                    <a:pt x="1" y="1"/>
                  </a:moveTo>
                  <a:cubicBezTo>
                    <a:pt x="1" y="1"/>
                    <a:pt x="1014" y="318"/>
                    <a:pt x="1014" y="1806"/>
                  </a:cubicBezTo>
                  <a:lnTo>
                    <a:pt x="1014"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7"/>
            <p:cNvSpPr/>
            <p:nvPr/>
          </p:nvSpPr>
          <p:spPr>
            <a:xfrm>
              <a:off x="8297084" y="1205578"/>
              <a:ext cx="32149" cy="57291"/>
            </a:xfrm>
            <a:custGeom>
              <a:rect b="b" l="l" r="r" t="t"/>
              <a:pathLst>
                <a:path extrusionOk="0" h="1807" w="1014">
                  <a:moveTo>
                    <a:pt x="1013" y="1"/>
                  </a:moveTo>
                  <a:lnTo>
                    <a:pt x="0" y="33"/>
                  </a:lnTo>
                  <a:lnTo>
                    <a:pt x="0" y="1806"/>
                  </a:lnTo>
                  <a:cubicBezTo>
                    <a:pt x="0" y="318"/>
                    <a:pt x="1013" y="1"/>
                    <a:pt x="1013"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7"/>
            <p:cNvSpPr/>
            <p:nvPr/>
          </p:nvSpPr>
          <p:spPr>
            <a:xfrm>
              <a:off x="8158501"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36"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7"/>
            <p:cNvSpPr/>
            <p:nvPr/>
          </p:nvSpPr>
          <p:spPr>
            <a:xfrm>
              <a:off x="8222767" y="1393335"/>
              <a:ext cx="21116" cy="236995"/>
            </a:xfrm>
            <a:custGeom>
              <a:rect b="b" l="l" r="r" t="t"/>
              <a:pathLst>
                <a:path extrusionOk="0" h="7475" w="666">
                  <a:moveTo>
                    <a:pt x="317" y="1"/>
                  </a:moveTo>
                  <a:cubicBezTo>
                    <a:pt x="159" y="1"/>
                    <a:pt x="1" y="128"/>
                    <a:pt x="1" y="286"/>
                  </a:cubicBezTo>
                  <a:lnTo>
                    <a:pt x="1" y="7190"/>
                  </a:lnTo>
                  <a:cubicBezTo>
                    <a:pt x="1" y="7348"/>
                    <a:pt x="159" y="7475"/>
                    <a:pt x="317" y="7475"/>
                  </a:cubicBezTo>
                  <a:lnTo>
                    <a:pt x="349" y="7475"/>
                  </a:lnTo>
                  <a:cubicBezTo>
                    <a:pt x="507" y="7475"/>
                    <a:pt x="666" y="7348"/>
                    <a:pt x="666" y="7190"/>
                  </a:cubicBezTo>
                  <a:lnTo>
                    <a:pt x="666" y="286"/>
                  </a:lnTo>
                  <a:cubicBezTo>
                    <a:pt x="666"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7"/>
            <p:cNvSpPr/>
            <p:nvPr/>
          </p:nvSpPr>
          <p:spPr>
            <a:xfrm>
              <a:off x="8222767" y="1324059"/>
              <a:ext cx="21116" cy="50252"/>
            </a:xfrm>
            <a:custGeom>
              <a:rect b="b" l="l" r="r" t="t"/>
              <a:pathLst>
                <a:path extrusionOk="0" h="1585" w="666">
                  <a:moveTo>
                    <a:pt x="317" y="1"/>
                  </a:moveTo>
                  <a:cubicBezTo>
                    <a:pt x="159" y="1"/>
                    <a:pt x="1" y="127"/>
                    <a:pt x="1" y="286"/>
                  </a:cubicBezTo>
                  <a:lnTo>
                    <a:pt x="1" y="1299"/>
                  </a:lnTo>
                  <a:cubicBezTo>
                    <a:pt x="1" y="1458"/>
                    <a:pt x="159" y="1584"/>
                    <a:pt x="317" y="1584"/>
                  </a:cubicBezTo>
                  <a:lnTo>
                    <a:pt x="349" y="1584"/>
                  </a:lnTo>
                  <a:cubicBezTo>
                    <a:pt x="507" y="1584"/>
                    <a:pt x="666" y="1458"/>
                    <a:pt x="666" y="1299"/>
                  </a:cubicBezTo>
                  <a:lnTo>
                    <a:pt x="666" y="286"/>
                  </a:lnTo>
                  <a:cubicBezTo>
                    <a:pt x="666"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7"/>
            <p:cNvSpPr/>
            <p:nvPr/>
          </p:nvSpPr>
          <p:spPr>
            <a:xfrm>
              <a:off x="8069157" y="1137317"/>
              <a:ext cx="282174" cy="71305"/>
            </a:xfrm>
            <a:custGeom>
              <a:rect b="b" l="l" r="r" t="t"/>
              <a:pathLst>
                <a:path extrusionOk="0" h="2249" w="8900">
                  <a:moveTo>
                    <a:pt x="1014" y="0"/>
                  </a:moveTo>
                  <a:cubicBezTo>
                    <a:pt x="475" y="0"/>
                    <a:pt x="0" y="444"/>
                    <a:pt x="0" y="1014"/>
                  </a:cubicBezTo>
                  <a:lnTo>
                    <a:pt x="0" y="1235"/>
                  </a:lnTo>
                  <a:cubicBezTo>
                    <a:pt x="0" y="1774"/>
                    <a:pt x="444" y="2249"/>
                    <a:pt x="1014" y="2249"/>
                  </a:cubicBezTo>
                  <a:lnTo>
                    <a:pt x="7917" y="2249"/>
                  </a:lnTo>
                  <a:cubicBezTo>
                    <a:pt x="8456" y="2249"/>
                    <a:pt x="8899" y="1774"/>
                    <a:pt x="8899" y="1235"/>
                  </a:cubicBezTo>
                  <a:lnTo>
                    <a:pt x="8899" y="1014"/>
                  </a:lnTo>
                  <a:cubicBezTo>
                    <a:pt x="8899" y="475"/>
                    <a:pt x="8456" y="0"/>
                    <a:pt x="79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7"/>
            <p:cNvSpPr/>
            <p:nvPr/>
          </p:nvSpPr>
          <p:spPr>
            <a:xfrm>
              <a:off x="7673542" y="1187506"/>
              <a:ext cx="172729" cy="463908"/>
            </a:xfrm>
            <a:custGeom>
              <a:rect b="b" l="l" r="r" t="t"/>
              <a:pathLst>
                <a:path extrusionOk="0" h="14632" w="5448">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7"/>
            <p:cNvSpPr/>
            <p:nvPr/>
          </p:nvSpPr>
          <p:spPr>
            <a:xfrm>
              <a:off x="7641424" y="1205578"/>
              <a:ext cx="31134" cy="57291"/>
            </a:xfrm>
            <a:custGeom>
              <a:rect b="b" l="l" r="r" t="t"/>
              <a:pathLst>
                <a:path extrusionOk="0" h="1807" w="982">
                  <a:moveTo>
                    <a:pt x="0" y="1"/>
                  </a:moveTo>
                  <a:cubicBezTo>
                    <a:pt x="0" y="1"/>
                    <a:pt x="982" y="318"/>
                    <a:pt x="982" y="1806"/>
                  </a:cubicBezTo>
                  <a:lnTo>
                    <a:pt x="982" y="33"/>
                  </a:lnTo>
                  <a:lnTo>
                    <a:pt x="0"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7"/>
            <p:cNvSpPr/>
            <p:nvPr/>
          </p:nvSpPr>
          <p:spPr>
            <a:xfrm>
              <a:off x="7846239" y="1205578"/>
              <a:ext cx="32181" cy="57291"/>
            </a:xfrm>
            <a:custGeom>
              <a:rect b="b" l="l" r="r" t="t"/>
              <a:pathLst>
                <a:path extrusionOk="0" h="1807" w="1015">
                  <a:moveTo>
                    <a:pt x="1014" y="1"/>
                  </a:moveTo>
                  <a:lnTo>
                    <a:pt x="1" y="33"/>
                  </a:lnTo>
                  <a:lnTo>
                    <a:pt x="1" y="1806"/>
                  </a:lnTo>
                  <a:cubicBezTo>
                    <a:pt x="1" y="318"/>
                    <a:pt x="1014" y="1"/>
                    <a:pt x="1014"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7"/>
            <p:cNvSpPr/>
            <p:nvPr/>
          </p:nvSpPr>
          <p:spPr>
            <a:xfrm>
              <a:off x="7707688" y="1295969"/>
              <a:ext cx="103453" cy="355445"/>
            </a:xfrm>
            <a:custGeom>
              <a:rect b="b" l="l" r="r" t="t"/>
              <a:pathLst>
                <a:path extrusionOk="0" h="11211" w="3263">
                  <a:moveTo>
                    <a:pt x="159" y="0"/>
                  </a:moveTo>
                  <a:cubicBezTo>
                    <a:pt x="64" y="0"/>
                    <a:pt x="0" y="95"/>
                    <a:pt x="0" y="158"/>
                  </a:cubicBezTo>
                  <a:lnTo>
                    <a:pt x="0" y="11211"/>
                  </a:lnTo>
                  <a:lnTo>
                    <a:pt x="3262" y="11211"/>
                  </a:lnTo>
                  <a:lnTo>
                    <a:pt x="3262" y="158"/>
                  </a:lnTo>
                  <a:cubicBezTo>
                    <a:pt x="3262" y="95"/>
                    <a:pt x="3199" y="0"/>
                    <a:pt x="3136"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7"/>
            <p:cNvSpPr/>
            <p:nvPr/>
          </p:nvSpPr>
          <p:spPr>
            <a:xfrm>
              <a:off x="7771954" y="1393335"/>
              <a:ext cx="20101" cy="236995"/>
            </a:xfrm>
            <a:custGeom>
              <a:rect b="b" l="l" r="r" t="t"/>
              <a:pathLst>
                <a:path extrusionOk="0" h="7475" w="634">
                  <a:moveTo>
                    <a:pt x="285" y="1"/>
                  </a:moveTo>
                  <a:cubicBezTo>
                    <a:pt x="127" y="1"/>
                    <a:pt x="0" y="128"/>
                    <a:pt x="0" y="286"/>
                  </a:cubicBezTo>
                  <a:lnTo>
                    <a:pt x="0" y="7190"/>
                  </a:lnTo>
                  <a:cubicBezTo>
                    <a:pt x="0" y="7348"/>
                    <a:pt x="127" y="7475"/>
                    <a:pt x="285" y="7475"/>
                  </a:cubicBezTo>
                  <a:lnTo>
                    <a:pt x="348" y="7475"/>
                  </a:lnTo>
                  <a:cubicBezTo>
                    <a:pt x="507" y="7475"/>
                    <a:pt x="634" y="7348"/>
                    <a:pt x="634" y="7190"/>
                  </a:cubicBezTo>
                  <a:lnTo>
                    <a:pt x="634" y="286"/>
                  </a:lnTo>
                  <a:cubicBezTo>
                    <a:pt x="634" y="128"/>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7"/>
            <p:cNvSpPr/>
            <p:nvPr/>
          </p:nvSpPr>
          <p:spPr>
            <a:xfrm>
              <a:off x="7771954" y="1324059"/>
              <a:ext cx="20101" cy="50252"/>
            </a:xfrm>
            <a:custGeom>
              <a:rect b="b" l="l" r="r" t="t"/>
              <a:pathLst>
                <a:path extrusionOk="0" h="1585" w="634">
                  <a:moveTo>
                    <a:pt x="285" y="1"/>
                  </a:moveTo>
                  <a:cubicBezTo>
                    <a:pt x="127" y="1"/>
                    <a:pt x="0" y="127"/>
                    <a:pt x="0" y="286"/>
                  </a:cubicBezTo>
                  <a:lnTo>
                    <a:pt x="0" y="1299"/>
                  </a:lnTo>
                  <a:cubicBezTo>
                    <a:pt x="0" y="1458"/>
                    <a:pt x="127" y="1584"/>
                    <a:pt x="285" y="1584"/>
                  </a:cubicBezTo>
                  <a:lnTo>
                    <a:pt x="348" y="1584"/>
                  </a:lnTo>
                  <a:cubicBezTo>
                    <a:pt x="507" y="1584"/>
                    <a:pt x="634" y="1458"/>
                    <a:pt x="634" y="1299"/>
                  </a:cubicBezTo>
                  <a:lnTo>
                    <a:pt x="634" y="286"/>
                  </a:lnTo>
                  <a:cubicBezTo>
                    <a:pt x="634" y="127"/>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7"/>
            <p:cNvSpPr/>
            <p:nvPr/>
          </p:nvSpPr>
          <p:spPr>
            <a:xfrm>
              <a:off x="7618312" y="1137317"/>
              <a:ext cx="282174" cy="71305"/>
            </a:xfrm>
            <a:custGeom>
              <a:rect b="b" l="l" r="r" t="t"/>
              <a:pathLst>
                <a:path extrusionOk="0" h="2249" w="8900">
                  <a:moveTo>
                    <a:pt x="1014" y="0"/>
                  </a:moveTo>
                  <a:cubicBezTo>
                    <a:pt x="476" y="0"/>
                    <a:pt x="1" y="444"/>
                    <a:pt x="1" y="1014"/>
                  </a:cubicBezTo>
                  <a:lnTo>
                    <a:pt x="1" y="1235"/>
                  </a:lnTo>
                  <a:cubicBezTo>
                    <a:pt x="1" y="1774"/>
                    <a:pt x="444" y="2249"/>
                    <a:pt x="1014" y="2249"/>
                  </a:cubicBezTo>
                  <a:lnTo>
                    <a:pt x="7918" y="2249"/>
                  </a:lnTo>
                  <a:cubicBezTo>
                    <a:pt x="8456" y="2249"/>
                    <a:pt x="8900" y="1774"/>
                    <a:pt x="8900" y="1235"/>
                  </a:cubicBezTo>
                  <a:lnTo>
                    <a:pt x="8900" y="1014"/>
                  </a:lnTo>
                  <a:cubicBezTo>
                    <a:pt x="8900"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7"/>
            <p:cNvSpPr/>
            <p:nvPr/>
          </p:nvSpPr>
          <p:spPr>
            <a:xfrm>
              <a:off x="7221714" y="1187506"/>
              <a:ext cx="173743" cy="463908"/>
            </a:xfrm>
            <a:custGeom>
              <a:rect b="b" l="l" r="r" t="t"/>
              <a:pathLst>
                <a:path extrusionOk="0" h="14632" w="5480">
                  <a:moveTo>
                    <a:pt x="0" y="1"/>
                  </a:moveTo>
                  <a:lnTo>
                    <a:pt x="0" y="14632"/>
                  </a:lnTo>
                  <a:lnTo>
                    <a:pt x="5479" y="14632"/>
                  </a:ln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7"/>
            <p:cNvSpPr/>
            <p:nvPr/>
          </p:nvSpPr>
          <p:spPr>
            <a:xfrm>
              <a:off x="7190579" y="1205578"/>
              <a:ext cx="31166" cy="57291"/>
            </a:xfrm>
            <a:custGeom>
              <a:rect b="b" l="l" r="r" t="t"/>
              <a:pathLst>
                <a:path extrusionOk="0" h="1807" w="983">
                  <a:moveTo>
                    <a:pt x="1" y="1"/>
                  </a:moveTo>
                  <a:cubicBezTo>
                    <a:pt x="1" y="1"/>
                    <a:pt x="982" y="318"/>
                    <a:pt x="982" y="1806"/>
                  </a:cubicBezTo>
                  <a:lnTo>
                    <a:pt x="982"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7"/>
            <p:cNvSpPr/>
            <p:nvPr/>
          </p:nvSpPr>
          <p:spPr>
            <a:xfrm>
              <a:off x="7395425" y="1205578"/>
              <a:ext cx="31134" cy="57291"/>
            </a:xfrm>
            <a:custGeom>
              <a:rect b="b" l="l" r="r" t="t"/>
              <a:pathLst>
                <a:path extrusionOk="0" h="1807" w="982">
                  <a:moveTo>
                    <a:pt x="982" y="1"/>
                  </a:moveTo>
                  <a:lnTo>
                    <a:pt x="0" y="33"/>
                  </a:lnTo>
                  <a:lnTo>
                    <a:pt x="0" y="1806"/>
                  </a:lnTo>
                  <a:cubicBezTo>
                    <a:pt x="0" y="318"/>
                    <a:pt x="982" y="1"/>
                    <a:pt x="982"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7"/>
            <p:cNvSpPr/>
            <p:nvPr/>
          </p:nvSpPr>
          <p:spPr>
            <a:xfrm>
              <a:off x="7256843"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04"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7"/>
            <p:cNvSpPr/>
            <p:nvPr/>
          </p:nvSpPr>
          <p:spPr>
            <a:xfrm>
              <a:off x="7321109" y="1393335"/>
              <a:ext cx="20133" cy="236995"/>
            </a:xfrm>
            <a:custGeom>
              <a:rect b="b" l="l" r="r" t="t"/>
              <a:pathLst>
                <a:path extrusionOk="0" h="7475" w="635">
                  <a:moveTo>
                    <a:pt x="286" y="1"/>
                  </a:moveTo>
                  <a:cubicBezTo>
                    <a:pt x="127" y="1"/>
                    <a:pt x="1" y="128"/>
                    <a:pt x="1" y="286"/>
                  </a:cubicBezTo>
                  <a:lnTo>
                    <a:pt x="1" y="7190"/>
                  </a:lnTo>
                  <a:cubicBezTo>
                    <a:pt x="1" y="7348"/>
                    <a:pt x="127" y="7475"/>
                    <a:pt x="286" y="7475"/>
                  </a:cubicBezTo>
                  <a:lnTo>
                    <a:pt x="349" y="7475"/>
                  </a:lnTo>
                  <a:cubicBezTo>
                    <a:pt x="507" y="7475"/>
                    <a:pt x="634" y="7348"/>
                    <a:pt x="634" y="7190"/>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7"/>
            <p:cNvSpPr/>
            <p:nvPr/>
          </p:nvSpPr>
          <p:spPr>
            <a:xfrm>
              <a:off x="7321109" y="1324059"/>
              <a:ext cx="20133" cy="50252"/>
            </a:xfrm>
            <a:custGeom>
              <a:rect b="b" l="l" r="r" t="t"/>
              <a:pathLst>
                <a:path extrusionOk="0" h="1585" w="635">
                  <a:moveTo>
                    <a:pt x="286" y="1"/>
                  </a:moveTo>
                  <a:cubicBezTo>
                    <a:pt x="127" y="1"/>
                    <a:pt x="1" y="127"/>
                    <a:pt x="1" y="286"/>
                  </a:cubicBezTo>
                  <a:lnTo>
                    <a:pt x="1" y="1299"/>
                  </a:lnTo>
                  <a:cubicBezTo>
                    <a:pt x="1" y="1458"/>
                    <a:pt x="127" y="1584"/>
                    <a:pt x="286" y="1584"/>
                  </a:cubicBezTo>
                  <a:lnTo>
                    <a:pt x="349" y="1584"/>
                  </a:lnTo>
                  <a:cubicBezTo>
                    <a:pt x="507" y="1584"/>
                    <a:pt x="634" y="1458"/>
                    <a:pt x="634" y="1299"/>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7"/>
            <p:cNvSpPr/>
            <p:nvPr/>
          </p:nvSpPr>
          <p:spPr>
            <a:xfrm>
              <a:off x="7167498" y="1137317"/>
              <a:ext cx="282174" cy="71305"/>
            </a:xfrm>
            <a:custGeom>
              <a:rect b="b" l="l" r="r" t="t"/>
              <a:pathLst>
                <a:path extrusionOk="0" h="2249" w="8900">
                  <a:moveTo>
                    <a:pt x="1014" y="0"/>
                  </a:moveTo>
                  <a:cubicBezTo>
                    <a:pt x="444" y="0"/>
                    <a:pt x="0" y="444"/>
                    <a:pt x="0" y="1014"/>
                  </a:cubicBezTo>
                  <a:lnTo>
                    <a:pt x="0" y="1235"/>
                  </a:lnTo>
                  <a:cubicBezTo>
                    <a:pt x="0" y="1774"/>
                    <a:pt x="444" y="2249"/>
                    <a:pt x="1014" y="2249"/>
                  </a:cubicBezTo>
                  <a:lnTo>
                    <a:pt x="7918" y="2249"/>
                  </a:lnTo>
                  <a:cubicBezTo>
                    <a:pt x="8456" y="2249"/>
                    <a:pt x="8899" y="1774"/>
                    <a:pt x="8899" y="1235"/>
                  </a:cubicBezTo>
                  <a:lnTo>
                    <a:pt x="8899" y="1014"/>
                  </a:lnTo>
                  <a:cubicBezTo>
                    <a:pt x="8899"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7"/>
            <p:cNvSpPr/>
            <p:nvPr/>
          </p:nvSpPr>
          <p:spPr>
            <a:xfrm>
              <a:off x="7163472" y="1610229"/>
              <a:ext cx="1166776" cy="94417"/>
            </a:xfrm>
            <a:custGeom>
              <a:rect b="b" l="l" r="r" t="t"/>
              <a:pathLst>
                <a:path extrusionOk="0" h="2978" w="36801">
                  <a:moveTo>
                    <a:pt x="1" y="0"/>
                  </a:moveTo>
                  <a:lnTo>
                    <a:pt x="1" y="2977"/>
                  </a:lnTo>
                  <a:lnTo>
                    <a:pt x="36800" y="2977"/>
                  </a:lnTo>
                  <a:lnTo>
                    <a:pt x="3680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7"/>
            <p:cNvSpPr/>
            <p:nvPr/>
          </p:nvSpPr>
          <p:spPr>
            <a:xfrm>
              <a:off x="7221714" y="1706612"/>
              <a:ext cx="173743" cy="320347"/>
            </a:xfrm>
            <a:custGeom>
              <a:rect b="b" l="l" r="r" t="t"/>
              <a:pathLst>
                <a:path extrusionOk="0" h="10104" w="5480">
                  <a:moveTo>
                    <a:pt x="0" y="1"/>
                  </a:moveTo>
                  <a:lnTo>
                    <a:pt x="0" y="7380"/>
                  </a:lnTo>
                  <a:cubicBezTo>
                    <a:pt x="0" y="8868"/>
                    <a:pt x="1236" y="10103"/>
                    <a:pt x="2756" y="10103"/>
                  </a:cubicBezTo>
                  <a:cubicBezTo>
                    <a:pt x="4244" y="10103"/>
                    <a:pt x="5479" y="8900"/>
                    <a:pt x="5479" y="7380"/>
                  </a:cubicBez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7"/>
            <p:cNvSpPr/>
            <p:nvPr/>
          </p:nvSpPr>
          <p:spPr>
            <a:xfrm>
              <a:off x="7256843" y="1706612"/>
              <a:ext cx="103453" cy="273139"/>
            </a:xfrm>
            <a:custGeom>
              <a:rect b="b" l="l" r="r" t="t"/>
              <a:pathLst>
                <a:path extrusionOk="0" h="8615" w="3263">
                  <a:moveTo>
                    <a:pt x="1" y="1"/>
                  </a:moveTo>
                  <a:lnTo>
                    <a:pt x="1" y="6968"/>
                  </a:lnTo>
                  <a:cubicBezTo>
                    <a:pt x="1" y="7886"/>
                    <a:pt x="729" y="8615"/>
                    <a:pt x="1648" y="8615"/>
                  </a:cubicBezTo>
                  <a:cubicBezTo>
                    <a:pt x="2534" y="8615"/>
                    <a:pt x="3263" y="7886"/>
                    <a:pt x="3263" y="6968"/>
                  </a:cubicBezTo>
                  <a:lnTo>
                    <a:pt x="3263"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7"/>
            <p:cNvSpPr/>
            <p:nvPr/>
          </p:nvSpPr>
          <p:spPr>
            <a:xfrm>
              <a:off x="7324121"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7" y="2819"/>
                    <a:pt x="634" y="2692"/>
                    <a:pt x="634" y="2534"/>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7"/>
            <p:cNvSpPr/>
            <p:nvPr/>
          </p:nvSpPr>
          <p:spPr>
            <a:xfrm>
              <a:off x="7673542" y="1706612"/>
              <a:ext cx="172729" cy="320347"/>
            </a:xfrm>
            <a:custGeom>
              <a:rect b="b" l="l" r="r" t="t"/>
              <a:pathLst>
                <a:path extrusionOk="0" h="10104" w="5448">
                  <a:moveTo>
                    <a:pt x="1" y="1"/>
                  </a:moveTo>
                  <a:lnTo>
                    <a:pt x="1" y="7380"/>
                  </a:lnTo>
                  <a:cubicBezTo>
                    <a:pt x="1" y="8868"/>
                    <a:pt x="1204" y="10103"/>
                    <a:pt x="2724"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7"/>
            <p:cNvSpPr/>
            <p:nvPr/>
          </p:nvSpPr>
          <p:spPr>
            <a:xfrm>
              <a:off x="7707688" y="1706612"/>
              <a:ext cx="103453" cy="273139"/>
            </a:xfrm>
            <a:custGeom>
              <a:rect b="b" l="l" r="r" t="t"/>
              <a:pathLst>
                <a:path extrusionOk="0" h="8615" w="3263">
                  <a:moveTo>
                    <a:pt x="0" y="1"/>
                  </a:moveTo>
                  <a:lnTo>
                    <a:pt x="0" y="6968"/>
                  </a:lnTo>
                  <a:cubicBezTo>
                    <a:pt x="0" y="7886"/>
                    <a:pt x="729" y="8615"/>
                    <a:pt x="1647" y="8615"/>
                  </a:cubicBezTo>
                  <a:cubicBezTo>
                    <a:pt x="2534" y="8615"/>
                    <a:pt x="3262" y="7886"/>
                    <a:pt x="3262" y="6968"/>
                  </a:cubicBezTo>
                  <a:lnTo>
                    <a:pt x="3262" y="1"/>
                  </a:ln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7"/>
            <p:cNvSpPr/>
            <p:nvPr/>
          </p:nvSpPr>
          <p:spPr>
            <a:xfrm>
              <a:off x="7775949"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8" y="2819"/>
                    <a:pt x="634" y="2692"/>
                    <a:pt x="634" y="2534"/>
                  </a:cubicBezTo>
                  <a:lnTo>
                    <a:pt x="634" y="286"/>
                  </a:lnTo>
                  <a:cubicBezTo>
                    <a:pt x="634" y="127"/>
                    <a:pt x="508"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7"/>
            <p:cNvSpPr/>
            <p:nvPr/>
          </p:nvSpPr>
          <p:spPr>
            <a:xfrm>
              <a:off x="8124355" y="1702585"/>
              <a:ext cx="172761" cy="320347"/>
            </a:xfrm>
            <a:custGeom>
              <a:rect b="b" l="l" r="r" t="t"/>
              <a:pathLst>
                <a:path extrusionOk="0" h="10104" w="5449">
                  <a:moveTo>
                    <a:pt x="1" y="1"/>
                  </a:moveTo>
                  <a:lnTo>
                    <a:pt x="1" y="7380"/>
                  </a:lnTo>
                  <a:cubicBezTo>
                    <a:pt x="1" y="8868"/>
                    <a:pt x="1204" y="10103"/>
                    <a:pt x="2725"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7"/>
            <p:cNvSpPr/>
            <p:nvPr/>
          </p:nvSpPr>
          <p:spPr>
            <a:xfrm>
              <a:off x="8158501" y="1702585"/>
              <a:ext cx="103453" cy="273139"/>
            </a:xfrm>
            <a:custGeom>
              <a:rect b="b" l="l" r="r" t="t"/>
              <a:pathLst>
                <a:path extrusionOk="0" h="8615" w="3263">
                  <a:moveTo>
                    <a:pt x="1" y="1"/>
                  </a:moveTo>
                  <a:lnTo>
                    <a:pt x="1" y="6968"/>
                  </a:lnTo>
                  <a:cubicBezTo>
                    <a:pt x="1" y="7887"/>
                    <a:pt x="761" y="8615"/>
                    <a:pt x="1648" y="8615"/>
                  </a:cubicBezTo>
                  <a:cubicBezTo>
                    <a:pt x="2534" y="8615"/>
                    <a:pt x="3263" y="7887"/>
                    <a:pt x="3263" y="6968"/>
                  </a:cubicBezTo>
                  <a:lnTo>
                    <a:pt x="3263" y="1"/>
                  </a:ln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7"/>
            <p:cNvSpPr/>
            <p:nvPr/>
          </p:nvSpPr>
          <p:spPr>
            <a:xfrm>
              <a:off x="8226794" y="1809019"/>
              <a:ext cx="20101" cy="90423"/>
            </a:xfrm>
            <a:custGeom>
              <a:rect b="b" l="l" r="r" t="t"/>
              <a:pathLst>
                <a:path extrusionOk="0" h="2852" w="634">
                  <a:moveTo>
                    <a:pt x="285" y="1"/>
                  </a:moveTo>
                  <a:cubicBezTo>
                    <a:pt x="127" y="1"/>
                    <a:pt x="0" y="128"/>
                    <a:pt x="0" y="286"/>
                  </a:cubicBezTo>
                  <a:lnTo>
                    <a:pt x="0" y="2566"/>
                  </a:lnTo>
                  <a:cubicBezTo>
                    <a:pt x="0" y="2724"/>
                    <a:pt x="127" y="2851"/>
                    <a:pt x="285" y="2851"/>
                  </a:cubicBezTo>
                  <a:lnTo>
                    <a:pt x="349" y="2851"/>
                  </a:lnTo>
                  <a:cubicBezTo>
                    <a:pt x="507" y="2851"/>
                    <a:pt x="634" y="2724"/>
                    <a:pt x="634" y="2566"/>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5" name="Google Shape;925;p27"/>
          <p:cNvSpPr txBox="1"/>
          <p:nvPr/>
        </p:nvSpPr>
        <p:spPr>
          <a:xfrm>
            <a:off x="1316401" y="2485200"/>
            <a:ext cx="2321400" cy="1122000"/>
          </a:xfrm>
          <a:prstGeom prst="rect">
            <a:avLst/>
          </a:prstGeom>
          <a:noFill/>
          <a:ln>
            <a:noFill/>
          </a:ln>
        </p:spPr>
        <p:txBody>
          <a:bodyPr anchorCtr="0" anchor="t" bIns="0" lIns="0" spcFirstLastPara="1" rIns="0" wrap="square" tIns="6025">
            <a:noAutofit/>
          </a:bodyPr>
          <a:lstStyle/>
          <a:p>
            <a:pPr indent="0" lvl="0" marL="0" rtl="0" algn="l">
              <a:spcBef>
                <a:spcPts val="0"/>
              </a:spcBef>
              <a:spcAft>
                <a:spcPts val="0"/>
              </a:spcAft>
              <a:buNone/>
            </a:pPr>
            <a:r>
              <a:rPr lang="en-GB" sz="1000">
                <a:solidFill>
                  <a:srgbClr val="999999"/>
                </a:solidFill>
                <a:latin typeface="Mada"/>
                <a:ea typeface="Mada"/>
                <a:cs typeface="Mada"/>
                <a:sym typeface="Mada"/>
              </a:rPr>
              <a:t>Mainly clinical. A pregnancy test should be performed to rule out ectopic pregnancy.</a:t>
            </a:r>
            <a:endParaRPr sz="1000">
              <a:solidFill>
                <a:srgbClr val="999999"/>
              </a:solidFill>
              <a:latin typeface="Mada"/>
              <a:ea typeface="Mada"/>
              <a:cs typeface="Mada"/>
              <a:sym typeface="Mada"/>
            </a:endParaRPr>
          </a:p>
          <a:p>
            <a:pPr indent="-198499" lvl="0" marL="26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Cervical and urethral swabs followed by culture, PCR, or Giemsa stain for C. trachomatis. </a:t>
            </a:r>
            <a:endParaRPr sz="1000">
              <a:solidFill>
                <a:srgbClr val="999999"/>
              </a:solidFill>
              <a:latin typeface="Mada"/>
              <a:ea typeface="Mada"/>
              <a:cs typeface="Mada"/>
              <a:sym typeface="Mada"/>
            </a:endParaRPr>
          </a:p>
          <a:p>
            <a:pPr indent="-198499" lvl="0" marL="26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US if there is no response to treatment:  abscesses, pyosalpinx or hydrosalpinx</a:t>
            </a:r>
            <a:endParaRPr sz="1000">
              <a:solidFill>
                <a:srgbClr val="999999"/>
              </a:solidFill>
              <a:latin typeface="Mada"/>
              <a:ea typeface="Mada"/>
              <a:cs typeface="Mada"/>
              <a:sym typeface="Mada"/>
            </a:endParaRPr>
          </a:p>
          <a:p>
            <a:pPr indent="-198499" lvl="0" marL="26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Mid-stream urine sample if co-existing UTI is suspected. </a:t>
            </a:r>
            <a:endParaRPr sz="1000">
              <a:solidFill>
                <a:srgbClr val="999999"/>
              </a:solidFill>
              <a:latin typeface="Mada"/>
              <a:ea typeface="Mada"/>
              <a:cs typeface="Mada"/>
              <a:sym typeface="Mada"/>
            </a:endParaRPr>
          </a:p>
        </p:txBody>
      </p:sp>
      <p:sp>
        <p:nvSpPr>
          <p:cNvPr id="926" name="Google Shape;926;p27"/>
          <p:cNvSpPr txBox="1"/>
          <p:nvPr/>
        </p:nvSpPr>
        <p:spPr>
          <a:xfrm>
            <a:off x="3778925" y="2456950"/>
            <a:ext cx="2573700" cy="1122000"/>
          </a:xfrm>
          <a:prstGeom prst="rect">
            <a:avLst/>
          </a:prstGeom>
          <a:noFill/>
          <a:ln>
            <a:noFill/>
          </a:ln>
        </p:spPr>
        <p:txBody>
          <a:bodyPr anchorCtr="0" anchor="t" bIns="0" lIns="0" spcFirstLastPara="1" rIns="0" wrap="square" tIns="6025">
            <a:noAutofit/>
          </a:bodyPr>
          <a:lstStyle/>
          <a:p>
            <a:pPr indent="-15875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IM ceftriaxone and doxycycline, add metronidazole in cases of vaginitis or recent instrumentation </a:t>
            </a:r>
            <a:r>
              <a:rPr b="1" lang="en-GB" sz="1000">
                <a:solidFill>
                  <a:srgbClr val="999999"/>
                </a:solidFill>
                <a:latin typeface="Mada"/>
                <a:ea typeface="Mada"/>
                <a:cs typeface="Mada"/>
                <a:sym typeface="Mada"/>
              </a:rPr>
              <a:t>(first-line)</a:t>
            </a:r>
            <a:r>
              <a:rPr lang="en-GB" sz="1000">
                <a:solidFill>
                  <a:srgbClr val="999999"/>
                </a:solidFill>
                <a:latin typeface="Mada"/>
                <a:ea typeface="Mada"/>
                <a:cs typeface="Mada"/>
                <a:sym typeface="Mada"/>
              </a:rPr>
              <a:t> </a:t>
            </a:r>
            <a:endParaRPr sz="1000">
              <a:solidFill>
                <a:srgbClr val="999999"/>
              </a:solidFill>
              <a:latin typeface="Mada"/>
              <a:ea typeface="Mada"/>
              <a:cs typeface="Mada"/>
              <a:sym typeface="Mada"/>
            </a:endParaRPr>
          </a:p>
          <a:p>
            <a:pPr indent="-15875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Ofloxacin and metronidazole</a:t>
            </a:r>
            <a:r>
              <a:rPr b="1" lang="en-GB" sz="1000">
                <a:solidFill>
                  <a:srgbClr val="999999"/>
                </a:solidFill>
                <a:latin typeface="Mada"/>
                <a:ea typeface="Mada"/>
                <a:cs typeface="Mada"/>
                <a:sym typeface="Mada"/>
              </a:rPr>
              <a:t> (first-line if Mycoplasma genitalium is present)</a:t>
            </a:r>
            <a:endParaRPr b="1" sz="1000">
              <a:solidFill>
                <a:srgbClr val="999999"/>
              </a:solidFill>
              <a:latin typeface="Mada"/>
              <a:ea typeface="Mada"/>
              <a:cs typeface="Mada"/>
              <a:sym typeface="Mada"/>
            </a:endParaRPr>
          </a:p>
          <a:p>
            <a:pPr indent="-15875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In severe cases, inability to ingest oral antibiotics: Cefotaxime or cefotetan and doxycycline or clindamycin and gentamicin.</a:t>
            </a:r>
            <a:endParaRPr sz="1200">
              <a:solidFill>
                <a:srgbClr val="999999"/>
              </a:solidFill>
              <a:latin typeface="Mada"/>
              <a:ea typeface="Mada"/>
              <a:cs typeface="Mada"/>
              <a:sym typeface="Mada"/>
            </a:endParaRPr>
          </a:p>
        </p:txBody>
      </p:sp>
      <p:sp>
        <p:nvSpPr>
          <p:cNvPr id="927" name="Google Shape;927;p27"/>
          <p:cNvSpPr/>
          <p:nvPr/>
        </p:nvSpPr>
        <p:spPr>
          <a:xfrm>
            <a:off x="3879482" y="5721089"/>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39783"/>
                </a:solidFill>
                <a:latin typeface="Lora"/>
                <a:ea typeface="Lora"/>
                <a:cs typeface="Lora"/>
                <a:sym typeface="Lora"/>
              </a:rPr>
              <a:t>Treatment</a:t>
            </a:r>
            <a:endParaRPr b="1" sz="1200">
              <a:solidFill>
                <a:srgbClr val="F39783"/>
              </a:solidFill>
              <a:latin typeface="Lora"/>
              <a:ea typeface="Lora"/>
              <a:cs typeface="Lora"/>
              <a:sym typeface="Lora"/>
            </a:endParaRPr>
          </a:p>
        </p:txBody>
      </p:sp>
      <p:sp>
        <p:nvSpPr>
          <p:cNvPr id="928" name="Google Shape;928;p27"/>
          <p:cNvSpPr/>
          <p:nvPr/>
        </p:nvSpPr>
        <p:spPr>
          <a:xfrm>
            <a:off x="6320626" y="5680251"/>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7"/>
          <p:cNvSpPr/>
          <p:nvPr/>
        </p:nvSpPr>
        <p:spPr>
          <a:xfrm>
            <a:off x="6352529" y="5712122"/>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7"/>
          <p:cNvSpPr/>
          <p:nvPr/>
        </p:nvSpPr>
        <p:spPr>
          <a:xfrm>
            <a:off x="6420268" y="5861600"/>
            <a:ext cx="206300" cy="193998"/>
          </a:xfrm>
          <a:custGeom>
            <a:rect b="b" l="l" r="r" t="t"/>
            <a:pathLst>
              <a:path extrusionOk="0" h="6166" w="6557">
                <a:moveTo>
                  <a:pt x="3611" y="0"/>
                </a:moveTo>
                <a:lnTo>
                  <a:pt x="1077" y="2185"/>
                </a:lnTo>
                <a:cubicBezTo>
                  <a:pt x="127" y="3009"/>
                  <a:pt x="1" y="4434"/>
                  <a:pt x="824" y="5384"/>
                </a:cubicBezTo>
                <a:cubicBezTo>
                  <a:pt x="1255" y="5901"/>
                  <a:pt x="1874" y="6165"/>
                  <a:pt x="2502" y="6165"/>
                </a:cubicBezTo>
                <a:cubicBezTo>
                  <a:pt x="3027" y="6165"/>
                  <a:pt x="3558" y="5981"/>
                  <a:pt x="3991" y="5606"/>
                </a:cubicBezTo>
                <a:lnTo>
                  <a:pt x="6556" y="3421"/>
                </a:lnTo>
                <a:lnTo>
                  <a:pt x="361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7"/>
          <p:cNvSpPr/>
          <p:nvPr/>
        </p:nvSpPr>
        <p:spPr>
          <a:xfrm>
            <a:off x="6533847" y="5766112"/>
            <a:ext cx="217249" cy="203122"/>
          </a:xfrm>
          <a:custGeom>
            <a:rect b="b" l="l" r="r" t="t"/>
            <a:pathLst>
              <a:path extrusionOk="0" h="6456" w="6905">
                <a:moveTo>
                  <a:pt x="4379" y="0"/>
                </a:moveTo>
                <a:cubicBezTo>
                  <a:pt x="3856" y="0"/>
                  <a:pt x="3325" y="177"/>
                  <a:pt x="2883" y="533"/>
                </a:cubicBezTo>
                <a:lnTo>
                  <a:pt x="1" y="3035"/>
                </a:lnTo>
                <a:lnTo>
                  <a:pt x="2914" y="6456"/>
                </a:lnTo>
                <a:lnTo>
                  <a:pt x="5828" y="3954"/>
                </a:lnTo>
                <a:cubicBezTo>
                  <a:pt x="6778" y="3162"/>
                  <a:pt x="6905" y="1737"/>
                  <a:pt x="6081" y="787"/>
                </a:cubicBezTo>
                <a:cubicBezTo>
                  <a:pt x="5646" y="264"/>
                  <a:pt x="5019" y="0"/>
                  <a:pt x="4379"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7"/>
          <p:cNvSpPr/>
          <p:nvPr/>
        </p:nvSpPr>
        <p:spPr>
          <a:xfrm>
            <a:off x="6474069" y="6101722"/>
            <a:ext cx="176410" cy="141518"/>
          </a:xfrm>
          <a:custGeom>
            <a:rect b="b" l="l" r="r" t="t"/>
            <a:pathLst>
              <a:path extrusionOk="0" h="4498" w="5607">
                <a:moveTo>
                  <a:pt x="2249" y="0"/>
                </a:moveTo>
                <a:cubicBezTo>
                  <a:pt x="1014" y="0"/>
                  <a:pt x="1" y="1014"/>
                  <a:pt x="1" y="2249"/>
                </a:cubicBezTo>
                <a:cubicBezTo>
                  <a:pt x="1" y="3484"/>
                  <a:pt x="1014" y="4497"/>
                  <a:pt x="2249" y="4497"/>
                </a:cubicBezTo>
                <a:lnTo>
                  <a:pt x="5606" y="4497"/>
                </a:lnTo>
                <a:lnTo>
                  <a:pt x="560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7"/>
          <p:cNvSpPr/>
          <p:nvPr/>
        </p:nvSpPr>
        <p:spPr>
          <a:xfrm>
            <a:off x="6650447" y="6101722"/>
            <a:ext cx="192330" cy="141518"/>
          </a:xfrm>
          <a:custGeom>
            <a:rect b="b" l="l" r="r" t="t"/>
            <a:pathLst>
              <a:path extrusionOk="0" h="4498" w="6113">
                <a:moveTo>
                  <a:pt x="0" y="0"/>
                </a:moveTo>
                <a:lnTo>
                  <a:pt x="0" y="4497"/>
                </a:lnTo>
                <a:lnTo>
                  <a:pt x="3832" y="4497"/>
                </a:lnTo>
                <a:cubicBezTo>
                  <a:pt x="5099" y="4497"/>
                  <a:pt x="6112" y="3484"/>
                  <a:pt x="6112" y="2249"/>
                </a:cubicBezTo>
                <a:cubicBezTo>
                  <a:pt x="6112" y="1014"/>
                  <a:pt x="5067" y="0"/>
                  <a:pt x="3832"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7"/>
          <p:cNvSpPr/>
          <p:nvPr/>
        </p:nvSpPr>
        <p:spPr>
          <a:xfrm>
            <a:off x="6777965" y="6112419"/>
            <a:ext cx="50843" cy="51095"/>
          </a:xfrm>
          <a:custGeom>
            <a:rect b="b" l="l" r="r" t="t"/>
            <a:pathLst>
              <a:path extrusionOk="0" h="1624" w="1616">
                <a:moveTo>
                  <a:pt x="142" y="0"/>
                </a:moveTo>
                <a:cubicBezTo>
                  <a:pt x="74" y="0"/>
                  <a:pt x="27" y="52"/>
                  <a:pt x="1" y="104"/>
                </a:cubicBezTo>
                <a:cubicBezTo>
                  <a:pt x="1" y="199"/>
                  <a:pt x="32" y="294"/>
                  <a:pt x="127" y="294"/>
                </a:cubicBezTo>
                <a:cubicBezTo>
                  <a:pt x="412" y="357"/>
                  <a:pt x="571" y="421"/>
                  <a:pt x="634" y="452"/>
                </a:cubicBezTo>
                <a:cubicBezTo>
                  <a:pt x="1077" y="769"/>
                  <a:pt x="1299" y="1086"/>
                  <a:pt x="1299" y="1466"/>
                </a:cubicBezTo>
                <a:cubicBezTo>
                  <a:pt x="1299" y="1561"/>
                  <a:pt x="1363" y="1624"/>
                  <a:pt x="1458" y="1624"/>
                </a:cubicBezTo>
                <a:cubicBezTo>
                  <a:pt x="1521" y="1624"/>
                  <a:pt x="1616" y="1561"/>
                  <a:pt x="1616" y="1466"/>
                </a:cubicBezTo>
                <a:cubicBezTo>
                  <a:pt x="1616" y="991"/>
                  <a:pt x="1331" y="547"/>
                  <a:pt x="792" y="199"/>
                </a:cubicBezTo>
                <a:cubicBezTo>
                  <a:pt x="666" y="136"/>
                  <a:pt x="476" y="72"/>
                  <a:pt x="191" y="9"/>
                </a:cubicBezTo>
                <a:cubicBezTo>
                  <a:pt x="173" y="3"/>
                  <a:pt x="157" y="0"/>
                  <a:pt x="142"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7"/>
          <p:cNvSpPr/>
          <p:nvPr/>
        </p:nvSpPr>
        <p:spPr>
          <a:xfrm>
            <a:off x="6628518" y="6107700"/>
            <a:ext cx="123585" cy="8998"/>
          </a:xfrm>
          <a:custGeom>
            <a:rect b="b" l="l" r="r" t="t"/>
            <a:pathLst>
              <a:path extrusionOk="0" h="286" w="3928">
                <a:moveTo>
                  <a:pt x="159" y="0"/>
                </a:moveTo>
                <a:cubicBezTo>
                  <a:pt x="64" y="0"/>
                  <a:pt x="0" y="64"/>
                  <a:pt x="0" y="127"/>
                </a:cubicBezTo>
                <a:cubicBezTo>
                  <a:pt x="0" y="222"/>
                  <a:pt x="64" y="286"/>
                  <a:pt x="159" y="286"/>
                </a:cubicBezTo>
                <a:lnTo>
                  <a:pt x="3769" y="286"/>
                </a:lnTo>
                <a:cubicBezTo>
                  <a:pt x="3864" y="286"/>
                  <a:pt x="3927" y="222"/>
                  <a:pt x="3927" y="127"/>
                </a:cubicBezTo>
                <a:cubicBezTo>
                  <a:pt x="3927" y="64"/>
                  <a:pt x="3864" y="0"/>
                  <a:pt x="3769"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7"/>
          <p:cNvSpPr/>
          <p:nvPr/>
        </p:nvSpPr>
        <p:spPr>
          <a:xfrm>
            <a:off x="6919452" y="6036941"/>
            <a:ext cx="91713" cy="183395"/>
          </a:xfrm>
          <a:custGeom>
            <a:rect b="b" l="l" r="r" t="t"/>
            <a:pathLst>
              <a:path extrusionOk="0" h="5829" w="2915">
                <a:moveTo>
                  <a:pt x="2914" y="1"/>
                </a:moveTo>
                <a:cubicBezTo>
                  <a:pt x="1299" y="1"/>
                  <a:pt x="1" y="1299"/>
                  <a:pt x="1" y="2915"/>
                </a:cubicBezTo>
                <a:cubicBezTo>
                  <a:pt x="1" y="4530"/>
                  <a:pt x="1299" y="5828"/>
                  <a:pt x="2914" y="5828"/>
                </a:cubicBezTo>
                <a:lnTo>
                  <a:pt x="291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7"/>
          <p:cNvSpPr/>
          <p:nvPr/>
        </p:nvSpPr>
        <p:spPr>
          <a:xfrm>
            <a:off x="7011133" y="6036941"/>
            <a:ext cx="91682" cy="183395"/>
          </a:xfrm>
          <a:custGeom>
            <a:rect b="b" l="l" r="r" t="t"/>
            <a:pathLst>
              <a:path extrusionOk="0" h="5829" w="2914">
                <a:moveTo>
                  <a:pt x="0" y="1"/>
                </a:moveTo>
                <a:lnTo>
                  <a:pt x="0" y="5828"/>
                </a:lnTo>
                <a:cubicBezTo>
                  <a:pt x="1615" y="5828"/>
                  <a:pt x="2914" y="4530"/>
                  <a:pt x="2914" y="2915"/>
                </a:cubicBezTo>
                <a:cubicBezTo>
                  <a:pt x="2914" y="1299"/>
                  <a:pt x="1615" y="1"/>
                  <a:pt x="0" y="1"/>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7"/>
          <p:cNvSpPr/>
          <p:nvPr/>
        </p:nvSpPr>
        <p:spPr>
          <a:xfrm>
            <a:off x="7014122" y="6047921"/>
            <a:ext cx="80733" cy="161434"/>
          </a:xfrm>
          <a:custGeom>
            <a:rect b="b" l="l" r="r" t="t"/>
            <a:pathLst>
              <a:path extrusionOk="0" h="5131" w="2566">
                <a:moveTo>
                  <a:pt x="0" y="0"/>
                </a:moveTo>
                <a:lnTo>
                  <a:pt x="0" y="32"/>
                </a:lnTo>
                <a:cubicBezTo>
                  <a:pt x="1299" y="190"/>
                  <a:pt x="2280" y="1267"/>
                  <a:pt x="2280" y="2566"/>
                </a:cubicBezTo>
                <a:cubicBezTo>
                  <a:pt x="2280" y="3896"/>
                  <a:pt x="1299" y="4972"/>
                  <a:pt x="0" y="5131"/>
                </a:cubicBezTo>
                <a:cubicBezTo>
                  <a:pt x="1425" y="5131"/>
                  <a:pt x="2566" y="3991"/>
                  <a:pt x="2566" y="2566"/>
                </a:cubicBezTo>
                <a:cubicBezTo>
                  <a:pt x="2566" y="1140"/>
                  <a:pt x="1425" y="0"/>
                  <a:pt x="0" y="0"/>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7"/>
          <p:cNvSpPr/>
          <p:nvPr/>
        </p:nvSpPr>
        <p:spPr>
          <a:xfrm>
            <a:off x="7011133" y="6036941"/>
            <a:ext cx="1007" cy="183395"/>
          </a:xfrm>
          <a:custGeom>
            <a:rect b="b" l="l" r="r" t="t"/>
            <a:pathLst>
              <a:path extrusionOk="0" h="5829" w="32">
                <a:moveTo>
                  <a:pt x="0" y="1"/>
                </a:moveTo>
                <a:lnTo>
                  <a:pt x="0" y="5828"/>
                </a:lnTo>
                <a:lnTo>
                  <a:pt x="32" y="5828"/>
                </a:lnTo>
                <a:lnTo>
                  <a:pt x="32"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7"/>
          <p:cNvSpPr/>
          <p:nvPr/>
        </p:nvSpPr>
        <p:spPr>
          <a:xfrm>
            <a:off x="7012109" y="6036941"/>
            <a:ext cx="4027" cy="183395"/>
          </a:xfrm>
          <a:custGeom>
            <a:rect b="b" l="l" r="r" t="t"/>
            <a:pathLst>
              <a:path extrusionOk="0" h="5829" w="128">
                <a:moveTo>
                  <a:pt x="1" y="1"/>
                </a:moveTo>
                <a:lnTo>
                  <a:pt x="1" y="5828"/>
                </a:lnTo>
                <a:lnTo>
                  <a:pt x="128" y="5828"/>
                </a:lnTo>
                <a:lnTo>
                  <a:pt x="128" y="1"/>
                </a:ln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7"/>
          <p:cNvSpPr/>
          <p:nvPr/>
        </p:nvSpPr>
        <p:spPr>
          <a:xfrm>
            <a:off x="7008145" y="6036941"/>
            <a:ext cx="6009" cy="183395"/>
          </a:xfrm>
          <a:custGeom>
            <a:rect b="b" l="l" r="r" t="t"/>
            <a:pathLst>
              <a:path extrusionOk="0" h="5829" w="191">
                <a:moveTo>
                  <a:pt x="0" y="1"/>
                </a:moveTo>
                <a:lnTo>
                  <a:pt x="0" y="5828"/>
                </a:lnTo>
                <a:lnTo>
                  <a:pt x="190" y="5828"/>
                </a:lnTo>
                <a:lnTo>
                  <a:pt x="190" y="1"/>
                </a:ln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7"/>
          <p:cNvSpPr/>
          <p:nvPr/>
        </p:nvSpPr>
        <p:spPr>
          <a:xfrm>
            <a:off x="6771012" y="6255165"/>
            <a:ext cx="80733" cy="160459"/>
          </a:xfrm>
          <a:custGeom>
            <a:rect b="b" l="l" r="r" t="t"/>
            <a:pathLst>
              <a:path extrusionOk="0" h="5100" w="2566">
                <a:moveTo>
                  <a:pt x="2565" y="0"/>
                </a:moveTo>
                <a:cubicBezTo>
                  <a:pt x="1140" y="0"/>
                  <a:pt x="0" y="1141"/>
                  <a:pt x="0" y="2566"/>
                </a:cubicBezTo>
                <a:cubicBezTo>
                  <a:pt x="0" y="3959"/>
                  <a:pt x="1140" y="5099"/>
                  <a:pt x="2565" y="5099"/>
                </a:cubicBezTo>
                <a:lnTo>
                  <a:pt x="256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7"/>
          <p:cNvSpPr/>
          <p:nvPr/>
        </p:nvSpPr>
        <p:spPr>
          <a:xfrm>
            <a:off x="6851713" y="6255165"/>
            <a:ext cx="79726" cy="160459"/>
          </a:xfrm>
          <a:custGeom>
            <a:rect b="b" l="l" r="r" t="t"/>
            <a:pathLst>
              <a:path extrusionOk="0" h="5100" w="2534">
                <a:moveTo>
                  <a:pt x="0" y="0"/>
                </a:moveTo>
                <a:lnTo>
                  <a:pt x="0" y="5099"/>
                </a:lnTo>
                <a:cubicBezTo>
                  <a:pt x="1394" y="5099"/>
                  <a:pt x="2534" y="3959"/>
                  <a:pt x="2534" y="2566"/>
                </a:cubicBezTo>
                <a:cubicBezTo>
                  <a:pt x="2534" y="1141"/>
                  <a:pt x="1394" y="0"/>
                  <a:pt x="0"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7"/>
          <p:cNvSpPr/>
          <p:nvPr/>
        </p:nvSpPr>
        <p:spPr>
          <a:xfrm>
            <a:off x="6854702" y="6265138"/>
            <a:ext cx="69784" cy="140512"/>
          </a:xfrm>
          <a:custGeom>
            <a:rect b="b" l="l" r="r" t="t"/>
            <a:pathLst>
              <a:path extrusionOk="0" h="4466" w="2218">
                <a:moveTo>
                  <a:pt x="0" y="0"/>
                </a:moveTo>
                <a:cubicBezTo>
                  <a:pt x="1109" y="159"/>
                  <a:pt x="1964" y="1077"/>
                  <a:pt x="1964" y="2249"/>
                </a:cubicBezTo>
                <a:cubicBezTo>
                  <a:pt x="1964" y="3389"/>
                  <a:pt x="1109" y="4339"/>
                  <a:pt x="0" y="4465"/>
                </a:cubicBezTo>
                <a:cubicBezTo>
                  <a:pt x="1235" y="4465"/>
                  <a:pt x="2217" y="3484"/>
                  <a:pt x="2217" y="2249"/>
                </a:cubicBezTo>
                <a:cubicBezTo>
                  <a:pt x="2217" y="1014"/>
                  <a:pt x="1235" y="0"/>
                  <a:pt x="0" y="0"/>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7"/>
          <p:cNvSpPr/>
          <p:nvPr/>
        </p:nvSpPr>
        <p:spPr>
          <a:xfrm>
            <a:off x="6851713" y="6255165"/>
            <a:ext cx="1007" cy="160459"/>
          </a:xfrm>
          <a:custGeom>
            <a:rect b="b" l="l" r="r" t="t"/>
            <a:pathLst>
              <a:path extrusionOk="0" h="5100" w="32">
                <a:moveTo>
                  <a:pt x="0" y="0"/>
                </a:moveTo>
                <a:lnTo>
                  <a:pt x="0" y="5099"/>
                </a:lnTo>
                <a:lnTo>
                  <a:pt x="32" y="5099"/>
                </a:lnTo>
                <a:lnTo>
                  <a:pt x="32" y="0"/>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7"/>
          <p:cNvSpPr/>
          <p:nvPr/>
        </p:nvSpPr>
        <p:spPr>
          <a:xfrm>
            <a:off x="6852688" y="6255165"/>
            <a:ext cx="3020" cy="160459"/>
          </a:xfrm>
          <a:custGeom>
            <a:rect b="b" l="l" r="r" t="t"/>
            <a:pathLst>
              <a:path extrusionOk="0" h="5100" w="96">
                <a:moveTo>
                  <a:pt x="1" y="0"/>
                </a:moveTo>
                <a:lnTo>
                  <a:pt x="1" y="5099"/>
                </a:lnTo>
                <a:lnTo>
                  <a:pt x="96" y="5099"/>
                </a:lnTo>
                <a:lnTo>
                  <a:pt x="96" y="32"/>
                </a:lnTo>
                <a:cubicBezTo>
                  <a:pt x="64" y="0"/>
                  <a:pt x="33" y="0"/>
                  <a:pt x="1" y="0"/>
                </a:cubicBez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7"/>
          <p:cNvSpPr/>
          <p:nvPr/>
        </p:nvSpPr>
        <p:spPr>
          <a:xfrm>
            <a:off x="6848724" y="6255165"/>
            <a:ext cx="5003" cy="160459"/>
          </a:xfrm>
          <a:custGeom>
            <a:rect b="b" l="l" r="r" t="t"/>
            <a:pathLst>
              <a:path extrusionOk="0" h="5100" w="159">
                <a:moveTo>
                  <a:pt x="0" y="0"/>
                </a:moveTo>
                <a:lnTo>
                  <a:pt x="0" y="5099"/>
                </a:lnTo>
                <a:lnTo>
                  <a:pt x="159" y="5099"/>
                </a:lnTo>
                <a:lnTo>
                  <a:pt x="159" y="0"/>
                </a:ln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7"/>
          <p:cNvSpPr/>
          <p:nvPr/>
        </p:nvSpPr>
        <p:spPr>
          <a:xfrm>
            <a:off x="6552788" y="6291032"/>
            <a:ext cx="129563" cy="149919"/>
          </a:xfrm>
          <a:custGeom>
            <a:rect b="b" l="l" r="r" t="t"/>
            <a:pathLst>
              <a:path extrusionOk="0" h="4765" w="4118">
                <a:moveTo>
                  <a:pt x="1679" y="1"/>
                </a:moveTo>
                <a:cubicBezTo>
                  <a:pt x="444" y="666"/>
                  <a:pt x="1" y="2217"/>
                  <a:pt x="666" y="3452"/>
                </a:cubicBezTo>
                <a:cubicBezTo>
                  <a:pt x="1117" y="4291"/>
                  <a:pt x="1977" y="4764"/>
                  <a:pt x="2869" y="4764"/>
                </a:cubicBezTo>
                <a:cubicBezTo>
                  <a:pt x="3291" y="4764"/>
                  <a:pt x="3721" y="4658"/>
                  <a:pt x="4118" y="4434"/>
                </a:cubicBezTo>
                <a:lnTo>
                  <a:pt x="16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7"/>
          <p:cNvSpPr/>
          <p:nvPr/>
        </p:nvSpPr>
        <p:spPr>
          <a:xfrm>
            <a:off x="6605582" y="6281342"/>
            <a:ext cx="129563" cy="150202"/>
          </a:xfrm>
          <a:custGeom>
            <a:rect b="b" l="l" r="r" t="t"/>
            <a:pathLst>
              <a:path extrusionOk="0" h="4774" w="4118">
                <a:moveTo>
                  <a:pt x="1201" y="0"/>
                </a:moveTo>
                <a:cubicBezTo>
                  <a:pt x="791" y="0"/>
                  <a:pt x="379" y="100"/>
                  <a:pt x="1" y="309"/>
                </a:cubicBezTo>
                <a:lnTo>
                  <a:pt x="2440" y="4774"/>
                </a:lnTo>
                <a:cubicBezTo>
                  <a:pt x="3675" y="4077"/>
                  <a:pt x="4118" y="2525"/>
                  <a:pt x="3453" y="1322"/>
                </a:cubicBezTo>
                <a:cubicBezTo>
                  <a:pt x="2975" y="475"/>
                  <a:pt x="2095" y="0"/>
                  <a:pt x="1201"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7"/>
          <p:cNvSpPr/>
          <p:nvPr/>
        </p:nvSpPr>
        <p:spPr>
          <a:xfrm>
            <a:off x="6612567" y="6289050"/>
            <a:ext cx="114618" cy="132552"/>
          </a:xfrm>
          <a:custGeom>
            <a:rect b="b" l="l" r="r" t="t"/>
            <a:pathLst>
              <a:path extrusionOk="0" h="4213" w="3643">
                <a:moveTo>
                  <a:pt x="1086" y="1"/>
                </a:moveTo>
                <a:cubicBezTo>
                  <a:pt x="718" y="1"/>
                  <a:pt x="345" y="93"/>
                  <a:pt x="1" y="285"/>
                </a:cubicBezTo>
                <a:cubicBezTo>
                  <a:pt x="271" y="179"/>
                  <a:pt x="553" y="127"/>
                  <a:pt x="830" y="127"/>
                </a:cubicBezTo>
                <a:cubicBezTo>
                  <a:pt x="1625" y="127"/>
                  <a:pt x="2389" y="548"/>
                  <a:pt x="2788" y="1299"/>
                </a:cubicBezTo>
                <a:cubicBezTo>
                  <a:pt x="3358" y="2312"/>
                  <a:pt x="3041" y="3547"/>
                  <a:pt x="2154" y="4181"/>
                </a:cubicBezTo>
                <a:lnTo>
                  <a:pt x="2154" y="4212"/>
                </a:lnTo>
                <a:cubicBezTo>
                  <a:pt x="3231" y="3610"/>
                  <a:pt x="3643" y="2249"/>
                  <a:pt x="3041" y="1172"/>
                </a:cubicBezTo>
                <a:cubicBezTo>
                  <a:pt x="2632" y="418"/>
                  <a:pt x="1870" y="1"/>
                  <a:pt x="1086" y="1"/>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7"/>
          <p:cNvSpPr/>
          <p:nvPr/>
        </p:nvSpPr>
        <p:spPr>
          <a:xfrm>
            <a:off x="6605582" y="6290025"/>
            <a:ext cx="77775" cy="140543"/>
          </a:xfrm>
          <a:custGeom>
            <a:rect b="b" l="l" r="r" t="t"/>
            <a:pathLst>
              <a:path extrusionOk="0" h="4467" w="2472">
                <a:moveTo>
                  <a:pt x="33" y="1"/>
                </a:moveTo>
                <a:cubicBezTo>
                  <a:pt x="1" y="33"/>
                  <a:pt x="1" y="33"/>
                  <a:pt x="1" y="33"/>
                </a:cubicBezTo>
                <a:lnTo>
                  <a:pt x="2440" y="4466"/>
                </a:lnTo>
                <a:lnTo>
                  <a:pt x="2471" y="4466"/>
                </a:lnTo>
                <a:lnTo>
                  <a:pt x="33"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7"/>
          <p:cNvSpPr/>
          <p:nvPr/>
        </p:nvSpPr>
        <p:spPr>
          <a:xfrm>
            <a:off x="6606589" y="6289050"/>
            <a:ext cx="79757" cy="141518"/>
          </a:xfrm>
          <a:custGeom>
            <a:rect b="b" l="l" r="r" t="t"/>
            <a:pathLst>
              <a:path extrusionOk="0" h="4498" w="2535">
                <a:moveTo>
                  <a:pt x="96" y="0"/>
                </a:moveTo>
                <a:lnTo>
                  <a:pt x="1" y="32"/>
                </a:lnTo>
                <a:lnTo>
                  <a:pt x="2439" y="4497"/>
                </a:lnTo>
                <a:cubicBezTo>
                  <a:pt x="2471" y="4466"/>
                  <a:pt x="2503" y="4466"/>
                  <a:pt x="2534" y="4434"/>
                </a:cubicBezTo>
                <a:lnTo>
                  <a:pt x="96" y="0"/>
                </a:ln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7"/>
          <p:cNvSpPr/>
          <p:nvPr/>
        </p:nvSpPr>
        <p:spPr>
          <a:xfrm>
            <a:off x="6602593" y="6290025"/>
            <a:ext cx="81740" cy="142525"/>
          </a:xfrm>
          <a:custGeom>
            <a:rect b="b" l="l" r="r" t="t"/>
            <a:pathLst>
              <a:path extrusionOk="0" h="4530" w="2598">
                <a:moveTo>
                  <a:pt x="159" y="1"/>
                </a:moveTo>
                <a:lnTo>
                  <a:pt x="1" y="64"/>
                </a:lnTo>
                <a:lnTo>
                  <a:pt x="2471" y="4530"/>
                </a:lnTo>
                <a:lnTo>
                  <a:pt x="2598" y="4435"/>
                </a:lnTo>
                <a:lnTo>
                  <a:pt x="159" y="1"/>
                </a:lnTo>
                <a:close/>
              </a:path>
            </a:pathLst>
          </a:custGeom>
          <a:solidFill>
            <a:srgbClr val="D197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7"/>
          <p:cNvSpPr/>
          <p:nvPr/>
        </p:nvSpPr>
        <p:spPr>
          <a:xfrm>
            <a:off x="6577706" y="5909423"/>
            <a:ext cx="200290" cy="168261"/>
          </a:xfrm>
          <a:custGeom>
            <a:rect b="b" l="l" r="r" t="t"/>
            <a:pathLst>
              <a:path extrusionOk="0" h="5348" w="6366">
                <a:moveTo>
                  <a:pt x="5099" y="0"/>
                </a:moveTo>
                <a:lnTo>
                  <a:pt x="1869" y="919"/>
                </a:lnTo>
                <a:cubicBezTo>
                  <a:pt x="697" y="1267"/>
                  <a:pt x="0" y="2534"/>
                  <a:pt x="349" y="3737"/>
                </a:cubicBezTo>
                <a:cubicBezTo>
                  <a:pt x="636" y="4704"/>
                  <a:pt x="1527" y="5347"/>
                  <a:pt x="2506" y="5347"/>
                </a:cubicBezTo>
                <a:cubicBezTo>
                  <a:pt x="2713" y="5347"/>
                  <a:pt x="2925" y="5318"/>
                  <a:pt x="3135" y="5257"/>
                </a:cubicBezTo>
                <a:lnTo>
                  <a:pt x="6366" y="4307"/>
                </a:lnTo>
                <a:lnTo>
                  <a:pt x="5099" y="0"/>
                </a:ln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7"/>
          <p:cNvSpPr/>
          <p:nvPr/>
        </p:nvSpPr>
        <p:spPr>
          <a:xfrm>
            <a:off x="6738102" y="5872644"/>
            <a:ext cx="215266" cy="172320"/>
          </a:xfrm>
          <a:custGeom>
            <a:rect b="b" l="l" r="r" t="t"/>
            <a:pathLst>
              <a:path extrusionOk="0" h="5477" w="6842">
                <a:moveTo>
                  <a:pt x="4323" y="0"/>
                </a:moveTo>
                <a:cubicBezTo>
                  <a:pt x="4108" y="0"/>
                  <a:pt x="3891" y="30"/>
                  <a:pt x="3675" y="93"/>
                </a:cubicBezTo>
                <a:lnTo>
                  <a:pt x="1" y="1169"/>
                </a:lnTo>
                <a:lnTo>
                  <a:pt x="1268" y="5476"/>
                </a:lnTo>
                <a:lnTo>
                  <a:pt x="4941" y="4400"/>
                </a:lnTo>
                <a:cubicBezTo>
                  <a:pt x="6145" y="4051"/>
                  <a:pt x="6842" y="2816"/>
                  <a:pt x="6493" y="1613"/>
                </a:cubicBezTo>
                <a:cubicBezTo>
                  <a:pt x="6207" y="625"/>
                  <a:pt x="5303" y="0"/>
                  <a:pt x="43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7"/>
          <p:cNvSpPr/>
          <p:nvPr/>
        </p:nvSpPr>
        <p:spPr>
          <a:xfrm>
            <a:off x="6864644" y="5882114"/>
            <a:ext cx="60817" cy="38573"/>
          </a:xfrm>
          <a:custGeom>
            <a:rect b="b" l="l" r="r" t="t"/>
            <a:pathLst>
              <a:path extrusionOk="0" h="1226" w="1933">
                <a:moveTo>
                  <a:pt x="376" y="0"/>
                </a:moveTo>
                <a:cubicBezTo>
                  <a:pt x="302" y="0"/>
                  <a:pt x="220" y="4"/>
                  <a:pt x="128" y="13"/>
                </a:cubicBezTo>
                <a:cubicBezTo>
                  <a:pt x="64" y="13"/>
                  <a:pt x="1" y="77"/>
                  <a:pt x="1" y="172"/>
                </a:cubicBezTo>
                <a:cubicBezTo>
                  <a:pt x="1" y="267"/>
                  <a:pt x="64" y="298"/>
                  <a:pt x="159" y="298"/>
                </a:cubicBezTo>
                <a:cubicBezTo>
                  <a:pt x="476" y="298"/>
                  <a:pt x="634" y="298"/>
                  <a:pt x="698" y="330"/>
                </a:cubicBezTo>
                <a:cubicBezTo>
                  <a:pt x="1204" y="488"/>
                  <a:pt x="1521" y="742"/>
                  <a:pt x="1616" y="1122"/>
                </a:cubicBezTo>
                <a:cubicBezTo>
                  <a:pt x="1642" y="1173"/>
                  <a:pt x="1710" y="1225"/>
                  <a:pt x="1769" y="1225"/>
                </a:cubicBezTo>
                <a:cubicBezTo>
                  <a:pt x="1782" y="1225"/>
                  <a:pt x="1794" y="1223"/>
                  <a:pt x="1806" y="1217"/>
                </a:cubicBezTo>
                <a:cubicBezTo>
                  <a:pt x="1901" y="1185"/>
                  <a:pt x="1933" y="1090"/>
                  <a:pt x="1933" y="1027"/>
                </a:cubicBezTo>
                <a:cubicBezTo>
                  <a:pt x="1774" y="552"/>
                  <a:pt x="1394" y="235"/>
                  <a:pt x="793" y="45"/>
                </a:cubicBezTo>
                <a:cubicBezTo>
                  <a:pt x="681" y="23"/>
                  <a:pt x="553" y="0"/>
                  <a:pt x="376"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7"/>
          <p:cNvSpPr/>
          <p:nvPr/>
        </p:nvSpPr>
        <p:spPr>
          <a:xfrm>
            <a:off x="6719193" y="5887242"/>
            <a:ext cx="120596" cy="41405"/>
          </a:xfrm>
          <a:custGeom>
            <a:rect b="b" l="l" r="r" t="t"/>
            <a:pathLst>
              <a:path extrusionOk="0" h="1316" w="3833">
                <a:moveTo>
                  <a:pt x="3648" y="0"/>
                </a:moveTo>
                <a:cubicBezTo>
                  <a:pt x="3635" y="0"/>
                  <a:pt x="3622" y="3"/>
                  <a:pt x="3611" y="9"/>
                </a:cubicBezTo>
                <a:lnTo>
                  <a:pt x="127" y="1022"/>
                </a:lnTo>
                <a:cubicBezTo>
                  <a:pt x="64" y="1054"/>
                  <a:pt x="0" y="1117"/>
                  <a:pt x="32" y="1212"/>
                </a:cubicBezTo>
                <a:cubicBezTo>
                  <a:pt x="58" y="1264"/>
                  <a:pt x="105" y="1316"/>
                  <a:pt x="173" y="1316"/>
                </a:cubicBezTo>
                <a:cubicBezTo>
                  <a:pt x="188" y="1316"/>
                  <a:pt x="205" y="1313"/>
                  <a:pt x="222" y="1307"/>
                </a:cubicBezTo>
                <a:lnTo>
                  <a:pt x="3706" y="294"/>
                </a:lnTo>
                <a:cubicBezTo>
                  <a:pt x="3769" y="294"/>
                  <a:pt x="3832" y="199"/>
                  <a:pt x="3801" y="104"/>
                </a:cubicBezTo>
                <a:cubicBezTo>
                  <a:pt x="3775" y="52"/>
                  <a:pt x="3707" y="0"/>
                  <a:pt x="3648"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7"/>
          <p:cNvSpPr/>
          <p:nvPr/>
        </p:nvSpPr>
        <p:spPr>
          <a:xfrm flipH="1">
            <a:off x="1031406" y="5721089"/>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83C5BE"/>
                </a:solidFill>
                <a:latin typeface="Lora"/>
                <a:ea typeface="Lora"/>
                <a:cs typeface="Lora"/>
                <a:sym typeface="Lora"/>
              </a:rPr>
              <a:t>Diagnosis</a:t>
            </a:r>
            <a:endParaRPr>
              <a:solidFill>
                <a:srgbClr val="83C5BE"/>
              </a:solidFill>
            </a:endParaRPr>
          </a:p>
        </p:txBody>
      </p:sp>
      <p:sp>
        <p:nvSpPr>
          <p:cNvPr id="959" name="Google Shape;959;p27"/>
          <p:cNvSpPr/>
          <p:nvPr/>
        </p:nvSpPr>
        <p:spPr>
          <a:xfrm flipH="1">
            <a:off x="450482" y="5680251"/>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7"/>
          <p:cNvSpPr/>
          <p:nvPr/>
        </p:nvSpPr>
        <p:spPr>
          <a:xfrm flipH="1">
            <a:off x="482385" y="5712122"/>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1" name="Google Shape;961;p27"/>
          <p:cNvGrpSpPr/>
          <p:nvPr/>
        </p:nvGrpSpPr>
        <p:grpSpPr>
          <a:xfrm>
            <a:off x="565571" y="5887223"/>
            <a:ext cx="588941" cy="463148"/>
            <a:chOff x="7163472" y="1137317"/>
            <a:chExt cx="1187860" cy="889642"/>
          </a:xfrm>
        </p:grpSpPr>
        <p:sp>
          <p:nvSpPr>
            <p:cNvPr id="962" name="Google Shape;962;p27"/>
            <p:cNvSpPr/>
            <p:nvPr/>
          </p:nvSpPr>
          <p:spPr>
            <a:xfrm>
              <a:off x="8124355" y="1187506"/>
              <a:ext cx="172761" cy="463908"/>
            </a:xfrm>
            <a:custGeom>
              <a:rect b="b" l="l" r="r" t="t"/>
              <a:pathLst>
                <a:path extrusionOk="0" h="14632" w="5449">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7"/>
            <p:cNvSpPr/>
            <p:nvPr/>
          </p:nvSpPr>
          <p:spPr>
            <a:xfrm>
              <a:off x="8092238" y="1205578"/>
              <a:ext cx="32149" cy="57291"/>
            </a:xfrm>
            <a:custGeom>
              <a:rect b="b" l="l" r="r" t="t"/>
              <a:pathLst>
                <a:path extrusionOk="0" h="1807" w="1014">
                  <a:moveTo>
                    <a:pt x="1" y="1"/>
                  </a:moveTo>
                  <a:cubicBezTo>
                    <a:pt x="1" y="1"/>
                    <a:pt x="1014" y="318"/>
                    <a:pt x="1014" y="1806"/>
                  </a:cubicBezTo>
                  <a:lnTo>
                    <a:pt x="1014"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7"/>
            <p:cNvSpPr/>
            <p:nvPr/>
          </p:nvSpPr>
          <p:spPr>
            <a:xfrm>
              <a:off x="8297084" y="1205578"/>
              <a:ext cx="32149" cy="57291"/>
            </a:xfrm>
            <a:custGeom>
              <a:rect b="b" l="l" r="r" t="t"/>
              <a:pathLst>
                <a:path extrusionOk="0" h="1807" w="1014">
                  <a:moveTo>
                    <a:pt x="1013" y="1"/>
                  </a:moveTo>
                  <a:lnTo>
                    <a:pt x="0" y="33"/>
                  </a:lnTo>
                  <a:lnTo>
                    <a:pt x="0" y="1806"/>
                  </a:lnTo>
                  <a:cubicBezTo>
                    <a:pt x="0" y="318"/>
                    <a:pt x="1013" y="1"/>
                    <a:pt x="1013"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7"/>
            <p:cNvSpPr/>
            <p:nvPr/>
          </p:nvSpPr>
          <p:spPr>
            <a:xfrm>
              <a:off x="8158501"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36"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7"/>
            <p:cNvSpPr/>
            <p:nvPr/>
          </p:nvSpPr>
          <p:spPr>
            <a:xfrm>
              <a:off x="8222767" y="1393335"/>
              <a:ext cx="21116" cy="236995"/>
            </a:xfrm>
            <a:custGeom>
              <a:rect b="b" l="l" r="r" t="t"/>
              <a:pathLst>
                <a:path extrusionOk="0" h="7475" w="666">
                  <a:moveTo>
                    <a:pt x="317" y="1"/>
                  </a:moveTo>
                  <a:cubicBezTo>
                    <a:pt x="159" y="1"/>
                    <a:pt x="1" y="128"/>
                    <a:pt x="1" y="286"/>
                  </a:cubicBezTo>
                  <a:lnTo>
                    <a:pt x="1" y="7190"/>
                  </a:lnTo>
                  <a:cubicBezTo>
                    <a:pt x="1" y="7348"/>
                    <a:pt x="159" y="7475"/>
                    <a:pt x="317" y="7475"/>
                  </a:cubicBezTo>
                  <a:lnTo>
                    <a:pt x="349" y="7475"/>
                  </a:lnTo>
                  <a:cubicBezTo>
                    <a:pt x="507" y="7475"/>
                    <a:pt x="666" y="7348"/>
                    <a:pt x="666" y="7190"/>
                  </a:cubicBezTo>
                  <a:lnTo>
                    <a:pt x="666" y="286"/>
                  </a:lnTo>
                  <a:cubicBezTo>
                    <a:pt x="666"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7"/>
            <p:cNvSpPr/>
            <p:nvPr/>
          </p:nvSpPr>
          <p:spPr>
            <a:xfrm>
              <a:off x="8222767" y="1324059"/>
              <a:ext cx="21116" cy="50252"/>
            </a:xfrm>
            <a:custGeom>
              <a:rect b="b" l="l" r="r" t="t"/>
              <a:pathLst>
                <a:path extrusionOk="0" h="1585" w="666">
                  <a:moveTo>
                    <a:pt x="317" y="1"/>
                  </a:moveTo>
                  <a:cubicBezTo>
                    <a:pt x="159" y="1"/>
                    <a:pt x="1" y="127"/>
                    <a:pt x="1" y="286"/>
                  </a:cubicBezTo>
                  <a:lnTo>
                    <a:pt x="1" y="1299"/>
                  </a:lnTo>
                  <a:cubicBezTo>
                    <a:pt x="1" y="1458"/>
                    <a:pt x="159" y="1584"/>
                    <a:pt x="317" y="1584"/>
                  </a:cubicBezTo>
                  <a:lnTo>
                    <a:pt x="349" y="1584"/>
                  </a:lnTo>
                  <a:cubicBezTo>
                    <a:pt x="507" y="1584"/>
                    <a:pt x="666" y="1458"/>
                    <a:pt x="666" y="1299"/>
                  </a:cubicBezTo>
                  <a:lnTo>
                    <a:pt x="666" y="286"/>
                  </a:lnTo>
                  <a:cubicBezTo>
                    <a:pt x="666"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7"/>
            <p:cNvSpPr/>
            <p:nvPr/>
          </p:nvSpPr>
          <p:spPr>
            <a:xfrm>
              <a:off x="8069157" y="1137317"/>
              <a:ext cx="282174" cy="71305"/>
            </a:xfrm>
            <a:custGeom>
              <a:rect b="b" l="l" r="r" t="t"/>
              <a:pathLst>
                <a:path extrusionOk="0" h="2249" w="8900">
                  <a:moveTo>
                    <a:pt x="1014" y="0"/>
                  </a:moveTo>
                  <a:cubicBezTo>
                    <a:pt x="475" y="0"/>
                    <a:pt x="0" y="444"/>
                    <a:pt x="0" y="1014"/>
                  </a:cubicBezTo>
                  <a:lnTo>
                    <a:pt x="0" y="1235"/>
                  </a:lnTo>
                  <a:cubicBezTo>
                    <a:pt x="0" y="1774"/>
                    <a:pt x="444" y="2249"/>
                    <a:pt x="1014" y="2249"/>
                  </a:cubicBezTo>
                  <a:lnTo>
                    <a:pt x="7917" y="2249"/>
                  </a:lnTo>
                  <a:cubicBezTo>
                    <a:pt x="8456" y="2249"/>
                    <a:pt x="8899" y="1774"/>
                    <a:pt x="8899" y="1235"/>
                  </a:cubicBezTo>
                  <a:lnTo>
                    <a:pt x="8899" y="1014"/>
                  </a:lnTo>
                  <a:cubicBezTo>
                    <a:pt x="8899" y="475"/>
                    <a:pt x="8456" y="0"/>
                    <a:pt x="79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7"/>
            <p:cNvSpPr/>
            <p:nvPr/>
          </p:nvSpPr>
          <p:spPr>
            <a:xfrm>
              <a:off x="7673542" y="1187506"/>
              <a:ext cx="172729" cy="463908"/>
            </a:xfrm>
            <a:custGeom>
              <a:rect b="b" l="l" r="r" t="t"/>
              <a:pathLst>
                <a:path extrusionOk="0" h="14632" w="5448">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7"/>
            <p:cNvSpPr/>
            <p:nvPr/>
          </p:nvSpPr>
          <p:spPr>
            <a:xfrm>
              <a:off x="7641424" y="1205578"/>
              <a:ext cx="31134" cy="57291"/>
            </a:xfrm>
            <a:custGeom>
              <a:rect b="b" l="l" r="r" t="t"/>
              <a:pathLst>
                <a:path extrusionOk="0" h="1807" w="982">
                  <a:moveTo>
                    <a:pt x="0" y="1"/>
                  </a:moveTo>
                  <a:cubicBezTo>
                    <a:pt x="0" y="1"/>
                    <a:pt x="982" y="318"/>
                    <a:pt x="982" y="1806"/>
                  </a:cubicBezTo>
                  <a:lnTo>
                    <a:pt x="982" y="33"/>
                  </a:lnTo>
                  <a:lnTo>
                    <a:pt x="0"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7"/>
            <p:cNvSpPr/>
            <p:nvPr/>
          </p:nvSpPr>
          <p:spPr>
            <a:xfrm>
              <a:off x="7846239" y="1205578"/>
              <a:ext cx="32181" cy="57291"/>
            </a:xfrm>
            <a:custGeom>
              <a:rect b="b" l="l" r="r" t="t"/>
              <a:pathLst>
                <a:path extrusionOk="0" h="1807" w="1015">
                  <a:moveTo>
                    <a:pt x="1014" y="1"/>
                  </a:moveTo>
                  <a:lnTo>
                    <a:pt x="1" y="33"/>
                  </a:lnTo>
                  <a:lnTo>
                    <a:pt x="1" y="1806"/>
                  </a:lnTo>
                  <a:cubicBezTo>
                    <a:pt x="1" y="318"/>
                    <a:pt x="1014" y="1"/>
                    <a:pt x="1014"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7"/>
            <p:cNvSpPr/>
            <p:nvPr/>
          </p:nvSpPr>
          <p:spPr>
            <a:xfrm>
              <a:off x="7707688" y="1295969"/>
              <a:ext cx="103453" cy="355445"/>
            </a:xfrm>
            <a:custGeom>
              <a:rect b="b" l="l" r="r" t="t"/>
              <a:pathLst>
                <a:path extrusionOk="0" h="11211" w="3263">
                  <a:moveTo>
                    <a:pt x="159" y="0"/>
                  </a:moveTo>
                  <a:cubicBezTo>
                    <a:pt x="64" y="0"/>
                    <a:pt x="0" y="95"/>
                    <a:pt x="0" y="158"/>
                  </a:cubicBezTo>
                  <a:lnTo>
                    <a:pt x="0" y="11211"/>
                  </a:lnTo>
                  <a:lnTo>
                    <a:pt x="3262" y="11211"/>
                  </a:lnTo>
                  <a:lnTo>
                    <a:pt x="3262" y="158"/>
                  </a:lnTo>
                  <a:cubicBezTo>
                    <a:pt x="3262" y="95"/>
                    <a:pt x="3199" y="0"/>
                    <a:pt x="3136"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7"/>
            <p:cNvSpPr/>
            <p:nvPr/>
          </p:nvSpPr>
          <p:spPr>
            <a:xfrm>
              <a:off x="7771954" y="1393335"/>
              <a:ext cx="20101" cy="236995"/>
            </a:xfrm>
            <a:custGeom>
              <a:rect b="b" l="l" r="r" t="t"/>
              <a:pathLst>
                <a:path extrusionOk="0" h="7475" w="634">
                  <a:moveTo>
                    <a:pt x="285" y="1"/>
                  </a:moveTo>
                  <a:cubicBezTo>
                    <a:pt x="127" y="1"/>
                    <a:pt x="0" y="128"/>
                    <a:pt x="0" y="286"/>
                  </a:cubicBezTo>
                  <a:lnTo>
                    <a:pt x="0" y="7190"/>
                  </a:lnTo>
                  <a:cubicBezTo>
                    <a:pt x="0" y="7348"/>
                    <a:pt x="127" y="7475"/>
                    <a:pt x="285" y="7475"/>
                  </a:cubicBezTo>
                  <a:lnTo>
                    <a:pt x="348" y="7475"/>
                  </a:lnTo>
                  <a:cubicBezTo>
                    <a:pt x="507" y="7475"/>
                    <a:pt x="634" y="7348"/>
                    <a:pt x="634" y="7190"/>
                  </a:cubicBezTo>
                  <a:lnTo>
                    <a:pt x="634" y="286"/>
                  </a:lnTo>
                  <a:cubicBezTo>
                    <a:pt x="634" y="128"/>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7"/>
            <p:cNvSpPr/>
            <p:nvPr/>
          </p:nvSpPr>
          <p:spPr>
            <a:xfrm>
              <a:off x="7771954" y="1324059"/>
              <a:ext cx="20101" cy="50252"/>
            </a:xfrm>
            <a:custGeom>
              <a:rect b="b" l="l" r="r" t="t"/>
              <a:pathLst>
                <a:path extrusionOk="0" h="1585" w="634">
                  <a:moveTo>
                    <a:pt x="285" y="1"/>
                  </a:moveTo>
                  <a:cubicBezTo>
                    <a:pt x="127" y="1"/>
                    <a:pt x="0" y="127"/>
                    <a:pt x="0" y="286"/>
                  </a:cubicBezTo>
                  <a:lnTo>
                    <a:pt x="0" y="1299"/>
                  </a:lnTo>
                  <a:cubicBezTo>
                    <a:pt x="0" y="1458"/>
                    <a:pt x="127" y="1584"/>
                    <a:pt x="285" y="1584"/>
                  </a:cubicBezTo>
                  <a:lnTo>
                    <a:pt x="348" y="1584"/>
                  </a:lnTo>
                  <a:cubicBezTo>
                    <a:pt x="507" y="1584"/>
                    <a:pt x="634" y="1458"/>
                    <a:pt x="634" y="1299"/>
                  </a:cubicBezTo>
                  <a:lnTo>
                    <a:pt x="634" y="286"/>
                  </a:lnTo>
                  <a:cubicBezTo>
                    <a:pt x="634" y="127"/>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7"/>
            <p:cNvSpPr/>
            <p:nvPr/>
          </p:nvSpPr>
          <p:spPr>
            <a:xfrm>
              <a:off x="7618312" y="1137317"/>
              <a:ext cx="282174" cy="71305"/>
            </a:xfrm>
            <a:custGeom>
              <a:rect b="b" l="l" r="r" t="t"/>
              <a:pathLst>
                <a:path extrusionOk="0" h="2249" w="8900">
                  <a:moveTo>
                    <a:pt x="1014" y="0"/>
                  </a:moveTo>
                  <a:cubicBezTo>
                    <a:pt x="476" y="0"/>
                    <a:pt x="1" y="444"/>
                    <a:pt x="1" y="1014"/>
                  </a:cubicBezTo>
                  <a:lnTo>
                    <a:pt x="1" y="1235"/>
                  </a:lnTo>
                  <a:cubicBezTo>
                    <a:pt x="1" y="1774"/>
                    <a:pt x="444" y="2249"/>
                    <a:pt x="1014" y="2249"/>
                  </a:cubicBezTo>
                  <a:lnTo>
                    <a:pt x="7918" y="2249"/>
                  </a:lnTo>
                  <a:cubicBezTo>
                    <a:pt x="8456" y="2249"/>
                    <a:pt x="8900" y="1774"/>
                    <a:pt x="8900" y="1235"/>
                  </a:cubicBezTo>
                  <a:lnTo>
                    <a:pt x="8900" y="1014"/>
                  </a:lnTo>
                  <a:cubicBezTo>
                    <a:pt x="8900"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7"/>
            <p:cNvSpPr/>
            <p:nvPr/>
          </p:nvSpPr>
          <p:spPr>
            <a:xfrm>
              <a:off x="7221714" y="1187506"/>
              <a:ext cx="173743" cy="463908"/>
            </a:xfrm>
            <a:custGeom>
              <a:rect b="b" l="l" r="r" t="t"/>
              <a:pathLst>
                <a:path extrusionOk="0" h="14632" w="5480">
                  <a:moveTo>
                    <a:pt x="0" y="1"/>
                  </a:moveTo>
                  <a:lnTo>
                    <a:pt x="0" y="14632"/>
                  </a:lnTo>
                  <a:lnTo>
                    <a:pt x="5479" y="14632"/>
                  </a:ln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7"/>
            <p:cNvSpPr/>
            <p:nvPr/>
          </p:nvSpPr>
          <p:spPr>
            <a:xfrm>
              <a:off x="7190579" y="1205578"/>
              <a:ext cx="31166" cy="57291"/>
            </a:xfrm>
            <a:custGeom>
              <a:rect b="b" l="l" r="r" t="t"/>
              <a:pathLst>
                <a:path extrusionOk="0" h="1807" w="983">
                  <a:moveTo>
                    <a:pt x="1" y="1"/>
                  </a:moveTo>
                  <a:cubicBezTo>
                    <a:pt x="1" y="1"/>
                    <a:pt x="982" y="318"/>
                    <a:pt x="982" y="1806"/>
                  </a:cubicBezTo>
                  <a:lnTo>
                    <a:pt x="982"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7"/>
            <p:cNvSpPr/>
            <p:nvPr/>
          </p:nvSpPr>
          <p:spPr>
            <a:xfrm>
              <a:off x="7395425" y="1205578"/>
              <a:ext cx="31134" cy="57291"/>
            </a:xfrm>
            <a:custGeom>
              <a:rect b="b" l="l" r="r" t="t"/>
              <a:pathLst>
                <a:path extrusionOk="0" h="1807" w="982">
                  <a:moveTo>
                    <a:pt x="982" y="1"/>
                  </a:moveTo>
                  <a:lnTo>
                    <a:pt x="0" y="33"/>
                  </a:lnTo>
                  <a:lnTo>
                    <a:pt x="0" y="1806"/>
                  </a:lnTo>
                  <a:cubicBezTo>
                    <a:pt x="0" y="318"/>
                    <a:pt x="982" y="1"/>
                    <a:pt x="982"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7"/>
            <p:cNvSpPr/>
            <p:nvPr/>
          </p:nvSpPr>
          <p:spPr>
            <a:xfrm>
              <a:off x="7256843"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04"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7"/>
            <p:cNvSpPr/>
            <p:nvPr/>
          </p:nvSpPr>
          <p:spPr>
            <a:xfrm>
              <a:off x="7321109" y="1393335"/>
              <a:ext cx="20133" cy="236995"/>
            </a:xfrm>
            <a:custGeom>
              <a:rect b="b" l="l" r="r" t="t"/>
              <a:pathLst>
                <a:path extrusionOk="0" h="7475" w="635">
                  <a:moveTo>
                    <a:pt x="286" y="1"/>
                  </a:moveTo>
                  <a:cubicBezTo>
                    <a:pt x="127" y="1"/>
                    <a:pt x="1" y="128"/>
                    <a:pt x="1" y="286"/>
                  </a:cubicBezTo>
                  <a:lnTo>
                    <a:pt x="1" y="7190"/>
                  </a:lnTo>
                  <a:cubicBezTo>
                    <a:pt x="1" y="7348"/>
                    <a:pt x="127" y="7475"/>
                    <a:pt x="286" y="7475"/>
                  </a:cubicBezTo>
                  <a:lnTo>
                    <a:pt x="349" y="7475"/>
                  </a:lnTo>
                  <a:cubicBezTo>
                    <a:pt x="507" y="7475"/>
                    <a:pt x="634" y="7348"/>
                    <a:pt x="634" y="7190"/>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7"/>
            <p:cNvSpPr/>
            <p:nvPr/>
          </p:nvSpPr>
          <p:spPr>
            <a:xfrm>
              <a:off x="7321109" y="1324059"/>
              <a:ext cx="20133" cy="50252"/>
            </a:xfrm>
            <a:custGeom>
              <a:rect b="b" l="l" r="r" t="t"/>
              <a:pathLst>
                <a:path extrusionOk="0" h="1585" w="635">
                  <a:moveTo>
                    <a:pt x="286" y="1"/>
                  </a:moveTo>
                  <a:cubicBezTo>
                    <a:pt x="127" y="1"/>
                    <a:pt x="1" y="127"/>
                    <a:pt x="1" y="286"/>
                  </a:cubicBezTo>
                  <a:lnTo>
                    <a:pt x="1" y="1299"/>
                  </a:lnTo>
                  <a:cubicBezTo>
                    <a:pt x="1" y="1458"/>
                    <a:pt x="127" y="1584"/>
                    <a:pt x="286" y="1584"/>
                  </a:cubicBezTo>
                  <a:lnTo>
                    <a:pt x="349" y="1584"/>
                  </a:lnTo>
                  <a:cubicBezTo>
                    <a:pt x="507" y="1584"/>
                    <a:pt x="634" y="1458"/>
                    <a:pt x="634" y="1299"/>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7"/>
            <p:cNvSpPr/>
            <p:nvPr/>
          </p:nvSpPr>
          <p:spPr>
            <a:xfrm>
              <a:off x="7167498" y="1137317"/>
              <a:ext cx="282174" cy="71305"/>
            </a:xfrm>
            <a:custGeom>
              <a:rect b="b" l="l" r="r" t="t"/>
              <a:pathLst>
                <a:path extrusionOk="0" h="2249" w="8900">
                  <a:moveTo>
                    <a:pt x="1014" y="0"/>
                  </a:moveTo>
                  <a:cubicBezTo>
                    <a:pt x="444" y="0"/>
                    <a:pt x="0" y="444"/>
                    <a:pt x="0" y="1014"/>
                  </a:cubicBezTo>
                  <a:lnTo>
                    <a:pt x="0" y="1235"/>
                  </a:lnTo>
                  <a:cubicBezTo>
                    <a:pt x="0" y="1774"/>
                    <a:pt x="444" y="2249"/>
                    <a:pt x="1014" y="2249"/>
                  </a:cubicBezTo>
                  <a:lnTo>
                    <a:pt x="7918" y="2249"/>
                  </a:lnTo>
                  <a:cubicBezTo>
                    <a:pt x="8456" y="2249"/>
                    <a:pt x="8899" y="1774"/>
                    <a:pt x="8899" y="1235"/>
                  </a:cubicBezTo>
                  <a:lnTo>
                    <a:pt x="8899" y="1014"/>
                  </a:lnTo>
                  <a:cubicBezTo>
                    <a:pt x="8899"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7"/>
            <p:cNvSpPr/>
            <p:nvPr/>
          </p:nvSpPr>
          <p:spPr>
            <a:xfrm>
              <a:off x="7163472" y="1610229"/>
              <a:ext cx="1166776" cy="94417"/>
            </a:xfrm>
            <a:custGeom>
              <a:rect b="b" l="l" r="r" t="t"/>
              <a:pathLst>
                <a:path extrusionOk="0" h="2978" w="36801">
                  <a:moveTo>
                    <a:pt x="1" y="0"/>
                  </a:moveTo>
                  <a:lnTo>
                    <a:pt x="1" y="2977"/>
                  </a:lnTo>
                  <a:lnTo>
                    <a:pt x="36800" y="2977"/>
                  </a:lnTo>
                  <a:lnTo>
                    <a:pt x="3680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7"/>
            <p:cNvSpPr/>
            <p:nvPr/>
          </p:nvSpPr>
          <p:spPr>
            <a:xfrm>
              <a:off x="7221714" y="1706612"/>
              <a:ext cx="173743" cy="320347"/>
            </a:xfrm>
            <a:custGeom>
              <a:rect b="b" l="l" r="r" t="t"/>
              <a:pathLst>
                <a:path extrusionOk="0" h="10104" w="5480">
                  <a:moveTo>
                    <a:pt x="0" y="1"/>
                  </a:moveTo>
                  <a:lnTo>
                    <a:pt x="0" y="7380"/>
                  </a:lnTo>
                  <a:cubicBezTo>
                    <a:pt x="0" y="8868"/>
                    <a:pt x="1236" y="10103"/>
                    <a:pt x="2756" y="10103"/>
                  </a:cubicBezTo>
                  <a:cubicBezTo>
                    <a:pt x="4244" y="10103"/>
                    <a:pt x="5479" y="8900"/>
                    <a:pt x="5479" y="7380"/>
                  </a:cubicBez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7"/>
            <p:cNvSpPr/>
            <p:nvPr/>
          </p:nvSpPr>
          <p:spPr>
            <a:xfrm>
              <a:off x="7256843" y="1706612"/>
              <a:ext cx="103453" cy="273139"/>
            </a:xfrm>
            <a:custGeom>
              <a:rect b="b" l="l" r="r" t="t"/>
              <a:pathLst>
                <a:path extrusionOk="0" h="8615" w="3263">
                  <a:moveTo>
                    <a:pt x="1" y="1"/>
                  </a:moveTo>
                  <a:lnTo>
                    <a:pt x="1" y="6968"/>
                  </a:lnTo>
                  <a:cubicBezTo>
                    <a:pt x="1" y="7886"/>
                    <a:pt x="729" y="8615"/>
                    <a:pt x="1648" y="8615"/>
                  </a:cubicBezTo>
                  <a:cubicBezTo>
                    <a:pt x="2534" y="8615"/>
                    <a:pt x="3263" y="7886"/>
                    <a:pt x="3263" y="6968"/>
                  </a:cubicBezTo>
                  <a:lnTo>
                    <a:pt x="3263"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7"/>
            <p:cNvSpPr/>
            <p:nvPr/>
          </p:nvSpPr>
          <p:spPr>
            <a:xfrm>
              <a:off x="7324121"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7" y="2819"/>
                    <a:pt x="634" y="2692"/>
                    <a:pt x="634" y="2534"/>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7"/>
            <p:cNvSpPr/>
            <p:nvPr/>
          </p:nvSpPr>
          <p:spPr>
            <a:xfrm>
              <a:off x="7673542" y="1706612"/>
              <a:ext cx="172729" cy="320347"/>
            </a:xfrm>
            <a:custGeom>
              <a:rect b="b" l="l" r="r" t="t"/>
              <a:pathLst>
                <a:path extrusionOk="0" h="10104" w="5448">
                  <a:moveTo>
                    <a:pt x="1" y="1"/>
                  </a:moveTo>
                  <a:lnTo>
                    <a:pt x="1" y="7380"/>
                  </a:lnTo>
                  <a:cubicBezTo>
                    <a:pt x="1" y="8868"/>
                    <a:pt x="1204" y="10103"/>
                    <a:pt x="2724"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7"/>
            <p:cNvSpPr/>
            <p:nvPr/>
          </p:nvSpPr>
          <p:spPr>
            <a:xfrm>
              <a:off x="7707688" y="1706612"/>
              <a:ext cx="103453" cy="273139"/>
            </a:xfrm>
            <a:custGeom>
              <a:rect b="b" l="l" r="r" t="t"/>
              <a:pathLst>
                <a:path extrusionOk="0" h="8615" w="3263">
                  <a:moveTo>
                    <a:pt x="0" y="1"/>
                  </a:moveTo>
                  <a:lnTo>
                    <a:pt x="0" y="6968"/>
                  </a:lnTo>
                  <a:cubicBezTo>
                    <a:pt x="0" y="7886"/>
                    <a:pt x="729" y="8615"/>
                    <a:pt x="1647" y="8615"/>
                  </a:cubicBezTo>
                  <a:cubicBezTo>
                    <a:pt x="2534" y="8615"/>
                    <a:pt x="3262" y="7886"/>
                    <a:pt x="3262" y="6968"/>
                  </a:cubicBezTo>
                  <a:lnTo>
                    <a:pt x="3262" y="1"/>
                  </a:ln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7"/>
            <p:cNvSpPr/>
            <p:nvPr/>
          </p:nvSpPr>
          <p:spPr>
            <a:xfrm>
              <a:off x="7775949"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8" y="2819"/>
                    <a:pt x="634" y="2692"/>
                    <a:pt x="634" y="2534"/>
                  </a:cubicBezTo>
                  <a:lnTo>
                    <a:pt x="634" y="286"/>
                  </a:lnTo>
                  <a:cubicBezTo>
                    <a:pt x="634" y="127"/>
                    <a:pt x="508"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7"/>
            <p:cNvSpPr/>
            <p:nvPr/>
          </p:nvSpPr>
          <p:spPr>
            <a:xfrm>
              <a:off x="8124355" y="1702585"/>
              <a:ext cx="172761" cy="320347"/>
            </a:xfrm>
            <a:custGeom>
              <a:rect b="b" l="l" r="r" t="t"/>
              <a:pathLst>
                <a:path extrusionOk="0" h="10104" w="5449">
                  <a:moveTo>
                    <a:pt x="1" y="1"/>
                  </a:moveTo>
                  <a:lnTo>
                    <a:pt x="1" y="7380"/>
                  </a:lnTo>
                  <a:cubicBezTo>
                    <a:pt x="1" y="8868"/>
                    <a:pt x="1204" y="10103"/>
                    <a:pt x="2725"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7"/>
            <p:cNvSpPr/>
            <p:nvPr/>
          </p:nvSpPr>
          <p:spPr>
            <a:xfrm>
              <a:off x="8158501" y="1702585"/>
              <a:ext cx="103453" cy="273139"/>
            </a:xfrm>
            <a:custGeom>
              <a:rect b="b" l="l" r="r" t="t"/>
              <a:pathLst>
                <a:path extrusionOk="0" h="8615" w="3263">
                  <a:moveTo>
                    <a:pt x="1" y="1"/>
                  </a:moveTo>
                  <a:lnTo>
                    <a:pt x="1" y="6968"/>
                  </a:lnTo>
                  <a:cubicBezTo>
                    <a:pt x="1" y="7887"/>
                    <a:pt x="761" y="8615"/>
                    <a:pt x="1648" y="8615"/>
                  </a:cubicBezTo>
                  <a:cubicBezTo>
                    <a:pt x="2534" y="8615"/>
                    <a:pt x="3263" y="7887"/>
                    <a:pt x="3263" y="6968"/>
                  </a:cubicBezTo>
                  <a:lnTo>
                    <a:pt x="3263" y="1"/>
                  </a:ln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7"/>
            <p:cNvSpPr/>
            <p:nvPr/>
          </p:nvSpPr>
          <p:spPr>
            <a:xfrm>
              <a:off x="8226794" y="1809019"/>
              <a:ext cx="20101" cy="90423"/>
            </a:xfrm>
            <a:custGeom>
              <a:rect b="b" l="l" r="r" t="t"/>
              <a:pathLst>
                <a:path extrusionOk="0" h="2852" w="634">
                  <a:moveTo>
                    <a:pt x="285" y="1"/>
                  </a:moveTo>
                  <a:cubicBezTo>
                    <a:pt x="127" y="1"/>
                    <a:pt x="0" y="128"/>
                    <a:pt x="0" y="286"/>
                  </a:cubicBezTo>
                  <a:lnTo>
                    <a:pt x="0" y="2566"/>
                  </a:lnTo>
                  <a:cubicBezTo>
                    <a:pt x="0" y="2724"/>
                    <a:pt x="127" y="2851"/>
                    <a:pt x="285" y="2851"/>
                  </a:cubicBezTo>
                  <a:lnTo>
                    <a:pt x="349" y="2851"/>
                  </a:lnTo>
                  <a:cubicBezTo>
                    <a:pt x="507" y="2851"/>
                    <a:pt x="634" y="2724"/>
                    <a:pt x="634" y="2566"/>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3" name="Google Shape;993;p27"/>
          <p:cNvSpPr txBox="1"/>
          <p:nvPr/>
        </p:nvSpPr>
        <p:spPr>
          <a:xfrm>
            <a:off x="1164001" y="6066600"/>
            <a:ext cx="2321400" cy="1122000"/>
          </a:xfrm>
          <a:prstGeom prst="rect">
            <a:avLst/>
          </a:prstGeom>
          <a:noFill/>
          <a:ln>
            <a:noFill/>
          </a:ln>
        </p:spPr>
        <p:txBody>
          <a:bodyPr anchorCtr="0" anchor="t" bIns="0" lIns="0" spcFirstLastPara="1" rIns="0" wrap="square" tIns="6025">
            <a:noAutofit/>
          </a:bodyPr>
          <a:lstStyle/>
          <a:p>
            <a:pPr indent="-160699" lvl="0" marL="457200" rtl="0" algn="l">
              <a:spcBef>
                <a:spcPts val="0"/>
              </a:spcBef>
              <a:spcAft>
                <a:spcPts val="0"/>
              </a:spcAft>
              <a:buClr>
                <a:srgbClr val="1C4588"/>
              </a:buClr>
              <a:buSzPts val="1000"/>
              <a:buFont typeface="Mada"/>
              <a:buChar char="●"/>
            </a:pPr>
            <a:r>
              <a:rPr lang="en-GB" sz="1000">
                <a:solidFill>
                  <a:schemeClr val="dk1"/>
                </a:solidFill>
                <a:latin typeface="Mada"/>
                <a:ea typeface="Mada"/>
                <a:cs typeface="Mada"/>
                <a:sym typeface="Mada"/>
              </a:rPr>
              <a:t>Gonococcal pathogen on high vaginal swab (HVS) confirms the Dx.</a:t>
            </a:r>
            <a:endParaRPr sz="1000">
              <a:solidFill>
                <a:srgbClr val="1C4587"/>
              </a:solidFill>
              <a:latin typeface="Mada"/>
              <a:ea typeface="Mada"/>
              <a:cs typeface="Mada"/>
              <a:sym typeface="Mada"/>
            </a:endParaRPr>
          </a:p>
        </p:txBody>
      </p:sp>
      <p:sp>
        <p:nvSpPr>
          <p:cNvPr id="994" name="Google Shape;994;p27"/>
          <p:cNvSpPr txBox="1"/>
          <p:nvPr/>
        </p:nvSpPr>
        <p:spPr>
          <a:xfrm>
            <a:off x="3855125" y="6038350"/>
            <a:ext cx="2573700" cy="1122000"/>
          </a:xfrm>
          <a:prstGeom prst="rect">
            <a:avLst/>
          </a:prstGeom>
          <a:noFill/>
          <a:ln>
            <a:noFill/>
          </a:ln>
        </p:spPr>
        <p:txBody>
          <a:bodyPr anchorCtr="0" anchor="t" bIns="0" lIns="0" spcFirstLastPara="1" rIns="0" wrap="square" tIns="6025">
            <a:noAutofit/>
          </a:bodyPr>
          <a:lstStyle/>
          <a:p>
            <a:pPr indent="-15875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Abscess →  drainage →  failure? →  pelvic washout </a:t>
            </a:r>
            <a:endParaRPr sz="1000">
              <a:solidFill>
                <a:srgbClr val="999999"/>
              </a:solidFill>
              <a:latin typeface="Mada"/>
              <a:ea typeface="Mada"/>
              <a:cs typeface="Mada"/>
              <a:sym typeface="Mada"/>
            </a:endParaRPr>
          </a:p>
          <a:p>
            <a:pPr indent="-15875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Sometimes broad-spectrum antibiotics are  used alone as conservative treatment. </a:t>
            </a:r>
            <a:endParaRPr sz="1000">
              <a:solidFill>
                <a:srgbClr val="999999"/>
              </a:solidFill>
              <a:latin typeface="Mada"/>
              <a:ea typeface="Mada"/>
              <a:cs typeface="Mada"/>
              <a:sym typeface="Mada"/>
            </a:endParaRPr>
          </a:p>
        </p:txBody>
      </p:sp>
      <p:sp>
        <p:nvSpPr>
          <p:cNvPr id="995" name="Google Shape;995;p27"/>
          <p:cNvSpPr txBox="1"/>
          <p:nvPr/>
        </p:nvSpPr>
        <p:spPr>
          <a:xfrm>
            <a:off x="828775" y="4445675"/>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FFDDD2"/>
                </a:solidFill>
                <a:latin typeface="Fredoka One"/>
                <a:ea typeface="Fredoka One"/>
                <a:cs typeface="Fredoka One"/>
                <a:sym typeface="Fredoka One"/>
              </a:rPr>
              <a:t>Chronic Pelvic Sepsis</a:t>
            </a:r>
            <a:endParaRPr sz="1800">
              <a:solidFill>
                <a:srgbClr val="FFDDD2"/>
              </a:solidFill>
              <a:latin typeface="Fredoka One"/>
              <a:ea typeface="Fredoka One"/>
              <a:cs typeface="Fredoka One"/>
              <a:sym typeface="Fredoka One"/>
            </a:endParaRPr>
          </a:p>
        </p:txBody>
      </p:sp>
      <p:sp>
        <p:nvSpPr>
          <p:cNvPr id="996" name="Google Shape;996;p27"/>
          <p:cNvSpPr/>
          <p:nvPr/>
        </p:nvSpPr>
        <p:spPr>
          <a:xfrm>
            <a:off x="3879482" y="8464289"/>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39783"/>
                </a:solidFill>
                <a:latin typeface="Lora"/>
                <a:ea typeface="Lora"/>
                <a:cs typeface="Lora"/>
                <a:sym typeface="Lora"/>
              </a:rPr>
              <a:t>Treatment</a:t>
            </a:r>
            <a:endParaRPr b="1" sz="1200">
              <a:solidFill>
                <a:srgbClr val="F39783"/>
              </a:solidFill>
              <a:latin typeface="Lora"/>
              <a:ea typeface="Lora"/>
              <a:cs typeface="Lora"/>
              <a:sym typeface="Lora"/>
            </a:endParaRPr>
          </a:p>
        </p:txBody>
      </p:sp>
      <p:sp>
        <p:nvSpPr>
          <p:cNvPr id="997" name="Google Shape;997;p27"/>
          <p:cNvSpPr/>
          <p:nvPr/>
        </p:nvSpPr>
        <p:spPr>
          <a:xfrm>
            <a:off x="6320626" y="8423451"/>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7"/>
          <p:cNvSpPr/>
          <p:nvPr/>
        </p:nvSpPr>
        <p:spPr>
          <a:xfrm>
            <a:off x="6352529" y="8455322"/>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7"/>
          <p:cNvSpPr/>
          <p:nvPr/>
        </p:nvSpPr>
        <p:spPr>
          <a:xfrm>
            <a:off x="6420268" y="8604800"/>
            <a:ext cx="206300" cy="193998"/>
          </a:xfrm>
          <a:custGeom>
            <a:rect b="b" l="l" r="r" t="t"/>
            <a:pathLst>
              <a:path extrusionOk="0" h="6166" w="6557">
                <a:moveTo>
                  <a:pt x="3611" y="0"/>
                </a:moveTo>
                <a:lnTo>
                  <a:pt x="1077" y="2185"/>
                </a:lnTo>
                <a:cubicBezTo>
                  <a:pt x="127" y="3009"/>
                  <a:pt x="1" y="4434"/>
                  <a:pt x="824" y="5384"/>
                </a:cubicBezTo>
                <a:cubicBezTo>
                  <a:pt x="1255" y="5901"/>
                  <a:pt x="1874" y="6165"/>
                  <a:pt x="2502" y="6165"/>
                </a:cubicBezTo>
                <a:cubicBezTo>
                  <a:pt x="3027" y="6165"/>
                  <a:pt x="3558" y="5981"/>
                  <a:pt x="3991" y="5606"/>
                </a:cubicBezTo>
                <a:lnTo>
                  <a:pt x="6556" y="3421"/>
                </a:lnTo>
                <a:lnTo>
                  <a:pt x="361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7"/>
          <p:cNvSpPr/>
          <p:nvPr/>
        </p:nvSpPr>
        <p:spPr>
          <a:xfrm>
            <a:off x="6533847" y="8509312"/>
            <a:ext cx="217249" cy="203122"/>
          </a:xfrm>
          <a:custGeom>
            <a:rect b="b" l="l" r="r" t="t"/>
            <a:pathLst>
              <a:path extrusionOk="0" h="6456" w="6905">
                <a:moveTo>
                  <a:pt x="4379" y="0"/>
                </a:moveTo>
                <a:cubicBezTo>
                  <a:pt x="3856" y="0"/>
                  <a:pt x="3325" y="177"/>
                  <a:pt x="2883" y="533"/>
                </a:cubicBezTo>
                <a:lnTo>
                  <a:pt x="1" y="3035"/>
                </a:lnTo>
                <a:lnTo>
                  <a:pt x="2914" y="6456"/>
                </a:lnTo>
                <a:lnTo>
                  <a:pt x="5828" y="3954"/>
                </a:lnTo>
                <a:cubicBezTo>
                  <a:pt x="6778" y="3162"/>
                  <a:pt x="6905" y="1737"/>
                  <a:pt x="6081" y="787"/>
                </a:cubicBezTo>
                <a:cubicBezTo>
                  <a:pt x="5646" y="264"/>
                  <a:pt x="5019" y="0"/>
                  <a:pt x="4379"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7"/>
          <p:cNvSpPr/>
          <p:nvPr/>
        </p:nvSpPr>
        <p:spPr>
          <a:xfrm>
            <a:off x="6474069" y="8844922"/>
            <a:ext cx="176410" cy="141518"/>
          </a:xfrm>
          <a:custGeom>
            <a:rect b="b" l="l" r="r" t="t"/>
            <a:pathLst>
              <a:path extrusionOk="0" h="4498" w="5607">
                <a:moveTo>
                  <a:pt x="2249" y="0"/>
                </a:moveTo>
                <a:cubicBezTo>
                  <a:pt x="1014" y="0"/>
                  <a:pt x="1" y="1014"/>
                  <a:pt x="1" y="2249"/>
                </a:cubicBezTo>
                <a:cubicBezTo>
                  <a:pt x="1" y="3484"/>
                  <a:pt x="1014" y="4497"/>
                  <a:pt x="2249" y="4497"/>
                </a:cubicBezTo>
                <a:lnTo>
                  <a:pt x="5606" y="4497"/>
                </a:lnTo>
                <a:lnTo>
                  <a:pt x="560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7"/>
          <p:cNvSpPr/>
          <p:nvPr/>
        </p:nvSpPr>
        <p:spPr>
          <a:xfrm>
            <a:off x="6650447" y="8844922"/>
            <a:ext cx="192330" cy="141518"/>
          </a:xfrm>
          <a:custGeom>
            <a:rect b="b" l="l" r="r" t="t"/>
            <a:pathLst>
              <a:path extrusionOk="0" h="4498" w="6113">
                <a:moveTo>
                  <a:pt x="0" y="0"/>
                </a:moveTo>
                <a:lnTo>
                  <a:pt x="0" y="4497"/>
                </a:lnTo>
                <a:lnTo>
                  <a:pt x="3832" y="4497"/>
                </a:lnTo>
                <a:cubicBezTo>
                  <a:pt x="5099" y="4497"/>
                  <a:pt x="6112" y="3484"/>
                  <a:pt x="6112" y="2249"/>
                </a:cubicBezTo>
                <a:cubicBezTo>
                  <a:pt x="6112" y="1014"/>
                  <a:pt x="5067" y="0"/>
                  <a:pt x="3832"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7"/>
          <p:cNvSpPr/>
          <p:nvPr/>
        </p:nvSpPr>
        <p:spPr>
          <a:xfrm>
            <a:off x="6777965" y="8855619"/>
            <a:ext cx="50843" cy="51095"/>
          </a:xfrm>
          <a:custGeom>
            <a:rect b="b" l="l" r="r" t="t"/>
            <a:pathLst>
              <a:path extrusionOk="0" h="1624" w="1616">
                <a:moveTo>
                  <a:pt x="142" y="0"/>
                </a:moveTo>
                <a:cubicBezTo>
                  <a:pt x="74" y="0"/>
                  <a:pt x="27" y="52"/>
                  <a:pt x="1" y="104"/>
                </a:cubicBezTo>
                <a:cubicBezTo>
                  <a:pt x="1" y="199"/>
                  <a:pt x="32" y="294"/>
                  <a:pt x="127" y="294"/>
                </a:cubicBezTo>
                <a:cubicBezTo>
                  <a:pt x="412" y="357"/>
                  <a:pt x="571" y="421"/>
                  <a:pt x="634" y="452"/>
                </a:cubicBezTo>
                <a:cubicBezTo>
                  <a:pt x="1077" y="769"/>
                  <a:pt x="1299" y="1086"/>
                  <a:pt x="1299" y="1466"/>
                </a:cubicBezTo>
                <a:cubicBezTo>
                  <a:pt x="1299" y="1561"/>
                  <a:pt x="1363" y="1624"/>
                  <a:pt x="1458" y="1624"/>
                </a:cubicBezTo>
                <a:cubicBezTo>
                  <a:pt x="1521" y="1624"/>
                  <a:pt x="1616" y="1561"/>
                  <a:pt x="1616" y="1466"/>
                </a:cubicBezTo>
                <a:cubicBezTo>
                  <a:pt x="1616" y="991"/>
                  <a:pt x="1331" y="547"/>
                  <a:pt x="792" y="199"/>
                </a:cubicBezTo>
                <a:cubicBezTo>
                  <a:pt x="666" y="136"/>
                  <a:pt x="476" y="72"/>
                  <a:pt x="191" y="9"/>
                </a:cubicBezTo>
                <a:cubicBezTo>
                  <a:pt x="173" y="3"/>
                  <a:pt x="157" y="0"/>
                  <a:pt x="142"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7"/>
          <p:cNvSpPr/>
          <p:nvPr/>
        </p:nvSpPr>
        <p:spPr>
          <a:xfrm>
            <a:off x="6628518" y="8850900"/>
            <a:ext cx="123585" cy="8998"/>
          </a:xfrm>
          <a:custGeom>
            <a:rect b="b" l="l" r="r" t="t"/>
            <a:pathLst>
              <a:path extrusionOk="0" h="286" w="3928">
                <a:moveTo>
                  <a:pt x="159" y="0"/>
                </a:moveTo>
                <a:cubicBezTo>
                  <a:pt x="64" y="0"/>
                  <a:pt x="0" y="64"/>
                  <a:pt x="0" y="127"/>
                </a:cubicBezTo>
                <a:cubicBezTo>
                  <a:pt x="0" y="222"/>
                  <a:pt x="64" y="286"/>
                  <a:pt x="159" y="286"/>
                </a:cubicBezTo>
                <a:lnTo>
                  <a:pt x="3769" y="286"/>
                </a:lnTo>
                <a:cubicBezTo>
                  <a:pt x="3864" y="286"/>
                  <a:pt x="3927" y="222"/>
                  <a:pt x="3927" y="127"/>
                </a:cubicBezTo>
                <a:cubicBezTo>
                  <a:pt x="3927" y="64"/>
                  <a:pt x="3864" y="0"/>
                  <a:pt x="3769"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7"/>
          <p:cNvSpPr/>
          <p:nvPr/>
        </p:nvSpPr>
        <p:spPr>
          <a:xfrm>
            <a:off x="6919452" y="8780141"/>
            <a:ext cx="91713" cy="183395"/>
          </a:xfrm>
          <a:custGeom>
            <a:rect b="b" l="l" r="r" t="t"/>
            <a:pathLst>
              <a:path extrusionOk="0" h="5829" w="2915">
                <a:moveTo>
                  <a:pt x="2914" y="1"/>
                </a:moveTo>
                <a:cubicBezTo>
                  <a:pt x="1299" y="1"/>
                  <a:pt x="1" y="1299"/>
                  <a:pt x="1" y="2915"/>
                </a:cubicBezTo>
                <a:cubicBezTo>
                  <a:pt x="1" y="4530"/>
                  <a:pt x="1299" y="5828"/>
                  <a:pt x="2914" y="5828"/>
                </a:cubicBezTo>
                <a:lnTo>
                  <a:pt x="291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7"/>
          <p:cNvSpPr/>
          <p:nvPr/>
        </p:nvSpPr>
        <p:spPr>
          <a:xfrm>
            <a:off x="7011133" y="8780141"/>
            <a:ext cx="91682" cy="183395"/>
          </a:xfrm>
          <a:custGeom>
            <a:rect b="b" l="l" r="r" t="t"/>
            <a:pathLst>
              <a:path extrusionOk="0" h="5829" w="2914">
                <a:moveTo>
                  <a:pt x="0" y="1"/>
                </a:moveTo>
                <a:lnTo>
                  <a:pt x="0" y="5828"/>
                </a:lnTo>
                <a:cubicBezTo>
                  <a:pt x="1615" y="5828"/>
                  <a:pt x="2914" y="4530"/>
                  <a:pt x="2914" y="2915"/>
                </a:cubicBezTo>
                <a:cubicBezTo>
                  <a:pt x="2914" y="1299"/>
                  <a:pt x="1615" y="1"/>
                  <a:pt x="0" y="1"/>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7"/>
          <p:cNvSpPr/>
          <p:nvPr/>
        </p:nvSpPr>
        <p:spPr>
          <a:xfrm>
            <a:off x="7014122" y="8791121"/>
            <a:ext cx="80733" cy="161434"/>
          </a:xfrm>
          <a:custGeom>
            <a:rect b="b" l="l" r="r" t="t"/>
            <a:pathLst>
              <a:path extrusionOk="0" h="5131" w="2566">
                <a:moveTo>
                  <a:pt x="0" y="0"/>
                </a:moveTo>
                <a:lnTo>
                  <a:pt x="0" y="32"/>
                </a:lnTo>
                <a:cubicBezTo>
                  <a:pt x="1299" y="190"/>
                  <a:pt x="2280" y="1267"/>
                  <a:pt x="2280" y="2566"/>
                </a:cubicBezTo>
                <a:cubicBezTo>
                  <a:pt x="2280" y="3896"/>
                  <a:pt x="1299" y="4972"/>
                  <a:pt x="0" y="5131"/>
                </a:cubicBezTo>
                <a:cubicBezTo>
                  <a:pt x="1425" y="5131"/>
                  <a:pt x="2566" y="3991"/>
                  <a:pt x="2566" y="2566"/>
                </a:cubicBezTo>
                <a:cubicBezTo>
                  <a:pt x="2566" y="1140"/>
                  <a:pt x="1425" y="0"/>
                  <a:pt x="0" y="0"/>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7"/>
          <p:cNvSpPr/>
          <p:nvPr/>
        </p:nvSpPr>
        <p:spPr>
          <a:xfrm>
            <a:off x="7011133" y="8780141"/>
            <a:ext cx="1007" cy="183395"/>
          </a:xfrm>
          <a:custGeom>
            <a:rect b="b" l="l" r="r" t="t"/>
            <a:pathLst>
              <a:path extrusionOk="0" h="5829" w="32">
                <a:moveTo>
                  <a:pt x="0" y="1"/>
                </a:moveTo>
                <a:lnTo>
                  <a:pt x="0" y="5828"/>
                </a:lnTo>
                <a:lnTo>
                  <a:pt x="32" y="5828"/>
                </a:lnTo>
                <a:lnTo>
                  <a:pt x="32"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7"/>
          <p:cNvSpPr/>
          <p:nvPr/>
        </p:nvSpPr>
        <p:spPr>
          <a:xfrm>
            <a:off x="7012109" y="8780141"/>
            <a:ext cx="4027" cy="183395"/>
          </a:xfrm>
          <a:custGeom>
            <a:rect b="b" l="l" r="r" t="t"/>
            <a:pathLst>
              <a:path extrusionOk="0" h="5829" w="128">
                <a:moveTo>
                  <a:pt x="1" y="1"/>
                </a:moveTo>
                <a:lnTo>
                  <a:pt x="1" y="5828"/>
                </a:lnTo>
                <a:lnTo>
                  <a:pt x="128" y="5828"/>
                </a:lnTo>
                <a:lnTo>
                  <a:pt x="128" y="1"/>
                </a:ln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7"/>
          <p:cNvSpPr/>
          <p:nvPr/>
        </p:nvSpPr>
        <p:spPr>
          <a:xfrm>
            <a:off x="7008145" y="8780141"/>
            <a:ext cx="6009" cy="183395"/>
          </a:xfrm>
          <a:custGeom>
            <a:rect b="b" l="l" r="r" t="t"/>
            <a:pathLst>
              <a:path extrusionOk="0" h="5829" w="191">
                <a:moveTo>
                  <a:pt x="0" y="1"/>
                </a:moveTo>
                <a:lnTo>
                  <a:pt x="0" y="5828"/>
                </a:lnTo>
                <a:lnTo>
                  <a:pt x="190" y="5828"/>
                </a:lnTo>
                <a:lnTo>
                  <a:pt x="190" y="1"/>
                </a:ln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7"/>
          <p:cNvSpPr/>
          <p:nvPr/>
        </p:nvSpPr>
        <p:spPr>
          <a:xfrm>
            <a:off x="6771012" y="8998365"/>
            <a:ext cx="80733" cy="160459"/>
          </a:xfrm>
          <a:custGeom>
            <a:rect b="b" l="l" r="r" t="t"/>
            <a:pathLst>
              <a:path extrusionOk="0" h="5100" w="2566">
                <a:moveTo>
                  <a:pt x="2565" y="0"/>
                </a:moveTo>
                <a:cubicBezTo>
                  <a:pt x="1140" y="0"/>
                  <a:pt x="0" y="1141"/>
                  <a:pt x="0" y="2566"/>
                </a:cubicBezTo>
                <a:cubicBezTo>
                  <a:pt x="0" y="3959"/>
                  <a:pt x="1140" y="5099"/>
                  <a:pt x="2565" y="5099"/>
                </a:cubicBezTo>
                <a:lnTo>
                  <a:pt x="256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7"/>
          <p:cNvSpPr/>
          <p:nvPr/>
        </p:nvSpPr>
        <p:spPr>
          <a:xfrm>
            <a:off x="6851713" y="8998365"/>
            <a:ext cx="79726" cy="160459"/>
          </a:xfrm>
          <a:custGeom>
            <a:rect b="b" l="l" r="r" t="t"/>
            <a:pathLst>
              <a:path extrusionOk="0" h="5100" w="2534">
                <a:moveTo>
                  <a:pt x="0" y="0"/>
                </a:moveTo>
                <a:lnTo>
                  <a:pt x="0" y="5099"/>
                </a:lnTo>
                <a:cubicBezTo>
                  <a:pt x="1394" y="5099"/>
                  <a:pt x="2534" y="3959"/>
                  <a:pt x="2534" y="2566"/>
                </a:cubicBezTo>
                <a:cubicBezTo>
                  <a:pt x="2534" y="1141"/>
                  <a:pt x="1394" y="0"/>
                  <a:pt x="0"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7"/>
          <p:cNvSpPr/>
          <p:nvPr/>
        </p:nvSpPr>
        <p:spPr>
          <a:xfrm>
            <a:off x="6854702" y="9008338"/>
            <a:ext cx="69784" cy="140512"/>
          </a:xfrm>
          <a:custGeom>
            <a:rect b="b" l="l" r="r" t="t"/>
            <a:pathLst>
              <a:path extrusionOk="0" h="4466" w="2218">
                <a:moveTo>
                  <a:pt x="0" y="0"/>
                </a:moveTo>
                <a:cubicBezTo>
                  <a:pt x="1109" y="159"/>
                  <a:pt x="1964" y="1077"/>
                  <a:pt x="1964" y="2249"/>
                </a:cubicBezTo>
                <a:cubicBezTo>
                  <a:pt x="1964" y="3389"/>
                  <a:pt x="1109" y="4339"/>
                  <a:pt x="0" y="4465"/>
                </a:cubicBezTo>
                <a:cubicBezTo>
                  <a:pt x="1235" y="4465"/>
                  <a:pt x="2217" y="3484"/>
                  <a:pt x="2217" y="2249"/>
                </a:cubicBezTo>
                <a:cubicBezTo>
                  <a:pt x="2217" y="1014"/>
                  <a:pt x="1235" y="0"/>
                  <a:pt x="0" y="0"/>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7"/>
          <p:cNvSpPr/>
          <p:nvPr/>
        </p:nvSpPr>
        <p:spPr>
          <a:xfrm>
            <a:off x="6851713" y="8998365"/>
            <a:ext cx="1007" cy="160459"/>
          </a:xfrm>
          <a:custGeom>
            <a:rect b="b" l="l" r="r" t="t"/>
            <a:pathLst>
              <a:path extrusionOk="0" h="5100" w="32">
                <a:moveTo>
                  <a:pt x="0" y="0"/>
                </a:moveTo>
                <a:lnTo>
                  <a:pt x="0" y="5099"/>
                </a:lnTo>
                <a:lnTo>
                  <a:pt x="32" y="5099"/>
                </a:lnTo>
                <a:lnTo>
                  <a:pt x="32" y="0"/>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7"/>
          <p:cNvSpPr/>
          <p:nvPr/>
        </p:nvSpPr>
        <p:spPr>
          <a:xfrm>
            <a:off x="6852688" y="8998365"/>
            <a:ext cx="3020" cy="160459"/>
          </a:xfrm>
          <a:custGeom>
            <a:rect b="b" l="l" r="r" t="t"/>
            <a:pathLst>
              <a:path extrusionOk="0" h="5100" w="96">
                <a:moveTo>
                  <a:pt x="1" y="0"/>
                </a:moveTo>
                <a:lnTo>
                  <a:pt x="1" y="5099"/>
                </a:lnTo>
                <a:lnTo>
                  <a:pt x="96" y="5099"/>
                </a:lnTo>
                <a:lnTo>
                  <a:pt x="96" y="32"/>
                </a:lnTo>
                <a:cubicBezTo>
                  <a:pt x="64" y="0"/>
                  <a:pt x="33" y="0"/>
                  <a:pt x="1" y="0"/>
                </a:cubicBez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7"/>
          <p:cNvSpPr/>
          <p:nvPr/>
        </p:nvSpPr>
        <p:spPr>
          <a:xfrm>
            <a:off x="6848724" y="8998365"/>
            <a:ext cx="5003" cy="160459"/>
          </a:xfrm>
          <a:custGeom>
            <a:rect b="b" l="l" r="r" t="t"/>
            <a:pathLst>
              <a:path extrusionOk="0" h="5100" w="159">
                <a:moveTo>
                  <a:pt x="0" y="0"/>
                </a:moveTo>
                <a:lnTo>
                  <a:pt x="0" y="5099"/>
                </a:lnTo>
                <a:lnTo>
                  <a:pt x="159" y="5099"/>
                </a:lnTo>
                <a:lnTo>
                  <a:pt x="159" y="0"/>
                </a:ln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7"/>
          <p:cNvSpPr/>
          <p:nvPr/>
        </p:nvSpPr>
        <p:spPr>
          <a:xfrm>
            <a:off x="6552788" y="9034232"/>
            <a:ext cx="129563" cy="149919"/>
          </a:xfrm>
          <a:custGeom>
            <a:rect b="b" l="l" r="r" t="t"/>
            <a:pathLst>
              <a:path extrusionOk="0" h="4765" w="4118">
                <a:moveTo>
                  <a:pt x="1679" y="1"/>
                </a:moveTo>
                <a:cubicBezTo>
                  <a:pt x="444" y="666"/>
                  <a:pt x="1" y="2217"/>
                  <a:pt x="666" y="3452"/>
                </a:cubicBezTo>
                <a:cubicBezTo>
                  <a:pt x="1117" y="4291"/>
                  <a:pt x="1977" y="4764"/>
                  <a:pt x="2869" y="4764"/>
                </a:cubicBezTo>
                <a:cubicBezTo>
                  <a:pt x="3291" y="4764"/>
                  <a:pt x="3721" y="4658"/>
                  <a:pt x="4118" y="4434"/>
                </a:cubicBezTo>
                <a:lnTo>
                  <a:pt x="16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7"/>
          <p:cNvSpPr/>
          <p:nvPr/>
        </p:nvSpPr>
        <p:spPr>
          <a:xfrm>
            <a:off x="6605582" y="9024542"/>
            <a:ext cx="129563" cy="150202"/>
          </a:xfrm>
          <a:custGeom>
            <a:rect b="b" l="l" r="r" t="t"/>
            <a:pathLst>
              <a:path extrusionOk="0" h="4774" w="4118">
                <a:moveTo>
                  <a:pt x="1201" y="0"/>
                </a:moveTo>
                <a:cubicBezTo>
                  <a:pt x="791" y="0"/>
                  <a:pt x="379" y="100"/>
                  <a:pt x="1" y="309"/>
                </a:cubicBezTo>
                <a:lnTo>
                  <a:pt x="2440" y="4774"/>
                </a:lnTo>
                <a:cubicBezTo>
                  <a:pt x="3675" y="4077"/>
                  <a:pt x="4118" y="2525"/>
                  <a:pt x="3453" y="1322"/>
                </a:cubicBezTo>
                <a:cubicBezTo>
                  <a:pt x="2975" y="475"/>
                  <a:pt x="2095" y="0"/>
                  <a:pt x="1201"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7"/>
          <p:cNvSpPr/>
          <p:nvPr/>
        </p:nvSpPr>
        <p:spPr>
          <a:xfrm>
            <a:off x="6612567" y="9032250"/>
            <a:ext cx="114618" cy="132552"/>
          </a:xfrm>
          <a:custGeom>
            <a:rect b="b" l="l" r="r" t="t"/>
            <a:pathLst>
              <a:path extrusionOk="0" h="4213" w="3643">
                <a:moveTo>
                  <a:pt x="1086" y="1"/>
                </a:moveTo>
                <a:cubicBezTo>
                  <a:pt x="718" y="1"/>
                  <a:pt x="345" y="93"/>
                  <a:pt x="1" y="285"/>
                </a:cubicBezTo>
                <a:cubicBezTo>
                  <a:pt x="271" y="179"/>
                  <a:pt x="553" y="127"/>
                  <a:pt x="830" y="127"/>
                </a:cubicBezTo>
                <a:cubicBezTo>
                  <a:pt x="1625" y="127"/>
                  <a:pt x="2389" y="548"/>
                  <a:pt x="2788" y="1299"/>
                </a:cubicBezTo>
                <a:cubicBezTo>
                  <a:pt x="3358" y="2312"/>
                  <a:pt x="3041" y="3547"/>
                  <a:pt x="2154" y="4181"/>
                </a:cubicBezTo>
                <a:lnTo>
                  <a:pt x="2154" y="4212"/>
                </a:lnTo>
                <a:cubicBezTo>
                  <a:pt x="3231" y="3610"/>
                  <a:pt x="3643" y="2249"/>
                  <a:pt x="3041" y="1172"/>
                </a:cubicBezTo>
                <a:cubicBezTo>
                  <a:pt x="2632" y="418"/>
                  <a:pt x="1870" y="1"/>
                  <a:pt x="1086" y="1"/>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7"/>
          <p:cNvSpPr/>
          <p:nvPr/>
        </p:nvSpPr>
        <p:spPr>
          <a:xfrm>
            <a:off x="6605582" y="9033225"/>
            <a:ext cx="77775" cy="140543"/>
          </a:xfrm>
          <a:custGeom>
            <a:rect b="b" l="l" r="r" t="t"/>
            <a:pathLst>
              <a:path extrusionOk="0" h="4467" w="2472">
                <a:moveTo>
                  <a:pt x="33" y="1"/>
                </a:moveTo>
                <a:cubicBezTo>
                  <a:pt x="1" y="33"/>
                  <a:pt x="1" y="33"/>
                  <a:pt x="1" y="33"/>
                </a:cubicBezTo>
                <a:lnTo>
                  <a:pt x="2440" y="4466"/>
                </a:lnTo>
                <a:lnTo>
                  <a:pt x="2471" y="4466"/>
                </a:lnTo>
                <a:lnTo>
                  <a:pt x="33"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7"/>
          <p:cNvSpPr/>
          <p:nvPr/>
        </p:nvSpPr>
        <p:spPr>
          <a:xfrm>
            <a:off x="6606589" y="9032250"/>
            <a:ext cx="79757" cy="141518"/>
          </a:xfrm>
          <a:custGeom>
            <a:rect b="b" l="l" r="r" t="t"/>
            <a:pathLst>
              <a:path extrusionOk="0" h="4498" w="2535">
                <a:moveTo>
                  <a:pt x="96" y="0"/>
                </a:moveTo>
                <a:lnTo>
                  <a:pt x="1" y="32"/>
                </a:lnTo>
                <a:lnTo>
                  <a:pt x="2439" y="4497"/>
                </a:lnTo>
                <a:cubicBezTo>
                  <a:pt x="2471" y="4466"/>
                  <a:pt x="2503" y="4466"/>
                  <a:pt x="2534" y="4434"/>
                </a:cubicBezTo>
                <a:lnTo>
                  <a:pt x="96" y="0"/>
                </a:ln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7"/>
          <p:cNvSpPr/>
          <p:nvPr/>
        </p:nvSpPr>
        <p:spPr>
          <a:xfrm>
            <a:off x="6602593" y="9033225"/>
            <a:ext cx="81740" cy="142525"/>
          </a:xfrm>
          <a:custGeom>
            <a:rect b="b" l="l" r="r" t="t"/>
            <a:pathLst>
              <a:path extrusionOk="0" h="4530" w="2598">
                <a:moveTo>
                  <a:pt x="159" y="1"/>
                </a:moveTo>
                <a:lnTo>
                  <a:pt x="1" y="64"/>
                </a:lnTo>
                <a:lnTo>
                  <a:pt x="2471" y="4530"/>
                </a:lnTo>
                <a:lnTo>
                  <a:pt x="2598" y="4435"/>
                </a:lnTo>
                <a:lnTo>
                  <a:pt x="159" y="1"/>
                </a:lnTo>
                <a:close/>
              </a:path>
            </a:pathLst>
          </a:custGeom>
          <a:solidFill>
            <a:srgbClr val="D197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7"/>
          <p:cNvSpPr/>
          <p:nvPr/>
        </p:nvSpPr>
        <p:spPr>
          <a:xfrm>
            <a:off x="6577706" y="8652623"/>
            <a:ext cx="200290" cy="168261"/>
          </a:xfrm>
          <a:custGeom>
            <a:rect b="b" l="l" r="r" t="t"/>
            <a:pathLst>
              <a:path extrusionOk="0" h="5348" w="6366">
                <a:moveTo>
                  <a:pt x="5099" y="0"/>
                </a:moveTo>
                <a:lnTo>
                  <a:pt x="1869" y="919"/>
                </a:lnTo>
                <a:cubicBezTo>
                  <a:pt x="697" y="1267"/>
                  <a:pt x="0" y="2534"/>
                  <a:pt x="349" y="3737"/>
                </a:cubicBezTo>
                <a:cubicBezTo>
                  <a:pt x="636" y="4704"/>
                  <a:pt x="1527" y="5347"/>
                  <a:pt x="2506" y="5347"/>
                </a:cubicBezTo>
                <a:cubicBezTo>
                  <a:pt x="2713" y="5347"/>
                  <a:pt x="2925" y="5318"/>
                  <a:pt x="3135" y="5257"/>
                </a:cubicBezTo>
                <a:lnTo>
                  <a:pt x="6366" y="4307"/>
                </a:lnTo>
                <a:lnTo>
                  <a:pt x="5099" y="0"/>
                </a:ln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7"/>
          <p:cNvSpPr/>
          <p:nvPr/>
        </p:nvSpPr>
        <p:spPr>
          <a:xfrm>
            <a:off x="6738102" y="8615844"/>
            <a:ext cx="215266" cy="172320"/>
          </a:xfrm>
          <a:custGeom>
            <a:rect b="b" l="l" r="r" t="t"/>
            <a:pathLst>
              <a:path extrusionOk="0" h="5477" w="6842">
                <a:moveTo>
                  <a:pt x="4323" y="0"/>
                </a:moveTo>
                <a:cubicBezTo>
                  <a:pt x="4108" y="0"/>
                  <a:pt x="3891" y="30"/>
                  <a:pt x="3675" y="93"/>
                </a:cubicBezTo>
                <a:lnTo>
                  <a:pt x="1" y="1169"/>
                </a:lnTo>
                <a:lnTo>
                  <a:pt x="1268" y="5476"/>
                </a:lnTo>
                <a:lnTo>
                  <a:pt x="4941" y="4400"/>
                </a:lnTo>
                <a:cubicBezTo>
                  <a:pt x="6145" y="4051"/>
                  <a:pt x="6842" y="2816"/>
                  <a:pt x="6493" y="1613"/>
                </a:cubicBezTo>
                <a:cubicBezTo>
                  <a:pt x="6207" y="625"/>
                  <a:pt x="5303" y="0"/>
                  <a:pt x="43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7"/>
          <p:cNvSpPr/>
          <p:nvPr/>
        </p:nvSpPr>
        <p:spPr>
          <a:xfrm>
            <a:off x="6864644" y="8625314"/>
            <a:ext cx="60817" cy="38573"/>
          </a:xfrm>
          <a:custGeom>
            <a:rect b="b" l="l" r="r" t="t"/>
            <a:pathLst>
              <a:path extrusionOk="0" h="1226" w="1933">
                <a:moveTo>
                  <a:pt x="376" y="0"/>
                </a:moveTo>
                <a:cubicBezTo>
                  <a:pt x="302" y="0"/>
                  <a:pt x="220" y="4"/>
                  <a:pt x="128" y="13"/>
                </a:cubicBezTo>
                <a:cubicBezTo>
                  <a:pt x="64" y="13"/>
                  <a:pt x="1" y="77"/>
                  <a:pt x="1" y="172"/>
                </a:cubicBezTo>
                <a:cubicBezTo>
                  <a:pt x="1" y="267"/>
                  <a:pt x="64" y="298"/>
                  <a:pt x="159" y="298"/>
                </a:cubicBezTo>
                <a:cubicBezTo>
                  <a:pt x="476" y="298"/>
                  <a:pt x="634" y="298"/>
                  <a:pt x="698" y="330"/>
                </a:cubicBezTo>
                <a:cubicBezTo>
                  <a:pt x="1204" y="488"/>
                  <a:pt x="1521" y="742"/>
                  <a:pt x="1616" y="1122"/>
                </a:cubicBezTo>
                <a:cubicBezTo>
                  <a:pt x="1642" y="1173"/>
                  <a:pt x="1710" y="1225"/>
                  <a:pt x="1769" y="1225"/>
                </a:cubicBezTo>
                <a:cubicBezTo>
                  <a:pt x="1782" y="1225"/>
                  <a:pt x="1794" y="1223"/>
                  <a:pt x="1806" y="1217"/>
                </a:cubicBezTo>
                <a:cubicBezTo>
                  <a:pt x="1901" y="1185"/>
                  <a:pt x="1933" y="1090"/>
                  <a:pt x="1933" y="1027"/>
                </a:cubicBezTo>
                <a:cubicBezTo>
                  <a:pt x="1774" y="552"/>
                  <a:pt x="1394" y="235"/>
                  <a:pt x="793" y="45"/>
                </a:cubicBezTo>
                <a:cubicBezTo>
                  <a:pt x="681" y="23"/>
                  <a:pt x="553" y="0"/>
                  <a:pt x="376"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7"/>
          <p:cNvSpPr/>
          <p:nvPr/>
        </p:nvSpPr>
        <p:spPr>
          <a:xfrm>
            <a:off x="6719193" y="8630442"/>
            <a:ext cx="120596" cy="41405"/>
          </a:xfrm>
          <a:custGeom>
            <a:rect b="b" l="l" r="r" t="t"/>
            <a:pathLst>
              <a:path extrusionOk="0" h="1316" w="3833">
                <a:moveTo>
                  <a:pt x="3648" y="0"/>
                </a:moveTo>
                <a:cubicBezTo>
                  <a:pt x="3635" y="0"/>
                  <a:pt x="3622" y="3"/>
                  <a:pt x="3611" y="9"/>
                </a:cubicBezTo>
                <a:lnTo>
                  <a:pt x="127" y="1022"/>
                </a:lnTo>
                <a:cubicBezTo>
                  <a:pt x="64" y="1054"/>
                  <a:pt x="0" y="1117"/>
                  <a:pt x="32" y="1212"/>
                </a:cubicBezTo>
                <a:cubicBezTo>
                  <a:pt x="58" y="1264"/>
                  <a:pt x="105" y="1316"/>
                  <a:pt x="173" y="1316"/>
                </a:cubicBezTo>
                <a:cubicBezTo>
                  <a:pt x="188" y="1316"/>
                  <a:pt x="205" y="1313"/>
                  <a:pt x="222" y="1307"/>
                </a:cubicBezTo>
                <a:lnTo>
                  <a:pt x="3706" y="294"/>
                </a:lnTo>
                <a:cubicBezTo>
                  <a:pt x="3769" y="294"/>
                  <a:pt x="3832" y="199"/>
                  <a:pt x="3801" y="104"/>
                </a:cubicBezTo>
                <a:cubicBezTo>
                  <a:pt x="3775" y="52"/>
                  <a:pt x="3707" y="0"/>
                  <a:pt x="3648"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7"/>
          <p:cNvSpPr/>
          <p:nvPr/>
        </p:nvSpPr>
        <p:spPr>
          <a:xfrm flipH="1">
            <a:off x="1031406" y="8464289"/>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83C5BE"/>
                </a:solidFill>
                <a:latin typeface="Lora"/>
                <a:ea typeface="Lora"/>
                <a:cs typeface="Lora"/>
                <a:sym typeface="Lora"/>
              </a:rPr>
              <a:t>Diagnosis</a:t>
            </a:r>
            <a:endParaRPr>
              <a:solidFill>
                <a:srgbClr val="83C5BE"/>
              </a:solidFill>
            </a:endParaRPr>
          </a:p>
        </p:txBody>
      </p:sp>
      <p:sp>
        <p:nvSpPr>
          <p:cNvPr id="1028" name="Google Shape;1028;p27"/>
          <p:cNvSpPr/>
          <p:nvPr/>
        </p:nvSpPr>
        <p:spPr>
          <a:xfrm flipH="1">
            <a:off x="450482" y="8423451"/>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7"/>
          <p:cNvSpPr/>
          <p:nvPr/>
        </p:nvSpPr>
        <p:spPr>
          <a:xfrm flipH="1">
            <a:off x="482385" y="8455322"/>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0" name="Google Shape;1030;p27"/>
          <p:cNvGrpSpPr/>
          <p:nvPr/>
        </p:nvGrpSpPr>
        <p:grpSpPr>
          <a:xfrm>
            <a:off x="565571" y="8630423"/>
            <a:ext cx="588941" cy="463148"/>
            <a:chOff x="7163472" y="1137317"/>
            <a:chExt cx="1187860" cy="889642"/>
          </a:xfrm>
        </p:grpSpPr>
        <p:sp>
          <p:nvSpPr>
            <p:cNvPr id="1031" name="Google Shape;1031;p27"/>
            <p:cNvSpPr/>
            <p:nvPr/>
          </p:nvSpPr>
          <p:spPr>
            <a:xfrm>
              <a:off x="8124355" y="1187506"/>
              <a:ext cx="172761" cy="463908"/>
            </a:xfrm>
            <a:custGeom>
              <a:rect b="b" l="l" r="r" t="t"/>
              <a:pathLst>
                <a:path extrusionOk="0" h="14632" w="5449">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7"/>
            <p:cNvSpPr/>
            <p:nvPr/>
          </p:nvSpPr>
          <p:spPr>
            <a:xfrm>
              <a:off x="8092238" y="1205578"/>
              <a:ext cx="32149" cy="57291"/>
            </a:xfrm>
            <a:custGeom>
              <a:rect b="b" l="l" r="r" t="t"/>
              <a:pathLst>
                <a:path extrusionOk="0" h="1807" w="1014">
                  <a:moveTo>
                    <a:pt x="1" y="1"/>
                  </a:moveTo>
                  <a:cubicBezTo>
                    <a:pt x="1" y="1"/>
                    <a:pt x="1014" y="318"/>
                    <a:pt x="1014" y="1806"/>
                  </a:cubicBezTo>
                  <a:lnTo>
                    <a:pt x="1014"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7"/>
            <p:cNvSpPr/>
            <p:nvPr/>
          </p:nvSpPr>
          <p:spPr>
            <a:xfrm>
              <a:off x="8297084" y="1205578"/>
              <a:ext cx="32149" cy="57291"/>
            </a:xfrm>
            <a:custGeom>
              <a:rect b="b" l="l" r="r" t="t"/>
              <a:pathLst>
                <a:path extrusionOk="0" h="1807" w="1014">
                  <a:moveTo>
                    <a:pt x="1013" y="1"/>
                  </a:moveTo>
                  <a:lnTo>
                    <a:pt x="0" y="33"/>
                  </a:lnTo>
                  <a:lnTo>
                    <a:pt x="0" y="1806"/>
                  </a:lnTo>
                  <a:cubicBezTo>
                    <a:pt x="0" y="318"/>
                    <a:pt x="1013" y="1"/>
                    <a:pt x="1013"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7"/>
            <p:cNvSpPr/>
            <p:nvPr/>
          </p:nvSpPr>
          <p:spPr>
            <a:xfrm>
              <a:off x="8158501"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36"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7"/>
            <p:cNvSpPr/>
            <p:nvPr/>
          </p:nvSpPr>
          <p:spPr>
            <a:xfrm>
              <a:off x="8222767" y="1393335"/>
              <a:ext cx="21116" cy="236995"/>
            </a:xfrm>
            <a:custGeom>
              <a:rect b="b" l="l" r="r" t="t"/>
              <a:pathLst>
                <a:path extrusionOk="0" h="7475" w="666">
                  <a:moveTo>
                    <a:pt x="317" y="1"/>
                  </a:moveTo>
                  <a:cubicBezTo>
                    <a:pt x="159" y="1"/>
                    <a:pt x="1" y="128"/>
                    <a:pt x="1" y="286"/>
                  </a:cubicBezTo>
                  <a:lnTo>
                    <a:pt x="1" y="7190"/>
                  </a:lnTo>
                  <a:cubicBezTo>
                    <a:pt x="1" y="7348"/>
                    <a:pt x="159" y="7475"/>
                    <a:pt x="317" y="7475"/>
                  </a:cubicBezTo>
                  <a:lnTo>
                    <a:pt x="349" y="7475"/>
                  </a:lnTo>
                  <a:cubicBezTo>
                    <a:pt x="507" y="7475"/>
                    <a:pt x="666" y="7348"/>
                    <a:pt x="666" y="7190"/>
                  </a:cubicBezTo>
                  <a:lnTo>
                    <a:pt x="666" y="286"/>
                  </a:lnTo>
                  <a:cubicBezTo>
                    <a:pt x="666"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7"/>
            <p:cNvSpPr/>
            <p:nvPr/>
          </p:nvSpPr>
          <p:spPr>
            <a:xfrm>
              <a:off x="8222767" y="1324059"/>
              <a:ext cx="21116" cy="50252"/>
            </a:xfrm>
            <a:custGeom>
              <a:rect b="b" l="l" r="r" t="t"/>
              <a:pathLst>
                <a:path extrusionOk="0" h="1585" w="666">
                  <a:moveTo>
                    <a:pt x="317" y="1"/>
                  </a:moveTo>
                  <a:cubicBezTo>
                    <a:pt x="159" y="1"/>
                    <a:pt x="1" y="127"/>
                    <a:pt x="1" y="286"/>
                  </a:cubicBezTo>
                  <a:lnTo>
                    <a:pt x="1" y="1299"/>
                  </a:lnTo>
                  <a:cubicBezTo>
                    <a:pt x="1" y="1458"/>
                    <a:pt x="159" y="1584"/>
                    <a:pt x="317" y="1584"/>
                  </a:cubicBezTo>
                  <a:lnTo>
                    <a:pt x="349" y="1584"/>
                  </a:lnTo>
                  <a:cubicBezTo>
                    <a:pt x="507" y="1584"/>
                    <a:pt x="666" y="1458"/>
                    <a:pt x="666" y="1299"/>
                  </a:cubicBezTo>
                  <a:lnTo>
                    <a:pt x="666" y="286"/>
                  </a:lnTo>
                  <a:cubicBezTo>
                    <a:pt x="666"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7"/>
            <p:cNvSpPr/>
            <p:nvPr/>
          </p:nvSpPr>
          <p:spPr>
            <a:xfrm>
              <a:off x="8069157" y="1137317"/>
              <a:ext cx="282174" cy="71305"/>
            </a:xfrm>
            <a:custGeom>
              <a:rect b="b" l="l" r="r" t="t"/>
              <a:pathLst>
                <a:path extrusionOk="0" h="2249" w="8900">
                  <a:moveTo>
                    <a:pt x="1014" y="0"/>
                  </a:moveTo>
                  <a:cubicBezTo>
                    <a:pt x="475" y="0"/>
                    <a:pt x="0" y="444"/>
                    <a:pt x="0" y="1014"/>
                  </a:cubicBezTo>
                  <a:lnTo>
                    <a:pt x="0" y="1235"/>
                  </a:lnTo>
                  <a:cubicBezTo>
                    <a:pt x="0" y="1774"/>
                    <a:pt x="444" y="2249"/>
                    <a:pt x="1014" y="2249"/>
                  </a:cubicBezTo>
                  <a:lnTo>
                    <a:pt x="7917" y="2249"/>
                  </a:lnTo>
                  <a:cubicBezTo>
                    <a:pt x="8456" y="2249"/>
                    <a:pt x="8899" y="1774"/>
                    <a:pt x="8899" y="1235"/>
                  </a:cubicBezTo>
                  <a:lnTo>
                    <a:pt x="8899" y="1014"/>
                  </a:lnTo>
                  <a:cubicBezTo>
                    <a:pt x="8899" y="475"/>
                    <a:pt x="8456" y="0"/>
                    <a:pt x="79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7"/>
            <p:cNvSpPr/>
            <p:nvPr/>
          </p:nvSpPr>
          <p:spPr>
            <a:xfrm>
              <a:off x="7673542" y="1187506"/>
              <a:ext cx="172729" cy="463908"/>
            </a:xfrm>
            <a:custGeom>
              <a:rect b="b" l="l" r="r" t="t"/>
              <a:pathLst>
                <a:path extrusionOk="0" h="14632" w="5448">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7"/>
            <p:cNvSpPr/>
            <p:nvPr/>
          </p:nvSpPr>
          <p:spPr>
            <a:xfrm>
              <a:off x="7641424" y="1205578"/>
              <a:ext cx="31134" cy="57291"/>
            </a:xfrm>
            <a:custGeom>
              <a:rect b="b" l="l" r="r" t="t"/>
              <a:pathLst>
                <a:path extrusionOk="0" h="1807" w="982">
                  <a:moveTo>
                    <a:pt x="0" y="1"/>
                  </a:moveTo>
                  <a:cubicBezTo>
                    <a:pt x="0" y="1"/>
                    <a:pt x="982" y="318"/>
                    <a:pt x="982" y="1806"/>
                  </a:cubicBezTo>
                  <a:lnTo>
                    <a:pt x="982" y="33"/>
                  </a:lnTo>
                  <a:lnTo>
                    <a:pt x="0"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7"/>
            <p:cNvSpPr/>
            <p:nvPr/>
          </p:nvSpPr>
          <p:spPr>
            <a:xfrm>
              <a:off x="7846239" y="1205578"/>
              <a:ext cx="32181" cy="57291"/>
            </a:xfrm>
            <a:custGeom>
              <a:rect b="b" l="l" r="r" t="t"/>
              <a:pathLst>
                <a:path extrusionOk="0" h="1807" w="1015">
                  <a:moveTo>
                    <a:pt x="1014" y="1"/>
                  </a:moveTo>
                  <a:lnTo>
                    <a:pt x="1" y="33"/>
                  </a:lnTo>
                  <a:lnTo>
                    <a:pt x="1" y="1806"/>
                  </a:lnTo>
                  <a:cubicBezTo>
                    <a:pt x="1" y="318"/>
                    <a:pt x="1014" y="1"/>
                    <a:pt x="1014"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7"/>
            <p:cNvSpPr/>
            <p:nvPr/>
          </p:nvSpPr>
          <p:spPr>
            <a:xfrm>
              <a:off x="7707688" y="1295969"/>
              <a:ext cx="103453" cy="355445"/>
            </a:xfrm>
            <a:custGeom>
              <a:rect b="b" l="l" r="r" t="t"/>
              <a:pathLst>
                <a:path extrusionOk="0" h="11211" w="3263">
                  <a:moveTo>
                    <a:pt x="159" y="0"/>
                  </a:moveTo>
                  <a:cubicBezTo>
                    <a:pt x="64" y="0"/>
                    <a:pt x="0" y="95"/>
                    <a:pt x="0" y="158"/>
                  </a:cubicBezTo>
                  <a:lnTo>
                    <a:pt x="0" y="11211"/>
                  </a:lnTo>
                  <a:lnTo>
                    <a:pt x="3262" y="11211"/>
                  </a:lnTo>
                  <a:lnTo>
                    <a:pt x="3262" y="158"/>
                  </a:lnTo>
                  <a:cubicBezTo>
                    <a:pt x="3262" y="95"/>
                    <a:pt x="3199" y="0"/>
                    <a:pt x="3136"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7"/>
            <p:cNvSpPr/>
            <p:nvPr/>
          </p:nvSpPr>
          <p:spPr>
            <a:xfrm>
              <a:off x="7771954" y="1393335"/>
              <a:ext cx="20101" cy="236995"/>
            </a:xfrm>
            <a:custGeom>
              <a:rect b="b" l="l" r="r" t="t"/>
              <a:pathLst>
                <a:path extrusionOk="0" h="7475" w="634">
                  <a:moveTo>
                    <a:pt x="285" y="1"/>
                  </a:moveTo>
                  <a:cubicBezTo>
                    <a:pt x="127" y="1"/>
                    <a:pt x="0" y="128"/>
                    <a:pt x="0" y="286"/>
                  </a:cubicBezTo>
                  <a:lnTo>
                    <a:pt x="0" y="7190"/>
                  </a:lnTo>
                  <a:cubicBezTo>
                    <a:pt x="0" y="7348"/>
                    <a:pt x="127" y="7475"/>
                    <a:pt x="285" y="7475"/>
                  </a:cubicBezTo>
                  <a:lnTo>
                    <a:pt x="348" y="7475"/>
                  </a:lnTo>
                  <a:cubicBezTo>
                    <a:pt x="507" y="7475"/>
                    <a:pt x="634" y="7348"/>
                    <a:pt x="634" y="7190"/>
                  </a:cubicBezTo>
                  <a:lnTo>
                    <a:pt x="634" y="286"/>
                  </a:lnTo>
                  <a:cubicBezTo>
                    <a:pt x="634" y="128"/>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7"/>
            <p:cNvSpPr/>
            <p:nvPr/>
          </p:nvSpPr>
          <p:spPr>
            <a:xfrm>
              <a:off x="7771954" y="1324059"/>
              <a:ext cx="20101" cy="50252"/>
            </a:xfrm>
            <a:custGeom>
              <a:rect b="b" l="l" r="r" t="t"/>
              <a:pathLst>
                <a:path extrusionOk="0" h="1585" w="634">
                  <a:moveTo>
                    <a:pt x="285" y="1"/>
                  </a:moveTo>
                  <a:cubicBezTo>
                    <a:pt x="127" y="1"/>
                    <a:pt x="0" y="127"/>
                    <a:pt x="0" y="286"/>
                  </a:cubicBezTo>
                  <a:lnTo>
                    <a:pt x="0" y="1299"/>
                  </a:lnTo>
                  <a:cubicBezTo>
                    <a:pt x="0" y="1458"/>
                    <a:pt x="127" y="1584"/>
                    <a:pt x="285" y="1584"/>
                  </a:cubicBezTo>
                  <a:lnTo>
                    <a:pt x="348" y="1584"/>
                  </a:lnTo>
                  <a:cubicBezTo>
                    <a:pt x="507" y="1584"/>
                    <a:pt x="634" y="1458"/>
                    <a:pt x="634" y="1299"/>
                  </a:cubicBezTo>
                  <a:lnTo>
                    <a:pt x="634" y="286"/>
                  </a:lnTo>
                  <a:cubicBezTo>
                    <a:pt x="634" y="127"/>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7"/>
            <p:cNvSpPr/>
            <p:nvPr/>
          </p:nvSpPr>
          <p:spPr>
            <a:xfrm>
              <a:off x="7618312" y="1137317"/>
              <a:ext cx="282174" cy="71305"/>
            </a:xfrm>
            <a:custGeom>
              <a:rect b="b" l="l" r="r" t="t"/>
              <a:pathLst>
                <a:path extrusionOk="0" h="2249" w="8900">
                  <a:moveTo>
                    <a:pt x="1014" y="0"/>
                  </a:moveTo>
                  <a:cubicBezTo>
                    <a:pt x="476" y="0"/>
                    <a:pt x="1" y="444"/>
                    <a:pt x="1" y="1014"/>
                  </a:cubicBezTo>
                  <a:lnTo>
                    <a:pt x="1" y="1235"/>
                  </a:lnTo>
                  <a:cubicBezTo>
                    <a:pt x="1" y="1774"/>
                    <a:pt x="444" y="2249"/>
                    <a:pt x="1014" y="2249"/>
                  </a:cubicBezTo>
                  <a:lnTo>
                    <a:pt x="7918" y="2249"/>
                  </a:lnTo>
                  <a:cubicBezTo>
                    <a:pt x="8456" y="2249"/>
                    <a:pt x="8900" y="1774"/>
                    <a:pt x="8900" y="1235"/>
                  </a:cubicBezTo>
                  <a:lnTo>
                    <a:pt x="8900" y="1014"/>
                  </a:lnTo>
                  <a:cubicBezTo>
                    <a:pt x="8900"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7"/>
            <p:cNvSpPr/>
            <p:nvPr/>
          </p:nvSpPr>
          <p:spPr>
            <a:xfrm>
              <a:off x="7221714" y="1187506"/>
              <a:ext cx="173743" cy="463908"/>
            </a:xfrm>
            <a:custGeom>
              <a:rect b="b" l="l" r="r" t="t"/>
              <a:pathLst>
                <a:path extrusionOk="0" h="14632" w="5480">
                  <a:moveTo>
                    <a:pt x="0" y="1"/>
                  </a:moveTo>
                  <a:lnTo>
                    <a:pt x="0" y="14632"/>
                  </a:lnTo>
                  <a:lnTo>
                    <a:pt x="5479" y="14632"/>
                  </a:ln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7"/>
            <p:cNvSpPr/>
            <p:nvPr/>
          </p:nvSpPr>
          <p:spPr>
            <a:xfrm>
              <a:off x="7190579" y="1205578"/>
              <a:ext cx="31166" cy="57291"/>
            </a:xfrm>
            <a:custGeom>
              <a:rect b="b" l="l" r="r" t="t"/>
              <a:pathLst>
                <a:path extrusionOk="0" h="1807" w="983">
                  <a:moveTo>
                    <a:pt x="1" y="1"/>
                  </a:moveTo>
                  <a:cubicBezTo>
                    <a:pt x="1" y="1"/>
                    <a:pt x="982" y="318"/>
                    <a:pt x="982" y="1806"/>
                  </a:cubicBezTo>
                  <a:lnTo>
                    <a:pt x="982"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7"/>
            <p:cNvSpPr/>
            <p:nvPr/>
          </p:nvSpPr>
          <p:spPr>
            <a:xfrm>
              <a:off x="7395425" y="1205578"/>
              <a:ext cx="31134" cy="57291"/>
            </a:xfrm>
            <a:custGeom>
              <a:rect b="b" l="l" r="r" t="t"/>
              <a:pathLst>
                <a:path extrusionOk="0" h="1807" w="982">
                  <a:moveTo>
                    <a:pt x="982" y="1"/>
                  </a:moveTo>
                  <a:lnTo>
                    <a:pt x="0" y="33"/>
                  </a:lnTo>
                  <a:lnTo>
                    <a:pt x="0" y="1806"/>
                  </a:lnTo>
                  <a:cubicBezTo>
                    <a:pt x="0" y="318"/>
                    <a:pt x="982" y="1"/>
                    <a:pt x="982"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7"/>
            <p:cNvSpPr/>
            <p:nvPr/>
          </p:nvSpPr>
          <p:spPr>
            <a:xfrm>
              <a:off x="7256843"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04"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7"/>
            <p:cNvSpPr/>
            <p:nvPr/>
          </p:nvSpPr>
          <p:spPr>
            <a:xfrm>
              <a:off x="7321109" y="1393335"/>
              <a:ext cx="20133" cy="236995"/>
            </a:xfrm>
            <a:custGeom>
              <a:rect b="b" l="l" r="r" t="t"/>
              <a:pathLst>
                <a:path extrusionOk="0" h="7475" w="635">
                  <a:moveTo>
                    <a:pt x="286" y="1"/>
                  </a:moveTo>
                  <a:cubicBezTo>
                    <a:pt x="127" y="1"/>
                    <a:pt x="1" y="128"/>
                    <a:pt x="1" y="286"/>
                  </a:cubicBezTo>
                  <a:lnTo>
                    <a:pt x="1" y="7190"/>
                  </a:lnTo>
                  <a:cubicBezTo>
                    <a:pt x="1" y="7348"/>
                    <a:pt x="127" y="7475"/>
                    <a:pt x="286" y="7475"/>
                  </a:cubicBezTo>
                  <a:lnTo>
                    <a:pt x="349" y="7475"/>
                  </a:lnTo>
                  <a:cubicBezTo>
                    <a:pt x="507" y="7475"/>
                    <a:pt x="634" y="7348"/>
                    <a:pt x="634" y="7190"/>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7"/>
            <p:cNvSpPr/>
            <p:nvPr/>
          </p:nvSpPr>
          <p:spPr>
            <a:xfrm>
              <a:off x="7321109" y="1324059"/>
              <a:ext cx="20133" cy="50252"/>
            </a:xfrm>
            <a:custGeom>
              <a:rect b="b" l="l" r="r" t="t"/>
              <a:pathLst>
                <a:path extrusionOk="0" h="1585" w="635">
                  <a:moveTo>
                    <a:pt x="286" y="1"/>
                  </a:moveTo>
                  <a:cubicBezTo>
                    <a:pt x="127" y="1"/>
                    <a:pt x="1" y="127"/>
                    <a:pt x="1" y="286"/>
                  </a:cubicBezTo>
                  <a:lnTo>
                    <a:pt x="1" y="1299"/>
                  </a:lnTo>
                  <a:cubicBezTo>
                    <a:pt x="1" y="1458"/>
                    <a:pt x="127" y="1584"/>
                    <a:pt x="286" y="1584"/>
                  </a:cubicBezTo>
                  <a:lnTo>
                    <a:pt x="349" y="1584"/>
                  </a:lnTo>
                  <a:cubicBezTo>
                    <a:pt x="507" y="1584"/>
                    <a:pt x="634" y="1458"/>
                    <a:pt x="634" y="1299"/>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7"/>
            <p:cNvSpPr/>
            <p:nvPr/>
          </p:nvSpPr>
          <p:spPr>
            <a:xfrm>
              <a:off x="7167498" y="1137317"/>
              <a:ext cx="282174" cy="71305"/>
            </a:xfrm>
            <a:custGeom>
              <a:rect b="b" l="l" r="r" t="t"/>
              <a:pathLst>
                <a:path extrusionOk="0" h="2249" w="8900">
                  <a:moveTo>
                    <a:pt x="1014" y="0"/>
                  </a:moveTo>
                  <a:cubicBezTo>
                    <a:pt x="444" y="0"/>
                    <a:pt x="0" y="444"/>
                    <a:pt x="0" y="1014"/>
                  </a:cubicBezTo>
                  <a:lnTo>
                    <a:pt x="0" y="1235"/>
                  </a:lnTo>
                  <a:cubicBezTo>
                    <a:pt x="0" y="1774"/>
                    <a:pt x="444" y="2249"/>
                    <a:pt x="1014" y="2249"/>
                  </a:cubicBezTo>
                  <a:lnTo>
                    <a:pt x="7918" y="2249"/>
                  </a:lnTo>
                  <a:cubicBezTo>
                    <a:pt x="8456" y="2249"/>
                    <a:pt x="8899" y="1774"/>
                    <a:pt x="8899" y="1235"/>
                  </a:cubicBezTo>
                  <a:lnTo>
                    <a:pt x="8899" y="1014"/>
                  </a:lnTo>
                  <a:cubicBezTo>
                    <a:pt x="8899"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7"/>
            <p:cNvSpPr/>
            <p:nvPr/>
          </p:nvSpPr>
          <p:spPr>
            <a:xfrm>
              <a:off x="7163472" y="1610229"/>
              <a:ext cx="1166776" cy="94417"/>
            </a:xfrm>
            <a:custGeom>
              <a:rect b="b" l="l" r="r" t="t"/>
              <a:pathLst>
                <a:path extrusionOk="0" h="2978" w="36801">
                  <a:moveTo>
                    <a:pt x="1" y="0"/>
                  </a:moveTo>
                  <a:lnTo>
                    <a:pt x="1" y="2977"/>
                  </a:lnTo>
                  <a:lnTo>
                    <a:pt x="36800" y="2977"/>
                  </a:lnTo>
                  <a:lnTo>
                    <a:pt x="3680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7"/>
            <p:cNvSpPr/>
            <p:nvPr/>
          </p:nvSpPr>
          <p:spPr>
            <a:xfrm>
              <a:off x="7221714" y="1706612"/>
              <a:ext cx="173743" cy="320347"/>
            </a:xfrm>
            <a:custGeom>
              <a:rect b="b" l="l" r="r" t="t"/>
              <a:pathLst>
                <a:path extrusionOk="0" h="10104" w="5480">
                  <a:moveTo>
                    <a:pt x="0" y="1"/>
                  </a:moveTo>
                  <a:lnTo>
                    <a:pt x="0" y="7380"/>
                  </a:lnTo>
                  <a:cubicBezTo>
                    <a:pt x="0" y="8868"/>
                    <a:pt x="1236" y="10103"/>
                    <a:pt x="2756" y="10103"/>
                  </a:cubicBezTo>
                  <a:cubicBezTo>
                    <a:pt x="4244" y="10103"/>
                    <a:pt x="5479" y="8900"/>
                    <a:pt x="5479" y="7380"/>
                  </a:cubicBez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7"/>
            <p:cNvSpPr/>
            <p:nvPr/>
          </p:nvSpPr>
          <p:spPr>
            <a:xfrm>
              <a:off x="7256843" y="1706612"/>
              <a:ext cx="103453" cy="273139"/>
            </a:xfrm>
            <a:custGeom>
              <a:rect b="b" l="l" r="r" t="t"/>
              <a:pathLst>
                <a:path extrusionOk="0" h="8615" w="3263">
                  <a:moveTo>
                    <a:pt x="1" y="1"/>
                  </a:moveTo>
                  <a:lnTo>
                    <a:pt x="1" y="6968"/>
                  </a:lnTo>
                  <a:cubicBezTo>
                    <a:pt x="1" y="7886"/>
                    <a:pt x="729" y="8615"/>
                    <a:pt x="1648" y="8615"/>
                  </a:cubicBezTo>
                  <a:cubicBezTo>
                    <a:pt x="2534" y="8615"/>
                    <a:pt x="3263" y="7886"/>
                    <a:pt x="3263" y="6968"/>
                  </a:cubicBezTo>
                  <a:lnTo>
                    <a:pt x="3263"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7"/>
            <p:cNvSpPr/>
            <p:nvPr/>
          </p:nvSpPr>
          <p:spPr>
            <a:xfrm>
              <a:off x="7324121"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7" y="2819"/>
                    <a:pt x="634" y="2692"/>
                    <a:pt x="634" y="2534"/>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7"/>
            <p:cNvSpPr/>
            <p:nvPr/>
          </p:nvSpPr>
          <p:spPr>
            <a:xfrm>
              <a:off x="7673542" y="1706612"/>
              <a:ext cx="172729" cy="320347"/>
            </a:xfrm>
            <a:custGeom>
              <a:rect b="b" l="l" r="r" t="t"/>
              <a:pathLst>
                <a:path extrusionOk="0" h="10104" w="5448">
                  <a:moveTo>
                    <a:pt x="1" y="1"/>
                  </a:moveTo>
                  <a:lnTo>
                    <a:pt x="1" y="7380"/>
                  </a:lnTo>
                  <a:cubicBezTo>
                    <a:pt x="1" y="8868"/>
                    <a:pt x="1204" y="10103"/>
                    <a:pt x="2724"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7"/>
            <p:cNvSpPr/>
            <p:nvPr/>
          </p:nvSpPr>
          <p:spPr>
            <a:xfrm>
              <a:off x="7707688" y="1706612"/>
              <a:ext cx="103453" cy="273139"/>
            </a:xfrm>
            <a:custGeom>
              <a:rect b="b" l="l" r="r" t="t"/>
              <a:pathLst>
                <a:path extrusionOk="0" h="8615" w="3263">
                  <a:moveTo>
                    <a:pt x="0" y="1"/>
                  </a:moveTo>
                  <a:lnTo>
                    <a:pt x="0" y="6968"/>
                  </a:lnTo>
                  <a:cubicBezTo>
                    <a:pt x="0" y="7886"/>
                    <a:pt x="729" y="8615"/>
                    <a:pt x="1647" y="8615"/>
                  </a:cubicBezTo>
                  <a:cubicBezTo>
                    <a:pt x="2534" y="8615"/>
                    <a:pt x="3262" y="7886"/>
                    <a:pt x="3262" y="6968"/>
                  </a:cubicBezTo>
                  <a:lnTo>
                    <a:pt x="3262" y="1"/>
                  </a:ln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7"/>
            <p:cNvSpPr/>
            <p:nvPr/>
          </p:nvSpPr>
          <p:spPr>
            <a:xfrm>
              <a:off x="7775949"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8" y="2819"/>
                    <a:pt x="634" y="2692"/>
                    <a:pt x="634" y="2534"/>
                  </a:cubicBezTo>
                  <a:lnTo>
                    <a:pt x="634" y="286"/>
                  </a:lnTo>
                  <a:cubicBezTo>
                    <a:pt x="634" y="127"/>
                    <a:pt x="508"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7"/>
            <p:cNvSpPr/>
            <p:nvPr/>
          </p:nvSpPr>
          <p:spPr>
            <a:xfrm>
              <a:off x="8124355" y="1702585"/>
              <a:ext cx="172761" cy="320347"/>
            </a:xfrm>
            <a:custGeom>
              <a:rect b="b" l="l" r="r" t="t"/>
              <a:pathLst>
                <a:path extrusionOk="0" h="10104" w="5449">
                  <a:moveTo>
                    <a:pt x="1" y="1"/>
                  </a:moveTo>
                  <a:lnTo>
                    <a:pt x="1" y="7380"/>
                  </a:lnTo>
                  <a:cubicBezTo>
                    <a:pt x="1" y="8868"/>
                    <a:pt x="1204" y="10103"/>
                    <a:pt x="2725"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7"/>
            <p:cNvSpPr/>
            <p:nvPr/>
          </p:nvSpPr>
          <p:spPr>
            <a:xfrm>
              <a:off x="8158501" y="1702585"/>
              <a:ext cx="103453" cy="273139"/>
            </a:xfrm>
            <a:custGeom>
              <a:rect b="b" l="l" r="r" t="t"/>
              <a:pathLst>
                <a:path extrusionOk="0" h="8615" w="3263">
                  <a:moveTo>
                    <a:pt x="1" y="1"/>
                  </a:moveTo>
                  <a:lnTo>
                    <a:pt x="1" y="6968"/>
                  </a:lnTo>
                  <a:cubicBezTo>
                    <a:pt x="1" y="7887"/>
                    <a:pt x="761" y="8615"/>
                    <a:pt x="1648" y="8615"/>
                  </a:cubicBezTo>
                  <a:cubicBezTo>
                    <a:pt x="2534" y="8615"/>
                    <a:pt x="3263" y="7887"/>
                    <a:pt x="3263" y="6968"/>
                  </a:cubicBezTo>
                  <a:lnTo>
                    <a:pt x="3263" y="1"/>
                  </a:ln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7"/>
            <p:cNvSpPr/>
            <p:nvPr/>
          </p:nvSpPr>
          <p:spPr>
            <a:xfrm>
              <a:off x="8226794" y="1809019"/>
              <a:ext cx="20101" cy="90423"/>
            </a:xfrm>
            <a:custGeom>
              <a:rect b="b" l="l" r="r" t="t"/>
              <a:pathLst>
                <a:path extrusionOk="0" h="2852" w="634">
                  <a:moveTo>
                    <a:pt x="285" y="1"/>
                  </a:moveTo>
                  <a:cubicBezTo>
                    <a:pt x="127" y="1"/>
                    <a:pt x="0" y="128"/>
                    <a:pt x="0" y="286"/>
                  </a:cubicBezTo>
                  <a:lnTo>
                    <a:pt x="0" y="2566"/>
                  </a:lnTo>
                  <a:cubicBezTo>
                    <a:pt x="0" y="2724"/>
                    <a:pt x="127" y="2851"/>
                    <a:pt x="285" y="2851"/>
                  </a:cubicBezTo>
                  <a:lnTo>
                    <a:pt x="349" y="2851"/>
                  </a:lnTo>
                  <a:cubicBezTo>
                    <a:pt x="507" y="2851"/>
                    <a:pt x="634" y="2724"/>
                    <a:pt x="634" y="2566"/>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2" name="Google Shape;1062;p27"/>
          <p:cNvSpPr txBox="1"/>
          <p:nvPr/>
        </p:nvSpPr>
        <p:spPr>
          <a:xfrm>
            <a:off x="1164001" y="8809800"/>
            <a:ext cx="2321400" cy="1122000"/>
          </a:xfrm>
          <a:prstGeom prst="rect">
            <a:avLst/>
          </a:prstGeom>
          <a:noFill/>
          <a:ln>
            <a:noFill/>
          </a:ln>
        </p:spPr>
        <p:txBody>
          <a:bodyPr anchorCtr="0" anchor="t" bIns="0" lIns="0" spcFirstLastPara="1" rIns="0" wrap="square" tIns="6025">
            <a:noAutofit/>
          </a:bodyPr>
          <a:lstStyle/>
          <a:p>
            <a:pPr indent="-160699"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Usually clinical, US</a:t>
            </a:r>
            <a:r>
              <a:rPr b="1" lang="en-GB" sz="1000">
                <a:solidFill>
                  <a:srgbClr val="999999"/>
                </a:solidFill>
                <a:latin typeface="Mada"/>
                <a:ea typeface="Mada"/>
                <a:cs typeface="Mada"/>
                <a:sym typeface="Mada"/>
              </a:rPr>
              <a:t> (best initial test)</a:t>
            </a:r>
            <a:r>
              <a:rPr b="1" lang="en-GB" sz="800">
                <a:solidFill>
                  <a:srgbClr val="999999"/>
                </a:solidFill>
                <a:latin typeface="Mada"/>
                <a:ea typeface="Mada"/>
                <a:cs typeface="Mada"/>
                <a:sym typeface="Mada"/>
              </a:rPr>
              <a:t>.</a:t>
            </a:r>
            <a:endParaRPr sz="1000">
              <a:solidFill>
                <a:srgbClr val="999999"/>
              </a:solidFill>
              <a:latin typeface="Mada"/>
              <a:ea typeface="Mada"/>
              <a:cs typeface="Mada"/>
              <a:sym typeface="Mada"/>
            </a:endParaRPr>
          </a:p>
        </p:txBody>
      </p:sp>
      <p:sp>
        <p:nvSpPr>
          <p:cNvPr id="1063" name="Google Shape;1063;p27"/>
          <p:cNvSpPr txBox="1"/>
          <p:nvPr/>
        </p:nvSpPr>
        <p:spPr>
          <a:xfrm>
            <a:off x="3778925" y="8781550"/>
            <a:ext cx="2573700" cy="1122000"/>
          </a:xfrm>
          <a:prstGeom prst="rect">
            <a:avLst/>
          </a:prstGeom>
          <a:noFill/>
          <a:ln>
            <a:noFill/>
          </a:ln>
        </p:spPr>
        <p:txBody>
          <a:bodyPr anchorCtr="0" anchor="t" bIns="0" lIns="0" spcFirstLastPara="1" rIns="0" wrap="square" tIns="6025">
            <a:noAutofit/>
          </a:bodyPr>
          <a:lstStyle/>
          <a:p>
            <a:pPr indent="-158750" lvl="0" marL="457200" rtl="0" algn="l">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Degeneration: </a:t>
            </a:r>
            <a:r>
              <a:rPr lang="en-GB" sz="1000">
                <a:solidFill>
                  <a:srgbClr val="999999"/>
                </a:solidFill>
                <a:latin typeface="Mada"/>
                <a:ea typeface="Mada"/>
                <a:cs typeface="Mada"/>
                <a:sym typeface="Mada"/>
              </a:rPr>
              <a:t>Bed rest, hydration and analgesics. </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Definitive: Uterine fibroid embolization </a:t>
            </a:r>
            <a:endParaRPr sz="1000">
              <a:solidFill>
                <a:srgbClr val="999999"/>
              </a:solidFill>
              <a:latin typeface="Mada"/>
              <a:ea typeface="Mada"/>
              <a:cs typeface="Mada"/>
              <a:sym typeface="Mada"/>
            </a:endParaRPr>
          </a:p>
          <a:p>
            <a:pPr indent="-158750" lvl="0" marL="457200" rtl="0" algn="l">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Twisting/torsion: </a:t>
            </a:r>
            <a:r>
              <a:rPr lang="en-GB" sz="1000">
                <a:solidFill>
                  <a:srgbClr val="999999"/>
                </a:solidFill>
                <a:latin typeface="Mada"/>
                <a:ea typeface="Mada"/>
                <a:cs typeface="Mada"/>
                <a:sym typeface="Mada"/>
              </a:rPr>
              <a:t>Myomectomy (in case conception is desired) or hysterectomy.</a:t>
            </a:r>
            <a:endParaRPr sz="1000">
              <a:solidFill>
                <a:srgbClr val="999999"/>
              </a:solidFill>
              <a:latin typeface="Mada"/>
              <a:ea typeface="Mada"/>
              <a:cs typeface="Mada"/>
              <a:sym typeface="Mada"/>
            </a:endParaRPr>
          </a:p>
        </p:txBody>
      </p:sp>
      <p:sp>
        <p:nvSpPr>
          <p:cNvPr id="1064" name="Google Shape;1064;p27"/>
          <p:cNvSpPr txBox="1"/>
          <p:nvPr/>
        </p:nvSpPr>
        <p:spPr>
          <a:xfrm>
            <a:off x="828775" y="7188875"/>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FFDDD2"/>
                </a:solidFill>
                <a:latin typeface="Fredoka One"/>
                <a:ea typeface="Fredoka One"/>
                <a:cs typeface="Fredoka One"/>
                <a:sym typeface="Fredoka One"/>
              </a:rPr>
              <a:t>Fibroid Twisting and Degeneration</a:t>
            </a:r>
            <a:endParaRPr sz="1800">
              <a:solidFill>
                <a:srgbClr val="FFDDD2"/>
              </a:solidFill>
              <a:latin typeface="Fredoka One"/>
              <a:ea typeface="Fredoka One"/>
              <a:cs typeface="Fredoka One"/>
              <a:sym typeface="Fredoka One"/>
            </a:endParaRPr>
          </a:p>
        </p:txBody>
      </p:sp>
      <p:sp>
        <p:nvSpPr>
          <p:cNvPr id="1065" name="Google Shape;1065;p27"/>
          <p:cNvSpPr/>
          <p:nvPr/>
        </p:nvSpPr>
        <p:spPr>
          <a:xfrm>
            <a:off x="74475" y="10152850"/>
            <a:ext cx="7440600" cy="4632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7"/>
          <p:cNvSpPr txBox="1"/>
          <p:nvPr/>
        </p:nvSpPr>
        <p:spPr>
          <a:xfrm>
            <a:off x="210150" y="10152850"/>
            <a:ext cx="7068600" cy="819600"/>
          </a:xfrm>
          <a:prstGeom prst="rect">
            <a:avLst/>
          </a:prstGeom>
          <a:noFill/>
          <a:ln>
            <a:noFill/>
          </a:ln>
        </p:spPr>
        <p:txBody>
          <a:bodyPr anchorCtr="0" anchor="t" bIns="91425" lIns="91425" spcFirstLastPara="1" rIns="91425" wrap="square" tIns="91425">
            <a:spAutoFit/>
          </a:bodyPr>
          <a:lstStyle/>
          <a:p>
            <a:pPr indent="-285750" lvl="0" marL="457200" rtl="0" algn="l">
              <a:lnSpc>
                <a:spcPct val="115000"/>
              </a:lnSpc>
              <a:spcBef>
                <a:spcPts val="1200"/>
              </a:spcBef>
              <a:spcAft>
                <a:spcPts val="0"/>
              </a:spcAft>
              <a:buClr>
                <a:srgbClr val="B7B7B7"/>
              </a:buClr>
              <a:buSzPts val="900"/>
              <a:buFont typeface="Mada"/>
              <a:buAutoNum type="arabicPeriod"/>
            </a:pPr>
            <a:r>
              <a:rPr lang="en-GB" sz="900">
                <a:solidFill>
                  <a:srgbClr val="B7B7B7"/>
                </a:solidFill>
                <a:latin typeface="Mada"/>
                <a:ea typeface="Mada"/>
                <a:cs typeface="Mada"/>
                <a:sym typeface="Mada"/>
              </a:rPr>
              <a:t>Degeneration in this context refers to the fibroid outgrowing its blood supply, the cells will necrotize and the patient will present with acute pain. Red refers to its color.</a:t>
            </a:r>
            <a:endParaRPr sz="900">
              <a:solidFill>
                <a:srgbClr val="B7B7B7"/>
              </a:solidFill>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28"/>
          <p:cNvSpPr txBox="1"/>
          <p:nvPr/>
        </p:nvSpPr>
        <p:spPr>
          <a:xfrm>
            <a:off x="176650" y="2866900"/>
            <a:ext cx="7318200" cy="1398600"/>
          </a:xfrm>
          <a:prstGeom prst="rect">
            <a:avLst/>
          </a:prstGeom>
          <a:noFill/>
          <a:ln cap="flat" cmpd="sng" w="19050">
            <a:solidFill>
              <a:srgbClr val="F6AE9A"/>
            </a:solidFill>
            <a:prstDash val="dot"/>
            <a:round/>
            <a:headEnd len="sm" w="sm" type="none"/>
            <a:tailEnd len="sm" w="sm" type="none"/>
          </a:ln>
        </p:spPr>
        <p:txBody>
          <a:bodyPr anchorCtr="0" anchor="ctr" bIns="91425" lIns="91425" spcFirstLastPara="1" rIns="91425" wrap="square" tIns="91425">
            <a:noAutofit/>
          </a:bodyPr>
          <a:lstStyle/>
          <a:p>
            <a:pPr indent="-301625" lvl="0" marL="457200" rtl="0" algn="l">
              <a:spcBef>
                <a:spcPts val="0"/>
              </a:spcBef>
              <a:spcAft>
                <a:spcPts val="0"/>
              </a:spcAft>
              <a:buClr>
                <a:srgbClr val="1C4588"/>
              </a:buClr>
              <a:buSzPts val="1150"/>
              <a:buFont typeface="Mada"/>
              <a:buChar char="●"/>
            </a:pPr>
            <a:r>
              <a:rPr lang="en-GB" sz="1150">
                <a:solidFill>
                  <a:srgbClr val="1C4588"/>
                </a:solidFill>
                <a:highlight>
                  <a:srgbClr val="FFFFFF"/>
                </a:highlight>
                <a:latin typeface="Mada"/>
                <a:ea typeface="Mada"/>
                <a:cs typeface="Mada"/>
                <a:sym typeface="Mada"/>
              </a:rPr>
              <a:t>More common in the elderly population</a:t>
            </a:r>
            <a:endParaRPr sz="1150">
              <a:solidFill>
                <a:srgbClr val="1C4588"/>
              </a:solidFill>
              <a:highlight>
                <a:srgbClr val="FFFFFF"/>
              </a:highlight>
              <a:latin typeface="Mada"/>
              <a:ea typeface="Mada"/>
              <a:cs typeface="Mada"/>
              <a:sym typeface="Mada"/>
            </a:endParaRPr>
          </a:p>
          <a:p>
            <a:pPr indent="-301625" lvl="0" marL="457200" rtl="0" algn="l">
              <a:spcBef>
                <a:spcPts val="0"/>
              </a:spcBef>
              <a:spcAft>
                <a:spcPts val="0"/>
              </a:spcAft>
              <a:buClr>
                <a:srgbClr val="1C4588"/>
              </a:buClr>
              <a:buSzPts val="1150"/>
              <a:buFont typeface="Mada"/>
              <a:buChar char="●"/>
            </a:pPr>
            <a:r>
              <a:rPr lang="en-GB" sz="1150">
                <a:solidFill>
                  <a:srgbClr val="1C4588"/>
                </a:solidFill>
                <a:highlight>
                  <a:srgbClr val="FFFFFF"/>
                </a:highlight>
                <a:latin typeface="Mada"/>
                <a:ea typeface="Mada"/>
                <a:cs typeface="Mada"/>
                <a:sym typeface="Mada"/>
              </a:rPr>
              <a:t>Associated with increase in abdominal girth with classical constitutional symptoms of cancers</a:t>
            </a:r>
            <a:endParaRPr sz="1150">
              <a:solidFill>
                <a:srgbClr val="1C4588"/>
              </a:solidFill>
              <a:highlight>
                <a:srgbClr val="FFFFFF"/>
              </a:highlight>
              <a:latin typeface="Mada"/>
              <a:ea typeface="Mada"/>
              <a:cs typeface="Mada"/>
              <a:sym typeface="Mada"/>
            </a:endParaRPr>
          </a:p>
          <a:p>
            <a:pPr indent="-301625" lvl="0" marL="457200" rtl="0" algn="l">
              <a:spcBef>
                <a:spcPts val="0"/>
              </a:spcBef>
              <a:spcAft>
                <a:spcPts val="0"/>
              </a:spcAft>
              <a:buClr>
                <a:srgbClr val="999999"/>
              </a:buClr>
              <a:buSzPts val="1150"/>
              <a:buFont typeface="Mada"/>
              <a:buChar char="●"/>
            </a:pPr>
            <a:r>
              <a:rPr lang="en-GB" sz="1150">
                <a:solidFill>
                  <a:srgbClr val="999999"/>
                </a:solidFill>
                <a:highlight>
                  <a:srgbClr val="FFFFFF"/>
                </a:highlight>
                <a:latin typeface="Mada"/>
                <a:ea typeface="Mada"/>
                <a:cs typeface="Mada"/>
                <a:sym typeface="Mada"/>
              </a:rPr>
              <a:t>Diagnose by US or CT (best initial), and confirm by biopsy (most accurate)</a:t>
            </a:r>
            <a:endParaRPr sz="1150">
              <a:solidFill>
                <a:srgbClr val="999999"/>
              </a:solidFill>
              <a:highlight>
                <a:srgbClr val="FFFFFF"/>
              </a:highlight>
              <a:latin typeface="Mada"/>
              <a:ea typeface="Mada"/>
              <a:cs typeface="Mada"/>
              <a:sym typeface="Mada"/>
            </a:endParaRPr>
          </a:p>
          <a:p>
            <a:pPr indent="-301625" lvl="0" marL="457200" rtl="0" algn="l">
              <a:spcBef>
                <a:spcPts val="0"/>
              </a:spcBef>
              <a:spcAft>
                <a:spcPts val="0"/>
              </a:spcAft>
              <a:buClr>
                <a:srgbClr val="999999"/>
              </a:buClr>
              <a:buSzPts val="1150"/>
              <a:buFont typeface="Mada"/>
              <a:buChar char="●"/>
            </a:pPr>
            <a:r>
              <a:rPr lang="en-GB" sz="1150">
                <a:solidFill>
                  <a:srgbClr val="999999"/>
                </a:solidFill>
                <a:highlight>
                  <a:srgbClr val="FFFFFF"/>
                </a:highlight>
                <a:latin typeface="Mada"/>
                <a:ea typeface="Mada"/>
                <a:cs typeface="Mada"/>
                <a:sym typeface="Mada"/>
              </a:rPr>
              <a:t>Treat by removing the tumor and chemotherapy</a:t>
            </a:r>
            <a:endParaRPr sz="1200">
              <a:solidFill>
                <a:srgbClr val="999999"/>
              </a:solidFill>
              <a:latin typeface="Mada"/>
              <a:ea typeface="Mada"/>
              <a:cs typeface="Mada"/>
              <a:sym typeface="Mada"/>
            </a:endParaRPr>
          </a:p>
        </p:txBody>
      </p:sp>
      <p:sp>
        <p:nvSpPr>
          <p:cNvPr id="1072" name="Google Shape;1072;p2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3" name="Google Shape;1073;p28"/>
          <p:cNvCxnSpPr/>
          <p:nvPr/>
        </p:nvCxnSpPr>
        <p:spPr>
          <a:xfrm>
            <a:off x="1567748" y="22740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074" name="Google Shape;1074;p28"/>
          <p:cNvSpPr txBox="1"/>
          <p:nvPr/>
        </p:nvSpPr>
        <p:spPr>
          <a:xfrm>
            <a:off x="1062111" y="17966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Gynecological Malignancy</a:t>
            </a:r>
            <a:endParaRPr sz="2200"/>
          </a:p>
        </p:txBody>
      </p:sp>
      <p:sp>
        <p:nvSpPr>
          <p:cNvPr id="1075" name="Google Shape;1075;p28"/>
          <p:cNvSpPr/>
          <p:nvPr/>
        </p:nvSpPr>
        <p:spPr>
          <a:xfrm>
            <a:off x="914300" y="2664400"/>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8"/>
          <p:cNvSpPr txBox="1"/>
          <p:nvPr/>
        </p:nvSpPr>
        <p:spPr>
          <a:xfrm>
            <a:off x="962850" y="2682625"/>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Ovarian Cancer</a:t>
            </a:r>
            <a:endParaRPr b="1" sz="1600">
              <a:solidFill>
                <a:srgbClr val="E29578"/>
              </a:solidFill>
              <a:latin typeface="Lora"/>
              <a:ea typeface="Lora"/>
              <a:cs typeface="Lora"/>
              <a:sym typeface="Lora"/>
            </a:endParaRPr>
          </a:p>
        </p:txBody>
      </p:sp>
      <p:sp>
        <p:nvSpPr>
          <p:cNvPr id="1077" name="Google Shape;1077;p28"/>
          <p:cNvSpPr/>
          <p:nvPr/>
        </p:nvSpPr>
        <p:spPr>
          <a:xfrm flipH="1">
            <a:off x="-5687949" y="7346879"/>
            <a:ext cx="655324" cy="171015"/>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8"/>
          <p:cNvSpPr txBox="1"/>
          <p:nvPr/>
        </p:nvSpPr>
        <p:spPr>
          <a:xfrm>
            <a:off x="176650" y="4848100"/>
            <a:ext cx="7318200" cy="2400600"/>
          </a:xfrm>
          <a:prstGeom prst="rect">
            <a:avLst/>
          </a:prstGeom>
          <a:noFill/>
          <a:ln cap="flat" cmpd="sng" w="19050">
            <a:solidFill>
              <a:srgbClr val="F6AE9A"/>
            </a:solidFill>
            <a:prstDash val="dot"/>
            <a:round/>
            <a:headEnd len="sm" w="sm" type="none"/>
            <a:tailEnd len="sm" w="sm" type="none"/>
          </a:ln>
        </p:spPr>
        <p:txBody>
          <a:bodyPr anchorCtr="0" anchor="ctr" bIns="91425" lIns="91425" spcFirstLastPara="1" rIns="91425" wrap="square" tIns="91425">
            <a:noAutofit/>
          </a:bodyPr>
          <a:lstStyle/>
          <a:p>
            <a:pPr indent="-301625" lvl="0" marL="457200" rtl="0" algn="l">
              <a:spcBef>
                <a:spcPts val="0"/>
              </a:spcBef>
              <a:spcAft>
                <a:spcPts val="0"/>
              </a:spcAft>
              <a:buClr>
                <a:srgbClr val="0E4877"/>
              </a:buClr>
              <a:buSzPts val="1150"/>
              <a:buFont typeface="Mada"/>
              <a:buChar char="●"/>
            </a:pPr>
            <a:r>
              <a:rPr lang="en-GB" sz="1150">
                <a:solidFill>
                  <a:srgbClr val="0E4877"/>
                </a:solidFill>
                <a:highlight>
                  <a:srgbClr val="FFFFFF"/>
                </a:highlight>
                <a:latin typeface="Mada"/>
                <a:ea typeface="Mada"/>
                <a:cs typeface="Mada"/>
                <a:sym typeface="Mada"/>
              </a:rPr>
              <a:t>High risk HPV infection (16, 18) due to sexual transmission is the most common cause.</a:t>
            </a:r>
            <a:endParaRPr sz="1150">
              <a:solidFill>
                <a:srgbClr val="0E4877"/>
              </a:solidFill>
              <a:highlight>
                <a:srgbClr val="FFFFFF"/>
              </a:highlight>
              <a:latin typeface="Mada"/>
              <a:ea typeface="Mada"/>
              <a:cs typeface="Mada"/>
              <a:sym typeface="Mada"/>
            </a:endParaRPr>
          </a:p>
          <a:p>
            <a:pPr indent="-301625" lvl="0" marL="457200" rtl="0" algn="l">
              <a:spcBef>
                <a:spcPts val="0"/>
              </a:spcBef>
              <a:spcAft>
                <a:spcPts val="0"/>
              </a:spcAft>
              <a:buClr>
                <a:srgbClr val="0E4877"/>
              </a:buClr>
              <a:buSzPts val="1150"/>
              <a:buFont typeface="Mada"/>
              <a:buChar char="●"/>
            </a:pPr>
            <a:r>
              <a:rPr lang="en-GB" sz="1150">
                <a:solidFill>
                  <a:srgbClr val="0E4877"/>
                </a:solidFill>
                <a:highlight>
                  <a:srgbClr val="FFFFFF"/>
                </a:highlight>
                <a:latin typeface="Mada"/>
                <a:ea typeface="Mada"/>
                <a:cs typeface="Mada"/>
                <a:sym typeface="Mada"/>
              </a:rPr>
              <a:t>Symptoms include pain during sex, pelvic pain along with the classical constituitonal symptoms of cancers.</a:t>
            </a:r>
            <a:endParaRPr sz="1150">
              <a:solidFill>
                <a:srgbClr val="0E4877"/>
              </a:solidFill>
              <a:highlight>
                <a:srgbClr val="FFFFFF"/>
              </a:highlight>
              <a:latin typeface="Mada"/>
              <a:ea typeface="Mada"/>
              <a:cs typeface="Mada"/>
              <a:sym typeface="Mada"/>
            </a:endParaRPr>
          </a:p>
          <a:p>
            <a:pPr indent="-301625" lvl="0" marL="457200" rtl="0" algn="l">
              <a:spcBef>
                <a:spcPts val="0"/>
              </a:spcBef>
              <a:spcAft>
                <a:spcPts val="0"/>
              </a:spcAft>
              <a:buClr>
                <a:srgbClr val="BF9000"/>
              </a:buClr>
              <a:buSzPts val="1150"/>
              <a:buFont typeface="Mada"/>
              <a:buChar char="●"/>
            </a:pPr>
            <a:r>
              <a:rPr b="1" lang="en-GB" sz="1150">
                <a:solidFill>
                  <a:srgbClr val="BF9000"/>
                </a:solidFill>
                <a:highlight>
                  <a:srgbClr val="FFFFFF"/>
                </a:highlight>
                <a:latin typeface="Mada"/>
                <a:ea typeface="Mada"/>
                <a:cs typeface="Mada"/>
                <a:sym typeface="Mada"/>
              </a:rPr>
              <a:t>Cervical Cancer Staging </a:t>
            </a:r>
            <a:endParaRPr b="1" sz="1150">
              <a:solidFill>
                <a:srgbClr val="BF9000"/>
              </a:solidFill>
              <a:highlight>
                <a:srgbClr val="FFFFFF"/>
              </a:highlight>
              <a:latin typeface="Mada"/>
              <a:ea typeface="Mada"/>
              <a:cs typeface="Mada"/>
              <a:sym typeface="Mada"/>
            </a:endParaRPr>
          </a:p>
          <a:p>
            <a:pPr indent="-301625" lvl="1" marL="914400" rtl="0" algn="l">
              <a:spcBef>
                <a:spcPts val="0"/>
              </a:spcBef>
              <a:spcAft>
                <a:spcPts val="0"/>
              </a:spcAft>
              <a:buClr>
                <a:srgbClr val="0E4877"/>
              </a:buClr>
              <a:buSzPts val="1150"/>
              <a:buFont typeface="Mada"/>
              <a:buChar char="○"/>
            </a:pPr>
            <a:r>
              <a:rPr lang="en-GB" sz="1150">
                <a:solidFill>
                  <a:srgbClr val="0E4877"/>
                </a:solidFill>
                <a:highlight>
                  <a:srgbClr val="FFFFFF"/>
                </a:highlight>
                <a:latin typeface="Mada"/>
                <a:ea typeface="Mada"/>
                <a:cs typeface="Mada"/>
                <a:sym typeface="Mada"/>
              </a:rPr>
              <a:t>In-situ (no basement membrane invasion)</a:t>
            </a:r>
            <a:endParaRPr sz="1150">
              <a:solidFill>
                <a:srgbClr val="0E4877"/>
              </a:solidFill>
              <a:highlight>
                <a:srgbClr val="FFFFFF"/>
              </a:highlight>
              <a:latin typeface="Mada"/>
              <a:ea typeface="Mada"/>
              <a:cs typeface="Mada"/>
              <a:sym typeface="Mada"/>
            </a:endParaRPr>
          </a:p>
          <a:p>
            <a:pPr indent="-301625" lvl="1" marL="914400" rtl="0" algn="l">
              <a:spcBef>
                <a:spcPts val="0"/>
              </a:spcBef>
              <a:spcAft>
                <a:spcPts val="0"/>
              </a:spcAft>
              <a:buClr>
                <a:srgbClr val="0E4877"/>
              </a:buClr>
              <a:buSzPts val="1150"/>
              <a:buFont typeface="Mada"/>
              <a:buChar char="○"/>
            </a:pPr>
            <a:r>
              <a:rPr lang="en-GB" sz="1150">
                <a:solidFill>
                  <a:srgbClr val="0E4877"/>
                </a:solidFill>
                <a:highlight>
                  <a:srgbClr val="FFFFFF"/>
                </a:highlight>
                <a:latin typeface="Mada"/>
                <a:ea typeface="Mada"/>
                <a:cs typeface="Mada"/>
                <a:sym typeface="Mada"/>
              </a:rPr>
              <a:t>Stage I: Confined to the cervix </a:t>
            </a:r>
            <a:endParaRPr sz="1150">
              <a:solidFill>
                <a:srgbClr val="0E4877"/>
              </a:solidFill>
              <a:highlight>
                <a:srgbClr val="FFFFFF"/>
              </a:highlight>
              <a:latin typeface="Mada"/>
              <a:ea typeface="Mada"/>
              <a:cs typeface="Mada"/>
              <a:sym typeface="Mada"/>
            </a:endParaRPr>
          </a:p>
          <a:p>
            <a:pPr indent="-301625" lvl="1" marL="914400" rtl="0" algn="l">
              <a:spcBef>
                <a:spcPts val="0"/>
              </a:spcBef>
              <a:spcAft>
                <a:spcPts val="0"/>
              </a:spcAft>
              <a:buClr>
                <a:srgbClr val="0E4877"/>
              </a:buClr>
              <a:buSzPts val="1150"/>
              <a:buFont typeface="Mada"/>
              <a:buChar char="○"/>
            </a:pPr>
            <a:r>
              <a:rPr lang="en-GB" sz="1150">
                <a:solidFill>
                  <a:srgbClr val="0E4877"/>
                </a:solidFill>
                <a:highlight>
                  <a:srgbClr val="FFFFFF"/>
                </a:highlight>
                <a:latin typeface="Mada"/>
                <a:ea typeface="Mada"/>
                <a:cs typeface="Mada"/>
                <a:sym typeface="Mada"/>
              </a:rPr>
              <a:t>Stage II: Invasion of uterus </a:t>
            </a:r>
            <a:endParaRPr sz="1150">
              <a:solidFill>
                <a:srgbClr val="0E4877"/>
              </a:solidFill>
              <a:highlight>
                <a:srgbClr val="FFFFFF"/>
              </a:highlight>
              <a:latin typeface="Mada"/>
              <a:ea typeface="Mada"/>
              <a:cs typeface="Mada"/>
              <a:sym typeface="Mada"/>
            </a:endParaRPr>
          </a:p>
          <a:p>
            <a:pPr indent="-301625" lvl="1" marL="914400" rtl="0" algn="l">
              <a:spcBef>
                <a:spcPts val="0"/>
              </a:spcBef>
              <a:spcAft>
                <a:spcPts val="0"/>
              </a:spcAft>
              <a:buClr>
                <a:srgbClr val="0E4877"/>
              </a:buClr>
              <a:buSzPts val="1150"/>
              <a:buFont typeface="Mada"/>
              <a:buChar char="○"/>
            </a:pPr>
            <a:r>
              <a:rPr lang="en-GB" sz="1150">
                <a:solidFill>
                  <a:srgbClr val="0E4877"/>
                </a:solidFill>
                <a:highlight>
                  <a:srgbClr val="FFFFFF"/>
                </a:highlight>
                <a:latin typeface="Mada"/>
                <a:ea typeface="Mada"/>
                <a:cs typeface="Mada"/>
                <a:sym typeface="Mada"/>
              </a:rPr>
              <a:t>Stage III: Invasion of the pelvic wall and/or lower third of vagina and/or hydronephrosis</a:t>
            </a:r>
            <a:endParaRPr sz="1150">
              <a:solidFill>
                <a:srgbClr val="0E4877"/>
              </a:solidFill>
              <a:highlight>
                <a:srgbClr val="FFFFFF"/>
              </a:highlight>
              <a:latin typeface="Mada"/>
              <a:ea typeface="Mada"/>
              <a:cs typeface="Mada"/>
              <a:sym typeface="Mada"/>
            </a:endParaRPr>
          </a:p>
          <a:p>
            <a:pPr indent="-301625" lvl="1" marL="914400" rtl="0" algn="l">
              <a:spcBef>
                <a:spcPts val="0"/>
              </a:spcBef>
              <a:spcAft>
                <a:spcPts val="0"/>
              </a:spcAft>
              <a:buClr>
                <a:srgbClr val="0E4877"/>
              </a:buClr>
              <a:buSzPts val="1150"/>
              <a:buFont typeface="Mada"/>
              <a:buChar char="○"/>
            </a:pPr>
            <a:r>
              <a:rPr lang="en-GB" sz="1150">
                <a:solidFill>
                  <a:srgbClr val="0E4877"/>
                </a:solidFill>
                <a:highlight>
                  <a:srgbClr val="FFFFFF"/>
                </a:highlight>
                <a:latin typeface="Mada"/>
                <a:ea typeface="Mada"/>
                <a:cs typeface="Mada"/>
                <a:sym typeface="Mada"/>
              </a:rPr>
              <a:t>Stage IV: Beyond the true  pelvis to adjacent organs</a:t>
            </a:r>
            <a:endParaRPr sz="1150">
              <a:solidFill>
                <a:srgbClr val="0E4877"/>
              </a:solidFill>
              <a:highlight>
                <a:srgbClr val="FFFFFF"/>
              </a:highlight>
              <a:latin typeface="Mada"/>
              <a:ea typeface="Mada"/>
              <a:cs typeface="Mada"/>
              <a:sym typeface="Mada"/>
            </a:endParaRPr>
          </a:p>
          <a:p>
            <a:pPr indent="-301625" lvl="0" marL="457200" rtl="0" algn="l">
              <a:spcBef>
                <a:spcPts val="0"/>
              </a:spcBef>
              <a:spcAft>
                <a:spcPts val="0"/>
              </a:spcAft>
              <a:buClr>
                <a:srgbClr val="999999"/>
              </a:buClr>
              <a:buSzPts val="1150"/>
              <a:buFont typeface="Mada"/>
              <a:buChar char="●"/>
            </a:pPr>
            <a:r>
              <a:rPr lang="en-GB" sz="1150">
                <a:solidFill>
                  <a:srgbClr val="999999"/>
                </a:solidFill>
                <a:highlight>
                  <a:srgbClr val="FFFFFF"/>
                </a:highlight>
                <a:latin typeface="Mada"/>
                <a:ea typeface="Mada"/>
                <a:cs typeface="Mada"/>
                <a:sym typeface="Mada"/>
              </a:rPr>
              <a:t>Treatment is by surgery with or without  chemotherapy and radiation.</a:t>
            </a:r>
            <a:endParaRPr sz="1150">
              <a:solidFill>
                <a:srgbClr val="999999"/>
              </a:solidFill>
              <a:highlight>
                <a:srgbClr val="FFFFFF"/>
              </a:highlight>
              <a:latin typeface="Mada"/>
              <a:ea typeface="Mada"/>
              <a:cs typeface="Mada"/>
              <a:sym typeface="Mada"/>
            </a:endParaRPr>
          </a:p>
          <a:p>
            <a:pPr indent="-301625" lvl="0" marL="457200" rtl="0" algn="l">
              <a:spcBef>
                <a:spcPts val="0"/>
              </a:spcBef>
              <a:spcAft>
                <a:spcPts val="0"/>
              </a:spcAft>
              <a:buClr>
                <a:srgbClr val="BF9000"/>
              </a:buClr>
              <a:buSzPts val="1150"/>
              <a:buFont typeface="Mada"/>
              <a:buChar char="●"/>
            </a:pPr>
            <a:r>
              <a:rPr b="1" lang="en-GB" sz="1150">
                <a:solidFill>
                  <a:srgbClr val="BF9000"/>
                </a:solidFill>
                <a:highlight>
                  <a:srgbClr val="FFFFFF"/>
                </a:highlight>
                <a:latin typeface="Mada"/>
                <a:ea typeface="Mada"/>
                <a:cs typeface="Mada"/>
                <a:sym typeface="Mada"/>
              </a:rPr>
              <a:t>Screening is advised for cervical cancer</a:t>
            </a:r>
            <a:endParaRPr b="1" sz="1150">
              <a:solidFill>
                <a:srgbClr val="BF9000"/>
              </a:solidFill>
              <a:highlight>
                <a:srgbClr val="FFFFFF"/>
              </a:highlight>
              <a:latin typeface="Mada"/>
              <a:ea typeface="Mada"/>
              <a:cs typeface="Mada"/>
              <a:sym typeface="Mada"/>
            </a:endParaRPr>
          </a:p>
        </p:txBody>
      </p:sp>
      <p:sp>
        <p:nvSpPr>
          <p:cNvPr id="1079" name="Google Shape;1079;p28"/>
          <p:cNvSpPr/>
          <p:nvPr/>
        </p:nvSpPr>
        <p:spPr>
          <a:xfrm>
            <a:off x="914300" y="4645600"/>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8"/>
          <p:cNvSpPr txBox="1"/>
          <p:nvPr/>
        </p:nvSpPr>
        <p:spPr>
          <a:xfrm>
            <a:off x="962850" y="4663825"/>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50">
                <a:solidFill>
                  <a:srgbClr val="E29578"/>
                </a:solidFill>
                <a:latin typeface="Lora"/>
                <a:ea typeface="Lora"/>
                <a:cs typeface="Lora"/>
                <a:sym typeface="Lora"/>
              </a:rPr>
              <a:t>Cervical, Vaginal and Vulvar Cancers</a:t>
            </a:r>
            <a:endParaRPr b="1" sz="1600">
              <a:solidFill>
                <a:srgbClr val="E29578"/>
              </a:solidFill>
              <a:latin typeface="Lora"/>
              <a:ea typeface="Lora"/>
              <a:cs typeface="Lora"/>
              <a:sym typeface="Lora"/>
            </a:endParaRPr>
          </a:p>
        </p:txBody>
      </p:sp>
      <p:sp>
        <p:nvSpPr>
          <p:cNvPr id="1081" name="Google Shape;1081;p28"/>
          <p:cNvSpPr txBox="1"/>
          <p:nvPr/>
        </p:nvSpPr>
        <p:spPr>
          <a:xfrm>
            <a:off x="176650" y="7876475"/>
            <a:ext cx="7318200" cy="1254300"/>
          </a:xfrm>
          <a:prstGeom prst="rect">
            <a:avLst/>
          </a:prstGeom>
          <a:noFill/>
          <a:ln cap="flat" cmpd="sng" w="19050">
            <a:solidFill>
              <a:srgbClr val="F6AE9A"/>
            </a:solidFill>
            <a:prstDash val="dot"/>
            <a:round/>
            <a:headEnd len="sm" w="sm" type="none"/>
            <a:tailEnd len="sm" w="sm" type="none"/>
          </a:ln>
        </p:spPr>
        <p:txBody>
          <a:bodyPr anchorCtr="0" anchor="ctr" bIns="91425" lIns="91425" spcFirstLastPara="1" rIns="91425" wrap="square" tIns="91425">
            <a:noAutofit/>
          </a:bodyPr>
          <a:lstStyle/>
          <a:p>
            <a:pPr indent="-301625" lvl="0" marL="457200" rtl="0" algn="l">
              <a:spcBef>
                <a:spcPts val="0"/>
              </a:spcBef>
              <a:spcAft>
                <a:spcPts val="0"/>
              </a:spcAft>
              <a:buClr>
                <a:srgbClr val="0E4877"/>
              </a:buClr>
              <a:buSzPts val="1150"/>
              <a:buFont typeface="Mada"/>
              <a:buChar char="●"/>
            </a:pPr>
            <a:r>
              <a:rPr lang="en-GB" sz="1150">
                <a:solidFill>
                  <a:srgbClr val="0E4877"/>
                </a:solidFill>
                <a:highlight>
                  <a:srgbClr val="FFFFFF"/>
                </a:highlight>
                <a:latin typeface="Mada"/>
                <a:ea typeface="Mada"/>
                <a:cs typeface="Mada"/>
                <a:sym typeface="Mada"/>
              </a:rPr>
              <a:t>Postmenopausal bleeding in an elderly woman is the cardinal symptom with a usually normal pelvic examination.</a:t>
            </a:r>
            <a:endParaRPr sz="1150">
              <a:solidFill>
                <a:srgbClr val="0E4877"/>
              </a:solidFill>
              <a:highlight>
                <a:srgbClr val="FFFFFF"/>
              </a:highlight>
              <a:latin typeface="Mada"/>
              <a:ea typeface="Mada"/>
              <a:cs typeface="Mada"/>
              <a:sym typeface="Mada"/>
            </a:endParaRPr>
          </a:p>
          <a:p>
            <a:pPr indent="-301625" lvl="0" marL="457200" rtl="0" algn="l">
              <a:spcBef>
                <a:spcPts val="0"/>
              </a:spcBef>
              <a:spcAft>
                <a:spcPts val="0"/>
              </a:spcAft>
              <a:buClr>
                <a:srgbClr val="999999"/>
              </a:buClr>
              <a:buSzPts val="1150"/>
              <a:buFont typeface="Mada"/>
              <a:buChar char="●"/>
            </a:pPr>
            <a:r>
              <a:rPr lang="en-GB" sz="1150">
                <a:solidFill>
                  <a:srgbClr val="999999"/>
                </a:solidFill>
                <a:highlight>
                  <a:srgbClr val="FFFFFF"/>
                </a:highlight>
                <a:latin typeface="Mada"/>
                <a:ea typeface="Mada"/>
                <a:cs typeface="Mada"/>
                <a:sym typeface="Mada"/>
              </a:rPr>
              <a:t>Diagnose by US and confirm by biopsy </a:t>
            </a:r>
            <a:endParaRPr sz="1150">
              <a:solidFill>
                <a:srgbClr val="999999"/>
              </a:solidFill>
              <a:highlight>
                <a:srgbClr val="FFFFFF"/>
              </a:highlight>
              <a:latin typeface="Mada"/>
              <a:ea typeface="Mada"/>
              <a:cs typeface="Mada"/>
              <a:sym typeface="Mada"/>
            </a:endParaRPr>
          </a:p>
          <a:p>
            <a:pPr indent="-301625" lvl="0" marL="457200" rtl="0" algn="l">
              <a:spcBef>
                <a:spcPts val="0"/>
              </a:spcBef>
              <a:spcAft>
                <a:spcPts val="0"/>
              </a:spcAft>
              <a:buClr>
                <a:srgbClr val="999999"/>
              </a:buClr>
              <a:buSzPts val="1150"/>
              <a:buFont typeface="Mada"/>
              <a:buChar char="●"/>
            </a:pPr>
            <a:r>
              <a:rPr lang="en-GB" sz="1150">
                <a:solidFill>
                  <a:srgbClr val="999999"/>
                </a:solidFill>
                <a:highlight>
                  <a:srgbClr val="FFFFFF"/>
                </a:highlight>
                <a:latin typeface="Mada"/>
                <a:ea typeface="Mada"/>
                <a:cs typeface="Mada"/>
                <a:sym typeface="Mada"/>
              </a:rPr>
              <a:t>Treatment usually involves surgical removal of the uterus or pharmacological/chemotherapy in advanced diseases or in young patients with early cancers who desire pregnancy</a:t>
            </a:r>
            <a:endParaRPr sz="1150">
              <a:solidFill>
                <a:srgbClr val="999999"/>
              </a:solidFill>
              <a:highlight>
                <a:srgbClr val="FFFFFF"/>
              </a:highlight>
              <a:latin typeface="Mada"/>
              <a:ea typeface="Mada"/>
              <a:cs typeface="Mada"/>
              <a:sym typeface="Mada"/>
            </a:endParaRPr>
          </a:p>
        </p:txBody>
      </p:sp>
      <p:sp>
        <p:nvSpPr>
          <p:cNvPr id="1082" name="Google Shape;1082;p28"/>
          <p:cNvSpPr/>
          <p:nvPr/>
        </p:nvSpPr>
        <p:spPr>
          <a:xfrm>
            <a:off x="914300" y="7597775"/>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8"/>
          <p:cNvSpPr txBox="1"/>
          <p:nvPr/>
        </p:nvSpPr>
        <p:spPr>
          <a:xfrm>
            <a:off x="962850" y="7616000"/>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Endometrial Cancer</a:t>
            </a:r>
            <a:endParaRPr b="1" sz="1600">
              <a:solidFill>
                <a:srgbClr val="E29578"/>
              </a:solidFill>
              <a:latin typeface="Lora"/>
              <a:ea typeface="Lora"/>
              <a:cs typeface="Lora"/>
              <a:sym typeface="Lora"/>
            </a:endParaRPr>
          </a:p>
        </p:txBody>
      </p:sp>
      <p:sp>
        <p:nvSpPr>
          <p:cNvPr id="1084" name="Google Shape;1084;p28"/>
          <p:cNvSpPr/>
          <p:nvPr/>
        </p:nvSpPr>
        <p:spPr>
          <a:xfrm>
            <a:off x="161075" y="9561750"/>
            <a:ext cx="7137000" cy="927600"/>
          </a:xfrm>
          <a:prstGeom prst="roundRect">
            <a:avLst>
              <a:gd fmla="val 16667"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GB" sz="1800">
                <a:solidFill>
                  <a:srgbClr val="ABE5D9"/>
                </a:solidFill>
                <a:latin typeface="Fredoka One"/>
                <a:ea typeface="Fredoka One"/>
                <a:cs typeface="Fredoka One"/>
                <a:sym typeface="Fredoka One"/>
              </a:rPr>
              <a:t>Take a break &amp; </a:t>
            </a:r>
            <a:r>
              <a:rPr lang="en-GB" sz="1800">
                <a:solidFill>
                  <a:srgbClr val="ABE5D9"/>
                </a:solidFill>
                <a:uFill>
                  <a:noFill/>
                </a:uFill>
                <a:latin typeface="Fredoka One"/>
                <a:ea typeface="Fredoka One"/>
                <a:cs typeface="Fredoka One"/>
                <a:sym typeface="Fredoka One"/>
                <a:hlinkClick r:id="rId3">
                  <a:extLst>
                    <a:ext uri="{A12FA001-AC4F-418D-AE19-62706E023703}">
                      <ahyp:hlinkClr val="tx"/>
                    </a:ext>
                  </a:extLst>
                </a:hlinkClick>
              </a:rPr>
              <a:t>Click here to Play Pacman</a:t>
            </a:r>
            <a:endParaRPr sz="1200">
              <a:solidFill>
                <a:srgbClr val="ABE5D9"/>
              </a:solidFill>
              <a:latin typeface="Mada"/>
              <a:ea typeface="Mada"/>
              <a:cs typeface="Mada"/>
              <a:sym typeface="Mada"/>
            </a:endParaRPr>
          </a:p>
        </p:txBody>
      </p:sp>
      <p:pic>
        <p:nvPicPr>
          <p:cNvPr id="1085" name="Google Shape;1085;p28"/>
          <p:cNvPicPr preferRelativeResize="0"/>
          <p:nvPr/>
        </p:nvPicPr>
        <p:blipFill>
          <a:blip r:embed="rId4">
            <a:alphaModFix/>
          </a:blip>
          <a:stretch>
            <a:fillRect/>
          </a:stretch>
        </p:blipFill>
        <p:spPr>
          <a:xfrm>
            <a:off x="5043350" y="9654150"/>
            <a:ext cx="712800" cy="712800"/>
          </a:xfrm>
          <a:prstGeom prst="rect">
            <a:avLst/>
          </a:prstGeom>
          <a:noFill/>
          <a:ln>
            <a:noFill/>
          </a:ln>
        </p:spPr>
      </p:pic>
      <p:pic>
        <p:nvPicPr>
          <p:cNvPr id="1086" name="Google Shape;1086;p28"/>
          <p:cNvPicPr preferRelativeResize="0"/>
          <p:nvPr/>
        </p:nvPicPr>
        <p:blipFill>
          <a:blip r:embed="rId5">
            <a:alphaModFix/>
          </a:blip>
          <a:stretch>
            <a:fillRect/>
          </a:stretch>
        </p:blipFill>
        <p:spPr>
          <a:xfrm flipH="1">
            <a:off x="5938124" y="9427050"/>
            <a:ext cx="1214501" cy="1214501"/>
          </a:xfrm>
          <a:prstGeom prst="rect">
            <a:avLst/>
          </a:prstGeom>
          <a:noFill/>
          <a:ln>
            <a:noFill/>
          </a:ln>
        </p:spPr>
      </p:pic>
      <p:sp>
        <p:nvSpPr>
          <p:cNvPr id="1087" name="Google Shape;1087;p28"/>
          <p:cNvSpPr/>
          <p:nvPr/>
        </p:nvSpPr>
        <p:spPr>
          <a:xfrm>
            <a:off x="285975" y="750550"/>
            <a:ext cx="7017600" cy="7128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This is always associated with pregnancy. </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presence of a large pelvic mass should confirm the presence of a pregnant uterus.</a:t>
            </a:r>
            <a:endParaRPr sz="1000">
              <a:solidFill>
                <a:srgbClr val="1C4588"/>
              </a:solidFill>
              <a:latin typeface="Mada"/>
              <a:ea typeface="Mada"/>
              <a:cs typeface="Mada"/>
              <a:sym typeface="Mada"/>
            </a:endParaRPr>
          </a:p>
        </p:txBody>
      </p:sp>
      <p:sp>
        <p:nvSpPr>
          <p:cNvPr id="1088" name="Google Shape;1088;p28"/>
          <p:cNvSpPr txBox="1"/>
          <p:nvPr/>
        </p:nvSpPr>
        <p:spPr>
          <a:xfrm>
            <a:off x="828775" y="559475"/>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FFDDD2"/>
                </a:solidFill>
                <a:latin typeface="Fredoka One"/>
                <a:ea typeface="Fredoka One"/>
                <a:cs typeface="Fredoka One"/>
                <a:sym typeface="Fredoka One"/>
              </a:rPr>
              <a:t>Uterine colic</a:t>
            </a:r>
            <a:endParaRPr sz="1800">
              <a:solidFill>
                <a:srgbClr val="FFDDD2"/>
              </a:solidFill>
              <a:latin typeface="Fredoka One"/>
              <a:ea typeface="Fredoka One"/>
              <a:cs typeface="Fredoka One"/>
              <a:sym typeface="Fredoka On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cxnSp>
        <p:nvCxnSpPr>
          <p:cNvPr id="1093" name="Google Shape;1093;p29"/>
          <p:cNvCxnSpPr/>
          <p:nvPr/>
        </p:nvCxnSpPr>
        <p:spPr>
          <a:xfrm>
            <a:off x="122600" y="5310153"/>
            <a:ext cx="7159500" cy="0"/>
          </a:xfrm>
          <a:prstGeom prst="straightConnector1">
            <a:avLst/>
          </a:prstGeom>
          <a:noFill/>
          <a:ln cap="flat" cmpd="sng" w="19050">
            <a:solidFill>
              <a:srgbClr val="ABE5D9"/>
            </a:solidFill>
            <a:prstDash val="dot"/>
            <a:round/>
            <a:headEnd len="med" w="med" type="oval"/>
            <a:tailEnd len="med" w="med" type="oval"/>
          </a:ln>
        </p:spPr>
      </p:cxnSp>
      <p:sp>
        <p:nvSpPr>
          <p:cNvPr id="1094" name="Google Shape;1094;p29"/>
          <p:cNvSpPr/>
          <p:nvPr/>
        </p:nvSpPr>
        <p:spPr>
          <a:xfrm rot="-4410616">
            <a:off x="882275" y="4895763"/>
            <a:ext cx="700788" cy="828780"/>
          </a:xfrm>
          <a:custGeom>
            <a:rect b="b" l="l" r="r" t="t"/>
            <a:pathLst>
              <a:path extrusionOk="0" h="9492" w="8393">
                <a:moveTo>
                  <a:pt x="3639" y="1"/>
                </a:moveTo>
                <a:cubicBezTo>
                  <a:pt x="3530" y="1"/>
                  <a:pt x="3415" y="11"/>
                  <a:pt x="3295" y="34"/>
                </a:cubicBezTo>
                <a:cubicBezTo>
                  <a:pt x="2820" y="128"/>
                  <a:pt x="2382" y="399"/>
                  <a:pt x="2122" y="801"/>
                </a:cubicBezTo>
                <a:cubicBezTo>
                  <a:pt x="1981" y="1004"/>
                  <a:pt x="1929" y="1233"/>
                  <a:pt x="1877" y="1478"/>
                </a:cubicBezTo>
                <a:cubicBezTo>
                  <a:pt x="1825" y="1723"/>
                  <a:pt x="1747" y="1947"/>
                  <a:pt x="1528" y="2083"/>
                </a:cubicBezTo>
                <a:cubicBezTo>
                  <a:pt x="1324" y="2208"/>
                  <a:pt x="1095" y="2260"/>
                  <a:pt x="887" y="2354"/>
                </a:cubicBezTo>
                <a:cubicBezTo>
                  <a:pt x="694" y="2448"/>
                  <a:pt x="532" y="2589"/>
                  <a:pt x="412" y="2766"/>
                </a:cubicBezTo>
                <a:cubicBezTo>
                  <a:pt x="183" y="3105"/>
                  <a:pt x="120" y="3568"/>
                  <a:pt x="271" y="3954"/>
                </a:cubicBezTo>
                <a:cubicBezTo>
                  <a:pt x="360" y="4194"/>
                  <a:pt x="537" y="4361"/>
                  <a:pt x="699" y="4554"/>
                </a:cubicBezTo>
                <a:cubicBezTo>
                  <a:pt x="845" y="4726"/>
                  <a:pt x="965" y="4997"/>
                  <a:pt x="772" y="5174"/>
                </a:cubicBezTo>
                <a:cubicBezTo>
                  <a:pt x="626" y="5315"/>
                  <a:pt x="417" y="5361"/>
                  <a:pt x="261" y="5481"/>
                </a:cubicBezTo>
                <a:cubicBezTo>
                  <a:pt x="73" y="5632"/>
                  <a:pt x="0" y="5862"/>
                  <a:pt x="53" y="6096"/>
                </a:cubicBezTo>
                <a:cubicBezTo>
                  <a:pt x="105" y="6341"/>
                  <a:pt x="261" y="6550"/>
                  <a:pt x="433" y="6732"/>
                </a:cubicBezTo>
                <a:cubicBezTo>
                  <a:pt x="610" y="6915"/>
                  <a:pt x="824" y="7071"/>
                  <a:pt x="1059" y="7191"/>
                </a:cubicBezTo>
                <a:cubicBezTo>
                  <a:pt x="1288" y="7300"/>
                  <a:pt x="1528" y="7363"/>
                  <a:pt x="1773" y="7420"/>
                </a:cubicBezTo>
                <a:cubicBezTo>
                  <a:pt x="2007" y="7462"/>
                  <a:pt x="2278" y="7509"/>
                  <a:pt x="2461" y="7670"/>
                </a:cubicBezTo>
                <a:cubicBezTo>
                  <a:pt x="2643" y="7842"/>
                  <a:pt x="2721" y="8087"/>
                  <a:pt x="2805" y="8317"/>
                </a:cubicBezTo>
                <a:cubicBezTo>
                  <a:pt x="2893" y="8546"/>
                  <a:pt x="3008" y="8755"/>
                  <a:pt x="3164" y="8942"/>
                </a:cubicBezTo>
                <a:cubicBezTo>
                  <a:pt x="3438" y="9268"/>
                  <a:pt x="3845" y="9492"/>
                  <a:pt x="4280" y="9492"/>
                </a:cubicBezTo>
                <a:cubicBezTo>
                  <a:pt x="4325" y="9492"/>
                  <a:pt x="4370" y="9489"/>
                  <a:pt x="4415" y="9484"/>
                </a:cubicBezTo>
                <a:cubicBezTo>
                  <a:pt x="4639" y="9458"/>
                  <a:pt x="4863" y="9375"/>
                  <a:pt x="5046" y="9229"/>
                </a:cubicBezTo>
                <a:cubicBezTo>
                  <a:pt x="5234" y="9078"/>
                  <a:pt x="5338" y="8885"/>
                  <a:pt x="5421" y="8671"/>
                </a:cubicBezTo>
                <a:cubicBezTo>
                  <a:pt x="5499" y="8468"/>
                  <a:pt x="5567" y="8239"/>
                  <a:pt x="5718" y="8077"/>
                </a:cubicBezTo>
                <a:cubicBezTo>
                  <a:pt x="5890" y="7889"/>
                  <a:pt x="6161" y="7863"/>
                  <a:pt x="6401" y="7848"/>
                </a:cubicBezTo>
                <a:cubicBezTo>
                  <a:pt x="6662" y="7842"/>
                  <a:pt x="6917" y="7837"/>
                  <a:pt x="7167" y="7770"/>
                </a:cubicBezTo>
                <a:cubicBezTo>
                  <a:pt x="7423" y="7707"/>
                  <a:pt x="7657" y="7587"/>
                  <a:pt x="7860" y="7420"/>
                </a:cubicBezTo>
                <a:cubicBezTo>
                  <a:pt x="8210" y="7113"/>
                  <a:pt x="8392" y="6571"/>
                  <a:pt x="8210" y="6128"/>
                </a:cubicBezTo>
                <a:cubicBezTo>
                  <a:pt x="8121" y="5893"/>
                  <a:pt x="7933" y="5705"/>
                  <a:pt x="7787" y="5497"/>
                </a:cubicBezTo>
                <a:cubicBezTo>
                  <a:pt x="7636" y="5273"/>
                  <a:pt x="7579" y="5012"/>
                  <a:pt x="7605" y="4741"/>
                </a:cubicBezTo>
                <a:cubicBezTo>
                  <a:pt x="7662" y="4168"/>
                  <a:pt x="7996" y="3673"/>
                  <a:pt x="8178" y="3136"/>
                </a:cubicBezTo>
                <a:cubicBezTo>
                  <a:pt x="8356" y="2635"/>
                  <a:pt x="8361" y="2088"/>
                  <a:pt x="8048" y="1640"/>
                </a:cubicBezTo>
                <a:cubicBezTo>
                  <a:pt x="7778" y="1252"/>
                  <a:pt x="7337" y="1017"/>
                  <a:pt x="6860" y="1017"/>
                </a:cubicBezTo>
                <a:cubicBezTo>
                  <a:pt x="6831" y="1017"/>
                  <a:pt x="6801" y="1018"/>
                  <a:pt x="6771" y="1020"/>
                </a:cubicBezTo>
                <a:cubicBezTo>
                  <a:pt x="6643" y="1031"/>
                  <a:pt x="6436" y="1077"/>
                  <a:pt x="6249" y="1077"/>
                </a:cubicBezTo>
                <a:cubicBezTo>
                  <a:pt x="6170" y="1077"/>
                  <a:pt x="6095" y="1069"/>
                  <a:pt x="6031" y="1046"/>
                </a:cubicBezTo>
                <a:cubicBezTo>
                  <a:pt x="5129" y="725"/>
                  <a:pt x="4550" y="1"/>
                  <a:pt x="363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9"/>
          <p:cNvSpPr/>
          <p:nvPr/>
        </p:nvSpPr>
        <p:spPr>
          <a:xfrm rot="4016135">
            <a:off x="3385723" y="4897235"/>
            <a:ext cx="703548" cy="825815"/>
          </a:xfrm>
          <a:custGeom>
            <a:rect b="b" l="l" r="r" t="t"/>
            <a:pathLst>
              <a:path extrusionOk="0" h="9492" w="8393">
                <a:moveTo>
                  <a:pt x="3639" y="1"/>
                </a:moveTo>
                <a:cubicBezTo>
                  <a:pt x="3530" y="1"/>
                  <a:pt x="3415" y="11"/>
                  <a:pt x="3295" y="34"/>
                </a:cubicBezTo>
                <a:cubicBezTo>
                  <a:pt x="2820" y="128"/>
                  <a:pt x="2382" y="399"/>
                  <a:pt x="2122" y="801"/>
                </a:cubicBezTo>
                <a:cubicBezTo>
                  <a:pt x="1981" y="1004"/>
                  <a:pt x="1929" y="1233"/>
                  <a:pt x="1877" y="1478"/>
                </a:cubicBezTo>
                <a:cubicBezTo>
                  <a:pt x="1825" y="1723"/>
                  <a:pt x="1747" y="1947"/>
                  <a:pt x="1528" y="2083"/>
                </a:cubicBezTo>
                <a:cubicBezTo>
                  <a:pt x="1324" y="2208"/>
                  <a:pt x="1095" y="2260"/>
                  <a:pt x="887" y="2354"/>
                </a:cubicBezTo>
                <a:cubicBezTo>
                  <a:pt x="694" y="2448"/>
                  <a:pt x="532" y="2589"/>
                  <a:pt x="412" y="2766"/>
                </a:cubicBezTo>
                <a:cubicBezTo>
                  <a:pt x="183" y="3105"/>
                  <a:pt x="120" y="3568"/>
                  <a:pt x="271" y="3954"/>
                </a:cubicBezTo>
                <a:cubicBezTo>
                  <a:pt x="360" y="4194"/>
                  <a:pt x="537" y="4361"/>
                  <a:pt x="699" y="4554"/>
                </a:cubicBezTo>
                <a:cubicBezTo>
                  <a:pt x="845" y="4726"/>
                  <a:pt x="965" y="4997"/>
                  <a:pt x="772" y="5174"/>
                </a:cubicBezTo>
                <a:cubicBezTo>
                  <a:pt x="626" y="5315"/>
                  <a:pt x="417" y="5361"/>
                  <a:pt x="261" y="5481"/>
                </a:cubicBezTo>
                <a:cubicBezTo>
                  <a:pt x="73" y="5632"/>
                  <a:pt x="0" y="5862"/>
                  <a:pt x="53" y="6096"/>
                </a:cubicBezTo>
                <a:cubicBezTo>
                  <a:pt x="105" y="6341"/>
                  <a:pt x="261" y="6550"/>
                  <a:pt x="433" y="6732"/>
                </a:cubicBezTo>
                <a:cubicBezTo>
                  <a:pt x="610" y="6915"/>
                  <a:pt x="824" y="7071"/>
                  <a:pt x="1059" y="7191"/>
                </a:cubicBezTo>
                <a:cubicBezTo>
                  <a:pt x="1288" y="7300"/>
                  <a:pt x="1528" y="7363"/>
                  <a:pt x="1773" y="7420"/>
                </a:cubicBezTo>
                <a:cubicBezTo>
                  <a:pt x="2007" y="7462"/>
                  <a:pt x="2278" y="7509"/>
                  <a:pt x="2461" y="7670"/>
                </a:cubicBezTo>
                <a:cubicBezTo>
                  <a:pt x="2643" y="7842"/>
                  <a:pt x="2721" y="8087"/>
                  <a:pt x="2805" y="8317"/>
                </a:cubicBezTo>
                <a:cubicBezTo>
                  <a:pt x="2893" y="8546"/>
                  <a:pt x="3008" y="8755"/>
                  <a:pt x="3164" y="8942"/>
                </a:cubicBezTo>
                <a:cubicBezTo>
                  <a:pt x="3438" y="9268"/>
                  <a:pt x="3845" y="9492"/>
                  <a:pt x="4280" y="9492"/>
                </a:cubicBezTo>
                <a:cubicBezTo>
                  <a:pt x="4325" y="9492"/>
                  <a:pt x="4370" y="9489"/>
                  <a:pt x="4415" y="9484"/>
                </a:cubicBezTo>
                <a:cubicBezTo>
                  <a:pt x="4639" y="9458"/>
                  <a:pt x="4863" y="9375"/>
                  <a:pt x="5046" y="9229"/>
                </a:cubicBezTo>
                <a:cubicBezTo>
                  <a:pt x="5234" y="9078"/>
                  <a:pt x="5338" y="8885"/>
                  <a:pt x="5421" y="8671"/>
                </a:cubicBezTo>
                <a:cubicBezTo>
                  <a:pt x="5499" y="8468"/>
                  <a:pt x="5567" y="8239"/>
                  <a:pt x="5718" y="8077"/>
                </a:cubicBezTo>
                <a:cubicBezTo>
                  <a:pt x="5890" y="7889"/>
                  <a:pt x="6161" y="7863"/>
                  <a:pt x="6401" y="7848"/>
                </a:cubicBezTo>
                <a:cubicBezTo>
                  <a:pt x="6662" y="7842"/>
                  <a:pt x="6917" y="7837"/>
                  <a:pt x="7167" y="7770"/>
                </a:cubicBezTo>
                <a:cubicBezTo>
                  <a:pt x="7423" y="7707"/>
                  <a:pt x="7657" y="7587"/>
                  <a:pt x="7860" y="7420"/>
                </a:cubicBezTo>
                <a:cubicBezTo>
                  <a:pt x="8210" y="7113"/>
                  <a:pt x="8392" y="6571"/>
                  <a:pt x="8210" y="6128"/>
                </a:cubicBezTo>
                <a:cubicBezTo>
                  <a:pt x="8121" y="5893"/>
                  <a:pt x="7933" y="5705"/>
                  <a:pt x="7787" y="5497"/>
                </a:cubicBezTo>
                <a:cubicBezTo>
                  <a:pt x="7636" y="5273"/>
                  <a:pt x="7579" y="5012"/>
                  <a:pt x="7605" y="4741"/>
                </a:cubicBezTo>
                <a:cubicBezTo>
                  <a:pt x="7662" y="4168"/>
                  <a:pt x="7996" y="3673"/>
                  <a:pt x="8178" y="3136"/>
                </a:cubicBezTo>
                <a:cubicBezTo>
                  <a:pt x="8356" y="2635"/>
                  <a:pt x="8361" y="2088"/>
                  <a:pt x="8048" y="1640"/>
                </a:cubicBezTo>
                <a:cubicBezTo>
                  <a:pt x="7778" y="1252"/>
                  <a:pt x="7337" y="1017"/>
                  <a:pt x="6860" y="1017"/>
                </a:cubicBezTo>
                <a:cubicBezTo>
                  <a:pt x="6831" y="1017"/>
                  <a:pt x="6801" y="1018"/>
                  <a:pt x="6771" y="1020"/>
                </a:cubicBezTo>
                <a:cubicBezTo>
                  <a:pt x="6643" y="1031"/>
                  <a:pt x="6436" y="1077"/>
                  <a:pt x="6249" y="1077"/>
                </a:cubicBezTo>
                <a:cubicBezTo>
                  <a:pt x="6170" y="1077"/>
                  <a:pt x="6095" y="1069"/>
                  <a:pt x="6031" y="1046"/>
                </a:cubicBezTo>
                <a:cubicBezTo>
                  <a:pt x="5129" y="725"/>
                  <a:pt x="4550" y="1"/>
                  <a:pt x="363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9"/>
          <p:cNvSpPr/>
          <p:nvPr/>
        </p:nvSpPr>
        <p:spPr>
          <a:xfrm rot="3609247">
            <a:off x="5890133" y="4899221"/>
            <a:ext cx="707176" cy="821853"/>
          </a:xfrm>
          <a:custGeom>
            <a:rect b="b" l="l" r="r" t="t"/>
            <a:pathLst>
              <a:path extrusionOk="0" h="9492" w="8393">
                <a:moveTo>
                  <a:pt x="3639" y="1"/>
                </a:moveTo>
                <a:cubicBezTo>
                  <a:pt x="3530" y="1"/>
                  <a:pt x="3415" y="11"/>
                  <a:pt x="3295" y="34"/>
                </a:cubicBezTo>
                <a:cubicBezTo>
                  <a:pt x="2820" y="128"/>
                  <a:pt x="2382" y="399"/>
                  <a:pt x="2122" y="801"/>
                </a:cubicBezTo>
                <a:cubicBezTo>
                  <a:pt x="1981" y="1004"/>
                  <a:pt x="1929" y="1233"/>
                  <a:pt x="1877" y="1478"/>
                </a:cubicBezTo>
                <a:cubicBezTo>
                  <a:pt x="1825" y="1723"/>
                  <a:pt x="1747" y="1947"/>
                  <a:pt x="1528" y="2083"/>
                </a:cubicBezTo>
                <a:cubicBezTo>
                  <a:pt x="1324" y="2208"/>
                  <a:pt x="1095" y="2260"/>
                  <a:pt x="887" y="2354"/>
                </a:cubicBezTo>
                <a:cubicBezTo>
                  <a:pt x="694" y="2448"/>
                  <a:pt x="532" y="2589"/>
                  <a:pt x="412" y="2766"/>
                </a:cubicBezTo>
                <a:cubicBezTo>
                  <a:pt x="183" y="3105"/>
                  <a:pt x="120" y="3568"/>
                  <a:pt x="271" y="3954"/>
                </a:cubicBezTo>
                <a:cubicBezTo>
                  <a:pt x="360" y="4194"/>
                  <a:pt x="537" y="4361"/>
                  <a:pt x="699" y="4554"/>
                </a:cubicBezTo>
                <a:cubicBezTo>
                  <a:pt x="845" y="4726"/>
                  <a:pt x="965" y="4997"/>
                  <a:pt x="772" y="5174"/>
                </a:cubicBezTo>
                <a:cubicBezTo>
                  <a:pt x="626" y="5315"/>
                  <a:pt x="417" y="5361"/>
                  <a:pt x="261" y="5481"/>
                </a:cubicBezTo>
                <a:cubicBezTo>
                  <a:pt x="73" y="5632"/>
                  <a:pt x="0" y="5862"/>
                  <a:pt x="53" y="6096"/>
                </a:cubicBezTo>
                <a:cubicBezTo>
                  <a:pt x="105" y="6341"/>
                  <a:pt x="261" y="6550"/>
                  <a:pt x="433" y="6732"/>
                </a:cubicBezTo>
                <a:cubicBezTo>
                  <a:pt x="610" y="6915"/>
                  <a:pt x="824" y="7071"/>
                  <a:pt x="1059" y="7191"/>
                </a:cubicBezTo>
                <a:cubicBezTo>
                  <a:pt x="1288" y="7300"/>
                  <a:pt x="1528" y="7363"/>
                  <a:pt x="1773" y="7420"/>
                </a:cubicBezTo>
                <a:cubicBezTo>
                  <a:pt x="2007" y="7462"/>
                  <a:pt x="2278" y="7509"/>
                  <a:pt x="2461" y="7670"/>
                </a:cubicBezTo>
                <a:cubicBezTo>
                  <a:pt x="2643" y="7842"/>
                  <a:pt x="2721" y="8087"/>
                  <a:pt x="2805" y="8317"/>
                </a:cubicBezTo>
                <a:cubicBezTo>
                  <a:pt x="2893" y="8546"/>
                  <a:pt x="3008" y="8755"/>
                  <a:pt x="3164" y="8942"/>
                </a:cubicBezTo>
                <a:cubicBezTo>
                  <a:pt x="3438" y="9268"/>
                  <a:pt x="3845" y="9492"/>
                  <a:pt x="4280" y="9492"/>
                </a:cubicBezTo>
                <a:cubicBezTo>
                  <a:pt x="4325" y="9492"/>
                  <a:pt x="4370" y="9489"/>
                  <a:pt x="4415" y="9484"/>
                </a:cubicBezTo>
                <a:cubicBezTo>
                  <a:pt x="4639" y="9458"/>
                  <a:pt x="4863" y="9375"/>
                  <a:pt x="5046" y="9229"/>
                </a:cubicBezTo>
                <a:cubicBezTo>
                  <a:pt x="5234" y="9078"/>
                  <a:pt x="5338" y="8885"/>
                  <a:pt x="5421" y="8671"/>
                </a:cubicBezTo>
                <a:cubicBezTo>
                  <a:pt x="5499" y="8468"/>
                  <a:pt x="5567" y="8239"/>
                  <a:pt x="5718" y="8077"/>
                </a:cubicBezTo>
                <a:cubicBezTo>
                  <a:pt x="5890" y="7889"/>
                  <a:pt x="6161" y="7863"/>
                  <a:pt x="6401" y="7848"/>
                </a:cubicBezTo>
                <a:cubicBezTo>
                  <a:pt x="6662" y="7842"/>
                  <a:pt x="6917" y="7837"/>
                  <a:pt x="7167" y="7770"/>
                </a:cubicBezTo>
                <a:cubicBezTo>
                  <a:pt x="7423" y="7707"/>
                  <a:pt x="7657" y="7587"/>
                  <a:pt x="7860" y="7420"/>
                </a:cubicBezTo>
                <a:cubicBezTo>
                  <a:pt x="8210" y="7113"/>
                  <a:pt x="8392" y="6571"/>
                  <a:pt x="8210" y="6128"/>
                </a:cubicBezTo>
                <a:cubicBezTo>
                  <a:pt x="8121" y="5893"/>
                  <a:pt x="7933" y="5705"/>
                  <a:pt x="7787" y="5497"/>
                </a:cubicBezTo>
                <a:cubicBezTo>
                  <a:pt x="7636" y="5273"/>
                  <a:pt x="7579" y="5012"/>
                  <a:pt x="7605" y="4741"/>
                </a:cubicBezTo>
                <a:cubicBezTo>
                  <a:pt x="7662" y="4168"/>
                  <a:pt x="7996" y="3673"/>
                  <a:pt x="8178" y="3136"/>
                </a:cubicBezTo>
                <a:cubicBezTo>
                  <a:pt x="8356" y="2635"/>
                  <a:pt x="8361" y="2088"/>
                  <a:pt x="8048" y="1640"/>
                </a:cubicBezTo>
                <a:cubicBezTo>
                  <a:pt x="7778" y="1252"/>
                  <a:pt x="7337" y="1017"/>
                  <a:pt x="6860" y="1017"/>
                </a:cubicBezTo>
                <a:cubicBezTo>
                  <a:pt x="6831" y="1017"/>
                  <a:pt x="6801" y="1018"/>
                  <a:pt x="6771" y="1020"/>
                </a:cubicBezTo>
                <a:cubicBezTo>
                  <a:pt x="6643" y="1031"/>
                  <a:pt x="6436" y="1077"/>
                  <a:pt x="6249" y="1077"/>
                </a:cubicBezTo>
                <a:cubicBezTo>
                  <a:pt x="6170" y="1077"/>
                  <a:pt x="6095" y="1069"/>
                  <a:pt x="6031" y="1046"/>
                </a:cubicBezTo>
                <a:cubicBezTo>
                  <a:pt x="5129" y="725"/>
                  <a:pt x="4550" y="1"/>
                  <a:pt x="363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7" name="Google Shape;1097;p29"/>
          <p:cNvCxnSpPr/>
          <p:nvPr/>
        </p:nvCxnSpPr>
        <p:spPr>
          <a:xfrm>
            <a:off x="122600" y="3938553"/>
            <a:ext cx="7159500" cy="0"/>
          </a:xfrm>
          <a:prstGeom prst="straightConnector1">
            <a:avLst/>
          </a:prstGeom>
          <a:noFill/>
          <a:ln cap="flat" cmpd="sng" w="19050">
            <a:solidFill>
              <a:srgbClr val="ABE5D9"/>
            </a:solidFill>
            <a:prstDash val="dot"/>
            <a:round/>
            <a:headEnd len="med" w="med" type="oval"/>
            <a:tailEnd len="med" w="med" type="oval"/>
          </a:ln>
        </p:spPr>
      </p:cxnSp>
      <p:sp>
        <p:nvSpPr>
          <p:cNvPr id="1098" name="Google Shape;1098;p29"/>
          <p:cNvSpPr/>
          <p:nvPr/>
        </p:nvSpPr>
        <p:spPr>
          <a:xfrm rot="-4410616">
            <a:off x="882275" y="3524163"/>
            <a:ext cx="700788" cy="828780"/>
          </a:xfrm>
          <a:custGeom>
            <a:rect b="b" l="l" r="r" t="t"/>
            <a:pathLst>
              <a:path extrusionOk="0" h="9492" w="8393">
                <a:moveTo>
                  <a:pt x="3639" y="1"/>
                </a:moveTo>
                <a:cubicBezTo>
                  <a:pt x="3530" y="1"/>
                  <a:pt x="3415" y="11"/>
                  <a:pt x="3295" y="34"/>
                </a:cubicBezTo>
                <a:cubicBezTo>
                  <a:pt x="2820" y="128"/>
                  <a:pt x="2382" y="399"/>
                  <a:pt x="2122" y="801"/>
                </a:cubicBezTo>
                <a:cubicBezTo>
                  <a:pt x="1981" y="1004"/>
                  <a:pt x="1929" y="1233"/>
                  <a:pt x="1877" y="1478"/>
                </a:cubicBezTo>
                <a:cubicBezTo>
                  <a:pt x="1825" y="1723"/>
                  <a:pt x="1747" y="1947"/>
                  <a:pt x="1528" y="2083"/>
                </a:cubicBezTo>
                <a:cubicBezTo>
                  <a:pt x="1324" y="2208"/>
                  <a:pt x="1095" y="2260"/>
                  <a:pt x="887" y="2354"/>
                </a:cubicBezTo>
                <a:cubicBezTo>
                  <a:pt x="694" y="2448"/>
                  <a:pt x="532" y="2589"/>
                  <a:pt x="412" y="2766"/>
                </a:cubicBezTo>
                <a:cubicBezTo>
                  <a:pt x="183" y="3105"/>
                  <a:pt x="120" y="3568"/>
                  <a:pt x="271" y="3954"/>
                </a:cubicBezTo>
                <a:cubicBezTo>
                  <a:pt x="360" y="4194"/>
                  <a:pt x="537" y="4361"/>
                  <a:pt x="699" y="4554"/>
                </a:cubicBezTo>
                <a:cubicBezTo>
                  <a:pt x="845" y="4726"/>
                  <a:pt x="965" y="4997"/>
                  <a:pt x="772" y="5174"/>
                </a:cubicBezTo>
                <a:cubicBezTo>
                  <a:pt x="626" y="5315"/>
                  <a:pt x="417" y="5361"/>
                  <a:pt x="261" y="5481"/>
                </a:cubicBezTo>
                <a:cubicBezTo>
                  <a:pt x="73" y="5632"/>
                  <a:pt x="0" y="5862"/>
                  <a:pt x="53" y="6096"/>
                </a:cubicBezTo>
                <a:cubicBezTo>
                  <a:pt x="105" y="6341"/>
                  <a:pt x="261" y="6550"/>
                  <a:pt x="433" y="6732"/>
                </a:cubicBezTo>
                <a:cubicBezTo>
                  <a:pt x="610" y="6915"/>
                  <a:pt x="824" y="7071"/>
                  <a:pt x="1059" y="7191"/>
                </a:cubicBezTo>
                <a:cubicBezTo>
                  <a:pt x="1288" y="7300"/>
                  <a:pt x="1528" y="7363"/>
                  <a:pt x="1773" y="7420"/>
                </a:cubicBezTo>
                <a:cubicBezTo>
                  <a:pt x="2007" y="7462"/>
                  <a:pt x="2278" y="7509"/>
                  <a:pt x="2461" y="7670"/>
                </a:cubicBezTo>
                <a:cubicBezTo>
                  <a:pt x="2643" y="7842"/>
                  <a:pt x="2721" y="8087"/>
                  <a:pt x="2805" y="8317"/>
                </a:cubicBezTo>
                <a:cubicBezTo>
                  <a:pt x="2893" y="8546"/>
                  <a:pt x="3008" y="8755"/>
                  <a:pt x="3164" y="8942"/>
                </a:cubicBezTo>
                <a:cubicBezTo>
                  <a:pt x="3438" y="9268"/>
                  <a:pt x="3845" y="9492"/>
                  <a:pt x="4280" y="9492"/>
                </a:cubicBezTo>
                <a:cubicBezTo>
                  <a:pt x="4325" y="9492"/>
                  <a:pt x="4370" y="9489"/>
                  <a:pt x="4415" y="9484"/>
                </a:cubicBezTo>
                <a:cubicBezTo>
                  <a:pt x="4639" y="9458"/>
                  <a:pt x="4863" y="9375"/>
                  <a:pt x="5046" y="9229"/>
                </a:cubicBezTo>
                <a:cubicBezTo>
                  <a:pt x="5234" y="9078"/>
                  <a:pt x="5338" y="8885"/>
                  <a:pt x="5421" y="8671"/>
                </a:cubicBezTo>
                <a:cubicBezTo>
                  <a:pt x="5499" y="8468"/>
                  <a:pt x="5567" y="8239"/>
                  <a:pt x="5718" y="8077"/>
                </a:cubicBezTo>
                <a:cubicBezTo>
                  <a:pt x="5890" y="7889"/>
                  <a:pt x="6161" y="7863"/>
                  <a:pt x="6401" y="7848"/>
                </a:cubicBezTo>
                <a:cubicBezTo>
                  <a:pt x="6662" y="7842"/>
                  <a:pt x="6917" y="7837"/>
                  <a:pt x="7167" y="7770"/>
                </a:cubicBezTo>
                <a:cubicBezTo>
                  <a:pt x="7423" y="7707"/>
                  <a:pt x="7657" y="7587"/>
                  <a:pt x="7860" y="7420"/>
                </a:cubicBezTo>
                <a:cubicBezTo>
                  <a:pt x="8210" y="7113"/>
                  <a:pt x="8392" y="6571"/>
                  <a:pt x="8210" y="6128"/>
                </a:cubicBezTo>
                <a:cubicBezTo>
                  <a:pt x="8121" y="5893"/>
                  <a:pt x="7933" y="5705"/>
                  <a:pt x="7787" y="5497"/>
                </a:cubicBezTo>
                <a:cubicBezTo>
                  <a:pt x="7636" y="5273"/>
                  <a:pt x="7579" y="5012"/>
                  <a:pt x="7605" y="4741"/>
                </a:cubicBezTo>
                <a:cubicBezTo>
                  <a:pt x="7662" y="4168"/>
                  <a:pt x="7996" y="3673"/>
                  <a:pt x="8178" y="3136"/>
                </a:cubicBezTo>
                <a:cubicBezTo>
                  <a:pt x="8356" y="2635"/>
                  <a:pt x="8361" y="2088"/>
                  <a:pt x="8048" y="1640"/>
                </a:cubicBezTo>
                <a:cubicBezTo>
                  <a:pt x="7778" y="1252"/>
                  <a:pt x="7337" y="1017"/>
                  <a:pt x="6860" y="1017"/>
                </a:cubicBezTo>
                <a:cubicBezTo>
                  <a:pt x="6831" y="1017"/>
                  <a:pt x="6801" y="1018"/>
                  <a:pt x="6771" y="1020"/>
                </a:cubicBezTo>
                <a:cubicBezTo>
                  <a:pt x="6643" y="1031"/>
                  <a:pt x="6436" y="1077"/>
                  <a:pt x="6249" y="1077"/>
                </a:cubicBezTo>
                <a:cubicBezTo>
                  <a:pt x="6170" y="1077"/>
                  <a:pt x="6095" y="1069"/>
                  <a:pt x="6031" y="1046"/>
                </a:cubicBezTo>
                <a:cubicBezTo>
                  <a:pt x="5129" y="725"/>
                  <a:pt x="4550" y="1"/>
                  <a:pt x="363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9"/>
          <p:cNvSpPr/>
          <p:nvPr/>
        </p:nvSpPr>
        <p:spPr>
          <a:xfrm rot="4016135">
            <a:off x="2547523" y="3525635"/>
            <a:ext cx="703548" cy="825815"/>
          </a:xfrm>
          <a:custGeom>
            <a:rect b="b" l="l" r="r" t="t"/>
            <a:pathLst>
              <a:path extrusionOk="0" h="9492" w="8393">
                <a:moveTo>
                  <a:pt x="3639" y="1"/>
                </a:moveTo>
                <a:cubicBezTo>
                  <a:pt x="3530" y="1"/>
                  <a:pt x="3415" y="11"/>
                  <a:pt x="3295" y="34"/>
                </a:cubicBezTo>
                <a:cubicBezTo>
                  <a:pt x="2820" y="128"/>
                  <a:pt x="2382" y="399"/>
                  <a:pt x="2122" y="801"/>
                </a:cubicBezTo>
                <a:cubicBezTo>
                  <a:pt x="1981" y="1004"/>
                  <a:pt x="1929" y="1233"/>
                  <a:pt x="1877" y="1478"/>
                </a:cubicBezTo>
                <a:cubicBezTo>
                  <a:pt x="1825" y="1723"/>
                  <a:pt x="1747" y="1947"/>
                  <a:pt x="1528" y="2083"/>
                </a:cubicBezTo>
                <a:cubicBezTo>
                  <a:pt x="1324" y="2208"/>
                  <a:pt x="1095" y="2260"/>
                  <a:pt x="887" y="2354"/>
                </a:cubicBezTo>
                <a:cubicBezTo>
                  <a:pt x="694" y="2448"/>
                  <a:pt x="532" y="2589"/>
                  <a:pt x="412" y="2766"/>
                </a:cubicBezTo>
                <a:cubicBezTo>
                  <a:pt x="183" y="3105"/>
                  <a:pt x="120" y="3568"/>
                  <a:pt x="271" y="3954"/>
                </a:cubicBezTo>
                <a:cubicBezTo>
                  <a:pt x="360" y="4194"/>
                  <a:pt x="537" y="4361"/>
                  <a:pt x="699" y="4554"/>
                </a:cubicBezTo>
                <a:cubicBezTo>
                  <a:pt x="845" y="4726"/>
                  <a:pt x="965" y="4997"/>
                  <a:pt x="772" y="5174"/>
                </a:cubicBezTo>
                <a:cubicBezTo>
                  <a:pt x="626" y="5315"/>
                  <a:pt x="417" y="5361"/>
                  <a:pt x="261" y="5481"/>
                </a:cubicBezTo>
                <a:cubicBezTo>
                  <a:pt x="73" y="5632"/>
                  <a:pt x="0" y="5862"/>
                  <a:pt x="53" y="6096"/>
                </a:cubicBezTo>
                <a:cubicBezTo>
                  <a:pt x="105" y="6341"/>
                  <a:pt x="261" y="6550"/>
                  <a:pt x="433" y="6732"/>
                </a:cubicBezTo>
                <a:cubicBezTo>
                  <a:pt x="610" y="6915"/>
                  <a:pt x="824" y="7071"/>
                  <a:pt x="1059" y="7191"/>
                </a:cubicBezTo>
                <a:cubicBezTo>
                  <a:pt x="1288" y="7300"/>
                  <a:pt x="1528" y="7363"/>
                  <a:pt x="1773" y="7420"/>
                </a:cubicBezTo>
                <a:cubicBezTo>
                  <a:pt x="2007" y="7462"/>
                  <a:pt x="2278" y="7509"/>
                  <a:pt x="2461" y="7670"/>
                </a:cubicBezTo>
                <a:cubicBezTo>
                  <a:pt x="2643" y="7842"/>
                  <a:pt x="2721" y="8087"/>
                  <a:pt x="2805" y="8317"/>
                </a:cubicBezTo>
                <a:cubicBezTo>
                  <a:pt x="2893" y="8546"/>
                  <a:pt x="3008" y="8755"/>
                  <a:pt x="3164" y="8942"/>
                </a:cubicBezTo>
                <a:cubicBezTo>
                  <a:pt x="3438" y="9268"/>
                  <a:pt x="3845" y="9492"/>
                  <a:pt x="4280" y="9492"/>
                </a:cubicBezTo>
                <a:cubicBezTo>
                  <a:pt x="4325" y="9492"/>
                  <a:pt x="4370" y="9489"/>
                  <a:pt x="4415" y="9484"/>
                </a:cubicBezTo>
                <a:cubicBezTo>
                  <a:pt x="4639" y="9458"/>
                  <a:pt x="4863" y="9375"/>
                  <a:pt x="5046" y="9229"/>
                </a:cubicBezTo>
                <a:cubicBezTo>
                  <a:pt x="5234" y="9078"/>
                  <a:pt x="5338" y="8885"/>
                  <a:pt x="5421" y="8671"/>
                </a:cubicBezTo>
                <a:cubicBezTo>
                  <a:pt x="5499" y="8468"/>
                  <a:pt x="5567" y="8239"/>
                  <a:pt x="5718" y="8077"/>
                </a:cubicBezTo>
                <a:cubicBezTo>
                  <a:pt x="5890" y="7889"/>
                  <a:pt x="6161" y="7863"/>
                  <a:pt x="6401" y="7848"/>
                </a:cubicBezTo>
                <a:cubicBezTo>
                  <a:pt x="6662" y="7842"/>
                  <a:pt x="6917" y="7837"/>
                  <a:pt x="7167" y="7770"/>
                </a:cubicBezTo>
                <a:cubicBezTo>
                  <a:pt x="7423" y="7707"/>
                  <a:pt x="7657" y="7587"/>
                  <a:pt x="7860" y="7420"/>
                </a:cubicBezTo>
                <a:cubicBezTo>
                  <a:pt x="8210" y="7113"/>
                  <a:pt x="8392" y="6571"/>
                  <a:pt x="8210" y="6128"/>
                </a:cubicBezTo>
                <a:cubicBezTo>
                  <a:pt x="8121" y="5893"/>
                  <a:pt x="7933" y="5705"/>
                  <a:pt x="7787" y="5497"/>
                </a:cubicBezTo>
                <a:cubicBezTo>
                  <a:pt x="7636" y="5273"/>
                  <a:pt x="7579" y="5012"/>
                  <a:pt x="7605" y="4741"/>
                </a:cubicBezTo>
                <a:cubicBezTo>
                  <a:pt x="7662" y="4168"/>
                  <a:pt x="7996" y="3673"/>
                  <a:pt x="8178" y="3136"/>
                </a:cubicBezTo>
                <a:cubicBezTo>
                  <a:pt x="8356" y="2635"/>
                  <a:pt x="8361" y="2088"/>
                  <a:pt x="8048" y="1640"/>
                </a:cubicBezTo>
                <a:cubicBezTo>
                  <a:pt x="7778" y="1252"/>
                  <a:pt x="7337" y="1017"/>
                  <a:pt x="6860" y="1017"/>
                </a:cubicBezTo>
                <a:cubicBezTo>
                  <a:pt x="6831" y="1017"/>
                  <a:pt x="6801" y="1018"/>
                  <a:pt x="6771" y="1020"/>
                </a:cubicBezTo>
                <a:cubicBezTo>
                  <a:pt x="6643" y="1031"/>
                  <a:pt x="6436" y="1077"/>
                  <a:pt x="6249" y="1077"/>
                </a:cubicBezTo>
                <a:cubicBezTo>
                  <a:pt x="6170" y="1077"/>
                  <a:pt x="6095" y="1069"/>
                  <a:pt x="6031" y="1046"/>
                </a:cubicBezTo>
                <a:cubicBezTo>
                  <a:pt x="5129" y="725"/>
                  <a:pt x="4550" y="1"/>
                  <a:pt x="363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9"/>
          <p:cNvSpPr/>
          <p:nvPr/>
        </p:nvSpPr>
        <p:spPr>
          <a:xfrm rot="3609247">
            <a:off x="5890133" y="3527621"/>
            <a:ext cx="707176" cy="821853"/>
          </a:xfrm>
          <a:custGeom>
            <a:rect b="b" l="l" r="r" t="t"/>
            <a:pathLst>
              <a:path extrusionOk="0" h="9492" w="8393">
                <a:moveTo>
                  <a:pt x="3639" y="1"/>
                </a:moveTo>
                <a:cubicBezTo>
                  <a:pt x="3530" y="1"/>
                  <a:pt x="3415" y="11"/>
                  <a:pt x="3295" y="34"/>
                </a:cubicBezTo>
                <a:cubicBezTo>
                  <a:pt x="2820" y="128"/>
                  <a:pt x="2382" y="399"/>
                  <a:pt x="2122" y="801"/>
                </a:cubicBezTo>
                <a:cubicBezTo>
                  <a:pt x="1981" y="1004"/>
                  <a:pt x="1929" y="1233"/>
                  <a:pt x="1877" y="1478"/>
                </a:cubicBezTo>
                <a:cubicBezTo>
                  <a:pt x="1825" y="1723"/>
                  <a:pt x="1747" y="1947"/>
                  <a:pt x="1528" y="2083"/>
                </a:cubicBezTo>
                <a:cubicBezTo>
                  <a:pt x="1324" y="2208"/>
                  <a:pt x="1095" y="2260"/>
                  <a:pt x="887" y="2354"/>
                </a:cubicBezTo>
                <a:cubicBezTo>
                  <a:pt x="694" y="2448"/>
                  <a:pt x="532" y="2589"/>
                  <a:pt x="412" y="2766"/>
                </a:cubicBezTo>
                <a:cubicBezTo>
                  <a:pt x="183" y="3105"/>
                  <a:pt x="120" y="3568"/>
                  <a:pt x="271" y="3954"/>
                </a:cubicBezTo>
                <a:cubicBezTo>
                  <a:pt x="360" y="4194"/>
                  <a:pt x="537" y="4361"/>
                  <a:pt x="699" y="4554"/>
                </a:cubicBezTo>
                <a:cubicBezTo>
                  <a:pt x="845" y="4726"/>
                  <a:pt x="965" y="4997"/>
                  <a:pt x="772" y="5174"/>
                </a:cubicBezTo>
                <a:cubicBezTo>
                  <a:pt x="626" y="5315"/>
                  <a:pt x="417" y="5361"/>
                  <a:pt x="261" y="5481"/>
                </a:cubicBezTo>
                <a:cubicBezTo>
                  <a:pt x="73" y="5632"/>
                  <a:pt x="0" y="5862"/>
                  <a:pt x="53" y="6096"/>
                </a:cubicBezTo>
                <a:cubicBezTo>
                  <a:pt x="105" y="6341"/>
                  <a:pt x="261" y="6550"/>
                  <a:pt x="433" y="6732"/>
                </a:cubicBezTo>
                <a:cubicBezTo>
                  <a:pt x="610" y="6915"/>
                  <a:pt x="824" y="7071"/>
                  <a:pt x="1059" y="7191"/>
                </a:cubicBezTo>
                <a:cubicBezTo>
                  <a:pt x="1288" y="7300"/>
                  <a:pt x="1528" y="7363"/>
                  <a:pt x="1773" y="7420"/>
                </a:cubicBezTo>
                <a:cubicBezTo>
                  <a:pt x="2007" y="7462"/>
                  <a:pt x="2278" y="7509"/>
                  <a:pt x="2461" y="7670"/>
                </a:cubicBezTo>
                <a:cubicBezTo>
                  <a:pt x="2643" y="7842"/>
                  <a:pt x="2721" y="8087"/>
                  <a:pt x="2805" y="8317"/>
                </a:cubicBezTo>
                <a:cubicBezTo>
                  <a:pt x="2893" y="8546"/>
                  <a:pt x="3008" y="8755"/>
                  <a:pt x="3164" y="8942"/>
                </a:cubicBezTo>
                <a:cubicBezTo>
                  <a:pt x="3438" y="9268"/>
                  <a:pt x="3845" y="9492"/>
                  <a:pt x="4280" y="9492"/>
                </a:cubicBezTo>
                <a:cubicBezTo>
                  <a:pt x="4325" y="9492"/>
                  <a:pt x="4370" y="9489"/>
                  <a:pt x="4415" y="9484"/>
                </a:cubicBezTo>
                <a:cubicBezTo>
                  <a:pt x="4639" y="9458"/>
                  <a:pt x="4863" y="9375"/>
                  <a:pt x="5046" y="9229"/>
                </a:cubicBezTo>
                <a:cubicBezTo>
                  <a:pt x="5234" y="9078"/>
                  <a:pt x="5338" y="8885"/>
                  <a:pt x="5421" y="8671"/>
                </a:cubicBezTo>
                <a:cubicBezTo>
                  <a:pt x="5499" y="8468"/>
                  <a:pt x="5567" y="8239"/>
                  <a:pt x="5718" y="8077"/>
                </a:cubicBezTo>
                <a:cubicBezTo>
                  <a:pt x="5890" y="7889"/>
                  <a:pt x="6161" y="7863"/>
                  <a:pt x="6401" y="7848"/>
                </a:cubicBezTo>
                <a:cubicBezTo>
                  <a:pt x="6662" y="7842"/>
                  <a:pt x="6917" y="7837"/>
                  <a:pt x="7167" y="7770"/>
                </a:cubicBezTo>
                <a:cubicBezTo>
                  <a:pt x="7423" y="7707"/>
                  <a:pt x="7657" y="7587"/>
                  <a:pt x="7860" y="7420"/>
                </a:cubicBezTo>
                <a:cubicBezTo>
                  <a:pt x="8210" y="7113"/>
                  <a:pt x="8392" y="6571"/>
                  <a:pt x="8210" y="6128"/>
                </a:cubicBezTo>
                <a:cubicBezTo>
                  <a:pt x="8121" y="5893"/>
                  <a:pt x="7933" y="5705"/>
                  <a:pt x="7787" y="5497"/>
                </a:cubicBezTo>
                <a:cubicBezTo>
                  <a:pt x="7636" y="5273"/>
                  <a:pt x="7579" y="5012"/>
                  <a:pt x="7605" y="4741"/>
                </a:cubicBezTo>
                <a:cubicBezTo>
                  <a:pt x="7662" y="4168"/>
                  <a:pt x="7996" y="3673"/>
                  <a:pt x="8178" y="3136"/>
                </a:cubicBezTo>
                <a:cubicBezTo>
                  <a:pt x="8356" y="2635"/>
                  <a:pt x="8361" y="2088"/>
                  <a:pt x="8048" y="1640"/>
                </a:cubicBezTo>
                <a:cubicBezTo>
                  <a:pt x="7778" y="1252"/>
                  <a:pt x="7337" y="1017"/>
                  <a:pt x="6860" y="1017"/>
                </a:cubicBezTo>
                <a:cubicBezTo>
                  <a:pt x="6831" y="1017"/>
                  <a:pt x="6801" y="1018"/>
                  <a:pt x="6771" y="1020"/>
                </a:cubicBezTo>
                <a:cubicBezTo>
                  <a:pt x="6643" y="1031"/>
                  <a:pt x="6436" y="1077"/>
                  <a:pt x="6249" y="1077"/>
                </a:cubicBezTo>
                <a:cubicBezTo>
                  <a:pt x="6170" y="1077"/>
                  <a:pt x="6095" y="1069"/>
                  <a:pt x="6031" y="1046"/>
                </a:cubicBezTo>
                <a:cubicBezTo>
                  <a:pt x="5129" y="725"/>
                  <a:pt x="4550" y="1"/>
                  <a:pt x="363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9"/>
          <p:cNvSpPr/>
          <p:nvPr/>
        </p:nvSpPr>
        <p:spPr>
          <a:xfrm rot="6657600">
            <a:off x="4222060" y="3525125"/>
            <a:ext cx="702592" cy="826864"/>
          </a:xfrm>
          <a:custGeom>
            <a:rect b="b" l="l" r="r" t="t"/>
            <a:pathLst>
              <a:path extrusionOk="0" h="9492" w="8393">
                <a:moveTo>
                  <a:pt x="3639" y="1"/>
                </a:moveTo>
                <a:cubicBezTo>
                  <a:pt x="3530" y="1"/>
                  <a:pt x="3415" y="11"/>
                  <a:pt x="3295" y="34"/>
                </a:cubicBezTo>
                <a:cubicBezTo>
                  <a:pt x="2820" y="128"/>
                  <a:pt x="2382" y="399"/>
                  <a:pt x="2122" y="801"/>
                </a:cubicBezTo>
                <a:cubicBezTo>
                  <a:pt x="1981" y="1004"/>
                  <a:pt x="1929" y="1233"/>
                  <a:pt x="1877" y="1478"/>
                </a:cubicBezTo>
                <a:cubicBezTo>
                  <a:pt x="1825" y="1723"/>
                  <a:pt x="1747" y="1947"/>
                  <a:pt x="1528" y="2083"/>
                </a:cubicBezTo>
                <a:cubicBezTo>
                  <a:pt x="1324" y="2208"/>
                  <a:pt x="1095" y="2260"/>
                  <a:pt x="887" y="2354"/>
                </a:cubicBezTo>
                <a:cubicBezTo>
                  <a:pt x="694" y="2448"/>
                  <a:pt x="532" y="2589"/>
                  <a:pt x="412" y="2766"/>
                </a:cubicBezTo>
                <a:cubicBezTo>
                  <a:pt x="183" y="3105"/>
                  <a:pt x="120" y="3568"/>
                  <a:pt x="271" y="3954"/>
                </a:cubicBezTo>
                <a:cubicBezTo>
                  <a:pt x="360" y="4194"/>
                  <a:pt x="537" y="4361"/>
                  <a:pt x="699" y="4554"/>
                </a:cubicBezTo>
                <a:cubicBezTo>
                  <a:pt x="845" y="4726"/>
                  <a:pt x="965" y="4997"/>
                  <a:pt x="772" y="5174"/>
                </a:cubicBezTo>
                <a:cubicBezTo>
                  <a:pt x="626" y="5315"/>
                  <a:pt x="417" y="5361"/>
                  <a:pt x="261" y="5481"/>
                </a:cubicBezTo>
                <a:cubicBezTo>
                  <a:pt x="73" y="5632"/>
                  <a:pt x="0" y="5862"/>
                  <a:pt x="53" y="6096"/>
                </a:cubicBezTo>
                <a:cubicBezTo>
                  <a:pt x="105" y="6341"/>
                  <a:pt x="261" y="6550"/>
                  <a:pt x="433" y="6732"/>
                </a:cubicBezTo>
                <a:cubicBezTo>
                  <a:pt x="610" y="6915"/>
                  <a:pt x="824" y="7071"/>
                  <a:pt x="1059" y="7191"/>
                </a:cubicBezTo>
                <a:cubicBezTo>
                  <a:pt x="1288" y="7300"/>
                  <a:pt x="1528" y="7363"/>
                  <a:pt x="1773" y="7420"/>
                </a:cubicBezTo>
                <a:cubicBezTo>
                  <a:pt x="2007" y="7462"/>
                  <a:pt x="2278" y="7509"/>
                  <a:pt x="2461" y="7670"/>
                </a:cubicBezTo>
                <a:cubicBezTo>
                  <a:pt x="2643" y="7842"/>
                  <a:pt x="2721" y="8087"/>
                  <a:pt x="2805" y="8317"/>
                </a:cubicBezTo>
                <a:cubicBezTo>
                  <a:pt x="2893" y="8546"/>
                  <a:pt x="3008" y="8755"/>
                  <a:pt x="3164" y="8942"/>
                </a:cubicBezTo>
                <a:cubicBezTo>
                  <a:pt x="3438" y="9268"/>
                  <a:pt x="3845" y="9492"/>
                  <a:pt x="4280" y="9492"/>
                </a:cubicBezTo>
                <a:cubicBezTo>
                  <a:pt x="4325" y="9492"/>
                  <a:pt x="4370" y="9489"/>
                  <a:pt x="4415" y="9484"/>
                </a:cubicBezTo>
                <a:cubicBezTo>
                  <a:pt x="4639" y="9458"/>
                  <a:pt x="4863" y="9375"/>
                  <a:pt x="5046" y="9229"/>
                </a:cubicBezTo>
                <a:cubicBezTo>
                  <a:pt x="5234" y="9078"/>
                  <a:pt x="5338" y="8885"/>
                  <a:pt x="5421" y="8671"/>
                </a:cubicBezTo>
                <a:cubicBezTo>
                  <a:pt x="5499" y="8468"/>
                  <a:pt x="5567" y="8239"/>
                  <a:pt x="5718" y="8077"/>
                </a:cubicBezTo>
                <a:cubicBezTo>
                  <a:pt x="5890" y="7889"/>
                  <a:pt x="6161" y="7863"/>
                  <a:pt x="6401" y="7848"/>
                </a:cubicBezTo>
                <a:cubicBezTo>
                  <a:pt x="6662" y="7842"/>
                  <a:pt x="6917" y="7837"/>
                  <a:pt x="7167" y="7770"/>
                </a:cubicBezTo>
                <a:cubicBezTo>
                  <a:pt x="7423" y="7707"/>
                  <a:pt x="7657" y="7587"/>
                  <a:pt x="7860" y="7420"/>
                </a:cubicBezTo>
                <a:cubicBezTo>
                  <a:pt x="8210" y="7113"/>
                  <a:pt x="8392" y="6571"/>
                  <a:pt x="8210" y="6128"/>
                </a:cubicBezTo>
                <a:cubicBezTo>
                  <a:pt x="8121" y="5893"/>
                  <a:pt x="7933" y="5705"/>
                  <a:pt x="7787" y="5497"/>
                </a:cubicBezTo>
                <a:cubicBezTo>
                  <a:pt x="7636" y="5273"/>
                  <a:pt x="7579" y="5012"/>
                  <a:pt x="7605" y="4741"/>
                </a:cubicBezTo>
                <a:cubicBezTo>
                  <a:pt x="7662" y="4168"/>
                  <a:pt x="7996" y="3673"/>
                  <a:pt x="8178" y="3136"/>
                </a:cubicBezTo>
                <a:cubicBezTo>
                  <a:pt x="8356" y="2635"/>
                  <a:pt x="8361" y="2088"/>
                  <a:pt x="8048" y="1640"/>
                </a:cubicBezTo>
                <a:cubicBezTo>
                  <a:pt x="7778" y="1252"/>
                  <a:pt x="7337" y="1017"/>
                  <a:pt x="6860" y="1017"/>
                </a:cubicBezTo>
                <a:cubicBezTo>
                  <a:pt x="6831" y="1017"/>
                  <a:pt x="6801" y="1018"/>
                  <a:pt x="6771" y="1020"/>
                </a:cubicBezTo>
                <a:cubicBezTo>
                  <a:pt x="6643" y="1031"/>
                  <a:pt x="6436" y="1077"/>
                  <a:pt x="6249" y="1077"/>
                </a:cubicBezTo>
                <a:cubicBezTo>
                  <a:pt x="6170" y="1077"/>
                  <a:pt x="6095" y="1069"/>
                  <a:pt x="6031" y="1046"/>
                </a:cubicBezTo>
                <a:cubicBezTo>
                  <a:pt x="5129" y="725"/>
                  <a:pt x="4550" y="1"/>
                  <a:pt x="363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03" name="Google Shape;1103;p29"/>
          <p:cNvCxnSpPr/>
          <p:nvPr/>
        </p:nvCxnSpPr>
        <p:spPr>
          <a:xfrm>
            <a:off x="1661486" y="63368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104" name="Google Shape;1104;p29"/>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Diverticulosis</a:t>
            </a:r>
            <a:endParaRPr sz="2200"/>
          </a:p>
        </p:txBody>
      </p:sp>
      <p:sp>
        <p:nvSpPr>
          <p:cNvPr id="1105" name="Google Shape;1105;p29"/>
          <p:cNvSpPr/>
          <p:nvPr/>
        </p:nvSpPr>
        <p:spPr>
          <a:xfrm>
            <a:off x="74475" y="10094475"/>
            <a:ext cx="7440600" cy="5214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9"/>
          <p:cNvSpPr txBox="1"/>
          <p:nvPr/>
        </p:nvSpPr>
        <p:spPr>
          <a:xfrm>
            <a:off x="210150" y="10143475"/>
            <a:ext cx="7068600" cy="8388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Clr>
                <a:srgbClr val="B7B7B7"/>
              </a:buClr>
              <a:buSzPts val="1000"/>
              <a:buFont typeface="Mada"/>
              <a:buAutoNum type="arabicPeriod"/>
            </a:pPr>
            <a:r>
              <a:rPr lang="en-GB" sz="1000">
                <a:solidFill>
                  <a:srgbClr val="B7B7B7"/>
                </a:solidFill>
                <a:latin typeface="Mada"/>
                <a:ea typeface="Mada"/>
                <a:cs typeface="Mada"/>
                <a:sym typeface="Mada"/>
              </a:rPr>
              <a:t>Anatomy recap: The mesentery attaches the intestines to the abdominal wall, antimesenteric refers to the site opposite to mesenteric attachment. The teniae coli are the longitudinal muscle bands that run through the colon. </a:t>
            </a:r>
            <a:endParaRPr sz="1000">
              <a:solidFill>
                <a:srgbClr val="1C4588"/>
              </a:solidFill>
              <a:latin typeface="Mada"/>
              <a:ea typeface="Mada"/>
              <a:cs typeface="Mada"/>
              <a:sym typeface="Mada"/>
            </a:endParaRPr>
          </a:p>
        </p:txBody>
      </p:sp>
      <p:grpSp>
        <p:nvGrpSpPr>
          <p:cNvPr id="1107" name="Google Shape;1107;p29"/>
          <p:cNvGrpSpPr/>
          <p:nvPr/>
        </p:nvGrpSpPr>
        <p:grpSpPr>
          <a:xfrm>
            <a:off x="323344" y="732590"/>
            <a:ext cx="467181" cy="476434"/>
            <a:chOff x="2410712" y="2415450"/>
            <a:chExt cx="312600" cy="312600"/>
          </a:xfrm>
        </p:grpSpPr>
        <p:sp>
          <p:nvSpPr>
            <p:cNvPr id="1108" name="Google Shape;1108;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0" name="Google Shape;1110;p29"/>
          <p:cNvSpPr txBox="1"/>
          <p:nvPr/>
        </p:nvSpPr>
        <p:spPr>
          <a:xfrm>
            <a:off x="780625" y="7592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Introduction</a:t>
            </a:r>
            <a:endParaRPr b="1" sz="1800">
              <a:solidFill>
                <a:srgbClr val="006D77"/>
              </a:solidFill>
              <a:highlight>
                <a:srgbClr val="EDF9F9"/>
              </a:highlight>
              <a:latin typeface="Lora"/>
              <a:ea typeface="Lora"/>
              <a:cs typeface="Lora"/>
              <a:sym typeface="Lora"/>
            </a:endParaRPr>
          </a:p>
        </p:txBody>
      </p:sp>
      <p:sp>
        <p:nvSpPr>
          <p:cNvPr id="1111" name="Google Shape;1111;p29"/>
          <p:cNvSpPr txBox="1"/>
          <p:nvPr/>
        </p:nvSpPr>
        <p:spPr>
          <a:xfrm>
            <a:off x="210800" y="1003875"/>
            <a:ext cx="5715300" cy="19713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rgbClr val="1C4588"/>
              </a:buClr>
              <a:buSzPts val="1100"/>
              <a:buFont typeface="Mada"/>
              <a:buChar char="●"/>
            </a:pPr>
            <a:r>
              <a:rPr lang="en-GB" sz="1100">
                <a:solidFill>
                  <a:srgbClr val="1C4588"/>
                </a:solidFill>
                <a:latin typeface="Mada"/>
                <a:ea typeface="Mada"/>
                <a:cs typeface="Mada"/>
                <a:sym typeface="Mada"/>
              </a:rPr>
              <a:t>Diverticulosis is perhaps the</a:t>
            </a:r>
            <a:r>
              <a:rPr lang="en-GB" sz="1100">
                <a:solidFill>
                  <a:srgbClr val="1C4588"/>
                </a:solidFill>
                <a:latin typeface="Mada"/>
                <a:ea typeface="Mada"/>
                <a:cs typeface="Mada"/>
                <a:sym typeface="Mada"/>
              </a:rPr>
              <a:t> most common abnormal finding in routine colonoscopy </a:t>
            </a:r>
            <a:endParaRPr sz="1100">
              <a:solidFill>
                <a:srgbClr val="1C4588"/>
              </a:solidFill>
              <a:latin typeface="Mada"/>
              <a:ea typeface="Mada"/>
              <a:cs typeface="Mada"/>
              <a:sym typeface="Mada"/>
            </a:endParaRPr>
          </a:p>
          <a:p>
            <a:pPr indent="-298450" lvl="0" marL="457200" rtl="0" algn="l">
              <a:lnSpc>
                <a:spcPct val="115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Usually found in sigmoid and descending colon, could be found proximally in elderly. </a:t>
            </a:r>
            <a:endParaRPr sz="1100">
              <a:solidFill>
                <a:srgbClr val="1C4588"/>
              </a:solidFill>
              <a:latin typeface="Mada"/>
              <a:ea typeface="Mada"/>
              <a:cs typeface="Mada"/>
              <a:sym typeface="Mada"/>
            </a:endParaRPr>
          </a:p>
          <a:p>
            <a:pPr indent="-298450" lvl="0" marL="457200" rtl="0" algn="l">
              <a:lnSpc>
                <a:spcPct val="115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Only a minority develop diverticulitis. </a:t>
            </a:r>
            <a:endParaRPr sz="1100">
              <a:solidFill>
                <a:srgbClr val="1C4588"/>
              </a:solidFill>
              <a:latin typeface="Mada"/>
              <a:ea typeface="Mada"/>
              <a:cs typeface="Mada"/>
              <a:sym typeface="Mada"/>
            </a:endParaRPr>
          </a:p>
          <a:p>
            <a:pPr indent="-298450" lvl="0" marL="457200" rtl="0" algn="l">
              <a:lnSpc>
                <a:spcPct val="115000"/>
              </a:lnSpc>
              <a:spcBef>
                <a:spcPts val="0"/>
              </a:spcBef>
              <a:spcAft>
                <a:spcPts val="0"/>
              </a:spcAft>
              <a:buClr>
                <a:srgbClr val="1C4588"/>
              </a:buClr>
              <a:buSzPts val="1100"/>
              <a:buFont typeface="Mada"/>
              <a:buChar char="●"/>
            </a:pPr>
            <a:r>
              <a:rPr lang="en-GB" sz="1100">
                <a:solidFill>
                  <a:schemeClr val="dk1"/>
                </a:solidFill>
                <a:latin typeface="Mada"/>
                <a:ea typeface="Mada"/>
                <a:cs typeface="Mada"/>
                <a:sym typeface="Mada"/>
              </a:rPr>
              <a:t>Diverticula often cause no symptoms but they become obstructed &amp; often inflamed = Acute Diverticulitis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rgbClr val="1C4588"/>
              </a:buClr>
              <a:buSzPts val="1100"/>
              <a:buFont typeface="Mada"/>
              <a:buChar char="●"/>
            </a:pPr>
            <a:r>
              <a:rPr lang="en-GB" sz="1100">
                <a:solidFill>
                  <a:schemeClr val="dk1"/>
                </a:solidFill>
                <a:latin typeface="Mada"/>
                <a:ea typeface="Mada"/>
                <a:cs typeface="Mada"/>
                <a:sym typeface="Mada"/>
              </a:rPr>
              <a:t>Chronic Diverticular Disease commonly presents in middle-aged or elderly patients with episodes of central and lower left-sided abd pain, often associated or preceded by </a:t>
            </a:r>
            <a:r>
              <a:rPr b="1" lang="en-GB" sz="1100">
                <a:solidFill>
                  <a:srgbClr val="FF0000"/>
                </a:solidFill>
                <a:latin typeface="Mada"/>
                <a:ea typeface="Mada"/>
                <a:cs typeface="Mada"/>
                <a:sym typeface="Mada"/>
              </a:rPr>
              <a:t>constipation</a:t>
            </a:r>
            <a:r>
              <a:rPr lang="en-GB" sz="1100">
                <a:solidFill>
                  <a:schemeClr val="dk1"/>
                </a:solidFill>
                <a:latin typeface="Mada"/>
                <a:ea typeface="Mada"/>
                <a:cs typeface="Mada"/>
                <a:sym typeface="Mada"/>
              </a:rPr>
              <a:t>. </a:t>
            </a:r>
            <a:r>
              <a:rPr lang="en-GB"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298450" lvl="0" marL="457200" rtl="0" algn="l">
              <a:lnSpc>
                <a:spcPct val="115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Diverticulosis tend to develop between the mesenteric and antimesenteric teniae coli</a:t>
            </a:r>
            <a:r>
              <a:rPr baseline="30000" lang="en-GB" sz="1100">
                <a:solidFill>
                  <a:srgbClr val="1C4588"/>
                </a:solidFill>
                <a:latin typeface="Mada"/>
                <a:ea typeface="Mada"/>
                <a:cs typeface="Mada"/>
                <a:sym typeface="Mada"/>
              </a:rPr>
              <a:t>1</a:t>
            </a:r>
            <a:endParaRPr baseline="30000" sz="1100">
              <a:solidFill>
                <a:srgbClr val="1C4588"/>
              </a:solidFill>
              <a:latin typeface="Mada"/>
              <a:ea typeface="Mada"/>
              <a:cs typeface="Mada"/>
              <a:sym typeface="Mada"/>
            </a:endParaRPr>
          </a:p>
        </p:txBody>
      </p:sp>
      <p:grpSp>
        <p:nvGrpSpPr>
          <p:cNvPr id="1112" name="Google Shape;1112;p29"/>
          <p:cNvGrpSpPr/>
          <p:nvPr/>
        </p:nvGrpSpPr>
        <p:grpSpPr>
          <a:xfrm>
            <a:off x="286994" y="3022994"/>
            <a:ext cx="467181" cy="455458"/>
            <a:chOff x="2410712" y="2415450"/>
            <a:chExt cx="312600" cy="312600"/>
          </a:xfrm>
        </p:grpSpPr>
        <p:sp>
          <p:nvSpPr>
            <p:cNvPr id="1113" name="Google Shape;1113;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5" name="Google Shape;1115;p29"/>
          <p:cNvSpPr txBox="1"/>
          <p:nvPr/>
        </p:nvSpPr>
        <p:spPr>
          <a:xfrm>
            <a:off x="744275" y="3048361"/>
            <a:ext cx="31005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Risk Factors</a:t>
            </a:r>
            <a:endParaRPr b="1" sz="1800">
              <a:solidFill>
                <a:srgbClr val="006D77"/>
              </a:solidFill>
              <a:highlight>
                <a:srgbClr val="EDF9F9"/>
              </a:highlight>
              <a:latin typeface="Lora"/>
              <a:ea typeface="Lora"/>
              <a:cs typeface="Lora"/>
              <a:sym typeface="Lora"/>
            </a:endParaRPr>
          </a:p>
        </p:txBody>
      </p:sp>
      <p:grpSp>
        <p:nvGrpSpPr>
          <p:cNvPr id="1116" name="Google Shape;1116;p29"/>
          <p:cNvGrpSpPr/>
          <p:nvPr/>
        </p:nvGrpSpPr>
        <p:grpSpPr>
          <a:xfrm>
            <a:off x="286994" y="6659990"/>
            <a:ext cx="467181" cy="476434"/>
            <a:chOff x="2410712" y="2415450"/>
            <a:chExt cx="312600" cy="312600"/>
          </a:xfrm>
        </p:grpSpPr>
        <p:sp>
          <p:nvSpPr>
            <p:cNvPr id="1117" name="Google Shape;1117;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9" name="Google Shape;1119;p29"/>
          <p:cNvSpPr txBox="1"/>
          <p:nvPr/>
        </p:nvSpPr>
        <p:spPr>
          <a:xfrm>
            <a:off x="744275" y="66866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Pathology </a:t>
            </a:r>
            <a:endParaRPr b="1" sz="1800">
              <a:solidFill>
                <a:srgbClr val="006D77"/>
              </a:solidFill>
              <a:highlight>
                <a:srgbClr val="EDF9F9"/>
              </a:highlight>
              <a:latin typeface="Lora"/>
              <a:ea typeface="Lora"/>
              <a:cs typeface="Lora"/>
              <a:sym typeface="Lora"/>
            </a:endParaRPr>
          </a:p>
        </p:txBody>
      </p:sp>
      <p:pic>
        <p:nvPicPr>
          <p:cNvPr id="1120" name="Google Shape;1120;p29"/>
          <p:cNvPicPr preferRelativeResize="0"/>
          <p:nvPr/>
        </p:nvPicPr>
        <p:blipFill rotWithShape="1">
          <a:blip r:embed="rId3">
            <a:alphaModFix/>
          </a:blip>
          <a:srcRect b="2455" l="2190" r="2571" t="3088"/>
          <a:stretch/>
        </p:blipFill>
        <p:spPr>
          <a:xfrm>
            <a:off x="5907750" y="1249076"/>
            <a:ext cx="1560500" cy="1051762"/>
          </a:xfrm>
          <a:prstGeom prst="rect">
            <a:avLst/>
          </a:prstGeom>
          <a:noFill/>
          <a:ln cap="flat" cmpd="sng" w="19050">
            <a:solidFill>
              <a:srgbClr val="ABE5D9"/>
            </a:solidFill>
            <a:prstDash val="dash"/>
            <a:round/>
            <a:headEnd len="sm" w="sm" type="none"/>
            <a:tailEnd len="sm" w="sm" type="none"/>
          </a:ln>
        </p:spPr>
      </p:pic>
      <p:sp>
        <p:nvSpPr>
          <p:cNvPr id="1121" name="Google Shape;1121;p29"/>
          <p:cNvSpPr txBox="1"/>
          <p:nvPr/>
        </p:nvSpPr>
        <p:spPr>
          <a:xfrm>
            <a:off x="710550" y="4128652"/>
            <a:ext cx="999900" cy="79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GB" sz="1000">
                <a:solidFill>
                  <a:srgbClr val="1C4588"/>
                </a:solidFill>
                <a:latin typeface="Mada"/>
                <a:ea typeface="Mada"/>
                <a:cs typeface="Mada"/>
                <a:sym typeface="Mada"/>
              </a:rPr>
              <a:t>Increasing age</a:t>
            </a:r>
            <a:endParaRPr b="1" baseline="30000" sz="1300">
              <a:latin typeface="Mada"/>
              <a:ea typeface="Mada"/>
              <a:cs typeface="Mada"/>
              <a:sym typeface="Mada"/>
            </a:endParaRPr>
          </a:p>
        </p:txBody>
      </p:sp>
      <p:sp>
        <p:nvSpPr>
          <p:cNvPr id="1122" name="Google Shape;1122;p29"/>
          <p:cNvSpPr txBox="1"/>
          <p:nvPr/>
        </p:nvSpPr>
        <p:spPr>
          <a:xfrm>
            <a:off x="3936600" y="4112399"/>
            <a:ext cx="1404300" cy="748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GB" sz="1000">
                <a:solidFill>
                  <a:srgbClr val="1C4588"/>
                </a:solidFill>
                <a:latin typeface="Mada"/>
                <a:ea typeface="Mada"/>
                <a:cs typeface="Mada"/>
                <a:sym typeface="Mada"/>
              </a:rPr>
              <a:t>Low-fiber, high red meats and fat diet </a:t>
            </a:r>
            <a:endParaRPr b="1" baseline="30000">
              <a:latin typeface="Mada"/>
              <a:ea typeface="Mada"/>
              <a:cs typeface="Mada"/>
              <a:sym typeface="Mada"/>
            </a:endParaRPr>
          </a:p>
          <a:p>
            <a:pPr indent="0" lvl="0" marL="0" rtl="0" algn="ctr">
              <a:lnSpc>
                <a:spcPct val="115000"/>
              </a:lnSpc>
              <a:spcBef>
                <a:spcPts val="1200"/>
              </a:spcBef>
              <a:spcAft>
                <a:spcPts val="0"/>
              </a:spcAft>
              <a:buNone/>
            </a:pPr>
            <a:r>
              <a:t/>
            </a:r>
            <a:endParaRPr b="1">
              <a:latin typeface="Mada"/>
              <a:ea typeface="Mada"/>
              <a:cs typeface="Mada"/>
              <a:sym typeface="Mada"/>
            </a:endParaRPr>
          </a:p>
          <a:p>
            <a:pPr indent="0" lvl="0" marL="0" rtl="0" algn="ctr">
              <a:lnSpc>
                <a:spcPct val="115000"/>
              </a:lnSpc>
              <a:spcBef>
                <a:spcPts val="0"/>
              </a:spcBef>
              <a:spcAft>
                <a:spcPts val="0"/>
              </a:spcAft>
              <a:buNone/>
            </a:pPr>
            <a:r>
              <a:t/>
            </a:r>
            <a:endParaRPr b="1">
              <a:latin typeface="Mada"/>
              <a:ea typeface="Mada"/>
              <a:cs typeface="Mada"/>
              <a:sym typeface="Mada"/>
            </a:endParaRPr>
          </a:p>
        </p:txBody>
      </p:sp>
      <p:pic>
        <p:nvPicPr>
          <p:cNvPr id="1123" name="Google Shape;1123;p29"/>
          <p:cNvPicPr preferRelativeResize="0"/>
          <p:nvPr/>
        </p:nvPicPr>
        <p:blipFill>
          <a:blip r:embed="rId4">
            <a:alphaModFix/>
          </a:blip>
          <a:stretch>
            <a:fillRect/>
          </a:stretch>
        </p:blipFill>
        <p:spPr>
          <a:xfrm>
            <a:off x="995244" y="3765212"/>
            <a:ext cx="393640" cy="346683"/>
          </a:xfrm>
          <a:prstGeom prst="rect">
            <a:avLst/>
          </a:prstGeom>
          <a:noFill/>
          <a:ln>
            <a:noFill/>
          </a:ln>
        </p:spPr>
      </p:pic>
      <p:sp>
        <p:nvSpPr>
          <p:cNvPr id="1124" name="Google Shape;1124;p29"/>
          <p:cNvSpPr txBox="1"/>
          <p:nvPr/>
        </p:nvSpPr>
        <p:spPr>
          <a:xfrm>
            <a:off x="1770950" y="4132625"/>
            <a:ext cx="2208300" cy="988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GB" sz="1000">
                <a:solidFill>
                  <a:srgbClr val="1C4588"/>
                </a:solidFill>
                <a:latin typeface="Mada"/>
                <a:ea typeface="Mada"/>
                <a:cs typeface="Mada"/>
                <a:sym typeface="Mada"/>
              </a:rPr>
              <a:t>Obesity </a:t>
            </a:r>
            <a:r>
              <a:rPr lang="en-GB" sz="1000">
                <a:solidFill>
                  <a:srgbClr val="1C4588"/>
                </a:solidFill>
                <a:highlight>
                  <a:schemeClr val="lt1"/>
                </a:highlight>
                <a:latin typeface="Mada"/>
                <a:ea typeface="Mada"/>
                <a:cs typeface="Mada"/>
                <a:sym typeface="Mada"/>
              </a:rPr>
              <a:t>→ </a:t>
            </a:r>
            <a:r>
              <a:rPr b="1" lang="en-GB" sz="1000">
                <a:solidFill>
                  <a:srgbClr val="999999"/>
                </a:solidFill>
                <a:highlight>
                  <a:schemeClr val="lt1"/>
                </a:highlight>
              </a:rPr>
              <a:t>↑ </a:t>
            </a:r>
            <a:r>
              <a:rPr lang="en-GB" sz="1000">
                <a:solidFill>
                  <a:srgbClr val="999999"/>
                </a:solidFill>
                <a:latin typeface="Mada"/>
                <a:ea typeface="Mada"/>
                <a:cs typeface="Mada"/>
                <a:sym typeface="Mada"/>
              </a:rPr>
              <a:t>proinflammatory adipokines </a:t>
            </a:r>
            <a:r>
              <a:rPr lang="en-GB" sz="1000">
                <a:solidFill>
                  <a:srgbClr val="1C4588"/>
                </a:solidFill>
                <a:latin typeface="Mada"/>
                <a:ea typeface="Mada"/>
                <a:cs typeface="Mada"/>
                <a:sym typeface="Mada"/>
              </a:rPr>
              <a:t> </a:t>
            </a:r>
            <a:r>
              <a:rPr lang="en-GB" sz="1000">
                <a:solidFill>
                  <a:srgbClr val="999999"/>
                </a:solidFill>
                <a:highlight>
                  <a:schemeClr val="lt1"/>
                </a:highlight>
                <a:latin typeface="Mada"/>
                <a:ea typeface="Mada"/>
                <a:cs typeface="Mada"/>
                <a:sym typeface="Mada"/>
              </a:rPr>
              <a:t>→   </a:t>
            </a:r>
            <a:r>
              <a:rPr b="1" lang="en-GB" sz="1000">
                <a:solidFill>
                  <a:srgbClr val="999999"/>
                </a:solidFill>
                <a:highlight>
                  <a:schemeClr val="lt1"/>
                </a:highlight>
              </a:rPr>
              <a:t>↑ </a:t>
            </a:r>
            <a:r>
              <a:rPr lang="en-GB" sz="1000">
                <a:solidFill>
                  <a:srgbClr val="999999"/>
                </a:solidFill>
                <a:highlight>
                  <a:schemeClr val="lt1"/>
                </a:highlight>
                <a:latin typeface="Mada"/>
                <a:ea typeface="Mada"/>
                <a:cs typeface="Mada"/>
                <a:sym typeface="Mada"/>
              </a:rPr>
              <a:t>collagenases and connective tissue turnover  </a:t>
            </a:r>
            <a:endParaRPr b="1">
              <a:latin typeface="Mada"/>
              <a:ea typeface="Mada"/>
              <a:cs typeface="Mada"/>
              <a:sym typeface="Mada"/>
            </a:endParaRPr>
          </a:p>
        </p:txBody>
      </p:sp>
      <p:sp>
        <p:nvSpPr>
          <p:cNvPr id="1125" name="Google Shape;1125;p29"/>
          <p:cNvSpPr txBox="1"/>
          <p:nvPr/>
        </p:nvSpPr>
        <p:spPr>
          <a:xfrm>
            <a:off x="5566825" y="4128651"/>
            <a:ext cx="1501500" cy="83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GB" sz="1000">
                <a:solidFill>
                  <a:srgbClr val="1C4588"/>
                </a:solidFill>
                <a:latin typeface="Mada"/>
                <a:ea typeface="Mada"/>
                <a:cs typeface="Mada"/>
                <a:sym typeface="Mada"/>
              </a:rPr>
              <a:t>Sedentary lifestyle </a:t>
            </a:r>
            <a:r>
              <a:rPr lang="en-GB" sz="1000">
                <a:solidFill>
                  <a:srgbClr val="1C4588"/>
                </a:solidFill>
                <a:highlight>
                  <a:schemeClr val="lt1"/>
                </a:highlight>
                <a:latin typeface="Mada"/>
                <a:ea typeface="Mada"/>
                <a:cs typeface="Mada"/>
                <a:sym typeface="Mada"/>
              </a:rPr>
              <a:t>→</a:t>
            </a:r>
            <a:r>
              <a:rPr lang="en-GB" sz="1000">
                <a:solidFill>
                  <a:srgbClr val="999999"/>
                </a:solidFill>
                <a:highlight>
                  <a:schemeClr val="lt1"/>
                </a:highlight>
                <a:latin typeface="Mada"/>
                <a:ea typeface="Mada"/>
                <a:cs typeface="Mada"/>
                <a:sym typeface="Mada"/>
              </a:rPr>
              <a:t>     </a:t>
            </a:r>
            <a:r>
              <a:rPr b="1" lang="en-GB" sz="1000">
                <a:solidFill>
                  <a:srgbClr val="999999"/>
                </a:solidFill>
                <a:highlight>
                  <a:schemeClr val="lt1"/>
                </a:highlight>
              </a:rPr>
              <a:t>↑ </a:t>
            </a:r>
            <a:r>
              <a:rPr lang="en-GB" sz="1000">
                <a:solidFill>
                  <a:srgbClr val="999999"/>
                </a:solidFill>
                <a:latin typeface="Mada"/>
                <a:ea typeface="Mada"/>
                <a:cs typeface="Mada"/>
                <a:sym typeface="Mada"/>
              </a:rPr>
              <a:t>colonic pressure</a:t>
            </a:r>
            <a:endParaRPr b="1" baseline="30000">
              <a:latin typeface="Mada"/>
              <a:ea typeface="Mada"/>
              <a:cs typeface="Mada"/>
              <a:sym typeface="Mada"/>
            </a:endParaRPr>
          </a:p>
          <a:p>
            <a:pPr indent="0" lvl="0" marL="0" rtl="0" algn="ctr">
              <a:lnSpc>
                <a:spcPct val="115000"/>
              </a:lnSpc>
              <a:spcBef>
                <a:spcPts val="1200"/>
              </a:spcBef>
              <a:spcAft>
                <a:spcPts val="0"/>
              </a:spcAft>
              <a:buNone/>
            </a:pPr>
            <a:r>
              <a:t/>
            </a:r>
            <a:endParaRPr b="1">
              <a:latin typeface="Mada"/>
              <a:ea typeface="Mada"/>
              <a:cs typeface="Mada"/>
              <a:sym typeface="Mada"/>
            </a:endParaRPr>
          </a:p>
          <a:p>
            <a:pPr indent="0" lvl="0" marL="0" rtl="0" algn="ctr">
              <a:lnSpc>
                <a:spcPct val="115000"/>
              </a:lnSpc>
              <a:spcBef>
                <a:spcPts val="0"/>
              </a:spcBef>
              <a:spcAft>
                <a:spcPts val="0"/>
              </a:spcAft>
              <a:buNone/>
            </a:pPr>
            <a:r>
              <a:t/>
            </a:r>
            <a:endParaRPr b="1">
              <a:latin typeface="Mada"/>
              <a:ea typeface="Mada"/>
              <a:cs typeface="Mada"/>
              <a:sym typeface="Mada"/>
            </a:endParaRPr>
          </a:p>
        </p:txBody>
      </p:sp>
      <p:sp>
        <p:nvSpPr>
          <p:cNvPr id="1126" name="Google Shape;1126;p29"/>
          <p:cNvSpPr txBox="1"/>
          <p:nvPr/>
        </p:nvSpPr>
        <p:spPr>
          <a:xfrm>
            <a:off x="2302875" y="5479286"/>
            <a:ext cx="3015000" cy="904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GB" sz="1000">
                <a:solidFill>
                  <a:srgbClr val="1C4588"/>
                </a:solidFill>
                <a:latin typeface="Mada"/>
                <a:ea typeface="Mada"/>
                <a:cs typeface="Mada"/>
                <a:sym typeface="Mada"/>
              </a:rPr>
              <a:t>Other aggravants: Steroids </a:t>
            </a:r>
            <a:r>
              <a:rPr lang="en-GB" sz="1000">
                <a:solidFill>
                  <a:srgbClr val="999999"/>
                </a:solidFill>
                <a:latin typeface="Mada"/>
                <a:ea typeface="Mada"/>
                <a:cs typeface="Mada"/>
                <a:sym typeface="Mada"/>
              </a:rPr>
              <a:t>(reduce collagen </a:t>
            </a:r>
            <a:r>
              <a:rPr lang="en-GB" sz="1000">
                <a:solidFill>
                  <a:srgbClr val="999999"/>
                </a:solidFill>
                <a:highlight>
                  <a:schemeClr val="lt1"/>
                </a:highlight>
                <a:latin typeface="Mada"/>
                <a:ea typeface="Mada"/>
                <a:cs typeface="Mada"/>
                <a:sym typeface="Mada"/>
              </a:rPr>
              <a:t>→</a:t>
            </a:r>
            <a:r>
              <a:rPr lang="en-GB" sz="1000">
                <a:solidFill>
                  <a:srgbClr val="999999"/>
                </a:solidFill>
                <a:latin typeface="Mada"/>
                <a:ea typeface="Mada"/>
                <a:cs typeface="Mada"/>
                <a:sym typeface="Mada"/>
              </a:rPr>
              <a:t> progressive weakness  </a:t>
            </a:r>
            <a:r>
              <a:rPr lang="en-GB" sz="1000">
                <a:solidFill>
                  <a:srgbClr val="999999"/>
                </a:solidFill>
                <a:highlight>
                  <a:schemeClr val="lt1"/>
                </a:highlight>
                <a:latin typeface="Mada"/>
                <a:ea typeface="Mada"/>
                <a:cs typeface="Mada"/>
                <a:sym typeface="Mada"/>
              </a:rPr>
              <a:t>→ ulcers or </a:t>
            </a:r>
            <a:r>
              <a:rPr lang="en-GB" sz="1000">
                <a:solidFill>
                  <a:srgbClr val="999999"/>
                </a:solidFill>
                <a:latin typeface="Mada"/>
                <a:ea typeface="Mada"/>
                <a:cs typeface="Mada"/>
                <a:sym typeface="Mada"/>
              </a:rPr>
              <a:t>perforation)</a:t>
            </a:r>
            <a:r>
              <a:rPr lang="en-GB" sz="1000">
                <a:solidFill>
                  <a:srgbClr val="1C4588"/>
                </a:solidFill>
                <a:latin typeface="Mada"/>
                <a:ea typeface="Mada"/>
                <a:cs typeface="Mada"/>
                <a:sym typeface="Mada"/>
              </a:rPr>
              <a:t>, immunosuppressed (infection), smoking </a:t>
            </a:r>
            <a:r>
              <a:rPr lang="en-GB" sz="1000">
                <a:solidFill>
                  <a:srgbClr val="999999"/>
                </a:solidFill>
                <a:latin typeface="Mada"/>
                <a:ea typeface="Mada"/>
                <a:cs typeface="Mada"/>
                <a:sym typeface="Mada"/>
              </a:rPr>
              <a:t>(decreases collagen)</a:t>
            </a:r>
            <a:r>
              <a:rPr lang="en-GB" sz="1000">
                <a:solidFill>
                  <a:srgbClr val="1C4588"/>
                </a:solidFill>
                <a:latin typeface="Mada"/>
                <a:ea typeface="Mada"/>
                <a:cs typeface="Mada"/>
                <a:sym typeface="Mada"/>
              </a:rPr>
              <a:t>, alcohol </a:t>
            </a:r>
            <a:r>
              <a:rPr lang="en-GB" sz="1000">
                <a:solidFill>
                  <a:srgbClr val="999999"/>
                </a:solidFill>
                <a:latin typeface="Mada"/>
                <a:ea typeface="Mada"/>
                <a:cs typeface="Mada"/>
                <a:sym typeface="Mada"/>
              </a:rPr>
              <a:t>(autonomic neuropathy or a direct toxic effect on smooth muscle cells </a:t>
            </a:r>
            <a:r>
              <a:rPr lang="en-GB" sz="1000">
                <a:solidFill>
                  <a:srgbClr val="999999"/>
                </a:solidFill>
                <a:highlight>
                  <a:schemeClr val="lt1"/>
                </a:highlight>
                <a:latin typeface="Mada"/>
                <a:ea typeface="Mada"/>
                <a:cs typeface="Mada"/>
                <a:sym typeface="Mada"/>
              </a:rPr>
              <a:t>→ ↓motility  </a:t>
            </a:r>
            <a:r>
              <a:rPr lang="en-GB" sz="1000">
                <a:solidFill>
                  <a:srgbClr val="999999"/>
                </a:solidFill>
                <a:latin typeface="Mada"/>
                <a:ea typeface="Mada"/>
                <a:cs typeface="Mada"/>
                <a:sym typeface="Mada"/>
              </a:rPr>
              <a:t> </a:t>
            </a:r>
            <a:r>
              <a:rPr lang="en-GB" sz="1000">
                <a:solidFill>
                  <a:srgbClr val="999999"/>
                </a:solidFill>
                <a:highlight>
                  <a:schemeClr val="lt1"/>
                </a:highlight>
                <a:latin typeface="Mada"/>
                <a:ea typeface="Mada"/>
                <a:cs typeface="Mada"/>
                <a:sym typeface="Mada"/>
              </a:rPr>
              <a:t>→   </a:t>
            </a:r>
            <a:r>
              <a:rPr b="1" lang="en-GB" sz="1000">
                <a:solidFill>
                  <a:srgbClr val="999999"/>
                </a:solidFill>
                <a:highlight>
                  <a:schemeClr val="lt1"/>
                </a:highlight>
              </a:rPr>
              <a:t>↑ </a:t>
            </a:r>
            <a:r>
              <a:rPr lang="en-GB" sz="1000">
                <a:solidFill>
                  <a:srgbClr val="999999"/>
                </a:solidFill>
                <a:highlight>
                  <a:schemeClr val="lt1"/>
                </a:highlight>
                <a:latin typeface="Mada"/>
                <a:ea typeface="Mada"/>
                <a:cs typeface="Mada"/>
                <a:sym typeface="Mada"/>
              </a:rPr>
              <a:t>stasis and colonic pressure</a:t>
            </a:r>
            <a:r>
              <a:rPr lang="en-GB" sz="1000">
                <a:solidFill>
                  <a:srgbClr val="999999"/>
                </a:solidFill>
                <a:latin typeface="Mada"/>
                <a:ea typeface="Mada"/>
                <a:cs typeface="Mada"/>
                <a:sym typeface="Mada"/>
              </a:rPr>
              <a:t>)</a:t>
            </a:r>
            <a:endParaRPr b="1" baseline="30000">
              <a:latin typeface="Mada"/>
              <a:ea typeface="Mada"/>
              <a:cs typeface="Mada"/>
              <a:sym typeface="Mada"/>
            </a:endParaRPr>
          </a:p>
          <a:p>
            <a:pPr indent="0" lvl="0" marL="0" rtl="0" algn="ctr">
              <a:lnSpc>
                <a:spcPct val="115000"/>
              </a:lnSpc>
              <a:spcBef>
                <a:spcPts val="1200"/>
              </a:spcBef>
              <a:spcAft>
                <a:spcPts val="0"/>
              </a:spcAft>
              <a:buNone/>
            </a:pPr>
            <a:r>
              <a:t/>
            </a:r>
            <a:endParaRPr b="1">
              <a:latin typeface="Mada"/>
              <a:ea typeface="Mada"/>
              <a:cs typeface="Mada"/>
              <a:sym typeface="Mada"/>
            </a:endParaRPr>
          </a:p>
          <a:p>
            <a:pPr indent="0" lvl="0" marL="0" rtl="0" algn="ctr">
              <a:lnSpc>
                <a:spcPct val="115000"/>
              </a:lnSpc>
              <a:spcBef>
                <a:spcPts val="0"/>
              </a:spcBef>
              <a:spcAft>
                <a:spcPts val="0"/>
              </a:spcAft>
              <a:buNone/>
            </a:pPr>
            <a:r>
              <a:t/>
            </a:r>
            <a:endParaRPr b="1">
              <a:latin typeface="Mada"/>
              <a:ea typeface="Mada"/>
              <a:cs typeface="Mada"/>
              <a:sym typeface="Mada"/>
            </a:endParaRPr>
          </a:p>
        </p:txBody>
      </p:sp>
      <p:sp>
        <p:nvSpPr>
          <p:cNvPr id="1127" name="Google Shape;1127;p29"/>
          <p:cNvSpPr txBox="1"/>
          <p:nvPr/>
        </p:nvSpPr>
        <p:spPr>
          <a:xfrm>
            <a:off x="74475" y="5477745"/>
            <a:ext cx="2076000" cy="103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GB" sz="1000">
                <a:solidFill>
                  <a:srgbClr val="1C4588"/>
                </a:solidFill>
                <a:latin typeface="Mada"/>
                <a:ea typeface="Mada"/>
                <a:cs typeface="Mada"/>
                <a:sym typeface="Mada"/>
              </a:rPr>
              <a:t>NSAIDS  </a:t>
            </a:r>
            <a:r>
              <a:rPr lang="en-GB" sz="1000">
                <a:solidFill>
                  <a:srgbClr val="999999"/>
                </a:solidFill>
                <a:highlight>
                  <a:schemeClr val="lt1"/>
                </a:highlight>
                <a:latin typeface="Mada"/>
                <a:ea typeface="Mada"/>
                <a:cs typeface="Mada"/>
                <a:sym typeface="Mada"/>
              </a:rPr>
              <a:t>→</a:t>
            </a:r>
            <a:r>
              <a:rPr b="1" lang="en-GB" sz="1000">
                <a:solidFill>
                  <a:srgbClr val="999999"/>
                </a:solidFill>
                <a:highlight>
                  <a:schemeClr val="lt1"/>
                </a:highlight>
              </a:rPr>
              <a:t>↑ </a:t>
            </a:r>
            <a:r>
              <a:rPr lang="en-GB" sz="1000">
                <a:solidFill>
                  <a:srgbClr val="999999"/>
                </a:solidFill>
                <a:latin typeface="Mada"/>
                <a:ea typeface="Mada"/>
                <a:cs typeface="Mada"/>
                <a:sym typeface="Mada"/>
              </a:rPr>
              <a:t>Complications (bleeding, as blood contains enzymatic irritants that aggravate inflammation)</a:t>
            </a:r>
            <a:endParaRPr b="1">
              <a:latin typeface="Mada"/>
              <a:ea typeface="Mada"/>
              <a:cs typeface="Mada"/>
              <a:sym typeface="Mada"/>
            </a:endParaRPr>
          </a:p>
        </p:txBody>
      </p:sp>
      <p:sp>
        <p:nvSpPr>
          <p:cNvPr id="1128" name="Google Shape;1128;p29"/>
          <p:cNvSpPr txBox="1"/>
          <p:nvPr/>
        </p:nvSpPr>
        <p:spPr>
          <a:xfrm>
            <a:off x="5289325" y="5447561"/>
            <a:ext cx="2076000" cy="904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GB" sz="1000">
                <a:solidFill>
                  <a:srgbClr val="1C4588"/>
                </a:solidFill>
                <a:latin typeface="Mada"/>
                <a:ea typeface="Mada"/>
                <a:cs typeface="Mada"/>
                <a:sym typeface="Mada"/>
              </a:rPr>
              <a:t>Connective tissue disorders: Marfan syndrome, Ehler-Danlos syndrome, polycystic kidney disease</a:t>
            </a:r>
            <a:endParaRPr b="1" baseline="30000">
              <a:latin typeface="Mada"/>
              <a:ea typeface="Mada"/>
              <a:cs typeface="Mada"/>
              <a:sym typeface="Mada"/>
            </a:endParaRPr>
          </a:p>
          <a:p>
            <a:pPr indent="0" lvl="0" marL="0" rtl="0" algn="ctr">
              <a:lnSpc>
                <a:spcPct val="115000"/>
              </a:lnSpc>
              <a:spcBef>
                <a:spcPts val="1200"/>
              </a:spcBef>
              <a:spcAft>
                <a:spcPts val="0"/>
              </a:spcAft>
              <a:buNone/>
            </a:pPr>
            <a:r>
              <a:t/>
            </a:r>
            <a:endParaRPr b="1">
              <a:latin typeface="Mada"/>
              <a:ea typeface="Mada"/>
              <a:cs typeface="Mada"/>
              <a:sym typeface="Mada"/>
            </a:endParaRPr>
          </a:p>
          <a:p>
            <a:pPr indent="0" lvl="0" marL="0" rtl="0" algn="ctr">
              <a:lnSpc>
                <a:spcPct val="115000"/>
              </a:lnSpc>
              <a:spcBef>
                <a:spcPts val="0"/>
              </a:spcBef>
              <a:spcAft>
                <a:spcPts val="0"/>
              </a:spcAft>
              <a:buNone/>
            </a:pPr>
            <a:r>
              <a:t/>
            </a:r>
            <a:endParaRPr b="1">
              <a:latin typeface="Mada"/>
              <a:ea typeface="Mada"/>
              <a:cs typeface="Mada"/>
              <a:sym typeface="Mada"/>
            </a:endParaRPr>
          </a:p>
        </p:txBody>
      </p:sp>
      <p:pic>
        <p:nvPicPr>
          <p:cNvPr descr="Obesity premium icon" id="1129" name="Google Shape;1129;p29" title="Obesity premium icon"/>
          <p:cNvPicPr preferRelativeResize="0"/>
          <p:nvPr/>
        </p:nvPicPr>
        <p:blipFill>
          <a:blip r:embed="rId5">
            <a:alphaModFix/>
          </a:blip>
          <a:stretch>
            <a:fillRect/>
          </a:stretch>
        </p:blipFill>
        <p:spPr>
          <a:xfrm>
            <a:off x="2749013" y="3775384"/>
            <a:ext cx="341400" cy="326361"/>
          </a:xfrm>
          <a:prstGeom prst="rect">
            <a:avLst/>
          </a:prstGeom>
          <a:noFill/>
          <a:ln>
            <a:noFill/>
          </a:ln>
        </p:spPr>
      </p:pic>
      <p:sp>
        <p:nvSpPr>
          <p:cNvPr id="1130" name="Google Shape;1130;p29"/>
          <p:cNvSpPr txBox="1"/>
          <p:nvPr/>
        </p:nvSpPr>
        <p:spPr>
          <a:xfrm>
            <a:off x="381000" y="7086600"/>
            <a:ext cx="4804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solidFill>
                  <a:srgbClr val="1C4588"/>
                </a:solidFill>
                <a:latin typeface="Mada"/>
                <a:ea typeface="Mada"/>
                <a:cs typeface="Mada"/>
                <a:sym typeface="Mada"/>
              </a:rPr>
              <a:t>Unclear pathogenesis (could be caused by one or more of the following): </a:t>
            </a:r>
            <a:endParaRPr/>
          </a:p>
        </p:txBody>
      </p:sp>
      <p:grpSp>
        <p:nvGrpSpPr>
          <p:cNvPr id="1131" name="Google Shape;1131;p29"/>
          <p:cNvGrpSpPr/>
          <p:nvPr/>
        </p:nvGrpSpPr>
        <p:grpSpPr>
          <a:xfrm>
            <a:off x="3115759" y="7539125"/>
            <a:ext cx="1404198" cy="2362874"/>
            <a:chOff x="5946261" y="978994"/>
            <a:chExt cx="2384443" cy="3568218"/>
          </a:xfrm>
        </p:grpSpPr>
        <p:sp>
          <p:nvSpPr>
            <p:cNvPr id="1132" name="Google Shape;1132;p29"/>
            <p:cNvSpPr/>
            <p:nvPr/>
          </p:nvSpPr>
          <p:spPr>
            <a:xfrm>
              <a:off x="6370606" y="4238564"/>
              <a:ext cx="1535734" cy="308649"/>
            </a:xfrm>
            <a:custGeom>
              <a:rect b="b" l="l" r="r" t="t"/>
              <a:pathLst>
                <a:path extrusionOk="0" h="4521" w="22495">
                  <a:moveTo>
                    <a:pt x="11265" y="0"/>
                  </a:moveTo>
                  <a:cubicBezTo>
                    <a:pt x="5054" y="0"/>
                    <a:pt x="0" y="1022"/>
                    <a:pt x="0" y="2261"/>
                  </a:cubicBezTo>
                  <a:cubicBezTo>
                    <a:pt x="0" y="3508"/>
                    <a:pt x="5054" y="4521"/>
                    <a:pt x="11265" y="4521"/>
                  </a:cubicBezTo>
                  <a:cubicBezTo>
                    <a:pt x="17449" y="4521"/>
                    <a:pt x="22494" y="3508"/>
                    <a:pt x="22494" y="2261"/>
                  </a:cubicBezTo>
                  <a:cubicBezTo>
                    <a:pt x="22494" y="1022"/>
                    <a:pt x="17449" y="0"/>
                    <a:pt x="11265" y="0"/>
                  </a:cubicBezTo>
                  <a:close/>
                </a:path>
              </a:pathLst>
            </a:custGeom>
            <a:solidFill>
              <a:srgbClr val="8CACB9">
                <a:alpha val="9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3" name="Google Shape;1133;p29"/>
            <p:cNvGrpSpPr/>
            <p:nvPr/>
          </p:nvGrpSpPr>
          <p:grpSpPr>
            <a:xfrm>
              <a:off x="5946261" y="978994"/>
              <a:ext cx="2384443" cy="3435724"/>
              <a:chOff x="1994350" y="240375"/>
              <a:chExt cx="3617725" cy="5212750"/>
            </a:xfrm>
          </p:grpSpPr>
          <p:sp>
            <p:nvSpPr>
              <p:cNvPr id="1134" name="Google Shape;1134;p29"/>
              <p:cNvSpPr/>
              <p:nvPr/>
            </p:nvSpPr>
            <p:spPr>
              <a:xfrm>
                <a:off x="1994350" y="1744850"/>
                <a:ext cx="3617725" cy="1694600"/>
              </a:xfrm>
              <a:custGeom>
                <a:rect b="b" l="l" r="r" t="t"/>
                <a:pathLst>
                  <a:path extrusionOk="0" h="67784" w="144709">
                    <a:moveTo>
                      <a:pt x="62170" y="0"/>
                    </a:moveTo>
                    <a:cubicBezTo>
                      <a:pt x="61785" y="0"/>
                      <a:pt x="61333" y="0"/>
                      <a:pt x="60857" y="91"/>
                    </a:cubicBezTo>
                    <a:cubicBezTo>
                      <a:pt x="56603" y="91"/>
                      <a:pt x="52461" y="1584"/>
                      <a:pt x="49157" y="4323"/>
                    </a:cubicBezTo>
                    <a:lnTo>
                      <a:pt x="12108" y="35351"/>
                    </a:lnTo>
                    <a:cubicBezTo>
                      <a:pt x="12108" y="35351"/>
                      <a:pt x="7031" y="32821"/>
                      <a:pt x="4820" y="32821"/>
                    </a:cubicBezTo>
                    <a:cubicBezTo>
                      <a:pt x="4370" y="32821"/>
                      <a:pt x="4038" y="32926"/>
                      <a:pt x="3893" y="33179"/>
                    </a:cubicBezTo>
                    <a:cubicBezTo>
                      <a:pt x="2942" y="34786"/>
                      <a:pt x="7672" y="36777"/>
                      <a:pt x="7672" y="36777"/>
                    </a:cubicBezTo>
                    <a:cubicBezTo>
                      <a:pt x="7672" y="36777"/>
                      <a:pt x="113" y="38271"/>
                      <a:pt x="23" y="39606"/>
                    </a:cubicBezTo>
                    <a:cubicBezTo>
                      <a:pt x="0" y="39932"/>
                      <a:pt x="481" y="40054"/>
                      <a:pt x="1217" y="40054"/>
                    </a:cubicBezTo>
                    <a:cubicBezTo>
                      <a:pt x="3451" y="40054"/>
                      <a:pt x="8034" y="38927"/>
                      <a:pt x="8034" y="38927"/>
                    </a:cubicBezTo>
                    <a:lnTo>
                      <a:pt x="8034" y="38927"/>
                    </a:lnTo>
                    <a:cubicBezTo>
                      <a:pt x="8034" y="38927"/>
                      <a:pt x="2105" y="42707"/>
                      <a:pt x="2670" y="43657"/>
                    </a:cubicBezTo>
                    <a:cubicBezTo>
                      <a:pt x="2721" y="43747"/>
                      <a:pt x="2833" y="43787"/>
                      <a:pt x="2992" y="43787"/>
                    </a:cubicBezTo>
                    <a:cubicBezTo>
                      <a:pt x="4313" y="43787"/>
                      <a:pt x="8894" y="41010"/>
                      <a:pt x="8894" y="41009"/>
                    </a:cubicBezTo>
                    <a:lnTo>
                      <a:pt x="8894" y="41009"/>
                    </a:lnTo>
                    <a:cubicBezTo>
                      <a:pt x="8894" y="41010"/>
                      <a:pt x="5771" y="46486"/>
                      <a:pt x="6541" y="46486"/>
                    </a:cubicBezTo>
                    <a:cubicBezTo>
                      <a:pt x="7378" y="46486"/>
                      <a:pt x="10682" y="42141"/>
                      <a:pt x="10682" y="42141"/>
                    </a:cubicBezTo>
                    <a:lnTo>
                      <a:pt x="10682" y="42141"/>
                    </a:lnTo>
                    <a:cubicBezTo>
                      <a:pt x="10682" y="42141"/>
                      <a:pt x="10059" y="47062"/>
                      <a:pt x="11326" y="47062"/>
                    </a:cubicBezTo>
                    <a:cubicBezTo>
                      <a:pt x="11359" y="47062"/>
                      <a:pt x="11393" y="47059"/>
                      <a:pt x="11429" y="47052"/>
                    </a:cubicBezTo>
                    <a:cubicBezTo>
                      <a:pt x="12764" y="46758"/>
                      <a:pt x="14462" y="38837"/>
                      <a:pt x="14462" y="38837"/>
                    </a:cubicBezTo>
                    <a:lnTo>
                      <a:pt x="51895" y="17336"/>
                    </a:lnTo>
                    <a:lnTo>
                      <a:pt x="51895" y="67783"/>
                    </a:lnTo>
                    <a:lnTo>
                      <a:pt x="92814" y="67783"/>
                    </a:lnTo>
                    <a:lnTo>
                      <a:pt x="92814" y="17336"/>
                    </a:lnTo>
                    <a:lnTo>
                      <a:pt x="130247" y="38837"/>
                    </a:lnTo>
                    <a:cubicBezTo>
                      <a:pt x="130247" y="38837"/>
                      <a:pt x="131944" y="46758"/>
                      <a:pt x="133280" y="47052"/>
                    </a:cubicBezTo>
                    <a:cubicBezTo>
                      <a:pt x="133316" y="47059"/>
                      <a:pt x="133350" y="47062"/>
                      <a:pt x="133383" y="47062"/>
                    </a:cubicBezTo>
                    <a:cubicBezTo>
                      <a:pt x="134650" y="47062"/>
                      <a:pt x="134027" y="42141"/>
                      <a:pt x="134027" y="42141"/>
                    </a:cubicBezTo>
                    <a:lnTo>
                      <a:pt x="134027" y="42141"/>
                    </a:lnTo>
                    <a:cubicBezTo>
                      <a:pt x="134027" y="42141"/>
                      <a:pt x="137331" y="46486"/>
                      <a:pt x="138168" y="46486"/>
                    </a:cubicBezTo>
                    <a:cubicBezTo>
                      <a:pt x="138938" y="46486"/>
                      <a:pt x="135815" y="41010"/>
                      <a:pt x="135815" y="41009"/>
                    </a:cubicBezTo>
                    <a:lnTo>
                      <a:pt x="135815" y="41009"/>
                    </a:lnTo>
                    <a:cubicBezTo>
                      <a:pt x="135815" y="41010"/>
                      <a:pt x="140396" y="43787"/>
                      <a:pt x="141782" y="43787"/>
                    </a:cubicBezTo>
                    <a:cubicBezTo>
                      <a:pt x="141948" y="43787"/>
                      <a:pt x="142068" y="43747"/>
                      <a:pt x="142129" y="43657"/>
                    </a:cubicBezTo>
                    <a:cubicBezTo>
                      <a:pt x="142604" y="42707"/>
                      <a:pt x="136765" y="38927"/>
                      <a:pt x="136765" y="38927"/>
                    </a:cubicBezTo>
                    <a:lnTo>
                      <a:pt x="136765" y="38927"/>
                    </a:lnTo>
                    <a:cubicBezTo>
                      <a:pt x="136766" y="38927"/>
                      <a:pt x="141298" y="40054"/>
                      <a:pt x="143506" y="40054"/>
                    </a:cubicBezTo>
                    <a:cubicBezTo>
                      <a:pt x="144233" y="40054"/>
                      <a:pt x="144709" y="39932"/>
                      <a:pt x="144686" y="39606"/>
                    </a:cubicBezTo>
                    <a:cubicBezTo>
                      <a:pt x="144596" y="38271"/>
                      <a:pt x="137037" y="36777"/>
                      <a:pt x="137037" y="36777"/>
                    </a:cubicBezTo>
                    <a:cubicBezTo>
                      <a:pt x="137037" y="36777"/>
                      <a:pt x="141767" y="34786"/>
                      <a:pt x="140816" y="33179"/>
                    </a:cubicBezTo>
                    <a:cubicBezTo>
                      <a:pt x="140675" y="32926"/>
                      <a:pt x="140346" y="32821"/>
                      <a:pt x="139898" y="32821"/>
                    </a:cubicBezTo>
                    <a:cubicBezTo>
                      <a:pt x="137700" y="32821"/>
                      <a:pt x="132623" y="35351"/>
                      <a:pt x="132623" y="35351"/>
                    </a:cubicBezTo>
                    <a:lnTo>
                      <a:pt x="95552" y="4323"/>
                    </a:lnTo>
                    <a:cubicBezTo>
                      <a:pt x="92248" y="1584"/>
                      <a:pt x="88106" y="91"/>
                      <a:pt x="83851" y="91"/>
                    </a:cubicBezTo>
                    <a:cubicBezTo>
                      <a:pt x="83399" y="0"/>
                      <a:pt x="83014" y="0"/>
                      <a:pt x="82539" y="0"/>
                    </a:cubicBezTo>
                    <a:close/>
                  </a:path>
                </a:pathLst>
              </a:custGeom>
              <a:solidFill>
                <a:srgbClr val="DD87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9"/>
              <p:cNvSpPr/>
              <p:nvPr/>
            </p:nvSpPr>
            <p:spPr>
              <a:xfrm>
                <a:off x="3649875" y="1480600"/>
                <a:ext cx="304425" cy="289725"/>
              </a:xfrm>
              <a:custGeom>
                <a:rect b="b" l="l" r="r" t="t"/>
                <a:pathLst>
                  <a:path extrusionOk="0" h="11589" w="12177">
                    <a:moveTo>
                      <a:pt x="0" y="1"/>
                    </a:moveTo>
                    <a:lnTo>
                      <a:pt x="0" y="11589"/>
                    </a:lnTo>
                    <a:lnTo>
                      <a:pt x="12176" y="11589"/>
                    </a:lnTo>
                    <a:lnTo>
                      <a:pt x="12176" y="1"/>
                    </a:lnTo>
                    <a:close/>
                  </a:path>
                </a:pathLst>
              </a:custGeom>
              <a:solidFill>
                <a:srgbClr val="DD87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9"/>
              <p:cNvSpPr/>
              <p:nvPr/>
            </p:nvSpPr>
            <p:spPr>
              <a:xfrm>
                <a:off x="3649875" y="1480600"/>
                <a:ext cx="304425" cy="146025"/>
              </a:xfrm>
              <a:custGeom>
                <a:rect b="b" l="l" r="r" t="t"/>
                <a:pathLst>
                  <a:path extrusionOk="0" h="5841" w="12177">
                    <a:moveTo>
                      <a:pt x="0" y="1"/>
                    </a:moveTo>
                    <a:lnTo>
                      <a:pt x="0" y="4799"/>
                    </a:lnTo>
                    <a:cubicBezTo>
                      <a:pt x="1901" y="5478"/>
                      <a:pt x="3961" y="5840"/>
                      <a:pt x="6133" y="5840"/>
                    </a:cubicBezTo>
                    <a:cubicBezTo>
                      <a:pt x="8216" y="5840"/>
                      <a:pt x="10275" y="5478"/>
                      <a:pt x="12176" y="4799"/>
                    </a:cubicBezTo>
                    <a:lnTo>
                      <a:pt x="12176" y="1"/>
                    </a:lnTo>
                    <a:close/>
                  </a:path>
                </a:pathLst>
              </a:custGeom>
              <a:solidFill>
                <a:srgbClr val="E57B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9"/>
              <p:cNvSpPr/>
              <p:nvPr/>
            </p:nvSpPr>
            <p:spPr>
              <a:xfrm>
                <a:off x="3235125" y="884250"/>
                <a:ext cx="240500" cy="240500"/>
              </a:xfrm>
              <a:custGeom>
                <a:rect b="b" l="l" r="r" t="t"/>
                <a:pathLst>
                  <a:path extrusionOk="0" h="9620" w="9620">
                    <a:moveTo>
                      <a:pt x="4799" y="1"/>
                    </a:moveTo>
                    <a:cubicBezTo>
                      <a:pt x="2174" y="1"/>
                      <a:pt x="1" y="2173"/>
                      <a:pt x="1" y="4799"/>
                    </a:cubicBezTo>
                    <a:cubicBezTo>
                      <a:pt x="1" y="7447"/>
                      <a:pt x="2174" y="9619"/>
                      <a:pt x="4799" y="9619"/>
                    </a:cubicBezTo>
                    <a:cubicBezTo>
                      <a:pt x="7447" y="9619"/>
                      <a:pt x="9619" y="7447"/>
                      <a:pt x="9619" y="4799"/>
                    </a:cubicBezTo>
                    <a:cubicBezTo>
                      <a:pt x="9619" y="2173"/>
                      <a:pt x="7447" y="1"/>
                      <a:pt x="4799" y="1"/>
                    </a:cubicBezTo>
                    <a:close/>
                  </a:path>
                </a:pathLst>
              </a:custGeom>
              <a:solidFill>
                <a:srgbClr val="E57B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9"/>
              <p:cNvSpPr/>
              <p:nvPr/>
            </p:nvSpPr>
            <p:spPr>
              <a:xfrm>
                <a:off x="4124000" y="884250"/>
                <a:ext cx="240500" cy="240500"/>
              </a:xfrm>
              <a:custGeom>
                <a:rect b="b" l="l" r="r" t="t"/>
                <a:pathLst>
                  <a:path extrusionOk="0" h="9620" w="9620">
                    <a:moveTo>
                      <a:pt x="4799" y="1"/>
                    </a:moveTo>
                    <a:cubicBezTo>
                      <a:pt x="2173" y="1"/>
                      <a:pt x="1" y="2173"/>
                      <a:pt x="1" y="4799"/>
                    </a:cubicBezTo>
                    <a:cubicBezTo>
                      <a:pt x="1" y="7447"/>
                      <a:pt x="2173" y="9619"/>
                      <a:pt x="4799" y="9619"/>
                    </a:cubicBezTo>
                    <a:cubicBezTo>
                      <a:pt x="7447" y="9619"/>
                      <a:pt x="9619" y="7447"/>
                      <a:pt x="9619" y="4799"/>
                    </a:cubicBezTo>
                    <a:cubicBezTo>
                      <a:pt x="9619" y="2173"/>
                      <a:pt x="7447" y="1"/>
                      <a:pt x="4799" y="1"/>
                    </a:cubicBezTo>
                    <a:close/>
                  </a:path>
                </a:pathLst>
              </a:custGeom>
              <a:solidFill>
                <a:srgbClr val="E57B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9"/>
              <p:cNvSpPr/>
              <p:nvPr/>
            </p:nvSpPr>
            <p:spPr>
              <a:xfrm>
                <a:off x="3355075" y="384100"/>
                <a:ext cx="896250" cy="1165000"/>
              </a:xfrm>
              <a:custGeom>
                <a:rect b="b" l="l" r="r" t="t"/>
                <a:pathLst>
                  <a:path extrusionOk="0" h="46600" w="35850">
                    <a:moveTo>
                      <a:pt x="17925" y="0"/>
                    </a:moveTo>
                    <a:cubicBezTo>
                      <a:pt x="8035" y="0"/>
                      <a:pt x="1" y="8034"/>
                      <a:pt x="1" y="17925"/>
                    </a:cubicBezTo>
                    <a:lnTo>
                      <a:pt x="1" y="28675"/>
                    </a:lnTo>
                    <a:cubicBezTo>
                      <a:pt x="1" y="38588"/>
                      <a:pt x="8035" y="46599"/>
                      <a:pt x="17925" y="46599"/>
                    </a:cubicBezTo>
                    <a:cubicBezTo>
                      <a:pt x="27838" y="46599"/>
                      <a:pt x="35850" y="38588"/>
                      <a:pt x="35850" y="28675"/>
                    </a:cubicBezTo>
                    <a:lnTo>
                      <a:pt x="35850" y="17925"/>
                    </a:lnTo>
                    <a:cubicBezTo>
                      <a:pt x="35850" y="8034"/>
                      <a:pt x="27838" y="0"/>
                      <a:pt x="17925" y="0"/>
                    </a:cubicBezTo>
                    <a:close/>
                  </a:path>
                </a:pathLst>
              </a:custGeom>
              <a:solidFill>
                <a:srgbClr val="DD87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9"/>
              <p:cNvSpPr/>
              <p:nvPr/>
            </p:nvSpPr>
            <p:spPr>
              <a:xfrm>
                <a:off x="3235125" y="240375"/>
                <a:ext cx="1105600" cy="763850"/>
              </a:xfrm>
              <a:custGeom>
                <a:rect b="b" l="l" r="r" t="t"/>
                <a:pathLst>
                  <a:path extrusionOk="0" h="30554" w="44224">
                    <a:moveTo>
                      <a:pt x="22067" y="1"/>
                    </a:moveTo>
                    <a:cubicBezTo>
                      <a:pt x="14802" y="1"/>
                      <a:pt x="18491" y="3486"/>
                      <a:pt x="18491" y="3486"/>
                    </a:cubicBezTo>
                    <a:cubicBezTo>
                      <a:pt x="18491" y="3486"/>
                      <a:pt x="15191" y="3040"/>
                      <a:pt x="11975" y="3040"/>
                    </a:cubicBezTo>
                    <a:cubicBezTo>
                      <a:pt x="9484" y="3040"/>
                      <a:pt x="7044" y="3307"/>
                      <a:pt x="6225" y="4255"/>
                    </a:cubicBezTo>
                    <a:cubicBezTo>
                      <a:pt x="4437" y="6428"/>
                      <a:pt x="8759" y="6881"/>
                      <a:pt x="8759" y="6881"/>
                    </a:cubicBezTo>
                    <a:cubicBezTo>
                      <a:pt x="8759" y="6881"/>
                      <a:pt x="1" y="10389"/>
                      <a:pt x="1314" y="11973"/>
                    </a:cubicBezTo>
                    <a:cubicBezTo>
                      <a:pt x="2379" y="13174"/>
                      <a:pt x="4014" y="13325"/>
                      <a:pt x="4771" y="13325"/>
                    </a:cubicBezTo>
                    <a:cubicBezTo>
                      <a:pt x="5028" y="13325"/>
                      <a:pt x="5184" y="13308"/>
                      <a:pt x="5184" y="13308"/>
                    </a:cubicBezTo>
                    <a:lnTo>
                      <a:pt x="5184" y="13308"/>
                    </a:lnTo>
                    <a:cubicBezTo>
                      <a:pt x="5184" y="13308"/>
                      <a:pt x="1223" y="16612"/>
                      <a:pt x="3780" y="18581"/>
                    </a:cubicBezTo>
                    <a:cubicBezTo>
                      <a:pt x="3871" y="18672"/>
                      <a:pt x="3961" y="18672"/>
                      <a:pt x="4052" y="18762"/>
                    </a:cubicBezTo>
                    <a:cubicBezTo>
                      <a:pt x="3101" y="24330"/>
                      <a:pt x="3577" y="30554"/>
                      <a:pt x="5568" y="30554"/>
                    </a:cubicBezTo>
                    <a:cubicBezTo>
                      <a:pt x="7741" y="30554"/>
                      <a:pt x="8963" y="23108"/>
                      <a:pt x="9325" y="18966"/>
                    </a:cubicBezTo>
                    <a:cubicBezTo>
                      <a:pt x="18016" y="18491"/>
                      <a:pt x="33292" y="15753"/>
                      <a:pt x="33293" y="15752"/>
                    </a:cubicBezTo>
                    <a:lnTo>
                      <a:pt x="33293" y="15752"/>
                    </a:lnTo>
                    <a:cubicBezTo>
                      <a:pt x="33293" y="15753"/>
                      <a:pt x="33207" y="19064"/>
                      <a:pt x="33978" y="19064"/>
                    </a:cubicBezTo>
                    <a:cubicBezTo>
                      <a:pt x="33998" y="19064"/>
                      <a:pt x="34018" y="19061"/>
                      <a:pt x="34039" y="19057"/>
                    </a:cubicBezTo>
                    <a:cubicBezTo>
                      <a:pt x="34899" y="18966"/>
                      <a:pt x="36597" y="16409"/>
                      <a:pt x="36597" y="16409"/>
                    </a:cubicBezTo>
                    <a:cubicBezTo>
                      <a:pt x="36597" y="16409"/>
                      <a:pt x="37615" y="30554"/>
                      <a:pt x="40648" y="30554"/>
                    </a:cubicBezTo>
                    <a:cubicBezTo>
                      <a:pt x="44224" y="30554"/>
                      <a:pt x="42821" y="10275"/>
                      <a:pt x="37253" y="10185"/>
                    </a:cubicBezTo>
                    <a:cubicBezTo>
                      <a:pt x="37253" y="10185"/>
                      <a:pt x="32523" y="1"/>
                      <a:pt x="22067" y="1"/>
                    </a:cubicBezTo>
                    <a:close/>
                  </a:path>
                </a:pathLst>
              </a:custGeom>
              <a:solidFill>
                <a:srgbClr val="062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9"/>
              <p:cNvSpPr/>
              <p:nvPr/>
            </p:nvSpPr>
            <p:spPr>
              <a:xfrm>
                <a:off x="3402600" y="1947400"/>
                <a:ext cx="801200" cy="1364725"/>
              </a:xfrm>
              <a:custGeom>
                <a:rect b="b" l="l" r="r" t="t"/>
                <a:pathLst>
                  <a:path extrusionOk="0" h="54589" w="32048">
                    <a:moveTo>
                      <a:pt x="8669" y="0"/>
                    </a:moveTo>
                    <a:cubicBezTo>
                      <a:pt x="3871" y="0"/>
                      <a:pt x="1" y="3870"/>
                      <a:pt x="1" y="8578"/>
                    </a:cubicBezTo>
                    <a:lnTo>
                      <a:pt x="1" y="45921"/>
                    </a:lnTo>
                    <a:cubicBezTo>
                      <a:pt x="1" y="50741"/>
                      <a:pt x="3871" y="54589"/>
                      <a:pt x="8669" y="54589"/>
                    </a:cubicBezTo>
                    <a:lnTo>
                      <a:pt x="23380" y="54589"/>
                    </a:lnTo>
                    <a:cubicBezTo>
                      <a:pt x="28200" y="54589"/>
                      <a:pt x="32048" y="50741"/>
                      <a:pt x="32048" y="45921"/>
                    </a:cubicBezTo>
                    <a:lnTo>
                      <a:pt x="32048" y="8578"/>
                    </a:lnTo>
                    <a:cubicBezTo>
                      <a:pt x="32048" y="3870"/>
                      <a:pt x="28200" y="0"/>
                      <a:pt x="23380"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9"/>
              <p:cNvSpPr/>
              <p:nvPr/>
            </p:nvSpPr>
            <p:spPr>
              <a:xfrm>
                <a:off x="3522550" y="2525075"/>
                <a:ext cx="353650" cy="245025"/>
              </a:xfrm>
              <a:custGeom>
                <a:rect b="b" l="l" r="r" t="t"/>
                <a:pathLst>
                  <a:path extrusionOk="0" h="9801" w="14146">
                    <a:moveTo>
                      <a:pt x="5003" y="1"/>
                    </a:moveTo>
                    <a:cubicBezTo>
                      <a:pt x="2264" y="1"/>
                      <a:pt x="1" y="2264"/>
                      <a:pt x="1" y="5002"/>
                    </a:cubicBezTo>
                    <a:lnTo>
                      <a:pt x="1" y="6700"/>
                    </a:lnTo>
                    <a:cubicBezTo>
                      <a:pt x="1" y="8488"/>
                      <a:pt x="1336" y="9800"/>
                      <a:pt x="3034" y="9800"/>
                    </a:cubicBezTo>
                    <a:lnTo>
                      <a:pt x="7356" y="9800"/>
                    </a:lnTo>
                    <a:cubicBezTo>
                      <a:pt x="11136" y="9800"/>
                      <a:pt x="14146" y="6790"/>
                      <a:pt x="14146" y="3101"/>
                    </a:cubicBezTo>
                    <a:cubicBezTo>
                      <a:pt x="14146" y="1313"/>
                      <a:pt x="12743" y="1"/>
                      <a:pt x="11045" y="1"/>
                    </a:cubicBezTo>
                    <a:close/>
                  </a:path>
                </a:pathLst>
              </a:custGeom>
              <a:solidFill>
                <a:srgbClr val="E54C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9"/>
              <p:cNvSpPr/>
              <p:nvPr/>
            </p:nvSpPr>
            <p:spPr>
              <a:xfrm>
                <a:off x="3501625" y="2958475"/>
                <a:ext cx="348550" cy="304425"/>
              </a:xfrm>
              <a:custGeom>
                <a:rect b="b" l="l" r="r" t="t"/>
                <a:pathLst>
                  <a:path extrusionOk="0" h="12177" w="13942">
                    <a:moveTo>
                      <a:pt x="4323" y="1"/>
                    </a:moveTo>
                    <a:cubicBezTo>
                      <a:pt x="1970" y="1"/>
                      <a:pt x="1" y="1992"/>
                      <a:pt x="1" y="4437"/>
                    </a:cubicBezTo>
                    <a:cubicBezTo>
                      <a:pt x="1" y="6790"/>
                      <a:pt x="1970" y="8782"/>
                      <a:pt x="4323" y="8782"/>
                    </a:cubicBezTo>
                    <a:lnTo>
                      <a:pt x="11113" y="8782"/>
                    </a:lnTo>
                    <a:lnTo>
                      <a:pt x="11113" y="10751"/>
                    </a:lnTo>
                    <a:cubicBezTo>
                      <a:pt x="11113" y="11521"/>
                      <a:pt x="11679" y="12177"/>
                      <a:pt x="12539" y="12177"/>
                    </a:cubicBezTo>
                    <a:cubicBezTo>
                      <a:pt x="13286" y="12177"/>
                      <a:pt x="13942" y="11521"/>
                      <a:pt x="13942" y="10751"/>
                    </a:cubicBezTo>
                    <a:lnTo>
                      <a:pt x="13942" y="7356"/>
                    </a:lnTo>
                    <a:cubicBezTo>
                      <a:pt x="13942" y="6609"/>
                      <a:pt x="13286" y="5953"/>
                      <a:pt x="12539" y="5953"/>
                    </a:cubicBezTo>
                    <a:lnTo>
                      <a:pt x="4323" y="5953"/>
                    </a:lnTo>
                    <a:cubicBezTo>
                      <a:pt x="3486" y="5953"/>
                      <a:pt x="2830" y="5206"/>
                      <a:pt x="2830" y="4437"/>
                    </a:cubicBezTo>
                    <a:cubicBezTo>
                      <a:pt x="2830" y="3599"/>
                      <a:pt x="3486" y="2830"/>
                      <a:pt x="4323" y="2830"/>
                    </a:cubicBezTo>
                    <a:lnTo>
                      <a:pt x="12448" y="2830"/>
                    </a:lnTo>
                    <a:cubicBezTo>
                      <a:pt x="13286" y="2830"/>
                      <a:pt x="13851" y="2264"/>
                      <a:pt x="13851" y="1427"/>
                    </a:cubicBezTo>
                    <a:cubicBezTo>
                      <a:pt x="13851" y="680"/>
                      <a:pt x="13286" y="1"/>
                      <a:pt x="12448" y="1"/>
                    </a:cubicBezTo>
                    <a:close/>
                  </a:path>
                </a:pathLst>
              </a:custGeom>
              <a:solidFill>
                <a:srgbClr val="B7D9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9"/>
              <p:cNvSpPr/>
              <p:nvPr/>
            </p:nvSpPr>
            <p:spPr>
              <a:xfrm>
                <a:off x="3492000" y="2753675"/>
                <a:ext cx="646175" cy="308950"/>
              </a:xfrm>
              <a:custGeom>
                <a:rect b="b" l="l" r="r" t="t"/>
                <a:pathLst>
                  <a:path extrusionOk="0" h="12358" w="25847">
                    <a:moveTo>
                      <a:pt x="2739" y="0"/>
                    </a:moveTo>
                    <a:cubicBezTo>
                      <a:pt x="1223" y="0"/>
                      <a:pt x="1" y="1132"/>
                      <a:pt x="1" y="2648"/>
                    </a:cubicBezTo>
                    <a:cubicBezTo>
                      <a:pt x="1" y="4142"/>
                      <a:pt x="1223" y="5364"/>
                      <a:pt x="2739" y="5364"/>
                    </a:cubicBezTo>
                    <a:lnTo>
                      <a:pt x="19623" y="5364"/>
                    </a:lnTo>
                    <a:cubicBezTo>
                      <a:pt x="20098" y="5364"/>
                      <a:pt x="20460" y="5658"/>
                      <a:pt x="20460" y="6133"/>
                    </a:cubicBezTo>
                    <a:cubicBezTo>
                      <a:pt x="20460" y="6609"/>
                      <a:pt x="20098" y="6971"/>
                      <a:pt x="19623" y="6971"/>
                    </a:cubicBezTo>
                    <a:lnTo>
                      <a:pt x="12833" y="6971"/>
                    </a:lnTo>
                    <a:cubicBezTo>
                      <a:pt x="11317" y="6971"/>
                      <a:pt x="10185" y="8193"/>
                      <a:pt x="10185" y="9619"/>
                    </a:cubicBezTo>
                    <a:cubicBezTo>
                      <a:pt x="10185" y="11135"/>
                      <a:pt x="11317" y="12357"/>
                      <a:pt x="12833" y="12357"/>
                    </a:cubicBezTo>
                    <a:lnTo>
                      <a:pt x="19623" y="12357"/>
                    </a:lnTo>
                    <a:cubicBezTo>
                      <a:pt x="23018" y="12357"/>
                      <a:pt x="25847" y="9528"/>
                      <a:pt x="25847" y="6133"/>
                    </a:cubicBezTo>
                    <a:cubicBezTo>
                      <a:pt x="25847" y="2739"/>
                      <a:pt x="23018" y="0"/>
                      <a:pt x="19623" y="0"/>
                    </a:cubicBezTo>
                    <a:close/>
                  </a:path>
                </a:pathLst>
              </a:custGeom>
              <a:solidFill>
                <a:srgbClr val="9CC4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9"/>
              <p:cNvSpPr/>
              <p:nvPr/>
            </p:nvSpPr>
            <p:spPr>
              <a:xfrm>
                <a:off x="3744350" y="1947400"/>
                <a:ext cx="117725" cy="280650"/>
              </a:xfrm>
              <a:custGeom>
                <a:rect b="b" l="l" r="r" t="t"/>
                <a:pathLst>
                  <a:path extrusionOk="0" h="11226" w="4709">
                    <a:moveTo>
                      <a:pt x="1" y="0"/>
                    </a:moveTo>
                    <a:lnTo>
                      <a:pt x="1" y="11226"/>
                    </a:lnTo>
                    <a:lnTo>
                      <a:pt x="4708" y="11226"/>
                    </a:lnTo>
                    <a:lnTo>
                      <a:pt x="4708" y="0"/>
                    </a:lnTo>
                    <a:close/>
                  </a:path>
                </a:pathLst>
              </a:custGeom>
              <a:solidFill>
                <a:srgbClr val="E84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9"/>
              <p:cNvSpPr/>
              <p:nvPr/>
            </p:nvSpPr>
            <p:spPr>
              <a:xfrm>
                <a:off x="3725675" y="2552450"/>
                <a:ext cx="332150" cy="227275"/>
              </a:xfrm>
              <a:custGeom>
                <a:rect b="b" l="l" r="r" t="t"/>
                <a:pathLst>
                  <a:path extrusionOk="0" h="9091" w="13286">
                    <a:moveTo>
                      <a:pt x="9222" y="1"/>
                    </a:moveTo>
                    <a:cubicBezTo>
                      <a:pt x="8886" y="1"/>
                      <a:pt x="8542" y="42"/>
                      <a:pt x="8194" y="128"/>
                    </a:cubicBezTo>
                    <a:lnTo>
                      <a:pt x="3101" y="1440"/>
                    </a:lnTo>
                    <a:cubicBezTo>
                      <a:pt x="1313" y="1916"/>
                      <a:pt x="1" y="3523"/>
                      <a:pt x="1" y="5401"/>
                    </a:cubicBezTo>
                    <a:cubicBezTo>
                      <a:pt x="1" y="7483"/>
                      <a:pt x="1698" y="9090"/>
                      <a:pt x="3667" y="9090"/>
                    </a:cubicBezTo>
                    <a:lnTo>
                      <a:pt x="9619" y="9090"/>
                    </a:lnTo>
                    <a:cubicBezTo>
                      <a:pt x="11679" y="9090"/>
                      <a:pt x="13286" y="7483"/>
                      <a:pt x="13286" y="5401"/>
                    </a:cubicBezTo>
                    <a:lnTo>
                      <a:pt x="13286" y="4088"/>
                    </a:lnTo>
                    <a:cubicBezTo>
                      <a:pt x="13286" y="1788"/>
                      <a:pt x="11442" y="1"/>
                      <a:pt x="9222" y="1"/>
                    </a:cubicBezTo>
                    <a:close/>
                  </a:path>
                </a:pathLst>
              </a:custGeom>
              <a:solidFill>
                <a:srgbClr val="4675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9"/>
              <p:cNvSpPr/>
              <p:nvPr/>
            </p:nvSpPr>
            <p:spPr>
              <a:xfrm>
                <a:off x="4019900" y="2475300"/>
                <a:ext cx="37925" cy="200300"/>
              </a:xfrm>
              <a:custGeom>
                <a:rect b="b" l="l" r="r" t="t"/>
                <a:pathLst>
                  <a:path extrusionOk="0" h="8012" w="1517">
                    <a:moveTo>
                      <a:pt x="0" y="0"/>
                    </a:moveTo>
                    <a:lnTo>
                      <a:pt x="0" y="8012"/>
                    </a:lnTo>
                    <a:lnTo>
                      <a:pt x="1517" y="8012"/>
                    </a:lnTo>
                    <a:lnTo>
                      <a:pt x="1517" y="0"/>
                    </a:lnTo>
                    <a:close/>
                  </a:path>
                </a:pathLst>
              </a:custGeom>
              <a:solidFill>
                <a:srgbClr val="6D97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9"/>
              <p:cNvSpPr/>
              <p:nvPr/>
            </p:nvSpPr>
            <p:spPr>
              <a:xfrm>
                <a:off x="3449575" y="2020375"/>
                <a:ext cx="327625" cy="511525"/>
              </a:xfrm>
              <a:custGeom>
                <a:rect b="b" l="l" r="r" t="t"/>
                <a:pathLst>
                  <a:path extrusionOk="0" h="20461" w="13105">
                    <a:moveTo>
                      <a:pt x="10185" y="1"/>
                    </a:moveTo>
                    <a:cubicBezTo>
                      <a:pt x="5477" y="1"/>
                      <a:pt x="1517" y="3486"/>
                      <a:pt x="951" y="8216"/>
                    </a:cubicBezTo>
                    <a:lnTo>
                      <a:pt x="566" y="11883"/>
                    </a:lnTo>
                    <a:cubicBezTo>
                      <a:pt x="0" y="16409"/>
                      <a:pt x="3576" y="20460"/>
                      <a:pt x="8216" y="20460"/>
                    </a:cubicBezTo>
                    <a:cubicBezTo>
                      <a:pt x="10932" y="20460"/>
                      <a:pt x="13104" y="18197"/>
                      <a:pt x="13104" y="15459"/>
                    </a:cubicBezTo>
                    <a:lnTo>
                      <a:pt x="13104" y="2830"/>
                    </a:lnTo>
                    <a:cubicBezTo>
                      <a:pt x="13104" y="1223"/>
                      <a:pt x="11792" y="1"/>
                      <a:pt x="10185" y="1"/>
                    </a:cubicBezTo>
                    <a:close/>
                  </a:path>
                </a:pathLst>
              </a:custGeom>
              <a:solidFill>
                <a:srgbClr val="FFD3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9"/>
              <p:cNvSpPr/>
              <p:nvPr/>
            </p:nvSpPr>
            <p:spPr>
              <a:xfrm>
                <a:off x="3829225" y="2020375"/>
                <a:ext cx="327625" cy="511525"/>
              </a:xfrm>
              <a:custGeom>
                <a:rect b="b" l="l" r="r" t="t"/>
                <a:pathLst>
                  <a:path extrusionOk="0" h="20461" w="13105">
                    <a:moveTo>
                      <a:pt x="2920" y="1"/>
                    </a:moveTo>
                    <a:cubicBezTo>
                      <a:pt x="1313" y="1"/>
                      <a:pt x="0" y="1223"/>
                      <a:pt x="0" y="2830"/>
                    </a:cubicBezTo>
                    <a:lnTo>
                      <a:pt x="0" y="15459"/>
                    </a:lnTo>
                    <a:cubicBezTo>
                      <a:pt x="0" y="18197"/>
                      <a:pt x="2264" y="20460"/>
                      <a:pt x="4912" y="20460"/>
                    </a:cubicBezTo>
                    <a:cubicBezTo>
                      <a:pt x="9529" y="20460"/>
                      <a:pt x="13104" y="16409"/>
                      <a:pt x="12629" y="11883"/>
                    </a:cubicBezTo>
                    <a:lnTo>
                      <a:pt x="12154" y="8216"/>
                    </a:lnTo>
                    <a:cubicBezTo>
                      <a:pt x="11588" y="3486"/>
                      <a:pt x="7627" y="1"/>
                      <a:pt x="2920" y="1"/>
                    </a:cubicBezTo>
                    <a:close/>
                  </a:path>
                </a:pathLst>
              </a:custGeom>
              <a:solidFill>
                <a:srgbClr val="FFD3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9"/>
              <p:cNvSpPr/>
              <p:nvPr/>
            </p:nvSpPr>
            <p:spPr>
              <a:xfrm>
                <a:off x="3694575" y="2138075"/>
                <a:ext cx="217275" cy="132425"/>
              </a:xfrm>
              <a:custGeom>
                <a:rect b="b" l="l" r="r" t="t"/>
                <a:pathLst>
                  <a:path extrusionOk="0" h="5297" w="8691">
                    <a:moveTo>
                      <a:pt x="0" y="0"/>
                    </a:moveTo>
                    <a:lnTo>
                      <a:pt x="0" y="5296"/>
                    </a:lnTo>
                    <a:lnTo>
                      <a:pt x="8691" y="5296"/>
                    </a:lnTo>
                    <a:lnTo>
                      <a:pt x="8691" y="0"/>
                    </a:lnTo>
                    <a:close/>
                  </a:path>
                </a:pathLst>
              </a:custGeom>
              <a:solidFill>
                <a:srgbClr val="FBCD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9"/>
              <p:cNvSpPr/>
              <p:nvPr/>
            </p:nvSpPr>
            <p:spPr>
              <a:xfrm>
                <a:off x="2992400" y="3343225"/>
                <a:ext cx="626950" cy="2109900"/>
              </a:xfrm>
              <a:custGeom>
                <a:rect b="b" l="l" r="r" t="t"/>
                <a:pathLst>
                  <a:path extrusionOk="0" h="84396" w="25078">
                    <a:moveTo>
                      <a:pt x="11973" y="1"/>
                    </a:moveTo>
                    <a:lnTo>
                      <a:pt x="12810" y="79213"/>
                    </a:lnTo>
                    <a:lnTo>
                      <a:pt x="3396" y="80525"/>
                    </a:lnTo>
                    <a:cubicBezTo>
                      <a:pt x="1404" y="80797"/>
                      <a:pt x="1" y="82404"/>
                      <a:pt x="1" y="84395"/>
                    </a:cubicBezTo>
                    <a:lnTo>
                      <a:pt x="21026" y="84395"/>
                    </a:lnTo>
                    <a:lnTo>
                      <a:pt x="25077" y="1585"/>
                    </a:lnTo>
                    <a:lnTo>
                      <a:pt x="11973" y="1"/>
                    </a:lnTo>
                    <a:close/>
                  </a:path>
                </a:pathLst>
              </a:custGeom>
              <a:solidFill>
                <a:srgbClr val="DD87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9"/>
              <p:cNvSpPr/>
              <p:nvPr/>
            </p:nvSpPr>
            <p:spPr>
              <a:xfrm>
                <a:off x="3987075" y="3343225"/>
                <a:ext cx="626950" cy="2109900"/>
              </a:xfrm>
              <a:custGeom>
                <a:rect b="b" l="l" r="r" t="t"/>
                <a:pathLst>
                  <a:path extrusionOk="0" h="84396" w="25078">
                    <a:moveTo>
                      <a:pt x="13105" y="1"/>
                    </a:moveTo>
                    <a:lnTo>
                      <a:pt x="1" y="1585"/>
                    </a:lnTo>
                    <a:lnTo>
                      <a:pt x="4052" y="84395"/>
                    </a:lnTo>
                    <a:lnTo>
                      <a:pt x="25077" y="84395"/>
                    </a:lnTo>
                    <a:cubicBezTo>
                      <a:pt x="25077" y="82404"/>
                      <a:pt x="23674" y="80797"/>
                      <a:pt x="21682" y="80525"/>
                    </a:cubicBezTo>
                    <a:lnTo>
                      <a:pt x="12267" y="79213"/>
                    </a:lnTo>
                    <a:lnTo>
                      <a:pt x="13105" y="1"/>
                    </a:lnTo>
                    <a:close/>
                  </a:path>
                </a:pathLst>
              </a:custGeom>
              <a:solidFill>
                <a:srgbClr val="DD87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9"/>
              <p:cNvSpPr/>
              <p:nvPr/>
            </p:nvSpPr>
            <p:spPr>
              <a:xfrm>
                <a:off x="4041400" y="3439425"/>
                <a:ext cx="226350" cy="1063725"/>
              </a:xfrm>
              <a:custGeom>
                <a:rect b="b" l="l" r="r" t="t"/>
                <a:pathLst>
                  <a:path extrusionOk="0" h="42549" w="9054">
                    <a:moveTo>
                      <a:pt x="2264" y="0"/>
                    </a:moveTo>
                    <a:cubicBezTo>
                      <a:pt x="951" y="0"/>
                      <a:pt x="0" y="1132"/>
                      <a:pt x="0" y="2376"/>
                    </a:cubicBezTo>
                    <a:lnTo>
                      <a:pt x="1132" y="38678"/>
                    </a:lnTo>
                    <a:cubicBezTo>
                      <a:pt x="1223" y="40851"/>
                      <a:pt x="2920" y="42548"/>
                      <a:pt x="5093" y="42548"/>
                    </a:cubicBezTo>
                    <a:cubicBezTo>
                      <a:pt x="7265" y="42548"/>
                      <a:pt x="9053" y="40647"/>
                      <a:pt x="9053" y="38475"/>
                    </a:cubicBezTo>
                    <a:lnTo>
                      <a:pt x="8397" y="2263"/>
                    </a:lnTo>
                    <a:cubicBezTo>
                      <a:pt x="8397" y="1041"/>
                      <a:pt x="7446" y="0"/>
                      <a:pt x="6224"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9"/>
              <p:cNvSpPr/>
              <p:nvPr/>
            </p:nvSpPr>
            <p:spPr>
              <a:xfrm>
                <a:off x="4071950" y="3489200"/>
                <a:ext cx="160150" cy="919450"/>
              </a:xfrm>
              <a:custGeom>
                <a:rect b="b" l="l" r="r" t="t"/>
                <a:pathLst>
                  <a:path extrusionOk="0" h="36778" w="6406">
                    <a:moveTo>
                      <a:pt x="1879" y="1"/>
                    </a:moveTo>
                    <a:cubicBezTo>
                      <a:pt x="861" y="1"/>
                      <a:pt x="1" y="838"/>
                      <a:pt x="1" y="1789"/>
                    </a:cubicBezTo>
                    <a:cubicBezTo>
                      <a:pt x="1" y="2739"/>
                      <a:pt x="747" y="3577"/>
                      <a:pt x="1698" y="3667"/>
                    </a:cubicBezTo>
                    <a:lnTo>
                      <a:pt x="2173" y="33655"/>
                    </a:lnTo>
                    <a:cubicBezTo>
                      <a:pt x="1517" y="33858"/>
                      <a:pt x="951" y="34424"/>
                      <a:pt x="951" y="35171"/>
                    </a:cubicBezTo>
                    <a:cubicBezTo>
                      <a:pt x="951" y="36121"/>
                      <a:pt x="1698" y="36778"/>
                      <a:pt x="2649" y="36778"/>
                    </a:cubicBezTo>
                    <a:cubicBezTo>
                      <a:pt x="3011" y="36778"/>
                      <a:pt x="3395" y="36597"/>
                      <a:pt x="3690" y="36393"/>
                    </a:cubicBezTo>
                    <a:cubicBezTo>
                      <a:pt x="3961" y="36597"/>
                      <a:pt x="4346" y="36778"/>
                      <a:pt x="4821" y="36778"/>
                    </a:cubicBezTo>
                    <a:cubicBezTo>
                      <a:pt x="5659" y="36778"/>
                      <a:pt x="6405" y="36121"/>
                      <a:pt x="6405" y="35171"/>
                    </a:cubicBezTo>
                    <a:cubicBezTo>
                      <a:pt x="6405" y="34424"/>
                      <a:pt x="5840" y="33768"/>
                      <a:pt x="5093" y="33564"/>
                    </a:cubicBezTo>
                    <a:lnTo>
                      <a:pt x="4618" y="3577"/>
                    </a:lnTo>
                    <a:cubicBezTo>
                      <a:pt x="5478" y="3486"/>
                      <a:pt x="6134" y="2739"/>
                      <a:pt x="6134" y="1789"/>
                    </a:cubicBezTo>
                    <a:cubicBezTo>
                      <a:pt x="6134" y="838"/>
                      <a:pt x="5387" y="1"/>
                      <a:pt x="4346" y="1"/>
                    </a:cubicBezTo>
                    <a:cubicBezTo>
                      <a:pt x="3871" y="1"/>
                      <a:pt x="3395" y="182"/>
                      <a:pt x="3124" y="476"/>
                    </a:cubicBezTo>
                    <a:cubicBezTo>
                      <a:pt x="2739" y="182"/>
                      <a:pt x="2354" y="1"/>
                      <a:pt x="1879" y="1"/>
                    </a:cubicBezTo>
                    <a:close/>
                  </a:path>
                </a:pathLst>
              </a:custGeom>
              <a:solidFill>
                <a:srgbClr val="F1F2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9"/>
              <p:cNvSpPr/>
              <p:nvPr/>
            </p:nvSpPr>
            <p:spPr>
              <a:xfrm>
                <a:off x="3829225" y="2088850"/>
                <a:ext cx="63400" cy="148250"/>
              </a:xfrm>
              <a:custGeom>
                <a:rect b="b" l="l" r="r" t="t"/>
                <a:pathLst>
                  <a:path extrusionOk="0" h="5930" w="2536">
                    <a:moveTo>
                      <a:pt x="1313" y="0"/>
                    </a:moveTo>
                    <a:cubicBezTo>
                      <a:pt x="566" y="0"/>
                      <a:pt x="0" y="566"/>
                      <a:pt x="0" y="1223"/>
                    </a:cubicBezTo>
                    <a:lnTo>
                      <a:pt x="0" y="5930"/>
                    </a:lnTo>
                    <a:lnTo>
                      <a:pt x="2535" y="5930"/>
                    </a:lnTo>
                    <a:lnTo>
                      <a:pt x="2535" y="1223"/>
                    </a:lnTo>
                    <a:cubicBezTo>
                      <a:pt x="2535" y="566"/>
                      <a:pt x="1969" y="0"/>
                      <a:pt x="1313" y="0"/>
                    </a:cubicBezTo>
                    <a:close/>
                  </a:path>
                </a:pathLst>
              </a:custGeom>
              <a:solidFill>
                <a:srgbClr val="0088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9"/>
              <p:cNvSpPr/>
              <p:nvPr/>
            </p:nvSpPr>
            <p:spPr>
              <a:xfrm>
                <a:off x="3739825" y="2169200"/>
                <a:ext cx="273300" cy="327625"/>
              </a:xfrm>
              <a:custGeom>
                <a:rect b="b" l="l" r="r" t="t"/>
                <a:pathLst>
                  <a:path extrusionOk="0" h="13105" w="10932">
                    <a:moveTo>
                      <a:pt x="6405" y="0"/>
                    </a:moveTo>
                    <a:cubicBezTo>
                      <a:pt x="2830" y="0"/>
                      <a:pt x="1" y="2920"/>
                      <a:pt x="1" y="6405"/>
                    </a:cubicBezTo>
                    <a:lnTo>
                      <a:pt x="1" y="8578"/>
                    </a:lnTo>
                    <a:cubicBezTo>
                      <a:pt x="1" y="11112"/>
                      <a:pt x="1970" y="13104"/>
                      <a:pt x="4527" y="13104"/>
                    </a:cubicBezTo>
                    <a:cubicBezTo>
                      <a:pt x="8012" y="13104"/>
                      <a:pt x="10932" y="10275"/>
                      <a:pt x="10932" y="6677"/>
                    </a:cubicBezTo>
                    <a:lnTo>
                      <a:pt x="10932" y="4527"/>
                    </a:lnTo>
                    <a:cubicBezTo>
                      <a:pt x="10932" y="2060"/>
                      <a:pt x="8850" y="0"/>
                      <a:pt x="6405" y="0"/>
                    </a:cubicBezTo>
                    <a:close/>
                  </a:path>
                </a:pathLst>
              </a:custGeom>
              <a:solidFill>
                <a:srgbClr val="E84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9"/>
              <p:cNvSpPr/>
              <p:nvPr/>
            </p:nvSpPr>
            <p:spPr>
              <a:xfrm>
                <a:off x="3911825" y="2065075"/>
                <a:ext cx="101300" cy="233700"/>
              </a:xfrm>
              <a:custGeom>
                <a:rect b="b" l="l" r="r" t="t"/>
                <a:pathLst>
                  <a:path extrusionOk="0" h="9348" w="4052">
                    <a:moveTo>
                      <a:pt x="1970" y="1"/>
                    </a:moveTo>
                    <a:cubicBezTo>
                      <a:pt x="929" y="1"/>
                      <a:pt x="1" y="951"/>
                      <a:pt x="1" y="2083"/>
                    </a:cubicBezTo>
                    <a:lnTo>
                      <a:pt x="1" y="9348"/>
                    </a:lnTo>
                    <a:lnTo>
                      <a:pt x="4052" y="9348"/>
                    </a:lnTo>
                    <a:lnTo>
                      <a:pt x="4052" y="2083"/>
                    </a:lnTo>
                    <a:cubicBezTo>
                      <a:pt x="4052" y="951"/>
                      <a:pt x="3101" y="1"/>
                      <a:pt x="1970" y="1"/>
                    </a:cubicBezTo>
                    <a:close/>
                  </a:path>
                </a:pathLst>
              </a:custGeom>
              <a:solidFill>
                <a:srgbClr val="E84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9"/>
              <p:cNvSpPr/>
              <p:nvPr/>
            </p:nvSpPr>
            <p:spPr>
              <a:xfrm>
                <a:off x="3437700" y="3338125"/>
                <a:ext cx="136950" cy="1563350"/>
              </a:xfrm>
              <a:custGeom>
                <a:rect b="b" l="l" r="r" t="t"/>
                <a:pathLst>
                  <a:path extrusionOk="0" h="62534" w="5478">
                    <a:moveTo>
                      <a:pt x="4051" y="1"/>
                    </a:moveTo>
                    <a:cubicBezTo>
                      <a:pt x="3214" y="1"/>
                      <a:pt x="2558" y="567"/>
                      <a:pt x="2558" y="1427"/>
                    </a:cubicBezTo>
                    <a:lnTo>
                      <a:pt x="0" y="61017"/>
                    </a:lnTo>
                    <a:cubicBezTo>
                      <a:pt x="0" y="61764"/>
                      <a:pt x="566" y="62443"/>
                      <a:pt x="1335" y="62533"/>
                    </a:cubicBezTo>
                    <a:lnTo>
                      <a:pt x="1426" y="62533"/>
                    </a:lnTo>
                    <a:cubicBezTo>
                      <a:pt x="2173" y="62533"/>
                      <a:pt x="2829" y="61877"/>
                      <a:pt x="2829" y="61107"/>
                    </a:cubicBezTo>
                    <a:lnTo>
                      <a:pt x="5387" y="1517"/>
                    </a:lnTo>
                    <a:cubicBezTo>
                      <a:pt x="5477" y="657"/>
                      <a:pt x="4821" y="1"/>
                      <a:pt x="4051" y="1"/>
                    </a:cubicBezTo>
                    <a:close/>
                  </a:path>
                </a:pathLst>
              </a:custGeom>
              <a:solidFill>
                <a:srgbClr val="E54C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9"/>
              <p:cNvSpPr/>
              <p:nvPr/>
            </p:nvSpPr>
            <p:spPr>
              <a:xfrm>
                <a:off x="3340950" y="3277025"/>
                <a:ext cx="169750" cy="1864900"/>
              </a:xfrm>
              <a:custGeom>
                <a:rect b="b" l="l" r="r" t="t"/>
                <a:pathLst>
                  <a:path extrusionOk="0" h="74596" w="6790">
                    <a:moveTo>
                      <a:pt x="2467" y="1"/>
                    </a:moveTo>
                    <a:cubicBezTo>
                      <a:pt x="1697" y="1"/>
                      <a:pt x="1041" y="566"/>
                      <a:pt x="1041" y="1404"/>
                    </a:cubicBezTo>
                    <a:lnTo>
                      <a:pt x="0" y="71382"/>
                    </a:lnTo>
                    <a:cubicBezTo>
                      <a:pt x="0" y="72242"/>
                      <a:pt x="294" y="73079"/>
                      <a:pt x="951" y="73645"/>
                    </a:cubicBezTo>
                    <a:cubicBezTo>
                      <a:pt x="1516" y="74302"/>
                      <a:pt x="2376" y="74596"/>
                      <a:pt x="3214" y="74596"/>
                    </a:cubicBezTo>
                    <a:cubicBezTo>
                      <a:pt x="4911" y="74596"/>
                      <a:pt x="6337" y="73261"/>
                      <a:pt x="6428" y="71563"/>
                    </a:cubicBezTo>
                    <a:lnTo>
                      <a:pt x="6699" y="63551"/>
                    </a:lnTo>
                    <a:cubicBezTo>
                      <a:pt x="6790" y="62805"/>
                      <a:pt x="6133" y="62148"/>
                      <a:pt x="5386" y="62058"/>
                    </a:cubicBezTo>
                    <a:cubicBezTo>
                      <a:pt x="4526" y="62058"/>
                      <a:pt x="3870" y="62623"/>
                      <a:pt x="3870" y="63461"/>
                    </a:cubicBezTo>
                    <a:lnTo>
                      <a:pt x="3508" y="71473"/>
                    </a:lnTo>
                    <a:cubicBezTo>
                      <a:pt x="3508" y="71563"/>
                      <a:pt x="3395" y="71767"/>
                      <a:pt x="3214" y="71767"/>
                    </a:cubicBezTo>
                    <a:cubicBezTo>
                      <a:pt x="3123" y="71767"/>
                      <a:pt x="3033" y="71676"/>
                      <a:pt x="2942" y="71676"/>
                    </a:cubicBezTo>
                    <a:cubicBezTo>
                      <a:pt x="2942" y="71563"/>
                      <a:pt x="2829" y="71563"/>
                      <a:pt x="2829" y="71382"/>
                    </a:cubicBezTo>
                    <a:lnTo>
                      <a:pt x="3961" y="1404"/>
                    </a:lnTo>
                    <a:cubicBezTo>
                      <a:pt x="3961" y="657"/>
                      <a:pt x="3304" y="1"/>
                      <a:pt x="2557" y="1"/>
                    </a:cubicBezTo>
                    <a:close/>
                  </a:path>
                </a:pathLst>
              </a:custGeom>
              <a:solidFill>
                <a:srgbClr val="4675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9"/>
              <p:cNvSpPr/>
              <p:nvPr/>
            </p:nvSpPr>
            <p:spPr>
              <a:xfrm>
                <a:off x="3235125" y="240375"/>
                <a:ext cx="1105600" cy="763850"/>
              </a:xfrm>
              <a:custGeom>
                <a:rect b="b" l="l" r="r" t="t"/>
                <a:pathLst>
                  <a:path extrusionOk="0" h="30554" w="44224">
                    <a:moveTo>
                      <a:pt x="22067" y="1"/>
                    </a:moveTo>
                    <a:cubicBezTo>
                      <a:pt x="14802" y="1"/>
                      <a:pt x="18491" y="3486"/>
                      <a:pt x="18491" y="3486"/>
                    </a:cubicBezTo>
                    <a:cubicBezTo>
                      <a:pt x="18491" y="3486"/>
                      <a:pt x="15191" y="3040"/>
                      <a:pt x="11975" y="3040"/>
                    </a:cubicBezTo>
                    <a:cubicBezTo>
                      <a:pt x="9484" y="3040"/>
                      <a:pt x="7044" y="3307"/>
                      <a:pt x="6225" y="4255"/>
                    </a:cubicBezTo>
                    <a:cubicBezTo>
                      <a:pt x="4437" y="6428"/>
                      <a:pt x="8759" y="6881"/>
                      <a:pt x="8759" y="6881"/>
                    </a:cubicBezTo>
                    <a:cubicBezTo>
                      <a:pt x="8759" y="6881"/>
                      <a:pt x="1" y="10389"/>
                      <a:pt x="1314" y="11973"/>
                    </a:cubicBezTo>
                    <a:cubicBezTo>
                      <a:pt x="2379" y="13174"/>
                      <a:pt x="4014" y="13325"/>
                      <a:pt x="4771" y="13325"/>
                    </a:cubicBezTo>
                    <a:cubicBezTo>
                      <a:pt x="5028" y="13325"/>
                      <a:pt x="5184" y="13308"/>
                      <a:pt x="5184" y="13308"/>
                    </a:cubicBezTo>
                    <a:lnTo>
                      <a:pt x="5184" y="13308"/>
                    </a:lnTo>
                    <a:cubicBezTo>
                      <a:pt x="5184" y="13308"/>
                      <a:pt x="1223" y="16612"/>
                      <a:pt x="3780" y="18581"/>
                    </a:cubicBezTo>
                    <a:cubicBezTo>
                      <a:pt x="3871" y="18672"/>
                      <a:pt x="3961" y="18672"/>
                      <a:pt x="4052" y="18762"/>
                    </a:cubicBezTo>
                    <a:cubicBezTo>
                      <a:pt x="3101" y="24330"/>
                      <a:pt x="3577" y="30554"/>
                      <a:pt x="5568" y="30554"/>
                    </a:cubicBezTo>
                    <a:cubicBezTo>
                      <a:pt x="7741" y="30554"/>
                      <a:pt x="8963" y="23108"/>
                      <a:pt x="9325" y="18966"/>
                    </a:cubicBezTo>
                    <a:cubicBezTo>
                      <a:pt x="18016" y="18491"/>
                      <a:pt x="33292" y="15753"/>
                      <a:pt x="33293" y="15752"/>
                    </a:cubicBezTo>
                    <a:lnTo>
                      <a:pt x="33293" y="15752"/>
                    </a:lnTo>
                    <a:cubicBezTo>
                      <a:pt x="33293" y="15753"/>
                      <a:pt x="33207" y="19064"/>
                      <a:pt x="33978" y="19064"/>
                    </a:cubicBezTo>
                    <a:cubicBezTo>
                      <a:pt x="33998" y="19064"/>
                      <a:pt x="34018" y="19061"/>
                      <a:pt x="34039" y="19057"/>
                    </a:cubicBezTo>
                    <a:cubicBezTo>
                      <a:pt x="34899" y="18966"/>
                      <a:pt x="36597" y="16409"/>
                      <a:pt x="36597" y="16409"/>
                    </a:cubicBezTo>
                    <a:cubicBezTo>
                      <a:pt x="36597" y="16409"/>
                      <a:pt x="37615" y="30554"/>
                      <a:pt x="40648" y="30554"/>
                    </a:cubicBezTo>
                    <a:cubicBezTo>
                      <a:pt x="44224" y="30554"/>
                      <a:pt x="42821" y="10275"/>
                      <a:pt x="37253" y="10185"/>
                    </a:cubicBezTo>
                    <a:cubicBezTo>
                      <a:pt x="37253" y="10185"/>
                      <a:pt x="32523" y="1"/>
                      <a:pt x="22067" y="1"/>
                    </a:cubicBezTo>
                    <a:close/>
                  </a:path>
                </a:pathLst>
              </a:custGeom>
              <a:solidFill>
                <a:srgbClr val="7542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9"/>
              <p:cNvSpPr/>
              <p:nvPr/>
            </p:nvSpPr>
            <p:spPr>
              <a:xfrm>
                <a:off x="3725675" y="1029000"/>
                <a:ext cx="122250" cy="175525"/>
              </a:xfrm>
              <a:custGeom>
                <a:rect b="b" l="l" r="r" t="t"/>
                <a:pathLst>
                  <a:path extrusionOk="0" h="7021" w="4890">
                    <a:moveTo>
                      <a:pt x="3834" y="0"/>
                    </a:moveTo>
                    <a:cubicBezTo>
                      <a:pt x="3669" y="0"/>
                      <a:pt x="3485" y="15"/>
                      <a:pt x="3282" y="50"/>
                    </a:cubicBezTo>
                    <a:cubicBezTo>
                      <a:pt x="2717" y="50"/>
                      <a:pt x="2151" y="344"/>
                      <a:pt x="1585" y="706"/>
                    </a:cubicBezTo>
                    <a:cubicBezTo>
                      <a:pt x="1019" y="1091"/>
                      <a:pt x="453" y="1657"/>
                      <a:pt x="182" y="2494"/>
                    </a:cubicBezTo>
                    <a:cubicBezTo>
                      <a:pt x="1" y="3264"/>
                      <a:pt x="1" y="4101"/>
                      <a:pt x="272" y="4757"/>
                    </a:cubicBezTo>
                    <a:cubicBezTo>
                      <a:pt x="453" y="5436"/>
                      <a:pt x="838" y="5889"/>
                      <a:pt x="1223" y="6274"/>
                    </a:cubicBezTo>
                    <a:cubicBezTo>
                      <a:pt x="1970" y="7021"/>
                      <a:pt x="2626" y="7021"/>
                      <a:pt x="2626" y="7021"/>
                    </a:cubicBezTo>
                    <a:cubicBezTo>
                      <a:pt x="2717" y="6930"/>
                      <a:pt x="2060" y="6658"/>
                      <a:pt x="1495" y="6002"/>
                    </a:cubicBezTo>
                    <a:cubicBezTo>
                      <a:pt x="929" y="5323"/>
                      <a:pt x="363" y="4010"/>
                      <a:pt x="838" y="2698"/>
                    </a:cubicBezTo>
                    <a:cubicBezTo>
                      <a:pt x="1223" y="1363"/>
                      <a:pt x="2445" y="706"/>
                      <a:pt x="3396" y="435"/>
                    </a:cubicBezTo>
                    <a:cubicBezTo>
                      <a:pt x="3701" y="360"/>
                      <a:pt x="3970" y="340"/>
                      <a:pt x="4193" y="340"/>
                    </a:cubicBezTo>
                    <a:cubicBezTo>
                      <a:pt x="4458" y="340"/>
                      <a:pt x="4658" y="369"/>
                      <a:pt x="4777" y="369"/>
                    </a:cubicBezTo>
                    <a:cubicBezTo>
                      <a:pt x="4833" y="369"/>
                      <a:pt x="4871" y="362"/>
                      <a:pt x="4889" y="344"/>
                    </a:cubicBezTo>
                    <a:cubicBezTo>
                      <a:pt x="4889" y="253"/>
                      <a:pt x="4522" y="0"/>
                      <a:pt x="3834" y="0"/>
                    </a:cubicBezTo>
                    <a:close/>
                  </a:path>
                </a:pathLst>
              </a:custGeom>
              <a:solidFill>
                <a:srgbClr val="9F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9"/>
              <p:cNvSpPr/>
              <p:nvPr/>
            </p:nvSpPr>
            <p:spPr>
              <a:xfrm>
                <a:off x="3831500" y="1162150"/>
                <a:ext cx="37925" cy="26050"/>
              </a:xfrm>
              <a:custGeom>
                <a:rect b="b" l="l" r="r" t="t"/>
                <a:pathLst>
                  <a:path extrusionOk="0" h="1042" w="1517">
                    <a:moveTo>
                      <a:pt x="1212" y="0"/>
                    </a:moveTo>
                    <a:cubicBezTo>
                      <a:pt x="1044" y="0"/>
                      <a:pt x="809" y="105"/>
                      <a:pt x="566" y="291"/>
                    </a:cubicBezTo>
                    <a:cubicBezTo>
                      <a:pt x="294" y="472"/>
                      <a:pt x="0" y="767"/>
                      <a:pt x="181" y="948"/>
                    </a:cubicBezTo>
                    <a:cubicBezTo>
                      <a:pt x="221" y="1012"/>
                      <a:pt x="281" y="1042"/>
                      <a:pt x="359" y="1042"/>
                    </a:cubicBezTo>
                    <a:cubicBezTo>
                      <a:pt x="501" y="1042"/>
                      <a:pt x="702" y="942"/>
                      <a:pt x="951" y="767"/>
                    </a:cubicBezTo>
                    <a:cubicBezTo>
                      <a:pt x="1313" y="563"/>
                      <a:pt x="1516" y="291"/>
                      <a:pt x="1426" y="110"/>
                    </a:cubicBezTo>
                    <a:cubicBezTo>
                      <a:pt x="1384" y="36"/>
                      <a:pt x="1309" y="0"/>
                      <a:pt x="1212" y="0"/>
                    </a:cubicBezTo>
                    <a:close/>
                  </a:path>
                </a:pathLst>
              </a:custGeom>
              <a:solidFill>
                <a:srgbClr val="9F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9"/>
              <p:cNvSpPr/>
              <p:nvPr/>
            </p:nvSpPr>
            <p:spPr>
              <a:xfrm>
                <a:off x="3732475" y="1193175"/>
                <a:ext cx="181650" cy="86475"/>
              </a:xfrm>
              <a:custGeom>
                <a:rect b="b" l="l" r="r" t="t"/>
                <a:pathLst>
                  <a:path extrusionOk="0" h="3459" w="7266">
                    <a:moveTo>
                      <a:pt x="7175" y="1"/>
                    </a:moveTo>
                    <a:cubicBezTo>
                      <a:pt x="7084" y="1"/>
                      <a:pt x="6971" y="454"/>
                      <a:pt x="6518" y="1132"/>
                    </a:cubicBezTo>
                    <a:cubicBezTo>
                      <a:pt x="6043" y="1789"/>
                      <a:pt x="5183" y="2536"/>
                      <a:pt x="4052" y="2717"/>
                    </a:cubicBezTo>
                    <a:cubicBezTo>
                      <a:pt x="3790" y="2780"/>
                      <a:pt x="3537" y="2807"/>
                      <a:pt x="3293" y="2807"/>
                    </a:cubicBezTo>
                    <a:cubicBezTo>
                      <a:pt x="2401" y="2807"/>
                      <a:pt x="1648" y="2434"/>
                      <a:pt x="1132" y="2060"/>
                    </a:cubicBezTo>
                    <a:cubicBezTo>
                      <a:pt x="476" y="1698"/>
                      <a:pt x="181" y="1223"/>
                      <a:pt x="91" y="1223"/>
                    </a:cubicBezTo>
                    <a:cubicBezTo>
                      <a:pt x="0" y="1314"/>
                      <a:pt x="181" y="1879"/>
                      <a:pt x="860" y="2445"/>
                    </a:cubicBezTo>
                    <a:cubicBezTo>
                      <a:pt x="1411" y="2920"/>
                      <a:pt x="2361" y="3459"/>
                      <a:pt x="3482" y="3459"/>
                    </a:cubicBezTo>
                    <a:cubicBezTo>
                      <a:pt x="3696" y="3459"/>
                      <a:pt x="3917" y="3439"/>
                      <a:pt x="4142" y="3396"/>
                    </a:cubicBezTo>
                    <a:cubicBezTo>
                      <a:pt x="5568" y="3101"/>
                      <a:pt x="6518" y="2151"/>
                      <a:pt x="6881" y="1404"/>
                    </a:cubicBezTo>
                    <a:cubicBezTo>
                      <a:pt x="7265" y="567"/>
                      <a:pt x="7265" y="1"/>
                      <a:pt x="7175" y="1"/>
                    </a:cubicBezTo>
                    <a:close/>
                  </a:path>
                </a:pathLst>
              </a:custGeom>
              <a:solidFill>
                <a:srgbClr val="9F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9"/>
              <p:cNvSpPr/>
              <p:nvPr/>
            </p:nvSpPr>
            <p:spPr>
              <a:xfrm>
                <a:off x="3572350" y="1027825"/>
                <a:ext cx="37375" cy="113325"/>
              </a:xfrm>
              <a:custGeom>
                <a:rect b="b" l="l" r="r" t="t"/>
                <a:pathLst>
                  <a:path extrusionOk="0" h="4533" w="1495">
                    <a:moveTo>
                      <a:pt x="611" y="1"/>
                    </a:moveTo>
                    <a:cubicBezTo>
                      <a:pt x="596" y="1"/>
                      <a:pt x="581" y="3"/>
                      <a:pt x="566" y="6"/>
                    </a:cubicBezTo>
                    <a:cubicBezTo>
                      <a:pt x="272" y="6"/>
                      <a:pt x="1" y="1047"/>
                      <a:pt x="182" y="2270"/>
                    </a:cubicBezTo>
                    <a:cubicBezTo>
                      <a:pt x="272" y="3582"/>
                      <a:pt x="657" y="4533"/>
                      <a:pt x="1042" y="4533"/>
                    </a:cubicBezTo>
                    <a:cubicBezTo>
                      <a:pt x="1313" y="4442"/>
                      <a:pt x="1494" y="3401"/>
                      <a:pt x="1404" y="2179"/>
                    </a:cubicBezTo>
                    <a:cubicBezTo>
                      <a:pt x="1317" y="1007"/>
                      <a:pt x="959" y="1"/>
                      <a:pt x="611" y="1"/>
                    </a:cubicBezTo>
                    <a:close/>
                  </a:path>
                </a:pathLst>
              </a:custGeom>
              <a:solidFill>
                <a:srgbClr val="9F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9"/>
              <p:cNvSpPr/>
              <p:nvPr/>
            </p:nvSpPr>
            <p:spPr>
              <a:xfrm>
                <a:off x="4005750" y="999525"/>
                <a:ext cx="37950" cy="108975"/>
              </a:xfrm>
              <a:custGeom>
                <a:rect b="b" l="l" r="r" t="t"/>
                <a:pathLst>
                  <a:path extrusionOk="0" h="4359" w="1518">
                    <a:moveTo>
                      <a:pt x="528" y="1"/>
                    </a:moveTo>
                    <a:cubicBezTo>
                      <a:pt x="511" y="1"/>
                      <a:pt x="493" y="3"/>
                      <a:pt x="476" y="7"/>
                    </a:cubicBezTo>
                    <a:cubicBezTo>
                      <a:pt x="204" y="7"/>
                      <a:pt x="1" y="1048"/>
                      <a:pt x="114" y="2270"/>
                    </a:cubicBezTo>
                    <a:cubicBezTo>
                      <a:pt x="287" y="3438"/>
                      <a:pt x="646" y="4358"/>
                      <a:pt x="994" y="4358"/>
                    </a:cubicBezTo>
                    <a:cubicBezTo>
                      <a:pt x="1010" y="4358"/>
                      <a:pt x="1026" y="4356"/>
                      <a:pt x="1042" y="4352"/>
                    </a:cubicBezTo>
                    <a:cubicBezTo>
                      <a:pt x="1336" y="4352"/>
                      <a:pt x="1517" y="3311"/>
                      <a:pt x="1426" y="2089"/>
                    </a:cubicBezTo>
                    <a:cubicBezTo>
                      <a:pt x="1254" y="900"/>
                      <a:pt x="895" y="1"/>
                      <a:pt x="528" y="1"/>
                    </a:cubicBezTo>
                    <a:close/>
                  </a:path>
                </a:pathLst>
              </a:custGeom>
              <a:solidFill>
                <a:srgbClr val="9F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9"/>
              <p:cNvSpPr/>
              <p:nvPr/>
            </p:nvSpPr>
            <p:spPr>
              <a:xfrm>
                <a:off x="3480125" y="833700"/>
                <a:ext cx="157875" cy="102225"/>
              </a:xfrm>
              <a:custGeom>
                <a:rect b="b" l="l" r="r" t="t"/>
                <a:pathLst>
                  <a:path extrusionOk="0" h="4089" w="6315">
                    <a:moveTo>
                      <a:pt x="4658" y="1"/>
                    </a:moveTo>
                    <a:cubicBezTo>
                      <a:pt x="3958" y="1"/>
                      <a:pt x="3083" y="152"/>
                      <a:pt x="2264" y="597"/>
                    </a:cubicBezTo>
                    <a:cubicBezTo>
                      <a:pt x="1223" y="1253"/>
                      <a:pt x="566" y="2113"/>
                      <a:pt x="295" y="2860"/>
                    </a:cubicBezTo>
                    <a:cubicBezTo>
                      <a:pt x="1" y="3516"/>
                      <a:pt x="1" y="3992"/>
                      <a:pt x="204" y="4082"/>
                    </a:cubicBezTo>
                    <a:cubicBezTo>
                      <a:pt x="214" y="4086"/>
                      <a:pt x="224" y="4088"/>
                      <a:pt x="235" y="4088"/>
                    </a:cubicBezTo>
                    <a:cubicBezTo>
                      <a:pt x="530" y="4088"/>
                      <a:pt x="1280" y="2645"/>
                      <a:pt x="2830" y="1729"/>
                    </a:cubicBezTo>
                    <a:cubicBezTo>
                      <a:pt x="4527" y="801"/>
                      <a:pt x="6224" y="982"/>
                      <a:pt x="6224" y="597"/>
                    </a:cubicBezTo>
                    <a:cubicBezTo>
                      <a:pt x="6315" y="416"/>
                      <a:pt x="5953" y="122"/>
                      <a:pt x="5183" y="31"/>
                    </a:cubicBezTo>
                    <a:cubicBezTo>
                      <a:pt x="5024" y="12"/>
                      <a:pt x="4847" y="1"/>
                      <a:pt x="4658" y="1"/>
                    </a:cubicBezTo>
                    <a:close/>
                  </a:path>
                </a:pathLst>
              </a:custGeom>
              <a:solidFill>
                <a:srgbClr val="9F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9"/>
              <p:cNvSpPr/>
              <p:nvPr/>
            </p:nvSpPr>
            <p:spPr>
              <a:xfrm>
                <a:off x="3944650" y="777225"/>
                <a:ext cx="179375" cy="77525"/>
              </a:xfrm>
              <a:custGeom>
                <a:rect b="b" l="l" r="r" t="t"/>
                <a:pathLst>
                  <a:path extrusionOk="0" h="3101" w="7175">
                    <a:moveTo>
                      <a:pt x="2176" y="0"/>
                    </a:moveTo>
                    <a:cubicBezTo>
                      <a:pt x="1788" y="0"/>
                      <a:pt x="1436" y="44"/>
                      <a:pt x="1132" y="117"/>
                    </a:cubicBezTo>
                    <a:cubicBezTo>
                      <a:pt x="385" y="321"/>
                      <a:pt x="0" y="593"/>
                      <a:pt x="0" y="683"/>
                    </a:cubicBezTo>
                    <a:cubicBezTo>
                      <a:pt x="91" y="1068"/>
                      <a:pt x="1788" y="887"/>
                      <a:pt x="3689" y="1543"/>
                    </a:cubicBezTo>
                    <a:cubicBezTo>
                      <a:pt x="5291" y="2131"/>
                      <a:pt x="6439" y="3101"/>
                      <a:pt x="6937" y="3101"/>
                    </a:cubicBezTo>
                    <a:cubicBezTo>
                      <a:pt x="6995" y="3101"/>
                      <a:pt x="7044" y="3088"/>
                      <a:pt x="7084" y="3060"/>
                    </a:cubicBezTo>
                    <a:cubicBezTo>
                      <a:pt x="7175" y="2946"/>
                      <a:pt x="6971" y="2494"/>
                      <a:pt x="6518" y="1928"/>
                    </a:cubicBezTo>
                    <a:cubicBezTo>
                      <a:pt x="6043" y="1362"/>
                      <a:pt x="5183" y="683"/>
                      <a:pt x="4052" y="321"/>
                    </a:cubicBezTo>
                    <a:cubicBezTo>
                      <a:pt x="3380" y="93"/>
                      <a:pt x="2741" y="0"/>
                      <a:pt x="2176" y="0"/>
                    </a:cubicBezTo>
                    <a:close/>
                  </a:path>
                </a:pathLst>
              </a:custGeom>
              <a:solidFill>
                <a:srgbClr val="9F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9"/>
              <p:cNvSpPr/>
              <p:nvPr/>
            </p:nvSpPr>
            <p:spPr>
              <a:xfrm>
                <a:off x="4269975" y="966875"/>
                <a:ext cx="61150" cy="129575"/>
              </a:xfrm>
              <a:custGeom>
                <a:rect b="b" l="l" r="r" t="t"/>
                <a:pathLst>
                  <a:path extrusionOk="0" h="5183" w="2446">
                    <a:moveTo>
                      <a:pt x="2445" y="0"/>
                    </a:moveTo>
                    <a:cubicBezTo>
                      <a:pt x="2355" y="0"/>
                      <a:pt x="2083" y="91"/>
                      <a:pt x="1698" y="453"/>
                    </a:cubicBezTo>
                    <a:cubicBezTo>
                      <a:pt x="1223" y="837"/>
                      <a:pt x="748" y="1403"/>
                      <a:pt x="386" y="2150"/>
                    </a:cubicBezTo>
                    <a:cubicBezTo>
                      <a:pt x="91" y="3010"/>
                      <a:pt x="1" y="3757"/>
                      <a:pt x="1" y="4323"/>
                    </a:cubicBezTo>
                    <a:cubicBezTo>
                      <a:pt x="1" y="4798"/>
                      <a:pt x="91" y="5183"/>
                      <a:pt x="91" y="5183"/>
                    </a:cubicBezTo>
                    <a:cubicBezTo>
                      <a:pt x="182" y="5183"/>
                      <a:pt x="182" y="4798"/>
                      <a:pt x="182" y="4323"/>
                    </a:cubicBezTo>
                    <a:cubicBezTo>
                      <a:pt x="295" y="3757"/>
                      <a:pt x="386" y="3101"/>
                      <a:pt x="748" y="2354"/>
                    </a:cubicBezTo>
                    <a:cubicBezTo>
                      <a:pt x="1042" y="1584"/>
                      <a:pt x="1517" y="1019"/>
                      <a:pt x="1789" y="656"/>
                    </a:cubicBezTo>
                    <a:cubicBezTo>
                      <a:pt x="2174" y="272"/>
                      <a:pt x="2445" y="91"/>
                      <a:pt x="2445" y="0"/>
                    </a:cubicBezTo>
                    <a:close/>
                  </a:path>
                </a:pathLst>
              </a:custGeom>
              <a:solidFill>
                <a:srgbClr val="9F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9"/>
              <p:cNvSpPr/>
              <p:nvPr/>
            </p:nvSpPr>
            <p:spPr>
              <a:xfrm>
                <a:off x="4279600" y="1016100"/>
                <a:ext cx="26050" cy="63950"/>
              </a:xfrm>
              <a:custGeom>
                <a:rect b="b" l="l" r="r" t="t"/>
                <a:pathLst>
                  <a:path extrusionOk="0" h="2558" w="1042">
                    <a:moveTo>
                      <a:pt x="566" y="0"/>
                    </a:moveTo>
                    <a:cubicBezTo>
                      <a:pt x="476" y="0"/>
                      <a:pt x="838" y="566"/>
                      <a:pt x="657" y="1313"/>
                    </a:cubicBezTo>
                    <a:cubicBezTo>
                      <a:pt x="476" y="2082"/>
                      <a:pt x="1" y="2444"/>
                      <a:pt x="91" y="2557"/>
                    </a:cubicBezTo>
                    <a:cubicBezTo>
                      <a:pt x="91" y="2557"/>
                      <a:pt x="272" y="2557"/>
                      <a:pt x="476" y="2354"/>
                    </a:cubicBezTo>
                    <a:cubicBezTo>
                      <a:pt x="657" y="2173"/>
                      <a:pt x="838" y="1788"/>
                      <a:pt x="928" y="1426"/>
                    </a:cubicBezTo>
                    <a:cubicBezTo>
                      <a:pt x="1042" y="951"/>
                      <a:pt x="928" y="566"/>
                      <a:pt x="838" y="385"/>
                    </a:cubicBezTo>
                    <a:cubicBezTo>
                      <a:pt x="747" y="91"/>
                      <a:pt x="657" y="0"/>
                      <a:pt x="566" y="0"/>
                    </a:cubicBezTo>
                    <a:close/>
                  </a:path>
                </a:pathLst>
              </a:custGeom>
              <a:solidFill>
                <a:srgbClr val="9F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9"/>
              <p:cNvSpPr/>
              <p:nvPr/>
            </p:nvSpPr>
            <p:spPr>
              <a:xfrm>
                <a:off x="3263425" y="944800"/>
                <a:ext cx="63400" cy="127900"/>
              </a:xfrm>
              <a:custGeom>
                <a:rect b="b" l="l" r="r" t="t"/>
                <a:pathLst>
                  <a:path extrusionOk="0" h="5116" w="2536">
                    <a:moveTo>
                      <a:pt x="116" y="0"/>
                    </a:moveTo>
                    <a:cubicBezTo>
                      <a:pt x="100" y="0"/>
                      <a:pt x="91" y="8"/>
                      <a:pt x="91" y="23"/>
                    </a:cubicBezTo>
                    <a:cubicBezTo>
                      <a:pt x="0" y="23"/>
                      <a:pt x="272" y="204"/>
                      <a:pt x="657" y="589"/>
                    </a:cubicBezTo>
                    <a:cubicBezTo>
                      <a:pt x="1042" y="1064"/>
                      <a:pt x="1404" y="1630"/>
                      <a:pt x="1788" y="2286"/>
                    </a:cubicBezTo>
                    <a:cubicBezTo>
                      <a:pt x="2083" y="3033"/>
                      <a:pt x="2264" y="3803"/>
                      <a:pt x="2264" y="4278"/>
                    </a:cubicBezTo>
                    <a:cubicBezTo>
                      <a:pt x="2354" y="4844"/>
                      <a:pt x="2264" y="5115"/>
                      <a:pt x="2354" y="5115"/>
                    </a:cubicBezTo>
                    <a:cubicBezTo>
                      <a:pt x="2354" y="5115"/>
                      <a:pt x="2445" y="4844"/>
                      <a:pt x="2535" y="4278"/>
                    </a:cubicBezTo>
                    <a:cubicBezTo>
                      <a:pt x="2535" y="3712"/>
                      <a:pt x="2445" y="2943"/>
                      <a:pt x="2083" y="2196"/>
                    </a:cubicBezTo>
                    <a:cubicBezTo>
                      <a:pt x="1698" y="1449"/>
                      <a:pt x="1223" y="770"/>
                      <a:pt x="838" y="498"/>
                    </a:cubicBezTo>
                    <a:cubicBezTo>
                      <a:pt x="462" y="179"/>
                      <a:pt x="196" y="0"/>
                      <a:pt x="116" y="0"/>
                    </a:cubicBezTo>
                    <a:close/>
                  </a:path>
                </a:pathLst>
              </a:custGeom>
              <a:solidFill>
                <a:srgbClr val="9F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9"/>
              <p:cNvSpPr/>
              <p:nvPr/>
            </p:nvSpPr>
            <p:spPr>
              <a:xfrm>
                <a:off x="3289450" y="992325"/>
                <a:ext cx="26050" cy="64850"/>
              </a:xfrm>
              <a:custGeom>
                <a:rect b="b" l="l" r="r" t="t"/>
                <a:pathLst>
                  <a:path extrusionOk="0" h="2594" w="1042">
                    <a:moveTo>
                      <a:pt x="476" y="1"/>
                    </a:moveTo>
                    <a:lnTo>
                      <a:pt x="476" y="1"/>
                    </a:lnTo>
                    <a:cubicBezTo>
                      <a:pt x="476" y="1"/>
                      <a:pt x="272" y="114"/>
                      <a:pt x="182" y="385"/>
                    </a:cubicBezTo>
                    <a:cubicBezTo>
                      <a:pt x="91" y="679"/>
                      <a:pt x="1" y="1042"/>
                      <a:pt x="91" y="1426"/>
                    </a:cubicBezTo>
                    <a:cubicBezTo>
                      <a:pt x="182" y="1902"/>
                      <a:pt x="363" y="2173"/>
                      <a:pt x="657" y="2377"/>
                    </a:cubicBezTo>
                    <a:cubicBezTo>
                      <a:pt x="789" y="2509"/>
                      <a:pt x="934" y="2593"/>
                      <a:pt x="1002" y="2593"/>
                    </a:cubicBezTo>
                    <a:cubicBezTo>
                      <a:pt x="1027" y="2593"/>
                      <a:pt x="1042" y="2582"/>
                      <a:pt x="1042" y="2558"/>
                    </a:cubicBezTo>
                    <a:cubicBezTo>
                      <a:pt x="1042" y="2467"/>
                      <a:pt x="566" y="2083"/>
                      <a:pt x="476" y="1426"/>
                    </a:cubicBezTo>
                    <a:cubicBezTo>
                      <a:pt x="272" y="679"/>
                      <a:pt x="566" y="114"/>
                      <a:pt x="476" y="1"/>
                    </a:cubicBezTo>
                    <a:close/>
                  </a:path>
                </a:pathLst>
              </a:custGeom>
              <a:solidFill>
                <a:srgbClr val="9F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72" name="Google Shape;1172;p29"/>
          <p:cNvGrpSpPr/>
          <p:nvPr/>
        </p:nvGrpSpPr>
        <p:grpSpPr>
          <a:xfrm>
            <a:off x="1095220" y="7842520"/>
            <a:ext cx="2471324" cy="256382"/>
            <a:chOff x="1842025" y="1778250"/>
            <a:chExt cx="4980500" cy="417900"/>
          </a:xfrm>
        </p:grpSpPr>
        <p:sp>
          <p:nvSpPr>
            <p:cNvPr id="1173" name="Google Shape;1173;p29"/>
            <p:cNvSpPr/>
            <p:nvPr/>
          </p:nvSpPr>
          <p:spPr>
            <a:xfrm>
              <a:off x="1842025" y="1778250"/>
              <a:ext cx="1643700" cy="417900"/>
            </a:xfrm>
            <a:prstGeom prst="rect">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74" name="Google Shape;1174;p29"/>
            <p:cNvCxnSpPr/>
            <p:nvPr/>
          </p:nvCxnSpPr>
          <p:spPr>
            <a:xfrm flipH="1" rot="10800000">
              <a:off x="3478425" y="1988200"/>
              <a:ext cx="3344100" cy="1500"/>
            </a:xfrm>
            <a:prstGeom prst="straightConnector1">
              <a:avLst/>
            </a:prstGeom>
            <a:noFill/>
            <a:ln cap="flat" cmpd="sng" w="19050">
              <a:solidFill>
                <a:srgbClr val="FFDDD2"/>
              </a:solidFill>
              <a:prstDash val="solid"/>
              <a:round/>
              <a:headEnd len="med" w="med" type="none"/>
              <a:tailEnd len="med" w="med" type="oval"/>
            </a:ln>
          </p:spPr>
        </p:cxnSp>
      </p:grpSp>
      <p:grpSp>
        <p:nvGrpSpPr>
          <p:cNvPr id="1175" name="Google Shape;1175;p29"/>
          <p:cNvGrpSpPr/>
          <p:nvPr/>
        </p:nvGrpSpPr>
        <p:grpSpPr>
          <a:xfrm>
            <a:off x="1065510" y="9257415"/>
            <a:ext cx="2536128" cy="276733"/>
            <a:chOff x="1782150" y="3874475"/>
            <a:chExt cx="5111100" cy="417900"/>
          </a:xfrm>
        </p:grpSpPr>
        <p:cxnSp>
          <p:nvCxnSpPr>
            <p:cNvPr id="1176" name="Google Shape;1176;p29"/>
            <p:cNvCxnSpPr>
              <a:stCxn id="1177" idx="3"/>
            </p:cNvCxnSpPr>
            <p:nvPr/>
          </p:nvCxnSpPr>
          <p:spPr>
            <a:xfrm>
              <a:off x="3425850" y="4083425"/>
              <a:ext cx="3467400" cy="0"/>
            </a:xfrm>
            <a:prstGeom prst="straightConnector1">
              <a:avLst/>
            </a:prstGeom>
            <a:noFill/>
            <a:ln cap="flat" cmpd="sng" w="19050">
              <a:solidFill>
                <a:srgbClr val="FFDDD2"/>
              </a:solidFill>
              <a:prstDash val="solid"/>
              <a:round/>
              <a:headEnd len="med" w="med" type="none"/>
              <a:tailEnd len="med" w="med" type="oval"/>
            </a:ln>
          </p:spPr>
        </p:cxnSp>
        <p:sp>
          <p:nvSpPr>
            <p:cNvPr id="1177" name="Google Shape;1177;p29"/>
            <p:cNvSpPr/>
            <p:nvPr/>
          </p:nvSpPr>
          <p:spPr>
            <a:xfrm>
              <a:off x="1782150" y="3874475"/>
              <a:ext cx="1643700" cy="417900"/>
            </a:xfrm>
            <a:prstGeom prst="rect">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8" name="Google Shape;1178;p29"/>
          <p:cNvGrpSpPr/>
          <p:nvPr/>
        </p:nvGrpSpPr>
        <p:grpSpPr>
          <a:xfrm>
            <a:off x="2184932" y="8614201"/>
            <a:ext cx="1560499" cy="276733"/>
            <a:chOff x="3890162" y="2903146"/>
            <a:chExt cx="3144900" cy="417900"/>
          </a:xfrm>
        </p:grpSpPr>
        <p:cxnSp>
          <p:nvCxnSpPr>
            <p:cNvPr id="1179" name="Google Shape;1179;p29"/>
            <p:cNvCxnSpPr>
              <a:stCxn id="1180" idx="3"/>
            </p:cNvCxnSpPr>
            <p:nvPr/>
          </p:nvCxnSpPr>
          <p:spPr>
            <a:xfrm flipH="1" rot="10800000">
              <a:off x="5533862" y="3109096"/>
              <a:ext cx="1501200" cy="3000"/>
            </a:xfrm>
            <a:prstGeom prst="straightConnector1">
              <a:avLst/>
            </a:prstGeom>
            <a:noFill/>
            <a:ln cap="flat" cmpd="sng" w="19050">
              <a:solidFill>
                <a:srgbClr val="FFDDD2"/>
              </a:solidFill>
              <a:prstDash val="solid"/>
              <a:round/>
              <a:headEnd len="med" w="med" type="none"/>
              <a:tailEnd len="med" w="med" type="oval"/>
            </a:ln>
          </p:spPr>
        </p:cxnSp>
        <p:sp>
          <p:nvSpPr>
            <p:cNvPr id="1180" name="Google Shape;1180;p29"/>
            <p:cNvSpPr/>
            <p:nvPr/>
          </p:nvSpPr>
          <p:spPr>
            <a:xfrm>
              <a:off x="3890162" y="2903146"/>
              <a:ext cx="1643700" cy="417900"/>
            </a:xfrm>
            <a:prstGeom prst="rect">
              <a:avLst/>
            </a:prstGeom>
            <a:solidFill>
              <a:srgbClr val="FFFFFF"/>
            </a:solid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1" name="Google Shape;1181;p29"/>
          <p:cNvGrpSpPr/>
          <p:nvPr/>
        </p:nvGrpSpPr>
        <p:grpSpPr>
          <a:xfrm flipH="1">
            <a:off x="4014430" y="7842396"/>
            <a:ext cx="1182869" cy="256382"/>
            <a:chOff x="1842025" y="1778250"/>
            <a:chExt cx="4980500" cy="417900"/>
          </a:xfrm>
        </p:grpSpPr>
        <p:sp>
          <p:nvSpPr>
            <p:cNvPr id="1182" name="Google Shape;1182;p29"/>
            <p:cNvSpPr/>
            <p:nvPr/>
          </p:nvSpPr>
          <p:spPr>
            <a:xfrm>
              <a:off x="1842025" y="1778250"/>
              <a:ext cx="1643700" cy="417900"/>
            </a:xfrm>
            <a:prstGeom prst="rect">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83" name="Google Shape;1183;p29"/>
            <p:cNvCxnSpPr/>
            <p:nvPr/>
          </p:nvCxnSpPr>
          <p:spPr>
            <a:xfrm flipH="1" rot="10800000">
              <a:off x="3478425" y="1988200"/>
              <a:ext cx="3344100" cy="1500"/>
            </a:xfrm>
            <a:prstGeom prst="straightConnector1">
              <a:avLst/>
            </a:prstGeom>
            <a:noFill/>
            <a:ln cap="flat" cmpd="sng" w="19050">
              <a:solidFill>
                <a:srgbClr val="FFDDD2"/>
              </a:solidFill>
              <a:prstDash val="solid"/>
              <a:round/>
              <a:headEnd len="med" w="med" type="none"/>
              <a:tailEnd len="med" w="med" type="oval"/>
            </a:ln>
          </p:spPr>
        </p:cxnSp>
      </p:grpSp>
      <p:grpSp>
        <p:nvGrpSpPr>
          <p:cNvPr id="1184" name="Google Shape;1184;p29"/>
          <p:cNvGrpSpPr/>
          <p:nvPr/>
        </p:nvGrpSpPr>
        <p:grpSpPr>
          <a:xfrm flipH="1">
            <a:off x="3983049" y="9257422"/>
            <a:ext cx="2267284" cy="276733"/>
            <a:chOff x="1782150" y="3874475"/>
            <a:chExt cx="5111100" cy="417900"/>
          </a:xfrm>
        </p:grpSpPr>
        <p:cxnSp>
          <p:nvCxnSpPr>
            <p:cNvPr id="1185" name="Google Shape;1185;p29"/>
            <p:cNvCxnSpPr>
              <a:stCxn id="1186" idx="3"/>
            </p:cNvCxnSpPr>
            <p:nvPr/>
          </p:nvCxnSpPr>
          <p:spPr>
            <a:xfrm>
              <a:off x="3425850" y="4083425"/>
              <a:ext cx="3467400" cy="0"/>
            </a:xfrm>
            <a:prstGeom prst="straightConnector1">
              <a:avLst/>
            </a:prstGeom>
            <a:noFill/>
            <a:ln cap="flat" cmpd="sng" w="19050">
              <a:solidFill>
                <a:srgbClr val="FFDDD2"/>
              </a:solidFill>
              <a:prstDash val="solid"/>
              <a:round/>
              <a:headEnd len="med" w="med" type="none"/>
              <a:tailEnd len="med" w="med" type="oval"/>
            </a:ln>
          </p:spPr>
        </p:cxnSp>
        <p:sp>
          <p:nvSpPr>
            <p:cNvPr id="1186" name="Google Shape;1186;p29"/>
            <p:cNvSpPr/>
            <p:nvPr/>
          </p:nvSpPr>
          <p:spPr>
            <a:xfrm>
              <a:off x="1782150" y="3874475"/>
              <a:ext cx="1643700" cy="417900"/>
            </a:xfrm>
            <a:prstGeom prst="rect">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7" name="Google Shape;1187;p29"/>
          <p:cNvSpPr txBox="1"/>
          <p:nvPr/>
        </p:nvSpPr>
        <p:spPr>
          <a:xfrm flipH="1">
            <a:off x="4685150" y="7506100"/>
            <a:ext cx="2667300" cy="1273800"/>
          </a:xfrm>
          <a:prstGeom prst="rect">
            <a:avLst/>
          </a:prstGeom>
          <a:solidFill>
            <a:schemeClr val="lt1"/>
          </a:solidFill>
          <a:ln cap="flat" cmpd="sng" w="9525">
            <a:solidFill>
              <a:srgbClr val="FFDDD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1C4588"/>
                </a:solidFill>
                <a:latin typeface="Mada"/>
                <a:ea typeface="Mada"/>
                <a:cs typeface="Mada"/>
                <a:sym typeface="Mada"/>
              </a:rPr>
              <a:t>Dysbiosis:</a:t>
            </a:r>
            <a:r>
              <a:rPr lang="en-GB" sz="1000">
                <a:solidFill>
                  <a:srgbClr val="B7B7B7"/>
                </a:solidFill>
                <a:latin typeface="Mada"/>
                <a:ea typeface="Mada"/>
                <a:cs typeface="Mada"/>
                <a:sym typeface="Mada"/>
              </a:rPr>
              <a:t> increase in proinflammatory flora  </a:t>
            </a:r>
            <a:r>
              <a:rPr lang="en-GB" sz="1000">
                <a:solidFill>
                  <a:srgbClr val="B7B7B7"/>
                </a:solidFill>
                <a:highlight>
                  <a:schemeClr val="lt1"/>
                </a:highlight>
                <a:latin typeface="Mada"/>
                <a:ea typeface="Mada"/>
                <a:cs typeface="Mada"/>
                <a:sym typeface="Mada"/>
              </a:rPr>
              <a:t>→ </a:t>
            </a:r>
            <a:r>
              <a:rPr lang="en-GB" sz="1000">
                <a:solidFill>
                  <a:srgbClr val="B7B7B7"/>
                </a:solidFill>
                <a:latin typeface="Mada"/>
                <a:ea typeface="Mada"/>
                <a:cs typeface="Mada"/>
                <a:sym typeface="Mada"/>
              </a:rPr>
              <a:t>an inflammatory soup of cytokines</a:t>
            </a:r>
            <a:r>
              <a:rPr lang="en-GB" sz="1000">
                <a:solidFill>
                  <a:srgbClr val="B7B7B7"/>
                </a:solidFill>
                <a:highlight>
                  <a:schemeClr val="lt1"/>
                </a:highlight>
                <a:latin typeface="Mada"/>
                <a:ea typeface="Mada"/>
                <a:cs typeface="Mada"/>
                <a:sym typeface="Mada"/>
              </a:rPr>
              <a:t>→  </a:t>
            </a:r>
            <a:r>
              <a:rPr lang="en-GB" sz="1000">
                <a:solidFill>
                  <a:srgbClr val="B7B7B7"/>
                </a:solidFill>
                <a:latin typeface="Mada"/>
                <a:ea typeface="Mada"/>
                <a:cs typeface="Mada"/>
                <a:sym typeface="Mada"/>
              </a:rPr>
              <a:t> chronic inflammation and destruction leading to weakening, diverticula and acute flares if severe. (Bacteroides are an example of such flora) </a:t>
            </a:r>
            <a:endParaRPr sz="1700">
              <a:solidFill>
                <a:srgbClr val="434343"/>
              </a:solidFill>
              <a:latin typeface="Saira Condensed"/>
              <a:ea typeface="Saira Condensed"/>
              <a:cs typeface="Saira Condensed"/>
              <a:sym typeface="Saira Condensed"/>
            </a:endParaRPr>
          </a:p>
        </p:txBody>
      </p:sp>
      <p:sp>
        <p:nvSpPr>
          <p:cNvPr id="1188" name="Google Shape;1188;p29"/>
          <p:cNvSpPr txBox="1"/>
          <p:nvPr/>
        </p:nvSpPr>
        <p:spPr>
          <a:xfrm>
            <a:off x="4519739" y="8985137"/>
            <a:ext cx="2832600" cy="692700"/>
          </a:xfrm>
          <a:prstGeom prst="rect">
            <a:avLst/>
          </a:prstGeom>
          <a:solidFill>
            <a:srgbClr val="FFFFFF"/>
          </a:solidFill>
          <a:ln cap="flat" cmpd="sng" w="9525">
            <a:solidFill>
              <a:srgbClr val="FFDDD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100">
                <a:solidFill>
                  <a:srgbClr val="1C4588"/>
                </a:solidFill>
                <a:latin typeface="Mada"/>
                <a:ea typeface="Mada"/>
                <a:cs typeface="Mada"/>
                <a:sym typeface="Mada"/>
              </a:rPr>
              <a:t>Low fiber diet (major factor):</a:t>
            </a:r>
            <a:r>
              <a:rPr lang="en-GB" sz="1100">
                <a:solidFill>
                  <a:srgbClr val="B7B7B7"/>
                </a:solidFill>
                <a:latin typeface="Mada"/>
                <a:ea typeface="Mada"/>
                <a:cs typeface="Mada"/>
                <a:sym typeface="Mada"/>
              </a:rPr>
              <a:t> Less water and smaller stool </a:t>
            </a:r>
            <a:r>
              <a:rPr lang="en-GB" sz="1100">
                <a:solidFill>
                  <a:srgbClr val="B7B7B7"/>
                </a:solidFill>
                <a:highlight>
                  <a:schemeClr val="lt1"/>
                </a:highlight>
                <a:latin typeface="Mada"/>
                <a:ea typeface="Mada"/>
                <a:cs typeface="Mada"/>
                <a:sym typeface="Mada"/>
              </a:rPr>
              <a:t>→ </a:t>
            </a:r>
            <a:r>
              <a:rPr lang="en-GB" sz="1100">
                <a:solidFill>
                  <a:srgbClr val="B7B7B7"/>
                </a:solidFill>
                <a:latin typeface="Mada"/>
                <a:ea typeface="Mada"/>
                <a:cs typeface="Mada"/>
                <a:sym typeface="Mada"/>
              </a:rPr>
              <a:t> Greater colonic contractions </a:t>
            </a:r>
            <a:r>
              <a:rPr lang="en-GB" sz="1100">
                <a:solidFill>
                  <a:srgbClr val="B7B7B7"/>
                </a:solidFill>
                <a:highlight>
                  <a:schemeClr val="lt1"/>
                </a:highlight>
                <a:latin typeface="Mada"/>
                <a:ea typeface="Mada"/>
                <a:cs typeface="Mada"/>
                <a:sym typeface="Mada"/>
              </a:rPr>
              <a:t>→ </a:t>
            </a:r>
            <a:r>
              <a:rPr lang="en-GB" sz="1100">
                <a:solidFill>
                  <a:srgbClr val="B7B7B7"/>
                </a:solidFill>
                <a:latin typeface="Mada"/>
                <a:ea typeface="Mada"/>
                <a:cs typeface="Mada"/>
                <a:sym typeface="Mada"/>
              </a:rPr>
              <a:t> high intracolonic pressure </a:t>
            </a:r>
            <a:r>
              <a:rPr lang="en-GB" sz="1100">
                <a:solidFill>
                  <a:srgbClr val="B7B7B7"/>
                </a:solidFill>
                <a:highlight>
                  <a:schemeClr val="lt1"/>
                </a:highlight>
                <a:latin typeface="Mada"/>
                <a:ea typeface="Mada"/>
                <a:cs typeface="Mada"/>
                <a:sym typeface="Mada"/>
              </a:rPr>
              <a:t>→ </a:t>
            </a:r>
            <a:r>
              <a:rPr lang="en-GB" sz="1100">
                <a:solidFill>
                  <a:srgbClr val="B7B7B7"/>
                </a:solidFill>
                <a:latin typeface="Mada"/>
                <a:ea typeface="Mada"/>
                <a:cs typeface="Mada"/>
                <a:sym typeface="Mada"/>
              </a:rPr>
              <a:t> diverticula.</a:t>
            </a:r>
            <a:endParaRPr/>
          </a:p>
        </p:txBody>
      </p:sp>
      <p:sp>
        <p:nvSpPr>
          <p:cNvPr id="1189" name="Google Shape;1189;p29"/>
          <p:cNvSpPr txBox="1"/>
          <p:nvPr/>
        </p:nvSpPr>
        <p:spPr>
          <a:xfrm>
            <a:off x="371875" y="7667431"/>
            <a:ext cx="2535900" cy="646500"/>
          </a:xfrm>
          <a:prstGeom prst="rect">
            <a:avLst/>
          </a:prstGeom>
          <a:solidFill>
            <a:srgbClr val="FFFFFF"/>
          </a:solidFill>
          <a:ln cap="flat" cmpd="sng" w="9525">
            <a:solidFill>
              <a:srgbClr val="FFDDD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1C4588"/>
                </a:solidFill>
                <a:latin typeface="Mada"/>
                <a:ea typeface="Mada"/>
                <a:cs typeface="Mada"/>
                <a:sym typeface="Mada"/>
              </a:rPr>
              <a:t>Intrinsic colonic abnormalities: </a:t>
            </a:r>
            <a:r>
              <a:rPr lang="en-GB" sz="1000">
                <a:solidFill>
                  <a:srgbClr val="9E9E9E"/>
                </a:solidFill>
                <a:latin typeface="Mada"/>
                <a:ea typeface="Mada"/>
                <a:cs typeface="Mada"/>
                <a:sym typeface="Mada"/>
              </a:rPr>
              <a:t>increased elastin deposition or collagen abmormalities (e.g. Ehler-Danlos Syndrome)</a:t>
            </a:r>
            <a:endParaRPr sz="1300"/>
          </a:p>
        </p:txBody>
      </p:sp>
      <p:sp>
        <p:nvSpPr>
          <p:cNvPr id="1190" name="Google Shape;1190;p29"/>
          <p:cNvSpPr txBox="1"/>
          <p:nvPr/>
        </p:nvSpPr>
        <p:spPr>
          <a:xfrm>
            <a:off x="601975" y="8449250"/>
            <a:ext cx="2397900" cy="492600"/>
          </a:xfrm>
          <a:prstGeom prst="rect">
            <a:avLst/>
          </a:prstGeom>
          <a:solidFill>
            <a:srgbClr val="FFFFFF"/>
          </a:solidFill>
          <a:ln cap="flat" cmpd="sng" w="9525">
            <a:solidFill>
              <a:srgbClr val="FFDDD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1C4588"/>
                </a:solidFill>
                <a:latin typeface="Mada"/>
                <a:ea typeface="Mada"/>
                <a:cs typeface="Mada"/>
                <a:sym typeface="Mada"/>
              </a:rPr>
              <a:t>Dysmotility and fecal stasis: </a:t>
            </a:r>
            <a:r>
              <a:rPr lang="en-GB" sz="1000">
                <a:solidFill>
                  <a:srgbClr val="B7B7B7"/>
                </a:solidFill>
                <a:latin typeface="Mada"/>
                <a:ea typeface="Mada"/>
                <a:cs typeface="Mada"/>
                <a:sym typeface="Mada"/>
              </a:rPr>
              <a:t>Dysfunction or lack of interstitial cells of Cajal</a:t>
            </a:r>
            <a:r>
              <a:rPr lang="en-GB" sz="1000">
                <a:solidFill>
                  <a:srgbClr val="1C4588"/>
                </a:solidFill>
                <a:latin typeface="Mada"/>
                <a:ea typeface="Mada"/>
                <a:cs typeface="Mada"/>
                <a:sym typeface="Mada"/>
              </a:rPr>
              <a:t>. </a:t>
            </a:r>
            <a:endParaRPr sz="1300"/>
          </a:p>
        </p:txBody>
      </p:sp>
      <p:sp>
        <p:nvSpPr>
          <p:cNvPr id="1191" name="Google Shape;1191;p29"/>
          <p:cNvSpPr txBox="1"/>
          <p:nvPr/>
        </p:nvSpPr>
        <p:spPr>
          <a:xfrm>
            <a:off x="283850" y="9199157"/>
            <a:ext cx="2987700" cy="646500"/>
          </a:xfrm>
          <a:prstGeom prst="rect">
            <a:avLst/>
          </a:prstGeom>
          <a:solidFill>
            <a:srgbClr val="FFFFFF"/>
          </a:solidFill>
          <a:ln cap="flat" cmpd="sng" w="9525">
            <a:solidFill>
              <a:srgbClr val="FFDDD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1C4588"/>
                </a:solidFill>
                <a:latin typeface="Mada"/>
                <a:ea typeface="Mada"/>
                <a:cs typeface="Mada"/>
                <a:sym typeface="Mada"/>
              </a:rPr>
              <a:t>Some inflammation triggers:  (1) Obstruction, (2) Stasis, (3) Dysbiosis, (4) Positive association with older age</a:t>
            </a:r>
            <a:endParaRPr sz="1300"/>
          </a:p>
        </p:txBody>
      </p:sp>
      <p:pic>
        <p:nvPicPr>
          <p:cNvPr id="1192" name="Google Shape;1192;p29"/>
          <p:cNvPicPr preferRelativeResize="0"/>
          <p:nvPr/>
        </p:nvPicPr>
        <p:blipFill>
          <a:blip r:embed="rId6">
            <a:alphaModFix/>
          </a:blip>
          <a:stretch>
            <a:fillRect/>
          </a:stretch>
        </p:blipFill>
        <p:spPr>
          <a:xfrm>
            <a:off x="995262" y="5095876"/>
            <a:ext cx="393626" cy="393626"/>
          </a:xfrm>
          <a:prstGeom prst="rect">
            <a:avLst/>
          </a:prstGeom>
          <a:noFill/>
          <a:ln>
            <a:noFill/>
          </a:ln>
        </p:spPr>
      </p:pic>
      <p:pic>
        <p:nvPicPr>
          <p:cNvPr id="1193" name="Google Shape;1193;p29"/>
          <p:cNvPicPr preferRelativeResize="0"/>
          <p:nvPr/>
        </p:nvPicPr>
        <p:blipFill>
          <a:blip r:embed="rId7">
            <a:alphaModFix/>
          </a:blip>
          <a:stretch>
            <a:fillRect/>
          </a:stretch>
        </p:blipFill>
        <p:spPr>
          <a:xfrm>
            <a:off x="3547637" y="5125012"/>
            <a:ext cx="393626" cy="393626"/>
          </a:xfrm>
          <a:prstGeom prst="rect">
            <a:avLst/>
          </a:prstGeom>
          <a:noFill/>
          <a:ln>
            <a:noFill/>
          </a:ln>
        </p:spPr>
      </p:pic>
      <p:pic>
        <p:nvPicPr>
          <p:cNvPr id="1194" name="Google Shape;1194;p29"/>
          <p:cNvPicPr preferRelativeResize="0"/>
          <p:nvPr/>
        </p:nvPicPr>
        <p:blipFill>
          <a:blip r:embed="rId8">
            <a:alphaModFix/>
          </a:blip>
          <a:stretch>
            <a:fillRect/>
          </a:stretch>
        </p:blipFill>
        <p:spPr>
          <a:xfrm>
            <a:off x="6093750" y="3741741"/>
            <a:ext cx="393650" cy="393650"/>
          </a:xfrm>
          <a:prstGeom prst="rect">
            <a:avLst/>
          </a:prstGeom>
          <a:noFill/>
          <a:ln>
            <a:noFill/>
          </a:ln>
        </p:spPr>
      </p:pic>
      <p:pic>
        <p:nvPicPr>
          <p:cNvPr id="1195" name="Google Shape;1195;p29"/>
          <p:cNvPicPr preferRelativeResize="0"/>
          <p:nvPr/>
        </p:nvPicPr>
        <p:blipFill>
          <a:blip r:embed="rId9">
            <a:alphaModFix/>
          </a:blip>
          <a:stretch>
            <a:fillRect/>
          </a:stretch>
        </p:blipFill>
        <p:spPr>
          <a:xfrm>
            <a:off x="6046888" y="5108553"/>
            <a:ext cx="393650" cy="393650"/>
          </a:xfrm>
          <a:prstGeom prst="rect">
            <a:avLst/>
          </a:prstGeom>
          <a:noFill/>
          <a:ln>
            <a:noFill/>
          </a:ln>
        </p:spPr>
      </p:pic>
      <p:pic>
        <p:nvPicPr>
          <p:cNvPr id="1196" name="Google Shape;1196;p29"/>
          <p:cNvPicPr preferRelativeResize="0"/>
          <p:nvPr/>
        </p:nvPicPr>
        <p:blipFill>
          <a:blip r:embed="rId10">
            <a:alphaModFix/>
          </a:blip>
          <a:stretch>
            <a:fillRect/>
          </a:stretch>
        </p:blipFill>
        <p:spPr>
          <a:xfrm>
            <a:off x="4365724" y="3778174"/>
            <a:ext cx="393650" cy="393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30"/>
          <p:cNvSpPr/>
          <p:nvPr/>
        </p:nvSpPr>
        <p:spPr>
          <a:xfrm>
            <a:off x="-15359" y="6918512"/>
            <a:ext cx="1223700" cy="204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2" name="Google Shape;1202;p30"/>
          <p:cNvCxnSpPr>
            <a:stCxn id="1203" idx="1"/>
            <a:endCxn id="1201" idx="3"/>
          </p:cNvCxnSpPr>
          <p:nvPr/>
        </p:nvCxnSpPr>
        <p:spPr>
          <a:xfrm rot="10800000">
            <a:off x="1208333" y="7943467"/>
            <a:ext cx="1010100" cy="1539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203" name="Google Shape;1203;p30"/>
          <p:cNvSpPr/>
          <p:nvPr/>
        </p:nvSpPr>
        <p:spPr>
          <a:xfrm>
            <a:off x="2218433" y="7937017"/>
            <a:ext cx="569400" cy="3207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30"/>
          <p:cNvSpPr txBox="1"/>
          <p:nvPr/>
        </p:nvSpPr>
        <p:spPr>
          <a:xfrm flipH="1">
            <a:off x="2271279" y="7891889"/>
            <a:ext cx="463500" cy="41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1205" name="Google Shape;1205;p30"/>
          <p:cNvSpPr/>
          <p:nvPr/>
        </p:nvSpPr>
        <p:spPr>
          <a:xfrm flipH="1" rot="10800000">
            <a:off x="2212900" y="8689236"/>
            <a:ext cx="569400" cy="3207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6" name="Google Shape;1206;p30"/>
          <p:cNvCxnSpPr>
            <a:stCxn id="1205" idx="1"/>
            <a:endCxn id="1201" idx="3"/>
          </p:cNvCxnSpPr>
          <p:nvPr/>
        </p:nvCxnSpPr>
        <p:spPr>
          <a:xfrm rot="10800000">
            <a:off x="1208200" y="7943586"/>
            <a:ext cx="1004700" cy="906000"/>
          </a:xfrm>
          <a:prstGeom prst="curvedConnector3">
            <a:avLst>
              <a:gd fmla="val 49993" name="adj1"/>
            </a:avLst>
          </a:prstGeom>
          <a:noFill/>
          <a:ln cap="flat" cmpd="sng" w="19050">
            <a:solidFill>
              <a:srgbClr val="9DE2DE"/>
            </a:solidFill>
            <a:prstDash val="dash"/>
            <a:round/>
            <a:headEnd len="med" w="med" type="none"/>
            <a:tailEnd len="med" w="med" type="none"/>
          </a:ln>
        </p:spPr>
      </p:cxnSp>
      <p:sp>
        <p:nvSpPr>
          <p:cNvPr id="1207" name="Google Shape;1207;p30"/>
          <p:cNvSpPr txBox="1"/>
          <p:nvPr/>
        </p:nvSpPr>
        <p:spPr>
          <a:xfrm rot="-2225">
            <a:off x="2265958" y="8644177"/>
            <a:ext cx="463500" cy="41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03</a:t>
            </a:r>
            <a:endParaRPr b="1" sz="2400">
              <a:solidFill>
                <a:srgbClr val="006D77"/>
              </a:solidFill>
              <a:latin typeface="Pathway Gothic One"/>
              <a:ea typeface="Pathway Gothic One"/>
              <a:cs typeface="Pathway Gothic One"/>
              <a:sym typeface="Pathway Gothic One"/>
            </a:endParaRPr>
          </a:p>
        </p:txBody>
      </p:sp>
      <p:sp>
        <p:nvSpPr>
          <p:cNvPr id="1208" name="Google Shape;1208;p30"/>
          <p:cNvSpPr/>
          <p:nvPr/>
        </p:nvSpPr>
        <p:spPr>
          <a:xfrm>
            <a:off x="2212900" y="7217809"/>
            <a:ext cx="569400" cy="3207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9" name="Google Shape;1209;p30"/>
          <p:cNvCxnSpPr>
            <a:stCxn id="1208" idx="1"/>
            <a:endCxn id="1201" idx="3"/>
          </p:cNvCxnSpPr>
          <p:nvPr/>
        </p:nvCxnSpPr>
        <p:spPr>
          <a:xfrm flipH="1">
            <a:off x="1208200" y="7378159"/>
            <a:ext cx="1004700" cy="565200"/>
          </a:xfrm>
          <a:prstGeom prst="curvedConnector3">
            <a:avLst>
              <a:gd fmla="val 49993" name="adj1"/>
            </a:avLst>
          </a:prstGeom>
          <a:noFill/>
          <a:ln cap="flat" cmpd="sng" w="19050">
            <a:solidFill>
              <a:srgbClr val="9DE2DE"/>
            </a:solidFill>
            <a:prstDash val="dash"/>
            <a:round/>
            <a:headEnd len="med" w="med" type="none"/>
            <a:tailEnd len="med" w="med" type="none"/>
          </a:ln>
        </p:spPr>
      </p:cxnSp>
      <p:sp>
        <p:nvSpPr>
          <p:cNvPr id="1210" name="Google Shape;1210;p30"/>
          <p:cNvSpPr txBox="1"/>
          <p:nvPr/>
        </p:nvSpPr>
        <p:spPr>
          <a:xfrm flipH="1">
            <a:off x="2265746" y="7172681"/>
            <a:ext cx="463500" cy="41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1211" name="Google Shape;1211;p30"/>
          <p:cNvSpPr/>
          <p:nvPr/>
        </p:nvSpPr>
        <p:spPr>
          <a:xfrm>
            <a:off x="-20821" y="4936424"/>
            <a:ext cx="1223700" cy="204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12" name="Google Shape;1212;p30"/>
          <p:cNvCxnSpPr>
            <a:stCxn id="1213" idx="1"/>
            <a:endCxn id="1211" idx="3"/>
          </p:cNvCxnSpPr>
          <p:nvPr/>
        </p:nvCxnSpPr>
        <p:spPr>
          <a:xfrm rot="10800000">
            <a:off x="1202886" y="5961456"/>
            <a:ext cx="1010400" cy="2262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213" name="Google Shape;1213;p30"/>
          <p:cNvSpPr/>
          <p:nvPr/>
        </p:nvSpPr>
        <p:spPr>
          <a:xfrm>
            <a:off x="2213286" y="6034506"/>
            <a:ext cx="601800" cy="3063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30"/>
          <p:cNvSpPr txBox="1"/>
          <p:nvPr/>
        </p:nvSpPr>
        <p:spPr>
          <a:xfrm flipH="1">
            <a:off x="2269214" y="5991396"/>
            <a:ext cx="489600" cy="39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1215" name="Google Shape;1215;p30"/>
          <p:cNvSpPr/>
          <p:nvPr/>
        </p:nvSpPr>
        <p:spPr>
          <a:xfrm>
            <a:off x="2207441" y="5156321"/>
            <a:ext cx="601800" cy="3063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16" name="Google Shape;1216;p30"/>
          <p:cNvCxnSpPr>
            <a:stCxn id="1215" idx="1"/>
            <a:endCxn id="1211" idx="3"/>
          </p:cNvCxnSpPr>
          <p:nvPr/>
        </p:nvCxnSpPr>
        <p:spPr>
          <a:xfrm flipH="1">
            <a:off x="1202741" y="5309471"/>
            <a:ext cx="1004700" cy="651900"/>
          </a:xfrm>
          <a:prstGeom prst="curvedConnector3">
            <a:avLst>
              <a:gd fmla="val 49993" name="adj1"/>
            </a:avLst>
          </a:prstGeom>
          <a:noFill/>
          <a:ln cap="flat" cmpd="sng" w="19050">
            <a:solidFill>
              <a:srgbClr val="9DE2DE"/>
            </a:solidFill>
            <a:prstDash val="dash"/>
            <a:round/>
            <a:headEnd len="med" w="med" type="none"/>
            <a:tailEnd len="med" w="med" type="none"/>
          </a:ln>
        </p:spPr>
      </p:cxnSp>
      <p:sp>
        <p:nvSpPr>
          <p:cNvPr id="1217" name="Google Shape;1217;p30"/>
          <p:cNvSpPr txBox="1"/>
          <p:nvPr/>
        </p:nvSpPr>
        <p:spPr>
          <a:xfrm flipH="1">
            <a:off x="2263369" y="5113210"/>
            <a:ext cx="489600" cy="39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1218" name="Google Shape;1218;p3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19" name="Google Shape;1219;p30"/>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220" name="Google Shape;1220;p30"/>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Diverticulosis</a:t>
            </a:r>
            <a:endParaRPr sz="2200"/>
          </a:p>
        </p:txBody>
      </p:sp>
      <p:sp>
        <p:nvSpPr>
          <p:cNvPr id="1221" name="Google Shape;1221;p30"/>
          <p:cNvSpPr/>
          <p:nvPr/>
        </p:nvSpPr>
        <p:spPr>
          <a:xfrm>
            <a:off x="74475" y="9355325"/>
            <a:ext cx="7440600" cy="12606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0"/>
          <p:cNvSpPr txBox="1"/>
          <p:nvPr/>
        </p:nvSpPr>
        <p:spPr>
          <a:xfrm>
            <a:off x="210150" y="9665975"/>
            <a:ext cx="706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rgbClr val="B7B7B7"/>
              </a:solidFill>
              <a:latin typeface="Mada"/>
              <a:ea typeface="Mada"/>
              <a:cs typeface="Mada"/>
              <a:sym typeface="Mada"/>
            </a:endParaRPr>
          </a:p>
        </p:txBody>
      </p:sp>
      <p:sp>
        <p:nvSpPr>
          <p:cNvPr id="1223" name="Google Shape;1223;p30"/>
          <p:cNvSpPr txBox="1"/>
          <p:nvPr/>
        </p:nvSpPr>
        <p:spPr>
          <a:xfrm>
            <a:off x="5230700" y="920213"/>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Complications</a:t>
            </a:r>
            <a:endParaRPr b="1" sz="1800">
              <a:solidFill>
                <a:srgbClr val="006D77"/>
              </a:solidFill>
              <a:highlight>
                <a:srgbClr val="EDF9F9"/>
              </a:highlight>
              <a:latin typeface="Lora"/>
              <a:ea typeface="Lora"/>
              <a:cs typeface="Lora"/>
              <a:sym typeface="Lora"/>
            </a:endParaRPr>
          </a:p>
        </p:txBody>
      </p:sp>
      <p:grpSp>
        <p:nvGrpSpPr>
          <p:cNvPr id="1224" name="Google Shape;1224;p30"/>
          <p:cNvGrpSpPr/>
          <p:nvPr/>
        </p:nvGrpSpPr>
        <p:grpSpPr>
          <a:xfrm>
            <a:off x="133953" y="4358261"/>
            <a:ext cx="467181" cy="428981"/>
            <a:chOff x="2410712" y="2415450"/>
            <a:chExt cx="312600" cy="312600"/>
          </a:xfrm>
        </p:grpSpPr>
        <p:sp>
          <p:nvSpPr>
            <p:cNvPr id="1225" name="Google Shape;1225;p3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3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7" name="Google Shape;1227;p30"/>
          <p:cNvSpPr txBox="1"/>
          <p:nvPr/>
        </p:nvSpPr>
        <p:spPr>
          <a:xfrm>
            <a:off x="591231" y="4382273"/>
            <a:ext cx="31005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Diagnostic Workup</a:t>
            </a:r>
            <a:endParaRPr b="1" sz="1800">
              <a:solidFill>
                <a:srgbClr val="006D77"/>
              </a:solidFill>
              <a:highlight>
                <a:srgbClr val="EDF9F9"/>
              </a:highlight>
              <a:latin typeface="Lora"/>
              <a:ea typeface="Lora"/>
              <a:cs typeface="Lora"/>
              <a:sym typeface="Lora"/>
            </a:endParaRPr>
          </a:p>
        </p:txBody>
      </p:sp>
      <p:sp>
        <p:nvSpPr>
          <p:cNvPr id="1228" name="Google Shape;1228;p30"/>
          <p:cNvSpPr txBox="1"/>
          <p:nvPr/>
        </p:nvSpPr>
        <p:spPr>
          <a:xfrm>
            <a:off x="-306575" y="951575"/>
            <a:ext cx="31005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Clinical Features</a:t>
            </a:r>
            <a:r>
              <a:rPr b="1" baseline="30000" lang="en-GB" sz="1800">
                <a:solidFill>
                  <a:srgbClr val="006D77"/>
                </a:solidFill>
                <a:highlight>
                  <a:srgbClr val="EDF9F9"/>
                </a:highlight>
                <a:latin typeface="Lora"/>
                <a:ea typeface="Lora"/>
                <a:cs typeface="Lora"/>
                <a:sym typeface="Lora"/>
              </a:rPr>
              <a:t>1</a:t>
            </a:r>
            <a:endParaRPr b="1" baseline="30000" sz="1800">
              <a:solidFill>
                <a:srgbClr val="006D77"/>
              </a:solidFill>
              <a:highlight>
                <a:srgbClr val="EDF9F9"/>
              </a:highlight>
              <a:latin typeface="Lora"/>
              <a:ea typeface="Lora"/>
              <a:cs typeface="Lora"/>
              <a:sym typeface="Lora"/>
            </a:endParaRPr>
          </a:p>
        </p:txBody>
      </p:sp>
      <p:sp>
        <p:nvSpPr>
          <p:cNvPr id="1229" name="Google Shape;1229;p30"/>
          <p:cNvSpPr txBox="1"/>
          <p:nvPr/>
        </p:nvSpPr>
        <p:spPr>
          <a:xfrm>
            <a:off x="-77925" y="1231084"/>
            <a:ext cx="2561400" cy="1260600"/>
          </a:xfrm>
          <a:prstGeom prst="rect">
            <a:avLst/>
          </a:prstGeom>
          <a:noFill/>
          <a:ln>
            <a:noFill/>
          </a:ln>
        </p:spPr>
        <p:txBody>
          <a:bodyPr anchorCtr="0" anchor="ctr" bIns="91425" lIns="91425" spcFirstLastPara="1" rIns="91425" wrap="square" tIns="91425">
            <a:noAutofit/>
          </a:bodyPr>
          <a:lstStyle/>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Diverticulosis:</a:t>
            </a:r>
            <a:r>
              <a:rPr lang="en-GB" sz="1000">
                <a:solidFill>
                  <a:srgbClr val="1C4588"/>
                </a:solidFill>
                <a:latin typeface="Mada"/>
                <a:ea typeface="Mada"/>
                <a:cs typeface="Mada"/>
                <a:sym typeface="Mada"/>
              </a:rPr>
              <a:t> </a:t>
            </a:r>
            <a:r>
              <a:rPr lang="en-GB" sz="1000">
                <a:solidFill>
                  <a:srgbClr val="1C4588"/>
                </a:solidFill>
                <a:latin typeface="Mada"/>
                <a:ea typeface="Mada"/>
                <a:cs typeface="Mada"/>
                <a:sym typeface="Mada"/>
              </a:rPr>
              <a:t>Asymptomatic, abdominal pain with or without bleeding and/or constipation. </a:t>
            </a:r>
            <a:r>
              <a:rPr lang="en-GB" sz="1000">
                <a:latin typeface="Mada"/>
                <a:ea typeface="Mada"/>
                <a:cs typeface="Mada"/>
                <a:sym typeface="Mada"/>
              </a:rPr>
              <a:t> Change in stool: flattened or ribbon like.</a:t>
            </a:r>
            <a:endParaRPr sz="1000">
              <a:latin typeface="Mada"/>
              <a:ea typeface="Mada"/>
              <a:cs typeface="Mada"/>
              <a:sym typeface="Mada"/>
            </a:endParaRPr>
          </a:p>
        </p:txBody>
      </p:sp>
      <p:sp>
        <p:nvSpPr>
          <p:cNvPr id="1230" name="Google Shape;1230;p30"/>
          <p:cNvSpPr txBox="1"/>
          <p:nvPr/>
        </p:nvSpPr>
        <p:spPr>
          <a:xfrm>
            <a:off x="-94650" y="2601850"/>
            <a:ext cx="2874300" cy="1255500"/>
          </a:xfrm>
          <a:prstGeom prst="rect">
            <a:avLst/>
          </a:prstGeom>
          <a:noFill/>
          <a:ln>
            <a:noFill/>
          </a:ln>
        </p:spPr>
        <p:txBody>
          <a:bodyPr anchorCtr="0" anchor="ctr" bIns="91425" lIns="91425" spcFirstLastPara="1" rIns="91425" wrap="square" tIns="91425">
            <a:noAutofit/>
          </a:bodyPr>
          <a:lstStyle/>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Diverticulitis: </a:t>
            </a:r>
            <a:r>
              <a:rPr lang="en-GB" sz="1000">
                <a:solidFill>
                  <a:srgbClr val="1C4588"/>
                </a:solidFill>
                <a:latin typeface="Mada"/>
                <a:ea typeface="Mada"/>
                <a:cs typeface="Mada"/>
                <a:sym typeface="Mada"/>
              </a:rPr>
              <a:t>Fever (low-grade), left lower quadrant pain (usually, sigmoid colon), </a:t>
            </a:r>
            <a:r>
              <a:rPr b="1" lang="en-GB" sz="1000">
                <a:solidFill>
                  <a:srgbClr val="BF9000"/>
                </a:solidFill>
                <a:latin typeface="Mada"/>
                <a:ea typeface="Mada"/>
                <a:cs typeface="Mada"/>
                <a:sym typeface="Mada"/>
              </a:rPr>
              <a:t>constipation</a:t>
            </a:r>
            <a:r>
              <a:rPr lang="en-GB" sz="1000">
                <a:solidFill>
                  <a:srgbClr val="1C4588"/>
                </a:solidFill>
                <a:latin typeface="Mada"/>
                <a:ea typeface="Mada"/>
                <a:cs typeface="Mada"/>
                <a:sym typeface="Mada"/>
              </a:rPr>
              <a:t> or </a:t>
            </a:r>
            <a:r>
              <a:rPr b="1" lang="en-GB" sz="1000">
                <a:solidFill>
                  <a:srgbClr val="CEA320"/>
                </a:solidFill>
                <a:latin typeface="Mada"/>
                <a:ea typeface="Mada"/>
                <a:cs typeface="Mada"/>
                <a:sym typeface="Mada"/>
              </a:rPr>
              <a:t>diarrhea</a:t>
            </a:r>
            <a:r>
              <a:rPr lang="en-GB" sz="1000">
                <a:solidFill>
                  <a:srgbClr val="1C4588"/>
                </a:solidFill>
                <a:latin typeface="Mada"/>
                <a:ea typeface="Mada"/>
                <a:cs typeface="Mada"/>
                <a:sym typeface="Mada"/>
              </a:rPr>
              <a:t>, nausea and vomiting, urinary urgency and frequency (prompted by the close proximity of the bladder). </a:t>
            </a:r>
            <a:endParaRPr sz="1000">
              <a:solidFill>
                <a:srgbClr val="1C4588"/>
              </a:solidFill>
              <a:latin typeface="Mada"/>
              <a:ea typeface="Mada"/>
              <a:cs typeface="Mada"/>
              <a:sym typeface="Mada"/>
            </a:endParaRPr>
          </a:p>
        </p:txBody>
      </p:sp>
      <p:sp>
        <p:nvSpPr>
          <p:cNvPr id="1231" name="Google Shape;1231;p30"/>
          <p:cNvSpPr txBox="1"/>
          <p:nvPr/>
        </p:nvSpPr>
        <p:spPr>
          <a:xfrm>
            <a:off x="74425" y="9344675"/>
            <a:ext cx="7440600" cy="10920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Clr>
                <a:srgbClr val="1C4588"/>
              </a:buClr>
              <a:buSzPts val="1100"/>
              <a:buFont typeface="Mada"/>
              <a:buAutoNum type="arabicPeriod"/>
            </a:pPr>
            <a:r>
              <a:rPr lang="en-GB" sz="1100">
                <a:solidFill>
                  <a:srgbClr val="1C4588"/>
                </a:solidFill>
                <a:latin typeface="Mada"/>
                <a:ea typeface="Mada"/>
                <a:cs typeface="Mada"/>
                <a:sym typeface="Mada"/>
              </a:rPr>
              <a:t>Diverticulitis can be divided into acute  uncomplicated  (pain, fever, leukocytosis), chronic (generally at least two months of pain, bloating, sometimes obstruction and acute complicated (fistula, abscess, obstruction, perforation). The clinical features are not exhaustive.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AutoNum type="arabicPeriod"/>
            </a:pPr>
            <a:r>
              <a:rPr lang="en-GB" sz="1000">
                <a:solidFill>
                  <a:srgbClr val="B7B7B7"/>
                </a:solidFill>
                <a:latin typeface="Mada"/>
                <a:ea typeface="Mada"/>
                <a:cs typeface="Mada"/>
                <a:sym typeface="Mada"/>
              </a:rPr>
              <a:t> Oral and IV contrast if partial obstruction, and IV contrast only if complete obstruction, non-contrast if there is a contraindication to its use. </a:t>
            </a:r>
            <a:endParaRPr sz="1100">
              <a:solidFill>
                <a:srgbClr val="1C4588"/>
              </a:solidFill>
              <a:latin typeface="Mada"/>
              <a:ea typeface="Mada"/>
              <a:cs typeface="Mada"/>
              <a:sym typeface="Mada"/>
            </a:endParaRPr>
          </a:p>
        </p:txBody>
      </p:sp>
      <p:sp>
        <p:nvSpPr>
          <p:cNvPr id="1232" name="Google Shape;1232;p30"/>
          <p:cNvSpPr txBox="1"/>
          <p:nvPr/>
        </p:nvSpPr>
        <p:spPr>
          <a:xfrm>
            <a:off x="5001022" y="1445825"/>
            <a:ext cx="2679300" cy="564000"/>
          </a:xfrm>
          <a:prstGeom prst="rect">
            <a:avLst/>
          </a:prstGeom>
          <a:noFill/>
          <a:ln>
            <a:noFill/>
          </a:ln>
        </p:spPr>
        <p:txBody>
          <a:bodyPr anchorCtr="0" anchor="b" bIns="91425" lIns="91425" spcFirstLastPara="1" rIns="91425" wrap="square" tIns="91425">
            <a:noAutofit/>
          </a:bodyPr>
          <a:lstStyle/>
          <a:p>
            <a:pPr indent="-298450" lvl="0" marL="457200" rtl="0" algn="l">
              <a:lnSpc>
                <a:spcPct val="150000"/>
              </a:lnSpc>
              <a:spcBef>
                <a:spcPts val="1200"/>
              </a:spcBef>
              <a:spcAft>
                <a:spcPts val="0"/>
              </a:spcAft>
              <a:buClr>
                <a:srgbClr val="1C4588"/>
              </a:buClr>
              <a:buSzPts val="1100"/>
              <a:buFont typeface="Mada"/>
              <a:buChar char="●"/>
            </a:pPr>
            <a:r>
              <a:rPr lang="en-GB" sz="1100">
                <a:solidFill>
                  <a:srgbClr val="1C4588"/>
                </a:solidFill>
                <a:latin typeface="Mada"/>
                <a:ea typeface="Mada"/>
                <a:cs typeface="Mada"/>
                <a:sym typeface="Mada"/>
              </a:rPr>
              <a:t>Destructive perforations</a:t>
            </a:r>
            <a:endParaRPr>
              <a:latin typeface="Mada"/>
              <a:ea typeface="Mada"/>
              <a:cs typeface="Mada"/>
              <a:sym typeface="Mada"/>
            </a:endParaRPr>
          </a:p>
        </p:txBody>
      </p:sp>
      <p:sp>
        <p:nvSpPr>
          <p:cNvPr id="1233" name="Google Shape;1233;p30"/>
          <p:cNvSpPr txBox="1"/>
          <p:nvPr/>
        </p:nvSpPr>
        <p:spPr>
          <a:xfrm>
            <a:off x="5198394" y="2485725"/>
            <a:ext cx="2314800" cy="337800"/>
          </a:xfrm>
          <a:prstGeom prst="rect">
            <a:avLst/>
          </a:prstGeom>
          <a:noFill/>
          <a:ln>
            <a:noFill/>
          </a:ln>
        </p:spPr>
        <p:txBody>
          <a:bodyPr anchorCtr="0" anchor="b" bIns="91425" lIns="91425" spcFirstLastPara="1" rIns="91425" wrap="square" tIns="91425">
            <a:noAutofit/>
          </a:bodyPr>
          <a:lstStyle/>
          <a:p>
            <a:pPr indent="-298450" lvl="0" marL="457200" rtl="0" algn="l">
              <a:lnSpc>
                <a:spcPct val="150000"/>
              </a:lnSpc>
              <a:spcBef>
                <a:spcPts val="1200"/>
              </a:spcBef>
              <a:spcAft>
                <a:spcPts val="0"/>
              </a:spcAft>
              <a:buClr>
                <a:srgbClr val="1C4588"/>
              </a:buClr>
              <a:buSzPts val="1100"/>
              <a:buFont typeface="Mada"/>
              <a:buChar char="●"/>
            </a:pPr>
            <a:r>
              <a:rPr lang="en-GB" sz="1100">
                <a:solidFill>
                  <a:srgbClr val="1C4588"/>
                </a:solidFill>
                <a:latin typeface="Mada"/>
                <a:ea typeface="Mada"/>
                <a:cs typeface="Mada"/>
                <a:sym typeface="Mada"/>
              </a:rPr>
              <a:t>Sepsis</a:t>
            </a:r>
            <a:endParaRPr sz="1600">
              <a:latin typeface="Mada"/>
              <a:ea typeface="Mada"/>
              <a:cs typeface="Mada"/>
              <a:sym typeface="Mada"/>
            </a:endParaRPr>
          </a:p>
        </p:txBody>
      </p:sp>
      <p:sp>
        <p:nvSpPr>
          <p:cNvPr id="1234" name="Google Shape;1234;p30"/>
          <p:cNvSpPr txBox="1"/>
          <p:nvPr/>
        </p:nvSpPr>
        <p:spPr>
          <a:xfrm>
            <a:off x="5044425" y="3372650"/>
            <a:ext cx="2679300" cy="678000"/>
          </a:xfrm>
          <a:prstGeom prst="rect">
            <a:avLst/>
          </a:prstGeom>
          <a:noFill/>
          <a:ln>
            <a:noFill/>
          </a:ln>
        </p:spPr>
        <p:txBody>
          <a:bodyPr anchorCtr="0" anchor="b" bIns="91425" lIns="91425" spcFirstLastPara="1" rIns="91425" wrap="square" tIns="91425">
            <a:noAutofit/>
          </a:bodyPr>
          <a:lstStyle/>
          <a:p>
            <a:pPr indent="-298450" lvl="0" marL="457200" rtl="0" algn="l">
              <a:lnSpc>
                <a:spcPct val="100000"/>
              </a:lnSpc>
              <a:spcBef>
                <a:spcPts val="1200"/>
              </a:spcBef>
              <a:spcAft>
                <a:spcPts val="0"/>
              </a:spcAft>
              <a:buClr>
                <a:srgbClr val="1C4588"/>
              </a:buClr>
              <a:buSzPts val="1100"/>
              <a:buFont typeface="Mada"/>
              <a:buChar char="●"/>
            </a:pPr>
            <a:r>
              <a:rPr lang="en-GB" sz="1100">
                <a:solidFill>
                  <a:srgbClr val="1C4588"/>
                </a:solidFill>
                <a:latin typeface="Mada"/>
                <a:ea typeface="Mada"/>
                <a:cs typeface="Mada"/>
                <a:sym typeface="Mada"/>
              </a:rPr>
              <a:t>Abscess, fistula (bladder, vagina (especially in hysterectomy), uterus, skin or a bowel loop)</a:t>
            </a:r>
            <a:endParaRPr>
              <a:latin typeface="Mada"/>
              <a:ea typeface="Mada"/>
              <a:cs typeface="Mada"/>
              <a:sym typeface="Mada"/>
            </a:endParaRPr>
          </a:p>
        </p:txBody>
      </p:sp>
      <p:grpSp>
        <p:nvGrpSpPr>
          <p:cNvPr id="1235" name="Google Shape;1235;p30"/>
          <p:cNvGrpSpPr/>
          <p:nvPr/>
        </p:nvGrpSpPr>
        <p:grpSpPr>
          <a:xfrm>
            <a:off x="3494427" y="1369624"/>
            <a:ext cx="835222" cy="2410297"/>
            <a:chOff x="730164" y="1077283"/>
            <a:chExt cx="1162290" cy="3634344"/>
          </a:xfrm>
        </p:grpSpPr>
        <p:sp>
          <p:nvSpPr>
            <p:cNvPr id="1236" name="Google Shape;1236;p30"/>
            <p:cNvSpPr/>
            <p:nvPr/>
          </p:nvSpPr>
          <p:spPr>
            <a:xfrm>
              <a:off x="730164" y="4402820"/>
              <a:ext cx="1162290" cy="308808"/>
            </a:xfrm>
            <a:custGeom>
              <a:rect b="b" l="l" r="r" t="t"/>
              <a:pathLst>
                <a:path extrusionOk="0" h="10072" w="37909">
                  <a:moveTo>
                    <a:pt x="18971" y="1"/>
                  </a:moveTo>
                  <a:cubicBezTo>
                    <a:pt x="8488" y="1"/>
                    <a:pt x="1" y="2249"/>
                    <a:pt x="1" y="5036"/>
                  </a:cubicBezTo>
                  <a:cubicBezTo>
                    <a:pt x="1" y="7823"/>
                    <a:pt x="8488" y="10072"/>
                    <a:pt x="18971" y="10072"/>
                  </a:cubicBezTo>
                  <a:cubicBezTo>
                    <a:pt x="29421" y="10072"/>
                    <a:pt x="37909" y="7823"/>
                    <a:pt x="37909" y="5036"/>
                  </a:cubicBezTo>
                  <a:cubicBezTo>
                    <a:pt x="37909" y="2249"/>
                    <a:pt x="29421" y="1"/>
                    <a:pt x="1897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30"/>
            <p:cNvSpPr/>
            <p:nvPr/>
          </p:nvSpPr>
          <p:spPr>
            <a:xfrm>
              <a:off x="1432186" y="4405610"/>
              <a:ext cx="292312" cy="152074"/>
            </a:xfrm>
            <a:custGeom>
              <a:rect b="b" l="l" r="r" t="t"/>
              <a:pathLst>
                <a:path extrusionOk="0" h="4960" w="9534">
                  <a:moveTo>
                    <a:pt x="1658" y="1"/>
                  </a:moveTo>
                  <a:cubicBezTo>
                    <a:pt x="1653" y="1"/>
                    <a:pt x="1649" y="2"/>
                    <a:pt x="1647" y="5"/>
                  </a:cubicBezTo>
                  <a:cubicBezTo>
                    <a:pt x="1616" y="100"/>
                    <a:pt x="951" y="1462"/>
                    <a:pt x="951" y="1462"/>
                  </a:cubicBezTo>
                  <a:cubicBezTo>
                    <a:pt x="951" y="1462"/>
                    <a:pt x="1" y="4027"/>
                    <a:pt x="761" y="4565"/>
                  </a:cubicBezTo>
                  <a:cubicBezTo>
                    <a:pt x="1246" y="4903"/>
                    <a:pt x="4857" y="4959"/>
                    <a:pt x="7209" y="4959"/>
                  </a:cubicBezTo>
                  <a:cubicBezTo>
                    <a:pt x="8386" y="4959"/>
                    <a:pt x="9248" y="4945"/>
                    <a:pt x="9248" y="4945"/>
                  </a:cubicBezTo>
                  <a:cubicBezTo>
                    <a:pt x="9248" y="4945"/>
                    <a:pt x="9533" y="3045"/>
                    <a:pt x="8108" y="2919"/>
                  </a:cubicBezTo>
                  <a:cubicBezTo>
                    <a:pt x="7475" y="2887"/>
                    <a:pt x="6524" y="2760"/>
                    <a:pt x="5638" y="2602"/>
                  </a:cubicBezTo>
                  <a:cubicBezTo>
                    <a:pt x="4656" y="2412"/>
                    <a:pt x="3769" y="2190"/>
                    <a:pt x="3674" y="1905"/>
                  </a:cubicBezTo>
                  <a:cubicBezTo>
                    <a:pt x="3459" y="1444"/>
                    <a:pt x="1814" y="1"/>
                    <a:pt x="1658"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0"/>
            <p:cNvSpPr/>
            <p:nvPr/>
          </p:nvSpPr>
          <p:spPr>
            <a:xfrm>
              <a:off x="918539" y="4405610"/>
              <a:ext cx="291331" cy="152074"/>
            </a:xfrm>
            <a:custGeom>
              <a:rect b="b" l="l" r="r" t="t"/>
              <a:pathLst>
                <a:path extrusionOk="0" h="4960" w="9502">
                  <a:moveTo>
                    <a:pt x="7847" y="1"/>
                  </a:moveTo>
                  <a:cubicBezTo>
                    <a:pt x="7717" y="1"/>
                    <a:pt x="6044" y="1444"/>
                    <a:pt x="5859" y="1905"/>
                  </a:cubicBezTo>
                  <a:cubicBezTo>
                    <a:pt x="5733" y="2190"/>
                    <a:pt x="4846" y="2412"/>
                    <a:pt x="3864" y="2602"/>
                  </a:cubicBezTo>
                  <a:cubicBezTo>
                    <a:pt x="3009" y="2760"/>
                    <a:pt x="2028" y="2887"/>
                    <a:pt x="1394" y="2919"/>
                  </a:cubicBezTo>
                  <a:cubicBezTo>
                    <a:pt x="1" y="3045"/>
                    <a:pt x="254" y="4945"/>
                    <a:pt x="254" y="4945"/>
                  </a:cubicBezTo>
                  <a:cubicBezTo>
                    <a:pt x="254" y="4945"/>
                    <a:pt x="1116" y="4959"/>
                    <a:pt x="2294" y="4959"/>
                  </a:cubicBezTo>
                  <a:cubicBezTo>
                    <a:pt x="4649" y="4959"/>
                    <a:pt x="8266" y="4903"/>
                    <a:pt x="8773" y="4565"/>
                  </a:cubicBezTo>
                  <a:cubicBezTo>
                    <a:pt x="9501" y="4027"/>
                    <a:pt x="8551" y="1462"/>
                    <a:pt x="8551" y="1462"/>
                  </a:cubicBezTo>
                  <a:cubicBezTo>
                    <a:pt x="8551" y="1462"/>
                    <a:pt x="7886" y="100"/>
                    <a:pt x="7855" y="5"/>
                  </a:cubicBezTo>
                  <a:cubicBezTo>
                    <a:pt x="7854" y="2"/>
                    <a:pt x="7851" y="1"/>
                    <a:pt x="7847"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0"/>
            <p:cNvSpPr/>
            <p:nvPr/>
          </p:nvSpPr>
          <p:spPr>
            <a:xfrm>
              <a:off x="965142" y="2584774"/>
              <a:ext cx="720510" cy="1877312"/>
            </a:xfrm>
            <a:custGeom>
              <a:rect b="b" l="l" r="r" t="t"/>
              <a:pathLst>
                <a:path extrusionOk="0" h="61230" w="23500">
                  <a:moveTo>
                    <a:pt x="15110" y="1"/>
                  </a:moveTo>
                  <a:cubicBezTo>
                    <a:pt x="8587" y="1"/>
                    <a:pt x="1" y="6823"/>
                    <a:pt x="1" y="6823"/>
                  </a:cubicBezTo>
                  <a:cubicBezTo>
                    <a:pt x="1" y="6823"/>
                    <a:pt x="413" y="44382"/>
                    <a:pt x="3484" y="61230"/>
                  </a:cubicBezTo>
                  <a:lnTo>
                    <a:pt x="7570" y="61230"/>
                  </a:lnTo>
                  <a:cubicBezTo>
                    <a:pt x="7570" y="61230"/>
                    <a:pt x="10768" y="34375"/>
                    <a:pt x="11528" y="21802"/>
                  </a:cubicBezTo>
                  <a:cubicBezTo>
                    <a:pt x="11528" y="21770"/>
                    <a:pt x="11528" y="21770"/>
                    <a:pt x="11528" y="21770"/>
                  </a:cubicBezTo>
                  <a:cubicBezTo>
                    <a:pt x="11528" y="21770"/>
                    <a:pt x="12415" y="34343"/>
                    <a:pt x="13777" y="46535"/>
                  </a:cubicBezTo>
                  <a:cubicBezTo>
                    <a:pt x="14379" y="51887"/>
                    <a:pt x="15075" y="57144"/>
                    <a:pt x="15835" y="61230"/>
                  </a:cubicBezTo>
                  <a:lnTo>
                    <a:pt x="19192" y="61230"/>
                  </a:lnTo>
                  <a:cubicBezTo>
                    <a:pt x="19192" y="61230"/>
                    <a:pt x="23499" y="28199"/>
                    <a:pt x="22296" y="9388"/>
                  </a:cubicBezTo>
                  <a:cubicBezTo>
                    <a:pt x="22296" y="9229"/>
                    <a:pt x="22264" y="9071"/>
                    <a:pt x="22264" y="8913"/>
                  </a:cubicBezTo>
                  <a:cubicBezTo>
                    <a:pt x="22169" y="7773"/>
                    <a:pt x="22042" y="6759"/>
                    <a:pt x="21821" y="5873"/>
                  </a:cubicBezTo>
                  <a:cubicBezTo>
                    <a:pt x="20761" y="1493"/>
                    <a:pt x="18161" y="1"/>
                    <a:pt x="15110" y="1"/>
                  </a:cubicBezTo>
                  <a:close/>
                </a:path>
              </a:pathLst>
            </a:custGeom>
            <a:solidFill>
              <a:srgbClr val="C3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30"/>
            <p:cNvSpPr/>
            <p:nvPr/>
          </p:nvSpPr>
          <p:spPr>
            <a:xfrm>
              <a:off x="1450643" y="2872579"/>
              <a:ext cx="235009" cy="1589506"/>
            </a:xfrm>
            <a:custGeom>
              <a:rect b="b" l="l" r="r" t="t"/>
              <a:pathLst>
                <a:path extrusionOk="0" h="51843" w="7665">
                  <a:moveTo>
                    <a:pt x="6461" y="1"/>
                  </a:moveTo>
                  <a:lnTo>
                    <a:pt x="4276" y="1679"/>
                  </a:lnTo>
                  <a:cubicBezTo>
                    <a:pt x="4276" y="1679"/>
                    <a:pt x="4276" y="1964"/>
                    <a:pt x="4307" y="2471"/>
                  </a:cubicBezTo>
                  <a:cubicBezTo>
                    <a:pt x="4497" y="7855"/>
                    <a:pt x="5352" y="39397"/>
                    <a:pt x="0" y="51843"/>
                  </a:cubicBezTo>
                  <a:lnTo>
                    <a:pt x="3357" y="51843"/>
                  </a:lnTo>
                  <a:cubicBezTo>
                    <a:pt x="3357" y="51843"/>
                    <a:pt x="7664" y="18812"/>
                    <a:pt x="646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30"/>
            <p:cNvSpPr/>
            <p:nvPr/>
          </p:nvSpPr>
          <p:spPr>
            <a:xfrm>
              <a:off x="1071962" y="3253192"/>
              <a:ext cx="246660" cy="1208893"/>
            </a:xfrm>
            <a:custGeom>
              <a:rect b="b" l="l" r="r" t="t"/>
              <a:pathLst>
                <a:path extrusionOk="0" h="39429" w="8045">
                  <a:moveTo>
                    <a:pt x="8044" y="1"/>
                  </a:moveTo>
                  <a:lnTo>
                    <a:pt x="8044" y="1"/>
                  </a:lnTo>
                  <a:cubicBezTo>
                    <a:pt x="7854" y="1584"/>
                    <a:pt x="4022" y="35217"/>
                    <a:pt x="0" y="39429"/>
                  </a:cubicBezTo>
                  <a:lnTo>
                    <a:pt x="4086" y="39429"/>
                  </a:lnTo>
                  <a:cubicBezTo>
                    <a:pt x="4086" y="39429"/>
                    <a:pt x="7284" y="12574"/>
                    <a:pt x="804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0"/>
            <p:cNvSpPr/>
            <p:nvPr/>
          </p:nvSpPr>
          <p:spPr>
            <a:xfrm>
              <a:off x="791361" y="2456400"/>
              <a:ext cx="185125" cy="708461"/>
            </a:xfrm>
            <a:custGeom>
              <a:rect b="b" l="l" r="r" t="t"/>
              <a:pathLst>
                <a:path extrusionOk="0" h="23107" w="6038">
                  <a:moveTo>
                    <a:pt x="4840" y="1"/>
                  </a:moveTo>
                  <a:cubicBezTo>
                    <a:pt x="3599" y="1"/>
                    <a:pt x="1425" y="939"/>
                    <a:pt x="1425" y="939"/>
                  </a:cubicBezTo>
                  <a:cubicBezTo>
                    <a:pt x="1425" y="939"/>
                    <a:pt x="0" y="8476"/>
                    <a:pt x="823" y="15570"/>
                  </a:cubicBezTo>
                  <a:cubicBezTo>
                    <a:pt x="728" y="17375"/>
                    <a:pt x="285" y="19085"/>
                    <a:pt x="570" y="20479"/>
                  </a:cubicBezTo>
                  <a:cubicBezTo>
                    <a:pt x="855" y="21872"/>
                    <a:pt x="2090" y="22822"/>
                    <a:pt x="2755" y="23044"/>
                  </a:cubicBezTo>
                  <a:cubicBezTo>
                    <a:pt x="2863" y="23087"/>
                    <a:pt x="2961" y="23106"/>
                    <a:pt x="3048" y="23106"/>
                  </a:cubicBezTo>
                  <a:cubicBezTo>
                    <a:pt x="3467" y="23106"/>
                    <a:pt x="3614" y="22651"/>
                    <a:pt x="3325" y="22284"/>
                  </a:cubicBezTo>
                  <a:cubicBezTo>
                    <a:pt x="3009" y="21840"/>
                    <a:pt x="2090" y="20669"/>
                    <a:pt x="2534" y="19212"/>
                  </a:cubicBezTo>
                  <a:lnTo>
                    <a:pt x="2534" y="19212"/>
                  </a:lnTo>
                  <a:cubicBezTo>
                    <a:pt x="2534" y="19212"/>
                    <a:pt x="2952" y="20221"/>
                    <a:pt x="3464" y="20221"/>
                  </a:cubicBezTo>
                  <a:cubicBezTo>
                    <a:pt x="3532" y="20221"/>
                    <a:pt x="3602" y="20203"/>
                    <a:pt x="3674" y="20162"/>
                  </a:cubicBezTo>
                  <a:cubicBezTo>
                    <a:pt x="4117" y="19877"/>
                    <a:pt x="3040" y="16805"/>
                    <a:pt x="2819" y="15982"/>
                  </a:cubicBezTo>
                  <a:cubicBezTo>
                    <a:pt x="2597" y="15158"/>
                    <a:pt x="3357" y="4803"/>
                    <a:pt x="5289" y="1604"/>
                  </a:cubicBezTo>
                  <a:cubicBezTo>
                    <a:pt x="6038" y="376"/>
                    <a:pt x="5625" y="1"/>
                    <a:pt x="4840" y="1"/>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0"/>
            <p:cNvSpPr/>
            <p:nvPr/>
          </p:nvSpPr>
          <p:spPr>
            <a:xfrm>
              <a:off x="1636443" y="2456400"/>
              <a:ext cx="185125" cy="708461"/>
            </a:xfrm>
            <a:custGeom>
              <a:rect b="b" l="l" r="r" t="t"/>
              <a:pathLst>
                <a:path extrusionOk="0" h="23107" w="6038">
                  <a:moveTo>
                    <a:pt x="1209" y="1"/>
                  </a:moveTo>
                  <a:cubicBezTo>
                    <a:pt x="417" y="1"/>
                    <a:pt x="0" y="376"/>
                    <a:pt x="749" y="1604"/>
                  </a:cubicBezTo>
                  <a:cubicBezTo>
                    <a:pt x="2713" y="4803"/>
                    <a:pt x="3441" y="15158"/>
                    <a:pt x="3219" y="15982"/>
                  </a:cubicBezTo>
                  <a:cubicBezTo>
                    <a:pt x="3029" y="16805"/>
                    <a:pt x="1921" y="19877"/>
                    <a:pt x="2396" y="20162"/>
                  </a:cubicBezTo>
                  <a:cubicBezTo>
                    <a:pt x="2463" y="20203"/>
                    <a:pt x="2530" y="20221"/>
                    <a:pt x="2596" y="20221"/>
                  </a:cubicBezTo>
                  <a:cubicBezTo>
                    <a:pt x="3086" y="20221"/>
                    <a:pt x="3504" y="19212"/>
                    <a:pt x="3504" y="19212"/>
                  </a:cubicBezTo>
                  <a:lnTo>
                    <a:pt x="3504" y="19212"/>
                  </a:lnTo>
                  <a:cubicBezTo>
                    <a:pt x="3979" y="20669"/>
                    <a:pt x="3029" y="21840"/>
                    <a:pt x="2713" y="22284"/>
                  </a:cubicBezTo>
                  <a:cubicBezTo>
                    <a:pt x="2450" y="22651"/>
                    <a:pt x="2601" y="23106"/>
                    <a:pt x="3022" y="23106"/>
                  </a:cubicBezTo>
                  <a:cubicBezTo>
                    <a:pt x="3108" y="23106"/>
                    <a:pt x="3206" y="23087"/>
                    <a:pt x="3314" y="23044"/>
                  </a:cubicBezTo>
                  <a:cubicBezTo>
                    <a:pt x="3948" y="22822"/>
                    <a:pt x="5183" y="21872"/>
                    <a:pt x="5500" y="20479"/>
                  </a:cubicBezTo>
                  <a:cubicBezTo>
                    <a:pt x="5785" y="19085"/>
                    <a:pt x="5310" y="17375"/>
                    <a:pt x="5246" y="15570"/>
                  </a:cubicBezTo>
                  <a:cubicBezTo>
                    <a:pt x="6038" y="8476"/>
                    <a:pt x="4644" y="939"/>
                    <a:pt x="4644" y="939"/>
                  </a:cubicBezTo>
                  <a:cubicBezTo>
                    <a:pt x="4644" y="939"/>
                    <a:pt x="2459" y="1"/>
                    <a:pt x="1209" y="1"/>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30"/>
            <p:cNvSpPr/>
            <p:nvPr/>
          </p:nvSpPr>
          <p:spPr>
            <a:xfrm>
              <a:off x="1183625" y="1803557"/>
              <a:ext cx="246660" cy="233108"/>
            </a:xfrm>
            <a:custGeom>
              <a:rect b="b" l="l" r="r" t="t"/>
              <a:pathLst>
                <a:path extrusionOk="0" h="7603" w="8045">
                  <a:moveTo>
                    <a:pt x="4022" y="0"/>
                  </a:moveTo>
                  <a:lnTo>
                    <a:pt x="919" y="824"/>
                  </a:lnTo>
                  <a:cubicBezTo>
                    <a:pt x="1964" y="2312"/>
                    <a:pt x="0" y="5669"/>
                    <a:pt x="0" y="5669"/>
                  </a:cubicBezTo>
                  <a:cubicBezTo>
                    <a:pt x="0" y="5669"/>
                    <a:pt x="1780" y="7602"/>
                    <a:pt x="3920" y="7602"/>
                  </a:cubicBezTo>
                  <a:cubicBezTo>
                    <a:pt x="3954" y="7602"/>
                    <a:pt x="3988" y="7602"/>
                    <a:pt x="4022" y="7601"/>
                  </a:cubicBezTo>
                  <a:cubicBezTo>
                    <a:pt x="4056" y="7602"/>
                    <a:pt x="4090" y="7602"/>
                    <a:pt x="4123" y="7602"/>
                  </a:cubicBezTo>
                  <a:cubicBezTo>
                    <a:pt x="6234" y="7602"/>
                    <a:pt x="8044" y="5669"/>
                    <a:pt x="8044" y="5669"/>
                  </a:cubicBezTo>
                  <a:cubicBezTo>
                    <a:pt x="8044" y="5669"/>
                    <a:pt x="6081" y="2312"/>
                    <a:pt x="7126" y="824"/>
                  </a:cubicBezTo>
                  <a:lnTo>
                    <a:pt x="4022" y="0"/>
                  </a:lnTo>
                  <a:close/>
                </a:path>
              </a:pathLst>
            </a:custGeom>
            <a:solidFill>
              <a:srgbClr val="EFCA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30"/>
            <p:cNvSpPr/>
            <p:nvPr/>
          </p:nvSpPr>
          <p:spPr>
            <a:xfrm>
              <a:off x="997182" y="1275346"/>
              <a:ext cx="622429" cy="569019"/>
            </a:xfrm>
            <a:custGeom>
              <a:rect b="b" l="l" r="r" t="t"/>
              <a:pathLst>
                <a:path extrusionOk="0" h="18559" w="20301">
                  <a:moveTo>
                    <a:pt x="6715" y="0"/>
                  </a:moveTo>
                  <a:lnTo>
                    <a:pt x="1553" y="2851"/>
                  </a:lnTo>
                  <a:cubicBezTo>
                    <a:pt x="1553" y="2851"/>
                    <a:pt x="1" y="14251"/>
                    <a:pt x="6176" y="17608"/>
                  </a:cubicBezTo>
                  <a:lnTo>
                    <a:pt x="6208" y="17608"/>
                  </a:lnTo>
                  <a:cubicBezTo>
                    <a:pt x="7253" y="18210"/>
                    <a:pt x="8552" y="18558"/>
                    <a:pt x="10135" y="18558"/>
                  </a:cubicBezTo>
                  <a:cubicBezTo>
                    <a:pt x="20301" y="18558"/>
                    <a:pt x="18907" y="4371"/>
                    <a:pt x="18749" y="2977"/>
                  </a:cubicBezTo>
                  <a:cubicBezTo>
                    <a:pt x="18717" y="2882"/>
                    <a:pt x="18717" y="2851"/>
                    <a:pt x="18717" y="2851"/>
                  </a:cubicBezTo>
                  <a:lnTo>
                    <a:pt x="18654" y="2787"/>
                  </a:lnTo>
                  <a:lnTo>
                    <a:pt x="16374" y="1299"/>
                  </a:lnTo>
                  <a:lnTo>
                    <a:pt x="14379" y="0"/>
                  </a:ln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30"/>
            <p:cNvSpPr/>
            <p:nvPr/>
          </p:nvSpPr>
          <p:spPr>
            <a:xfrm>
              <a:off x="1187519" y="1315143"/>
              <a:ext cx="432091" cy="529222"/>
            </a:xfrm>
            <a:custGeom>
              <a:rect b="b" l="l" r="r" t="t"/>
              <a:pathLst>
                <a:path extrusionOk="0" h="17261" w="14093">
                  <a:moveTo>
                    <a:pt x="10166" y="1"/>
                  </a:moveTo>
                  <a:lnTo>
                    <a:pt x="9722" y="824"/>
                  </a:lnTo>
                  <a:cubicBezTo>
                    <a:pt x="9722" y="824"/>
                    <a:pt x="11401" y="11275"/>
                    <a:pt x="8234" y="14094"/>
                  </a:cubicBezTo>
                  <a:cubicBezTo>
                    <a:pt x="6093" y="16018"/>
                    <a:pt x="4189" y="16673"/>
                    <a:pt x="2410" y="16673"/>
                  </a:cubicBezTo>
                  <a:cubicBezTo>
                    <a:pt x="1583" y="16673"/>
                    <a:pt x="784" y="16531"/>
                    <a:pt x="0" y="16310"/>
                  </a:cubicBezTo>
                  <a:lnTo>
                    <a:pt x="0" y="16310"/>
                  </a:lnTo>
                  <a:cubicBezTo>
                    <a:pt x="1045" y="16912"/>
                    <a:pt x="2344" y="17260"/>
                    <a:pt x="3927" y="17260"/>
                  </a:cubicBezTo>
                  <a:cubicBezTo>
                    <a:pt x="14093" y="17260"/>
                    <a:pt x="12699" y="3073"/>
                    <a:pt x="12541" y="1648"/>
                  </a:cubicBezTo>
                  <a:lnTo>
                    <a:pt x="12446" y="1489"/>
                  </a:lnTo>
                  <a:lnTo>
                    <a:pt x="10166" y="1"/>
                  </a:lnTo>
                  <a:close/>
                </a:path>
              </a:pathLst>
            </a:custGeom>
            <a:solidFill>
              <a:srgbClr val="EFCA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30"/>
            <p:cNvSpPr/>
            <p:nvPr/>
          </p:nvSpPr>
          <p:spPr>
            <a:xfrm>
              <a:off x="968055" y="1264677"/>
              <a:ext cx="151522" cy="288388"/>
            </a:xfrm>
            <a:custGeom>
              <a:rect b="b" l="l" r="r" t="t"/>
              <a:pathLst>
                <a:path extrusionOk="0" h="9406" w="4942">
                  <a:moveTo>
                    <a:pt x="3421" y="0"/>
                  </a:moveTo>
                  <a:lnTo>
                    <a:pt x="2059" y="507"/>
                  </a:lnTo>
                  <a:cubicBezTo>
                    <a:pt x="2059" y="507"/>
                    <a:pt x="1" y="2185"/>
                    <a:pt x="2503" y="9406"/>
                  </a:cubicBezTo>
                  <a:cubicBezTo>
                    <a:pt x="2503" y="9406"/>
                    <a:pt x="2756" y="6492"/>
                    <a:pt x="3199" y="5827"/>
                  </a:cubicBezTo>
                  <a:cubicBezTo>
                    <a:pt x="3674" y="5194"/>
                    <a:pt x="4941" y="3230"/>
                    <a:pt x="4941" y="3230"/>
                  </a:cubicBezTo>
                  <a:lnTo>
                    <a:pt x="3421" y="0"/>
                  </a:ln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30"/>
            <p:cNvSpPr/>
            <p:nvPr/>
          </p:nvSpPr>
          <p:spPr>
            <a:xfrm>
              <a:off x="1338980" y="1474360"/>
              <a:ext cx="164123" cy="154496"/>
            </a:xfrm>
            <a:custGeom>
              <a:rect b="b" l="l" r="r" t="t"/>
              <a:pathLst>
                <a:path extrusionOk="0" h="5039" w="5353">
                  <a:moveTo>
                    <a:pt x="2682" y="0"/>
                  </a:moveTo>
                  <a:cubicBezTo>
                    <a:pt x="1873" y="0"/>
                    <a:pt x="904" y="506"/>
                    <a:pt x="412" y="1458"/>
                  </a:cubicBezTo>
                  <a:cubicBezTo>
                    <a:pt x="254" y="1775"/>
                    <a:pt x="127" y="2187"/>
                    <a:pt x="95" y="2662"/>
                  </a:cubicBezTo>
                  <a:cubicBezTo>
                    <a:pt x="0" y="4404"/>
                    <a:pt x="1299" y="4974"/>
                    <a:pt x="2756" y="5037"/>
                  </a:cubicBezTo>
                  <a:cubicBezTo>
                    <a:pt x="2779" y="5038"/>
                    <a:pt x="2803" y="5038"/>
                    <a:pt x="2826" y="5038"/>
                  </a:cubicBezTo>
                  <a:cubicBezTo>
                    <a:pt x="3777" y="5038"/>
                    <a:pt x="4571" y="4415"/>
                    <a:pt x="5004" y="3612"/>
                  </a:cubicBezTo>
                  <a:cubicBezTo>
                    <a:pt x="5226" y="3168"/>
                    <a:pt x="5352" y="2725"/>
                    <a:pt x="5352" y="2250"/>
                  </a:cubicBezTo>
                  <a:cubicBezTo>
                    <a:pt x="5352" y="888"/>
                    <a:pt x="3832" y="65"/>
                    <a:pt x="2756" y="2"/>
                  </a:cubicBezTo>
                  <a:cubicBezTo>
                    <a:pt x="2731" y="1"/>
                    <a:pt x="2707" y="0"/>
                    <a:pt x="26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0"/>
            <p:cNvSpPr/>
            <p:nvPr/>
          </p:nvSpPr>
          <p:spPr>
            <a:xfrm>
              <a:off x="1351612" y="1474360"/>
              <a:ext cx="151491" cy="110744"/>
            </a:xfrm>
            <a:custGeom>
              <a:rect b="b" l="l" r="r" t="t"/>
              <a:pathLst>
                <a:path extrusionOk="0" h="3612" w="4941">
                  <a:moveTo>
                    <a:pt x="2266" y="0"/>
                  </a:moveTo>
                  <a:cubicBezTo>
                    <a:pt x="1457" y="0"/>
                    <a:pt x="491" y="477"/>
                    <a:pt x="0" y="1458"/>
                  </a:cubicBezTo>
                  <a:cubicBezTo>
                    <a:pt x="602" y="1490"/>
                    <a:pt x="3484" y="1838"/>
                    <a:pt x="4592" y="3612"/>
                  </a:cubicBezTo>
                  <a:cubicBezTo>
                    <a:pt x="4814" y="3168"/>
                    <a:pt x="4940" y="2693"/>
                    <a:pt x="4940" y="2250"/>
                  </a:cubicBezTo>
                  <a:cubicBezTo>
                    <a:pt x="4940" y="888"/>
                    <a:pt x="3420" y="65"/>
                    <a:pt x="2344" y="2"/>
                  </a:cubicBezTo>
                  <a:cubicBezTo>
                    <a:pt x="2318" y="1"/>
                    <a:pt x="2292" y="0"/>
                    <a:pt x="2266" y="0"/>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30"/>
            <p:cNvSpPr/>
            <p:nvPr/>
          </p:nvSpPr>
          <p:spPr>
            <a:xfrm>
              <a:off x="1396253" y="1569560"/>
              <a:ext cx="31120" cy="31089"/>
            </a:xfrm>
            <a:custGeom>
              <a:rect b="b" l="l" r="r" t="t"/>
              <a:pathLst>
                <a:path extrusionOk="0" h="1014" w="1015">
                  <a:moveTo>
                    <a:pt x="508" y="0"/>
                  </a:moveTo>
                  <a:cubicBezTo>
                    <a:pt x="223" y="0"/>
                    <a:pt x="1" y="222"/>
                    <a:pt x="1" y="507"/>
                  </a:cubicBezTo>
                  <a:cubicBezTo>
                    <a:pt x="1" y="760"/>
                    <a:pt x="223" y="1014"/>
                    <a:pt x="508" y="1014"/>
                  </a:cubicBezTo>
                  <a:cubicBezTo>
                    <a:pt x="793" y="1014"/>
                    <a:pt x="1014" y="760"/>
                    <a:pt x="1014" y="507"/>
                  </a:cubicBezTo>
                  <a:cubicBezTo>
                    <a:pt x="1014" y="222"/>
                    <a:pt x="793" y="0"/>
                    <a:pt x="508" y="0"/>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30"/>
            <p:cNvSpPr/>
            <p:nvPr/>
          </p:nvSpPr>
          <p:spPr>
            <a:xfrm>
              <a:off x="1348699" y="1591880"/>
              <a:ext cx="139840" cy="53440"/>
            </a:xfrm>
            <a:custGeom>
              <a:rect b="b" l="l" r="r" t="t"/>
              <a:pathLst>
                <a:path extrusionOk="0" h="1743" w="4561">
                  <a:moveTo>
                    <a:pt x="0" y="1"/>
                  </a:moveTo>
                  <a:lnTo>
                    <a:pt x="0" y="1"/>
                  </a:lnTo>
                  <a:cubicBezTo>
                    <a:pt x="0" y="1"/>
                    <a:pt x="405" y="1743"/>
                    <a:pt x="2138" y="1743"/>
                  </a:cubicBezTo>
                  <a:cubicBezTo>
                    <a:pt x="2154" y="1743"/>
                    <a:pt x="2170" y="1743"/>
                    <a:pt x="2185" y="1742"/>
                  </a:cubicBezTo>
                  <a:cubicBezTo>
                    <a:pt x="3959" y="1679"/>
                    <a:pt x="4560" y="1"/>
                    <a:pt x="4560" y="1"/>
                  </a:cubicBezTo>
                  <a:lnTo>
                    <a:pt x="4560" y="1"/>
                  </a:lnTo>
                  <a:cubicBezTo>
                    <a:pt x="4099" y="707"/>
                    <a:pt x="3370" y="1205"/>
                    <a:pt x="2517" y="1205"/>
                  </a:cubicBezTo>
                  <a:cubicBezTo>
                    <a:pt x="2491" y="1205"/>
                    <a:pt x="2465" y="1205"/>
                    <a:pt x="2439" y="1204"/>
                  </a:cubicBezTo>
                  <a:cubicBezTo>
                    <a:pt x="1362" y="1141"/>
                    <a:pt x="412" y="824"/>
                    <a:pt x="0" y="1"/>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30"/>
            <p:cNvSpPr/>
            <p:nvPr/>
          </p:nvSpPr>
          <p:spPr>
            <a:xfrm>
              <a:off x="1390213" y="1488679"/>
              <a:ext cx="73093" cy="35044"/>
            </a:xfrm>
            <a:custGeom>
              <a:rect b="b" l="l" r="r" t="t"/>
              <a:pathLst>
                <a:path extrusionOk="0" h="1143" w="2384">
                  <a:moveTo>
                    <a:pt x="983" y="0"/>
                  </a:moveTo>
                  <a:cubicBezTo>
                    <a:pt x="531" y="0"/>
                    <a:pt x="125" y="140"/>
                    <a:pt x="71" y="390"/>
                  </a:cubicBezTo>
                  <a:cubicBezTo>
                    <a:pt x="1" y="696"/>
                    <a:pt x="1122" y="1142"/>
                    <a:pt x="1779" y="1142"/>
                  </a:cubicBezTo>
                  <a:cubicBezTo>
                    <a:pt x="2005" y="1142"/>
                    <a:pt x="2176" y="1089"/>
                    <a:pt x="2225" y="960"/>
                  </a:cubicBezTo>
                  <a:cubicBezTo>
                    <a:pt x="2383" y="485"/>
                    <a:pt x="1971" y="263"/>
                    <a:pt x="1971" y="263"/>
                  </a:cubicBezTo>
                  <a:cubicBezTo>
                    <a:pt x="1709" y="83"/>
                    <a:pt x="1332" y="0"/>
                    <a:pt x="983" y="0"/>
                  </a:cubicBezTo>
                  <a:close/>
                </a:path>
              </a:pathLst>
            </a:custGeom>
            <a:solidFill>
              <a:srgbClr val="E2A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0"/>
            <p:cNvSpPr/>
            <p:nvPr/>
          </p:nvSpPr>
          <p:spPr>
            <a:xfrm>
              <a:off x="1111758" y="1474330"/>
              <a:ext cx="163173" cy="154526"/>
            </a:xfrm>
            <a:custGeom>
              <a:rect b="b" l="l" r="r" t="t"/>
              <a:pathLst>
                <a:path extrusionOk="0" h="5040" w="5322">
                  <a:moveTo>
                    <a:pt x="2693" y="0"/>
                  </a:moveTo>
                  <a:cubicBezTo>
                    <a:pt x="2661" y="0"/>
                    <a:pt x="2629" y="1"/>
                    <a:pt x="2598" y="3"/>
                  </a:cubicBezTo>
                  <a:cubicBezTo>
                    <a:pt x="1521" y="66"/>
                    <a:pt x="1" y="889"/>
                    <a:pt x="1" y="2251"/>
                  </a:cubicBezTo>
                  <a:cubicBezTo>
                    <a:pt x="1" y="2694"/>
                    <a:pt x="128" y="3169"/>
                    <a:pt x="349" y="3581"/>
                  </a:cubicBezTo>
                  <a:cubicBezTo>
                    <a:pt x="782" y="4416"/>
                    <a:pt x="1577" y="5039"/>
                    <a:pt x="2527" y="5039"/>
                  </a:cubicBezTo>
                  <a:cubicBezTo>
                    <a:pt x="2551" y="5039"/>
                    <a:pt x="2574" y="5039"/>
                    <a:pt x="2598" y="5038"/>
                  </a:cubicBezTo>
                  <a:cubicBezTo>
                    <a:pt x="2914" y="5006"/>
                    <a:pt x="3263" y="4975"/>
                    <a:pt x="3548" y="4911"/>
                  </a:cubicBezTo>
                  <a:cubicBezTo>
                    <a:pt x="4561" y="4658"/>
                    <a:pt x="5321" y="3993"/>
                    <a:pt x="5258" y="2631"/>
                  </a:cubicBezTo>
                  <a:cubicBezTo>
                    <a:pt x="5226" y="2188"/>
                    <a:pt x="5100" y="1776"/>
                    <a:pt x="4941" y="1428"/>
                  </a:cubicBezTo>
                  <a:cubicBezTo>
                    <a:pt x="4846" y="1269"/>
                    <a:pt x="4751" y="1111"/>
                    <a:pt x="4625" y="984"/>
                  </a:cubicBezTo>
                  <a:cubicBezTo>
                    <a:pt x="4111" y="319"/>
                    <a:pt x="3366" y="0"/>
                    <a:pt x="269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30"/>
            <p:cNvSpPr/>
            <p:nvPr/>
          </p:nvSpPr>
          <p:spPr>
            <a:xfrm>
              <a:off x="1180713" y="1569560"/>
              <a:ext cx="31089" cy="31089"/>
            </a:xfrm>
            <a:custGeom>
              <a:rect b="b" l="l" r="r" t="t"/>
              <a:pathLst>
                <a:path extrusionOk="0" h="1014" w="1014">
                  <a:moveTo>
                    <a:pt x="507" y="0"/>
                  </a:moveTo>
                  <a:cubicBezTo>
                    <a:pt x="222" y="0"/>
                    <a:pt x="0" y="222"/>
                    <a:pt x="0" y="507"/>
                  </a:cubicBezTo>
                  <a:cubicBezTo>
                    <a:pt x="0" y="760"/>
                    <a:pt x="222" y="1014"/>
                    <a:pt x="507" y="1014"/>
                  </a:cubicBezTo>
                  <a:cubicBezTo>
                    <a:pt x="792" y="1014"/>
                    <a:pt x="1014" y="760"/>
                    <a:pt x="1014" y="507"/>
                  </a:cubicBezTo>
                  <a:cubicBezTo>
                    <a:pt x="1014" y="222"/>
                    <a:pt x="792" y="0"/>
                    <a:pt x="507" y="0"/>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30"/>
            <p:cNvSpPr/>
            <p:nvPr/>
          </p:nvSpPr>
          <p:spPr>
            <a:xfrm>
              <a:off x="1126322" y="1591880"/>
              <a:ext cx="139871" cy="53440"/>
            </a:xfrm>
            <a:custGeom>
              <a:rect b="b" l="l" r="r" t="t"/>
              <a:pathLst>
                <a:path extrusionOk="0" h="1743" w="4562">
                  <a:moveTo>
                    <a:pt x="1" y="1"/>
                  </a:moveTo>
                  <a:cubicBezTo>
                    <a:pt x="1" y="1"/>
                    <a:pt x="603" y="1679"/>
                    <a:pt x="2376" y="1742"/>
                  </a:cubicBezTo>
                  <a:cubicBezTo>
                    <a:pt x="2391" y="1743"/>
                    <a:pt x="2407" y="1743"/>
                    <a:pt x="2422" y="1743"/>
                  </a:cubicBezTo>
                  <a:cubicBezTo>
                    <a:pt x="4126" y="1743"/>
                    <a:pt x="4561" y="1"/>
                    <a:pt x="4561" y="1"/>
                  </a:cubicBezTo>
                  <a:lnTo>
                    <a:pt x="4561" y="1"/>
                  </a:lnTo>
                  <a:cubicBezTo>
                    <a:pt x="4150" y="824"/>
                    <a:pt x="3168" y="1141"/>
                    <a:pt x="2123" y="1204"/>
                  </a:cubicBezTo>
                  <a:cubicBezTo>
                    <a:pt x="2096" y="1205"/>
                    <a:pt x="2070" y="1205"/>
                    <a:pt x="2044" y="1205"/>
                  </a:cubicBezTo>
                  <a:cubicBezTo>
                    <a:pt x="1191" y="1205"/>
                    <a:pt x="462" y="707"/>
                    <a:pt x="1" y="1"/>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30"/>
            <p:cNvSpPr/>
            <p:nvPr/>
          </p:nvSpPr>
          <p:spPr>
            <a:xfrm>
              <a:off x="1272938" y="1618094"/>
              <a:ext cx="63160" cy="68157"/>
            </a:xfrm>
            <a:custGeom>
              <a:rect b="b" l="l" r="r" t="t"/>
              <a:pathLst>
                <a:path extrusionOk="0" h="2223" w="2060">
                  <a:moveTo>
                    <a:pt x="1204" y="1"/>
                  </a:moveTo>
                  <a:cubicBezTo>
                    <a:pt x="1204" y="1"/>
                    <a:pt x="1" y="1742"/>
                    <a:pt x="919" y="2122"/>
                  </a:cubicBezTo>
                  <a:cubicBezTo>
                    <a:pt x="1086" y="2194"/>
                    <a:pt x="1224" y="2223"/>
                    <a:pt x="1339" y="2223"/>
                  </a:cubicBezTo>
                  <a:cubicBezTo>
                    <a:pt x="1838" y="2223"/>
                    <a:pt x="1901" y="1679"/>
                    <a:pt x="1901" y="1679"/>
                  </a:cubicBezTo>
                  <a:cubicBezTo>
                    <a:pt x="1901" y="1679"/>
                    <a:pt x="2059" y="1014"/>
                    <a:pt x="1204" y="1"/>
                  </a:cubicBezTo>
                  <a:close/>
                </a:path>
              </a:pathLst>
            </a:custGeom>
            <a:solidFill>
              <a:srgbClr val="EFCA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0"/>
            <p:cNvSpPr/>
            <p:nvPr/>
          </p:nvSpPr>
          <p:spPr>
            <a:xfrm>
              <a:off x="1266162" y="1723994"/>
              <a:ext cx="91305" cy="34922"/>
            </a:xfrm>
            <a:custGeom>
              <a:rect b="b" l="l" r="r" t="t"/>
              <a:pathLst>
                <a:path extrusionOk="0" h="1139" w="2978">
                  <a:moveTo>
                    <a:pt x="2008" y="1"/>
                  </a:moveTo>
                  <a:cubicBezTo>
                    <a:pt x="1794" y="1"/>
                    <a:pt x="1580" y="63"/>
                    <a:pt x="1394" y="125"/>
                  </a:cubicBezTo>
                  <a:cubicBezTo>
                    <a:pt x="1109" y="220"/>
                    <a:pt x="855" y="347"/>
                    <a:pt x="602" y="505"/>
                  </a:cubicBezTo>
                  <a:cubicBezTo>
                    <a:pt x="380" y="695"/>
                    <a:pt x="159" y="854"/>
                    <a:pt x="0" y="1075"/>
                  </a:cubicBezTo>
                  <a:lnTo>
                    <a:pt x="32" y="1139"/>
                  </a:lnTo>
                  <a:cubicBezTo>
                    <a:pt x="285" y="1012"/>
                    <a:pt x="539" y="917"/>
                    <a:pt x="792" y="854"/>
                  </a:cubicBezTo>
                  <a:cubicBezTo>
                    <a:pt x="1045" y="790"/>
                    <a:pt x="1267" y="759"/>
                    <a:pt x="1520" y="727"/>
                  </a:cubicBezTo>
                  <a:cubicBezTo>
                    <a:pt x="1717" y="727"/>
                    <a:pt x="1914" y="827"/>
                    <a:pt x="2089" y="827"/>
                  </a:cubicBezTo>
                  <a:cubicBezTo>
                    <a:pt x="2111" y="827"/>
                    <a:pt x="2133" y="825"/>
                    <a:pt x="2154" y="822"/>
                  </a:cubicBezTo>
                  <a:cubicBezTo>
                    <a:pt x="2375" y="822"/>
                    <a:pt x="2597" y="854"/>
                    <a:pt x="2945" y="854"/>
                  </a:cubicBezTo>
                  <a:lnTo>
                    <a:pt x="2977" y="790"/>
                  </a:lnTo>
                  <a:cubicBezTo>
                    <a:pt x="2914" y="442"/>
                    <a:pt x="2660" y="189"/>
                    <a:pt x="2344" y="62"/>
                  </a:cubicBezTo>
                  <a:cubicBezTo>
                    <a:pt x="2234" y="18"/>
                    <a:pt x="2121" y="1"/>
                    <a:pt x="2008" y="1"/>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30"/>
            <p:cNvSpPr/>
            <p:nvPr/>
          </p:nvSpPr>
          <p:spPr>
            <a:xfrm>
              <a:off x="1433167" y="1430149"/>
              <a:ext cx="112645" cy="65643"/>
            </a:xfrm>
            <a:custGeom>
              <a:rect b="b" l="l" r="r" t="t"/>
              <a:pathLst>
                <a:path extrusionOk="0" h="2141" w="3674">
                  <a:moveTo>
                    <a:pt x="703" y="1"/>
                  </a:moveTo>
                  <a:cubicBezTo>
                    <a:pt x="597" y="1"/>
                    <a:pt x="467" y="63"/>
                    <a:pt x="285" y="208"/>
                  </a:cubicBezTo>
                  <a:cubicBezTo>
                    <a:pt x="0" y="462"/>
                    <a:pt x="792" y="1887"/>
                    <a:pt x="3041" y="2140"/>
                  </a:cubicBezTo>
                  <a:cubicBezTo>
                    <a:pt x="3674" y="2140"/>
                    <a:pt x="2027" y="1412"/>
                    <a:pt x="1489" y="810"/>
                  </a:cubicBezTo>
                  <a:cubicBezTo>
                    <a:pt x="1083" y="381"/>
                    <a:pt x="966" y="1"/>
                    <a:pt x="703" y="1"/>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30"/>
            <p:cNvSpPr/>
            <p:nvPr/>
          </p:nvSpPr>
          <p:spPr>
            <a:xfrm>
              <a:off x="1066136" y="1430149"/>
              <a:ext cx="111694" cy="65643"/>
            </a:xfrm>
            <a:custGeom>
              <a:rect b="b" l="l" r="r" t="t"/>
              <a:pathLst>
                <a:path extrusionOk="0" h="2141" w="3643">
                  <a:moveTo>
                    <a:pt x="2940" y="1"/>
                  </a:moveTo>
                  <a:cubicBezTo>
                    <a:pt x="2679" y="1"/>
                    <a:pt x="2569" y="381"/>
                    <a:pt x="2186" y="810"/>
                  </a:cubicBezTo>
                  <a:cubicBezTo>
                    <a:pt x="1647" y="1412"/>
                    <a:pt x="0" y="2140"/>
                    <a:pt x="634" y="2140"/>
                  </a:cubicBezTo>
                  <a:cubicBezTo>
                    <a:pt x="2851" y="1887"/>
                    <a:pt x="3642" y="462"/>
                    <a:pt x="3357" y="208"/>
                  </a:cubicBezTo>
                  <a:cubicBezTo>
                    <a:pt x="3175" y="63"/>
                    <a:pt x="3046" y="1"/>
                    <a:pt x="2940" y="1"/>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30"/>
            <p:cNvSpPr/>
            <p:nvPr/>
          </p:nvSpPr>
          <p:spPr>
            <a:xfrm>
              <a:off x="1119546" y="1492848"/>
              <a:ext cx="155385" cy="132083"/>
            </a:xfrm>
            <a:custGeom>
              <a:rect b="b" l="l" r="r" t="t"/>
              <a:pathLst>
                <a:path extrusionOk="0" h="4308" w="5068">
                  <a:moveTo>
                    <a:pt x="3262" y="0"/>
                  </a:moveTo>
                  <a:lnTo>
                    <a:pt x="0" y="2090"/>
                  </a:lnTo>
                  <a:lnTo>
                    <a:pt x="95" y="3009"/>
                  </a:lnTo>
                  <a:cubicBezTo>
                    <a:pt x="95" y="3009"/>
                    <a:pt x="2612" y="1626"/>
                    <a:pt x="4002" y="1626"/>
                  </a:cubicBezTo>
                  <a:cubicBezTo>
                    <a:pt x="4099" y="1626"/>
                    <a:pt x="4191" y="1633"/>
                    <a:pt x="4276" y="1647"/>
                  </a:cubicBezTo>
                  <a:cubicBezTo>
                    <a:pt x="4276" y="1647"/>
                    <a:pt x="4529" y="3579"/>
                    <a:pt x="3294" y="4307"/>
                  </a:cubicBezTo>
                  <a:cubicBezTo>
                    <a:pt x="4307" y="4054"/>
                    <a:pt x="5067" y="3389"/>
                    <a:pt x="5004" y="2059"/>
                  </a:cubicBezTo>
                  <a:cubicBezTo>
                    <a:pt x="4972" y="1584"/>
                    <a:pt x="4846" y="1172"/>
                    <a:pt x="4687" y="855"/>
                  </a:cubicBezTo>
                  <a:cubicBezTo>
                    <a:pt x="4592" y="665"/>
                    <a:pt x="4497" y="507"/>
                    <a:pt x="4371" y="380"/>
                  </a:cubicBezTo>
                  <a:cubicBezTo>
                    <a:pt x="3769" y="190"/>
                    <a:pt x="3262" y="0"/>
                    <a:pt x="326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0"/>
            <p:cNvSpPr/>
            <p:nvPr/>
          </p:nvSpPr>
          <p:spPr>
            <a:xfrm>
              <a:off x="1111758" y="1474360"/>
              <a:ext cx="151522" cy="110744"/>
            </a:xfrm>
            <a:custGeom>
              <a:rect b="b" l="l" r="r" t="t"/>
              <a:pathLst>
                <a:path extrusionOk="0" h="3612" w="4942">
                  <a:moveTo>
                    <a:pt x="2675" y="0"/>
                  </a:moveTo>
                  <a:cubicBezTo>
                    <a:pt x="2649" y="0"/>
                    <a:pt x="2623" y="1"/>
                    <a:pt x="2598" y="2"/>
                  </a:cubicBezTo>
                  <a:cubicBezTo>
                    <a:pt x="1521" y="65"/>
                    <a:pt x="1" y="888"/>
                    <a:pt x="1" y="2250"/>
                  </a:cubicBezTo>
                  <a:cubicBezTo>
                    <a:pt x="1" y="2693"/>
                    <a:pt x="96" y="3168"/>
                    <a:pt x="349" y="3612"/>
                  </a:cubicBezTo>
                  <a:cubicBezTo>
                    <a:pt x="1458" y="1838"/>
                    <a:pt x="4339" y="1490"/>
                    <a:pt x="4941" y="1458"/>
                  </a:cubicBezTo>
                  <a:cubicBezTo>
                    <a:pt x="4450" y="477"/>
                    <a:pt x="3484" y="0"/>
                    <a:pt x="2675" y="0"/>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30"/>
            <p:cNvSpPr/>
            <p:nvPr/>
          </p:nvSpPr>
          <p:spPr>
            <a:xfrm>
              <a:off x="1121478" y="1493002"/>
              <a:ext cx="66256" cy="54513"/>
            </a:xfrm>
            <a:custGeom>
              <a:rect b="b" l="l" r="r" t="t"/>
              <a:pathLst>
                <a:path extrusionOk="0" h="1778" w="2161">
                  <a:moveTo>
                    <a:pt x="1639" y="0"/>
                  </a:moveTo>
                  <a:cubicBezTo>
                    <a:pt x="1193" y="0"/>
                    <a:pt x="451" y="474"/>
                    <a:pt x="222" y="1009"/>
                  </a:cubicBezTo>
                  <a:cubicBezTo>
                    <a:pt x="222" y="1009"/>
                    <a:pt x="1" y="1452"/>
                    <a:pt x="381" y="1737"/>
                  </a:cubicBezTo>
                  <a:cubicBezTo>
                    <a:pt x="419" y="1765"/>
                    <a:pt x="465" y="1777"/>
                    <a:pt x="515" y="1777"/>
                  </a:cubicBezTo>
                  <a:cubicBezTo>
                    <a:pt x="1048" y="1777"/>
                    <a:pt x="2161" y="379"/>
                    <a:pt x="1901" y="90"/>
                  </a:cubicBezTo>
                  <a:cubicBezTo>
                    <a:pt x="1839" y="28"/>
                    <a:pt x="1748" y="0"/>
                    <a:pt x="1639" y="0"/>
                  </a:cubicBezTo>
                  <a:close/>
                </a:path>
              </a:pathLst>
            </a:custGeom>
            <a:solidFill>
              <a:srgbClr val="E2A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30"/>
            <p:cNvSpPr/>
            <p:nvPr/>
          </p:nvSpPr>
          <p:spPr>
            <a:xfrm>
              <a:off x="989425" y="1077283"/>
              <a:ext cx="697178" cy="552493"/>
            </a:xfrm>
            <a:custGeom>
              <a:rect b="b" l="l" r="r" t="t"/>
              <a:pathLst>
                <a:path extrusionOk="0" h="18020" w="22739">
                  <a:moveTo>
                    <a:pt x="13365" y="0"/>
                  </a:moveTo>
                  <a:cubicBezTo>
                    <a:pt x="9769" y="0"/>
                    <a:pt x="5661" y="2166"/>
                    <a:pt x="2454" y="2166"/>
                  </a:cubicBezTo>
                  <a:cubicBezTo>
                    <a:pt x="1594" y="2166"/>
                    <a:pt x="799" y="2010"/>
                    <a:pt x="96" y="1615"/>
                  </a:cubicBezTo>
                  <a:lnTo>
                    <a:pt x="96" y="1615"/>
                  </a:lnTo>
                  <a:cubicBezTo>
                    <a:pt x="96" y="1615"/>
                    <a:pt x="1" y="2660"/>
                    <a:pt x="254" y="4085"/>
                  </a:cubicBezTo>
                  <a:lnTo>
                    <a:pt x="286" y="4085"/>
                  </a:lnTo>
                  <a:cubicBezTo>
                    <a:pt x="792" y="6904"/>
                    <a:pt x="2851" y="11274"/>
                    <a:pt x="10388" y="11749"/>
                  </a:cubicBezTo>
                  <a:cubicBezTo>
                    <a:pt x="14157" y="11749"/>
                    <a:pt x="16785" y="9817"/>
                    <a:pt x="16785" y="9817"/>
                  </a:cubicBezTo>
                  <a:cubicBezTo>
                    <a:pt x="16785" y="9817"/>
                    <a:pt x="17799" y="12826"/>
                    <a:pt x="18464" y="13966"/>
                  </a:cubicBezTo>
                  <a:cubicBezTo>
                    <a:pt x="19097" y="15106"/>
                    <a:pt x="18495" y="18020"/>
                    <a:pt x="18495" y="18020"/>
                  </a:cubicBezTo>
                  <a:cubicBezTo>
                    <a:pt x="18495" y="18020"/>
                    <a:pt x="22739" y="11686"/>
                    <a:pt x="21504" y="5510"/>
                  </a:cubicBezTo>
                  <a:cubicBezTo>
                    <a:pt x="21030" y="3290"/>
                    <a:pt x="19515" y="3055"/>
                    <a:pt x="18893" y="3055"/>
                  </a:cubicBezTo>
                  <a:cubicBezTo>
                    <a:pt x="18725" y="3055"/>
                    <a:pt x="18622" y="3072"/>
                    <a:pt x="18622" y="3072"/>
                  </a:cubicBezTo>
                  <a:cubicBezTo>
                    <a:pt x="18622" y="3072"/>
                    <a:pt x="18400" y="2122"/>
                    <a:pt x="17450" y="1298"/>
                  </a:cubicBezTo>
                  <a:cubicBezTo>
                    <a:pt x="16690" y="602"/>
                    <a:pt x="15423" y="0"/>
                    <a:pt x="13365"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30"/>
            <p:cNvSpPr/>
            <p:nvPr/>
          </p:nvSpPr>
          <p:spPr>
            <a:xfrm>
              <a:off x="998163" y="1117079"/>
              <a:ext cx="688440" cy="512697"/>
            </a:xfrm>
            <a:custGeom>
              <a:rect b="b" l="l" r="r" t="t"/>
              <a:pathLst>
                <a:path extrusionOk="0" h="16722" w="22454">
                  <a:moveTo>
                    <a:pt x="17165" y="0"/>
                  </a:moveTo>
                  <a:cubicBezTo>
                    <a:pt x="17577" y="1774"/>
                    <a:pt x="16785" y="5828"/>
                    <a:pt x="11211" y="6208"/>
                  </a:cubicBezTo>
                  <a:cubicBezTo>
                    <a:pt x="10944" y="6226"/>
                    <a:pt x="10677" y="6235"/>
                    <a:pt x="10410" y="6235"/>
                  </a:cubicBezTo>
                  <a:cubicBezTo>
                    <a:pt x="5202" y="6235"/>
                    <a:pt x="151" y="2878"/>
                    <a:pt x="1" y="2787"/>
                  </a:cubicBezTo>
                  <a:lnTo>
                    <a:pt x="1" y="2787"/>
                  </a:lnTo>
                  <a:cubicBezTo>
                    <a:pt x="507" y="5606"/>
                    <a:pt x="2566" y="9976"/>
                    <a:pt x="10103" y="10451"/>
                  </a:cubicBezTo>
                  <a:cubicBezTo>
                    <a:pt x="13872" y="10451"/>
                    <a:pt x="16500" y="8519"/>
                    <a:pt x="16500" y="8519"/>
                  </a:cubicBezTo>
                  <a:cubicBezTo>
                    <a:pt x="16500" y="8519"/>
                    <a:pt x="17514" y="11528"/>
                    <a:pt x="18179" y="12668"/>
                  </a:cubicBezTo>
                  <a:cubicBezTo>
                    <a:pt x="18812" y="13808"/>
                    <a:pt x="18210" y="16722"/>
                    <a:pt x="18210" y="16722"/>
                  </a:cubicBezTo>
                  <a:cubicBezTo>
                    <a:pt x="18210" y="16722"/>
                    <a:pt x="22454" y="10388"/>
                    <a:pt x="21219" y="4212"/>
                  </a:cubicBezTo>
                  <a:cubicBezTo>
                    <a:pt x="20745" y="1992"/>
                    <a:pt x="19230" y="1757"/>
                    <a:pt x="18608" y="1757"/>
                  </a:cubicBezTo>
                  <a:cubicBezTo>
                    <a:pt x="18440" y="1757"/>
                    <a:pt x="18337" y="1774"/>
                    <a:pt x="18337" y="1774"/>
                  </a:cubicBezTo>
                  <a:cubicBezTo>
                    <a:pt x="18337" y="1774"/>
                    <a:pt x="18115" y="824"/>
                    <a:pt x="17165" y="0"/>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30"/>
            <p:cNvSpPr/>
            <p:nvPr/>
          </p:nvSpPr>
          <p:spPr>
            <a:xfrm>
              <a:off x="792312" y="1902221"/>
              <a:ext cx="1031218" cy="1071598"/>
            </a:xfrm>
            <a:custGeom>
              <a:rect b="b" l="l" r="r" t="t"/>
              <a:pathLst>
                <a:path extrusionOk="0" h="34951" w="33634">
                  <a:moveTo>
                    <a:pt x="13156" y="1"/>
                  </a:moveTo>
                  <a:cubicBezTo>
                    <a:pt x="13045" y="1"/>
                    <a:pt x="12935" y="15"/>
                    <a:pt x="12827" y="44"/>
                  </a:cubicBezTo>
                  <a:cubicBezTo>
                    <a:pt x="12700" y="76"/>
                    <a:pt x="12605" y="108"/>
                    <a:pt x="12478" y="139"/>
                  </a:cubicBezTo>
                  <a:cubicBezTo>
                    <a:pt x="12288" y="203"/>
                    <a:pt x="12067" y="266"/>
                    <a:pt x="11813" y="361"/>
                  </a:cubicBezTo>
                  <a:cubicBezTo>
                    <a:pt x="8805" y="1501"/>
                    <a:pt x="2376" y="5428"/>
                    <a:pt x="1" y="18571"/>
                  </a:cubicBezTo>
                  <a:cubicBezTo>
                    <a:pt x="951" y="18919"/>
                    <a:pt x="2566" y="19426"/>
                    <a:pt x="4276" y="19616"/>
                  </a:cubicBezTo>
                  <a:cubicBezTo>
                    <a:pt x="4593" y="19647"/>
                    <a:pt x="4941" y="19679"/>
                    <a:pt x="5258" y="19679"/>
                  </a:cubicBezTo>
                  <a:cubicBezTo>
                    <a:pt x="5068" y="21927"/>
                    <a:pt x="4846" y="24493"/>
                    <a:pt x="4751" y="26424"/>
                  </a:cubicBezTo>
                  <a:cubicBezTo>
                    <a:pt x="4498" y="30795"/>
                    <a:pt x="4688" y="33455"/>
                    <a:pt x="4688" y="33455"/>
                  </a:cubicBezTo>
                  <a:cubicBezTo>
                    <a:pt x="4688" y="33455"/>
                    <a:pt x="7538" y="34373"/>
                    <a:pt x="12320" y="34785"/>
                  </a:cubicBezTo>
                  <a:cubicBezTo>
                    <a:pt x="13560" y="34887"/>
                    <a:pt x="14933" y="34951"/>
                    <a:pt x="16421" y="34951"/>
                  </a:cubicBezTo>
                  <a:cubicBezTo>
                    <a:pt x="20026" y="34951"/>
                    <a:pt x="24312" y="34576"/>
                    <a:pt x="29041" y="33455"/>
                  </a:cubicBezTo>
                  <a:cubicBezTo>
                    <a:pt x="29041" y="33455"/>
                    <a:pt x="29010" y="31491"/>
                    <a:pt x="28946" y="28420"/>
                  </a:cubicBezTo>
                  <a:cubicBezTo>
                    <a:pt x="28946" y="27786"/>
                    <a:pt x="28820" y="27343"/>
                    <a:pt x="28788" y="26646"/>
                  </a:cubicBezTo>
                  <a:cubicBezTo>
                    <a:pt x="28788" y="26361"/>
                    <a:pt x="28725" y="25696"/>
                    <a:pt x="28725" y="25696"/>
                  </a:cubicBezTo>
                  <a:cubicBezTo>
                    <a:pt x="28725" y="25696"/>
                    <a:pt x="28661" y="24778"/>
                    <a:pt x="28535" y="23574"/>
                  </a:cubicBezTo>
                  <a:cubicBezTo>
                    <a:pt x="28535" y="23511"/>
                    <a:pt x="28535" y="23448"/>
                    <a:pt x="28535" y="23353"/>
                  </a:cubicBezTo>
                  <a:cubicBezTo>
                    <a:pt x="28440" y="22212"/>
                    <a:pt x="28313" y="20851"/>
                    <a:pt x="28186" y="19742"/>
                  </a:cubicBezTo>
                  <a:lnTo>
                    <a:pt x="28186" y="19742"/>
                  </a:lnTo>
                  <a:cubicBezTo>
                    <a:pt x="28519" y="19774"/>
                    <a:pt x="28962" y="19798"/>
                    <a:pt x="29465" y="19798"/>
                  </a:cubicBezTo>
                  <a:cubicBezTo>
                    <a:pt x="29968" y="19798"/>
                    <a:pt x="30530" y="19774"/>
                    <a:pt x="31100" y="19711"/>
                  </a:cubicBezTo>
                  <a:cubicBezTo>
                    <a:pt x="31986" y="19616"/>
                    <a:pt x="32905" y="19426"/>
                    <a:pt x="33633" y="19046"/>
                  </a:cubicBezTo>
                  <a:cubicBezTo>
                    <a:pt x="31290" y="5301"/>
                    <a:pt x="24576" y="1374"/>
                    <a:pt x="21599" y="298"/>
                  </a:cubicBezTo>
                  <a:cubicBezTo>
                    <a:pt x="21377" y="234"/>
                    <a:pt x="21156" y="139"/>
                    <a:pt x="20966" y="108"/>
                  </a:cubicBezTo>
                  <a:cubicBezTo>
                    <a:pt x="20803" y="53"/>
                    <a:pt x="20637" y="29"/>
                    <a:pt x="20473" y="29"/>
                  </a:cubicBezTo>
                  <a:cubicBezTo>
                    <a:pt x="20155" y="29"/>
                    <a:pt x="19843" y="120"/>
                    <a:pt x="19572" y="266"/>
                  </a:cubicBezTo>
                  <a:cubicBezTo>
                    <a:pt x="19541" y="298"/>
                    <a:pt x="19477" y="329"/>
                    <a:pt x="19446" y="361"/>
                  </a:cubicBezTo>
                  <a:cubicBezTo>
                    <a:pt x="18685" y="773"/>
                    <a:pt x="17767" y="1121"/>
                    <a:pt x="16785" y="1121"/>
                  </a:cubicBezTo>
                  <a:cubicBezTo>
                    <a:pt x="15772" y="1121"/>
                    <a:pt x="14854" y="773"/>
                    <a:pt x="14093" y="361"/>
                  </a:cubicBezTo>
                  <a:cubicBezTo>
                    <a:pt x="14030" y="298"/>
                    <a:pt x="13935" y="266"/>
                    <a:pt x="13840" y="203"/>
                  </a:cubicBezTo>
                  <a:cubicBezTo>
                    <a:pt x="13643" y="71"/>
                    <a:pt x="13401" y="1"/>
                    <a:pt x="1315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30"/>
            <p:cNvSpPr/>
            <p:nvPr/>
          </p:nvSpPr>
          <p:spPr>
            <a:xfrm>
              <a:off x="1154498" y="1902221"/>
              <a:ext cx="300069" cy="73523"/>
            </a:xfrm>
            <a:custGeom>
              <a:rect b="b" l="l" r="r" t="t"/>
              <a:pathLst>
                <a:path extrusionOk="0" h="2398" w="9787">
                  <a:moveTo>
                    <a:pt x="1333" y="1"/>
                  </a:moveTo>
                  <a:cubicBezTo>
                    <a:pt x="1217" y="1"/>
                    <a:pt x="1100" y="15"/>
                    <a:pt x="982" y="44"/>
                  </a:cubicBezTo>
                  <a:cubicBezTo>
                    <a:pt x="729" y="108"/>
                    <a:pt x="380" y="203"/>
                    <a:pt x="0" y="361"/>
                  </a:cubicBezTo>
                  <a:cubicBezTo>
                    <a:pt x="0" y="361"/>
                    <a:pt x="2357" y="2397"/>
                    <a:pt x="5239" y="2397"/>
                  </a:cubicBezTo>
                  <a:cubicBezTo>
                    <a:pt x="6699" y="2397"/>
                    <a:pt x="8295" y="1874"/>
                    <a:pt x="9786" y="298"/>
                  </a:cubicBezTo>
                  <a:cubicBezTo>
                    <a:pt x="9564" y="234"/>
                    <a:pt x="9343" y="139"/>
                    <a:pt x="9153" y="108"/>
                  </a:cubicBezTo>
                  <a:cubicBezTo>
                    <a:pt x="8990" y="53"/>
                    <a:pt x="8824" y="29"/>
                    <a:pt x="8660" y="29"/>
                  </a:cubicBezTo>
                  <a:cubicBezTo>
                    <a:pt x="8342" y="29"/>
                    <a:pt x="8030" y="120"/>
                    <a:pt x="7759" y="266"/>
                  </a:cubicBezTo>
                  <a:cubicBezTo>
                    <a:pt x="6999" y="741"/>
                    <a:pt x="6017" y="1121"/>
                    <a:pt x="4972" y="1121"/>
                  </a:cubicBezTo>
                  <a:cubicBezTo>
                    <a:pt x="3864" y="1121"/>
                    <a:pt x="2850" y="678"/>
                    <a:pt x="2059" y="203"/>
                  </a:cubicBezTo>
                  <a:cubicBezTo>
                    <a:pt x="1840" y="71"/>
                    <a:pt x="1591" y="1"/>
                    <a:pt x="133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30"/>
            <p:cNvSpPr/>
            <p:nvPr/>
          </p:nvSpPr>
          <p:spPr>
            <a:xfrm>
              <a:off x="923414" y="2345350"/>
              <a:ext cx="44672" cy="160229"/>
            </a:xfrm>
            <a:custGeom>
              <a:rect b="b" l="l" r="r" t="t"/>
              <a:pathLst>
                <a:path extrusionOk="0" h="5226" w="1457">
                  <a:moveTo>
                    <a:pt x="1457" y="1"/>
                  </a:moveTo>
                  <a:cubicBezTo>
                    <a:pt x="1457" y="1"/>
                    <a:pt x="792" y="2249"/>
                    <a:pt x="32" y="4973"/>
                  </a:cubicBezTo>
                  <a:cubicBezTo>
                    <a:pt x="32" y="5036"/>
                    <a:pt x="0" y="5099"/>
                    <a:pt x="0" y="5163"/>
                  </a:cubicBezTo>
                  <a:cubicBezTo>
                    <a:pt x="317" y="5194"/>
                    <a:pt x="633" y="5226"/>
                    <a:pt x="982" y="5226"/>
                  </a:cubicBezTo>
                  <a:cubicBezTo>
                    <a:pt x="982" y="5226"/>
                    <a:pt x="982" y="5226"/>
                    <a:pt x="982" y="5194"/>
                  </a:cubicBezTo>
                  <a:cubicBezTo>
                    <a:pt x="1235" y="2376"/>
                    <a:pt x="1457" y="1"/>
                    <a:pt x="145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30"/>
            <p:cNvSpPr/>
            <p:nvPr/>
          </p:nvSpPr>
          <p:spPr>
            <a:xfrm>
              <a:off x="1454537" y="1911327"/>
              <a:ext cx="368993" cy="595233"/>
            </a:xfrm>
            <a:custGeom>
              <a:rect b="b" l="l" r="r" t="t"/>
              <a:pathLst>
                <a:path extrusionOk="0" h="19414" w="12035">
                  <a:moveTo>
                    <a:pt x="0" y="1"/>
                  </a:moveTo>
                  <a:cubicBezTo>
                    <a:pt x="0" y="1"/>
                    <a:pt x="7442" y="5543"/>
                    <a:pt x="9501" y="19414"/>
                  </a:cubicBezTo>
                  <a:cubicBezTo>
                    <a:pt x="10387" y="19319"/>
                    <a:pt x="11306" y="19129"/>
                    <a:pt x="12034" y="18749"/>
                  </a:cubicBezTo>
                  <a:cubicBezTo>
                    <a:pt x="9691" y="5004"/>
                    <a:pt x="2977" y="1077"/>
                    <a:pt x="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30"/>
            <p:cNvSpPr/>
            <p:nvPr/>
          </p:nvSpPr>
          <p:spPr>
            <a:xfrm>
              <a:off x="1170012" y="2289027"/>
              <a:ext cx="559330" cy="684791"/>
            </a:xfrm>
            <a:custGeom>
              <a:rect b="b" l="l" r="r" t="t"/>
              <a:pathLst>
                <a:path extrusionOk="0" h="22335" w="18243">
                  <a:moveTo>
                    <a:pt x="14315" y="1"/>
                  </a:moveTo>
                  <a:cubicBezTo>
                    <a:pt x="18242" y="16057"/>
                    <a:pt x="6620" y="20776"/>
                    <a:pt x="1" y="22169"/>
                  </a:cubicBezTo>
                  <a:cubicBezTo>
                    <a:pt x="1241" y="22271"/>
                    <a:pt x="2614" y="22335"/>
                    <a:pt x="4102" y="22335"/>
                  </a:cubicBezTo>
                  <a:cubicBezTo>
                    <a:pt x="7707" y="22335"/>
                    <a:pt x="11993" y="21960"/>
                    <a:pt x="16722" y="20839"/>
                  </a:cubicBezTo>
                  <a:cubicBezTo>
                    <a:pt x="16722" y="20839"/>
                    <a:pt x="16691" y="18875"/>
                    <a:pt x="16627" y="15804"/>
                  </a:cubicBezTo>
                  <a:cubicBezTo>
                    <a:pt x="16596" y="15170"/>
                    <a:pt x="16501" y="14727"/>
                    <a:pt x="16469" y="14030"/>
                  </a:cubicBezTo>
                  <a:cubicBezTo>
                    <a:pt x="16469" y="13745"/>
                    <a:pt x="16406" y="13080"/>
                    <a:pt x="16406" y="13080"/>
                  </a:cubicBezTo>
                  <a:cubicBezTo>
                    <a:pt x="16406" y="13080"/>
                    <a:pt x="16311" y="12162"/>
                    <a:pt x="16216" y="10958"/>
                  </a:cubicBezTo>
                  <a:cubicBezTo>
                    <a:pt x="16216" y="10895"/>
                    <a:pt x="16216" y="10832"/>
                    <a:pt x="16216" y="10737"/>
                  </a:cubicBezTo>
                  <a:cubicBezTo>
                    <a:pt x="16057" y="9090"/>
                    <a:pt x="15931" y="7728"/>
                    <a:pt x="15867" y="7126"/>
                  </a:cubicBezTo>
                  <a:cubicBezTo>
                    <a:pt x="15677" y="5416"/>
                    <a:pt x="14664" y="1331"/>
                    <a:pt x="1431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0" name="Google Shape;1270;p30"/>
          <p:cNvSpPr/>
          <p:nvPr/>
        </p:nvSpPr>
        <p:spPr>
          <a:xfrm>
            <a:off x="2796569" y="1803726"/>
            <a:ext cx="329150" cy="1572558"/>
          </a:xfrm>
          <a:custGeom>
            <a:rect b="b" l="l" r="r" t="t"/>
            <a:pathLst>
              <a:path extrusionOk="0" fill="none" h="12741" w="2507">
                <a:moveTo>
                  <a:pt x="2506" y="12741"/>
                </a:moveTo>
                <a:cubicBezTo>
                  <a:pt x="951" y="11070"/>
                  <a:pt x="0" y="8828"/>
                  <a:pt x="0" y="6365"/>
                </a:cubicBezTo>
                <a:cubicBezTo>
                  <a:pt x="0" y="3908"/>
                  <a:pt x="947" y="1672"/>
                  <a:pt x="2495" y="1"/>
                </a:cubicBezTo>
              </a:path>
            </a:pathLst>
          </a:custGeom>
          <a:noFill/>
          <a:ln cap="rnd" cmpd="sng" w="19050">
            <a:solidFill>
              <a:srgbClr val="F7D0C3"/>
            </a:solidFill>
            <a:prstDash val="solid"/>
            <a:miter lim="87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1" name="Google Shape;1271;p30"/>
          <p:cNvGrpSpPr/>
          <p:nvPr/>
        </p:nvGrpSpPr>
        <p:grpSpPr>
          <a:xfrm>
            <a:off x="2670599" y="1454239"/>
            <a:ext cx="626415" cy="588773"/>
            <a:chOff x="2572454" y="1099525"/>
            <a:chExt cx="923916" cy="923711"/>
          </a:xfrm>
        </p:grpSpPr>
        <p:sp>
          <p:nvSpPr>
            <p:cNvPr id="1272" name="Google Shape;1272;p30"/>
            <p:cNvSpPr/>
            <p:nvPr/>
          </p:nvSpPr>
          <p:spPr>
            <a:xfrm>
              <a:off x="2572454" y="1099525"/>
              <a:ext cx="923916" cy="923711"/>
            </a:xfrm>
            <a:custGeom>
              <a:rect b="b" l="l" r="r" t="t"/>
              <a:pathLst>
                <a:path extrusionOk="0" h="4770" w="4771">
                  <a:moveTo>
                    <a:pt x="2385" y="0"/>
                  </a:moveTo>
                  <a:cubicBezTo>
                    <a:pt x="1069" y="0"/>
                    <a:pt x="1" y="1068"/>
                    <a:pt x="1" y="2385"/>
                  </a:cubicBezTo>
                  <a:cubicBezTo>
                    <a:pt x="1" y="3702"/>
                    <a:pt x="1069" y="4769"/>
                    <a:pt x="2385" y="4769"/>
                  </a:cubicBezTo>
                  <a:cubicBezTo>
                    <a:pt x="3703" y="4769"/>
                    <a:pt x="4771" y="3702"/>
                    <a:pt x="4771" y="2385"/>
                  </a:cubicBezTo>
                  <a:cubicBezTo>
                    <a:pt x="4771" y="1068"/>
                    <a:pt x="3703" y="0"/>
                    <a:pt x="238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30"/>
            <p:cNvSpPr txBox="1"/>
            <p:nvPr/>
          </p:nvSpPr>
          <p:spPr>
            <a:xfrm>
              <a:off x="2598285" y="1334756"/>
              <a:ext cx="883200" cy="4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rgbClr val="FFFFFF"/>
                  </a:solidFill>
                  <a:latin typeface="Fira Sans SemiBold"/>
                  <a:ea typeface="Fira Sans SemiBold"/>
                  <a:cs typeface="Fira Sans SemiBold"/>
                  <a:sym typeface="Fira Sans SemiBold"/>
                </a:rPr>
                <a:t>01</a:t>
              </a:r>
              <a:endParaRPr sz="2600">
                <a:solidFill>
                  <a:srgbClr val="FFFFFF"/>
                </a:solidFill>
                <a:latin typeface="Fira Sans SemiBold"/>
                <a:ea typeface="Fira Sans SemiBold"/>
                <a:cs typeface="Fira Sans SemiBold"/>
                <a:sym typeface="Fira Sans SemiBold"/>
              </a:endParaRPr>
            </a:p>
          </p:txBody>
        </p:sp>
      </p:grpSp>
      <p:grpSp>
        <p:nvGrpSpPr>
          <p:cNvPr id="1274" name="Google Shape;1274;p30"/>
          <p:cNvGrpSpPr/>
          <p:nvPr/>
        </p:nvGrpSpPr>
        <p:grpSpPr>
          <a:xfrm>
            <a:off x="2660413" y="3134771"/>
            <a:ext cx="636600" cy="588897"/>
            <a:chOff x="2557431" y="3736068"/>
            <a:chExt cx="938939" cy="923904"/>
          </a:xfrm>
        </p:grpSpPr>
        <p:sp>
          <p:nvSpPr>
            <p:cNvPr id="1275" name="Google Shape;1275;p30"/>
            <p:cNvSpPr/>
            <p:nvPr/>
          </p:nvSpPr>
          <p:spPr>
            <a:xfrm>
              <a:off x="2572454" y="3736068"/>
              <a:ext cx="923916" cy="923904"/>
            </a:xfrm>
            <a:custGeom>
              <a:rect b="b" l="l" r="r" t="t"/>
              <a:pathLst>
                <a:path extrusionOk="0" h="4771" w="4771">
                  <a:moveTo>
                    <a:pt x="2385" y="1"/>
                  </a:moveTo>
                  <a:cubicBezTo>
                    <a:pt x="1069" y="1"/>
                    <a:pt x="1" y="1069"/>
                    <a:pt x="1" y="2386"/>
                  </a:cubicBezTo>
                  <a:cubicBezTo>
                    <a:pt x="1" y="3703"/>
                    <a:pt x="1069" y="4771"/>
                    <a:pt x="2385" y="4771"/>
                  </a:cubicBezTo>
                  <a:cubicBezTo>
                    <a:pt x="3703" y="4771"/>
                    <a:pt x="4771" y="3703"/>
                    <a:pt x="4771" y="2386"/>
                  </a:cubicBezTo>
                  <a:cubicBezTo>
                    <a:pt x="4771" y="1069"/>
                    <a:pt x="3703" y="1"/>
                    <a:pt x="238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30"/>
            <p:cNvSpPr txBox="1"/>
            <p:nvPr/>
          </p:nvSpPr>
          <p:spPr>
            <a:xfrm>
              <a:off x="2557431" y="3971679"/>
              <a:ext cx="924000" cy="4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rgbClr val="FFFFFF"/>
                  </a:solidFill>
                  <a:latin typeface="Fira Sans SemiBold"/>
                  <a:ea typeface="Fira Sans SemiBold"/>
                  <a:cs typeface="Fira Sans SemiBold"/>
                  <a:sym typeface="Fira Sans SemiBold"/>
                </a:rPr>
                <a:t>02</a:t>
              </a:r>
              <a:endParaRPr sz="2600">
                <a:solidFill>
                  <a:srgbClr val="FFFFFF"/>
                </a:solidFill>
                <a:latin typeface="Fira Sans SemiBold"/>
                <a:ea typeface="Fira Sans SemiBold"/>
                <a:cs typeface="Fira Sans SemiBold"/>
                <a:sym typeface="Fira Sans SemiBold"/>
              </a:endParaRPr>
            </a:p>
          </p:txBody>
        </p:sp>
      </p:grpSp>
      <p:sp>
        <p:nvSpPr>
          <p:cNvPr id="1277" name="Google Shape;1277;p30"/>
          <p:cNvSpPr/>
          <p:nvPr/>
        </p:nvSpPr>
        <p:spPr>
          <a:xfrm flipH="1">
            <a:off x="4613198" y="1803726"/>
            <a:ext cx="329150" cy="1572558"/>
          </a:xfrm>
          <a:custGeom>
            <a:rect b="b" l="l" r="r" t="t"/>
            <a:pathLst>
              <a:path extrusionOk="0" fill="none" h="12741" w="2507">
                <a:moveTo>
                  <a:pt x="2506" y="12741"/>
                </a:moveTo>
                <a:cubicBezTo>
                  <a:pt x="951" y="11070"/>
                  <a:pt x="0" y="8828"/>
                  <a:pt x="0" y="6365"/>
                </a:cubicBezTo>
                <a:cubicBezTo>
                  <a:pt x="0" y="3908"/>
                  <a:pt x="947" y="1672"/>
                  <a:pt x="2495" y="1"/>
                </a:cubicBezTo>
              </a:path>
            </a:pathLst>
          </a:custGeom>
          <a:noFill/>
          <a:ln cap="rnd" cmpd="sng" w="19050">
            <a:solidFill>
              <a:srgbClr val="F7D0C3"/>
            </a:solidFill>
            <a:prstDash val="solid"/>
            <a:miter lim="87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8" name="Google Shape;1278;p30"/>
          <p:cNvGrpSpPr/>
          <p:nvPr/>
        </p:nvGrpSpPr>
        <p:grpSpPr>
          <a:xfrm flipH="1">
            <a:off x="4363856" y="1454239"/>
            <a:ext cx="763157" cy="588773"/>
            <a:chOff x="2485886" y="1099525"/>
            <a:chExt cx="1125600" cy="923711"/>
          </a:xfrm>
        </p:grpSpPr>
        <p:sp>
          <p:nvSpPr>
            <p:cNvPr id="1279" name="Google Shape;1279;p30"/>
            <p:cNvSpPr/>
            <p:nvPr/>
          </p:nvSpPr>
          <p:spPr>
            <a:xfrm>
              <a:off x="2572454" y="1099525"/>
              <a:ext cx="923916" cy="923711"/>
            </a:xfrm>
            <a:custGeom>
              <a:rect b="b" l="l" r="r" t="t"/>
              <a:pathLst>
                <a:path extrusionOk="0" h="4770" w="4771">
                  <a:moveTo>
                    <a:pt x="2385" y="0"/>
                  </a:moveTo>
                  <a:cubicBezTo>
                    <a:pt x="1069" y="0"/>
                    <a:pt x="1" y="1068"/>
                    <a:pt x="1" y="2385"/>
                  </a:cubicBezTo>
                  <a:cubicBezTo>
                    <a:pt x="1" y="3702"/>
                    <a:pt x="1069" y="4769"/>
                    <a:pt x="2385" y="4769"/>
                  </a:cubicBezTo>
                  <a:cubicBezTo>
                    <a:pt x="3703" y="4769"/>
                    <a:pt x="4771" y="3702"/>
                    <a:pt x="4771" y="2385"/>
                  </a:cubicBezTo>
                  <a:cubicBezTo>
                    <a:pt x="4771" y="1068"/>
                    <a:pt x="3703" y="0"/>
                    <a:pt x="238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30"/>
            <p:cNvSpPr txBox="1"/>
            <p:nvPr/>
          </p:nvSpPr>
          <p:spPr>
            <a:xfrm>
              <a:off x="2485886" y="1334756"/>
              <a:ext cx="1125600" cy="4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rgbClr val="FFFFFF"/>
                  </a:solidFill>
                  <a:latin typeface="Fira Sans SemiBold"/>
                  <a:ea typeface="Fira Sans SemiBold"/>
                  <a:cs typeface="Fira Sans SemiBold"/>
                  <a:sym typeface="Fira Sans SemiBold"/>
                </a:rPr>
                <a:t>01</a:t>
              </a:r>
              <a:endParaRPr sz="2600">
                <a:solidFill>
                  <a:srgbClr val="FFFFFF"/>
                </a:solidFill>
                <a:latin typeface="Fira Sans SemiBold"/>
                <a:ea typeface="Fira Sans SemiBold"/>
                <a:cs typeface="Fira Sans SemiBold"/>
                <a:sym typeface="Fira Sans SemiBold"/>
              </a:endParaRPr>
            </a:p>
          </p:txBody>
        </p:sp>
      </p:grpSp>
      <p:grpSp>
        <p:nvGrpSpPr>
          <p:cNvPr id="1281" name="Google Shape;1281;p30"/>
          <p:cNvGrpSpPr/>
          <p:nvPr/>
        </p:nvGrpSpPr>
        <p:grpSpPr>
          <a:xfrm flipH="1">
            <a:off x="4500484" y="2294567"/>
            <a:ext cx="763157" cy="588773"/>
            <a:chOff x="2284369" y="2417893"/>
            <a:chExt cx="1125600" cy="923711"/>
          </a:xfrm>
        </p:grpSpPr>
        <p:sp>
          <p:nvSpPr>
            <p:cNvPr id="1282" name="Google Shape;1282;p30"/>
            <p:cNvSpPr/>
            <p:nvPr/>
          </p:nvSpPr>
          <p:spPr>
            <a:xfrm>
              <a:off x="2376092" y="2417893"/>
              <a:ext cx="923722" cy="923711"/>
            </a:xfrm>
            <a:custGeom>
              <a:rect b="b" l="l" r="r" t="t"/>
              <a:pathLst>
                <a:path extrusionOk="0" h="4770" w="4770">
                  <a:moveTo>
                    <a:pt x="2385" y="0"/>
                  </a:moveTo>
                  <a:cubicBezTo>
                    <a:pt x="1068" y="0"/>
                    <a:pt x="0" y="1068"/>
                    <a:pt x="0" y="2385"/>
                  </a:cubicBezTo>
                  <a:cubicBezTo>
                    <a:pt x="0" y="3702"/>
                    <a:pt x="1068" y="4769"/>
                    <a:pt x="2385" y="4769"/>
                  </a:cubicBezTo>
                  <a:cubicBezTo>
                    <a:pt x="3701" y="4769"/>
                    <a:pt x="4769" y="3702"/>
                    <a:pt x="4769" y="2385"/>
                  </a:cubicBezTo>
                  <a:cubicBezTo>
                    <a:pt x="4769" y="1068"/>
                    <a:pt x="3701" y="0"/>
                    <a:pt x="238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30"/>
            <p:cNvSpPr txBox="1"/>
            <p:nvPr/>
          </p:nvSpPr>
          <p:spPr>
            <a:xfrm>
              <a:off x="2284369" y="2653120"/>
              <a:ext cx="1125600" cy="4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rgbClr val="FFFFFF"/>
                  </a:solidFill>
                  <a:latin typeface="Fira Sans SemiBold"/>
                  <a:ea typeface="Fira Sans SemiBold"/>
                  <a:cs typeface="Fira Sans SemiBold"/>
                  <a:sym typeface="Fira Sans SemiBold"/>
                </a:rPr>
                <a:t>02</a:t>
              </a:r>
              <a:endParaRPr sz="2600">
                <a:solidFill>
                  <a:srgbClr val="FFFFFF"/>
                </a:solidFill>
                <a:latin typeface="Fira Sans SemiBold"/>
                <a:ea typeface="Fira Sans SemiBold"/>
                <a:cs typeface="Fira Sans SemiBold"/>
                <a:sym typeface="Fira Sans SemiBold"/>
              </a:endParaRPr>
            </a:p>
          </p:txBody>
        </p:sp>
      </p:grpSp>
      <p:grpSp>
        <p:nvGrpSpPr>
          <p:cNvPr id="1284" name="Google Shape;1284;p30"/>
          <p:cNvGrpSpPr/>
          <p:nvPr/>
        </p:nvGrpSpPr>
        <p:grpSpPr>
          <a:xfrm flipH="1">
            <a:off x="4371331" y="3134771"/>
            <a:ext cx="763157" cy="588897"/>
            <a:chOff x="2474861" y="3736068"/>
            <a:chExt cx="1125600" cy="923904"/>
          </a:xfrm>
        </p:grpSpPr>
        <p:sp>
          <p:nvSpPr>
            <p:cNvPr id="1285" name="Google Shape;1285;p30"/>
            <p:cNvSpPr/>
            <p:nvPr/>
          </p:nvSpPr>
          <p:spPr>
            <a:xfrm>
              <a:off x="2572454" y="3736068"/>
              <a:ext cx="923916" cy="923904"/>
            </a:xfrm>
            <a:custGeom>
              <a:rect b="b" l="l" r="r" t="t"/>
              <a:pathLst>
                <a:path extrusionOk="0" h="4771" w="4771">
                  <a:moveTo>
                    <a:pt x="2385" y="1"/>
                  </a:moveTo>
                  <a:cubicBezTo>
                    <a:pt x="1069" y="1"/>
                    <a:pt x="1" y="1069"/>
                    <a:pt x="1" y="2386"/>
                  </a:cubicBezTo>
                  <a:cubicBezTo>
                    <a:pt x="1" y="3703"/>
                    <a:pt x="1069" y="4771"/>
                    <a:pt x="2385" y="4771"/>
                  </a:cubicBezTo>
                  <a:cubicBezTo>
                    <a:pt x="3703" y="4771"/>
                    <a:pt x="4771" y="3703"/>
                    <a:pt x="4771" y="2386"/>
                  </a:cubicBezTo>
                  <a:cubicBezTo>
                    <a:pt x="4771" y="1069"/>
                    <a:pt x="3703" y="1"/>
                    <a:pt x="238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30"/>
            <p:cNvSpPr txBox="1"/>
            <p:nvPr/>
          </p:nvSpPr>
          <p:spPr>
            <a:xfrm>
              <a:off x="2474861" y="3971679"/>
              <a:ext cx="1125600" cy="4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rgbClr val="FFFFFF"/>
                  </a:solidFill>
                  <a:latin typeface="Fira Sans SemiBold"/>
                  <a:ea typeface="Fira Sans SemiBold"/>
                  <a:cs typeface="Fira Sans SemiBold"/>
                  <a:sym typeface="Fira Sans SemiBold"/>
                </a:rPr>
                <a:t>03</a:t>
              </a:r>
              <a:endParaRPr sz="2600">
                <a:solidFill>
                  <a:srgbClr val="FFFFFF"/>
                </a:solidFill>
                <a:latin typeface="Fira Sans SemiBold"/>
                <a:ea typeface="Fira Sans SemiBold"/>
                <a:cs typeface="Fira Sans SemiBold"/>
                <a:sym typeface="Fira Sans SemiBold"/>
              </a:endParaRPr>
            </a:p>
          </p:txBody>
        </p:sp>
      </p:grpSp>
      <p:grpSp>
        <p:nvGrpSpPr>
          <p:cNvPr id="1287" name="Google Shape;1287;p30"/>
          <p:cNvGrpSpPr/>
          <p:nvPr/>
        </p:nvGrpSpPr>
        <p:grpSpPr>
          <a:xfrm>
            <a:off x="438752" y="4888163"/>
            <a:ext cx="1399614" cy="1435039"/>
            <a:chOff x="2715450" y="2528575"/>
            <a:chExt cx="582275" cy="578225"/>
          </a:xfrm>
        </p:grpSpPr>
        <p:sp>
          <p:nvSpPr>
            <p:cNvPr id="1288" name="Google Shape;1288;p30"/>
            <p:cNvSpPr/>
            <p:nvPr/>
          </p:nvSpPr>
          <p:spPr>
            <a:xfrm>
              <a:off x="2839500" y="2576675"/>
              <a:ext cx="198625" cy="220800"/>
            </a:xfrm>
            <a:custGeom>
              <a:rect b="b" l="l" r="r" t="t"/>
              <a:pathLst>
                <a:path extrusionOk="0" h="8832" w="7945">
                  <a:moveTo>
                    <a:pt x="3984" y="0"/>
                  </a:moveTo>
                  <a:cubicBezTo>
                    <a:pt x="1803" y="0"/>
                    <a:pt x="45" y="1737"/>
                    <a:pt x="30" y="3918"/>
                  </a:cubicBezTo>
                  <a:lnTo>
                    <a:pt x="16" y="5832"/>
                  </a:lnTo>
                  <a:cubicBezTo>
                    <a:pt x="1" y="7463"/>
                    <a:pt x="1321" y="8798"/>
                    <a:pt x="2952" y="8817"/>
                  </a:cubicBezTo>
                  <a:lnTo>
                    <a:pt x="5254" y="8832"/>
                  </a:lnTo>
                  <a:cubicBezTo>
                    <a:pt x="6717" y="8832"/>
                    <a:pt x="7896" y="7664"/>
                    <a:pt x="7911" y="6205"/>
                  </a:cubicBezTo>
                  <a:lnTo>
                    <a:pt x="7929" y="3981"/>
                  </a:lnTo>
                  <a:cubicBezTo>
                    <a:pt x="7944" y="1788"/>
                    <a:pt x="6187" y="15"/>
                    <a:pt x="4012" y="0"/>
                  </a:cubicBezTo>
                  <a:cubicBezTo>
                    <a:pt x="4002" y="0"/>
                    <a:pt x="3993" y="0"/>
                    <a:pt x="398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30"/>
            <p:cNvSpPr/>
            <p:nvPr/>
          </p:nvSpPr>
          <p:spPr>
            <a:xfrm>
              <a:off x="2859275" y="2637675"/>
              <a:ext cx="158600" cy="150475"/>
            </a:xfrm>
            <a:custGeom>
              <a:rect b="b" l="l" r="r" t="t"/>
              <a:pathLst>
                <a:path extrusionOk="0" h="6019" w="6344">
                  <a:moveTo>
                    <a:pt x="3160" y="0"/>
                  </a:moveTo>
                  <a:cubicBezTo>
                    <a:pt x="1433" y="0"/>
                    <a:pt x="16" y="1409"/>
                    <a:pt x="16" y="3142"/>
                  </a:cubicBezTo>
                  <a:lnTo>
                    <a:pt x="1" y="3810"/>
                  </a:lnTo>
                  <a:cubicBezTo>
                    <a:pt x="1" y="5008"/>
                    <a:pt x="963" y="5985"/>
                    <a:pt x="2161" y="6004"/>
                  </a:cubicBezTo>
                  <a:lnTo>
                    <a:pt x="4463" y="6019"/>
                  </a:lnTo>
                  <a:cubicBezTo>
                    <a:pt x="5489" y="6019"/>
                    <a:pt x="6314" y="5194"/>
                    <a:pt x="6329" y="4183"/>
                  </a:cubicBezTo>
                  <a:lnTo>
                    <a:pt x="6329" y="3187"/>
                  </a:lnTo>
                  <a:cubicBezTo>
                    <a:pt x="6344" y="1448"/>
                    <a:pt x="4944" y="15"/>
                    <a:pt x="3187" y="1"/>
                  </a:cubicBezTo>
                  <a:cubicBezTo>
                    <a:pt x="3178" y="0"/>
                    <a:pt x="3169" y="0"/>
                    <a:pt x="3160" y="0"/>
                  </a:cubicBezTo>
                  <a:close/>
                </a:path>
              </a:pathLst>
            </a:custGeom>
            <a:solidFill>
              <a:srgbClr val="06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0"/>
            <p:cNvSpPr/>
            <p:nvPr/>
          </p:nvSpPr>
          <p:spPr>
            <a:xfrm>
              <a:off x="2940900" y="2585625"/>
              <a:ext cx="1600" cy="9350"/>
            </a:xfrm>
            <a:custGeom>
              <a:rect b="b" l="l" r="r" t="t"/>
              <a:pathLst>
                <a:path extrusionOk="0" h="374" w="64">
                  <a:moveTo>
                    <a:pt x="30" y="1"/>
                  </a:moveTo>
                  <a:cubicBezTo>
                    <a:pt x="15" y="1"/>
                    <a:pt x="0" y="15"/>
                    <a:pt x="0" y="30"/>
                  </a:cubicBezTo>
                  <a:lnTo>
                    <a:pt x="0" y="344"/>
                  </a:lnTo>
                  <a:cubicBezTo>
                    <a:pt x="0" y="359"/>
                    <a:pt x="15" y="374"/>
                    <a:pt x="30" y="374"/>
                  </a:cubicBezTo>
                  <a:cubicBezTo>
                    <a:pt x="49" y="374"/>
                    <a:pt x="64" y="359"/>
                    <a:pt x="64" y="344"/>
                  </a:cubicBezTo>
                  <a:lnTo>
                    <a:pt x="64" y="30"/>
                  </a:lnTo>
                  <a:cubicBezTo>
                    <a:pt x="64" y="15"/>
                    <a:pt x="49" y="1"/>
                    <a:pt x="30" y="1"/>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0"/>
            <p:cNvSpPr/>
            <p:nvPr/>
          </p:nvSpPr>
          <p:spPr>
            <a:xfrm>
              <a:off x="2940900" y="2599250"/>
              <a:ext cx="1600" cy="10100"/>
            </a:xfrm>
            <a:custGeom>
              <a:rect b="b" l="l" r="r" t="t"/>
              <a:pathLst>
                <a:path extrusionOk="0" h="404" w="64">
                  <a:moveTo>
                    <a:pt x="30" y="0"/>
                  </a:moveTo>
                  <a:cubicBezTo>
                    <a:pt x="15" y="0"/>
                    <a:pt x="0" y="15"/>
                    <a:pt x="0" y="30"/>
                  </a:cubicBezTo>
                  <a:lnTo>
                    <a:pt x="0" y="373"/>
                  </a:lnTo>
                  <a:cubicBezTo>
                    <a:pt x="0" y="403"/>
                    <a:pt x="15" y="403"/>
                    <a:pt x="30" y="403"/>
                  </a:cubicBezTo>
                  <a:cubicBezTo>
                    <a:pt x="49" y="403"/>
                    <a:pt x="64" y="403"/>
                    <a:pt x="64" y="373"/>
                  </a:cubicBezTo>
                  <a:lnTo>
                    <a:pt x="64" y="30"/>
                  </a:lnTo>
                  <a:cubicBezTo>
                    <a:pt x="64" y="15"/>
                    <a:pt x="49" y="0"/>
                    <a:pt x="30"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30"/>
            <p:cNvSpPr/>
            <p:nvPr/>
          </p:nvSpPr>
          <p:spPr>
            <a:xfrm>
              <a:off x="2989500" y="2590300"/>
              <a:ext cx="400" cy="375"/>
            </a:xfrm>
            <a:custGeom>
              <a:rect b="b" l="l" r="r" t="t"/>
              <a:pathLst>
                <a:path extrusionOk="0" h="15" w="16">
                  <a:moveTo>
                    <a:pt x="0" y="0"/>
                  </a:moveTo>
                  <a:lnTo>
                    <a:pt x="15" y="15"/>
                  </a:lnTo>
                  <a:cubicBezTo>
                    <a:pt x="15" y="0"/>
                    <a:pt x="0" y="0"/>
                    <a:pt x="0" y="0"/>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30"/>
            <p:cNvSpPr/>
            <p:nvPr/>
          </p:nvSpPr>
          <p:spPr>
            <a:xfrm>
              <a:off x="2971225" y="2590300"/>
              <a:ext cx="19050" cy="24925"/>
            </a:xfrm>
            <a:custGeom>
              <a:rect b="b" l="l" r="r" t="t"/>
              <a:pathLst>
                <a:path extrusionOk="0" h="997" w="762">
                  <a:moveTo>
                    <a:pt x="716" y="0"/>
                  </a:moveTo>
                  <a:cubicBezTo>
                    <a:pt x="310" y="216"/>
                    <a:pt x="187" y="511"/>
                    <a:pt x="30" y="884"/>
                  </a:cubicBezTo>
                  <a:lnTo>
                    <a:pt x="0" y="948"/>
                  </a:lnTo>
                  <a:cubicBezTo>
                    <a:pt x="0" y="963"/>
                    <a:pt x="0" y="978"/>
                    <a:pt x="15" y="996"/>
                  </a:cubicBezTo>
                  <a:lnTo>
                    <a:pt x="30" y="996"/>
                  </a:lnTo>
                  <a:cubicBezTo>
                    <a:pt x="49" y="996"/>
                    <a:pt x="64" y="978"/>
                    <a:pt x="64" y="978"/>
                  </a:cubicBezTo>
                  <a:lnTo>
                    <a:pt x="93" y="918"/>
                  </a:lnTo>
                  <a:cubicBezTo>
                    <a:pt x="250" y="530"/>
                    <a:pt x="358" y="250"/>
                    <a:pt x="731" y="63"/>
                  </a:cubicBezTo>
                  <a:cubicBezTo>
                    <a:pt x="746" y="45"/>
                    <a:pt x="761" y="30"/>
                    <a:pt x="746" y="15"/>
                  </a:cubicBezTo>
                  <a:lnTo>
                    <a:pt x="731" y="0"/>
                  </a:ln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0"/>
            <p:cNvSpPr/>
            <p:nvPr/>
          </p:nvSpPr>
          <p:spPr>
            <a:xfrm>
              <a:off x="3018600" y="2616675"/>
              <a:ext cx="875" cy="1250"/>
            </a:xfrm>
            <a:custGeom>
              <a:rect b="b" l="l" r="r" t="t"/>
              <a:pathLst>
                <a:path extrusionOk="0" h="50" w="35">
                  <a:moveTo>
                    <a:pt x="1" y="1"/>
                  </a:moveTo>
                  <a:cubicBezTo>
                    <a:pt x="1" y="16"/>
                    <a:pt x="19" y="35"/>
                    <a:pt x="34" y="49"/>
                  </a:cubicBezTo>
                  <a:cubicBezTo>
                    <a:pt x="34" y="35"/>
                    <a:pt x="34" y="16"/>
                    <a:pt x="19" y="1"/>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30"/>
            <p:cNvSpPr/>
            <p:nvPr/>
          </p:nvSpPr>
          <p:spPr>
            <a:xfrm>
              <a:off x="2997250" y="2615950"/>
              <a:ext cx="22225" cy="12050"/>
            </a:xfrm>
            <a:custGeom>
              <a:rect b="b" l="l" r="r" t="t"/>
              <a:pathLst>
                <a:path extrusionOk="0" h="482" w="889">
                  <a:moveTo>
                    <a:pt x="687" y="0"/>
                  </a:moveTo>
                  <a:cubicBezTo>
                    <a:pt x="575" y="0"/>
                    <a:pt x="481" y="30"/>
                    <a:pt x="373" y="93"/>
                  </a:cubicBezTo>
                  <a:cubicBezTo>
                    <a:pt x="235" y="172"/>
                    <a:pt x="108" y="310"/>
                    <a:pt x="15" y="418"/>
                  </a:cubicBezTo>
                  <a:cubicBezTo>
                    <a:pt x="0" y="437"/>
                    <a:pt x="0" y="452"/>
                    <a:pt x="15" y="467"/>
                  </a:cubicBezTo>
                  <a:lnTo>
                    <a:pt x="34" y="481"/>
                  </a:lnTo>
                  <a:cubicBezTo>
                    <a:pt x="49" y="481"/>
                    <a:pt x="64" y="467"/>
                    <a:pt x="64" y="467"/>
                  </a:cubicBezTo>
                  <a:cubicBezTo>
                    <a:pt x="157" y="358"/>
                    <a:pt x="265" y="217"/>
                    <a:pt x="407" y="138"/>
                  </a:cubicBezTo>
                  <a:cubicBezTo>
                    <a:pt x="500" y="93"/>
                    <a:pt x="593" y="64"/>
                    <a:pt x="687" y="64"/>
                  </a:cubicBezTo>
                  <a:cubicBezTo>
                    <a:pt x="746" y="64"/>
                    <a:pt x="795" y="78"/>
                    <a:pt x="840" y="93"/>
                  </a:cubicBezTo>
                  <a:lnTo>
                    <a:pt x="855" y="93"/>
                  </a:lnTo>
                  <a:cubicBezTo>
                    <a:pt x="873" y="93"/>
                    <a:pt x="873" y="93"/>
                    <a:pt x="888" y="78"/>
                  </a:cubicBezTo>
                  <a:cubicBezTo>
                    <a:pt x="873" y="64"/>
                    <a:pt x="855" y="45"/>
                    <a:pt x="855" y="30"/>
                  </a:cubicBezTo>
                  <a:cubicBezTo>
                    <a:pt x="795" y="15"/>
                    <a:pt x="746" y="0"/>
                    <a:pt x="687"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0"/>
            <p:cNvSpPr/>
            <p:nvPr/>
          </p:nvSpPr>
          <p:spPr>
            <a:xfrm>
              <a:off x="3014400" y="2645050"/>
              <a:ext cx="8900" cy="4675"/>
            </a:xfrm>
            <a:custGeom>
              <a:rect b="b" l="l" r="r" t="t"/>
              <a:pathLst>
                <a:path extrusionOk="0" h="187" w="356">
                  <a:moveTo>
                    <a:pt x="310" y="0"/>
                  </a:moveTo>
                  <a:cubicBezTo>
                    <a:pt x="202" y="19"/>
                    <a:pt x="109" y="64"/>
                    <a:pt x="16" y="127"/>
                  </a:cubicBezTo>
                  <a:cubicBezTo>
                    <a:pt x="1" y="142"/>
                    <a:pt x="1" y="157"/>
                    <a:pt x="16" y="172"/>
                  </a:cubicBezTo>
                  <a:cubicBezTo>
                    <a:pt x="16" y="187"/>
                    <a:pt x="30" y="187"/>
                    <a:pt x="30" y="187"/>
                  </a:cubicBezTo>
                  <a:lnTo>
                    <a:pt x="60" y="187"/>
                  </a:lnTo>
                  <a:cubicBezTo>
                    <a:pt x="139" y="127"/>
                    <a:pt x="232" y="79"/>
                    <a:pt x="325" y="64"/>
                  </a:cubicBezTo>
                  <a:cubicBezTo>
                    <a:pt x="340" y="49"/>
                    <a:pt x="355" y="34"/>
                    <a:pt x="355" y="19"/>
                  </a:cubicBezTo>
                  <a:cubicBezTo>
                    <a:pt x="340" y="0"/>
                    <a:pt x="325" y="0"/>
                    <a:pt x="32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0"/>
            <p:cNvSpPr/>
            <p:nvPr/>
          </p:nvSpPr>
          <p:spPr>
            <a:xfrm>
              <a:off x="2888475" y="2590300"/>
              <a:ext cx="19050" cy="24925"/>
            </a:xfrm>
            <a:custGeom>
              <a:rect b="b" l="l" r="r" t="t"/>
              <a:pathLst>
                <a:path extrusionOk="0" h="997" w="762">
                  <a:moveTo>
                    <a:pt x="30" y="0"/>
                  </a:moveTo>
                  <a:cubicBezTo>
                    <a:pt x="15" y="0"/>
                    <a:pt x="1" y="0"/>
                    <a:pt x="1" y="15"/>
                  </a:cubicBezTo>
                  <a:cubicBezTo>
                    <a:pt x="1" y="30"/>
                    <a:pt x="1" y="45"/>
                    <a:pt x="15" y="63"/>
                  </a:cubicBezTo>
                  <a:cubicBezTo>
                    <a:pt x="168" y="138"/>
                    <a:pt x="355" y="250"/>
                    <a:pt x="482" y="437"/>
                  </a:cubicBezTo>
                  <a:cubicBezTo>
                    <a:pt x="542" y="545"/>
                    <a:pt x="575" y="653"/>
                    <a:pt x="620" y="776"/>
                  </a:cubicBezTo>
                  <a:cubicBezTo>
                    <a:pt x="635" y="840"/>
                    <a:pt x="668" y="903"/>
                    <a:pt x="683" y="978"/>
                  </a:cubicBezTo>
                  <a:cubicBezTo>
                    <a:pt x="698" y="978"/>
                    <a:pt x="698" y="996"/>
                    <a:pt x="713" y="996"/>
                  </a:cubicBezTo>
                  <a:lnTo>
                    <a:pt x="728" y="996"/>
                  </a:lnTo>
                  <a:cubicBezTo>
                    <a:pt x="747" y="978"/>
                    <a:pt x="762" y="963"/>
                    <a:pt x="747" y="948"/>
                  </a:cubicBezTo>
                  <a:cubicBezTo>
                    <a:pt x="713" y="884"/>
                    <a:pt x="698" y="825"/>
                    <a:pt x="683" y="761"/>
                  </a:cubicBezTo>
                  <a:cubicBezTo>
                    <a:pt x="635" y="638"/>
                    <a:pt x="605" y="511"/>
                    <a:pt x="527" y="403"/>
                  </a:cubicBezTo>
                  <a:cubicBezTo>
                    <a:pt x="403" y="202"/>
                    <a:pt x="217" y="93"/>
                    <a:pt x="4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0"/>
            <p:cNvSpPr/>
            <p:nvPr/>
          </p:nvSpPr>
          <p:spPr>
            <a:xfrm>
              <a:off x="2858900" y="2615950"/>
              <a:ext cx="22150" cy="12050"/>
            </a:xfrm>
            <a:custGeom>
              <a:rect b="b" l="l" r="r" t="t"/>
              <a:pathLst>
                <a:path extrusionOk="0" h="482" w="886">
                  <a:moveTo>
                    <a:pt x="202" y="0"/>
                  </a:moveTo>
                  <a:cubicBezTo>
                    <a:pt x="139" y="0"/>
                    <a:pt x="79" y="15"/>
                    <a:pt x="31" y="45"/>
                  </a:cubicBezTo>
                  <a:cubicBezTo>
                    <a:pt x="16" y="45"/>
                    <a:pt x="1" y="64"/>
                    <a:pt x="16" y="78"/>
                  </a:cubicBezTo>
                  <a:cubicBezTo>
                    <a:pt x="16" y="93"/>
                    <a:pt x="31" y="93"/>
                    <a:pt x="45" y="93"/>
                  </a:cubicBezTo>
                  <a:cubicBezTo>
                    <a:pt x="94" y="78"/>
                    <a:pt x="157" y="64"/>
                    <a:pt x="202" y="64"/>
                  </a:cubicBezTo>
                  <a:cubicBezTo>
                    <a:pt x="310" y="64"/>
                    <a:pt x="437" y="108"/>
                    <a:pt x="512" y="172"/>
                  </a:cubicBezTo>
                  <a:cubicBezTo>
                    <a:pt x="639" y="250"/>
                    <a:pt x="732" y="358"/>
                    <a:pt x="825" y="467"/>
                  </a:cubicBezTo>
                  <a:cubicBezTo>
                    <a:pt x="840" y="481"/>
                    <a:pt x="840" y="481"/>
                    <a:pt x="855" y="481"/>
                  </a:cubicBezTo>
                  <a:cubicBezTo>
                    <a:pt x="855" y="481"/>
                    <a:pt x="870" y="481"/>
                    <a:pt x="870" y="467"/>
                  </a:cubicBezTo>
                  <a:cubicBezTo>
                    <a:pt x="885" y="467"/>
                    <a:pt x="885" y="437"/>
                    <a:pt x="870" y="418"/>
                  </a:cubicBezTo>
                  <a:cubicBezTo>
                    <a:pt x="777" y="310"/>
                    <a:pt x="684" y="202"/>
                    <a:pt x="560" y="123"/>
                  </a:cubicBezTo>
                  <a:cubicBezTo>
                    <a:pt x="437" y="45"/>
                    <a:pt x="310" y="0"/>
                    <a:pt x="202"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30"/>
            <p:cNvSpPr/>
            <p:nvPr/>
          </p:nvSpPr>
          <p:spPr>
            <a:xfrm>
              <a:off x="2855350" y="2645050"/>
              <a:ext cx="8625" cy="4675"/>
            </a:xfrm>
            <a:custGeom>
              <a:rect b="b" l="l" r="r" t="t"/>
              <a:pathLst>
                <a:path extrusionOk="0" h="187" w="345">
                  <a:moveTo>
                    <a:pt x="35" y="0"/>
                  </a:moveTo>
                  <a:cubicBezTo>
                    <a:pt x="20" y="0"/>
                    <a:pt x="1" y="0"/>
                    <a:pt x="1" y="19"/>
                  </a:cubicBezTo>
                  <a:cubicBezTo>
                    <a:pt x="1" y="34"/>
                    <a:pt x="1" y="49"/>
                    <a:pt x="20" y="64"/>
                  </a:cubicBezTo>
                  <a:cubicBezTo>
                    <a:pt x="128" y="79"/>
                    <a:pt x="221" y="127"/>
                    <a:pt x="299" y="187"/>
                  </a:cubicBezTo>
                  <a:lnTo>
                    <a:pt x="314" y="187"/>
                  </a:lnTo>
                  <a:cubicBezTo>
                    <a:pt x="329" y="187"/>
                    <a:pt x="329" y="187"/>
                    <a:pt x="344" y="172"/>
                  </a:cubicBezTo>
                  <a:cubicBezTo>
                    <a:pt x="344" y="157"/>
                    <a:pt x="344" y="142"/>
                    <a:pt x="329" y="127"/>
                  </a:cubicBezTo>
                  <a:cubicBezTo>
                    <a:pt x="251" y="64"/>
                    <a:pt x="143" y="19"/>
                    <a:pt x="3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0"/>
            <p:cNvSpPr/>
            <p:nvPr/>
          </p:nvSpPr>
          <p:spPr>
            <a:xfrm>
              <a:off x="2849575" y="2655200"/>
              <a:ext cx="181550" cy="239400"/>
            </a:xfrm>
            <a:custGeom>
              <a:rect b="b" l="l" r="r" t="t"/>
              <a:pathLst>
                <a:path extrusionOk="0" h="9576" w="7262">
                  <a:moveTo>
                    <a:pt x="2254" y="1"/>
                  </a:moveTo>
                  <a:cubicBezTo>
                    <a:pt x="2209" y="919"/>
                    <a:pt x="1478" y="1087"/>
                    <a:pt x="978" y="1087"/>
                  </a:cubicBezTo>
                  <a:lnTo>
                    <a:pt x="978" y="1199"/>
                  </a:lnTo>
                  <a:lnTo>
                    <a:pt x="963" y="1479"/>
                  </a:lnTo>
                  <a:lnTo>
                    <a:pt x="963" y="2333"/>
                  </a:lnTo>
                  <a:lnTo>
                    <a:pt x="885" y="2333"/>
                  </a:lnTo>
                  <a:cubicBezTo>
                    <a:pt x="404" y="2333"/>
                    <a:pt x="16" y="2706"/>
                    <a:pt x="16" y="3187"/>
                  </a:cubicBezTo>
                  <a:cubicBezTo>
                    <a:pt x="1" y="3669"/>
                    <a:pt x="389" y="4057"/>
                    <a:pt x="870" y="4057"/>
                  </a:cubicBezTo>
                  <a:lnTo>
                    <a:pt x="948" y="4057"/>
                  </a:lnTo>
                  <a:lnTo>
                    <a:pt x="948" y="4307"/>
                  </a:lnTo>
                  <a:cubicBezTo>
                    <a:pt x="948" y="5083"/>
                    <a:pt x="1321" y="5799"/>
                    <a:pt x="1896" y="6266"/>
                  </a:cubicBezTo>
                  <a:lnTo>
                    <a:pt x="1896" y="7945"/>
                  </a:lnTo>
                  <a:cubicBezTo>
                    <a:pt x="1881" y="8848"/>
                    <a:pt x="2612" y="9575"/>
                    <a:pt x="3497" y="9575"/>
                  </a:cubicBezTo>
                  <a:cubicBezTo>
                    <a:pt x="3508" y="9575"/>
                    <a:pt x="3519" y="9575"/>
                    <a:pt x="3531" y="9575"/>
                  </a:cubicBezTo>
                  <a:cubicBezTo>
                    <a:pt x="4418" y="9575"/>
                    <a:pt x="5131" y="8851"/>
                    <a:pt x="5146" y="7974"/>
                  </a:cubicBezTo>
                  <a:lnTo>
                    <a:pt x="5146" y="6310"/>
                  </a:lnTo>
                  <a:cubicBezTo>
                    <a:pt x="5769" y="5844"/>
                    <a:pt x="6157" y="5146"/>
                    <a:pt x="6157" y="4337"/>
                  </a:cubicBezTo>
                  <a:lnTo>
                    <a:pt x="6157" y="4105"/>
                  </a:lnTo>
                  <a:lnTo>
                    <a:pt x="6373" y="4105"/>
                  </a:lnTo>
                  <a:cubicBezTo>
                    <a:pt x="6855" y="4105"/>
                    <a:pt x="7247" y="3717"/>
                    <a:pt x="7247" y="3232"/>
                  </a:cubicBezTo>
                  <a:cubicBezTo>
                    <a:pt x="7262" y="2766"/>
                    <a:pt x="6873" y="2378"/>
                    <a:pt x="6388" y="2363"/>
                  </a:cubicBezTo>
                  <a:lnTo>
                    <a:pt x="6172" y="2363"/>
                  </a:lnTo>
                  <a:lnTo>
                    <a:pt x="6187" y="1523"/>
                  </a:lnTo>
                  <a:cubicBezTo>
                    <a:pt x="5945" y="1388"/>
                    <a:pt x="5368" y="978"/>
                    <a:pt x="5291" y="978"/>
                  </a:cubicBezTo>
                  <a:cubicBezTo>
                    <a:pt x="5290" y="978"/>
                    <a:pt x="5289" y="978"/>
                    <a:pt x="5288" y="979"/>
                  </a:cubicBezTo>
                  <a:cubicBezTo>
                    <a:pt x="4970" y="1021"/>
                    <a:pt x="4684" y="1040"/>
                    <a:pt x="4429" y="1040"/>
                  </a:cubicBezTo>
                  <a:cubicBezTo>
                    <a:pt x="2521" y="1040"/>
                    <a:pt x="2254" y="1"/>
                    <a:pt x="2254"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0"/>
            <p:cNvSpPr/>
            <p:nvPr/>
          </p:nvSpPr>
          <p:spPr>
            <a:xfrm>
              <a:off x="2913300" y="2825450"/>
              <a:ext cx="54500" cy="17475"/>
            </a:xfrm>
            <a:custGeom>
              <a:rect b="b" l="l" r="r" t="t"/>
              <a:pathLst>
                <a:path extrusionOk="0" h="699" w="2180">
                  <a:moveTo>
                    <a:pt x="2179" y="0"/>
                  </a:moveTo>
                  <a:lnTo>
                    <a:pt x="2179" y="0"/>
                  </a:lnTo>
                  <a:cubicBezTo>
                    <a:pt x="1866" y="138"/>
                    <a:pt x="1492" y="217"/>
                    <a:pt x="1026" y="217"/>
                  </a:cubicBezTo>
                  <a:lnTo>
                    <a:pt x="981" y="217"/>
                  </a:lnTo>
                  <a:cubicBezTo>
                    <a:pt x="608" y="217"/>
                    <a:pt x="280" y="153"/>
                    <a:pt x="0" y="60"/>
                  </a:cubicBezTo>
                  <a:lnTo>
                    <a:pt x="0" y="60"/>
                  </a:lnTo>
                  <a:cubicBezTo>
                    <a:pt x="172" y="373"/>
                    <a:pt x="466" y="605"/>
                    <a:pt x="854" y="683"/>
                  </a:cubicBezTo>
                  <a:cubicBezTo>
                    <a:pt x="918" y="698"/>
                    <a:pt x="996" y="698"/>
                    <a:pt x="1075" y="698"/>
                  </a:cubicBezTo>
                  <a:cubicBezTo>
                    <a:pt x="1556" y="698"/>
                    <a:pt x="1974" y="418"/>
                    <a:pt x="2179" y="0"/>
                  </a:cubicBezTo>
                  <a:close/>
                </a:path>
              </a:pathLst>
            </a:custGeom>
            <a:solidFill>
              <a:srgbClr val="F291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30"/>
            <p:cNvSpPr/>
            <p:nvPr/>
          </p:nvSpPr>
          <p:spPr>
            <a:xfrm>
              <a:off x="2907500" y="2629925"/>
              <a:ext cx="1150" cy="775"/>
            </a:xfrm>
            <a:custGeom>
              <a:rect b="b" l="l" r="r" t="t"/>
              <a:pathLst>
                <a:path extrusionOk="0" h="31" w="46">
                  <a:moveTo>
                    <a:pt x="1" y="31"/>
                  </a:moveTo>
                  <a:cubicBezTo>
                    <a:pt x="16" y="31"/>
                    <a:pt x="31" y="16"/>
                    <a:pt x="45" y="1"/>
                  </a:cubicBezTo>
                  <a:cubicBezTo>
                    <a:pt x="31" y="16"/>
                    <a:pt x="16" y="31"/>
                    <a:pt x="1" y="3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30"/>
            <p:cNvSpPr/>
            <p:nvPr/>
          </p:nvSpPr>
          <p:spPr>
            <a:xfrm>
              <a:off x="2912925" y="2627600"/>
              <a:ext cx="1600" cy="775"/>
            </a:xfrm>
            <a:custGeom>
              <a:rect b="b" l="l" r="r" t="t"/>
              <a:pathLst>
                <a:path extrusionOk="0" h="31" w="64">
                  <a:moveTo>
                    <a:pt x="0" y="30"/>
                  </a:moveTo>
                  <a:cubicBezTo>
                    <a:pt x="15" y="15"/>
                    <a:pt x="49" y="1"/>
                    <a:pt x="64" y="1"/>
                  </a:cubicBezTo>
                  <a:cubicBezTo>
                    <a:pt x="49" y="1"/>
                    <a:pt x="15" y="15"/>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30"/>
            <p:cNvSpPr/>
            <p:nvPr/>
          </p:nvSpPr>
          <p:spPr>
            <a:xfrm>
              <a:off x="2910200" y="2628725"/>
              <a:ext cx="1625" cy="850"/>
            </a:xfrm>
            <a:custGeom>
              <a:rect b="b" l="l" r="r" t="t"/>
              <a:pathLst>
                <a:path extrusionOk="0" h="34" w="65">
                  <a:moveTo>
                    <a:pt x="1" y="34"/>
                  </a:moveTo>
                  <a:cubicBezTo>
                    <a:pt x="16" y="19"/>
                    <a:pt x="31" y="19"/>
                    <a:pt x="64" y="0"/>
                  </a:cubicBezTo>
                  <a:cubicBezTo>
                    <a:pt x="31" y="19"/>
                    <a:pt x="16" y="19"/>
                    <a:pt x="1" y="3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30"/>
            <p:cNvSpPr/>
            <p:nvPr/>
          </p:nvSpPr>
          <p:spPr>
            <a:xfrm>
              <a:off x="2902000" y="2633000"/>
              <a:ext cx="1600" cy="1250"/>
            </a:xfrm>
            <a:custGeom>
              <a:rect b="b" l="l" r="r" t="t"/>
              <a:pathLst>
                <a:path extrusionOk="0" h="50" w="64">
                  <a:moveTo>
                    <a:pt x="1" y="49"/>
                  </a:moveTo>
                  <a:cubicBezTo>
                    <a:pt x="19" y="35"/>
                    <a:pt x="34" y="16"/>
                    <a:pt x="64" y="1"/>
                  </a:cubicBezTo>
                  <a:cubicBezTo>
                    <a:pt x="34" y="16"/>
                    <a:pt x="19" y="35"/>
                    <a:pt x="1" y="4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30"/>
            <p:cNvSpPr/>
            <p:nvPr/>
          </p:nvSpPr>
          <p:spPr>
            <a:xfrm>
              <a:off x="2904800" y="2631525"/>
              <a:ext cx="1150" cy="775"/>
            </a:xfrm>
            <a:custGeom>
              <a:rect b="b" l="l" r="r" t="t"/>
              <a:pathLst>
                <a:path extrusionOk="0" h="31" w="46">
                  <a:moveTo>
                    <a:pt x="0" y="30"/>
                  </a:moveTo>
                  <a:cubicBezTo>
                    <a:pt x="15" y="30"/>
                    <a:pt x="30" y="15"/>
                    <a:pt x="45" y="0"/>
                  </a:cubicBezTo>
                  <a:cubicBezTo>
                    <a:pt x="30" y="15"/>
                    <a:pt x="15" y="30"/>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30"/>
            <p:cNvSpPr/>
            <p:nvPr/>
          </p:nvSpPr>
          <p:spPr>
            <a:xfrm>
              <a:off x="2892675" y="2640375"/>
              <a:ext cx="1225" cy="1250"/>
            </a:xfrm>
            <a:custGeom>
              <a:rect b="b" l="l" r="r" t="t"/>
              <a:pathLst>
                <a:path extrusionOk="0" h="50" w="49">
                  <a:moveTo>
                    <a:pt x="0" y="49"/>
                  </a:moveTo>
                  <a:cubicBezTo>
                    <a:pt x="19" y="34"/>
                    <a:pt x="34" y="19"/>
                    <a:pt x="49" y="1"/>
                  </a:cubicBezTo>
                  <a:cubicBezTo>
                    <a:pt x="34" y="19"/>
                    <a:pt x="19" y="34"/>
                    <a:pt x="0" y="4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30"/>
            <p:cNvSpPr/>
            <p:nvPr/>
          </p:nvSpPr>
          <p:spPr>
            <a:xfrm>
              <a:off x="2899675" y="2634975"/>
              <a:ext cx="1225" cy="775"/>
            </a:xfrm>
            <a:custGeom>
              <a:rect b="b" l="l" r="r" t="t"/>
              <a:pathLst>
                <a:path extrusionOk="0" h="31" w="49">
                  <a:moveTo>
                    <a:pt x="0" y="30"/>
                  </a:moveTo>
                  <a:cubicBezTo>
                    <a:pt x="19" y="15"/>
                    <a:pt x="34" y="0"/>
                    <a:pt x="49" y="0"/>
                  </a:cubicBezTo>
                  <a:cubicBezTo>
                    <a:pt x="34" y="0"/>
                    <a:pt x="19" y="15"/>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30"/>
            <p:cNvSpPr/>
            <p:nvPr/>
          </p:nvSpPr>
          <p:spPr>
            <a:xfrm>
              <a:off x="2894625" y="2638525"/>
              <a:ext cx="1625" cy="1125"/>
            </a:xfrm>
            <a:custGeom>
              <a:rect b="b" l="l" r="r" t="t"/>
              <a:pathLst>
                <a:path extrusionOk="0" h="45" w="65">
                  <a:moveTo>
                    <a:pt x="1" y="45"/>
                  </a:moveTo>
                  <a:cubicBezTo>
                    <a:pt x="16" y="30"/>
                    <a:pt x="49" y="15"/>
                    <a:pt x="64" y="0"/>
                  </a:cubicBezTo>
                  <a:cubicBezTo>
                    <a:pt x="49" y="15"/>
                    <a:pt x="16" y="30"/>
                    <a:pt x="1" y="4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30"/>
            <p:cNvSpPr/>
            <p:nvPr/>
          </p:nvSpPr>
          <p:spPr>
            <a:xfrm>
              <a:off x="2896975" y="2636550"/>
              <a:ext cx="1600" cy="1150"/>
            </a:xfrm>
            <a:custGeom>
              <a:rect b="b" l="l" r="r" t="t"/>
              <a:pathLst>
                <a:path extrusionOk="0" h="46" w="64">
                  <a:moveTo>
                    <a:pt x="0" y="46"/>
                  </a:moveTo>
                  <a:cubicBezTo>
                    <a:pt x="15" y="31"/>
                    <a:pt x="49" y="16"/>
                    <a:pt x="63" y="1"/>
                  </a:cubicBezTo>
                  <a:cubicBezTo>
                    <a:pt x="49" y="16"/>
                    <a:pt x="15" y="31"/>
                    <a:pt x="0" y="46"/>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30"/>
            <p:cNvSpPr/>
            <p:nvPr/>
          </p:nvSpPr>
          <p:spPr>
            <a:xfrm>
              <a:off x="2931575" y="2623300"/>
              <a:ext cx="1225" cy="25"/>
            </a:xfrm>
            <a:custGeom>
              <a:rect b="b" l="l" r="r" t="t"/>
              <a:pathLst>
                <a:path extrusionOk="0" h="1" w="49">
                  <a:moveTo>
                    <a:pt x="0" y="1"/>
                  </a:moveTo>
                  <a:lnTo>
                    <a:pt x="49"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30"/>
            <p:cNvSpPr/>
            <p:nvPr/>
          </p:nvSpPr>
          <p:spPr>
            <a:xfrm>
              <a:off x="2935125" y="2622925"/>
              <a:ext cx="1125" cy="25"/>
            </a:xfrm>
            <a:custGeom>
              <a:rect b="b" l="l" r="r" t="t"/>
              <a:pathLst>
                <a:path extrusionOk="0" h="1" w="45">
                  <a:moveTo>
                    <a:pt x="0" y="1"/>
                  </a:moveTo>
                  <a:lnTo>
                    <a:pt x="45"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30"/>
            <p:cNvSpPr/>
            <p:nvPr/>
          </p:nvSpPr>
          <p:spPr>
            <a:xfrm>
              <a:off x="2890350" y="2642350"/>
              <a:ext cx="1600" cy="1600"/>
            </a:xfrm>
            <a:custGeom>
              <a:rect b="b" l="l" r="r" t="t"/>
              <a:pathLst>
                <a:path extrusionOk="0" h="64" w="64">
                  <a:moveTo>
                    <a:pt x="0" y="63"/>
                  </a:moveTo>
                  <a:cubicBezTo>
                    <a:pt x="19" y="49"/>
                    <a:pt x="34" y="34"/>
                    <a:pt x="64" y="0"/>
                  </a:cubicBezTo>
                  <a:cubicBezTo>
                    <a:pt x="34" y="34"/>
                    <a:pt x="19" y="49"/>
                    <a:pt x="0" y="6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30"/>
            <p:cNvSpPr/>
            <p:nvPr/>
          </p:nvSpPr>
          <p:spPr>
            <a:xfrm>
              <a:off x="2865900" y="2741125"/>
              <a:ext cx="142975" cy="89750"/>
            </a:xfrm>
            <a:custGeom>
              <a:rect b="b" l="l" r="r" t="t"/>
              <a:pathLst>
                <a:path extrusionOk="0" h="3590" w="5719">
                  <a:moveTo>
                    <a:pt x="3025" y="0"/>
                  </a:moveTo>
                  <a:cubicBezTo>
                    <a:pt x="2777" y="0"/>
                    <a:pt x="2531" y="63"/>
                    <a:pt x="2303" y="187"/>
                  </a:cubicBezTo>
                  <a:cubicBezTo>
                    <a:pt x="1893" y="421"/>
                    <a:pt x="1278" y="675"/>
                    <a:pt x="700" y="675"/>
                  </a:cubicBezTo>
                  <a:cubicBezTo>
                    <a:pt x="552" y="675"/>
                    <a:pt x="405" y="658"/>
                    <a:pt x="265" y="620"/>
                  </a:cubicBezTo>
                  <a:lnTo>
                    <a:pt x="265" y="620"/>
                  </a:lnTo>
                  <a:cubicBezTo>
                    <a:pt x="265" y="620"/>
                    <a:pt x="1" y="3560"/>
                    <a:pt x="2877" y="3590"/>
                  </a:cubicBezTo>
                  <a:cubicBezTo>
                    <a:pt x="2891" y="3590"/>
                    <a:pt x="2906" y="3590"/>
                    <a:pt x="2920" y="3590"/>
                  </a:cubicBezTo>
                  <a:cubicBezTo>
                    <a:pt x="5718" y="3590"/>
                    <a:pt x="5504" y="635"/>
                    <a:pt x="5504" y="635"/>
                  </a:cubicBezTo>
                  <a:cubicBezTo>
                    <a:pt x="5504" y="635"/>
                    <a:pt x="4616" y="590"/>
                    <a:pt x="3683" y="153"/>
                  </a:cubicBezTo>
                  <a:cubicBezTo>
                    <a:pt x="3471" y="51"/>
                    <a:pt x="3248" y="0"/>
                    <a:pt x="302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30"/>
            <p:cNvSpPr/>
            <p:nvPr/>
          </p:nvSpPr>
          <p:spPr>
            <a:xfrm>
              <a:off x="2915625" y="2748050"/>
              <a:ext cx="51700" cy="10175"/>
            </a:xfrm>
            <a:custGeom>
              <a:rect b="b" l="l" r="r" t="t"/>
              <a:pathLst>
                <a:path extrusionOk="0" h="407" w="2068">
                  <a:moveTo>
                    <a:pt x="1015" y="1"/>
                  </a:moveTo>
                  <a:cubicBezTo>
                    <a:pt x="587" y="1"/>
                    <a:pt x="47" y="328"/>
                    <a:pt x="15" y="343"/>
                  </a:cubicBezTo>
                  <a:cubicBezTo>
                    <a:pt x="0" y="358"/>
                    <a:pt x="0" y="376"/>
                    <a:pt x="15" y="391"/>
                  </a:cubicBezTo>
                  <a:lnTo>
                    <a:pt x="34" y="406"/>
                  </a:lnTo>
                  <a:lnTo>
                    <a:pt x="49" y="391"/>
                  </a:lnTo>
                  <a:cubicBezTo>
                    <a:pt x="63" y="391"/>
                    <a:pt x="607" y="61"/>
                    <a:pt x="1024" y="61"/>
                  </a:cubicBezTo>
                  <a:cubicBezTo>
                    <a:pt x="1041" y="61"/>
                    <a:pt x="1058" y="62"/>
                    <a:pt x="1075" y="63"/>
                  </a:cubicBezTo>
                  <a:cubicBezTo>
                    <a:pt x="1493" y="78"/>
                    <a:pt x="2023" y="391"/>
                    <a:pt x="2023" y="391"/>
                  </a:cubicBezTo>
                  <a:cubicBezTo>
                    <a:pt x="2030" y="399"/>
                    <a:pt x="2038" y="402"/>
                    <a:pt x="2045" y="402"/>
                  </a:cubicBezTo>
                  <a:cubicBezTo>
                    <a:pt x="2052" y="402"/>
                    <a:pt x="2060" y="399"/>
                    <a:pt x="2067" y="391"/>
                  </a:cubicBezTo>
                  <a:cubicBezTo>
                    <a:pt x="2067" y="376"/>
                    <a:pt x="2067" y="358"/>
                    <a:pt x="2052" y="343"/>
                  </a:cubicBezTo>
                  <a:cubicBezTo>
                    <a:pt x="2038" y="328"/>
                    <a:pt x="1508" y="33"/>
                    <a:pt x="1075" y="3"/>
                  </a:cubicBezTo>
                  <a:cubicBezTo>
                    <a:pt x="1055" y="2"/>
                    <a:pt x="1036" y="1"/>
                    <a:pt x="1015" y="1"/>
                  </a:cubicBezTo>
                  <a:close/>
                </a:path>
              </a:pathLst>
            </a:custGeom>
            <a:solidFill>
              <a:srgbClr val="B3CB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30"/>
            <p:cNvSpPr/>
            <p:nvPr/>
          </p:nvSpPr>
          <p:spPr>
            <a:xfrm>
              <a:off x="2941275" y="2748875"/>
              <a:ext cx="1600" cy="26400"/>
            </a:xfrm>
            <a:custGeom>
              <a:rect b="b" l="l" r="r" t="t"/>
              <a:pathLst>
                <a:path extrusionOk="0" h="1056" w="64">
                  <a:moveTo>
                    <a:pt x="34" y="0"/>
                  </a:moveTo>
                  <a:cubicBezTo>
                    <a:pt x="15" y="0"/>
                    <a:pt x="0" y="15"/>
                    <a:pt x="0" y="30"/>
                  </a:cubicBezTo>
                  <a:lnTo>
                    <a:pt x="0" y="1026"/>
                  </a:lnTo>
                  <a:cubicBezTo>
                    <a:pt x="0" y="1041"/>
                    <a:pt x="15" y="1056"/>
                    <a:pt x="34" y="1056"/>
                  </a:cubicBezTo>
                  <a:cubicBezTo>
                    <a:pt x="64" y="1056"/>
                    <a:pt x="64" y="1041"/>
                    <a:pt x="64" y="1026"/>
                  </a:cubicBezTo>
                  <a:lnTo>
                    <a:pt x="64" y="30"/>
                  </a:lnTo>
                  <a:cubicBezTo>
                    <a:pt x="64" y="15"/>
                    <a:pt x="64" y="0"/>
                    <a:pt x="34" y="0"/>
                  </a:cubicBezTo>
                  <a:close/>
                </a:path>
              </a:pathLst>
            </a:custGeom>
            <a:solidFill>
              <a:srgbClr val="B3CB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30"/>
            <p:cNvSpPr/>
            <p:nvPr/>
          </p:nvSpPr>
          <p:spPr>
            <a:xfrm>
              <a:off x="2921125" y="2783475"/>
              <a:ext cx="40775" cy="3475"/>
            </a:xfrm>
            <a:custGeom>
              <a:rect b="b" l="l" r="r" t="t"/>
              <a:pathLst>
                <a:path extrusionOk="0" h="139" w="1631">
                  <a:moveTo>
                    <a:pt x="30" y="0"/>
                  </a:moveTo>
                  <a:cubicBezTo>
                    <a:pt x="15" y="0"/>
                    <a:pt x="0" y="15"/>
                    <a:pt x="0" y="30"/>
                  </a:cubicBezTo>
                  <a:cubicBezTo>
                    <a:pt x="0" y="45"/>
                    <a:pt x="0" y="60"/>
                    <a:pt x="30" y="60"/>
                  </a:cubicBezTo>
                  <a:lnTo>
                    <a:pt x="1601" y="138"/>
                  </a:lnTo>
                  <a:cubicBezTo>
                    <a:pt x="1616" y="138"/>
                    <a:pt x="1631" y="123"/>
                    <a:pt x="1631" y="109"/>
                  </a:cubicBezTo>
                  <a:cubicBezTo>
                    <a:pt x="1631" y="94"/>
                    <a:pt x="1616" y="79"/>
                    <a:pt x="1601" y="79"/>
                  </a:cubicBezTo>
                  <a:lnTo>
                    <a:pt x="30" y="0"/>
                  </a:lnTo>
                  <a:close/>
                </a:path>
              </a:pathLst>
            </a:custGeom>
            <a:solidFill>
              <a:srgbClr val="E6E9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30"/>
            <p:cNvSpPr/>
            <p:nvPr/>
          </p:nvSpPr>
          <p:spPr>
            <a:xfrm>
              <a:off x="2919525" y="2795875"/>
              <a:ext cx="40800" cy="3100"/>
            </a:xfrm>
            <a:custGeom>
              <a:rect b="b" l="l" r="r" t="t"/>
              <a:pathLst>
                <a:path extrusionOk="0" h="124" w="1632">
                  <a:moveTo>
                    <a:pt x="31" y="1"/>
                  </a:moveTo>
                  <a:cubicBezTo>
                    <a:pt x="16" y="1"/>
                    <a:pt x="1" y="1"/>
                    <a:pt x="1" y="30"/>
                  </a:cubicBezTo>
                  <a:cubicBezTo>
                    <a:pt x="1" y="49"/>
                    <a:pt x="1" y="64"/>
                    <a:pt x="31" y="64"/>
                  </a:cubicBezTo>
                  <a:lnTo>
                    <a:pt x="1602" y="124"/>
                  </a:lnTo>
                  <a:cubicBezTo>
                    <a:pt x="1617" y="124"/>
                    <a:pt x="1632" y="109"/>
                    <a:pt x="1632" y="94"/>
                  </a:cubicBezTo>
                  <a:cubicBezTo>
                    <a:pt x="1632" y="79"/>
                    <a:pt x="1617" y="64"/>
                    <a:pt x="1602" y="64"/>
                  </a:cubicBezTo>
                  <a:lnTo>
                    <a:pt x="31" y="1"/>
                  </a:lnTo>
                  <a:close/>
                </a:path>
              </a:pathLst>
            </a:custGeom>
            <a:solidFill>
              <a:srgbClr val="E6E9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0"/>
            <p:cNvSpPr/>
            <p:nvPr/>
          </p:nvSpPr>
          <p:spPr>
            <a:xfrm>
              <a:off x="2928500" y="2623675"/>
              <a:ext cx="1125" cy="25"/>
            </a:xfrm>
            <a:custGeom>
              <a:rect b="b" l="l" r="r" t="t"/>
              <a:pathLst>
                <a:path extrusionOk="0" h="1" w="45">
                  <a:moveTo>
                    <a:pt x="0" y="1"/>
                  </a:moveTo>
                  <a:lnTo>
                    <a:pt x="45"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30"/>
            <p:cNvSpPr/>
            <p:nvPr/>
          </p:nvSpPr>
          <p:spPr>
            <a:xfrm>
              <a:off x="2924950" y="2624050"/>
              <a:ext cx="1600" cy="500"/>
            </a:xfrm>
            <a:custGeom>
              <a:rect b="b" l="l" r="r" t="t"/>
              <a:pathLst>
                <a:path extrusionOk="0" h="20" w="64">
                  <a:moveTo>
                    <a:pt x="0" y="19"/>
                  </a:moveTo>
                  <a:cubicBezTo>
                    <a:pt x="34" y="1"/>
                    <a:pt x="49" y="1"/>
                    <a:pt x="64" y="1"/>
                  </a:cubicBezTo>
                  <a:cubicBezTo>
                    <a:pt x="49" y="1"/>
                    <a:pt x="34" y="1"/>
                    <a:pt x="0" y="1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30"/>
            <p:cNvSpPr/>
            <p:nvPr/>
          </p:nvSpPr>
          <p:spPr>
            <a:xfrm>
              <a:off x="2916000" y="2626400"/>
              <a:ext cx="1225" cy="850"/>
            </a:xfrm>
            <a:custGeom>
              <a:rect b="b" l="l" r="r" t="t"/>
              <a:pathLst>
                <a:path extrusionOk="0" h="34" w="49">
                  <a:moveTo>
                    <a:pt x="0" y="34"/>
                  </a:moveTo>
                  <a:cubicBezTo>
                    <a:pt x="19" y="19"/>
                    <a:pt x="34" y="19"/>
                    <a:pt x="49" y="0"/>
                  </a:cubicBezTo>
                  <a:cubicBezTo>
                    <a:pt x="34" y="19"/>
                    <a:pt x="19" y="19"/>
                    <a:pt x="0" y="3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30"/>
            <p:cNvSpPr/>
            <p:nvPr/>
          </p:nvSpPr>
          <p:spPr>
            <a:xfrm>
              <a:off x="2918800" y="2625650"/>
              <a:ext cx="1500" cy="400"/>
            </a:xfrm>
            <a:custGeom>
              <a:rect b="b" l="l" r="r" t="t"/>
              <a:pathLst>
                <a:path extrusionOk="0" h="16" w="60">
                  <a:moveTo>
                    <a:pt x="0" y="15"/>
                  </a:moveTo>
                  <a:cubicBezTo>
                    <a:pt x="30" y="15"/>
                    <a:pt x="45" y="0"/>
                    <a:pt x="60" y="0"/>
                  </a:cubicBezTo>
                  <a:cubicBezTo>
                    <a:pt x="45" y="0"/>
                    <a:pt x="30" y="15"/>
                    <a:pt x="0" y="1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30"/>
            <p:cNvSpPr/>
            <p:nvPr/>
          </p:nvSpPr>
          <p:spPr>
            <a:xfrm>
              <a:off x="2921875" y="2624900"/>
              <a:ext cx="1600" cy="400"/>
            </a:xfrm>
            <a:custGeom>
              <a:rect b="b" l="l" r="r" t="t"/>
              <a:pathLst>
                <a:path extrusionOk="0" h="16" w="64">
                  <a:moveTo>
                    <a:pt x="0" y="15"/>
                  </a:moveTo>
                  <a:cubicBezTo>
                    <a:pt x="15" y="0"/>
                    <a:pt x="45" y="0"/>
                    <a:pt x="64" y="0"/>
                  </a:cubicBezTo>
                  <a:cubicBezTo>
                    <a:pt x="45" y="0"/>
                    <a:pt x="15" y="0"/>
                    <a:pt x="0" y="1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30"/>
            <p:cNvSpPr/>
            <p:nvPr/>
          </p:nvSpPr>
          <p:spPr>
            <a:xfrm>
              <a:off x="2874475" y="2673875"/>
              <a:ext cx="775" cy="2350"/>
            </a:xfrm>
            <a:custGeom>
              <a:rect b="b" l="l" r="r" t="t"/>
              <a:pathLst>
                <a:path extrusionOk="0" h="94" w="31">
                  <a:moveTo>
                    <a:pt x="1" y="93"/>
                  </a:moveTo>
                  <a:cubicBezTo>
                    <a:pt x="16" y="60"/>
                    <a:pt x="16" y="30"/>
                    <a:pt x="31" y="0"/>
                  </a:cubicBezTo>
                  <a:cubicBezTo>
                    <a:pt x="16" y="30"/>
                    <a:pt x="16" y="60"/>
                    <a:pt x="1" y="9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30"/>
            <p:cNvSpPr/>
            <p:nvPr/>
          </p:nvSpPr>
          <p:spPr>
            <a:xfrm>
              <a:off x="2874025" y="2676575"/>
              <a:ext cx="475" cy="2725"/>
            </a:xfrm>
            <a:custGeom>
              <a:rect b="b" l="l" r="r" t="t"/>
              <a:pathLst>
                <a:path extrusionOk="0" h="109" w="19">
                  <a:moveTo>
                    <a:pt x="0" y="109"/>
                  </a:moveTo>
                  <a:cubicBezTo>
                    <a:pt x="19" y="79"/>
                    <a:pt x="19" y="45"/>
                    <a:pt x="19" y="0"/>
                  </a:cubicBezTo>
                  <a:cubicBezTo>
                    <a:pt x="19" y="45"/>
                    <a:pt x="19" y="79"/>
                    <a:pt x="0" y="10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30"/>
            <p:cNvSpPr/>
            <p:nvPr/>
          </p:nvSpPr>
          <p:spPr>
            <a:xfrm>
              <a:off x="2875975" y="2668000"/>
              <a:ext cx="875" cy="2350"/>
            </a:xfrm>
            <a:custGeom>
              <a:rect b="b" l="l" r="r" t="t"/>
              <a:pathLst>
                <a:path extrusionOk="0" h="94" w="35">
                  <a:moveTo>
                    <a:pt x="1" y="93"/>
                  </a:moveTo>
                  <a:cubicBezTo>
                    <a:pt x="1" y="64"/>
                    <a:pt x="15" y="34"/>
                    <a:pt x="34" y="0"/>
                  </a:cubicBezTo>
                  <a:cubicBezTo>
                    <a:pt x="15" y="34"/>
                    <a:pt x="1" y="64"/>
                    <a:pt x="1" y="9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30"/>
            <p:cNvSpPr/>
            <p:nvPr/>
          </p:nvSpPr>
          <p:spPr>
            <a:xfrm>
              <a:off x="2875225" y="2670700"/>
              <a:ext cx="400" cy="2350"/>
            </a:xfrm>
            <a:custGeom>
              <a:rect b="b" l="l" r="r" t="t"/>
              <a:pathLst>
                <a:path extrusionOk="0" h="94" w="16">
                  <a:moveTo>
                    <a:pt x="1" y="94"/>
                  </a:moveTo>
                  <a:cubicBezTo>
                    <a:pt x="1" y="64"/>
                    <a:pt x="16" y="34"/>
                    <a:pt x="16" y="0"/>
                  </a:cubicBezTo>
                  <a:cubicBezTo>
                    <a:pt x="16" y="34"/>
                    <a:pt x="1" y="64"/>
                    <a:pt x="1" y="9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30"/>
            <p:cNvSpPr/>
            <p:nvPr/>
          </p:nvSpPr>
          <p:spPr>
            <a:xfrm>
              <a:off x="2874025" y="2622925"/>
              <a:ext cx="130225" cy="70375"/>
            </a:xfrm>
            <a:custGeom>
              <a:rect b="b" l="l" r="r" t="t"/>
              <a:pathLst>
                <a:path extrusionOk="0" h="2815" w="5209">
                  <a:moveTo>
                    <a:pt x="2444" y="1"/>
                  </a:moveTo>
                  <a:cubicBezTo>
                    <a:pt x="2411" y="1"/>
                    <a:pt x="2381" y="16"/>
                    <a:pt x="2351" y="16"/>
                  </a:cubicBezTo>
                  <a:lnTo>
                    <a:pt x="2302" y="16"/>
                  </a:lnTo>
                  <a:cubicBezTo>
                    <a:pt x="2272" y="16"/>
                    <a:pt x="2258" y="16"/>
                    <a:pt x="2224" y="31"/>
                  </a:cubicBezTo>
                  <a:lnTo>
                    <a:pt x="2179" y="31"/>
                  </a:lnTo>
                  <a:cubicBezTo>
                    <a:pt x="2146" y="31"/>
                    <a:pt x="2131" y="46"/>
                    <a:pt x="2101" y="46"/>
                  </a:cubicBezTo>
                  <a:cubicBezTo>
                    <a:pt x="2086" y="46"/>
                    <a:pt x="2071" y="46"/>
                    <a:pt x="2037" y="64"/>
                  </a:cubicBezTo>
                  <a:cubicBezTo>
                    <a:pt x="2022" y="64"/>
                    <a:pt x="1993" y="64"/>
                    <a:pt x="1978" y="79"/>
                  </a:cubicBezTo>
                  <a:cubicBezTo>
                    <a:pt x="1959" y="79"/>
                    <a:pt x="1929" y="79"/>
                    <a:pt x="1914" y="94"/>
                  </a:cubicBezTo>
                  <a:cubicBezTo>
                    <a:pt x="1899" y="94"/>
                    <a:pt x="1866" y="94"/>
                    <a:pt x="1851" y="109"/>
                  </a:cubicBezTo>
                  <a:cubicBezTo>
                    <a:pt x="1836" y="109"/>
                    <a:pt x="1821" y="124"/>
                    <a:pt x="1791" y="124"/>
                  </a:cubicBezTo>
                  <a:cubicBezTo>
                    <a:pt x="1772" y="124"/>
                    <a:pt x="1758" y="139"/>
                    <a:pt x="1728" y="139"/>
                  </a:cubicBezTo>
                  <a:cubicBezTo>
                    <a:pt x="1713" y="158"/>
                    <a:pt x="1698" y="158"/>
                    <a:pt x="1679" y="173"/>
                  </a:cubicBezTo>
                  <a:cubicBezTo>
                    <a:pt x="1649" y="173"/>
                    <a:pt x="1634" y="173"/>
                    <a:pt x="1620" y="188"/>
                  </a:cubicBezTo>
                  <a:cubicBezTo>
                    <a:pt x="1605" y="188"/>
                    <a:pt x="1571" y="202"/>
                    <a:pt x="1556" y="217"/>
                  </a:cubicBezTo>
                  <a:cubicBezTo>
                    <a:pt x="1541" y="217"/>
                    <a:pt x="1526" y="217"/>
                    <a:pt x="1511" y="232"/>
                  </a:cubicBezTo>
                  <a:cubicBezTo>
                    <a:pt x="1478" y="251"/>
                    <a:pt x="1463" y="251"/>
                    <a:pt x="1448" y="266"/>
                  </a:cubicBezTo>
                  <a:cubicBezTo>
                    <a:pt x="1433" y="266"/>
                    <a:pt x="1418" y="281"/>
                    <a:pt x="1384" y="281"/>
                  </a:cubicBezTo>
                  <a:cubicBezTo>
                    <a:pt x="1370" y="296"/>
                    <a:pt x="1355" y="311"/>
                    <a:pt x="1340" y="311"/>
                  </a:cubicBezTo>
                  <a:cubicBezTo>
                    <a:pt x="1325" y="326"/>
                    <a:pt x="1291" y="344"/>
                    <a:pt x="1276" y="344"/>
                  </a:cubicBezTo>
                  <a:cubicBezTo>
                    <a:pt x="1261" y="359"/>
                    <a:pt x="1246" y="374"/>
                    <a:pt x="1231" y="374"/>
                  </a:cubicBezTo>
                  <a:cubicBezTo>
                    <a:pt x="1213" y="389"/>
                    <a:pt x="1198" y="404"/>
                    <a:pt x="1183" y="404"/>
                  </a:cubicBezTo>
                  <a:cubicBezTo>
                    <a:pt x="1153" y="419"/>
                    <a:pt x="1138" y="438"/>
                    <a:pt x="1120" y="452"/>
                  </a:cubicBezTo>
                  <a:cubicBezTo>
                    <a:pt x="1105" y="452"/>
                    <a:pt x="1090" y="467"/>
                    <a:pt x="1075" y="482"/>
                  </a:cubicBezTo>
                  <a:cubicBezTo>
                    <a:pt x="1060" y="482"/>
                    <a:pt x="1045" y="497"/>
                    <a:pt x="1026" y="512"/>
                  </a:cubicBezTo>
                  <a:cubicBezTo>
                    <a:pt x="1011" y="531"/>
                    <a:pt x="996" y="531"/>
                    <a:pt x="981" y="546"/>
                  </a:cubicBezTo>
                  <a:cubicBezTo>
                    <a:pt x="967" y="561"/>
                    <a:pt x="933" y="576"/>
                    <a:pt x="918" y="591"/>
                  </a:cubicBezTo>
                  <a:cubicBezTo>
                    <a:pt x="903" y="605"/>
                    <a:pt x="903" y="605"/>
                    <a:pt x="888" y="624"/>
                  </a:cubicBezTo>
                  <a:cubicBezTo>
                    <a:pt x="873" y="639"/>
                    <a:pt x="840" y="654"/>
                    <a:pt x="825" y="669"/>
                  </a:cubicBezTo>
                  <a:cubicBezTo>
                    <a:pt x="825" y="684"/>
                    <a:pt x="810" y="684"/>
                    <a:pt x="795" y="699"/>
                  </a:cubicBezTo>
                  <a:cubicBezTo>
                    <a:pt x="780" y="717"/>
                    <a:pt x="765" y="732"/>
                    <a:pt x="746" y="747"/>
                  </a:cubicBezTo>
                  <a:cubicBezTo>
                    <a:pt x="731" y="762"/>
                    <a:pt x="717" y="777"/>
                    <a:pt x="717" y="777"/>
                  </a:cubicBezTo>
                  <a:cubicBezTo>
                    <a:pt x="687" y="811"/>
                    <a:pt x="672" y="826"/>
                    <a:pt x="653" y="840"/>
                  </a:cubicBezTo>
                  <a:cubicBezTo>
                    <a:pt x="653" y="855"/>
                    <a:pt x="638" y="855"/>
                    <a:pt x="623" y="870"/>
                  </a:cubicBezTo>
                  <a:cubicBezTo>
                    <a:pt x="608" y="885"/>
                    <a:pt x="593" y="919"/>
                    <a:pt x="579" y="934"/>
                  </a:cubicBezTo>
                  <a:cubicBezTo>
                    <a:pt x="560" y="949"/>
                    <a:pt x="560" y="949"/>
                    <a:pt x="545" y="964"/>
                  </a:cubicBezTo>
                  <a:cubicBezTo>
                    <a:pt x="530" y="979"/>
                    <a:pt x="515" y="1012"/>
                    <a:pt x="500" y="1027"/>
                  </a:cubicBezTo>
                  <a:cubicBezTo>
                    <a:pt x="500" y="1042"/>
                    <a:pt x="485" y="1042"/>
                    <a:pt x="485" y="1057"/>
                  </a:cubicBezTo>
                  <a:cubicBezTo>
                    <a:pt x="467" y="1072"/>
                    <a:pt x="452" y="1105"/>
                    <a:pt x="437" y="1120"/>
                  </a:cubicBezTo>
                  <a:cubicBezTo>
                    <a:pt x="422" y="1135"/>
                    <a:pt x="422" y="1150"/>
                    <a:pt x="407" y="1150"/>
                  </a:cubicBezTo>
                  <a:cubicBezTo>
                    <a:pt x="392" y="1184"/>
                    <a:pt x="373" y="1199"/>
                    <a:pt x="358" y="1229"/>
                  </a:cubicBezTo>
                  <a:cubicBezTo>
                    <a:pt x="358" y="1229"/>
                    <a:pt x="343" y="1243"/>
                    <a:pt x="343" y="1258"/>
                  </a:cubicBezTo>
                  <a:cubicBezTo>
                    <a:pt x="329" y="1277"/>
                    <a:pt x="314" y="1307"/>
                    <a:pt x="299" y="1337"/>
                  </a:cubicBezTo>
                  <a:cubicBezTo>
                    <a:pt x="299" y="1337"/>
                    <a:pt x="299" y="1352"/>
                    <a:pt x="280" y="1352"/>
                  </a:cubicBezTo>
                  <a:cubicBezTo>
                    <a:pt x="265" y="1385"/>
                    <a:pt x="265" y="1415"/>
                    <a:pt x="250" y="1430"/>
                  </a:cubicBezTo>
                  <a:cubicBezTo>
                    <a:pt x="235" y="1445"/>
                    <a:pt x="235" y="1464"/>
                    <a:pt x="235" y="1464"/>
                  </a:cubicBezTo>
                  <a:cubicBezTo>
                    <a:pt x="220" y="1493"/>
                    <a:pt x="205" y="1523"/>
                    <a:pt x="187" y="1538"/>
                  </a:cubicBezTo>
                  <a:lnTo>
                    <a:pt x="187" y="1572"/>
                  </a:lnTo>
                  <a:cubicBezTo>
                    <a:pt x="172" y="1602"/>
                    <a:pt x="157" y="1631"/>
                    <a:pt x="157" y="1665"/>
                  </a:cubicBezTo>
                  <a:cubicBezTo>
                    <a:pt x="142" y="1665"/>
                    <a:pt x="142" y="1680"/>
                    <a:pt x="142" y="1680"/>
                  </a:cubicBezTo>
                  <a:cubicBezTo>
                    <a:pt x="127" y="1710"/>
                    <a:pt x="127" y="1743"/>
                    <a:pt x="112" y="1773"/>
                  </a:cubicBezTo>
                  <a:lnTo>
                    <a:pt x="112" y="1803"/>
                  </a:lnTo>
                  <a:cubicBezTo>
                    <a:pt x="93" y="1837"/>
                    <a:pt x="79" y="1867"/>
                    <a:pt x="79" y="1896"/>
                  </a:cubicBezTo>
                  <a:cubicBezTo>
                    <a:pt x="79" y="1896"/>
                    <a:pt x="79" y="1911"/>
                    <a:pt x="64" y="1911"/>
                  </a:cubicBezTo>
                  <a:cubicBezTo>
                    <a:pt x="64" y="1945"/>
                    <a:pt x="49" y="1975"/>
                    <a:pt x="49" y="2005"/>
                  </a:cubicBezTo>
                  <a:lnTo>
                    <a:pt x="49" y="2038"/>
                  </a:lnTo>
                  <a:cubicBezTo>
                    <a:pt x="34" y="2068"/>
                    <a:pt x="34" y="2098"/>
                    <a:pt x="19" y="2131"/>
                  </a:cubicBezTo>
                  <a:lnTo>
                    <a:pt x="19" y="2146"/>
                  </a:lnTo>
                  <a:cubicBezTo>
                    <a:pt x="19" y="2191"/>
                    <a:pt x="19" y="2225"/>
                    <a:pt x="0" y="2255"/>
                  </a:cubicBezTo>
                  <a:lnTo>
                    <a:pt x="0" y="2270"/>
                  </a:lnTo>
                  <a:lnTo>
                    <a:pt x="0" y="2378"/>
                  </a:lnTo>
                  <a:cubicBezTo>
                    <a:pt x="500" y="2378"/>
                    <a:pt x="1231" y="2210"/>
                    <a:pt x="1276" y="1292"/>
                  </a:cubicBezTo>
                  <a:cubicBezTo>
                    <a:pt x="1276" y="1292"/>
                    <a:pt x="1543" y="2331"/>
                    <a:pt x="3451" y="2331"/>
                  </a:cubicBezTo>
                  <a:cubicBezTo>
                    <a:pt x="3706" y="2331"/>
                    <a:pt x="3992" y="2312"/>
                    <a:pt x="4310" y="2270"/>
                  </a:cubicBezTo>
                  <a:cubicBezTo>
                    <a:pt x="4311" y="2269"/>
                    <a:pt x="4312" y="2269"/>
                    <a:pt x="4313" y="2269"/>
                  </a:cubicBezTo>
                  <a:cubicBezTo>
                    <a:pt x="4390" y="2269"/>
                    <a:pt x="4967" y="2679"/>
                    <a:pt x="5209" y="2814"/>
                  </a:cubicBezTo>
                  <a:lnTo>
                    <a:pt x="5209" y="2534"/>
                  </a:lnTo>
                  <a:cubicBezTo>
                    <a:pt x="5209" y="1150"/>
                    <a:pt x="4060" y="16"/>
                    <a:pt x="2612"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0"/>
            <p:cNvSpPr/>
            <p:nvPr/>
          </p:nvSpPr>
          <p:spPr>
            <a:xfrm>
              <a:off x="3006575" y="2728375"/>
              <a:ext cx="11300" cy="15850"/>
            </a:xfrm>
            <a:custGeom>
              <a:rect b="b" l="l" r="r" t="t"/>
              <a:pathLst>
                <a:path extrusionOk="0" h="634" w="452">
                  <a:moveTo>
                    <a:pt x="391" y="1"/>
                  </a:moveTo>
                  <a:cubicBezTo>
                    <a:pt x="372" y="1"/>
                    <a:pt x="352" y="8"/>
                    <a:pt x="343" y="25"/>
                  </a:cubicBezTo>
                  <a:lnTo>
                    <a:pt x="0" y="398"/>
                  </a:lnTo>
                  <a:lnTo>
                    <a:pt x="250" y="619"/>
                  </a:lnTo>
                  <a:cubicBezTo>
                    <a:pt x="265" y="633"/>
                    <a:pt x="280" y="633"/>
                    <a:pt x="295" y="633"/>
                  </a:cubicBezTo>
                  <a:cubicBezTo>
                    <a:pt x="314" y="633"/>
                    <a:pt x="329" y="633"/>
                    <a:pt x="343" y="619"/>
                  </a:cubicBezTo>
                  <a:cubicBezTo>
                    <a:pt x="358" y="585"/>
                    <a:pt x="358" y="555"/>
                    <a:pt x="343" y="525"/>
                  </a:cubicBezTo>
                  <a:lnTo>
                    <a:pt x="172" y="384"/>
                  </a:lnTo>
                  <a:lnTo>
                    <a:pt x="437" y="104"/>
                  </a:lnTo>
                  <a:cubicBezTo>
                    <a:pt x="452" y="74"/>
                    <a:pt x="452" y="44"/>
                    <a:pt x="422" y="10"/>
                  </a:cubicBezTo>
                  <a:cubicBezTo>
                    <a:pt x="416" y="4"/>
                    <a:pt x="404" y="1"/>
                    <a:pt x="391"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30"/>
            <p:cNvSpPr/>
            <p:nvPr/>
          </p:nvSpPr>
          <p:spPr>
            <a:xfrm>
              <a:off x="2860500" y="2727625"/>
              <a:ext cx="10825" cy="16225"/>
            </a:xfrm>
            <a:custGeom>
              <a:rect b="b" l="l" r="r" t="t"/>
              <a:pathLst>
                <a:path extrusionOk="0" h="649" w="433">
                  <a:moveTo>
                    <a:pt x="58" y="1"/>
                  </a:moveTo>
                  <a:cubicBezTo>
                    <a:pt x="43" y="1"/>
                    <a:pt x="27" y="4"/>
                    <a:pt x="15" y="11"/>
                  </a:cubicBezTo>
                  <a:cubicBezTo>
                    <a:pt x="0" y="40"/>
                    <a:pt x="0" y="74"/>
                    <a:pt x="15" y="104"/>
                  </a:cubicBezTo>
                  <a:lnTo>
                    <a:pt x="261" y="399"/>
                  </a:lnTo>
                  <a:lnTo>
                    <a:pt x="108" y="540"/>
                  </a:lnTo>
                  <a:cubicBezTo>
                    <a:pt x="75" y="555"/>
                    <a:pt x="75" y="600"/>
                    <a:pt x="93" y="615"/>
                  </a:cubicBezTo>
                  <a:cubicBezTo>
                    <a:pt x="108" y="634"/>
                    <a:pt x="123" y="649"/>
                    <a:pt x="138" y="649"/>
                  </a:cubicBezTo>
                  <a:cubicBezTo>
                    <a:pt x="153" y="649"/>
                    <a:pt x="168" y="634"/>
                    <a:pt x="187" y="634"/>
                  </a:cubicBezTo>
                  <a:lnTo>
                    <a:pt x="433" y="399"/>
                  </a:lnTo>
                  <a:lnTo>
                    <a:pt x="108" y="25"/>
                  </a:lnTo>
                  <a:cubicBezTo>
                    <a:pt x="100" y="8"/>
                    <a:pt x="79" y="1"/>
                    <a:pt x="58"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30"/>
            <p:cNvSpPr/>
            <p:nvPr/>
          </p:nvSpPr>
          <p:spPr>
            <a:xfrm>
              <a:off x="2891550" y="2690825"/>
              <a:ext cx="32675" cy="16175"/>
            </a:xfrm>
            <a:custGeom>
              <a:rect b="b" l="l" r="r" t="t"/>
              <a:pathLst>
                <a:path extrusionOk="0" h="647" w="1307">
                  <a:moveTo>
                    <a:pt x="829" y="1"/>
                  </a:moveTo>
                  <a:cubicBezTo>
                    <a:pt x="751" y="1"/>
                    <a:pt x="666" y="11"/>
                    <a:pt x="575" y="35"/>
                  </a:cubicBezTo>
                  <a:cubicBezTo>
                    <a:pt x="295" y="113"/>
                    <a:pt x="109" y="285"/>
                    <a:pt x="64" y="427"/>
                  </a:cubicBezTo>
                  <a:cubicBezTo>
                    <a:pt x="1" y="550"/>
                    <a:pt x="64" y="643"/>
                    <a:pt x="139" y="643"/>
                  </a:cubicBezTo>
                  <a:cubicBezTo>
                    <a:pt x="156" y="646"/>
                    <a:pt x="173" y="647"/>
                    <a:pt x="190" y="647"/>
                  </a:cubicBezTo>
                  <a:cubicBezTo>
                    <a:pt x="266" y="647"/>
                    <a:pt x="342" y="622"/>
                    <a:pt x="419" y="595"/>
                  </a:cubicBezTo>
                  <a:cubicBezTo>
                    <a:pt x="512" y="565"/>
                    <a:pt x="605" y="535"/>
                    <a:pt x="698" y="501"/>
                  </a:cubicBezTo>
                  <a:cubicBezTo>
                    <a:pt x="777" y="486"/>
                    <a:pt x="870" y="456"/>
                    <a:pt x="978" y="442"/>
                  </a:cubicBezTo>
                  <a:cubicBezTo>
                    <a:pt x="1071" y="408"/>
                    <a:pt x="1165" y="393"/>
                    <a:pt x="1243" y="348"/>
                  </a:cubicBezTo>
                  <a:cubicBezTo>
                    <a:pt x="1307" y="285"/>
                    <a:pt x="1307" y="192"/>
                    <a:pt x="1198" y="98"/>
                  </a:cubicBezTo>
                  <a:cubicBezTo>
                    <a:pt x="1125" y="45"/>
                    <a:pt x="994" y="1"/>
                    <a:pt x="829"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30"/>
            <p:cNvSpPr/>
            <p:nvPr/>
          </p:nvSpPr>
          <p:spPr>
            <a:xfrm>
              <a:off x="2891175" y="2716225"/>
              <a:ext cx="40050" cy="23325"/>
            </a:xfrm>
            <a:custGeom>
              <a:rect b="b" l="l" r="r" t="t"/>
              <a:pathLst>
                <a:path extrusionOk="0" h="933" w="1602">
                  <a:moveTo>
                    <a:pt x="639" y="0"/>
                  </a:moveTo>
                  <a:cubicBezTo>
                    <a:pt x="172" y="79"/>
                    <a:pt x="45" y="437"/>
                    <a:pt x="16" y="668"/>
                  </a:cubicBezTo>
                  <a:cubicBezTo>
                    <a:pt x="16" y="683"/>
                    <a:pt x="1" y="717"/>
                    <a:pt x="1" y="731"/>
                  </a:cubicBezTo>
                  <a:cubicBezTo>
                    <a:pt x="1" y="825"/>
                    <a:pt x="60" y="903"/>
                    <a:pt x="154" y="903"/>
                  </a:cubicBezTo>
                  <a:cubicBezTo>
                    <a:pt x="266" y="918"/>
                    <a:pt x="434" y="933"/>
                    <a:pt x="620" y="933"/>
                  </a:cubicBezTo>
                  <a:cubicBezTo>
                    <a:pt x="512" y="855"/>
                    <a:pt x="452" y="731"/>
                    <a:pt x="452" y="590"/>
                  </a:cubicBezTo>
                  <a:cubicBezTo>
                    <a:pt x="452" y="351"/>
                    <a:pt x="669" y="137"/>
                    <a:pt x="936" y="137"/>
                  </a:cubicBezTo>
                  <a:cubicBezTo>
                    <a:pt x="945" y="137"/>
                    <a:pt x="954" y="138"/>
                    <a:pt x="963" y="138"/>
                  </a:cubicBezTo>
                  <a:cubicBezTo>
                    <a:pt x="1228" y="138"/>
                    <a:pt x="1460" y="343"/>
                    <a:pt x="1460" y="590"/>
                  </a:cubicBezTo>
                  <a:cubicBezTo>
                    <a:pt x="1460" y="698"/>
                    <a:pt x="1415" y="810"/>
                    <a:pt x="1351" y="884"/>
                  </a:cubicBezTo>
                  <a:cubicBezTo>
                    <a:pt x="1523" y="840"/>
                    <a:pt x="1601" y="638"/>
                    <a:pt x="1508" y="496"/>
                  </a:cubicBezTo>
                  <a:cubicBezTo>
                    <a:pt x="1385" y="295"/>
                    <a:pt x="1165" y="45"/>
                    <a:pt x="85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30"/>
            <p:cNvSpPr/>
            <p:nvPr/>
          </p:nvSpPr>
          <p:spPr>
            <a:xfrm>
              <a:off x="2902475" y="2719650"/>
              <a:ext cx="25200" cy="20050"/>
            </a:xfrm>
            <a:custGeom>
              <a:rect b="b" l="l" r="r" t="t"/>
              <a:pathLst>
                <a:path extrusionOk="0" h="802" w="1008">
                  <a:moveTo>
                    <a:pt x="484" y="0"/>
                  </a:moveTo>
                  <a:cubicBezTo>
                    <a:pt x="217" y="0"/>
                    <a:pt x="0" y="214"/>
                    <a:pt x="0" y="453"/>
                  </a:cubicBezTo>
                  <a:cubicBezTo>
                    <a:pt x="0" y="594"/>
                    <a:pt x="60" y="718"/>
                    <a:pt x="168" y="796"/>
                  </a:cubicBezTo>
                  <a:cubicBezTo>
                    <a:pt x="222" y="800"/>
                    <a:pt x="278" y="801"/>
                    <a:pt x="335" y="801"/>
                  </a:cubicBezTo>
                  <a:cubicBezTo>
                    <a:pt x="510" y="801"/>
                    <a:pt x="696" y="784"/>
                    <a:pt x="884" y="747"/>
                  </a:cubicBezTo>
                  <a:lnTo>
                    <a:pt x="899" y="747"/>
                  </a:lnTo>
                  <a:cubicBezTo>
                    <a:pt x="963" y="673"/>
                    <a:pt x="1008" y="561"/>
                    <a:pt x="1008" y="453"/>
                  </a:cubicBezTo>
                  <a:cubicBezTo>
                    <a:pt x="1008" y="206"/>
                    <a:pt x="776" y="1"/>
                    <a:pt x="511" y="1"/>
                  </a:cubicBezTo>
                  <a:cubicBezTo>
                    <a:pt x="502" y="1"/>
                    <a:pt x="493" y="0"/>
                    <a:pt x="484" y="0"/>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0"/>
            <p:cNvSpPr/>
            <p:nvPr/>
          </p:nvSpPr>
          <p:spPr>
            <a:xfrm>
              <a:off x="2948650" y="2716425"/>
              <a:ext cx="40125" cy="23500"/>
            </a:xfrm>
            <a:custGeom>
              <a:rect b="b" l="l" r="r" t="t"/>
              <a:pathLst>
                <a:path extrusionOk="0" h="940" w="1605">
                  <a:moveTo>
                    <a:pt x="889" y="0"/>
                  </a:moveTo>
                  <a:cubicBezTo>
                    <a:pt x="838" y="0"/>
                    <a:pt x="789" y="7"/>
                    <a:pt x="746" y="7"/>
                  </a:cubicBezTo>
                  <a:cubicBezTo>
                    <a:pt x="437" y="56"/>
                    <a:pt x="220" y="287"/>
                    <a:pt x="93" y="503"/>
                  </a:cubicBezTo>
                  <a:cubicBezTo>
                    <a:pt x="0" y="645"/>
                    <a:pt x="93" y="847"/>
                    <a:pt x="265" y="876"/>
                  </a:cubicBezTo>
                  <a:cubicBezTo>
                    <a:pt x="392" y="910"/>
                    <a:pt x="515" y="925"/>
                    <a:pt x="638" y="940"/>
                  </a:cubicBezTo>
                  <a:cubicBezTo>
                    <a:pt x="545" y="847"/>
                    <a:pt x="485" y="738"/>
                    <a:pt x="485" y="597"/>
                  </a:cubicBezTo>
                  <a:cubicBezTo>
                    <a:pt x="485" y="350"/>
                    <a:pt x="702" y="130"/>
                    <a:pt x="981" y="130"/>
                  </a:cubicBezTo>
                  <a:cubicBezTo>
                    <a:pt x="1261" y="130"/>
                    <a:pt x="1493" y="335"/>
                    <a:pt x="1493" y="597"/>
                  </a:cubicBezTo>
                  <a:cubicBezTo>
                    <a:pt x="1493" y="723"/>
                    <a:pt x="1433" y="832"/>
                    <a:pt x="1340" y="925"/>
                  </a:cubicBezTo>
                  <a:cubicBezTo>
                    <a:pt x="1384" y="925"/>
                    <a:pt x="1418" y="910"/>
                    <a:pt x="1448" y="910"/>
                  </a:cubicBezTo>
                  <a:cubicBezTo>
                    <a:pt x="1541" y="895"/>
                    <a:pt x="1605" y="817"/>
                    <a:pt x="1605" y="738"/>
                  </a:cubicBezTo>
                  <a:cubicBezTo>
                    <a:pt x="1605" y="709"/>
                    <a:pt x="1605" y="690"/>
                    <a:pt x="1586" y="660"/>
                  </a:cubicBezTo>
                  <a:cubicBezTo>
                    <a:pt x="1556" y="429"/>
                    <a:pt x="1433" y="85"/>
                    <a:pt x="967" y="7"/>
                  </a:cubicBezTo>
                  <a:cubicBezTo>
                    <a:pt x="940" y="2"/>
                    <a:pt x="914" y="0"/>
                    <a:pt x="889"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30"/>
            <p:cNvSpPr/>
            <p:nvPr/>
          </p:nvSpPr>
          <p:spPr>
            <a:xfrm>
              <a:off x="2960775" y="2719675"/>
              <a:ext cx="25200" cy="20425"/>
            </a:xfrm>
            <a:custGeom>
              <a:rect b="b" l="l" r="r" t="t"/>
              <a:pathLst>
                <a:path extrusionOk="0" h="817" w="1008">
                  <a:moveTo>
                    <a:pt x="496" y="0"/>
                  </a:moveTo>
                  <a:cubicBezTo>
                    <a:pt x="217" y="0"/>
                    <a:pt x="0" y="220"/>
                    <a:pt x="0" y="467"/>
                  </a:cubicBezTo>
                  <a:cubicBezTo>
                    <a:pt x="0" y="608"/>
                    <a:pt x="60" y="717"/>
                    <a:pt x="153" y="810"/>
                  </a:cubicBezTo>
                  <a:cubicBezTo>
                    <a:pt x="235" y="814"/>
                    <a:pt x="315" y="816"/>
                    <a:pt x="390" y="816"/>
                  </a:cubicBezTo>
                  <a:cubicBezTo>
                    <a:pt x="573" y="816"/>
                    <a:pt x="733" y="805"/>
                    <a:pt x="855" y="795"/>
                  </a:cubicBezTo>
                  <a:cubicBezTo>
                    <a:pt x="948" y="702"/>
                    <a:pt x="1008" y="593"/>
                    <a:pt x="1008" y="467"/>
                  </a:cubicBezTo>
                  <a:cubicBezTo>
                    <a:pt x="1008" y="205"/>
                    <a:pt x="776" y="0"/>
                    <a:pt x="496" y="0"/>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30"/>
            <p:cNvSpPr/>
            <p:nvPr/>
          </p:nvSpPr>
          <p:spPr>
            <a:xfrm>
              <a:off x="2940150" y="2703800"/>
              <a:ext cx="3100" cy="38475"/>
            </a:xfrm>
            <a:custGeom>
              <a:rect b="b" l="l" r="r" t="t"/>
              <a:pathLst>
                <a:path extrusionOk="0" h="1539" w="124">
                  <a:moveTo>
                    <a:pt x="60" y="1"/>
                  </a:moveTo>
                  <a:cubicBezTo>
                    <a:pt x="16" y="1"/>
                    <a:pt x="1" y="31"/>
                    <a:pt x="1" y="61"/>
                  </a:cubicBezTo>
                  <a:lnTo>
                    <a:pt x="1" y="1475"/>
                  </a:lnTo>
                  <a:cubicBezTo>
                    <a:pt x="1" y="1508"/>
                    <a:pt x="16" y="1538"/>
                    <a:pt x="60" y="1538"/>
                  </a:cubicBezTo>
                  <a:cubicBezTo>
                    <a:pt x="94" y="1538"/>
                    <a:pt x="124" y="1508"/>
                    <a:pt x="124" y="1475"/>
                  </a:cubicBezTo>
                  <a:lnTo>
                    <a:pt x="124" y="61"/>
                  </a:lnTo>
                  <a:cubicBezTo>
                    <a:pt x="124" y="31"/>
                    <a:pt x="94" y="1"/>
                    <a:pt x="60"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30"/>
            <p:cNvSpPr/>
            <p:nvPr/>
          </p:nvSpPr>
          <p:spPr>
            <a:xfrm>
              <a:off x="2953775" y="2704175"/>
              <a:ext cx="33425" cy="12500"/>
            </a:xfrm>
            <a:custGeom>
              <a:rect b="b" l="l" r="r" t="t"/>
              <a:pathLst>
                <a:path extrusionOk="0" h="500" w="1337">
                  <a:moveTo>
                    <a:pt x="653" y="1"/>
                  </a:moveTo>
                  <a:cubicBezTo>
                    <a:pt x="373" y="1"/>
                    <a:pt x="153" y="124"/>
                    <a:pt x="94" y="232"/>
                  </a:cubicBezTo>
                  <a:cubicBezTo>
                    <a:pt x="0" y="359"/>
                    <a:pt x="30" y="452"/>
                    <a:pt x="109" y="482"/>
                  </a:cubicBezTo>
                  <a:cubicBezTo>
                    <a:pt x="142" y="495"/>
                    <a:pt x="180" y="499"/>
                    <a:pt x="221" y="499"/>
                  </a:cubicBezTo>
                  <a:cubicBezTo>
                    <a:pt x="276" y="499"/>
                    <a:pt x="335" y="491"/>
                    <a:pt x="388" y="482"/>
                  </a:cubicBezTo>
                  <a:lnTo>
                    <a:pt x="668" y="482"/>
                  </a:lnTo>
                  <a:cubicBezTo>
                    <a:pt x="715" y="475"/>
                    <a:pt x="762" y="471"/>
                    <a:pt x="810" y="471"/>
                  </a:cubicBezTo>
                  <a:cubicBezTo>
                    <a:pt x="859" y="471"/>
                    <a:pt x="909" y="475"/>
                    <a:pt x="963" y="482"/>
                  </a:cubicBezTo>
                  <a:cubicBezTo>
                    <a:pt x="1056" y="482"/>
                    <a:pt x="1164" y="482"/>
                    <a:pt x="1228" y="452"/>
                  </a:cubicBezTo>
                  <a:cubicBezTo>
                    <a:pt x="1306" y="419"/>
                    <a:pt x="1336" y="325"/>
                    <a:pt x="1243" y="217"/>
                  </a:cubicBezTo>
                  <a:cubicBezTo>
                    <a:pt x="1164" y="109"/>
                    <a:pt x="948" y="1"/>
                    <a:pt x="653"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30"/>
            <p:cNvSpPr/>
            <p:nvPr/>
          </p:nvSpPr>
          <p:spPr>
            <a:xfrm>
              <a:off x="2861600" y="2695600"/>
              <a:ext cx="151250" cy="20275"/>
            </a:xfrm>
            <a:custGeom>
              <a:rect b="b" l="l" r="r" t="t"/>
              <a:pathLst>
                <a:path extrusionOk="0" h="811" w="6050">
                  <a:moveTo>
                    <a:pt x="1" y="1"/>
                  </a:moveTo>
                  <a:lnTo>
                    <a:pt x="1" y="810"/>
                  </a:lnTo>
                  <a:lnTo>
                    <a:pt x="6049" y="810"/>
                  </a:lnTo>
                  <a:lnTo>
                    <a:pt x="6049" y="1"/>
                  </a:lnTo>
                  <a:close/>
                </a:path>
              </a:pathLst>
            </a:custGeom>
            <a:solidFill>
              <a:srgbClr val="70AE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30"/>
            <p:cNvSpPr/>
            <p:nvPr/>
          </p:nvSpPr>
          <p:spPr>
            <a:xfrm>
              <a:off x="2861600" y="2695600"/>
              <a:ext cx="150875" cy="53300"/>
            </a:xfrm>
            <a:custGeom>
              <a:rect b="b" l="l" r="r" t="t"/>
              <a:pathLst>
                <a:path extrusionOk="0" h="2132" w="6035">
                  <a:moveTo>
                    <a:pt x="4370" y="344"/>
                  </a:moveTo>
                  <a:cubicBezTo>
                    <a:pt x="4635" y="344"/>
                    <a:pt x="4851" y="452"/>
                    <a:pt x="4930" y="560"/>
                  </a:cubicBezTo>
                  <a:cubicBezTo>
                    <a:pt x="5023" y="668"/>
                    <a:pt x="4993" y="762"/>
                    <a:pt x="4915" y="795"/>
                  </a:cubicBezTo>
                  <a:cubicBezTo>
                    <a:pt x="4866" y="825"/>
                    <a:pt x="4807" y="825"/>
                    <a:pt x="4743" y="825"/>
                  </a:cubicBezTo>
                  <a:lnTo>
                    <a:pt x="4650" y="825"/>
                  </a:lnTo>
                  <a:cubicBezTo>
                    <a:pt x="4572" y="825"/>
                    <a:pt x="4508" y="810"/>
                    <a:pt x="4434" y="810"/>
                  </a:cubicBezTo>
                  <a:cubicBezTo>
                    <a:pt x="4415" y="810"/>
                    <a:pt x="4385" y="810"/>
                    <a:pt x="4355" y="825"/>
                  </a:cubicBezTo>
                  <a:lnTo>
                    <a:pt x="4075" y="825"/>
                  </a:lnTo>
                  <a:cubicBezTo>
                    <a:pt x="4027" y="840"/>
                    <a:pt x="3982" y="840"/>
                    <a:pt x="3934" y="840"/>
                  </a:cubicBezTo>
                  <a:cubicBezTo>
                    <a:pt x="3889" y="840"/>
                    <a:pt x="3840" y="840"/>
                    <a:pt x="3796" y="825"/>
                  </a:cubicBezTo>
                  <a:cubicBezTo>
                    <a:pt x="3717" y="795"/>
                    <a:pt x="3687" y="702"/>
                    <a:pt x="3781" y="575"/>
                  </a:cubicBezTo>
                  <a:cubicBezTo>
                    <a:pt x="3840" y="467"/>
                    <a:pt x="4060" y="344"/>
                    <a:pt x="4340" y="344"/>
                  </a:cubicBezTo>
                  <a:close/>
                  <a:moveTo>
                    <a:pt x="2038" y="825"/>
                  </a:moveTo>
                  <a:cubicBezTo>
                    <a:pt x="2348" y="870"/>
                    <a:pt x="2568" y="1120"/>
                    <a:pt x="2691" y="1321"/>
                  </a:cubicBezTo>
                  <a:cubicBezTo>
                    <a:pt x="2784" y="1463"/>
                    <a:pt x="2706" y="1665"/>
                    <a:pt x="2534" y="1709"/>
                  </a:cubicBezTo>
                  <a:lnTo>
                    <a:pt x="2519" y="1709"/>
                  </a:lnTo>
                  <a:cubicBezTo>
                    <a:pt x="2303" y="1743"/>
                    <a:pt x="2068" y="1758"/>
                    <a:pt x="1867" y="1758"/>
                  </a:cubicBezTo>
                  <a:lnTo>
                    <a:pt x="1803" y="1758"/>
                  </a:lnTo>
                  <a:cubicBezTo>
                    <a:pt x="1617" y="1758"/>
                    <a:pt x="1449" y="1743"/>
                    <a:pt x="1337" y="1728"/>
                  </a:cubicBezTo>
                  <a:cubicBezTo>
                    <a:pt x="1243" y="1728"/>
                    <a:pt x="1184" y="1650"/>
                    <a:pt x="1184" y="1556"/>
                  </a:cubicBezTo>
                  <a:cubicBezTo>
                    <a:pt x="1184" y="1542"/>
                    <a:pt x="1199" y="1508"/>
                    <a:pt x="1199" y="1493"/>
                  </a:cubicBezTo>
                  <a:cubicBezTo>
                    <a:pt x="1228" y="1262"/>
                    <a:pt x="1355" y="904"/>
                    <a:pt x="1822" y="825"/>
                  </a:cubicBezTo>
                  <a:close/>
                  <a:moveTo>
                    <a:pt x="4449" y="840"/>
                  </a:moveTo>
                  <a:cubicBezTo>
                    <a:pt x="4915" y="918"/>
                    <a:pt x="5038" y="1262"/>
                    <a:pt x="5068" y="1493"/>
                  </a:cubicBezTo>
                  <a:cubicBezTo>
                    <a:pt x="5087" y="1523"/>
                    <a:pt x="5087" y="1542"/>
                    <a:pt x="5087" y="1571"/>
                  </a:cubicBezTo>
                  <a:cubicBezTo>
                    <a:pt x="5087" y="1650"/>
                    <a:pt x="5023" y="1728"/>
                    <a:pt x="4930" y="1743"/>
                  </a:cubicBezTo>
                  <a:cubicBezTo>
                    <a:pt x="4900" y="1743"/>
                    <a:pt x="4866" y="1758"/>
                    <a:pt x="4822" y="1758"/>
                  </a:cubicBezTo>
                  <a:cubicBezTo>
                    <a:pt x="4713" y="1773"/>
                    <a:pt x="4572" y="1773"/>
                    <a:pt x="4400" y="1773"/>
                  </a:cubicBezTo>
                  <a:lnTo>
                    <a:pt x="4120" y="1773"/>
                  </a:lnTo>
                  <a:cubicBezTo>
                    <a:pt x="3997" y="1758"/>
                    <a:pt x="3874" y="1743"/>
                    <a:pt x="3747" y="1709"/>
                  </a:cubicBezTo>
                  <a:cubicBezTo>
                    <a:pt x="3575" y="1680"/>
                    <a:pt x="3482" y="1478"/>
                    <a:pt x="3575" y="1336"/>
                  </a:cubicBezTo>
                  <a:cubicBezTo>
                    <a:pt x="3702" y="1120"/>
                    <a:pt x="3919" y="889"/>
                    <a:pt x="4228" y="840"/>
                  </a:cubicBezTo>
                  <a:close/>
                  <a:moveTo>
                    <a:pt x="1" y="1415"/>
                  </a:moveTo>
                  <a:lnTo>
                    <a:pt x="1" y="1616"/>
                  </a:lnTo>
                  <a:cubicBezTo>
                    <a:pt x="1" y="1695"/>
                    <a:pt x="16" y="1758"/>
                    <a:pt x="49" y="1821"/>
                  </a:cubicBezTo>
                  <a:lnTo>
                    <a:pt x="64" y="1821"/>
                  </a:lnTo>
                  <a:lnTo>
                    <a:pt x="217" y="1680"/>
                  </a:lnTo>
                  <a:lnTo>
                    <a:pt x="1" y="1415"/>
                  </a:lnTo>
                  <a:close/>
                  <a:moveTo>
                    <a:pt x="482" y="1"/>
                  </a:moveTo>
                  <a:lnTo>
                    <a:pt x="482" y="717"/>
                  </a:lnTo>
                  <a:lnTo>
                    <a:pt x="389" y="717"/>
                  </a:lnTo>
                  <a:cubicBezTo>
                    <a:pt x="251" y="717"/>
                    <a:pt x="124" y="747"/>
                    <a:pt x="1" y="810"/>
                  </a:cubicBezTo>
                  <a:lnTo>
                    <a:pt x="1" y="1277"/>
                  </a:lnTo>
                  <a:lnTo>
                    <a:pt x="16" y="1277"/>
                  </a:lnTo>
                  <a:cubicBezTo>
                    <a:pt x="31" y="1277"/>
                    <a:pt x="49" y="1292"/>
                    <a:pt x="64" y="1306"/>
                  </a:cubicBezTo>
                  <a:lnTo>
                    <a:pt x="389" y="1680"/>
                  </a:lnTo>
                  <a:lnTo>
                    <a:pt x="143" y="1915"/>
                  </a:lnTo>
                  <a:lnTo>
                    <a:pt x="124" y="1915"/>
                  </a:lnTo>
                  <a:cubicBezTo>
                    <a:pt x="236" y="2038"/>
                    <a:pt x="389" y="2116"/>
                    <a:pt x="576" y="2116"/>
                  </a:cubicBezTo>
                  <a:lnTo>
                    <a:pt x="2023" y="2116"/>
                  </a:lnTo>
                  <a:cubicBezTo>
                    <a:pt x="2475" y="2116"/>
                    <a:pt x="2848" y="1803"/>
                    <a:pt x="2848" y="1415"/>
                  </a:cubicBezTo>
                  <a:cubicBezTo>
                    <a:pt x="2848" y="1336"/>
                    <a:pt x="2908" y="1277"/>
                    <a:pt x="3001" y="1277"/>
                  </a:cubicBezTo>
                  <a:lnTo>
                    <a:pt x="3143" y="1277"/>
                  </a:lnTo>
                  <a:lnTo>
                    <a:pt x="3143" y="389"/>
                  </a:lnTo>
                  <a:cubicBezTo>
                    <a:pt x="3143" y="359"/>
                    <a:pt x="3158" y="329"/>
                    <a:pt x="3202" y="329"/>
                  </a:cubicBezTo>
                  <a:cubicBezTo>
                    <a:pt x="3236" y="329"/>
                    <a:pt x="3266" y="359"/>
                    <a:pt x="3266" y="389"/>
                  </a:cubicBezTo>
                  <a:lnTo>
                    <a:pt x="3266" y="1292"/>
                  </a:lnTo>
                  <a:cubicBezTo>
                    <a:pt x="3329" y="1306"/>
                    <a:pt x="3374" y="1355"/>
                    <a:pt x="3374" y="1415"/>
                  </a:cubicBezTo>
                  <a:cubicBezTo>
                    <a:pt x="3374" y="1586"/>
                    <a:pt x="3437" y="1743"/>
                    <a:pt x="3560" y="1866"/>
                  </a:cubicBezTo>
                  <a:cubicBezTo>
                    <a:pt x="3654" y="1896"/>
                    <a:pt x="3762" y="1930"/>
                    <a:pt x="3855" y="1974"/>
                  </a:cubicBezTo>
                  <a:cubicBezTo>
                    <a:pt x="3982" y="2038"/>
                    <a:pt x="4105" y="2083"/>
                    <a:pt x="4247" y="2131"/>
                  </a:cubicBezTo>
                  <a:lnTo>
                    <a:pt x="5240" y="2131"/>
                  </a:lnTo>
                  <a:cubicBezTo>
                    <a:pt x="5519" y="2131"/>
                    <a:pt x="5769" y="2008"/>
                    <a:pt x="5907" y="1803"/>
                  </a:cubicBezTo>
                  <a:lnTo>
                    <a:pt x="5799" y="1709"/>
                  </a:lnTo>
                  <a:lnTo>
                    <a:pt x="6019" y="1478"/>
                  </a:lnTo>
                  <a:lnTo>
                    <a:pt x="6034" y="762"/>
                  </a:lnTo>
                  <a:cubicBezTo>
                    <a:pt x="5986" y="762"/>
                    <a:pt x="5956" y="747"/>
                    <a:pt x="5907" y="747"/>
                  </a:cubicBezTo>
                  <a:lnTo>
                    <a:pt x="5691" y="747"/>
                  </a:lnTo>
                  <a:lnTo>
                    <a:pt x="5706" y="1"/>
                  </a:lnTo>
                  <a:lnTo>
                    <a:pt x="2475" y="1"/>
                  </a:lnTo>
                  <a:cubicBezTo>
                    <a:pt x="2505" y="64"/>
                    <a:pt x="2475" y="109"/>
                    <a:pt x="2441" y="157"/>
                  </a:cubicBezTo>
                  <a:cubicBezTo>
                    <a:pt x="2363" y="202"/>
                    <a:pt x="2269" y="217"/>
                    <a:pt x="2176" y="251"/>
                  </a:cubicBezTo>
                  <a:cubicBezTo>
                    <a:pt x="2068" y="265"/>
                    <a:pt x="1975" y="295"/>
                    <a:pt x="1896" y="310"/>
                  </a:cubicBezTo>
                  <a:cubicBezTo>
                    <a:pt x="1803" y="344"/>
                    <a:pt x="1710" y="374"/>
                    <a:pt x="1617" y="404"/>
                  </a:cubicBezTo>
                  <a:cubicBezTo>
                    <a:pt x="1542" y="422"/>
                    <a:pt x="1449" y="452"/>
                    <a:pt x="1370" y="452"/>
                  </a:cubicBezTo>
                  <a:lnTo>
                    <a:pt x="1337" y="452"/>
                  </a:lnTo>
                  <a:cubicBezTo>
                    <a:pt x="1262" y="452"/>
                    <a:pt x="1199" y="359"/>
                    <a:pt x="1262" y="236"/>
                  </a:cubicBezTo>
                  <a:cubicBezTo>
                    <a:pt x="1292" y="157"/>
                    <a:pt x="1355" y="79"/>
                    <a:pt x="1449" y="1"/>
                  </a:cubicBezTo>
                  <a:close/>
                </a:path>
              </a:pathLst>
            </a:custGeom>
            <a:solidFill>
              <a:srgbClr val="D2CE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30"/>
            <p:cNvSpPr/>
            <p:nvPr/>
          </p:nvSpPr>
          <p:spPr>
            <a:xfrm>
              <a:off x="2950600" y="2742250"/>
              <a:ext cx="17200" cy="6650"/>
            </a:xfrm>
            <a:custGeom>
              <a:rect b="b" l="l" r="r" t="t"/>
              <a:pathLst>
                <a:path extrusionOk="0" h="266" w="688">
                  <a:moveTo>
                    <a:pt x="0" y="0"/>
                  </a:moveTo>
                  <a:cubicBezTo>
                    <a:pt x="157" y="172"/>
                    <a:pt x="389" y="265"/>
                    <a:pt x="639" y="265"/>
                  </a:cubicBezTo>
                  <a:lnTo>
                    <a:pt x="687" y="265"/>
                  </a:lnTo>
                  <a:cubicBezTo>
                    <a:pt x="545" y="217"/>
                    <a:pt x="422" y="172"/>
                    <a:pt x="295" y="108"/>
                  </a:cubicBezTo>
                  <a:cubicBezTo>
                    <a:pt x="202" y="64"/>
                    <a:pt x="94" y="30"/>
                    <a:pt x="0"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30"/>
            <p:cNvSpPr/>
            <p:nvPr/>
          </p:nvSpPr>
          <p:spPr>
            <a:xfrm>
              <a:off x="3006575" y="2732550"/>
              <a:ext cx="5525" cy="8125"/>
            </a:xfrm>
            <a:custGeom>
              <a:rect b="b" l="l" r="r" t="t"/>
              <a:pathLst>
                <a:path extrusionOk="0" h="325" w="221">
                  <a:moveTo>
                    <a:pt x="220" y="0"/>
                  </a:moveTo>
                  <a:lnTo>
                    <a:pt x="0" y="231"/>
                  </a:lnTo>
                  <a:lnTo>
                    <a:pt x="108" y="325"/>
                  </a:lnTo>
                  <a:cubicBezTo>
                    <a:pt x="172" y="231"/>
                    <a:pt x="202" y="123"/>
                    <a:pt x="220" y="15"/>
                  </a:cubicBezTo>
                  <a:lnTo>
                    <a:pt x="220" y="0"/>
                  </a:ln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30"/>
            <p:cNvSpPr/>
            <p:nvPr/>
          </p:nvSpPr>
          <p:spPr>
            <a:xfrm>
              <a:off x="2861600" y="2727500"/>
              <a:ext cx="9725" cy="15975"/>
            </a:xfrm>
            <a:custGeom>
              <a:rect b="b" l="l" r="r" t="t"/>
              <a:pathLst>
                <a:path extrusionOk="0" h="639" w="389">
                  <a:moveTo>
                    <a:pt x="1" y="1"/>
                  </a:moveTo>
                  <a:lnTo>
                    <a:pt x="1" y="139"/>
                  </a:lnTo>
                  <a:lnTo>
                    <a:pt x="217" y="404"/>
                  </a:lnTo>
                  <a:lnTo>
                    <a:pt x="64" y="545"/>
                  </a:lnTo>
                  <a:lnTo>
                    <a:pt x="49" y="545"/>
                  </a:lnTo>
                  <a:cubicBezTo>
                    <a:pt x="64" y="575"/>
                    <a:pt x="94" y="605"/>
                    <a:pt x="124" y="639"/>
                  </a:cubicBezTo>
                  <a:lnTo>
                    <a:pt x="143" y="639"/>
                  </a:lnTo>
                  <a:lnTo>
                    <a:pt x="389" y="404"/>
                  </a:lnTo>
                  <a:lnTo>
                    <a:pt x="64" y="30"/>
                  </a:lnTo>
                  <a:cubicBezTo>
                    <a:pt x="49" y="16"/>
                    <a:pt x="31" y="1"/>
                    <a:pt x="16" y="1"/>
                  </a:cubicBez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30"/>
            <p:cNvSpPr/>
            <p:nvPr/>
          </p:nvSpPr>
          <p:spPr>
            <a:xfrm>
              <a:off x="2891550" y="2695600"/>
              <a:ext cx="32675" cy="11325"/>
            </a:xfrm>
            <a:custGeom>
              <a:rect b="b" l="l" r="r" t="t"/>
              <a:pathLst>
                <a:path extrusionOk="0" h="453" w="1307">
                  <a:moveTo>
                    <a:pt x="251" y="1"/>
                  </a:moveTo>
                  <a:cubicBezTo>
                    <a:pt x="157" y="79"/>
                    <a:pt x="94" y="157"/>
                    <a:pt x="64" y="236"/>
                  </a:cubicBezTo>
                  <a:cubicBezTo>
                    <a:pt x="1" y="359"/>
                    <a:pt x="64" y="452"/>
                    <a:pt x="139" y="452"/>
                  </a:cubicBezTo>
                  <a:lnTo>
                    <a:pt x="172" y="452"/>
                  </a:lnTo>
                  <a:cubicBezTo>
                    <a:pt x="251" y="452"/>
                    <a:pt x="344" y="422"/>
                    <a:pt x="419" y="404"/>
                  </a:cubicBezTo>
                  <a:cubicBezTo>
                    <a:pt x="512" y="374"/>
                    <a:pt x="605" y="344"/>
                    <a:pt x="698" y="310"/>
                  </a:cubicBezTo>
                  <a:cubicBezTo>
                    <a:pt x="777" y="295"/>
                    <a:pt x="870" y="265"/>
                    <a:pt x="978" y="251"/>
                  </a:cubicBezTo>
                  <a:cubicBezTo>
                    <a:pt x="1071" y="217"/>
                    <a:pt x="1165" y="202"/>
                    <a:pt x="1243" y="157"/>
                  </a:cubicBezTo>
                  <a:cubicBezTo>
                    <a:pt x="1277" y="109"/>
                    <a:pt x="1307" y="64"/>
                    <a:pt x="1277" y="1"/>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30"/>
            <p:cNvSpPr/>
            <p:nvPr/>
          </p:nvSpPr>
          <p:spPr>
            <a:xfrm>
              <a:off x="2891175" y="2716225"/>
              <a:ext cx="40050" cy="23325"/>
            </a:xfrm>
            <a:custGeom>
              <a:rect b="b" l="l" r="r" t="t"/>
              <a:pathLst>
                <a:path extrusionOk="0" h="933" w="1602">
                  <a:moveTo>
                    <a:pt x="639" y="0"/>
                  </a:moveTo>
                  <a:cubicBezTo>
                    <a:pt x="172" y="79"/>
                    <a:pt x="45" y="437"/>
                    <a:pt x="16" y="668"/>
                  </a:cubicBezTo>
                  <a:cubicBezTo>
                    <a:pt x="16" y="683"/>
                    <a:pt x="1" y="717"/>
                    <a:pt x="1" y="731"/>
                  </a:cubicBezTo>
                  <a:cubicBezTo>
                    <a:pt x="1" y="825"/>
                    <a:pt x="60" y="903"/>
                    <a:pt x="154" y="903"/>
                  </a:cubicBezTo>
                  <a:cubicBezTo>
                    <a:pt x="266" y="918"/>
                    <a:pt x="434" y="933"/>
                    <a:pt x="620" y="933"/>
                  </a:cubicBezTo>
                  <a:cubicBezTo>
                    <a:pt x="512" y="855"/>
                    <a:pt x="452" y="731"/>
                    <a:pt x="452" y="590"/>
                  </a:cubicBezTo>
                  <a:cubicBezTo>
                    <a:pt x="452" y="343"/>
                    <a:pt x="669" y="138"/>
                    <a:pt x="948" y="138"/>
                  </a:cubicBezTo>
                  <a:lnTo>
                    <a:pt x="963" y="138"/>
                  </a:lnTo>
                  <a:cubicBezTo>
                    <a:pt x="1228" y="138"/>
                    <a:pt x="1460" y="343"/>
                    <a:pt x="1460" y="590"/>
                  </a:cubicBezTo>
                  <a:cubicBezTo>
                    <a:pt x="1460" y="698"/>
                    <a:pt x="1415" y="810"/>
                    <a:pt x="1351" y="884"/>
                  </a:cubicBezTo>
                  <a:cubicBezTo>
                    <a:pt x="1523" y="840"/>
                    <a:pt x="1601" y="638"/>
                    <a:pt x="1508" y="496"/>
                  </a:cubicBezTo>
                  <a:cubicBezTo>
                    <a:pt x="1385" y="295"/>
                    <a:pt x="1165" y="45"/>
                    <a:pt x="855"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30"/>
            <p:cNvSpPr/>
            <p:nvPr/>
          </p:nvSpPr>
          <p:spPr>
            <a:xfrm>
              <a:off x="2902475" y="2719675"/>
              <a:ext cx="25200" cy="19875"/>
            </a:xfrm>
            <a:custGeom>
              <a:rect b="b" l="l" r="r" t="t"/>
              <a:pathLst>
                <a:path extrusionOk="0" h="795" w="1008">
                  <a:moveTo>
                    <a:pt x="496" y="0"/>
                  </a:moveTo>
                  <a:cubicBezTo>
                    <a:pt x="217" y="0"/>
                    <a:pt x="0" y="205"/>
                    <a:pt x="0" y="452"/>
                  </a:cubicBezTo>
                  <a:cubicBezTo>
                    <a:pt x="0" y="593"/>
                    <a:pt x="60" y="717"/>
                    <a:pt x="168" y="795"/>
                  </a:cubicBezTo>
                  <a:lnTo>
                    <a:pt x="232" y="795"/>
                  </a:lnTo>
                  <a:cubicBezTo>
                    <a:pt x="433" y="795"/>
                    <a:pt x="668" y="780"/>
                    <a:pt x="884" y="746"/>
                  </a:cubicBezTo>
                  <a:lnTo>
                    <a:pt x="899" y="746"/>
                  </a:lnTo>
                  <a:cubicBezTo>
                    <a:pt x="963" y="672"/>
                    <a:pt x="1008" y="560"/>
                    <a:pt x="1008" y="452"/>
                  </a:cubicBezTo>
                  <a:cubicBezTo>
                    <a:pt x="1008" y="205"/>
                    <a:pt x="776" y="0"/>
                    <a:pt x="511" y="0"/>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30"/>
            <p:cNvSpPr/>
            <p:nvPr/>
          </p:nvSpPr>
          <p:spPr>
            <a:xfrm>
              <a:off x="2948650" y="2716600"/>
              <a:ext cx="40125" cy="23325"/>
            </a:xfrm>
            <a:custGeom>
              <a:rect b="b" l="l" r="r" t="t"/>
              <a:pathLst>
                <a:path extrusionOk="0" h="933" w="1605">
                  <a:moveTo>
                    <a:pt x="746" y="0"/>
                  </a:moveTo>
                  <a:cubicBezTo>
                    <a:pt x="437" y="49"/>
                    <a:pt x="220" y="280"/>
                    <a:pt x="93" y="496"/>
                  </a:cubicBezTo>
                  <a:cubicBezTo>
                    <a:pt x="0" y="638"/>
                    <a:pt x="93" y="840"/>
                    <a:pt x="265" y="869"/>
                  </a:cubicBezTo>
                  <a:cubicBezTo>
                    <a:pt x="392" y="903"/>
                    <a:pt x="515" y="918"/>
                    <a:pt x="638" y="933"/>
                  </a:cubicBezTo>
                  <a:cubicBezTo>
                    <a:pt x="545" y="840"/>
                    <a:pt x="485" y="731"/>
                    <a:pt x="485" y="590"/>
                  </a:cubicBezTo>
                  <a:cubicBezTo>
                    <a:pt x="485" y="343"/>
                    <a:pt x="702" y="123"/>
                    <a:pt x="981" y="123"/>
                  </a:cubicBezTo>
                  <a:cubicBezTo>
                    <a:pt x="1261" y="123"/>
                    <a:pt x="1493" y="343"/>
                    <a:pt x="1493" y="590"/>
                  </a:cubicBezTo>
                  <a:cubicBezTo>
                    <a:pt x="1493" y="716"/>
                    <a:pt x="1433" y="840"/>
                    <a:pt x="1340" y="918"/>
                  </a:cubicBezTo>
                  <a:cubicBezTo>
                    <a:pt x="1384" y="918"/>
                    <a:pt x="1418" y="903"/>
                    <a:pt x="1448" y="903"/>
                  </a:cubicBezTo>
                  <a:cubicBezTo>
                    <a:pt x="1541" y="888"/>
                    <a:pt x="1605" y="810"/>
                    <a:pt x="1605" y="731"/>
                  </a:cubicBezTo>
                  <a:cubicBezTo>
                    <a:pt x="1605" y="702"/>
                    <a:pt x="1605" y="683"/>
                    <a:pt x="1586" y="653"/>
                  </a:cubicBezTo>
                  <a:cubicBezTo>
                    <a:pt x="1556" y="422"/>
                    <a:pt x="1433" y="78"/>
                    <a:pt x="967"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30"/>
            <p:cNvSpPr/>
            <p:nvPr/>
          </p:nvSpPr>
          <p:spPr>
            <a:xfrm>
              <a:off x="2960775" y="2719675"/>
              <a:ext cx="25200" cy="20250"/>
            </a:xfrm>
            <a:custGeom>
              <a:rect b="b" l="l" r="r" t="t"/>
              <a:pathLst>
                <a:path extrusionOk="0" h="810" w="1008">
                  <a:moveTo>
                    <a:pt x="496" y="0"/>
                  </a:moveTo>
                  <a:cubicBezTo>
                    <a:pt x="217" y="0"/>
                    <a:pt x="0" y="220"/>
                    <a:pt x="0" y="467"/>
                  </a:cubicBezTo>
                  <a:cubicBezTo>
                    <a:pt x="0" y="608"/>
                    <a:pt x="60" y="717"/>
                    <a:pt x="153" y="810"/>
                  </a:cubicBezTo>
                  <a:lnTo>
                    <a:pt x="433" y="810"/>
                  </a:lnTo>
                  <a:cubicBezTo>
                    <a:pt x="605" y="810"/>
                    <a:pt x="746" y="810"/>
                    <a:pt x="855" y="795"/>
                  </a:cubicBezTo>
                  <a:cubicBezTo>
                    <a:pt x="948" y="717"/>
                    <a:pt x="1008" y="593"/>
                    <a:pt x="1008" y="467"/>
                  </a:cubicBezTo>
                  <a:cubicBezTo>
                    <a:pt x="1008" y="220"/>
                    <a:pt x="776" y="0"/>
                    <a:pt x="496" y="0"/>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30"/>
            <p:cNvSpPr/>
            <p:nvPr/>
          </p:nvSpPr>
          <p:spPr>
            <a:xfrm>
              <a:off x="2940150" y="2703800"/>
              <a:ext cx="3100" cy="24100"/>
            </a:xfrm>
            <a:custGeom>
              <a:rect b="b" l="l" r="r" t="t"/>
              <a:pathLst>
                <a:path extrusionOk="0" h="964" w="124">
                  <a:moveTo>
                    <a:pt x="60" y="1"/>
                  </a:moveTo>
                  <a:cubicBezTo>
                    <a:pt x="16" y="1"/>
                    <a:pt x="1" y="31"/>
                    <a:pt x="1" y="61"/>
                  </a:cubicBezTo>
                  <a:lnTo>
                    <a:pt x="1" y="949"/>
                  </a:lnTo>
                  <a:lnTo>
                    <a:pt x="79" y="949"/>
                  </a:lnTo>
                  <a:cubicBezTo>
                    <a:pt x="94" y="949"/>
                    <a:pt x="109" y="949"/>
                    <a:pt x="124" y="964"/>
                  </a:cubicBezTo>
                  <a:lnTo>
                    <a:pt x="124" y="61"/>
                  </a:lnTo>
                  <a:cubicBezTo>
                    <a:pt x="124" y="31"/>
                    <a:pt x="94" y="1"/>
                    <a:pt x="60" y="1"/>
                  </a:cubicBez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30"/>
            <p:cNvSpPr/>
            <p:nvPr/>
          </p:nvSpPr>
          <p:spPr>
            <a:xfrm>
              <a:off x="2953775" y="2704175"/>
              <a:ext cx="33425" cy="12450"/>
            </a:xfrm>
            <a:custGeom>
              <a:rect b="b" l="l" r="r" t="t"/>
              <a:pathLst>
                <a:path extrusionOk="0" h="498" w="1337">
                  <a:moveTo>
                    <a:pt x="653" y="1"/>
                  </a:moveTo>
                  <a:cubicBezTo>
                    <a:pt x="373" y="1"/>
                    <a:pt x="153" y="124"/>
                    <a:pt x="94" y="232"/>
                  </a:cubicBezTo>
                  <a:cubicBezTo>
                    <a:pt x="0" y="359"/>
                    <a:pt x="30" y="452"/>
                    <a:pt x="109" y="482"/>
                  </a:cubicBezTo>
                  <a:cubicBezTo>
                    <a:pt x="153" y="497"/>
                    <a:pt x="202" y="497"/>
                    <a:pt x="247" y="497"/>
                  </a:cubicBezTo>
                  <a:cubicBezTo>
                    <a:pt x="295" y="497"/>
                    <a:pt x="340" y="497"/>
                    <a:pt x="388" y="482"/>
                  </a:cubicBezTo>
                  <a:lnTo>
                    <a:pt x="668" y="482"/>
                  </a:lnTo>
                  <a:cubicBezTo>
                    <a:pt x="698" y="467"/>
                    <a:pt x="728" y="467"/>
                    <a:pt x="747" y="467"/>
                  </a:cubicBezTo>
                  <a:cubicBezTo>
                    <a:pt x="821" y="467"/>
                    <a:pt x="885" y="482"/>
                    <a:pt x="963" y="482"/>
                  </a:cubicBezTo>
                  <a:lnTo>
                    <a:pt x="1056" y="482"/>
                  </a:lnTo>
                  <a:cubicBezTo>
                    <a:pt x="1120" y="482"/>
                    <a:pt x="1179" y="482"/>
                    <a:pt x="1228" y="452"/>
                  </a:cubicBezTo>
                  <a:cubicBezTo>
                    <a:pt x="1306" y="419"/>
                    <a:pt x="1336" y="325"/>
                    <a:pt x="1243" y="217"/>
                  </a:cubicBezTo>
                  <a:cubicBezTo>
                    <a:pt x="1164" y="109"/>
                    <a:pt x="948" y="1"/>
                    <a:pt x="683" y="1"/>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30"/>
            <p:cNvSpPr/>
            <p:nvPr/>
          </p:nvSpPr>
          <p:spPr>
            <a:xfrm>
              <a:off x="2879150" y="2694600"/>
              <a:ext cx="35375" cy="53550"/>
            </a:xfrm>
            <a:custGeom>
              <a:rect b="b" l="l" r="r" t="t"/>
              <a:pathLst>
                <a:path extrusionOk="0" h="2142" w="1415">
                  <a:moveTo>
                    <a:pt x="1344" y="1"/>
                  </a:moveTo>
                  <a:cubicBezTo>
                    <a:pt x="1326" y="1"/>
                    <a:pt x="1307" y="8"/>
                    <a:pt x="1288" y="26"/>
                  </a:cubicBezTo>
                  <a:lnTo>
                    <a:pt x="15" y="2048"/>
                  </a:lnTo>
                  <a:cubicBezTo>
                    <a:pt x="0" y="2078"/>
                    <a:pt x="0" y="2108"/>
                    <a:pt x="30" y="2123"/>
                  </a:cubicBezTo>
                  <a:cubicBezTo>
                    <a:pt x="45" y="2141"/>
                    <a:pt x="45" y="2141"/>
                    <a:pt x="60" y="2141"/>
                  </a:cubicBezTo>
                  <a:cubicBezTo>
                    <a:pt x="75" y="2141"/>
                    <a:pt x="109" y="2123"/>
                    <a:pt x="109" y="2108"/>
                  </a:cubicBezTo>
                  <a:lnTo>
                    <a:pt x="1400" y="89"/>
                  </a:lnTo>
                  <a:cubicBezTo>
                    <a:pt x="1415" y="55"/>
                    <a:pt x="1415" y="26"/>
                    <a:pt x="1381" y="11"/>
                  </a:cubicBezTo>
                  <a:cubicBezTo>
                    <a:pt x="1369" y="5"/>
                    <a:pt x="1356" y="1"/>
                    <a:pt x="1344"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30"/>
            <p:cNvSpPr/>
            <p:nvPr/>
          </p:nvSpPr>
          <p:spPr>
            <a:xfrm>
              <a:off x="2867475" y="2694600"/>
              <a:ext cx="35400" cy="53550"/>
            </a:xfrm>
            <a:custGeom>
              <a:rect b="b" l="l" r="r" t="t"/>
              <a:pathLst>
                <a:path extrusionOk="0" h="2142" w="1416">
                  <a:moveTo>
                    <a:pt x="1344" y="1"/>
                  </a:moveTo>
                  <a:cubicBezTo>
                    <a:pt x="1326" y="1"/>
                    <a:pt x="1308" y="8"/>
                    <a:pt x="1288" y="26"/>
                  </a:cubicBezTo>
                  <a:lnTo>
                    <a:pt x="16" y="2048"/>
                  </a:lnTo>
                  <a:cubicBezTo>
                    <a:pt x="1" y="2078"/>
                    <a:pt x="1" y="2108"/>
                    <a:pt x="31" y="2123"/>
                  </a:cubicBezTo>
                  <a:cubicBezTo>
                    <a:pt x="46" y="2141"/>
                    <a:pt x="46" y="2141"/>
                    <a:pt x="61" y="2141"/>
                  </a:cubicBezTo>
                  <a:cubicBezTo>
                    <a:pt x="76" y="2141"/>
                    <a:pt x="109" y="2123"/>
                    <a:pt x="109" y="2108"/>
                  </a:cubicBezTo>
                  <a:lnTo>
                    <a:pt x="1400" y="89"/>
                  </a:lnTo>
                  <a:cubicBezTo>
                    <a:pt x="1415" y="55"/>
                    <a:pt x="1415" y="26"/>
                    <a:pt x="1382" y="11"/>
                  </a:cubicBezTo>
                  <a:cubicBezTo>
                    <a:pt x="1369" y="5"/>
                    <a:pt x="1357" y="1"/>
                    <a:pt x="1344"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30"/>
            <p:cNvSpPr/>
            <p:nvPr/>
          </p:nvSpPr>
          <p:spPr>
            <a:xfrm>
              <a:off x="2982875" y="2703950"/>
              <a:ext cx="29975" cy="44200"/>
            </a:xfrm>
            <a:custGeom>
              <a:rect b="b" l="l" r="r" t="t"/>
              <a:pathLst>
                <a:path extrusionOk="0" h="1768" w="1199">
                  <a:moveTo>
                    <a:pt x="1114" y="0"/>
                  </a:moveTo>
                  <a:cubicBezTo>
                    <a:pt x="1098" y="0"/>
                    <a:pt x="1084" y="7"/>
                    <a:pt x="1075" y="25"/>
                  </a:cubicBezTo>
                  <a:lnTo>
                    <a:pt x="30" y="1674"/>
                  </a:lnTo>
                  <a:cubicBezTo>
                    <a:pt x="0" y="1704"/>
                    <a:pt x="15" y="1734"/>
                    <a:pt x="49" y="1749"/>
                  </a:cubicBezTo>
                  <a:cubicBezTo>
                    <a:pt x="49" y="1767"/>
                    <a:pt x="64" y="1767"/>
                    <a:pt x="79" y="1767"/>
                  </a:cubicBezTo>
                  <a:cubicBezTo>
                    <a:pt x="94" y="1767"/>
                    <a:pt x="124" y="1749"/>
                    <a:pt x="124" y="1734"/>
                  </a:cubicBezTo>
                  <a:lnTo>
                    <a:pt x="1183" y="103"/>
                  </a:lnTo>
                  <a:cubicBezTo>
                    <a:pt x="1198" y="70"/>
                    <a:pt x="1183" y="25"/>
                    <a:pt x="1150" y="10"/>
                  </a:cubicBezTo>
                  <a:cubicBezTo>
                    <a:pt x="1137" y="4"/>
                    <a:pt x="1125" y="0"/>
                    <a:pt x="1114"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30"/>
            <p:cNvSpPr/>
            <p:nvPr/>
          </p:nvSpPr>
          <p:spPr>
            <a:xfrm>
              <a:off x="2964225" y="2694700"/>
              <a:ext cx="35375" cy="53450"/>
            </a:xfrm>
            <a:custGeom>
              <a:rect b="b" l="l" r="r" t="t"/>
              <a:pathLst>
                <a:path extrusionOk="0" h="2138" w="1415">
                  <a:moveTo>
                    <a:pt x="1360" y="1"/>
                  </a:moveTo>
                  <a:cubicBezTo>
                    <a:pt x="1337" y="1"/>
                    <a:pt x="1313" y="15"/>
                    <a:pt x="1291" y="37"/>
                  </a:cubicBezTo>
                  <a:lnTo>
                    <a:pt x="15" y="2044"/>
                  </a:lnTo>
                  <a:cubicBezTo>
                    <a:pt x="0" y="2074"/>
                    <a:pt x="15" y="2104"/>
                    <a:pt x="30" y="2119"/>
                  </a:cubicBezTo>
                  <a:cubicBezTo>
                    <a:pt x="49" y="2137"/>
                    <a:pt x="64" y="2137"/>
                    <a:pt x="79" y="2137"/>
                  </a:cubicBezTo>
                  <a:cubicBezTo>
                    <a:pt x="94" y="2137"/>
                    <a:pt x="108" y="2119"/>
                    <a:pt x="123" y="2104"/>
                  </a:cubicBezTo>
                  <a:lnTo>
                    <a:pt x="1399" y="100"/>
                  </a:lnTo>
                  <a:cubicBezTo>
                    <a:pt x="1414" y="66"/>
                    <a:pt x="1414" y="37"/>
                    <a:pt x="1385" y="7"/>
                  </a:cubicBezTo>
                  <a:cubicBezTo>
                    <a:pt x="1377" y="3"/>
                    <a:pt x="1368" y="1"/>
                    <a:pt x="136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30"/>
            <p:cNvSpPr/>
            <p:nvPr/>
          </p:nvSpPr>
          <p:spPr>
            <a:xfrm>
              <a:off x="2859275" y="2693275"/>
              <a:ext cx="155900" cy="57950"/>
            </a:xfrm>
            <a:custGeom>
              <a:rect b="b" l="l" r="r" t="t"/>
              <a:pathLst>
                <a:path extrusionOk="0" h="2318" w="6236">
                  <a:moveTo>
                    <a:pt x="5877" y="187"/>
                  </a:moveTo>
                  <a:cubicBezTo>
                    <a:pt x="5926" y="187"/>
                    <a:pt x="5985" y="202"/>
                    <a:pt x="6019" y="250"/>
                  </a:cubicBezTo>
                  <a:cubicBezTo>
                    <a:pt x="6034" y="265"/>
                    <a:pt x="6049" y="295"/>
                    <a:pt x="6049" y="329"/>
                  </a:cubicBezTo>
                  <a:lnTo>
                    <a:pt x="6019" y="1571"/>
                  </a:lnTo>
                  <a:cubicBezTo>
                    <a:pt x="6000" y="1881"/>
                    <a:pt x="5706" y="2131"/>
                    <a:pt x="5333" y="2131"/>
                  </a:cubicBezTo>
                  <a:lnTo>
                    <a:pt x="4292" y="2131"/>
                  </a:lnTo>
                  <a:cubicBezTo>
                    <a:pt x="3889" y="2131"/>
                    <a:pt x="3560" y="1851"/>
                    <a:pt x="3560" y="1508"/>
                  </a:cubicBezTo>
                  <a:cubicBezTo>
                    <a:pt x="3560" y="1385"/>
                    <a:pt x="3452" y="1276"/>
                    <a:pt x="3314" y="1276"/>
                  </a:cubicBezTo>
                  <a:lnTo>
                    <a:pt x="3094" y="1276"/>
                  </a:lnTo>
                  <a:cubicBezTo>
                    <a:pt x="2956" y="1276"/>
                    <a:pt x="2848" y="1385"/>
                    <a:pt x="2848" y="1508"/>
                  </a:cubicBezTo>
                  <a:cubicBezTo>
                    <a:pt x="2848" y="1851"/>
                    <a:pt x="2519" y="2116"/>
                    <a:pt x="2116" y="2116"/>
                  </a:cubicBezTo>
                  <a:lnTo>
                    <a:pt x="669" y="2116"/>
                  </a:lnTo>
                  <a:cubicBezTo>
                    <a:pt x="404" y="2116"/>
                    <a:pt x="187" y="1929"/>
                    <a:pt x="187" y="1709"/>
                  </a:cubicBezTo>
                  <a:lnTo>
                    <a:pt x="187" y="280"/>
                  </a:lnTo>
                  <a:cubicBezTo>
                    <a:pt x="187" y="235"/>
                    <a:pt x="251" y="187"/>
                    <a:pt x="310" y="187"/>
                  </a:cubicBezTo>
                  <a:close/>
                  <a:moveTo>
                    <a:pt x="310" y="0"/>
                  </a:moveTo>
                  <a:cubicBezTo>
                    <a:pt x="142" y="0"/>
                    <a:pt x="1" y="123"/>
                    <a:pt x="1" y="280"/>
                  </a:cubicBezTo>
                  <a:lnTo>
                    <a:pt x="1" y="1709"/>
                  </a:lnTo>
                  <a:cubicBezTo>
                    <a:pt x="1" y="2037"/>
                    <a:pt x="310" y="2302"/>
                    <a:pt x="669" y="2302"/>
                  </a:cubicBezTo>
                  <a:lnTo>
                    <a:pt x="2116" y="2302"/>
                  </a:lnTo>
                  <a:cubicBezTo>
                    <a:pt x="2627" y="2302"/>
                    <a:pt x="3034" y="1944"/>
                    <a:pt x="3034" y="1508"/>
                  </a:cubicBezTo>
                  <a:cubicBezTo>
                    <a:pt x="3034" y="1493"/>
                    <a:pt x="3064" y="1463"/>
                    <a:pt x="3094" y="1463"/>
                  </a:cubicBezTo>
                  <a:lnTo>
                    <a:pt x="3314" y="1463"/>
                  </a:lnTo>
                  <a:cubicBezTo>
                    <a:pt x="3344" y="1463"/>
                    <a:pt x="3374" y="1493"/>
                    <a:pt x="3374" y="1508"/>
                  </a:cubicBezTo>
                  <a:cubicBezTo>
                    <a:pt x="3374" y="1959"/>
                    <a:pt x="3795" y="2317"/>
                    <a:pt x="4292" y="2317"/>
                  </a:cubicBezTo>
                  <a:lnTo>
                    <a:pt x="5333" y="2317"/>
                  </a:lnTo>
                  <a:cubicBezTo>
                    <a:pt x="5799" y="2317"/>
                    <a:pt x="6187" y="1989"/>
                    <a:pt x="6206" y="1586"/>
                  </a:cubicBezTo>
                  <a:lnTo>
                    <a:pt x="6235" y="329"/>
                  </a:lnTo>
                  <a:cubicBezTo>
                    <a:pt x="6235" y="250"/>
                    <a:pt x="6206" y="172"/>
                    <a:pt x="6142" y="108"/>
                  </a:cubicBezTo>
                  <a:cubicBezTo>
                    <a:pt x="6079" y="49"/>
                    <a:pt x="5985" y="0"/>
                    <a:pt x="587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0"/>
            <p:cNvSpPr/>
            <p:nvPr/>
          </p:nvSpPr>
          <p:spPr>
            <a:xfrm>
              <a:off x="3003850" y="2706150"/>
              <a:ext cx="400" cy="1125"/>
            </a:xfrm>
            <a:custGeom>
              <a:rect b="b" l="l" r="r" t="t"/>
              <a:pathLst>
                <a:path extrusionOk="0" h="45" w="16">
                  <a:moveTo>
                    <a:pt x="1" y="0"/>
                  </a:moveTo>
                  <a:lnTo>
                    <a:pt x="1" y="45"/>
                  </a:lnTo>
                  <a:lnTo>
                    <a:pt x="16" y="30"/>
                  </a:lnTo>
                  <a:lnTo>
                    <a:pt x="1" y="0"/>
                  </a:lnTo>
                  <a:close/>
                </a:path>
              </a:pathLst>
            </a:custGeom>
            <a:solidFill>
              <a:srgbClr val="B14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30"/>
            <p:cNvSpPr/>
            <p:nvPr/>
          </p:nvSpPr>
          <p:spPr>
            <a:xfrm>
              <a:off x="2863200" y="2844850"/>
              <a:ext cx="151600" cy="178475"/>
            </a:xfrm>
            <a:custGeom>
              <a:rect b="b" l="l" r="r" t="t"/>
              <a:pathLst>
                <a:path extrusionOk="0" h="7139" w="6064">
                  <a:moveTo>
                    <a:pt x="0" y="0"/>
                  </a:moveTo>
                  <a:lnTo>
                    <a:pt x="1150" y="2877"/>
                  </a:lnTo>
                  <a:lnTo>
                    <a:pt x="2907" y="7138"/>
                  </a:lnTo>
                  <a:lnTo>
                    <a:pt x="3172" y="7138"/>
                  </a:lnTo>
                  <a:lnTo>
                    <a:pt x="4929" y="2877"/>
                  </a:lnTo>
                  <a:lnTo>
                    <a:pt x="6064" y="0"/>
                  </a:lnTo>
                  <a:lnTo>
                    <a:pt x="4631" y="0"/>
                  </a:lnTo>
                  <a:lnTo>
                    <a:pt x="3030" y="1743"/>
                  </a:lnTo>
                  <a:lnTo>
                    <a:pt x="1321"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30"/>
            <p:cNvSpPr/>
            <p:nvPr/>
          </p:nvSpPr>
          <p:spPr>
            <a:xfrm>
              <a:off x="2863200" y="2844850"/>
              <a:ext cx="7775" cy="25"/>
            </a:xfrm>
            <a:custGeom>
              <a:rect b="b" l="l" r="r" t="t"/>
              <a:pathLst>
                <a:path extrusionOk="0" h="1" w="311">
                  <a:moveTo>
                    <a:pt x="0" y="0"/>
                  </a:moveTo>
                  <a:lnTo>
                    <a:pt x="0" y="0"/>
                  </a:lnTo>
                  <a:lnTo>
                    <a:pt x="310" y="0"/>
                  </a:lnTo>
                  <a:lnTo>
                    <a:pt x="310" y="0"/>
                  </a:lnTo>
                  <a:close/>
                </a:path>
              </a:pathLst>
            </a:custGeom>
            <a:solidFill>
              <a:srgbClr val="E0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30"/>
            <p:cNvSpPr/>
            <p:nvPr/>
          </p:nvSpPr>
          <p:spPr>
            <a:xfrm>
              <a:off x="2863200" y="2844850"/>
              <a:ext cx="151600" cy="178475"/>
            </a:xfrm>
            <a:custGeom>
              <a:rect b="b" l="l" r="r" t="t"/>
              <a:pathLst>
                <a:path extrusionOk="0" h="7139" w="6064">
                  <a:moveTo>
                    <a:pt x="0" y="0"/>
                  </a:moveTo>
                  <a:lnTo>
                    <a:pt x="1150" y="2877"/>
                  </a:lnTo>
                  <a:lnTo>
                    <a:pt x="2907" y="7138"/>
                  </a:lnTo>
                  <a:lnTo>
                    <a:pt x="3172" y="7138"/>
                  </a:lnTo>
                  <a:lnTo>
                    <a:pt x="4929" y="2877"/>
                  </a:lnTo>
                  <a:lnTo>
                    <a:pt x="6064" y="0"/>
                  </a:lnTo>
                  <a:lnTo>
                    <a:pt x="5750" y="0"/>
                  </a:lnTo>
                  <a:lnTo>
                    <a:pt x="4929" y="2082"/>
                  </a:lnTo>
                  <a:lnTo>
                    <a:pt x="3172" y="6343"/>
                  </a:lnTo>
                  <a:lnTo>
                    <a:pt x="2907" y="6343"/>
                  </a:lnTo>
                  <a:lnTo>
                    <a:pt x="1150" y="2082"/>
                  </a:lnTo>
                  <a:lnTo>
                    <a:pt x="310" y="0"/>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30"/>
            <p:cNvSpPr/>
            <p:nvPr/>
          </p:nvSpPr>
          <p:spPr>
            <a:xfrm>
              <a:off x="2881850" y="2850825"/>
              <a:ext cx="113925" cy="60925"/>
            </a:xfrm>
            <a:custGeom>
              <a:rect b="b" l="l" r="r" t="t"/>
              <a:pathLst>
                <a:path extrusionOk="0" h="2437" w="4557">
                  <a:moveTo>
                    <a:pt x="4521" y="0"/>
                  </a:moveTo>
                  <a:cubicBezTo>
                    <a:pt x="4512" y="0"/>
                    <a:pt x="4500" y="4"/>
                    <a:pt x="4493" y="11"/>
                  </a:cubicBezTo>
                  <a:lnTo>
                    <a:pt x="2254" y="2373"/>
                  </a:lnTo>
                  <a:lnTo>
                    <a:pt x="60" y="120"/>
                  </a:lnTo>
                  <a:cubicBezTo>
                    <a:pt x="53" y="112"/>
                    <a:pt x="45" y="108"/>
                    <a:pt x="38" y="108"/>
                  </a:cubicBezTo>
                  <a:cubicBezTo>
                    <a:pt x="30" y="108"/>
                    <a:pt x="23" y="112"/>
                    <a:pt x="16" y="120"/>
                  </a:cubicBezTo>
                  <a:cubicBezTo>
                    <a:pt x="1" y="135"/>
                    <a:pt x="1" y="149"/>
                    <a:pt x="16" y="164"/>
                  </a:cubicBezTo>
                  <a:lnTo>
                    <a:pt x="2224" y="2437"/>
                  </a:lnTo>
                  <a:lnTo>
                    <a:pt x="2284" y="2437"/>
                  </a:lnTo>
                  <a:lnTo>
                    <a:pt x="4538" y="41"/>
                  </a:lnTo>
                  <a:cubicBezTo>
                    <a:pt x="4556" y="41"/>
                    <a:pt x="4556" y="11"/>
                    <a:pt x="4538" y="11"/>
                  </a:cubicBezTo>
                  <a:cubicBezTo>
                    <a:pt x="4538" y="4"/>
                    <a:pt x="4530" y="0"/>
                    <a:pt x="4521"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30"/>
            <p:cNvSpPr/>
            <p:nvPr/>
          </p:nvSpPr>
          <p:spPr>
            <a:xfrm>
              <a:off x="2799400" y="3003425"/>
              <a:ext cx="22225" cy="26050"/>
            </a:xfrm>
            <a:custGeom>
              <a:rect b="b" l="l" r="r" t="t"/>
              <a:pathLst>
                <a:path extrusionOk="0" h="1042" w="889">
                  <a:moveTo>
                    <a:pt x="888" y="0"/>
                  </a:moveTo>
                  <a:lnTo>
                    <a:pt x="0" y="1041"/>
                  </a:lnTo>
                  <a:lnTo>
                    <a:pt x="717" y="1041"/>
                  </a:lnTo>
                  <a:cubicBezTo>
                    <a:pt x="717" y="918"/>
                    <a:pt x="732" y="795"/>
                    <a:pt x="746" y="668"/>
                  </a:cubicBezTo>
                  <a:lnTo>
                    <a:pt x="888"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30"/>
            <p:cNvSpPr/>
            <p:nvPr/>
          </p:nvSpPr>
          <p:spPr>
            <a:xfrm>
              <a:off x="2862350" y="2844850"/>
              <a:ext cx="875" cy="25"/>
            </a:xfrm>
            <a:custGeom>
              <a:rect b="b" l="l" r="r" t="t"/>
              <a:pathLst>
                <a:path extrusionOk="0" h="1" w="35">
                  <a:moveTo>
                    <a:pt x="1" y="0"/>
                  </a:moveTo>
                  <a:lnTo>
                    <a:pt x="1" y="0"/>
                  </a:lnTo>
                  <a:lnTo>
                    <a:pt x="3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30"/>
            <p:cNvSpPr/>
            <p:nvPr/>
          </p:nvSpPr>
          <p:spPr>
            <a:xfrm>
              <a:off x="2715450" y="2844850"/>
              <a:ext cx="447750" cy="261950"/>
            </a:xfrm>
            <a:custGeom>
              <a:rect b="b" l="l" r="r" t="t"/>
              <a:pathLst>
                <a:path extrusionOk="0" h="10478" w="17910">
                  <a:moveTo>
                    <a:pt x="5426" y="0"/>
                  </a:moveTo>
                  <a:cubicBezTo>
                    <a:pt x="3805" y="0"/>
                    <a:pt x="2393" y="1086"/>
                    <a:pt x="1959" y="2627"/>
                  </a:cubicBezTo>
                  <a:lnTo>
                    <a:pt x="0" y="10448"/>
                  </a:lnTo>
                  <a:lnTo>
                    <a:pt x="2892" y="10463"/>
                  </a:lnTo>
                  <a:lnTo>
                    <a:pt x="3377" y="10463"/>
                  </a:lnTo>
                  <a:lnTo>
                    <a:pt x="4944" y="10478"/>
                  </a:lnTo>
                  <a:lnTo>
                    <a:pt x="4944" y="10463"/>
                  </a:lnTo>
                  <a:lnTo>
                    <a:pt x="14384" y="10463"/>
                  </a:lnTo>
                  <a:lnTo>
                    <a:pt x="14384" y="7384"/>
                  </a:lnTo>
                  <a:lnTo>
                    <a:pt x="15518" y="7384"/>
                  </a:lnTo>
                  <a:lnTo>
                    <a:pt x="17910" y="5955"/>
                  </a:lnTo>
                  <a:lnTo>
                    <a:pt x="14787" y="1056"/>
                  </a:lnTo>
                  <a:cubicBezTo>
                    <a:pt x="13899" y="64"/>
                    <a:pt x="13309" y="15"/>
                    <a:pt x="11974" y="0"/>
                  </a:cubicBezTo>
                  <a:lnTo>
                    <a:pt x="10839" y="2877"/>
                  </a:lnTo>
                  <a:lnTo>
                    <a:pt x="9082" y="7138"/>
                  </a:lnTo>
                  <a:lnTo>
                    <a:pt x="8817" y="7138"/>
                  </a:lnTo>
                  <a:lnTo>
                    <a:pt x="7060" y="2877"/>
                  </a:lnTo>
                  <a:lnTo>
                    <a:pt x="5910" y="0"/>
                  </a:lnTo>
                  <a:lnTo>
                    <a:pt x="5459" y="0"/>
                  </a:lnTo>
                  <a:cubicBezTo>
                    <a:pt x="5448" y="0"/>
                    <a:pt x="5437" y="0"/>
                    <a:pt x="5426"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30"/>
            <p:cNvSpPr/>
            <p:nvPr/>
          </p:nvSpPr>
          <p:spPr>
            <a:xfrm>
              <a:off x="3048925" y="3032625"/>
              <a:ext cx="26125" cy="73800"/>
            </a:xfrm>
            <a:custGeom>
              <a:rect b="b" l="l" r="r" t="t"/>
              <a:pathLst>
                <a:path extrusionOk="0" h="2952" w="1045">
                  <a:moveTo>
                    <a:pt x="142" y="0"/>
                  </a:moveTo>
                  <a:lnTo>
                    <a:pt x="0" y="2922"/>
                  </a:lnTo>
                  <a:lnTo>
                    <a:pt x="1045" y="2952"/>
                  </a:lnTo>
                  <a:lnTo>
                    <a:pt x="1026" y="526"/>
                  </a:lnTo>
                  <a:cubicBezTo>
                    <a:pt x="918" y="482"/>
                    <a:pt x="795" y="403"/>
                    <a:pt x="672" y="325"/>
                  </a:cubicBezTo>
                  <a:cubicBezTo>
                    <a:pt x="545" y="261"/>
                    <a:pt x="422" y="187"/>
                    <a:pt x="299" y="108"/>
                  </a:cubicBezTo>
                  <a:cubicBezTo>
                    <a:pt x="235" y="60"/>
                    <a:pt x="187" y="30"/>
                    <a:pt x="142" y="0"/>
                  </a:cubicBez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30"/>
            <p:cNvSpPr/>
            <p:nvPr/>
          </p:nvSpPr>
          <p:spPr>
            <a:xfrm>
              <a:off x="2804525" y="2960700"/>
              <a:ext cx="23350" cy="144975"/>
            </a:xfrm>
            <a:custGeom>
              <a:rect b="b" l="l" r="r" t="t"/>
              <a:pathLst>
                <a:path extrusionOk="0" h="5799" w="934">
                  <a:moveTo>
                    <a:pt x="900" y="1"/>
                  </a:moveTo>
                  <a:cubicBezTo>
                    <a:pt x="885" y="1"/>
                    <a:pt x="870" y="15"/>
                    <a:pt x="870" y="30"/>
                  </a:cubicBezTo>
                  <a:lnTo>
                    <a:pt x="0" y="5769"/>
                  </a:lnTo>
                  <a:cubicBezTo>
                    <a:pt x="0" y="5784"/>
                    <a:pt x="15" y="5799"/>
                    <a:pt x="30" y="5799"/>
                  </a:cubicBezTo>
                  <a:cubicBezTo>
                    <a:pt x="45" y="5799"/>
                    <a:pt x="60" y="5799"/>
                    <a:pt x="60" y="5784"/>
                  </a:cubicBezTo>
                  <a:lnTo>
                    <a:pt x="933" y="30"/>
                  </a:lnTo>
                  <a:cubicBezTo>
                    <a:pt x="933" y="15"/>
                    <a:pt x="933" y="1"/>
                    <a:pt x="915"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30"/>
            <p:cNvSpPr/>
            <p:nvPr/>
          </p:nvSpPr>
          <p:spPr>
            <a:xfrm>
              <a:off x="2827000" y="2860050"/>
              <a:ext cx="82850" cy="143400"/>
            </a:xfrm>
            <a:custGeom>
              <a:rect b="b" l="l" r="r" t="t"/>
              <a:pathLst>
                <a:path extrusionOk="0" h="5736" w="3314">
                  <a:moveTo>
                    <a:pt x="997" y="1"/>
                  </a:moveTo>
                  <a:lnTo>
                    <a:pt x="997" y="16"/>
                  </a:lnTo>
                  <a:lnTo>
                    <a:pt x="64" y="404"/>
                  </a:lnTo>
                  <a:cubicBezTo>
                    <a:pt x="34" y="419"/>
                    <a:pt x="16" y="433"/>
                    <a:pt x="1" y="482"/>
                  </a:cubicBezTo>
                  <a:cubicBezTo>
                    <a:pt x="1" y="512"/>
                    <a:pt x="16" y="542"/>
                    <a:pt x="34" y="560"/>
                  </a:cubicBezTo>
                  <a:lnTo>
                    <a:pt x="1542" y="1959"/>
                  </a:lnTo>
                  <a:cubicBezTo>
                    <a:pt x="1542" y="1974"/>
                    <a:pt x="1557" y="1989"/>
                    <a:pt x="1542" y="2004"/>
                  </a:cubicBezTo>
                  <a:cubicBezTo>
                    <a:pt x="1542" y="2004"/>
                    <a:pt x="1542" y="2019"/>
                    <a:pt x="1527" y="2019"/>
                  </a:cubicBezTo>
                  <a:lnTo>
                    <a:pt x="594" y="2426"/>
                  </a:lnTo>
                  <a:cubicBezTo>
                    <a:pt x="575" y="2441"/>
                    <a:pt x="545" y="2471"/>
                    <a:pt x="545" y="2500"/>
                  </a:cubicBezTo>
                  <a:cubicBezTo>
                    <a:pt x="530" y="2534"/>
                    <a:pt x="545" y="2564"/>
                    <a:pt x="560" y="2579"/>
                  </a:cubicBezTo>
                  <a:lnTo>
                    <a:pt x="3265" y="5735"/>
                  </a:lnTo>
                  <a:lnTo>
                    <a:pt x="3314" y="5735"/>
                  </a:lnTo>
                  <a:lnTo>
                    <a:pt x="3314" y="5691"/>
                  </a:lnTo>
                  <a:lnTo>
                    <a:pt x="609" y="2549"/>
                  </a:lnTo>
                  <a:cubicBezTo>
                    <a:pt x="609" y="2534"/>
                    <a:pt x="594" y="2519"/>
                    <a:pt x="609" y="2500"/>
                  </a:cubicBezTo>
                  <a:cubicBezTo>
                    <a:pt x="609" y="2500"/>
                    <a:pt x="609" y="2486"/>
                    <a:pt x="624" y="2486"/>
                  </a:cubicBezTo>
                  <a:lnTo>
                    <a:pt x="1557" y="2083"/>
                  </a:lnTo>
                  <a:cubicBezTo>
                    <a:pt x="1586" y="2068"/>
                    <a:pt x="1601" y="2034"/>
                    <a:pt x="1601" y="2004"/>
                  </a:cubicBezTo>
                  <a:cubicBezTo>
                    <a:pt x="1620" y="1974"/>
                    <a:pt x="1601" y="1941"/>
                    <a:pt x="1571" y="1911"/>
                  </a:cubicBezTo>
                  <a:lnTo>
                    <a:pt x="79" y="527"/>
                  </a:lnTo>
                  <a:cubicBezTo>
                    <a:pt x="79" y="512"/>
                    <a:pt x="64" y="497"/>
                    <a:pt x="64" y="482"/>
                  </a:cubicBezTo>
                  <a:lnTo>
                    <a:pt x="94" y="448"/>
                  </a:lnTo>
                  <a:lnTo>
                    <a:pt x="1012" y="60"/>
                  </a:lnTo>
                  <a:cubicBezTo>
                    <a:pt x="1027" y="60"/>
                    <a:pt x="1042" y="45"/>
                    <a:pt x="1027" y="30"/>
                  </a:cubicBezTo>
                  <a:cubicBezTo>
                    <a:pt x="1027" y="16"/>
                    <a:pt x="1012" y="1"/>
                    <a:pt x="997"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30"/>
            <p:cNvSpPr/>
            <p:nvPr/>
          </p:nvSpPr>
          <p:spPr>
            <a:xfrm>
              <a:off x="2963475" y="2860050"/>
              <a:ext cx="73425" cy="143400"/>
            </a:xfrm>
            <a:custGeom>
              <a:rect b="b" l="l" r="r" t="t"/>
              <a:pathLst>
                <a:path extrusionOk="0" h="5736" w="2937">
                  <a:moveTo>
                    <a:pt x="2317" y="1"/>
                  </a:moveTo>
                  <a:cubicBezTo>
                    <a:pt x="2299" y="1"/>
                    <a:pt x="2299" y="16"/>
                    <a:pt x="2284" y="30"/>
                  </a:cubicBezTo>
                  <a:cubicBezTo>
                    <a:pt x="2284" y="45"/>
                    <a:pt x="2284" y="60"/>
                    <a:pt x="2299" y="60"/>
                  </a:cubicBezTo>
                  <a:lnTo>
                    <a:pt x="2922" y="325"/>
                  </a:lnTo>
                  <a:cubicBezTo>
                    <a:pt x="2922" y="310"/>
                    <a:pt x="2922" y="280"/>
                    <a:pt x="2937" y="262"/>
                  </a:cubicBezTo>
                  <a:lnTo>
                    <a:pt x="2332" y="16"/>
                  </a:lnTo>
                  <a:cubicBezTo>
                    <a:pt x="2332" y="1"/>
                    <a:pt x="2317" y="1"/>
                    <a:pt x="2317" y="1"/>
                  </a:cubicBezTo>
                  <a:close/>
                  <a:moveTo>
                    <a:pt x="2844" y="900"/>
                  </a:moveTo>
                  <a:cubicBezTo>
                    <a:pt x="2829" y="900"/>
                    <a:pt x="2829" y="900"/>
                    <a:pt x="2829" y="913"/>
                  </a:cubicBezTo>
                  <a:lnTo>
                    <a:pt x="2829" y="913"/>
                  </a:lnTo>
                  <a:lnTo>
                    <a:pt x="2844" y="900"/>
                  </a:lnTo>
                  <a:close/>
                  <a:moveTo>
                    <a:pt x="2829" y="913"/>
                  </a:moveTo>
                  <a:lnTo>
                    <a:pt x="1739" y="1911"/>
                  </a:lnTo>
                  <a:cubicBezTo>
                    <a:pt x="1724" y="1941"/>
                    <a:pt x="1709" y="1974"/>
                    <a:pt x="1709" y="2004"/>
                  </a:cubicBezTo>
                  <a:cubicBezTo>
                    <a:pt x="1724" y="2034"/>
                    <a:pt x="1739" y="2068"/>
                    <a:pt x="1773" y="2083"/>
                  </a:cubicBezTo>
                  <a:lnTo>
                    <a:pt x="2564" y="2426"/>
                  </a:lnTo>
                  <a:cubicBezTo>
                    <a:pt x="2564" y="2407"/>
                    <a:pt x="2579" y="2377"/>
                    <a:pt x="2579" y="2362"/>
                  </a:cubicBezTo>
                  <a:lnTo>
                    <a:pt x="1803" y="2019"/>
                  </a:lnTo>
                  <a:cubicBezTo>
                    <a:pt x="1788" y="2019"/>
                    <a:pt x="1773" y="2004"/>
                    <a:pt x="1773" y="2004"/>
                  </a:cubicBezTo>
                  <a:cubicBezTo>
                    <a:pt x="1773" y="1989"/>
                    <a:pt x="1773" y="1974"/>
                    <a:pt x="1788" y="1959"/>
                  </a:cubicBezTo>
                  <a:lnTo>
                    <a:pt x="2829" y="993"/>
                  </a:lnTo>
                  <a:lnTo>
                    <a:pt x="2829" y="915"/>
                  </a:lnTo>
                  <a:cubicBezTo>
                    <a:pt x="2829" y="914"/>
                    <a:pt x="2829" y="914"/>
                    <a:pt x="2829" y="913"/>
                  </a:cubicBezTo>
                  <a:close/>
                  <a:moveTo>
                    <a:pt x="2504" y="2780"/>
                  </a:moveTo>
                  <a:lnTo>
                    <a:pt x="15" y="5691"/>
                  </a:lnTo>
                  <a:cubicBezTo>
                    <a:pt x="0" y="5706"/>
                    <a:pt x="0" y="5720"/>
                    <a:pt x="15" y="5735"/>
                  </a:cubicBezTo>
                  <a:lnTo>
                    <a:pt x="60" y="5735"/>
                  </a:lnTo>
                  <a:lnTo>
                    <a:pt x="2485" y="2892"/>
                  </a:lnTo>
                  <a:cubicBezTo>
                    <a:pt x="2485" y="2859"/>
                    <a:pt x="2504" y="2814"/>
                    <a:pt x="2504" y="2780"/>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30"/>
            <p:cNvSpPr/>
            <p:nvPr/>
          </p:nvSpPr>
          <p:spPr>
            <a:xfrm>
              <a:off x="2938200" y="3028700"/>
              <a:ext cx="1600" cy="76975"/>
            </a:xfrm>
            <a:custGeom>
              <a:rect b="b" l="l" r="r" t="t"/>
              <a:pathLst>
                <a:path extrusionOk="0" h="3079" w="64">
                  <a:moveTo>
                    <a:pt x="30" y="1"/>
                  </a:moveTo>
                  <a:cubicBezTo>
                    <a:pt x="15" y="1"/>
                    <a:pt x="0" y="15"/>
                    <a:pt x="0" y="30"/>
                  </a:cubicBezTo>
                  <a:lnTo>
                    <a:pt x="0" y="3049"/>
                  </a:lnTo>
                  <a:cubicBezTo>
                    <a:pt x="0" y="3064"/>
                    <a:pt x="15" y="3079"/>
                    <a:pt x="30" y="3079"/>
                  </a:cubicBezTo>
                  <a:cubicBezTo>
                    <a:pt x="45" y="3079"/>
                    <a:pt x="64" y="3064"/>
                    <a:pt x="64" y="3049"/>
                  </a:cubicBezTo>
                  <a:lnTo>
                    <a:pt x="64" y="30"/>
                  </a:lnTo>
                  <a:cubicBezTo>
                    <a:pt x="64" y="15"/>
                    <a:pt x="45" y="1"/>
                    <a:pt x="30"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30"/>
            <p:cNvSpPr/>
            <p:nvPr/>
          </p:nvSpPr>
          <p:spPr>
            <a:xfrm>
              <a:off x="3092850" y="2866200"/>
              <a:ext cx="11675" cy="11700"/>
            </a:xfrm>
            <a:custGeom>
              <a:rect b="b" l="l" r="r" t="t"/>
              <a:pathLst>
                <a:path extrusionOk="0" h="468" w="467">
                  <a:moveTo>
                    <a:pt x="236" y="1"/>
                  </a:moveTo>
                  <a:cubicBezTo>
                    <a:pt x="109" y="1"/>
                    <a:pt x="1" y="109"/>
                    <a:pt x="1" y="236"/>
                  </a:cubicBezTo>
                  <a:cubicBezTo>
                    <a:pt x="1" y="359"/>
                    <a:pt x="109" y="467"/>
                    <a:pt x="236" y="467"/>
                  </a:cubicBezTo>
                  <a:cubicBezTo>
                    <a:pt x="359" y="467"/>
                    <a:pt x="467" y="359"/>
                    <a:pt x="467" y="236"/>
                  </a:cubicBezTo>
                  <a:cubicBezTo>
                    <a:pt x="467" y="109"/>
                    <a:pt x="359" y="1"/>
                    <a:pt x="236"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30"/>
            <p:cNvSpPr/>
            <p:nvPr/>
          </p:nvSpPr>
          <p:spPr>
            <a:xfrm>
              <a:off x="3022525" y="2801275"/>
              <a:ext cx="153925" cy="253450"/>
            </a:xfrm>
            <a:custGeom>
              <a:rect b="b" l="l" r="r" t="t"/>
              <a:pathLst>
                <a:path extrusionOk="0" h="10138" w="6157">
                  <a:moveTo>
                    <a:pt x="963" y="1"/>
                  </a:moveTo>
                  <a:cubicBezTo>
                    <a:pt x="810" y="1090"/>
                    <a:pt x="638" y="2180"/>
                    <a:pt x="467" y="3266"/>
                  </a:cubicBezTo>
                  <a:cubicBezTo>
                    <a:pt x="310" y="4370"/>
                    <a:pt x="15" y="5475"/>
                    <a:pt x="0" y="6594"/>
                  </a:cubicBezTo>
                  <a:cubicBezTo>
                    <a:pt x="0" y="7154"/>
                    <a:pt x="94" y="7743"/>
                    <a:pt x="344" y="8243"/>
                  </a:cubicBezTo>
                  <a:cubicBezTo>
                    <a:pt x="732" y="8989"/>
                    <a:pt x="1463" y="9501"/>
                    <a:pt x="2224" y="9829"/>
                  </a:cubicBezTo>
                  <a:cubicBezTo>
                    <a:pt x="2688" y="10011"/>
                    <a:pt x="3183" y="10138"/>
                    <a:pt x="3676" y="10138"/>
                  </a:cubicBezTo>
                  <a:cubicBezTo>
                    <a:pt x="3809" y="10138"/>
                    <a:pt x="3942" y="10129"/>
                    <a:pt x="4075" y="10109"/>
                  </a:cubicBezTo>
                  <a:cubicBezTo>
                    <a:pt x="5008" y="9952"/>
                    <a:pt x="5627" y="9221"/>
                    <a:pt x="5847" y="8321"/>
                  </a:cubicBezTo>
                  <a:cubicBezTo>
                    <a:pt x="6157" y="7139"/>
                    <a:pt x="5892" y="5863"/>
                    <a:pt x="5690" y="4684"/>
                  </a:cubicBezTo>
                  <a:cubicBezTo>
                    <a:pt x="5552" y="3874"/>
                    <a:pt x="5410" y="3079"/>
                    <a:pt x="5287" y="2273"/>
                  </a:cubicBezTo>
                  <a:lnTo>
                    <a:pt x="963"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30"/>
            <p:cNvSpPr/>
            <p:nvPr/>
          </p:nvSpPr>
          <p:spPr>
            <a:xfrm>
              <a:off x="3022525" y="2965375"/>
              <a:ext cx="25" cy="1975"/>
            </a:xfrm>
            <a:custGeom>
              <a:rect b="b" l="l" r="r" t="t"/>
              <a:pathLst>
                <a:path extrusionOk="0" h="79" w="1">
                  <a:moveTo>
                    <a:pt x="0" y="15"/>
                  </a:moveTo>
                  <a:lnTo>
                    <a:pt x="0" y="30"/>
                  </a:lnTo>
                  <a:lnTo>
                    <a:pt x="0" y="78"/>
                  </a:lnTo>
                  <a:lnTo>
                    <a:pt x="0" y="30"/>
                  </a:lnTo>
                  <a:lnTo>
                    <a:pt x="0" y="15"/>
                  </a:lnTo>
                  <a:close/>
                  <a:moveTo>
                    <a:pt x="0" y="0"/>
                  </a:moveTo>
                  <a:lnTo>
                    <a:pt x="0" y="15"/>
                  </a:lnTo>
                  <a:lnTo>
                    <a:pt x="0" y="0"/>
                  </a:lnTo>
                  <a:close/>
                  <a:moveTo>
                    <a:pt x="0" y="0"/>
                  </a:moveTo>
                  <a:lnTo>
                    <a:pt x="0" y="0"/>
                  </a:ln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30"/>
            <p:cNvSpPr/>
            <p:nvPr/>
          </p:nvSpPr>
          <p:spPr>
            <a:xfrm>
              <a:off x="3168700" y="3007350"/>
              <a:ext cx="375" cy="1975"/>
            </a:xfrm>
            <a:custGeom>
              <a:rect b="b" l="l" r="r" t="t"/>
              <a:pathLst>
                <a:path extrusionOk="0" h="79" w="15">
                  <a:moveTo>
                    <a:pt x="0" y="78"/>
                  </a:moveTo>
                  <a:lnTo>
                    <a:pt x="0" y="78"/>
                  </a:lnTo>
                  <a:lnTo>
                    <a:pt x="0" y="78"/>
                  </a:lnTo>
                  <a:close/>
                  <a:moveTo>
                    <a:pt x="15" y="60"/>
                  </a:moveTo>
                  <a:cubicBezTo>
                    <a:pt x="0" y="60"/>
                    <a:pt x="0" y="60"/>
                    <a:pt x="0" y="78"/>
                  </a:cubicBezTo>
                  <a:cubicBezTo>
                    <a:pt x="0" y="60"/>
                    <a:pt x="0" y="60"/>
                    <a:pt x="15" y="60"/>
                  </a:cubicBezTo>
                  <a:close/>
                  <a:moveTo>
                    <a:pt x="15" y="60"/>
                  </a:moveTo>
                  <a:lnTo>
                    <a:pt x="15" y="60"/>
                  </a:lnTo>
                  <a:lnTo>
                    <a:pt x="15" y="60"/>
                  </a:lnTo>
                  <a:close/>
                  <a:moveTo>
                    <a:pt x="15" y="45"/>
                  </a:moveTo>
                  <a:lnTo>
                    <a:pt x="15" y="60"/>
                  </a:lnTo>
                  <a:lnTo>
                    <a:pt x="15" y="45"/>
                  </a:lnTo>
                  <a:close/>
                  <a:moveTo>
                    <a:pt x="15" y="45"/>
                  </a:moveTo>
                  <a:lnTo>
                    <a:pt x="15" y="45"/>
                  </a:lnTo>
                  <a:lnTo>
                    <a:pt x="15" y="45"/>
                  </a:lnTo>
                  <a:close/>
                  <a:moveTo>
                    <a:pt x="15" y="30"/>
                  </a:moveTo>
                  <a:lnTo>
                    <a:pt x="15" y="30"/>
                  </a:lnTo>
                  <a:lnTo>
                    <a:pt x="15" y="30"/>
                  </a:lnTo>
                  <a:close/>
                  <a:moveTo>
                    <a:pt x="15" y="15"/>
                  </a:moveTo>
                  <a:lnTo>
                    <a:pt x="15" y="15"/>
                  </a:lnTo>
                  <a:lnTo>
                    <a:pt x="15" y="15"/>
                  </a:lnTo>
                  <a:close/>
                  <a:moveTo>
                    <a:pt x="15" y="15"/>
                  </a:moveTo>
                  <a:lnTo>
                    <a:pt x="15" y="15"/>
                  </a:lnTo>
                  <a:lnTo>
                    <a:pt x="15" y="15"/>
                  </a:lnTo>
                  <a:close/>
                  <a:moveTo>
                    <a:pt x="15" y="0"/>
                  </a:moveTo>
                  <a:lnTo>
                    <a:pt x="15" y="0"/>
                  </a:lnTo>
                  <a:close/>
                </a:path>
              </a:pathLst>
            </a:custGeom>
            <a:solidFill>
              <a:srgbClr val="F2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30"/>
            <p:cNvSpPr/>
            <p:nvPr/>
          </p:nvSpPr>
          <p:spPr>
            <a:xfrm>
              <a:off x="3022525" y="2950525"/>
              <a:ext cx="150475" cy="104225"/>
            </a:xfrm>
            <a:custGeom>
              <a:rect b="b" l="l" r="r" t="t"/>
              <a:pathLst>
                <a:path extrusionOk="0" h="4169" w="6019">
                  <a:moveTo>
                    <a:pt x="1355" y="3392"/>
                  </a:moveTo>
                  <a:lnTo>
                    <a:pt x="1355" y="3392"/>
                  </a:lnTo>
                  <a:cubicBezTo>
                    <a:pt x="1478" y="3471"/>
                    <a:pt x="1601" y="3545"/>
                    <a:pt x="1728" y="3609"/>
                  </a:cubicBezTo>
                  <a:cubicBezTo>
                    <a:pt x="1586" y="3531"/>
                    <a:pt x="1463" y="3452"/>
                    <a:pt x="1355" y="3392"/>
                  </a:cubicBezTo>
                  <a:close/>
                  <a:moveTo>
                    <a:pt x="30" y="1"/>
                  </a:moveTo>
                  <a:cubicBezTo>
                    <a:pt x="15" y="206"/>
                    <a:pt x="0" y="393"/>
                    <a:pt x="0" y="594"/>
                  </a:cubicBezTo>
                  <a:lnTo>
                    <a:pt x="0" y="609"/>
                  </a:lnTo>
                  <a:lnTo>
                    <a:pt x="0" y="624"/>
                  </a:lnTo>
                  <a:lnTo>
                    <a:pt x="0" y="672"/>
                  </a:lnTo>
                  <a:cubicBezTo>
                    <a:pt x="0" y="1232"/>
                    <a:pt x="94" y="1792"/>
                    <a:pt x="344" y="2273"/>
                  </a:cubicBezTo>
                  <a:cubicBezTo>
                    <a:pt x="530" y="2631"/>
                    <a:pt x="795" y="2926"/>
                    <a:pt x="1090" y="3191"/>
                  </a:cubicBezTo>
                  <a:lnTo>
                    <a:pt x="1090" y="3172"/>
                  </a:lnTo>
                  <a:cubicBezTo>
                    <a:pt x="1105" y="3172"/>
                    <a:pt x="1120" y="3157"/>
                    <a:pt x="1120" y="3157"/>
                  </a:cubicBezTo>
                  <a:cubicBezTo>
                    <a:pt x="1135" y="3157"/>
                    <a:pt x="1135" y="3157"/>
                    <a:pt x="1135" y="3172"/>
                  </a:cubicBezTo>
                  <a:cubicBezTo>
                    <a:pt x="1149" y="3172"/>
                    <a:pt x="1728" y="3564"/>
                    <a:pt x="2131" y="3766"/>
                  </a:cubicBezTo>
                  <a:cubicBezTo>
                    <a:pt x="2146" y="3781"/>
                    <a:pt x="2146" y="3795"/>
                    <a:pt x="2146" y="3810"/>
                  </a:cubicBezTo>
                  <a:cubicBezTo>
                    <a:pt x="2176" y="3825"/>
                    <a:pt x="2209" y="3844"/>
                    <a:pt x="2224" y="3859"/>
                  </a:cubicBezTo>
                  <a:cubicBezTo>
                    <a:pt x="2676" y="4045"/>
                    <a:pt x="3172" y="4169"/>
                    <a:pt x="3653" y="4169"/>
                  </a:cubicBezTo>
                  <a:cubicBezTo>
                    <a:pt x="3795" y="4169"/>
                    <a:pt x="3933" y="4154"/>
                    <a:pt x="4075" y="4139"/>
                  </a:cubicBezTo>
                  <a:cubicBezTo>
                    <a:pt x="5008" y="3982"/>
                    <a:pt x="5627" y="3251"/>
                    <a:pt x="5847" y="2351"/>
                  </a:cubicBezTo>
                  <a:cubicBezTo>
                    <a:pt x="5847" y="2333"/>
                    <a:pt x="5847" y="2333"/>
                    <a:pt x="5862" y="2333"/>
                  </a:cubicBezTo>
                  <a:lnTo>
                    <a:pt x="5862" y="2318"/>
                  </a:lnTo>
                  <a:lnTo>
                    <a:pt x="5862" y="2303"/>
                  </a:lnTo>
                  <a:lnTo>
                    <a:pt x="5862" y="2288"/>
                  </a:lnTo>
                  <a:lnTo>
                    <a:pt x="5862" y="2273"/>
                  </a:lnTo>
                  <a:cubicBezTo>
                    <a:pt x="6019" y="1605"/>
                    <a:pt x="6000" y="919"/>
                    <a:pt x="5925" y="236"/>
                  </a:cubicBezTo>
                  <a:lnTo>
                    <a:pt x="5925" y="236"/>
                  </a:lnTo>
                  <a:cubicBezTo>
                    <a:pt x="5907" y="467"/>
                    <a:pt x="5877" y="702"/>
                    <a:pt x="5813" y="919"/>
                  </a:cubicBezTo>
                  <a:cubicBezTo>
                    <a:pt x="5582" y="1822"/>
                    <a:pt x="4974" y="2538"/>
                    <a:pt x="4026" y="2691"/>
                  </a:cubicBezTo>
                  <a:cubicBezTo>
                    <a:pt x="3903" y="2725"/>
                    <a:pt x="3761" y="2725"/>
                    <a:pt x="3623" y="2725"/>
                  </a:cubicBezTo>
                  <a:cubicBezTo>
                    <a:pt x="3127" y="2725"/>
                    <a:pt x="2642" y="2598"/>
                    <a:pt x="2194" y="2426"/>
                  </a:cubicBezTo>
                  <a:cubicBezTo>
                    <a:pt x="1429" y="2101"/>
                    <a:pt x="702" y="1587"/>
                    <a:pt x="310" y="840"/>
                  </a:cubicBezTo>
                  <a:cubicBezTo>
                    <a:pt x="172" y="579"/>
                    <a:pt x="94" y="299"/>
                    <a:pt x="30" y="1"/>
                  </a:cubicBez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30"/>
            <p:cNvSpPr/>
            <p:nvPr/>
          </p:nvSpPr>
          <p:spPr>
            <a:xfrm>
              <a:off x="3075025" y="3045400"/>
              <a:ext cx="1150" cy="775"/>
            </a:xfrm>
            <a:custGeom>
              <a:rect b="b" l="l" r="r" t="t"/>
              <a:pathLst>
                <a:path extrusionOk="0" h="31" w="46">
                  <a:moveTo>
                    <a:pt x="1" y="0"/>
                  </a:moveTo>
                  <a:lnTo>
                    <a:pt x="1" y="30"/>
                  </a:lnTo>
                  <a:lnTo>
                    <a:pt x="16" y="30"/>
                  </a:lnTo>
                  <a:cubicBezTo>
                    <a:pt x="31" y="30"/>
                    <a:pt x="31" y="30"/>
                    <a:pt x="46" y="15"/>
                  </a:cubicBezTo>
                  <a:cubicBezTo>
                    <a:pt x="31" y="15"/>
                    <a:pt x="16" y="15"/>
                    <a:pt x="1" y="0"/>
                  </a:cubicBezTo>
                  <a:close/>
                </a:path>
              </a:pathLst>
            </a:custGeom>
            <a:solidFill>
              <a:srgbClr val="E0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30"/>
            <p:cNvSpPr/>
            <p:nvPr/>
          </p:nvSpPr>
          <p:spPr>
            <a:xfrm>
              <a:off x="3049750" y="3030275"/>
              <a:ext cx="25300" cy="15900"/>
            </a:xfrm>
            <a:custGeom>
              <a:rect b="b" l="l" r="r" t="t"/>
              <a:pathLst>
                <a:path extrusionOk="0" h="636" w="1012">
                  <a:moveTo>
                    <a:pt x="1" y="1"/>
                  </a:moveTo>
                  <a:cubicBezTo>
                    <a:pt x="1" y="1"/>
                    <a:pt x="1" y="16"/>
                    <a:pt x="16" y="31"/>
                  </a:cubicBezTo>
                  <a:cubicBezTo>
                    <a:pt x="16" y="31"/>
                    <a:pt x="46" y="46"/>
                    <a:pt x="109" y="94"/>
                  </a:cubicBezTo>
                  <a:lnTo>
                    <a:pt x="109" y="76"/>
                  </a:lnTo>
                  <a:cubicBezTo>
                    <a:pt x="79" y="46"/>
                    <a:pt x="31" y="16"/>
                    <a:pt x="1" y="1"/>
                  </a:cubicBezTo>
                  <a:close/>
                  <a:moveTo>
                    <a:pt x="993" y="605"/>
                  </a:moveTo>
                  <a:lnTo>
                    <a:pt x="993" y="620"/>
                  </a:lnTo>
                  <a:cubicBezTo>
                    <a:pt x="1012" y="620"/>
                    <a:pt x="1012" y="635"/>
                    <a:pt x="1012" y="635"/>
                  </a:cubicBezTo>
                  <a:lnTo>
                    <a:pt x="1012" y="605"/>
                  </a:ln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30"/>
            <p:cNvSpPr/>
            <p:nvPr/>
          </p:nvSpPr>
          <p:spPr>
            <a:xfrm>
              <a:off x="3052450" y="3032150"/>
              <a:ext cx="22150" cy="13650"/>
            </a:xfrm>
            <a:custGeom>
              <a:rect b="b" l="l" r="r" t="t"/>
              <a:pathLst>
                <a:path extrusionOk="0" h="546" w="886">
                  <a:moveTo>
                    <a:pt x="1" y="1"/>
                  </a:moveTo>
                  <a:lnTo>
                    <a:pt x="1" y="19"/>
                  </a:lnTo>
                  <a:cubicBezTo>
                    <a:pt x="46" y="49"/>
                    <a:pt x="94" y="79"/>
                    <a:pt x="158" y="127"/>
                  </a:cubicBezTo>
                  <a:cubicBezTo>
                    <a:pt x="109" y="79"/>
                    <a:pt x="46" y="49"/>
                    <a:pt x="1" y="1"/>
                  </a:cubicBezTo>
                  <a:close/>
                  <a:moveTo>
                    <a:pt x="531" y="344"/>
                  </a:moveTo>
                  <a:lnTo>
                    <a:pt x="531" y="344"/>
                  </a:lnTo>
                  <a:cubicBezTo>
                    <a:pt x="654" y="422"/>
                    <a:pt x="777" y="501"/>
                    <a:pt x="885" y="545"/>
                  </a:cubicBezTo>
                  <a:lnTo>
                    <a:pt x="885" y="530"/>
                  </a:lnTo>
                  <a:cubicBezTo>
                    <a:pt x="762" y="467"/>
                    <a:pt x="639" y="407"/>
                    <a:pt x="531" y="344"/>
                  </a:cubicBezTo>
                  <a:close/>
                </a:path>
              </a:pathLst>
            </a:custGeom>
            <a:solidFill>
              <a:srgbClr val="C9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30"/>
            <p:cNvSpPr/>
            <p:nvPr/>
          </p:nvSpPr>
          <p:spPr>
            <a:xfrm>
              <a:off x="3049750" y="3029450"/>
              <a:ext cx="26425" cy="16350"/>
            </a:xfrm>
            <a:custGeom>
              <a:rect b="b" l="l" r="r" t="t"/>
              <a:pathLst>
                <a:path extrusionOk="0" h="654" w="1057">
                  <a:moveTo>
                    <a:pt x="31" y="0"/>
                  </a:moveTo>
                  <a:cubicBezTo>
                    <a:pt x="31" y="0"/>
                    <a:pt x="16" y="15"/>
                    <a:pt x="1" y="15"/>
                  </a:cubicBezTo>
                  <a:lnTo>
                    <a:pt x="1" y="34"/>
                  </a:lnTo>
                  <a:cubicBezTo>
                    <a:pt x="94" y="94"/>
                    <a:pt x="172" y="172"/>
                    <a:pt x="266" y="235"/>
                  </a:cubicBezTo>
                  <a:cubicBezTo>
                    <a:pt x="374" y="295"/>
                    <a:pt x="497" y="374"/>
                    <a:pt x="639" y="452"/>
                  </a:cubicBezTo>
                  <a:cubicBezTo>
                    <a:pt x="762" y="530"/>
                    <a:pt x="900" y="594"/>
                    <a:pt x="1057" y="653"/>
                  </a:cubicBezTo>
                  <a:cubicBezTo>
                    <a:pt x="1057" y="638"/>
                    <a:pt x="1057" y="624"/>
                    <a:pt x="1042" y="609"/>
                  </a:cubicBezTo>
                  <a:cubicBezTo>
                    <a:pt x="639" y="407"/>
                    <a:pt x="60" y="15"/>
                    <a:pt x="46" y="15"/>
                  </a:cubicBezTo>
                  <a:cubicBezTo>
                    <a:pt x="46" y="0"/>
                    <a:pt x="46" y="0"/>
                    <a:pt x="31" y="0"/>
                  </a:cubicBezTo>
                  <a:close/>
                </a:path>
              </a:pathLst>
            </a:custGeom>
            <a:solidFill>
              <a:srgbClr val="C9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30"/>
            <p:cNvSpPr/>
            <p:nvPr/>
          </p:nvSpPr>
          <p:spPr>
            <a:xfrm>
              <a:off x="3046200" y="2645075"/>
              <a:ext cx="169900" cy="213050"/>
            </a:xfrm>
            <a:custGeom>
              <a:rect b="b" l="l" r="r" t="t"/>
              <a:pathLst>
                <a:path extrusionOk="0" h="8522" w="6796">
                  <a:moveTo>
                    <a:pt x="2626" y="1"/>
                  </a:moveTo>
                  <a:cubicBezTo>
                    <a:pt x="2520" y="1"/>
                    <a:pt x="2417" y="25"/>
                    <a:pt x="2318" y="78"/>
                  </a:cubicBezTo>
                  <a:cubicBezTo>
                    <a:pt x="1695" y="421"/>
                    <a:pt x="1" y="4850"/>
                    <a:pt x="79" y="6342"/>
                  </a:cubicBezTo>
                  <a:lnTo>
                    <a:pt x="4340" y="8521"/>
                  </a:lnTo>
                  <a:lnTo>
                    <a:pt x="4900" y="7555"/>
                  </a:lnTo>
                  <a:cubicBezTo>
                    <a:pt x="5863" y="6980"/>
                    <a:pt x="6452" y="5551"/>
                    <a:pt x="6795" y="4477"/>
                  </a:cubicBezTo>
                  <a:lnTo>
                    <a:pt x="6049" y="4260"/>
                  </a:lnTo>
                  <a:cubicBezTo>
                    <a:pt x="6049" y="4260"/>
                    <a:pt x="4034" y="1"/>
                    <a:pt x="2626"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30"/>
            <p:cNvSpPr/>
            <p:nvPr/>
          </p:nvSpPr>
          <p:spPr>
            <a:xfrm>
              <a:off x="3084725" y="2694025"/>
              <a:ext cx="129800" cy="114000"/>
            </a:xfrm>
            <a:custGeom>
              <a:rect b="b" l="l" r="r" t="t"/>
              <a:pathLst>
                <a:path extrusionOk="0" h="4560" w="5192">
                  <a:moveTo>
                    <a:pt x="1740" y="0"/>
                  </a:moveTo>
                  <a:cubicBezTo>
                    <a:pt x="1740" y="0"/>
                    <a:pt x="1" y="981"/>
                    <a:pt x="46" y="2690"/>
                  </a:cubicBezTo>
                  <a:cubicBezTo>
                    <a:pt x="77" y="3817"/>
                    <a:pt x="1186" y="4560"/>
                    <a:pt x="2185" y="4560"/>
                  </a:cubicBezTo>
                  <a:cubicBezTo>
                    <a:pt x="2718" y="4560"/>
                    <a:pt x="3220" y="4349"/>
                    <a:pt x="3512" y="3873"/>
                  </a:cubicBezTo>
                  <a:cubicBezTo>
                    <a:pt x="4337" y="2504"/>
                    <a:pt x="5191" y="500"/>
                    <a:pt x="1740" y="0"/>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30"/>
            <p:cNvSpPr/>
            <p:nvPr/>
          </p:nvSpPr>
          <p:spPr>
            <a:xfrm>
              <a:off x="3035400" y="2800000"/>
              <a:ext cx="130975" cy="81300"/>
            </a:xfrm>
            <a:custGeom>
              <a:rect b="b" l="l" r="r" t="t"/>
              <a:pathLst>
                <a:path extrusionOk="0" h="3252" w="5239">
                  <a:moveTo>
                    <a:pt x="544" y="0"/>
                  </a:moveTo>
                  <a:cubicBezTo>
                    <a:pt x="376" y="0"/>
                    <a:pt x="221" y="125"/>
                    <a:pt x="187" y="302"/>
                  </a:cubicBezTo>
                  <a:lnTo>
                    <a:pt x="30" y="1097"/>
                  </a:lnTo>
                  <a:cubicBezTo>
                    <a:pt x="0" y="1265"/>
                    <a:pt x="93" y="1436"/>
                    <a:pt x="261" y="1500"/>
                  </a:cubicBezTo>
                  <a:lnTo>
                    <a:pt x="4694" y="3223"/>
                  </a:lnTo>
                  <a:cubicBezTo>
                    <a:pt x="4741" y="3242"/>
                    <a:pt x="4788" y="3251"/>
                    <a:pt x="4834" y="3251"/>
                  </a:cubicBezTo>
                  <a:cubicBezTo>
                    <a:pt x="5017" y="3251"/>
                    <a:pt x="5178" y="3113"/>
                    <a:pt x="5190" y="2914"/>
                  </a:cubicBezTo>
                  <a:lnTo>
                    <a:pt x="5239" y="2354"/>
                  </a:lnTo>
                  <a:cubicBezTo>
                    <a:pt x="5239" y="2197"/>
                    <a:pt x="5160" y="2059"/>
                    <a:pt x="5019" y="1996"/>
                  </a:cubicBezTo>
                  <a:lnTo>
                    <a:pt x="698" y="37"/>
                  </a:lnTo>
                  <a:cubicBezTo>
                    <a:pt x="647" y="12"/>
                    <a:pt x="595" y="0"/>
                    <a:pt x="54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30"/>
            <p:cNvSpPr/>
            <p:nvPr/>
          </p:nvSpPr>
          <p:spPr>
            <a:xfrm>
              <a:off x="3051250" y="2800175"/>
              <a:ext cx="25" cy="25"/>
            </a:xfrm>
            <a:custGeom>
              <a:rect b="b" l="l" r="r" t="t"/>
              <a:pathLst>
                <a:path extrusionOk="0" h="1" w="1">
                  <a:moveTo>
                    <a:pt x="0" y="0"/>
                  </a:moveTo>
                  <a:lnTo>
                    <a:pt x="0" y="0"/>
                  </a:ln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30"/>
            <p:cNvSpPr/>
            <p:nvPr/>
          </p:nvSpPr>
          <p:spPr>
            <a:xfrm>
              <a:off x="3159725" y="2849150"/>
              <a:ext cx="1150" cy="750"/>
            </a:xfrm>
            <a:custGeom>
              <a:rect b="b" l="l" r="r" t="t"/>
              <a:pathLst>
                <a:path extrusionOk="0" h="30" w="46">
                  <a:moveTo>
                    <a:pt x="1" y="0"/>
                  </a:moveTo>
                  <a:lnTo>
                    <a:pt x="1" y="0"/>
                  </a:lnTo>
                  <a:lnTo>
                    <a:pt x="46" y="30"/>
                  </a:lnTo>
                  <a:lnTo>
                    <a:pt x="46" y="30"/>
                  </a:lnTo>
                  <a:lnTo>
                    <a:pt x="46" y="30"/>
                  </a:lnTo>
                  <a:close/>
                </a:path>
              </a:pathLst>
            </a:custGeom>
            <a:solidFill>
              <a:srgbClr val="CE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30"/>
            <p:cNvSpPr/>
            <p:nvPr/>
          </p:nvSpPr>
          <p:spPr>
            <a:xfrm>
              <a:off x="3051250" y="2800175"/>
              <a:ext cx="7475" cy="3475"/>
            </a:xfrm>
            <a:custGeom>
              <a:rect b="b" l="l" r="r" t="t"/>
              <a:pathLst>
                <a:path extrusionOk="0" h="139" w="299">
                  <a:moveTo>
                    <a:pt x="0" y="0"/>
                  </a:moveTo>
                  <a:cubicBezTo>
                    <a:pt x="19" y="15"/>
                    <a:pt x="49" y="15"/>
                    <a:pt x="64" y="30"/>
                  </a:cubicBezTo>
                  <a:lnTo>
                    <a:pt x="299" y="138"/>
                  </a:lnTo>
                  <a:lnTo>
                    <a:pt x="299" y="138"/>
                  </a:lnTo>
                  <a:lnTo>
                    <a:pt x="64" y="30"/>
                  </a:lnTo>
                  <a:cubicBezTo>
                    <a:pt x="49" y="15"/>
                    <a:pt x="19" y="15"/>
                    <a:pt x="0" y="0"/>
                  </a:cubicBez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30"/>
            <p:cNvSpPr/>
            <p:nvPr/>
          </p:nvSpPr>
          <p:spPr>
            <a:xfrm>
              <a:off x="3160850" y="2849875"/>
              <a:ext cx="500" cy="25"/>
            </a:xfrm>
            <a:custGeom>
              <a:rect b="b" l="l" r="r" t="t"/>
              <a:pathLst>
                <a:path extrusionOk="0" h="1" w="20">
                  <a:moveTo>
                    <a:pt x="19" y="1"/>
                  </a:moveTo>
                  <a:lnTo>
                    <a:pt x="19" y="1"/>
                  </a:lnTo>
                  <a:lnTo>
                    <a:pt x="19" y="1"/>
                  </a:lnTo>
                  <a:close/>
                  <a:moveTo>
                    <a:pt x="19" y="1"/>
                  </a:moveTo>
                  <a:lnTo>
                    <a:pt x="19" y="1"/>
                  </a:lnTo>
                  <a:lnTo>
                    <a:pt x="19" y="1"/>
                  </a:lnTo>
                  <a:close/>
                  <a:moveTo>
                    <a:pt x="19" y="1"/>
                  </a:moveTo>
                  <a:lnTo>
                    <a:pt x="19" y="1"/>
                  </a:lnTo>
                  <a:lnTo>
                    <a:pt x="19" y="1"/>
                  </a:lnTo>
                  <a:close/>
                  <a:moveTo>
                    <a:pt x="1" y="1"/>
                  </a:moveTo>
                  <a:lnTo>
                    <a:pt x="19" y="1"/>
                  </a:lnTo>
                  <a:lnTo>
                    <a:pt x="1" y="1"/>
                  </a:lnTo>
                  <a:close/>
                  <a:moveTo>
                    <a:pt x="1" y="1"/>
                  </a:moveTo>
                  <a:lnTo>
                    <a:pt x="1" y="1"/>
                  </a:lnTo>
                  <a:close/>
                </a:path>
              </a:pathLst>
            </a:custGeom>
            <a:solidFill>
              <a:srgbClr val="CE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30"/>
            <p:cNvSpPr/>
            <p:nvPr/>
          </p:nvSpPr>
          <p:spPr>
            <a:xfrm>
              <a:off x="3041925" y="2800175"/>
              <a:ext cx="123625" cy="55250"/>
            </a:xfrm>
            <a:custGeom>
              <a:rect b="b" l="l" r="r" t="t"/>
              <a:pathLst>
                <a:path extrusionOk="0" h="2210" w="4945">
                  <a:moveTo>
                    <a:pt x="280" y="0"/>
                  </a:moveTo>
                  <a:cubicBezTo>
                    <a:pt x="172" y="0"/>
                    <a:pt x="79" y="45"/>
                    <a:pt x="0" y="123"/>
                  </a:cubicBezTo>
                  <a:cubicBezTo>
                    <a:pt x="19" y="265"/>
                    <a:pt x="94" y="388"/>
                    <a:pt x="235" y="452"/>
                  </a:cubicBezTo>
                  <a:lnTo>
                    <a:pt x="702" y="623"/>
                  </a:lnTo>
                  <a:cubicBezTo>
                    <a:pt x="672" y="511"/>
                    <a:pt x="672" y="403"/>
                    <a:pt x="672" y="280"/>
                  </a:cubicBezTo>
                  <a:lnTo>
                    <a:pt x="672" y="138"/>
                  </a:lnTo>
                  <a:lnTo>
                    <a:pt x="437" y="30"/>
                  </a:lnTo>
                  <a:cubicBezTo>
                    <a:pt x="422" y="15"/>
                    <a:pt x="392" y="15"/>
                    <a:pt x="373" y="0"/>
                  </a:cubicBezTo>
                  <a:close/>
                  <a:moveTo>
                    <a:pt x="3358" y="1351"/>
                  </a:moveTo>
                  <a:cubicBezTo>
                    <a:pt x="3284" y="1429"/>
                    <a:pt x="3191" y="1508"/>
                    <a:pt x="3097" y="1571"/>
                  </a:cubicBezTo>
                  <a:lnTo>
                    <a:pt x="3732" y="1817"/>
                  </a:lnTo>
                  <a:lnTo>
                    <a:pt x="3750" y="1787"/>
                  </a:lnTo>
                  <a:cubicBezTo>
                    <a:pt x="3750" y="1773"/>
                    <a:pt x="3765" y="1773"/>
                    <a:pt x="3780" y="1773"/>
                  </a:cubicBezTo>
                  <a:cubicBezTo>
                    <a:pt x="3795" y="1773"/>
                    <a:pt x="3810" y="1787"/>
                    <a:pt x="3810" y="1802"/>
                  </a:cubicBezTo>
                  <a:lnTo>
                    <a:pt x="3795" y="1836"/>
                  </a:lnTo>
                  <a:lnTo>
                    <a:pt x="4683" y="2175"/>
                  </a:lnTo>
                  <a:cubicBezTo>
                    <a:pt x="4713" y="2190"/>
                    <a:pt x="4758" y="2209"/>
                    <a:pt x="4806" y="2209"/>
                  </a:cubicBezTo>
                  <a:cubicBezTo>
                    <a:pt x="4851" y="2209"/>
                    <a:pt x="4899" y="2190"/>
                    <a:pt x="4944" y="2175"/>
                  </a:cubicBezTo>
                  <a:cubicBezTo>
                    <a:pt x="4914" y="2097"/>
                    <a:pt x="4851" y="2037"/>
                    <a:pt x="4776" y="1989"/>
                  </a:cubicBezTo>
                  <a:lnTo>
                    <a:pt x="4758" y="1989"/>
                  </a:lnTo>
                  <a:lnTo>
                    <a:pt x="4713" y="1959"/>
                  </a:lnTo>
                  <a:lnTo>
                    <a:pt x="3358" y="1351"/>
                  </a:ln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30"/>
            <p:cNvSpPr/>
            <p:nvPr/>
          </p:nvSpPr>
          <p:spPr>
            <a:xfrm>
              <a:off x="3054050" y="2815750"/>
              <a:ext cx="5425" cy="17100"/>
            </a:xfrm>
            <a:custGeom>
              <a:rect b="b" l="l" r="r" t="t"/>
              <a:pathLst>
                <a:path extrusionOk="0" h="684" w="217">
                  <a:moveTo>
                    <a:pt x="187" y="0"/>
                  </a:moveTo>
                  <a:cubicBezTo>
                    <a:pt x="168" y="0"/>
                    <a:pt x="153" y="15"/>
                    <a:pt x="153" y="30"/>
                  </a:cubicBezTo>
                  <a:lnTo>
                    <a:pt x="15" y="635"/>
                  </a:lnTo>
                  <a:cubicBezTo>
                    <a:pt x="0" y="653"/>
                    <a:pt x="15" y="668"/>
                    <a:pt x="30" y="683"/>
                  </a:cubicBezTo>
                  <a:lnTo>
                    <a:pt x="45" y="683"/>
                  </a:lnTo>
                  <a:cubicBezTo>
                    <a:pt x="60" y="683"/>
                    <a:pt x="60" y="668"/>
                    <a:pt x="75" y="653"/>
                  </a:cubicBezTo>
                  <a:lnTo>
                    <a:pt x="217" y="45"/>
                  </a:lnTo>
                  <a:cubicBezTo>
                    <a:pt x="217" y="30"/>
                    <a:pt x="202" y="0"/>
                    <a:pt x="187" y="0"/>
                  </a:cubicBez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30"/>
            <p:cNvSpPr/>
            <p:nvPr/>
          </p:nvSpPr>
          <p:spPr>
            <a:xfrm>
              <a:off x="3073450" y="2838600"/>
              <a:ext cx="1150" cy="1225"/>
            </a:xfrm>
            <a:custGeom>
              <a:rect b="b" l="l" r="r" t="t"/>
              <a:pathLst>
                <a:path extrusionOk="0" h="49" w="46">
                  <a:moveTo>
                    <a:pt x="0" y="0"/>
                  </a:moveTo>
                  <a:cubicBezTo>
                    <a:pt x="0" y="34"/>
                    <a:pt x="0" y="49"/>
                    <a:pt x="15" y="49"/>
                  </a:cubicBezTo>
                  <a:lnTo>
                    <a:pt x="30" y="49"/>
                  </a:lnTo>
                  <a:cubicBezTo>
                    <a:pt x="45" y="49"/>
                    <a:pt x="45" y="49"/>
                    <a:pt x="45" y="34"/>
                  </a:cubicBezTo>
                  <a:cubicBezTo>
                    <a:pt x="30" y="19"/>
                    <a:pt x="15" y="19"/>
                    <a:pt x="0" y="0"/>
                  </a:cubicBez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30"/>
            <p:cNvSpPr/>
            <p:nvPr/>
          </p:nvSpPr>
          <p:spPr>
            <a:xfrm>
              <a:off x="3112725" y="2840550"/>
              <a:ext cx="4675" cy="13275"/>
            </a:xfrm>
            <a:custGeom>
              <a:rect b="b" l="l" r="r" t="t"/>
              <a:pathLst>
                <a:path extrusionOk="0" h="531" w="187">
                  <a:moveTo>
                    <a:pt x="187" y="1"/>
                  </a:moveTo>
                  <a:lnTo>
                    <a:pt x="187" y="1"/>
                  </a:lnTo>
                  <a:cubicBezTo>
                    <a:pt x="153" y="16"/>
                    <a:pt x="138" y="34"/>
                    <a:pt x="109" y="34"/>
                  </a:cubicBezTo>
                  <a:lnTo>
                    <a:pt x="0" y="501"/>
                  </a:lnTo>
                  <a:cubicBezTo>
                    <a:pt x="0" y="516"/>
                    <a:pt x="15" y="531"/>
                    <a:pt x="30" y="531"/>
                  </a:cubicBezTo>
                  <a:cubicBezTo>
                    <a:pt x="45" y="531"/>
                    <a:pt x="60" y="531"/>
                    <a:pt x="60" y="516"/>
                  </a:cubicBezTo>
                  <a:lnTo>
                    <a:pt x="187" y="1"/>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30"/>
            <p:cNvSpPr/>
            <p:nvPr/>
          </p:nvSpPr>
          <p:spPr>
            <a:xfrm>
              <a:off x="3131750" y="2845600"/>
              <a:ext cx="5050" cy="15600"/>
            </a:xfrm>
            <a:custGeom>
              <a:rect b="b" l="l" r="r" t="t"/>
              <a:pathLst>
                <a:path extrusionOk="0" h="624" w="202">
                  <a:moveTo>
                    <a:pt x="139" y="0"/>
                  </a:moveTo>
                  <a:lnTo>
                    <a:pt x="15" y="594"/>
                  </a:lnTo>
                  <a:cubicBezTo>
                    <a:pt x="0" y="608"/>
                    <a:pt x="15" y="623"/>
                    <a:pt x="30" y="623"/>
                  </a:cubicBezTo>
                  <a:cubicBezTo>
                    <a:pt x="45" y="623"/>
                    <a:pt x="64" y="623"/>
                    <a:pt x="64" y="608"/>
                  </a:cubicBezTo>
                  <a:lnTo>
                    <a:pt x="202" y="19"/>
                  </a:lnTo>
                  <a:lnTo>
                    <a:pt x="139" y="0"/>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30"/>
            <p:cNvSpPr/>
            <p:nvPr/>
          </p:nvSpPr>
          <p:spPr>
            <a:xfrm>
              <a:off x="3135200" y="2844475"/>
              <a:ext cx="1975" cy="1600"/>
            </a:xfrm>
            <a:custGeom>
              <a:rect b="b" l="l" r="r" t="t"/>
              <a:pathLst>
                <a:path extrusionOk="0" h="64" w="79">
                  <a:moveTo>
                    <a:pt x="49" y="1"/>
                  </a:moveTo>
                  <a:cubicBezTo>
                    <a:pt x="34" y="1"/>
                    <a:pt x="19" y="1"/>
                    <a:pt x="19" y="15"/>
                  </a:cubicBezTo>
                  <a:lnTo>
                    <a:pt x="1" y="45"/>
                  </a:lnTo>
                  <a:lnTo>
                    <a:pt x="64" y="64"/>
                  </a:lnTo>
                  <a:lnTo>
                    <a:pt x="79" y="30"/>
                  </a:lnTo>
                  <a:cubicBezTo>
                    <a:pt x="79" y="15"/>
                    <a:pt x="64" y="1"/>
                    <a:pt x="49" y="1"/>
                  </a:cubicBezTo>
                  <a:close/>
                </a:path>
              </a:pathLst>
            </a:custGeom>
            <a:solidFill>
              <a:srgbClr val="79B6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30"/>
            <p:cNvSpPr/>
            <p:nvPr/>
          </p:nvSpPr>
          <p:spPr>
            <a:xfrm>
              <a:off x="3052825" y="2545975"/>
              <a:ext cx="229325" cy="300375"/>
            </a:xfrm>
            <a:custGeom>
              <a:rect b="b" l="l" r="r" t="t"/>
              <a:pathLst>
                <a:path extrusionOk="0" h="12015" w="9173">
                  <a:moveTo>
                    <a:pt x="6501" y="1"/>
                  </a:moveTo>
                  <a:lnTo>
                    <a:pt x="497" y="9515"/>
                  </a:lnTo>
                  <a:cubicBezTo>
                    <a:pt x="1" y="10306"/>
                    <a:pt x="202" y="11317"/>
                    <a:pt x="934" y="11784"/>
                  </a:cubicBezTo>
                  <a:cubicBezTo>
                    <a:pt x="1183" y="11940"/>
                    <a:pt x="1461" y="12014"/>
                    <a:pt x="1739" y="12014"/>
                  </a:cubicBezTo>
                  <a:cubicBezTo>
                    <a:pt x="2291" y="12014"/>
                    <a:pt x="2842" y="11721"/>
                    <a:pt x="3172" y="11194"/>
                  </a:cubicBezTo>
                  <a:lnTo>
                    <a:pt x="9172" y="1680"/>
                  </a:lnTo>
                  <a:lnTo>
                    <a:pt x="6501"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30"/>
            <p:cNvSpPr/>
            <p:nvPr/>
          </p:nvSpPr>
          <p:spPr>
            <a:xfrm>
              <a:off x="3067200" y="2548325"/>
              <a:ext cx="210275" cy="279500"/>
            </a:xfrm>
            <a:custGeom>
              <a:rect b="b" l="l" r="r" t="t"/>
              <a:pathLst>
                <a:path extrusionOk="0" h="11180" w="8411">
                  <a:moveTo>
                    <a:pt x="6079" y="0"/>
                  </a:moveTo>
                  <a:lnTo>
                    <a:pt x="467" y="8906"/>
                  </a:lnTo>
                  <a:cubicBezTo>
                    <a:pt x="0" y="9653"/>
                    <a:pt x="142" y="10570"/>
                    <a:pt x="795" y="10992"/>
                  </a:cubicBezTo>
                  <a:cubicBezTo>
                    <a:pt x="997" y="11119"/>
                    <a:pt x="1224" y="11180"/>
                    <a:pt x="1456" y="11180"/>
                  </a:cubicBezTo>
                  <a:cubicBezTo>
                    <a:pt x="1958" y="11180"/>
                    <a:pt x="2480" y="10895"/>
                    <a:pt x="2799" y="10384"/>
                  </a:cubicBezTo>
                  <a:lnTo>
                    <a:pt x="8411" y="1478"/>
                  </a:lnTo>
                  <a:lnTo>
                    <a:pt x="6079"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30"/>
            <p:cNvSpPr/>
            <p:nvPr/>
          </p:nvSpPr>
          <p:spPr>
            <a:xfrm>
              <a:off x="3180725" y="2588700"/>
              <a:ext cx="7400" cy="11325"/>
            </a:xfrm>
            <a:custGeom>
              <a:rect b="b" l="l" r="r" t="t"/>
              <a:pathLst>
                <a:path extrusionOk="0" h="453" w="296">
                  <a:moveTo>
                    <a:pt x="295" y="1"/>
                  </a:moveTo>
                  <a:lnTo>
                    <a:pt x="0" y="452"/>
                  </a:lnTo>
                  <a:lnTo>
                    <a:pt x="15" y="452"/>
                  </a:lnTo>
                  <a:lnTo>
                    <a:pt x="295" y="1"/>
                  </a:lnTo>
                  <a:close/>
                </a:path>
              </a:pathLst>
            </a:custGeom>
            <a:solidFill>
              <a:srgbClr val="D7E3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30"/>
            <p:cNvSpPr/>
            <p:nvPr/>
          </p:nvSpPr>
          <p:spPr>
            <a:xfrm>
              <a:off x="3181100" y="2588700"/>
              <a:ext cx="73525" cy="54025"/>
            </a:xfrm>
            <a:custGeom>
              <a:rect b="b" l="l" r="r" t="t"/>
              <a:pathLst>
                <a:path extrusionOk="0" h="2161" w="2941">
                  <a:moveTo>
                    <a:pt x="280" y="1"/>
                  </a:moveTo>
                  <a:lnTo>
                    <a:pt x="0" y="452"/>
                  </a:lnTo>
                  <a:lnTo>
                    <a:pt x="157" y="545"/>
                  </a:lnTo>
                  <a:lnTo>
                    <a:pt x="437" y="109"/>
                  </a:lnTo>
                  <a:lnTo>
                    <a:pt x="280" y="1"/>
                  </a:lnTo>
                  <a:close/>
                  <a:moveTo>
                    <a:pt x="2769" y="1601"/>
                  </a:moveTo>
                  <a:lnTo>
                    <a:pt x="2489" y="2053"/>
                  </a:lnTo>
                  <a:lnTo>
                    <a:pt x="2642" y="2161"/>
                  </a:lnTo>
                  <a:lnTo>
                    <a:pt x="2940" y="1713"/>
                  </a:lnTo>
                  <a:lnTo>
                    <a:pt x="2769" y="1601"/>
                  </a:lnTo>
                  <a:close/>
                </a:path>
              </a:pathLst>
            </a:custGeom>
            <a:solidFill>
              <a:srgbClr val="CFD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30"/>
            <p:cNvSpPr/>
            <p:nvPr/>
          </p:nvSpPr>
          <p:spPr>
            <a:xfrm>
              <a:off x="3185000" y="2591400"/>
              <a:ext cx="65325" cy="48625"/>
            </a:xfrm>
            <a:custGeom>
              <a:rect b="b" l="l" r="r" t="t"/>
              <a:pathLst>
                <a:path extrusionOk="0" h="1945" w="2613">
                  <a:moveTo>
                    <a:pt x="281" y="1"/>
                  </a:moveTo>
                  <a:lnTo>
                    <a:pt x="1" y="437"/>
                  </a:lnTo>
                  <a:lnTo>
                    <a:pt x="2333" y="1945"/>
                  </a:lnTo>
                  <a:lnTo>
                    <a:pt x="2613" y="1493"/>
                  </a:lnTo>
                  <a:lnTo>
                    <a:pt x="281" y="1"/>
                  </a:lnTo>
                  <a:close/>
                </a:path>
              </a:pathLst>
            </a:custGeom>
            <a:solidFill>
              <a:srgbClr val="CFD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30"/>
            <p:cNvSpPr/>
            <p:nvPr/>
          </p:nvSpPr>
          <p:spPr>
            <a:xfrm>
              <a:off x="3066825" y="2612400"/>
              <a:ext cx="168675" cy="216950"/>
            </a:xfrm>
            <a:custGeom>
              <a:rect b="b" l="l" r="r" t="t"/>
              <a:pathLst>
                <a:path extrusionOk="0" h="8678" w="6747">
                  <a:moveTo>
                    <a:pt x="4620" y="0"/>
                  </a:moveTo>
                  <a:lnTo>
                    <a:pt x="344" y="6780"/>
                  </a:lnTo>
                  <a:cubicBezTo>
                    <a:pt x="1" y="7340"/>
                    <a:pt x="187" y="8101"/>
                    <a:pt x="777" y="8474"/>
                  </a:cubicBezTo>
                  <a:cubicBezTo>
                    <a:pt x="996" y="8612"/>
                    <a:pt x="1239" y="8678"/>
                    <a:pt x="1476" y="8678"/>
                  </a:cubicBezTo>
                  <a:cubicBezTo>
                    <a:pt x="1878" y="8678"/>
                    <a:pt x="2264" y="8487"/>
                    <a:pt x="2489" y="8134"/>
                  </a:cubicBezTo>
                  <a:lnTo>
                    <a:pt x="6747" y="1355"/>
                  </a:lnTo>
                  <a:lnTo>
                    <a:pt x="4620" y="0"/>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30"/>
            <p:cNvSpPr/>
            <p:nvPr/>
          </p:nvSpPr>
          <p:spPr>
            <a:xfrm>
              <a:off x="3069150" y="2789250"/>
              <a:ext cx="11325" cy="30350"/>
            </a:xfrm>
            <a:custGeom>
              <a:rect b="b" l="l" r="r" t="t"/>
              <a:pathLst>
                <a:path extrusionOk="0" h="1214" w="453">
                  <a:moveTo>
                    <a:pt x="124" y="1"/>
                  </a:moveTo>
                  <a:cubicBezTo>
                    <a:pt x="1" y="422"/>
                    <a:pt x="124" y="889"/>
                    <a:pt x="452" y="1213"/>
                  </a:cubicBezTo>
                  <a:cubicBezTo>
                    <a:pt x="124" y="889"/>
                    <a:pt x="1" y="422"/>
                    <a:pt x="124" y="1"/>
                  </a:cubicBez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30"/>
            <p:cNvSpPr/>
            <p:nvPr/>
          </p:nvSpPr>
          <p:spPr>
            <a:xfrm>
              <a:off x="3072225" y="2612400"/>
              <a:ext cx="163275" cy="176875"/>
            </a:xfrm>
            <a:custGeom>
              <a:rect b="b" l="l" r="r" t="t"/>
              <a:pathLst>
                <a:path extrusionOk="0" h="7075" w="6531">
                  <a:moveTo>
                    <a:pt x="2770" y="2597"/>
                  </a:moveTo>
                  <a:lnTo>
                    <a:pt x="2770" y="2597"/>
                  </a:lnTo>
                  <a:lnTo>
                    <a:pt x="128" y="6780"/>
                  </a:lnTo>
                  <a:cubicBezTo>
                    <a:pt x="64" y="6873"/>
                    <a:pt x="35" y="6981"/>
                    <a:pt x="1" y="7075"/>
                  </a:cubicBezTo>
                  <a:lnTo>
                    <a:pt x="1" y="7075"/>
                  </a:lnTo>
                  <a:cubicBezTo>
                    <a:pt x="35" y="6981"/>
                    <a:pt x="64" y="6873"/>
                    <a:pt x="128" y="6780"/>
                  </a:cubicBezTo>
                  <a:lnTo>
                    <a:pt x="2770" y="2597"/>
                  </a:lnTo>
                  <a:close/>
                  <a:moveTo>
                    <a:pt x="2911" y="2381"/>
                  </a:moveTo>
                  <a:lnTo>
                    <a:pt x="2911" y="2381"/>
                  </a:lnTo>
                  <a:lnTo>
                    <a:pt x="2911" y="2381"/>
                  </a:lnTo>
                  <a:lnTo>
                    <a:pt x="2911" y="2381"/>
                  </a:lnTo>
                  <a:lnTo>
                    <a:pt x="2911" y="2381"/>
                  </a:lnTo>
                  <a:close/>
                  <a:moveTo>
                    <a:pt x="6344" y="1232"/>
                  </a:moveTo>
                  <a:lnTo>
                    <a:pt x="6344" y="1232"/>
                  </a:lnTo>
                  <a:lnTo>
                    <a:pt x="6531" y="1340"/>
                  </a:lnTo>
                  <a:lnTo>
                    <a:pt x="6344" y="1232"/>
                  </a:lnTo>
                  <a:close/>
                  <a:moveTo>
                    <a:pt x="4404" y="0"/>
                  </a:moveTo>
                  <a:lnTo>
                    <a:pt x="4061" y="545"/>
                  </a:lnTo>
                  <a:lnTo>
                    <a:pt x="4061" y="545"/>
                  </a:ln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30"/>
            <p:cNvSpPr/>
            <p:nvPr/>
          </p:nvSpPr>
          <p:spPr>
            <a:xfrm>
              <a:off x="3103775" y="2821525"/>
              <a:ext cx="20250" cy="7775"/>
            </a:xfrm>
            <a:custGeom>
              <a:rect b="b" l="l" r="r" t="t"/>
              <a:pathLst>
                <a:path extrusionOk="0" h="311" w="810">
                  <a:moveTo>
                    <a:pt x="810" y="1"/>
                  </a:moveTo>
                  <a:lnTo>
                    <a:pt x="810" y="1"/>
                  </a:lnTo>
                  <a:cubicBezTo>
                    <a:pt x="590" y="202"/>
                    <a:pt x="295" y="310"/>
                    <a:pt x="0" y="310"/>
                  </a:cubicBezTo>
                  <a:lnTo>
                    <a:pt x="0" y="310"/>
                  </a:lnTo>
                  <a:cubicBezTo>
                    <a:pt x="295" y="310"/>
                    <a:pt x="590" y="202"/>
                    <a:pt x="810" y="1"/>
                  </a:cubicBez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30"/>
            <p:cNvSpPr/>
            <p:nvPr/>
          </p:nvSpPr>
          <p:spPr>
            <a:xfrm>
              <a:off x="3124000" y="2646250"/>
              <a:ext cx="111500" cy="175300"/>
            </a:xfrm>
            <a:custGeom>
              <a:rect b="b" l="l" r="r" t="t"/>
              <a:pathLst>
                <a:path extrusionOk="0" h="7012" w="4460">
                  <a:moveTo>
                    <a:pt x="1616" y="4508"/>
                  </a:moveTo>
                  <a:lnTo>
                    <a:pt x="202" y="6780"/>
                  </a:lnTo>
                  <a:cubicBezTo>
                    <a:pt x="139" y="6855"/>
                    <a:pt x="75" y="6933"/>
                    <a:pt x="1" y="7012"/>
                  </a:cubicBezTo>
                  <a:lnTo>
                    <a:pt x="1" y="7012"/>
                  </a:lnTo>
                  <a:cubicBezTo>
                    <a:pt x="75" y="6933"/>
                    <a:pt x="139" y="6855"/>
                    <a:pt x="202" y="6780"/>
                  </a:cubicBezTo>
                  <a:lnTo>
                    <a:pt x="1616" y="4508"/>
                  </a:lnTo>
                  <a:lnTo>
                    <a:pt x="1616" y="4508"/>
                  </a:lnTo>
                  <a:close/>
                  <a:moveTo>
                    <a:pt x="1725" y="4336"/>
                  </a:moveTo>
                  <a:lnTo>
                    <a:pt x="1725" y="4336"/>
                  </a:lnTo>
                  <a:lnTo>
                    <a:pt x="1725" y="4336"/>
                  </a:lnTo>
                  <a:lnTo>
                    <a:pt x="1725" y="4336"/>
                  </a:lnTo>
                  <a:lnTo>
                    <a:pt x="1725" y="4336"/>
                  </a:lnTo>
                  <a:close/>
                  <a:moveTo>
                    <a:pt x="4460" y="1"/>
                  </a:moveTo>
                  <a:lnTo>
                    <a:pt x="3575" y="1415"/>
                  </a:lnTo>
                  <a:lnTo>
                    <a:pt x="3575" y="1415"/>
                  </a:ln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30"/>
            <p:cNvSpPr/>
            <p:nvPr/>
          </p:nvSpPr>
          <p:spPr>
            <a:xfrm>
              <a:off x="3069150" y="2612400"/>
              <a:ext cx="166350" cy="216900"/>
            </a:xfrm>
            <a:custGeom>
              <a:rect b="b" l="l" r="r" t="t"/>
              <a:pathLst>
                <a:path extrusionOk="0" h="8676" w="6654">
                  <a:moveTo>
                    <a:pt x="4527" y="0"/>
                  </a:moveTo>
                  <a:lnTo>
                    <a:pt x="4184" y="545"/>
                  </a:lnTo>
                  <a:cubicBezTo>
                    <a:pt x="4262" y="560"/>
                    <a:pt x="4340" y="579"/>
                    <a:pt x="4415" y="609"/>
                  </a:cubicBezTo>
                  <a:lnTo>
                    <a:pt x="4728" y="127"/>
                  </a:lnTo>
                  <a:lnTo>
                    <a:pt x="4527" y="0"/>
                  </a:lnTo>
                  <a:close/>
                  <a:moveTo>
                    <a:pt x="6654" y="1340"/>
                  </a:moveTo>
                  <a:lnTo>
                    <a:pt x="5754" y="2754"/>
                  </a:lnTo>
                  <a:cubicBezTo>
                    <a:pt x="5769" y="2754"/>
                    <a:pt x="5769" y="2754"/>
                    <a:pt x="5769" y="2769"/>
                  </a:cubicBezTo>
                  <a:lnTo>
                    <a:pt x="6654" y="1355"/>
                  </a:lnTo>
                  <a:lnTo>
                    <a:pt x="6654" y="1340"/>
                  </a:lnTo>
                  <a:close/>
                  <a:moveTo>
                    <a:pt x="3295" y="2381"/>
                  </a:moveTo>
                  <a:lnTo>
                    <a:pt x="3295" y="2381"/>
                  </a:lnTo>
                  <a:cubicBezTo>
                    <a:pt x="3157" y="2459"/>
                    <a:pt x="3016" y="2519"/>
                    <a:pt x="2893" y="2597"/>
                  </a:cubicBezTo>
                  <a:lnTo>
                    <a:pt x="251" y="6780"/>
                  </a:lnTo>
                  <a:cubicBezTo>
                    <a:pt x="187" y="6873"/>
                    <a:pt x="158" y="6981"/>
                    <a:pt x="124" y="7075"/>
                  </a:cubicBezTo>
                  <a:cubicBezTo>
                    <a:pt x="1" y="7496"/>
                    <a:pt x="124" y="7963"/>
                    <a:pt x="452" y="8287"/>
                  </a:cubicBezTo>
                  <a:cubicBezTo>
                    <a:pt x="516" y="8351"/>
                    <a:pt x="590" y="8414"/>
                    <a:pt x="684" y="8474"/>
                  </a:cubicBezTo>
                  <a:cubicBezTo>
                    <a:pt x="904" y="8601"/>
                    <a:pt x="1135" y="8675"/>
                    <a:pt x="1385" y="8675"/>
                  </a:cubicBezTo>
                  <a:cubicBezTo>
                    <a:pt x="1680" y="8675"/>
                    <a:pt x="1975" y="8567"/>
                    <a:pt x="2195" y="8366"/>
                  </a:cubicBezTo>
                  <a:cubicBezTo>
                    <a:pt x="2269" y="8287"/>
                    <a:pt x="2333" y="8209"/>
                    <a:pt x="2396" y="8134"/>
                  </a:cubicBezTo>
                  <a:lnTo>
                    <a:pt x="3810" y="5862"/>
                  </a:lnTo>
                  <a:lnTo>
                    <a:pt x="3810" y="5847"/>
                  </a:lnTo>
                  <a:lnTo>
                    <a:pt x="2396" y="8086"/>
                  </a:lnTo>
                  <a:cubicBezTo>
                    <a:pt x="2161" y="8459"/>
                    <a:pt x="1773" y="8660"/>
                    <a:pt x="1385" y="8660"/>
                  </a:cubicBezTo>
                  <a:cubicBezTo>
                    <a:pt x="1184" y="8660"/>
                    <a:pt x="982" y="8601"/>
                    <a:pt x="796" y="8489"/>
                  </a:cubicBezTo>
                  <a:cubicBezTo>
                    <a:pt x="266" y="8164"/>
                    <a:pt x="124" y="7433"/>
                    <a:pt x="467" y="6873"/>
                  </a:cubicBezTo>
                  <a:lnTo>
                    <a:pt x="3295" y="2381"/>
                  </a:lnTo>
                  <a:close/>
                </a:path>
              </a:pathLst>
            </a:custGeom>
            <a:solidFill>
              <a:srgbClr val="EC65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30"/>
            <p:cNvSpPr/>
            <p:nvPr/>
          </p:nvSpPr>
          <p:spPr>
            <a:xfrm>
              <a:off x="3093225" y="2615575"/>
              <a:ext cx="137600" cy="176575"/>
            </a:xfrm>
            <a:custGeom>
              <a:rect b="b" l="l" r="r" t="t"/>
              <a:pathLst>
                <a:path extrusionOk="0" h="7063" w="5504">
                  <a:moveTo>
                    <a:pt x="3765" y="0"/>
                  </a:moveTo>
                  <a:lnTo>
                    <a:pt x="280" y="5519"/>
                  </a:lnTo>
                  <a:cubicBezTo>
                    <a:pt x="0" y="5985"/>
                    <a:pt x="157" y="6589"/>
                    <a:pt x="639" y="6903"/>
                  </a:cubicBezTo>
                  <a:cubicBezTo>
                    <a:pt x="810" y="7011"/>
                    <a:pt x="1002" y="7063"/>
                    <a:pt x="1192" y="7063"/>
                  </a:cubicBezTo>
                  <a:cubicBezTo>
                    <a:pt x="1518" y="7063"/>
                    <a:pt x="1836" y="6909"/>
                    <a:pt x="2023" y="6623"/>
                  </a:cubicBezTo>
                  <a:lnTo>
                    <a:pt x="5504" y="1105"/>
                  </a:lnTo>
                  <a:lnTo>
                    <a:pt x="3765" y="0"/>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30"/>
            <p:cNvSpPr/>
            <p:nvPr/>
          </p:nvSpPr>
          <p:spPr>
            <a:xfrm>
              <a:off x="3178400" y="2654225"/>
              <a:ext cx="8975" cy="7775"/>
            </a:xfrm>
            <a:custGeom>
              <a:rect b="b" l="l" r="r" t="t"/>
              <a:pathLst>
                <a:path extrusionOk="0" h="311" w="359">
                  <a:moveTo>
                    <a:pt x="181" y="1"/>
                  </a:moveTo>
                  <a:cubicBezTo>
                    <a:pt x="128" y="1"/>
                    <a:pt x="77" y="28"/>
                    <a:pt x="45" y="70"/>
                  </a:cubicBezTo>
                  <a:cubicBezTo>
                    <a:pt x="0" y="148"/>
                    <a:pt x="30" y="241"/>
                    <a:pt x="93" y="286"/>
                  </a:cubicBezTo>
                  <a:cubicBezTo>
                    <a:pt x="120" y="303"/>
                    <a:pt x="149" y="310"/>
                    <a:pt x="177" y="310"/>
                  </a:cubicBezTo>
                  <a:cubicBezTo>
                    <a:pt x="230" y="310"/>
                    <a:pt x="280" y="283"/>
                    <a:pt x="310" y="241"/>
                  </a:cubicBezTo>
                  <a:cubicBezTo>
                    <a:pt x="358" y="163"/>
                    <a:pt x="325" y="70"/>
                    <a:pt x="265" y="25"/>
                  </a:cubicBezTo>
                  <a:cubicBezTo>
                    <a:pt x="238" y="8"/>
                    <a:pt x="209" y="1"/>
                    <a:pt x="18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30"/>
            <p:cNvSpPr/>
            <p:nvPr/>
          </p:nvSpPr>
          <p:spPr>
            <a:xfrm>
              <a:off x="3169050" y="2706900"/>
              <a:ext cx="9000" cy="7625"/>
            </a:xfrm>
            <a:custGeom>
              <a:rect b="b" l="l" r="r" t="t"/>
              <a:pathLst>
                <a:path extrusionOk="0" h="305" w="360">
                  <a:moveTo>
                    <a:pt x="190" y="1"/>
                  </a:moveTo>
                  <a:cubicBezTo>
                    <a:pt x="134" y="1"/>
                    <a:pt x="79" y="25"/>
                    <a:pt x="46" y="78"/>
                  </a:cubicBezTo>
                  <a:cubicBezTo>
                    <a:pt x="1" y="138"/>
                    <a:pt x="31" y="231"/>
                    <a:pt x="94" y="280"/>
                  </a:cubicBezTo>
                  <a:cubicBezTo>
                    <a:pt x="123" y="296"/>
                    <a:pt x="154" y="305"/>
                    <a:pt x="184" y="305"/>
                  </a:cubicBezTo>
                  <a:cubicBezTo>
                    <a:pt x="235" y="305"/>
                    <a:pt x="282" y="281"/>
                    <a:pt x="311" y="231"/>
                  </a:cubicBezTo>
                  <a:cubicBezTo>
                    <a:pt x="359" y="157"/>
                    <a:pt x="326" y="63"/>
                    <a:pt x="266" y="15"/>
                  </a:cubicBezTo>
                  <a:cubicBezTo>
                    <a:pt x="241" y="6"/>
                    <a:pt x="215" y="1"/>
                    <a:pt x="19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30"/>
            <p:cNvSpPr/>
            <p:nvPr/>
          </p:nvSpPr>
          <p:spPr>
            <a:xfrm>
              <a:off x="3131000" y="2708975"/>
              <a:ext cx="8900" cy="7525"/>
            </a:xfrm>
            <a:custGeom>
              <a:rect b="b" l="l" r="r" t="t"/>
              <a:pathLst>
                <a:path extrusionOk="0" h="301" w="356">
                  <a:moveTo>
                    <a:pt x="174" y="0"/>
                  </a:moveTo>
                  <a:cubicBezTo>
                    <a:pt x="124" y="0"/>
                    <a:pt x="76" y="24"/>
                    <a:pt x="45" y="74"/>
                  </a:cubicBezTo>
                  <a:cubicBezTo>
                    <a:pt x="1" y="133"/>
                    <a:pt x="16" y="227"/>
                    <a:pt x="94" y="275"/>
                  </a:cubicBezTo>
                  <a:cubicBezTo>
                    <a:pt x="122" y="292"/>
                    <a:pt x="152" y="300"/>
                    <a:pt x="181" y="300"/>
                  </a:cubicBezTo>
                  <a:cubicBezTo>
                    <a:pt x="232" y="300"/>
                    <a:pt x="280" y="276"/>
                    <a:pt x="310" y="227"/>
                  </a:cubicBezTo>
                  <a:cubicBezTo>
                    <a:pt x="355" y="167"/>
                    <a:pt x="325" y="55"/>
                    <a:pt x="262" y="25"/>
                  </a:cubicBezTo>
                  <a:cubicBezTo>
                    <a:pt x="234" y="9"/>
                    <a:pt x="204" y="0"/>
                    <a:pt x="174"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30"/>
            <p:cNvSpPr/>
            <p:nvPr/>
          </p:nvSpPr>
          <p:spPr>
            <a:xfrm>
              <a:off x="3082775" y="2809675"/>
              <a:ext cx="39300" cy="12625"/>
            </a:xfrm>
            <a:custGeom>
              <a:rect b="b" l="l" r="r" t="t"/>
              <a:pathLst>
                <a:path extrusionOk="0" h="505" w="1572">
                  <a:moveTo>
                    <a:pt x="71" y="1"/>
                  </a:moveTo>
                  <a:cubicBezTo>
                    <a:pt x="54" y="1"/>
                    <a:pt x="38" y="8"/>
                    <a:pt x="30" y="23"/>
                  </a:cubicBezTo>
                  <a:cubicBezTo>
                    <a:pt x="1" y="38"/>
                    <a:pt x="1" y="87"/>
                    <a:pt x="30" y="116"/>
                  </a:cubicBezTo>
                  <a:cubicBezTo>
                    <a:pt x="295" y="366"/>
                    <a:pt x="575" y="504"/>
                    <a:pt x="840" y="504"/>
                  </a:cubicBezTo>
                  <a:cubicBezTo>
                    <a:pt x="855" y="504"/>
                    <a:pt x="870" y="490"/>
                    <a:pt x="885" y="490"/>
                  </a:cubicBezTo>
                  <a:cubicBezTo>
                    <a:pt x="1292" y="475"/>
                    <a:pt x="1538" y="195"/>
                    <a:pt x="1557" y="180"/>
                  </a:cubicBezTo>
                  <a:cubicBezTo>
                    <a:pt x="1571" y="150"/>
                    <a:pt x="1571" y="116"/>
                    <a:pt x="1538" y="87"/>
                  </a:cubicBezTo>
                  <a:cubicBezTo>
                    <a:pt x="1525" y="80"/>
                    <a:pt x="1513" y="77"/>
                    <a:pt x="1500" y="77"/>
                  </a:cubicBezTo>
                  <a:cubicBezTo>
                    <a:pt x="1483" y="77"/>
                    <a:pt x="1464" y="84"/>
                    <a:pt x="1445" y="102"/>
                  </a:cubicBezTo>
                  <a:cubicBezTo>
                    <a:pt x="1445" y="102"/>
                    <a:pt x="1228" y="352"/>
                    <a:pt x="885" y="366"/>
                  </a:cubicBezTo>
                  <a:cubicBezTo>
                    <a:pt x="869" y="367"/>
                    <a:pt x="853" y="368"/>
                    <a:pt x="838" y="368"/>
                  </a:cubicBezTo>
                  <a:cubicBezTo>
                    <a:pt x="594" y="368"/>
                    <a:pt x="359" y="258"/>
                    <a:pt x="124" y="23"/>
                  </a:cubicBezTo>
                  <a:cubicBezTo>
                    <a:pt x="109" y="8"/>
                    <a:pt x="89" y="1"/>
                    <a:pt x="7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30"/>
            <p:cNvSpPr/>
            <p:nvPr/>
          </p:nvSpPr>
          <p:spPr>
            <a:xfrm>
              <a:off x="3185000" y="2528575"/>
              <a:ext cx="112725" cy="104000"/>
            </a:xfrm>
            <a:custGeom>
              <a:rect b="b" l="l" r="r" t="t"/>
              <a:pathLst>
                <a:path extrusionOk="0" h="4160" w="4509">
                  <a:moveTo>
                    <a:pt x="1656" y="0"/>
                  </a:moveTo>
                  <a:cubicBezTo>
                    <a:pt x="1496" y="0"/>
                    <a:pt x="1335" y="79"/>
                    <a:pt x="1243" y="230"/>
                  </a:cubicBezTo>
                  <a:lnTo>
                    <a:pt x="139" y="1924"/>
                  </a:lnTo>
                  <a:cubicBezTo>
                    <a:pt x="1" y="2159"/>
                    <a:pt x="61" y="2469"/>
                    <a:pt x="296" y="2607"/>
                  </a:cubicBezTo>
                  <a:lnTo>
                    <a:pt x="2598" y="4085"/>
                  </a:lnTo>
                  <a:cubicBezTo>
                    <a:pt x="2680" y="4135"/>
                    <a:pt x="2771" y="4160"/>
                    <a:pt x="2861" y="4160"/>
                  </a:cubicBezTo>
                  <a:cubicBezTo>
                    <a:pt x="3022" y="4160"/>
                    <a:pt x="3180" y="4080"/>
                    <a:pt x="3281" y="3932"/>
                  </a:cubicBezTo>
                  <a:lnTo>
                    <a:pt x="4370" y="2234"/>
                  </a:lnTo>
                  <a:cubicBezTo>
                    <a:pt x="4508" y="2003"/>
                    <a:pt x="4445" y="1708"/>
                    <a:pt x="4214" y="1551"/>
                  </a:cubicBezTo>
                  <a:lnTo>
                    <a:pt x="1911" y="74"/>
                  </a:lnTo>
                  <a:cubicBezTo>
                    <a:pt x="1834" y="24"/>
                    <a:pt x="1745" y="0"/>
                    <a:pt x="1656" y="0"/>
                  </a:cubicBezTo>
                  <a:close/>
                </a:path>
              </a:pathLst>
            </a:custGeom>
            <a:solidFill>
              <a:srgbClr val="EC60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30"/>
            <p:cNvSpPr/>
            <p:nvPr/>
          </p:nvSpPr>
          <p:spPr>
            <a:xfrm>
              <a:off x="3207950" y="2542175"/>
              <a:ext cx="68400" cy="78075"/>
            </a:xfrm>
            <a:custGeom>
              <a:rect b="b" l="l" r="r" t="t"/>
              <a:pathLst>
                <a:path extrusionOk="0" h="3123" w="2736">
                  <a:moveTo>
                    <a:pt x="1602" y="123"/>
                  </a:moveTo>
                  <a:cubicBezTo>
                    <a:pt x="1631" y="123"/>
                    <a:pt x="1680" y="138"/>
                    <a:pt x="1725" y="153"/>
                  </a:cubicBezTo>
                  <a:lnTo>
                    <a:pt x="2501" y="664"/>
                  </a:lnTo>
                  <a:cubicBezTo>
                    <a:pt x="2549" y="698"/>
                    <a:pt x="2579" y="742"/>
                    <a:pt x="2594" y="806"/>
                  </a:cubicBezTo>
                  <a:cubicBezTo>
                    <a:pt x="2613" y="869"/>
                    <a:pt x="2594" y="914"/>
                    <a:pt x="2564" y="977"/>
                  </a:cubicBezTo>
                  <a:lnTo>
                    <a:pt x="1322" y="2903"/>
                  </a:lnTo>
                  <a:cubicBezTo>
                    <a:pt x="1288" y="2951"/>
                    <a:pt x="1243" y="2981"/>
                    <a:pt x="1180" y="2996"/>
                  </a:cubicBezTo>
                  <a:cubicBezTo>
                    <a:pt x="1163" y="3001"/>
                    <a:pt x="1148" y="3003"/>
                    <a:pt x="1132" y="3003"/>
                  </a:cubicBezTo>
                  <a:cubicBezTo>
                    <a:pt x="1092" y="3003"/>
                    <a:pt x="1054" y="2988"/>
                    <a:pt x="1008" y="2966"/>
                  </a:cubicBezTo>
                  <a:lnTo>
                    <a:pt x="232" y="2470"/>
                  </a:lnTo>
                  <a:cubicBezTo>
                    <a:pt x="187" y="2436"/>
                    <a:pt x="154" y="2391"/>
                    <a:pt x="139" y="2328"/>
                  </a:cubicBezTo>
                  <a:cubicBezTo>
                    <a:pt x="124" y="2268"/>
                    <a:pt x="139" y="2205"/>
                    <a:pt x="169" y="2156"/>
                  </a:cubicBezTo>
                  <a:lnTo>
                    <a:pt x="1400" y="231"/>
                  </a:lnTo>
                  <a:cubicBezTo>
                    <a:pt x="1445" y="168"/>
                    <a:pt x="1523" y="123"/>
                    <a:pt x="1602" y="123"/>
                  </a:cubicBezTo>
                  <a:close/>
                  <a:moveTo>
                    <a:pt x="1590" y="1"/>
                  </a:moveTo>
                  <a:cubicBezTo>
                    <a:pt x="1475" y="1"/>
                    <a:pt x="1366" y="59"/>
                    <a:pt x="1307" y="168"/>
                  </a:cubicBezTo>
                  <a:lnTo>
                    <a:pt x="61" y="2082"/>
                  </a:lnTo>
                  <a:cubicBezTo>
                    <a:pt x="16" y="2175"/>
                    <a:pt x="1" y="2268"/>
                    <a:pt x="16" y="2343"/>
                  </a:cubicBezTo>
                  <a:cubicBezTo>
                    <a:pt x="31" y="2436"/>
                    <a:pt x="94" y="2515"/>
                    <a:pt x="169" y="2578"/>
                  </a:cubicBezTo>
                  <a:lnTo>
                    <a:pt x="949" y="3074"/>
                  </a:lnTo>
                  <a:cubicBezTo>
                    <a:pt x="1008" y="3108"/>
                    <a:pt x="1072" y="3123"/>
                    <a:pt x="1135" y="3123"/>
                  </a:cubicBezTo>
                  <a:cubicBezTo>
                    <a:pt x="1258" y="3123"/>
                    <a:pt x="1366" y="3074"/>
                    <a:pt x="1430" y="2966"/>
                  </a:cubicBezTo>
                  <a:lnTo>
                    <a:pt x="2672" y="1037"/>
                  </a:lnTo>
                  <a:cubicBezTo>
                    <a:pt x="2721" y="962"/>
                    <a:pt x="2736" y="869"/>
                    <a:pt x="2721" y="776"/>
                  </a:cubicBezTo>
                  <a:cubicBezTo>
                    <a:pt x="2687" y="683"/>
                    <a:pt x="2643" y="604"/>
                    <a:pt x="2564" y="556"/>
                  </a:cubicBezTo>
                  <a:lnTo>
                    <a:pt x="1788" y="59"/>
                  </a:lnTo>
                  <a:cubicBezTo>
                    <a:pt x="1725" y="20"/>
                    <a:pt x="1657" y="1"/>
                    <a:pt x="159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30"/>
            <p:cNvSpPr/>
            <p:nvPr/>
          </p:nvSpPr>
          <p:spPr>
            <a:xfrm>
              <a:off x="3216825" y="2534650"/>
              <a:ext cx="28850" cy="12475"/>
            </a:xfrm>
            <a:custGeom>
              <a:rect b="b" l="l" r="r" t="t"/>
              <a:pathLst>
                <a:path extrusionOk="0" h="499" w="1154">
                  <a:moveTo>
                    <a:pt x="456" y="1"/>
                  </a:moveTo>
                  <a:cubicBezTo>
                    <a:pt x="363" y="1"/>
                    <a:pt x="270" y="47"/>
                    <a:pt x="220" y="125"/>
                  </a:cubicBezTo>
                  <a:lnTo>
                    <a:pt x="19" y="454"/>
                  </a:lnTo>
                  <a:cubicBezTo>
                    <a:pt x="0" y="454"/>
                    <a:pt x="0" y="484"/>
                    <a:pt x="19" y="484"/>
                  </a:cubicBezTo>
                  <a:lnTo>
                    <a:pt x="34" y="499"/>
                  </a:lnTo>
                  <a:cubicBezTo>
                    <a:pt x="49" y="499"/>
                    <a:pt x="64" y="484"/>
                    <a:pt x="64" y="484"/>
                  </a:cubicBezTo>
                  <a:lnTo>
                    <a:pt x="265" y="159"/>
                  </a:lnTo>
                  <a:cubicBezTo>
                    <a:pt x="306" y="98"/>
                    <a:pt x="387" y="63"/>
                    <a:pt x="464" y="63"/>
                  </a:cubicBezTo>
                  <a:cubicBezTo>
                    <a:pt x="505" y="63"/>
                    <a:pt x="546" y="73"/>
                    <a:pt x="579" y="96"/>
                  </a:cubicBezTo>
                  <a:lnTo>
                    <a:pt x="1090" y="424"/>
                  </a:lnTo>
                  <a:cubicBezTo>
                    <a:pt x="1097" y="431"/>
                    <a:pt x="1109" y="435"/>
                    <a:pt x="1120" y="435"/>
                  </a:cubicBezTo>
                  <a:cubicBezTo>
                    <a:pt x="1130" y="435"/>
                    <a:pt x="1138" y="431"/>
                    <a:pt x="1138" y="424"/>
                  </a:cubicBezTo>
                  <a:cubicBezTo>
                    <a:pt x="1153" y="405"/>
                    <a:pt x="1153" y="390"/>
                    <a:pt x="1138" y="375"/>
                  </a:cubicBezTo>
                  <a:lnTo>
                    <a:pt x="609" y="51"/>
                  </a:lnTo>
                  <a:cubicBezTo>
                    <a:pt x="563" y="17"/>
                    <a:pt x="510" y="1"/>
                    <a:pt x="45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30"/>
            <p:cNvSpPr/>
            <p:nvPr/>
          </p:nvSpPr>
          <p:spPr>
            <a:xfrm>
              <a:off x="3092850" y="2638900"/>
              <a:ext cx="123625" cy="154300"/>
            </a:xfrm>
            <a:custGeom>
              <a:rect b="b" l="l" r="r" t="t"/>
              <a:pathLst>
                <a:path extrusionOk="0" h="6172" w="4945">
                  <a:moveTo>
                    <a:pt x="3280" y="0"/>
                  </a:moveTo>
                  <a:lnTo>
                    <a:pt x="1" y="5097"/>
                  </a:lnTo>
                  <a:lnTo>
                    <a:pt x="1665" y="6171"/>
                  </a:lnTo>
                  <a:lnTo>
                    <a:pt x="4944" y="1056"/>
                  </a:lnTo>
                  <a:lnTo>
                    <a:pt x="328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30"/>
            <p:cNvSpPr/>
            <p:nvPr/>
          </p:nvSpPr>
          <p:spPr>
            <a:xfrm>
              <a:off x="3166725" y="2664550"/>
              <a:ext cx="27650" cy="26400"/>
            </a:xfrm>
            <a:custGeom>
              <a:rect b="b" l="l" r="r" t="t"/>
              <a:pathLst>
                <a:path extrusionOk="0" h="1056" w="1106">
                  <a:moveTo>
                    <a:pt x="404" y="60"/>
                  </a:moveTo>
                  <a:lnTo>
                    <a:pt x="1027" y="466"/>
                  </a:lnTo>
                  <a:lnTo>
                    <a:pt x="698" y="993"/>
                  </a:lnTo>
                  <a:lnTo>
                    <a:pt x="64" y="590"/>
                  </a:lnTo>
                  <a:lnTo>
                    <a:pt x="404" y="60"/>
                  </a:lnTo>
                  <a:close/>
                  <a:moveTo>
                    <a:pt x="389" y="0"/>
                  </a:moveTo>
                  <a:cubicBezTo>
                    <a:pt x="374" y="15"/>
                    <a:pt x="359" y="15"/>
                    <a:pt x="344" y="30"/>
                  </a:cubicBezTo>
                  <a:lnTo>
                    <a:pt x="16" y="560"/>
                  </a:lnTo>
                  <a:cubicBezTo>
                    <a:pt x="1" y="590"/>
                    <a:pt x="1" y="619"/>
                    <a:pt x="31" y="638"/>
                  </a:cubicBezTo>
                  <a:lnTo>
                    <a:pt x="669" y="1056"/>
                  </a:lnTo>
                  <a:lnTo>
                    <a:pt x="717" y="1056"/>
                  </a:lnTo>
                  <a:cubicBezTo>
                    <a:pt x="732" y="1056"/>
                    <a:pt x="747" y="1041"/>
                    <a:pt x="747" y="1026"/>
                  </a:cubicBezTo>
                  <a:lnTo>
                    <a:pt x="1090" y="511"/>
                  </a:lnTo>
                  <a:cubicBezTo>
                    <a:pt x="1090" y="496"/>
                    <a:pt x="1105" y="481"/>
                    <a:pt x="1090" y="466"/>
                  </a:cubicBezTo>
                  <a:cubicBezTo>
                    <a:pt x="1090" y="452"/>
                    <a:pt x="1090" y="433"/>
                    <a:pt x="1072" y="418"/>
                  </a:cubicBezTo>
                  <a:lnTo>
                    <a:pt x="437" y="15"/>
                  </a:lnTo>
                  <a:cubicBezTo>
                    <a:pt x="419" y="0"/>
                    <a:pt x="404" y="0"/>
                    <a:pt x="389"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30"/>
            <p:cNvSpPr/>
            <p:nvPr/>
          </p:nvSpPr>
          <p:spPr>
            <a:xfrm>
              <a:off x="3187350" y="2660850"/>
              <a:ext cx="4300" cy="5675"/>
            </a:xfrm>
            <a:custGeom>
              <a:rect b="b" l="l" r="r" t="t"/>
              <a:pathLst>
                <a:path extrusionOk="0" h="227" w="172">
                  <a:moveTo>
                    <a:pt x="140" y="0"/>
                  </a:moveTo>
                  <a:cubicBezTo>
                    <a:pt x="130" y="0"/>
                    <a:pt x="119" y="11"/>
                    <a:pt x="108" y="21"/>
                  </a:cubicBezTo>
                  <a:lnTo>
                    <a:pt x="15" y="178"/>
                  </a:lnTo>
                  <a:cubicBezTo>
                    <a:pt x="0" y="178"/>
                    <a:pt x="15" y="208"/>
                    <a:pt x="15" y="208"/>
                  </a:cubicBezTo>
                  <a:cubicBezTo>
                    <a:pt x="30" y="226"/>
                    <a:pt x="30" y="226"/>
                    <a:pt x="45" y="226"/>
                  </a:cubicBezTo>
                  <a:lnTo>
                    <a:pt x="60" y="208"/>
                  </a:lnTo>
                  <a:lnTo>
                    <a:pt x="172" y="55"/>
                  </a:lnTo>
                  <a:cubicBezTo>
                    <a:pt x="172" y="40"/>
                    <a:pt x="172" y="21"/>
                    <a:pt x="153" y="6"/>
                  </a:cubicBezTo>
                  <a:cubicBezTo>
                    <a:pt x="149" y="2"/>
                    <a:pt x="144" y="0"/>
                    <a:pt x="140"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30"/>
            <p:cNvSpPr/>
            <p:nvPr/>
          </p:nvSpPr>
          <p:spPr>
            <a:xfrm>
              <a:off x="3186125" y="2661375"/>
              <a:ext cx="6650" cy="4300"/>
            </a:xfrm>
            <a:custGeom>
              <a:rect b="b" l="l" r="r" t="t"/>
              <a:pathLst>
                <a:path extrusionOk="0" h="172" w="266">
                  <a:moveTo>
                    <a:pt x="64" y="0"/>
                  </a:moveTo>
                  <a:cubicBezTo>
                    <a:pt x="49" y="0"/>
                    <a:pt x="34" y="0"/>
                    <a:pt x="16" y="19"/>
                  </a:cubicBezTo>
                  <a:cubicBezTo>
                    <a:pt x="1" y="34"/>
                    <a:pt x="16" y="49"/>
                    <a:pt x="34" y="64"/>
                  </a:cubicBezTo>
                  <a:lnTo>
                    <a:pt x="221" y="172"/>
                  </a:lnTo>
                  <a:lnTo>
                    <a:pt x="251" y="172"/>
                  </a:lnTo>
                  <a:cubicBezTo>
                    <a:pt x="266" y="157"/>
                    <a:pt x="266" y="127"/>
                    <a:pt x="251" y="127"/>
                  </a:cubicBezTo>
                  <a:lnTo>
                    <a:pt x="6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30"/>
            <p:cNvSpPr/>
            <p:nvPr/>
          </p:nvSpPr>
          <p:spPr>
            <a:xfrm>
              <a:off x="3143775" y="2697700"/>
              <a:ext cx="29225" cy="29000"/>
            </a:xfrm>
            <a:custGeom>
              <a:rect b="b" l="l" r="r" t="t"/>
              <a:pathLst>
                <a:path extrusionOk="0" h="1160" w="1169">
                  <a:moveTo>
                    <a:pt x="467" y="58"/>
                  </a:moveTo>
                  <a:lnTo>
                    <a:pt x="1105" y="461"/>
                  </a:lnTo>
                  <a:lnTo>
                    <a:pt x="702" y="1099"/>
                  </a:lnTo>
                  <a:lnTo>
                    <a:pt x="64" y="693"/>
                  </a:lnTo>
                  <a:lnTo>
                    <a:pt x="467" y="58"/>
                  </a:lnTo>
                  <a:close/>
                  <a:moveTo>
                    <a:pt x="461" y="0"/>
                  </a:moveTo>
                  <a:cubicBezTo>
                    <a:pt x="445" y="0"/>
                    <a:pt x="431" y="7"/>
                    <a:pt x="422" y="25"/>
                  </a:cubicBezTo>
                  <a:lnTo>
                    <a:pt x="1" y="663"/>
                  </a:lnTo>
                  <a:lnTo>
                    <a:pt x="1" y="711"/>
                  </a:lnTo>
                  <a:cubicBezTo>
                    <a:pt x="1" y="726"/>
                    <a:pt x="16" y="741"/>
                    <a:pt x="31" y="741"/>
                  </a:cubicBezTo>
                  <a:lnTo>
                    <a:pt x="669" y="1159"/>
                  </a:lnTo>
                  <a:lnTo>
                    <a:pt x="702" y="1159"/>
                  </a:lnTo>
                  <a:cubicBezTo>
                    <a:pt x="717" y="1159"/>
                    <a:pt x="732" y="1159"/>
                    <a:pt x="747" y="1144"/>
                  </a:cubicBezTo>
                  <a:lnTo>
                    <a:pt x="1150" y="491"/>
                  </a:lnTo>
                  <a:cubicBezTo>
                    <a:pt x="1169" y="476"/>
                    <a:pt x="1169" y="431"/>
                    <a:pt x="1135" y="413"/>
                  </a:cubicBezTo>
                  <a:lnTo>
                    <a:pt x="497" y="10"/>
                  </a:lnTo>
                  <a:cubicBezTo>
                    <a:pt x="485" y="4"/>
                    <a:pt x="472" y="0"/>
                    <a:pt x="461"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30"/>
            <p:cNvSpPr/>
            <p:nvPr/>
          </p:nvSpPr>
          <p:spPr>
            <a:xfrm>
              <a:off x="3166350" y="2693000"/>
              <a:ext cx="4700" cy="6175"/>
            </a:xfrm>
            <a:custGeom>
              <a:rect b="b" l="l" r="r" t="t"/>
              <a:pathLst>
                <a:path extrusionOk="0" h="247" w="188">
                  <a:moveTo>
                    <a:pt x="147" y="0"/>
                  </a:moveTo>
                  <a:cubicBezTo>
                    <a:pt x="139" y="0"/>
                    <a:pt x="131" y="4"/>
                    <a:pt x="124" y="11"/>
                  </a:cubicBezTo>
                  <a:lnTo>
                    <a:pt x="16" y="198"/>
                  </a:lnTo>
                  <a:cubicBezTo>
                    <a:pt x="1" y="213"/>
                    <a:pt x="1" y="228"/>
                    <a:pt x="16" y="246"/>
                  </a:cubicBezTo>
                  <a:lnTo>
                    <a:pt x="31" y="246"/>
                  </a:lnTo>
                  <a:cubicBezTo>
                    <a:pt x="46" y="246"/>
                    <a:pt x="60" y="246"/>
                    <a:pt x="60" y="228"/>
                  </a:cubicBezTo>
                  <a:lnTo>
                    <a:pt x="187" y="41"/>
                  </a:lnTo>
                  <a:cubicBezTo>
                    <a:pt x="187" y="26"/>
                    <a:pt x="187" y="11"/>
                    <a:pt x="172" y="11"/>
                  </a:cubicBezTo>
                  <a:cubicBezTo>
                    <a:pt x="163" y="4"/>
                    <a:pt x="155" y="0"/>
                    <a:pt x="1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30"/>
            <p:cNvSpPr/>
            <p:nvPr/>
          </p:nvSpPr>
          <p:spPr>
            <a:xfrm>
              <a:off x="3110100" y="2758750"/>
              <a:ext cx="6850" cy="6850"/>
            </a:xfrm>
            <a:custGeom>
              <a:rect b="b" l="l" r="r" t="t"/>
              <a:pathLst>
                <a:path extrusionOk="0" h="274" w="274">
                  <a:moveTo>
                    <a:pt x="116" y="1"/>
                  </a:moveTo>
                  <a:cubicBezTo>
                    <a:pt x="98" y="4"/>
                    <a:pt x="83" y="12"/>
                    <a:pt x="64" y="23"/>
                  </a:cubicBezTo>
                  <a:cubicBezTo>
                    <a:pt x="49" y="34"/>
                    <a:pt x="34" y="45"/>
                    <a:pt x="23" y="64"/>
                  </a:cubicBezTo>
                  <a:cubicBezTo>
                    <a:pt x="12" y="83"/>
                    <a:pt x="5" y="109"/>
                    <a:pt x="1" y="131"/>
                  </a:cubicBezTo>
                  <a:cubicBezTo>
                    <a:pt x="1" y="157"/>
                    <a:pt x="5" y="180"/>
                    <a:pt x="16" y="198"/>
                  </a:cubicBezTo>
                  <a:cubicBezTo>
                    <a:pt x="27" y="221"/>
                    <a:pt x="42" y="239"/>
                    <a:pt x="64" y="251"/>
                  </a:cubicBezTo>
                  <a:cubicBezTo>
                    <a:pt x="83" y="265"/>
                    <a:pt x="105" y="273"/>
                    <a:pt x="131" y="273"/>
                  </a:cubicBezTo>
                  <a:cubicBezTo>
                    <a:pt x="135" y="274"/>
                    <a:pt x="139" y="274"/>
                    <a:pt x="143" y="274"/>
                  </a:cubicBezTo>
                  <a:cubicBezTo>
                    <a:pt x="162" y="274"/>
                    <a:pt x="180" y="267"/>
                    <a:pt x="199" y="258"/>
                  </a:cubicBezTo>
                  <a:cubicBezTo>
                    <a:pt x="221" y="247"/>
                    <a:pt x="236" y="232"/>
                    <a:pt x="251" y="210"/>
                  </a:cubicBezTo>
                  <a:cubicBezTo>
                    <a:pt x="262" y="195"/>
                    <a:pt x="266" y="176"/>
                    <a:pt x="269" y="157"/>
                  </a:cubicBezTo>
                  <a:cubicBezTo>
                    <a:pt x="273" y="135"/>
                    <a:pt x="273" y="116"/>
                    <a:pt x="269" y="94"/>
                  </a:cubicBezTo>
                  <a:lnTo>
                    <a:pt x="217" y="105"/>
                  </a:lnTo>
                  <a:cubicBezTo>
                    <a:pt x="221" y="116"/>
                    <a:pt x="221" y="131"/>
                    <a:pt x="221" y="142"/>
                  </a:cubicBezTo>
                  <a:cubicBezTo>
                    <a:pt x="217" y="157"/>
                    <a:pt x="214" y="168"/>
                    <a:pt x="206" y="180"/>
                  </a:cubicBezTo>
                  <a:cubicBezTo>
                    <a:pt x="199" y="191"/>
                    <a:pt x="187" y="198"/>
                    <a:pt x="176" y="206"/>
                  </a:cubicBezTo>
                  <a:cubicBezTo>
                    <a:pt x="168" y="211"/>
                    <a:pt x="158" y="215"/>
                    <a:pt x="147" y="215"/>
                  </a:cubicBezTo>
                  <a:cubicBezTo>
                    <a:pt x="143" y="215"/>
                    <a:pt x="139" y="214"/>
                    <a:pt x="135" y="213"/>
                  </a:cubicBezTo>
                  <a:cubicBezTo>
                    <a:pt x="120" y="213"/>
                    <a:pt x="109" y="210"/>
                    <a:pt x="94" y="202"/>
                  </a:cubicBezTo>
                  <a:cubicBezTo>
                    <a:pt x="83" y="191"/>
                    <a:pt x="72" y="183"/>
                    <a:pt x="64" y="168"/>
                  </a:cubicBezTo>
                  <a:cubicBezTo>
                    <a:pt x="57" y="157"/>
                    <a:pt x="57" y="142"/>
                    <a:pt x="57" y="127"/>
                  </a:cubicBezTo>
                  <a:cubicBezTo>
                    <a:pt x="57" y="116"/>
                    <a:pt x="61" y="101"/>
                    <a:pt x="68" y="90"/>
                  </a:cubicBezTo>
                  <a:cubicBezTo>
                    <a:pt x="75" y="79"/>
                    <a:pt x="83" y="71"/>
                    <a:pt x="98" y="64"/>
                  </a:cubicBezTo>
                  <a:cubicBezTo>
                    <a:pt x="109" y="57"/>
                    <a:pt x="120" y="53"/>
                    <a:pt x="135" y="49"/>
                  </a:cubicBezTo>
                  <a:lnTo>
                    <a:pt x="116"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30"/>
            <p:cNvSpPr/>
            <p:nvPr/>
          </p:nvSpPr>
          <p:spPr>
            <a:xfrm>
              <a:off x="3113750" y="2752950"/>
              <a:ext cx="6925" cy="6950"/>
            </a:xfrm>
            <a:custGeom>
              <a:rect b="b" l="l" r="r" t="t"/>
              <a:pathLst>
                <a:path extrusionOk="0" h="278" w="277">
                  <a:moveTo>
                    <a:pt x="142" y="57"/>
                  </a:moveTo>
                  <a:cubicBezTo>
                    <a:pt x="157" y="57"/>
                    <a:pt x="168" y="65"/>
                    <a:pt x="183" y="72"/>
                  </a:cubicBezTo>
                  <a:cubicBezTo>
                    <a:pt x="194" y="80"/>
                    <a:pt x="206" y="91"/>
                    <a:pt x="213" y="102"/>
                  </a:cubicBezTo>
                  <a:cubicBezTo>
                    <a:pt x="217" y="117"/>
                    <a:pt x="220" y="128"/>
                    <a:pt x="220" y="143"/>
                  </a:cubicBezTo>
                  <a:cubicBezTo>
                    <a:pt x="220" y="158"/>
                    <a:pt x="217" y="173"/>
                    <a:pt x="209" y="184"/>
                  </a:cubicBezTo>
                  <a:cubicBezTo>
                    <a:pt x="202" y="195"/>
                    <a:pt x="191" y="206"/>
                    <a:pt x="179" y="210"/>
                  </a:cubicBezTo>
                  <a:cubicBezTo>
                    <a:pt x="165" y="218"/>
                    <a:pt x="150" y="221"/>
                    <a:pt x="138" y="221"/>
                  </a:cubicBezTo>
                  <a:cubicBezTo>
                    <a:pt x="123" y="218"/>
                    <a:pt x="109" y="214"/>
                    <a:pt x="94" y="206"/>
                  </a:cubicBezTo>
                  <a:cubicBezTo>
                    <a:pt x="82" y="199"/>
                    <a:pt x="71" y="188"/>
                    <a:pt x="68" y="173"/>
                  </a:cubicBezTo>
                  <a:cubicBezTo>
                    <a:pt x="60" y="162"/>
                    <a:pt x="56" y="147"/>
                    <a:pt x="56" y="132"/>
                  </a:cubicBezTo>
                  <a:cubicBezTo>
                    <a:pt x="56" y="117"/>
                    <a:pt x="60" y="106"/>
                    <a:pt x="68" y="95"/>
                  </a:cubicBezTo>
                  <a:cubicBezTo>
                    <a:pt x="79" y="80"/>
                    <a:pt x="86" y="72"/>
                    <a:pt x="101" y="65"/>
                  </a:cubicBezTo>
                  <a:cubicBezTo>
                    <a:pt x="112" y="61"/>
                    <a:pt x="127" y="57"/>
                    <a:pt x="142" y="57"/>
                  </a:cubicBezTo>
                  <a:close/>
                  <a:moveTo>
                    <a:pt x="134" y="0"/>
                  </a:moveTo>
                  <a:cubicBezTo>
                    <a:pt x="116" y="0"/>
                    <a:pt x="97" y="7"/>
                    <a:pt x="79" y="16"/>
                  </a:cubicBezTo>
                  <a:cubicBezTo>
                    <a:pt x="56" y="27"/>
                    <a:pt x="41" y="42"/>
                    <a:pt x="26" y="65"/>
                  </a:cubicBezTo>
                  <a:cubicBezTo>
                    <a:pt x="12" y="87"/>
                    <a:pt x="4" y="113"/>
                    <a:pt x="0" y="136"/>
                  </a:cubicBezTo>
                  <a:cubicBezTo>
                    <a:pt x="0" y="162"/>
                    <a:pt x="4" y="184"/>
                    <a:pt x="15" y="203"/>
                  </a:cubicBezTo>
                  <a:cubicBezTo>
                    <a:pt x="26" y="225"/>
                    <a:pt x="41" y="244"/>
                    <a:pt x="64" y="255"/>
                  </a:cubicBezTo>
                  <a:cubicBezTo>
                    <a:pt x="82" y="270"/>
                    <a:pt x="109" y="277"/>
                    <a:pt x="131" y="277"/>
                  </a:cubicBezTo>
                  <a:cubicBezTo>
                    <a:pt x="153" y="277"/>
                    <a:pt x="176" y="274"/>
                    <a:pt x="198" y="262"/>
                  </a:cubicBezTo>
                  <a:cubicBezTo>
                    <a:pt x="220" y="251"/>
                    <a:pt x="239" y="233"/>
                    <a:pt x="250" y="210"/>
                  </a:cubicBezTo>
                  <a:cubicBezTo>
                    <a:pt x="265" y="188"/>
                    <a:pt x="273" y="165"/>
                    <a:pt x="276" y="143"/>
                  </a:cubicBezTo>
                  <a:cubicBezTo>
                    <a:pt x="276" y="117"/>
                    <a:pt x="273" y="95"/>
                    <a:pt x="262" y="72"/>
                  </a:cubicBezTo>
                  <a:cubicBezTo>
                    <a:pt x="250" y="53"/>
                    <a:pt x="235" y="35"/>
                    <a:pt x="213" y="20"/>
                  </a:cubicBezTo>
                  <a:cubicBezTo>
                    <a:pt x="194" y="9"/>
                    <a:pt x="172" y="1"/>
                    <a:pt x="146" y="1"/>
                  </a:cubicBezTo>
                  <a:cubicBezTo>
                    <a:pt x="142" y="1"/>
                    <a:pt x="138" y="0"/>
                    <a:pt x="13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30"/>
            <p:cNvSpPr/>
            <p:nvPr/>
          </p:nvSpPr>
          <p:spPr>
            <a:xfrm>
              <a:off x="3116650" y="2745700"/>
              <a:ext cx="7650" cy="6925"/>
            </a:xfrm>
            <a:custGeom>
              <a:rect b="b" l="l" r="r" t="t"/>
              <a:pathLst>
                <a:path extrusionOk="0" h="277" w="306">
                  <a:moveTo>
                    <a:pt x="146" y="0"/>
                  </a:moveTo>
                  <a:lnTo>
                    <a:pt x="112" y="49"/>
                  </a:lnTo>
                  <a:lnTo>
                    <a:pt x="239" y="217"/>
                  </a:lnTo>
                  <a:lnTo>
                    <a:pt x="34" y="168"/>
                  </a:lnTo>
                  <a:lnTo>
                    <a:pt x="0" y="224"/>
                  </a:lnTo>
                  <a:lnTo>
                    <a:pt x="276" y="276"/>
                  </a:lnTo>
                  <a:lnTo>
                    <a:pt x="306" y="228"/>
                  </a:lnTo>
                  <a:lnTo>
                    <a:pt x="146"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30"/>
            <p:cNvSpPr/>
            <p:nvPr/>
          </p:nvSpPr>
          <p:spPr>
            <a:xfrm>
              <a:off x="3120650" y="2743725"/>
              <a:ext cx="6375" cy="4800"/>
            </a:xfrm>
            <a:custGeom>
              <a:rect b="b" l="l" r="r" t="t"/>
              <a:pathLst>
                <a:path extrusionOk="0" h="192" w="255">
                  <a:moveTo>
                    <a:pt x="34" y="1"/>
                  </a:moveTo>
                  <a:lnTo>
                    <a:pt x="0" y="49"/>
                  </a:lnTo>
                  <a:lnTo>
                    <a:pt x="221" y="191"/>
                  </a:lnTo>
                  <a:lnTo>
                    <a:pt x="254" y="143"/>
                  </a:lnTo>
                  <a:lnTo>
                    <a:pt x="34"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30"/>
            <p:cNvSpPr/>
            <p:nvPr/>
          </p:nvSpPr>
          <p:spPr>
            <a:xfrm>
              <a:off x="3122325" y="2738425"/>
              <a:ext cx="7675" cy="7575"/>
            </a:xfrm>
            <a:custGeom>
              <a:rect b="b" l="l" r="r" t="t"/>
              <a:pathLst>
                <a:path extrusionOk="0" h="303" w="307">
                  <a:moveTo>
                    <a:pt x="160" y="58"/>
                  </a:moveTo>
                  <a:cubicBezTo>
                    <a:pt x="164" y="58"/>
                    <a:pt x="168" y="59"/>
                    <a:pt x="172" y="60"/>
                  </a:cubicBezTo>
                  <a:cubicBezTo>
                    <a:pt x="183" y="60"/>
                    <a:pt x="198" y="64"/>
                    <a:pt x="213" y="75"/>
                  </a:cubicBezTo>
                  <a:cubicBezTo>
                    <a:pt x="224" y="82"/>
                    <a:pt x="236" y="93"/>
                    <a:pt x="243" y="105"/>
                  </a:cubicBezTo>
                  <a:cubicBezTo>
                    <a:pt x="247" y="116"/>
                    <a:pt x="251" y="127"/>
                    <a:pt x="251" y="142"/>
                  </a:cubicBezTo>
                  <a:cubicBezTo>
                    <a:pt x="251" y="157"/>
                    <a:pt x="247" y="168"/>
                    <a:pt x="239" y="179"/>
                  </a:cubicBezTo>
                  <a:lnTo>
                    <a:pt x="210" y="224"/>
                  </a:lnTo>
                  <a:lnTo>
                    <a:pt x="75" y="138"/>
                  </a:lnTo>
                  <a:lnTo>
                    <a:pt x="101" y="93"/>
                  </a:lnTo>
                  <a:cubicBezTo>
                    <a:pt x="109" y="82"/>
                    <a:pt x="120" y="75"/>
                    <a:pt x="131" y="67"/>
                  </a:cubicBezTo>
                  <a:cubicBezTo>
                    <a:pt x="139" y="62"/>
                    <a:pt x="150" y="58"/>
                    <a:pt x="160" y="58"/>
                  </a:cubicBezTo>
                  <a:close/>
                  <a:moveTo>
                    <a:pt x="176" y="0"/>
                  </a:moveTo>
                  <a:cubicBezTo>
                    <a:pt x="154" y="0"/>
                    <a:pt x="131" y="4"/>
                    <a:pt x="113" y="15"/>
                  </a:cubicBezTo>
                  <a:cubicBezTo>
                    <a:pt x="90" y="26"/>
                    <a:pt x="75" y="45"/>
                    <a:pt x="60" y="67"/>
                  </a:cubicBezTo>
                  <a:lnTo>
                    <a:pt x="1" y="161"/>
                  </a:lnTo>
                  <a:lnTo>
                    <a:pt x="221" y="302"/>
                  </a:lnTo>
                  <a:lnTo>
                    <a:pt x="277" y="209"/>
                  </a:lnTo>
                  <a:cubicBezTo>
                    <a:pt x="292" y="187"/>
                    <a:pt x="303" y="164"/>
                    <a:pt x="303" y="142"/>
                  </a:cubicBezTo>
                  <a:cubicBezTo>
                    <a:pt x="307" y="116"/>
                    <a:pt x="303" y="93"/>
                    <a:pt x="292" y="75"/>
                  </a:cubicBezTo>
                  <a:cubicBezTo>
                    <a:pt x="280" y="52"/>
                    <a:pt x="266" y="37"/>
                    <a:pt x="243" y="23"/>
                  </a:cubicBezTo>
                  <a:cubicBezTo>
                    <a:pt x="221" y="8"/>
                    <a:pt x="202" y="0"/>
                    <a:pt x="176"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30"/>
            <p:cNvSpPr/>
            <p:nvPr/>
          </p:nvSpPr>
          <p:spPr>
            <a:xfrm>
              <a:off x="3129125" y="2735700"/>
              <a:ext cx="2175" cy="2550"/>
            </a:xfrm>
            <a:custGeom>
              <a:rect b="b" l="l" r="r" t="t"/>
              <a:pathLst>
                <a:path extrusionOk="0" h="102" w="87">
                  <a:moveTo>
                    <a:pt x="53" y="1"/>
                  </a:moveTo>
                  <a:lnTo>
                    <a:pt x="1" y="79"/>
                  </a:lnTo>
                  <a:lnTo>
                    <a:pt x="35" y="102"/>
                  </a:lnTo>
                  <a:lnTo>
                    <a:pt x="87" y="20"/>
                  </a:lnTo>
                  <a:lnTo>
                    <a:pt x="53"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30"/>
            <p:cNvSpPr/>
            <p:nvPr/>
          </p:nvSpPr>
          <p:spPr>
            <a:xfrm>
              <a:off x="3128025" y="2731150"/>
              <a:ext cx="7025" cy="4775"/>
            </a:xfrm>
            <a:custGeom>
              <a:rect b="b" l="l" r="r" t="t"/>
              <a:pathLst>
                <a:path extrusionOk="0" h="191" w="281">
                  <a:moveTo>
                    <a:pt x="64" y="0"/>
                  </a:moveTo>
                  <a:lnTo>
                    <a:pt x="0" y="93"/>
                  </a:lnTo>
                  <a:lnTo>
                    <a:pt x="45" y="120"/>
                  </a:lnTo>
                  <a:lnTo>
                    <a:pt x="71" y="75"/>
                  </a:lnTo>
                  <a:lnTo>
                    <a:pt x="250" y="190"/>
                  </a:lnTo>
                  <a:lnTo>
                    <a:pt x="280" y="142"/>
                  </a:lnTo>
                  <a:lnTo>
                    <a:pt x="6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30"/>
            <p:cNvSpPr/>
            <p:nvPr/>
          </p:nvSpPr>
          <p:spPr>
            <a:xfrm>
              <a:off x="3131000" y="2726825"/>
              <a:ext cx="6475" cy="6475"/>
            </a:xfrm>
            <a:custGeom>
              <a:rect b="b" l="l" r="r" t="t"/>
              <a:pathLst>
                <a:path extrusionOk="0" h="259" w="259">
                  <a:moveTo>
                    <a:pt x="95" y="52"/>
                  </a:moveTo>
                  <a:cubicBezTo>
                    <a:pt x="103" y="52"/>
                    <a:pt x="111" y="56"/>
                    <a:pt x="116" y="61"/>
                  </a:cubicBezTo>
                  <a:cubicBezTo>
                    <a:pt x="127" y="65"/>
                    <a:pt x="135" y="76"/>
                    <a:pt x="135" y="87"/>
                  </a:cubicBezTo>
                  <a:cubicBezTo>
                    <a:pt x="139" y="99"/>
                    <a:pt x="135" y="110"/>
                    <a:pt x="127" y="121"/>
                  </a:cubicBezTo>
                  <a:cubicBezTo>
                    <a:pt x="120" y="132"/>
                    <a:pt x="113" y="136"/>
                    <a:pt x="101" y="140"/>
                  </a:cubicBezTo>
                  <a:cubicBezTo>
                    <a:pt x="98" y="141"/>
                    <a:pt x="96" y="141"/>
                    <a:pt x="93" y="141"/>
                  </a:cubicBezTo>
                  <a:cubicBezTo>
                    <a:pt x="86" y="141"/>
                    <a:pt x="80" y="138"/>
                    <a:pt x="72" y="132"/>
                  </a:cubicBezTo>
                  <a:cubicBezTo>
                    <a:pt x="60" y="125"/>
                    <a:pt x="53" y="117"/>
                    <a:pt x="53" y="106"/>
                  </a:cubicBezTo>
                  <a:cubicBezTo>
                    <a:pt x="49" y="95"/>
                    <a:pt x="53" y="87"/>
                    <a:pt x="60" y="76"/>
                  </a:cubicBezTo>
                  <a:cubicBezTo>
                    <a:pt x="68" y="61"/>
                    <a:pt x="75" y="54"/>
                    <a:pt x="86" y="54"/>
                  </a:cubicBezTo>
                  <a:cubicBezTo>
                    <a:pt x="89" y="53"/>
                    <a:pt x="92" y="52"/>
                    <a:pt x="95" y="52"/>
                  </a:cubicBezTo>
                  <a:close/>
                  <a:moveTo>
                    <a:pt x="104" y="0"/>
                  </a:moveTo>
                  <a:cubicBezTo>
                    <a:pt x="90" y="0"/>
                    <a:pt x="75" y="4"/>
                    <a:pt x="64" y="9"/>
                  </a:cubicBezTo>
                  <a:cubicBezTo>
                    <a:pt x="45" y="16"/>
                    <a:pt x="30" y="31"/>
                    <a:pt x="19" y="50"/>
                  </a:cubicBezTo>
                  <a:cubicBezTo>
                    <a:pt x="8" y="65"/>
                    <a:pt x="1" y="84"/>
                    <a:pt x="1" y="99"/>
                  </a:cubicBezTo>
                  <a:cubicBezTo>
                    <a:pt x="1" y="113"/>
                    <a:pt x="1" y="128"/>
                    <a:pt x="8" y="143"/>
                  </a:cubicBezTo>
                  <a:cubicBezTo>
                    <a:pt x="16" y="158"/>
                    <a:pt x="27" y="169"/>
                    <a:pt x="42" y="177"/>
                  </a:cubicBezTo>
                  <a:cubicBezTo>
                    <a:pt x="59" y="188"/>
                    <a:pt x="76" y="193"/>
                    <a:pt x="91" y="193"/>
                  </a:cubicBezTo>
                  <a:cubicBezTo>
                    <a:pt x="96" y="193"/>
                    <a:pt x="101" y="193"/>
                    <a:pt x="105" y="192"/>
                  </a:cubicBezTo>
                  <a:cubicBezTo>
                    <a:pt x="127" y="188"/>
                    <a:pt x="146" y="173"/>
                    <a:pt x="157" y="154"/>
                  </a:cubicBezTo>
                  <a:cubicBezTo>
                    <a:pt x="165" y="140"/>
                    <a:pt x="172" y="128"/>
                    <a:pt x="172" y="117"/>
                  </a:cubicBezTo>
                  <a:cubicBezTo>
                    <a:pt x="172" y="106"/>
                    <a:pt x="172" y="95"/>
                    <a:pt x="165" y="84"/>
                  </a:cubicBezTo>
                  <a:lnTo>
                    <a:pt x="165" y="84"/>
                  </a:lnTo>
                  <a:cubicBezTo>
                    <a:pt x="187" y="95"/>
                    <a:pt x="202" y="110"/>
                    <a:pt x="206" y="125"/>
                  </a:cubicBezTo>
                  <a:cubicBezTo>
                    <a:pt x="213" y="143"/>
                    <a:pt x="210" y="162"/>
                    <a:pt x="198" y="181"/>
                  </a:cubicBezTo>
                  <a:cubicBezTo>
                    <a:pt x="191" y="188"/>
                    <a:pt x="187" y="196"/>
                    <a:pt x="180" y="203"/>
                  </a:cubicBezTo>
                  <a:cubicBezTo>
                    <a:pt x="172" y="207"/>
                    <a:pt x="161" y="214"/>
                    <a:pt x="154" y="218"/>
                  </a:cubicBezTo>
                  <a:lnTo>
                    <a:pt x="176" y="259"/>
                  </a:lnTo>
                  <a:cubicBezTo>
                    <a:pt x="187" y="251"/>
                    <a:pt x="198" y="244"/>
                    <a:pt x="210" y="233"/>
                  </a:cubicBezTo>
                  <a:cubicBezTo>
                    <a:pt x="221" y="222"/>
                    <a:pt x="232" y="214"/>
                    <a:pt x="239" y="199"/>
                  </a:cubicBezTo>
                  <a:cubicBezTo>
                    <a:pt x="251" y="181"/>
                    <a:pt x="258" y="162"/>
                    <a:pt x="258" y="140"/>
                  </a:cubicBezTo>
                  <a:cubicBezTo>
                    <a:pt x="258" y="121"/>
                    <a:pt x="251" y="99"/>
                    <a:pt x="239" y="80"/>
                  </a:cubicBezTo>
                  <a:cubicBezTo>
                    <a:pt x="224" y="61"/>
                    <a:pt x="210" y="43"/>
                    <a:pt x="183" y="28"/>
                  </a:cubicBezTo>
                  <a:cubicBezTo>
                    <a:pt x="161" y="13"/>
                    <a:pt x="142" y="5"/>
                    <a:pt x="120" y="2"/>
                  </a:cubicBezTo>
                  <a:cubicBezTo>
                    <a:pt x="115" y="1"/>
                    <a:pt x="110" y="0"/>
                    <a:pt x="10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30"/>
            <p:cNvSpPr/>
            <p:nvPr/>
          </p:nvSpPr>
          <p:spPr>
            <a:xfrm>
              <a:off x="3119625" y="2761925"/>
              <a:ext cx="13550" cy="11775"/>
            </a:xfrm>
            <a:custGeom>
              <a:rect b="b" l="l" r="r" t="t"/>
              <a:pathLst>
                <a:path extrusionOk="0" h="471" w="542">
                  <a:moveTo>
                    <a:pt x="217" y="0"/>
                  </a:moveTo>
                  <a:lnTo>
                    <a:pt x="0" y="336"/>
                  </a:lnTo>
                  <a:lnTo>
                    <a:pt x="79" y="385"/>
                  </a:lnTo>
                  <a:lnTo>
                    <a:pt x="157" y="262"/>
                  </a:lnTo>
                  <a:lnTo>
                    <a:pt x="485" y="471"/>
                  </a:lnTo>
                  <a:lnTo>
                    <a:pt x="541" y="381"/>
                  </a:lnTo>
                  <a:lnTo>
                    <a:pt x="217" y="172"/>
                  </a:lnTo>
                  <a:lnTo>
                    <a:pt x="295" y="49"/>
                  </a:lnTo>
                  <a:lnTo>
                    <a:pt x="217"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30"/>
            <p:cNvSpPr/>
            <p:nvPr/>
          </p:nvSpPr>
          <p:spPr>
            <a:xfrm>
              <a:off x="3125875" y="2752975"/>
              <a:ext cx="15125" cy="14200"/>
            </a:xfrm>
            <a:custGeom>
              <a:rect b="b" l="l" r="r" t="t"/>
              <a:pathLst>
                <a:path extrusionOk="0" h="568" w="605">
                  <a:moveTo>
                    <a:pt x="198" y="0"/>
                  </a:moveTo>
                  <a:lnTo>
                    <a:pt x="0" y="306"/>
                  </a:lnTo>
                  <a:lnTo>
                    <a:pt x="403" y="567"/>
                  </a:lnTo>
                  <a:lnTo>
                    <a:pt x="605" y="254"/>
                  </a:lnTo>
                  <a:lnTo>
                    <a:pt x="530" y="205"/>
                  </a:lnTo>
                  <a:lnTo>
                    <a:pt x="385" y="426"/>
                  </a:lnTo>
                  <a:lnTo>
                    <a:pt x="299" y="370"/>
                  </a:lnTo>
                  <a:lnTo>
                    <a:pt x="422" y="176"/>
                  </a:lnTo>
                  <a:lnTo>
                    <a:pt x="347" y="127"/>
                  </a:lnTo>
                  <a:lnTo>
                    <a:pt x="221" y="321"/>
                  </a:lnTo>
                  <a:lnTo>
                    <a:pt x="135" y="265"/>
                  </a:lnTo>
                  <a:lnTo>
                    <a:pt x="273" y="49"/>
                  </a:lnTo>
                  <a:lnTo>
                    <a:pt x="198"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30"/>
            <p:cNvSpPr/>
            <p:nvPr/>
          </p:nvSpPr>
          <p:spPr>
            <a:xfrm>
              <a:off x="3133425" y="2743650"/>
              <a:ext cx="12625" cy="13250"/>
            </a:xfrm>
            <a:custGeom>
              <a:rect b="b" l="l" r="r" t="t"/>
              <a:pathLst>
                <a:path extrusionOk="0" h="530" w="505">
                  <a:moveTo>
                    <a:pt x="187" y="0"/>
                  </a:moveTo>
                  <a:cubicBezTo>
                    <a:pt x="161" y="11"/>
                    <a:pt x="135" y="30"/>
                    <a:pt x="109" y="49"/>
                  </a:cubicBezTo>
                  <a:cubicBezTo>
                    <a:pt x="83" y="71"/>
                    <a:pt x="64" y="97"/>
                    <a:pt x="45" y="123"/>
                  </a:cubicBezTo>
                  <a:cubicBezTo>
                    <a:pt x="23" y="157"/>
                    <a:pt x="12" y="187"/>
                    <a:pt x="8" y="217"/>
                  </a:cubicBezTo>
                  <a:cubicBezTo>
                    <a:pt x="1" y="246"/>
                    <a:pt x="4" y="272"/>
                    <a:pt x="16" y="299"/>
                  </a:cubicBezTo>
                  <a:cubicBezTo>
                    <a:pt x="23" y="321"/>
                    <a:pt x="42" y="343"/>
                    <a:pt x="64" y="358"/>
                  </a:cubicBezTo>
                  <a:cubicBezTo>
                    <a:pt x="90" y="373"/>
                    <a:pt x="116" y="381"/>
                    <a:pt x="139" y="381"/>
                  </a:cubicBezTo>
                  <a:cubicBezTo>
                    <a:pt x="165" y="377"/>
                    <a:pt x="183" y="369"/>
                    <a:pt x="202" y="358"/>
                  </a:cubicBezTo>
                  <a:cubicBezTo>
                    <a:pt x="225" y="343"/>
                    <a:pt x="247" y="325"/>
                    <a:pt x="269" y="302"/>
                  </a:cubicBezTo>
                  <a:cubicBezTo>
                    <a:pt x="288" y="287"/>
                    <a:pt x="303" y="276"/>
                    <a:pt x="314" y="269"/>
                  </a:cubicBezTo>
                  <a:cubicBezTo>
                    <a:pt x="325" y="258"/>
                    <a:pt x="336" y="254"/>
                    <a:pt x="348" y="250"/>
                  </a:cubicBezTo>
                  <a:cubicBezTo>
                    <a:pt x="351" y="249"/>
                    <a:pt x="354" y="249"/>
                    <a:pt x="357" y="249"/>
                  </a:cubicBezTo>
                  <a:cubicBezTo>
                    <a:pt x="365" y="249"/>
                    <a:pt x="373" y="252"/>
                    <a:pt x="381" y="258"/>
                  </a:cubicBezTo>
                  <a:cubicBezTo>
                    <a:pt x="392" y="265"/>
                    <a:pt x="400" y="276"/>
                    <a:pt x="400" y="291"/>
                  </a:cubicBezTo>
                  <a:cubicBezTo>
                    <a:pt x="400" y="306"/>
                    <a:pt x="392" y="325"/>
                    <a:pt x="381" y="343"/>
                  </a:cubicBezTo>
                  <a:cubicBezTo>
                    <a:pt x="366" y="366"/>
                    <a:pt x="348" y="384"/>
                    <a:pt x="318" y="403"/>
                  </a:cubicBezTo>
                  <a:cubicBezTo>
                    <a:pt x="292" y="425"/>
                    <a:pt x="262" y="437"/>
                    <a:pt x="228" y="448"/>
                  </a:cubicBezTo>
                  <a:lnTo>
                    <a:pt x="280" y="530"/>
                  </a:lnTo>
                  <a:cubicBezTo>
                    <a:pt x="314" y="519"/>
                    <a:pt x="348" y="504"/>
                    <a:pt x="381" y="478"/>
                  </a:cubicBezTo>
                  <a:cubicBezTo>
                    <a:pt x="411" y="455"/>
                    <a:pt x="437" y="425"/>
                    <a:pt x="460" y="392"/>
                  </a:cubicBezTo>
                  <a:cubicBezTo>
                    <a:pt x="478" y="362"/>
                    <a:pt x="493" y="332"/>
                    <a:pt x="497" y="302"/>
                  </a:cubicBezTo>
                  <a:cubicBezTo>
                    <a:pt x="504" y="272"/>
                    <a:pt x="501" y="246"/>
                    <a:pt x="489" y="220"/>
                  </a:cubicBezTo>
                  <a:cubicBezTo>
                    <a:pt x="482" y="194"/>
                    <a:pt x="463" y="172"/>
                    <a:pt x="437" y="157"/>
                  </a:cubicBezTo>
                  <a:cubicBezTo>
                    <a:pt x="415" y="141"/>
                    <a:pt x="394" y="134"/>
                    <a:pt x="374" y="134"/>
                  </a:cubicBezTo>
                  <a:cubicBezTo>
                    <a:pt x="370" y="134"/>
                    <a:pt x="366" y="134"/>
                    <a:pt x="363" y="134"/>
                  </a:cubicBezTo>
                  <a:cubicBezTo>
                    <a:pt x="336" y="138"/>
                    <a:pt x="314" y="146"/>
                    <a:pt x="295" y="157"/>
                  </a:cubicBezTo>
                  <a:cubicBezTo>
                    <a:pt x="277" y="168"/>
                    <a:pt x="254" y="187"/>
                    <a:pt x="228" y="209"/>
                  </a:cubicBezTo>
                  <a:cubicBezTo>
                    <a:pt x="202" y="231"/>
                    <a:pt x="180" y="246"/>
                    <a:pt x="165" y="258"/>
                  </a:cubicBezTo>
                  <a:cubicBezTo>
                    <a:pt x="158" y="261"/>
                    <a:pt x="151" y="263"/>
                    <a:pt x="145" y="263"/>
                  </a:cubicBezTo>
                  <a:cubicBezTo>
                    <a:pt x="136" y="263"/>
                    <a:pt x="128" y="260"/>
                    <a:pt x="120" y="254"/>
                  </a:cubicBezTo>
                  <a:cubicBezTo>
                    <a:pt x="109" y="246"/>
                    <a:pt x="101" y="239"/>
                    <a:pt x="101" y="224"/>
                  </a:cubicBezTo>
                  <a:cubicBezTo>
                    <a:pt x="101" y="213"/>
                    <a:pt x="109" y="198"/>
                    <a:pt x="116" y="183"/>
                  </a:cubicBezTo>
                  <a:cubicBezTo>
                    <a:pt x="127" y="164"/>
                    <a:pt x="146" y="149"/>
                    <a:pt x="169" y="131"/>
                  </a:cubicBezTo>
                  <a:cubicBezTo>
                    <a:pt x="191" y="112"/>
                    <a:pt x="213" y="97"/>
                    <a:pt x="239" y="82"/>
                  </a:cubicBezTo>
                  <a:lnTo>
                    <a:pt x="187"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30"/>
            <p:cNvSpPr/>
            <p:nvPr/>
          </p:nvSpPr>
          <p:spPr>
            <a:xfrm>
              <a:off x="3137525" y="2733950"/>
              <a:ext cx="13550" cy="11850"/>
            </a:xfrm>
            <a:custGeom>
              <a:rect b="b" l="l" r="r" t="t"/>
              <a:pathLst>
                <a:path extrusionOk="0" h="474" w="542">
                  <a:moveTo>
                    <a:pt x="221" y="0"/>
                  </a:moveTo>
                  <a:lnTo>
                    <a:pt x="1" y="340"/>
                  </a:lnTo>
                  <a:lnTo>
                    <a:pt x="79" y="388"/>
                  </a:lnTo>
                  <a:lnTo>
                    <a:pt x="158" y="265"/>
                  </a:lnTo>
                  <a:lnTo>
                    <a:pt x="486" y="474"/>
                  </a:lnTo>
                  <a:lnTo>
                    <a:pt x="542" y="384"/>
                  </a:lnTo>
                  <a:lnTo>
                    <a:pt x="217" y="175"/>
                  </a:lnTo>
                  <a:lnTo>
                    <a:pt x="296" y="52"/>
                  </a:lnTo>
                  <a:lnTo>
                    <a:pt x="221"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30"/>
            <p:cNvSpPr/>
            <p:nvPr/>
          </p:nvSpPr>
          <p:spPr>
            <a:xfrm>
              <a:off x="3101800" y="2624250"/>
              <a:ext cx="97975" cy="69975"/>
            </a:xfrm>
            <a:custGeom>
              <a:rect b="b" l="l" r="r" t="t"/>
              <a:pathLst>
                <a:path extrusionOk="0" h="2799" w="3919">
                  <a:moveTo>
                    <a:pt x="2380" y="0"/>
                  </a:moveTo>
                  <a:cubicBezTo>
                    <a:pt x="1189" y="0"/>
                    <a:pt x="1" y="974"/>
                    <a:pt x="1" y="974"/>
                  </a:cubicBezTo>
                  <a:lnTo>
                    <a:pt x="825" y="2698"/>
                  </a:lnTo>
                  <a:cubicBezTo>
                    <a:pt x="825" y="2698"/>
                    <a:pt x="796" y="2798"/>
                    <a:pt x="815" y="2798"/>
                  </a:cubicBezTo>
                  <a:cubicBezTo>
                    <a:pt x="830" y="2798"/>
                    <a:pt x="873" y="2739"/>
                    <a:pt x="982" y="2530"/>
                  </a:cubicBezTo>
                  <a:cubicBezTo>
                    <a:pt x="1228" y="2045"/>
                    <a:pt x="2519" y="1519"/>
                    <a:pt x="3221" y="1097"/>
                  </a:cubicBezTo>
                  <a:cubicBezTo>
                    <a:pt x="3919" y="679"/>
                    <a:pt x="3280" y="228"/>
                    <a:pt x="3280" y="228"/>
                  </a:cubicBezTo>
                  <a:cubicBezTo>
                    <a:pt x="2994" y="65"/>
                    <a:pt x="2687" y="0"/>
                    <a:pt x="2380"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30"/>
            <p:cNvSpPr/>
            <p:nvPr/>
          </p:nvSpPr>
          <p:spPr>
            <a:xfrm>
              <a:off x="3125125" y="2675825"/>
              <a:ext cx="13650" cy="13550"/>
            </a:xfrm>
            <a:custGeom>
              <a:rect b="b" l="l" r="r" t="t"/>
              <a:pathLst>
                <a:path extrusionOk="0" h="542" w="546">
                  <a:moveTo>
                    <a:pt x="545" y="1"/>
                  </a:moveTo>
                  <a:lnTo>
                    <a:pt x="545" y="1"/>
                  </a:lnTo>
                  <a:cubicBezTo>
                    <a:pt x="310" y="154"/>
                    <a:pt x="124" y="310"/>
                    <a:pt x="49" y="467"/>
                  </a:cubicBezTo>
                  <a:cubicBezTo>
                    <a:pt x="30" y="482"/>
                    <a:pt x="30" y="497"/>
                    <a:pt x="15" y="512"/>
                  </a:cubicBezTo>
                  <a:cubicBezTo>
                    <a:pt x="15" y="517"/>
                    <a:pt x="15" y="520"/>
                    <a:pt x="15" y="523"/>
                  </a:cubicBezTo>
                  <a:lnTo>
                    <a:pt x="15" y="523"/>
                  </a:lnTo>
                  <a:cubicBezTo>
                    <a:pt x="108" y="408"/>
                    <a:pt x="245" y="304"/>
                    <a:pt x="422" y="187"/>
                  </a:cubicBezTo>
                  <a:lnTo>
                    <a:pt x="545" y="1"/>
                  </a:lnTo>
                  <a:close/>
                  <a:moveTo>
                    <a:pt x="15" y="523"/>
                  </a:moveTo>
                  <a:cubicBezTo>
                    <a:pt x="10" y="529"/>
                    <a:pt x="5" y="535"/>
                    <a:pt x="1" y="542"/>
                  </a:cubicBezTo>
                  <a:cubicBezTo>
                    <a:pt x="10" y="532"/>
                    <a:pt x="14" y="529"/>
                    <a:pt x="15" y="523"/>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30"/>
            <p:cNvSpPr/>
            <p:nvPr/>
          </p:nvSpPr>
          <p:spPr>
            <a:xfrm>
              <a:off x="3135675" y="2671900"/>
              <a:ext cx="9350" cy="8625"/>
            </a:xfrm>
            <a:custGeom>
              <a:rect b="b" l="l" r="r" t="t"/>
              <a:pathLst>
                <a:path extrusionOk="0" h="345" w="374">
                  <a:moveTo>
                    <a:pt x="373" y="1"/>
                  </a:moveTo>
                  <a:lnTo>
                    <a:pt x="373" y="1"/>
                  </a:lnTo>
                  <a:cubicBezTo>
                    <a:pt x="280" y="46"/>
                    <a:pt x="202" y="109"/>
                    <a:pt x="123" y="158"/>
                  </a:cubicBezTo>
                  <a:lnTo>
                    <a:pt x="0" y="344"/>
                  </a:lnTo>
                  <a:cubicBezTo>
                    <a:pt x="75" y="296"/>
                    <a:pt x="153" y="266"/>
                    <a:pt x="232" y="217"/>
                  </a:cubicBezTo>
                  <a:lnTo>
                    <a:pt x="373"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30"/>
            <p:cNvSpPr/>
            <p:nvPr/>
          </p:nvSpPr>
          <p:spPr>
            <a:xfrm>
              <a:off x="3151525" y="2666025"/>
              <a:ext cx="3950" cy="5900"/>
            </a:xfrm>
            <a:custGeom>
              <a:rect b="b" l="l" r="r" t="t"/>
              <a:pathLst>
                <a:path extrusionOk="0" h="236" w="158">
                  <a:moveTo>
                    <a:pt x="157" y="1"/>
                  </a:moveTo>
                  <a:lnTo>
                    <a:pt x="157" y="1"/>
                  </a:lnTo>
                  <a:lnTo>
                    <a:pt x="0" y="236"/>
                  </a:lnTo>
                  <a:lnTo>
                    <a:pt x="0" y="236"/>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30"/>
            <p:cNvSpPr/>
            <p:nvPr/>
          </p:nvSpPr>
          <p:spPr>
            <a:xfrm>
              <a:off x="3141450" y="2671900"/>
              <a:ext cx="3575" cy="5450"/>
            </a:xfrm>
            <a:custGeom>
              <a:rect b="b" l="l" r="r" t="t"/>
              <a:pathLst>
                <a:path extrusionOk="0" h="218" w="143">
                  <a:moveTo>
                    <a:pt x="142" y="1"/>
                  </a:moveTo>
                  <a:lnTo>
                    <a:pt x="142" y="1"/>
                  </a:lnTo>
                  <a:lnTo>
                    <a:pt x="1" y="217"/>
                  </a:lnTo>
                  <a:lnTo>
                    <a:pt x="1" y="217"/>
                  </a:lnTo>
                  <a:close/>
                </a:path>
              </a:pathLst>
            </a:custGeom>
            <a:solidFill>
              <a:srgbClr val="AA9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30"/>
            <p:cNvSpPr/>
            <p:nvPr/>
          </p:nvSpPr>
          <p:spPr>
            <a:xfrm>
              <a:off x="3141450" y="2666025"/>
              <a:ext cx="14025" cy="11325"/>
            </a:xfrm>
            <a:custGeom>
              <a:rect b="b" l="l" r="r" t="t"/>
              <a:pathLst>
                <a:path extrusionOk="0" h="453" w="561">
                  <a:moveTo>
                    <a:pt x="560" y="1"/>
                  </a:moveTo>
                  <a:lnTo>
                    <a:pt x="560" y="1"/>
                  </a:lnTo>
                  <a:cubicBezTo>
                    <a:pt x="422" y="79"/>
                    <a:pt x="265" y="157"/>
                    <a:pt x="142" y="236"/>
                  </a:cubicBezTo>
                  <a:lnTo>
                    <a:pt x="1" y="452"/>
                  </a:lnTo>
                  <a:cubicBezTo>
                    <a:pt x="124" y="374"/>
                    <a:pt x="265" y="314"/>
                    <a:pt x="403" y="236"/>
                  </a:cubicBezTo>
                  <a:lnTo>
                    <a:pt x="560" y="1"/>
                  </a:lnTo>
                  <a:close/>
                </a:path>
              </a:pathLst>
            </a:custGeom>
            <a:solidFill>
              <a:srgbClr val="AE7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30"/>
            <p:cNvSpPr/>
            <p:nvPr/>
          </p:nvSpPr>
          <p:spPr>
            <a:xfrm>
              <a:off x="3151525" y="2643175"/>
              <a:ext cx="39300" cy="28750"/>
            </a:xfrm>
            <a:custGeom>
              <a:rect b="b" l="l" r="r" t="t"/>
              <a:pathLst>
                <a:path extrusionOk="0" h="1150" w="1572">
                  <a:moveTo>
                    <a:pt x="1541" y="1"/>
                  </a:moveTo>
                  <a:cubicBezTo>
                    <a:pt x="1527" y="60"/>
                    <a:pt x="1493" y="109"/>
                    <a:pt x="1448" y="154"/>
                  </a:cubicBezTo>
                  <a:lnTo>
                    <a:pt x="1556" y="217"/>
                  </a:lnTo>
                  <a:cubicBezTo>
                    <a:pt x="1571" y="139"/>
                    <a:pt x="1556" y="75"/>
                    <a:pt x="1541" y="1"/>
                  </a:cubicBezTo>
                  <a:close/>
                  <a:moveTo>
                    <a:pt x="265" y="855"/>
                  </a:moveTo>
                  <a:cubicBezTo>
                    <a:pt x="221" y="885"/>
                    <a:pt x="187" y="900"/>
                    <a:pt x="157" y="915"/>
                  </a:cubicBezTo>
                  <a:lnTo>
                    <a:pt x="0" y="1150"/>
                  </a:lnTo>
                  <a:cubicBezTo>
                    <a:pt x="34" y="1135"/>
                    <a:pt x="64" y="1120"/>
                    <a:pt x="94" y="1101"/>
                  </a:cubicBezTo>
                  <a:lnTo>
                    <a:pt x="265" y="855"/>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30"/>
            <p:cNvSpPr/>
            <p:nvPr/>
          </p:nvSpPr>
          <p:spPr>
            <a:xfrm>
              <a:off x="3153850" y="2647000"/>
              <a:ext cx="36600" cy="23725"/>
            </a:xfrm>
            <a:custGeom>
              <a:rect b="b" l="l" r="r" t="t"/>
              <a:pathLst>
                <a:path extrusionOk="0" h="949" w="1464">
                  <a:moveTo>
                    <a:pt x="1355" y="1"/>
                  </a:moveTo>
                  <a:cubicBezTo>
                    <a:pt x="1307" y="64"/>
                    <a:pt x="1247" y="127"/>
                    <a:pt x="1154" y="172"/>
                  </a:cubicBezTo>
                  <a:lnTo>
                    <a:pt x="1154" y="187"/>
                  </a:lnTo>
                  <a:lnTo>
                    <a:pt x="1139" y="187"/>
                  </a:lnTo>
                  <a:cubicBezTo>
                    <a:pt x="1105" y="202"/>
                    <a:pt x="1090" y="221"/>
                    <a:pt x="1060" y="236"/>
                  </a:cubicBezTo>
                  <a:cubicBezTo>
                    <a:pt x="810" y="374"/>
                    <a:pt x="486" y="545"/>
                    <a:pt x="172" y="702"/>
                  </a:cubicBezTo>
                  <a:lnTo>
                    <a:pt x="1" y="948"/>
                  </a:lnTo>
                  <a:cubicBezTo>
                    <a:pt x="407" y="762"/>
                    <a:pt x="825" y="594"/>
                    <a:pt x="1120" y="422"/>
                  </a:cubicBezTo>
                  <a:cubicBezTo>
                    <a:pt x="1340" y="314"/>
                    <a:pt x="1434" y="187"/>
                    <a:pt x="1463" y="64"/>
                  </a:cubicBezTo>
                  <a:lnTo>
                    <a:pt x="1355"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30"/>
            <p:cNvSpPr/>
            <p:nvPr/>
          </p:nvSpPr>
          <p:spPr>
            <a:xfrm>
              <a:off x="3182675" y="2643175"/>
              <a:ext cx="7400" cy="8150"/>
            </a:xfrm>
            <a:custGeom>
              <a:rect b="b" l="l" r="r" t="t"/>
              <a:pathLst>
                <a:path extrusionOk="0" h="326" w="296">
                  <a:moveTo>
                    <a:pt x="295" y="1"/>
                  </a:moveTo>
                  <a:cubicBezTo>
                    <a:pt x="289" y="25"/>
                    <a:pt x="279" y="49"/>
                    <a:pt x="266" y="73"/>
                  </a:cubicBezTo>
                  <a:lnTo>
                    <a:pt x="266" y="73"/>
                  </a:lnTo>
                  <a:cubicBezTo>
                    <a:pt x="279" y="51"/>
                    <a:pt x="289" y="27"/>
                    <a:pt x="295" y="1"/>
                  </a:cubicBezTo>
                  <a:close/>
                  <a:moveTo>
                    <a:pt x="266" y="73"/>
                  </a:moveTo>
                  <a:cubicBezTo>
                    <a:pt x="249" y="102"/>
                    <a:pt x="227" y="129"/>
                    <a:pt x="202" y="154"/>
                  </a:cubicBezTo>
                  <a:cubicBezTo>
                    <a:pt x="189" y="171"/>
                    <a:pt x="174" y="189"/>
                    <a:pt x="158" y="207"/>
                  </a:cubicBezTo>
                  <a:lnTo>
                    <a:pt x="158" y="207"/>
                  </a:lnTo>
                  <a:cubicBezTo>
                    <a:pt x="206" y="162"/>
                    <a:pt x="241" y="118"/>
                    <a:pt x="266" y="73"/>
                  </a:cubicBezTo>
                  <a:close/>
                  <a:moveTo>
                    <a:pt x="158" y="207"/>
                  </a:moveTo>
                  <a:cubicBezTo>
                    <a:pt x="116" y="246"/>
                    <a:pt x="63" y="286"/>
                    <a:pt x="1" y="325"/>
                  </a:cubicBezTo>
                  <a:cubicBezTo>
                    <a:pt x="68" y="293"/>
                    <a:pt x="117" y="251"/>
                    <a:pt x="158" y="207"/>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30"/>
            <p:cNvSpPr/>
            <p:nvPr/>
          </p:nvSpPr>
          <p:spPr>
            <a:xfrm>
              <a:off x="3204775" y="2774900"/>
              <a:ext cx="19075" cy="11675"/>
            </a:xfrm>
            <a:custGeom>
              <a:rect b="b" l="l" r="r" t="t"/>
              <a:pathLst>
                <a:path extrusionOk="0" h="467" w="763">
                  <a:moveTo>
                    <a:pt x="762" y="0"/>
                  </a:moveTo>
                  <a:lnTo>
                    <a:pt x="314" y="295"/>
                  </a:lnTo>
                  <a:cubicBezTo>
                    <a:pt x="312" y="297"/>
                    <a:pt x="309" y="299"/>
                    <a:pt x="306" y="302"/>
                  </a:cubicBezTo>
                  <a:lnTo>
                    <a:pt x="306" y="302"/>
                  </a:lnTo>
                  <a:lnTo>
                    <a:pt x="747" y="15"/>
                  </a:lnTo>
                  <a:lnTo>
                    <a:pt x="762" y="0"/>
                  </a:lnTo>
                  <a:close/>
                  <a:moveTo>
                    <a:pt x="306" y="302"/>
                  </a:moveTo>
                  <a:lnTo>
                    <a:pt x="249" y="338"/>
                  </a:lnTo>
                  <a:lnTo>
                    <a:pt x="249" y="338"/>
                  </a:lnTo>
                  <a:cubicBezTo>
                    <a:pt x="269" y="328"/>
                    <a:pt x="288" y="316"/>
                    <a:pt x="306" y="302"/>
                  </a:cubicBezTo>
                  <a:close/>
                  <a:moveTo>
                    <a:pt x="249" y="338"/>
                  </a:moveTo>
                  <a:cubicBezTo>
                    <a:pt x="186" y="373"/>
                    <a:pt x="114" y="392"/>
                    <a:pt x="35" y="403"/>
                  </a:cubicBezTo>
                  <a:cubicBezTo>
                    <a:pt x="35" y="422"/>
                    <a:pt x="16" y="452"/>
                    <a:pt x="1" y="466"/>
                  </a:cubicBezTo>
                  <a:cubicBezTo>
                    <a:pt x="64" y="452"/>
                    <a:pt x="109" y="437"/>
                    <a:pt x="173" y="388"/>
                  </a:cubicBezTo>
                  <a:lnTo>
                    <a:pt x="249" y="338"/>
                  </a:lnTo>
                  <a:close/>
                </a:path>
              </a:pathLst>
            </a:custGeom>
            <a:solidFill>
              <a:srgbClr val="7FA8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0"/>
            <p:cNvSpPr/>
            <p:nvPr/>
          </p:nvSpPr>
          <p:spPr>
            <a:xfrm>
              <a:off x="3183425" y="2760525"/>
              <a:ext cx="22225" cy="26800"/>
            </a:xfrm>
            <a:custGeom>
              <a:rect b="b" l="l" r="r" t="t"/>
              <a:pathLst>
                <a:path extrusionOk="0" h="1072" w="889">
                  <a:moveTo>
                    <a:pt x="265" y="0"/>
                  </a:moveTo>
                  <a:lnTo>
                    <a:pt x="187" y="64"/>
                  </a:lnTo>
                  <a:lnTo>
                    <a:pt x="124" y="94"/>
                  </a:lnTo>
                  <a:cubicBezTo>
                    <a:pt x="124" y="94"/>
                    <a:pt x="109" y="109"/>
                    <a:pt x="109" y="124"/>
                  </a:cubicBezTo>
                  <a:cubicBezTo>
                    <a:pt x="94" y="172"/>
                    <a:pt x="64" y="232"/>
                    <a:pt x="49" y="280"/>
                  </a:cubicBezTo>
                  <a:cubicBezTo>
                    <a:pt x="1" y="452"/>
                    <a:pt x="30" y="638"/>
                    <a:pt x="142" y="791"/>
                  </a:cubicBezTo>
                  <a:cubicBezTo>
                    <a:pt x="265" y="978"/>
                    <a:pt x="467" y="1071"/>
                    <a:pt x="668" y="1071"/>
                  </a:cubicBezTo>
                  <a:cubicBezTo>
                    <a:pt x="732" y="1071"/>
                    <a:pt x="795" y="1071"/>
                    <a:pt x="855" y="1041"/>
                  </a:cubicBezTo>
                  <a:cubicBezTo>
                    <a:pt x="870" y="1027"/>
                    <a:pt x="889" y="997"/>
                    <a:pt x="889" y="978"/>
                  </a:cubicBezTo>
                  <a:lnTo>
                    <a:pt x="825" y="978"/>
                  </a:lnTo>
                  <a:cubicBezTo>
                    <a:pt x="654" y="978"/>
                    <a:pt x="482" y="903"/>
                    <a:pt x="359" y="777"/>
                  </a:cubicBezTo>
                  <a:cubicBezTo>
                    <a:pt x="329" y="762"/>
                    <a:pt x="310" y="732"/>
                    <a:pt x="280" y="683"/>
                  </a:cubicBezTo>
                  <a:cubicBezTo>
                    <a:pt x="280" y="668"/>
                    <a:pt x="265" y="668"/>
                    <a:pt x="265" y="668"/>
                  </a:cubicBezTo>
                  <a:lnTo>
                    <a:pt x="265" y="653"/>
                  </a:lnTo>
                  <a:lnTo>
                    <a:pt x="251" y="653"/>
                  </a:lnTo>
                  <a:lnTo>
                    <a:pt x="251" y="638"/>
                  </a:lnTo>
                  <a:cubicBezTo>
                    <a:pt x="142" y="437"/>
                    <a:pt x="157" y="187"/>
                    <a:pt x="265" y="0"/>
                  </a:cubicBezTo>
                  <a:close/>
                </a:path>
              </a:pathLst>
            </a:custGeom>
            <a:solidFill>
              <a:srgbClr val="529C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30"/>
            <p:cNvSpPr/>
            <p:nvPr/>
          </p:nvSpPr>
          <p:spPr>
            <a:xfrm>
              <a:off x="3184650" y="2763600"/>
              <a:ext cx="1500" cy="3950"/>
            </a:xfrm>
            <a:custGeom>
              <a:rect b="b" l="l" r="r" t="t"/>
              <a:pathLst>
                <a:path extrusionOk="0" h="158" w="60">
                  <a:moveTo>
                    <a:pt x="60" y="1"/>
                  </a:moveTo>
                  <a:cubicBezTo>
                    <a:pt x="30" y="49"/>
                    <a:pt x="15" y="94"/>
                    <a:pt x="0" y="157"/>
                  </a:cubicBezTo>
                  <a:cubicBezTo>
                    <a:pt x="15" y="109"/>
                    <a:pt x="45" y="49"/>
                    <a:pt x="60" y="1"/>
                  </a:cubicBezTo>
                  <a:close/>
                </a:path>
              </a:pathLst>
            </a:custGeom>
            <a:solidFill>
              <a:srgbClr val="038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30"/>
            <p:cNvSpPr/>
            <p:nvPr/>
          </p:nvSpPr>
          <p:spPr>
            <a:xfrm>
              <a:off x="3139500" y="2677950"/>
              <a:ext cx="82000" cy="61975"/>
            </a:xfrm>
            <a:custGeom>
              <a:rect b="b" l="l" r="r" t="t"/>
              <a:pathLst>
                <a:path extrusionOk="0" h="2479" w="3280">
                  <a:moveTo>
                    <a:pt x="2546" y="0"/>
                  </a:moveTo>
                  <a:cubicBezTo>
                    <a:pt x="2425" y="0"/>
                    <a:pt x="2302" y="34"/>
                    <a:pt x="2194" y="102"/>
                  </a:cubicBezTo>
                  <a:lnTo>
                    <a:pt x="373" y="1296"/>
                  </a:lnTo>
                  <a:cubicBezTo>
                    <a:pt x="93" y="1501"/>
                    <a:pt x="0" y="1904"/>
                    <a:pt x="202" y="2199"/>
                  </a:cubicBezTo>
                  <a:cubicBezTo>
                    <a:pt x="320" y="2376"/>
                    <a:pt x="526" y="2479"/>
                    <a:pt x="737" y="2479"/>
                  </a:cubicBezTo>
                  <a:cubicBezTo>
                    <a:pt x="859" y="2479"/>
                    <a:pt x="982" y="2444"/>
                    <a:pt x="1090" y="2371"/>
                  </a:cubicBezTo>
                  <a:lnTo>
                    <a:pt x="2907" y="1173"/>
                  </a:lnTo>
                  <a:cubicBezTo>
                    <a:pt x="3205" y="971"/>
                    <a:pt x="3280" y="583"/>
                    <a:pt x="3078" y="289"/>
                  </a:cubicBezTo>
                  <a:cubicBezTo>
                    <a:pt x="2960" y="100"/>
                    <a:pt x="2755" y="0"/>
                    <a:pt x="2546"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30"/>
            <p:cNvSpPr/>
            <p:nvPr/>
          </p:nvSpPr>
          <p:spPr>
            <a:xfrm>
              <a:off x="3162800" y="2712475"/>
              <a:ext cx="63850" cy="50125"/>
            </a:xfrm>
            <a:custGeom>
              <a:rect b="b" l="l" r="r" t="t"/>
              <a:pathLst>
                <a:path extrusionOk="0" h="2005" w="2554">
                  <a:moveTo>
                    <a:pt x="1813" y="1"/>
                  </a:moveTo>
                  <a:cubicBezTo>
                    <a:pt x="1693" y="1"/>
                    <a:pt x="1571" y="34"/>
                    <a:pt x="1464" y="102"/>
                  </a:cubicBezTo>
                  <a:lnTo>
                    <a:pt x="374" y="833"/>
                  </a:lnTo>
                  <a:cubicBezTo>
                    <a:pt x="79" y="1020"/>
                    <a:pt x="1" y="1426"/>
                    <a:pt x="188" y="1721"/>
                  </a:cubicBezTo>
                  <a:cubicBezTo>
                    <a:pt x="313" y="1905"/>
                    <a:pt x="519" y="2005"/>
                    <a:pt x="727" y="2005"/>
                  </a:cubicBezTo>
                  <a:cubicBezTo>
                    <a:pt x="853" y="2005"/>
                    <a:pt x="980" y="1968"/>
                    <a:pt x="1090" y="1893"/>
                  </a:cubicBezTo>
                  <a:lnTo>
                    <a:pt x="2180" y="1176"/>
                  </a:lnTo>
                  <a:cubicBezTo>
                    <a:pt x="2475" y="975"/>
                    <a:pt x="2553" y="587"/>
                    <a:pt x="2348" y="288"/>
                  </a:cubicBezTo>
                  <a:cubicBezTo>
                    <a:pt x="2229" y="101"/>
                    <a:pt x="2023" y="1"/>
                    <a:pt x="1813"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30"/>
            <p:cNvSpPr/>
            <p:nvPr/>
          </p:nvSpPr>
          <p:spPr>
            <a:xfrm>
              <a:off x="3136425" y="2715000"/>
              <a:ext cx="31450" cy="28000"/>
            </a:xfrm>
            <a:custGeom>
              <a:rect b="b" l="l" r="r" t="t"/>
              <a:pathLst>
                <a:path extrusionOk="0" h="1120" w="1258">
                  <a:moveTo>
                    <a:pt x="295" y="1"/>
                  </a:moveTo>
                  <a:cubicBezTo>
                    <a:pt x="63" y="206"/>
                    <a:pt x="0" y="560"/>
                    <a:pt x="187" y="825"/>
                  </a:cubicBezTo>
                  <a:lnTo>
                    <a:pt x="187" y="840"/>
                  </a:lnTo>
                  <a:lnTo>
                    <a:pt x="250" y="732"/>
                  </a:lnTo>
                  <a:lnTo>
                    <a:pt x="683" y="1012"/>
                  </a:lnTo>
                  <a:lnTo>
                    <a:pt x="623" y="1105"/>
                  </a:lnTo>
                  <a:cubicBezTo>
                    <a:pt x="653" y="1120"/>
                    <a:pt x="683" y="1120"/>
                    <a:pt x="716" y="1120"/>
                  </a:cubicBezTo>
                  <a:cubicBezTo>
                    <a:pt x="840" y="1120"/>
                    <a:pt x="963" y="1090"/>
                    <a:pt x="1071" y="1012"/>
                  </a:cubicBezTo>
                  <a:lnTo>
                    <a:pt x="1183" y="952"/>
                  </a:lnTo>
                  <a:cubicBezTo>
                    <a:pt x="1198" y="919"/>
                    <a:pt x="1228" y="889"/>
                    <a:pt x="1257" y="874"/>
                  </a:cubicBezTo>
                  <a:lnTo>
                    <a:pt x="1257" y="874"/>
                  </a:lnTo>
                  <a:lnTo>
                    <a:pt x="1213" y="889"/>
                  </a:lnTo>
                  <a:cubicBezTo>
                    <a:pt x="1104" y="967"/>
                    <a:pt x="978" y="997"/>
                    <a:pt x="854" y="997"/>
                  </a:cubicBezTo>
                  <a:cubicBezTo>
                    <a:pt x="653" y="997"/>
                    <a:pt x="452" y="889"/>
                    <a:pt x="325" y="717"/>
                  </a:cubicBezTo>
                  <a:lnTo>
                    <a:pt x="325" y="702"/>
                  </a:lnTo>
                  <a:lnTo>
                    <a:pt x="310" y="702"/>
                  </a:lnTo>
                  <a:lnTo>
                    <a:pt x="310" y="687"/>
                  </a:lnTo>
                  <a:cubicBezTo>
                    <a:pt x="187" y="486"/>
                    <a:pt x="187" y="236"/>
                    <a:pt x="295" y="34"/>
                  </a:cubicBezTo>
                  <a:lnTo>
                    <a:pt x="295" y="19"/>
                  </a:lnTo>
                  <a:lnTo>
                    <a:pt x="295"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30"/>
            <p:cNvSpPr/>
            <p:nvPr/>
          </p:nvSpPr>
          <p:spPr>
            <a:xfrm>
              <a:off x="3143775" y="2713500"/>
              <a:ext cx="2000" cy="2375"/>
            </a:xfrm>
            <a:custGeom>
              <a:rect b="b" l="l" r="r" t="t"/>
              <a:pathLst>
                <a:path extrusionOk="0" h="95" w="80">
                  <a:moveTo>
                    <a:pt x="79" y="1"/>
                  </a:moveTo>
                  <a:cubicBezTo>
                    <a:pt x="49" y="16"/>
                    <a:pt x="16" y="31"/>
                    <a:pt x="1" y="61"/>
                  </a:cubicBezTo>
                  <a:lnTo>
                    <a:pt x="1" y="79"/>
                  </a:lnTo>
                  <a:lnTo>
                    <a:pt x="1" y="94"/>
                  </a:lnTo>
                  <a:cubicBezTo>
                    <a:pt x="31" y="61"/>
                    <a:pt x="49" y="31"/>
                    <a:pt x="79" y="1"/>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0"/>
            <p:cNvSpPr/>
            <p:nvPr/>
          </p:nvSpPr>
          <p:spPr>
            <a:xfrm>
              <a:off x="3141075" y="2733275"/>
              <a:ext cx="12425" cy="9375"/>
            </a:xfrm>
            <a:custGeom>
              <a:rect b="b" l="l" r="r" t="t"/>
              <a:pathLst>
                <a:path extrusionOk="0" h="375" w="497">
                  <a:moveTo>
                    <a:pt x="1" y="1"/>
                  </a:moveTo>
                  <a:lnTo>
                    <a:pt x="1" y="374"/>
                  </a:lnTo>
                  <a:lnTo>
                    <a:pt x="497" y="374"/>
                  </a:lnTo>
                  <a:lnTo>
                    <a:pt x="497"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30"/>
            <p:cNvSpPr/>
            <p:nvPr/>
          </p:nvSpPr>
          <p:spPr>
            <a:xfrm>
              <a:off x="3119625" y="2761925"/>
              <a:ext cx="13550" cy="11775"/>
            </a:xfrm>
            <a:custGeom>
              <a:rect b="b" l="l" r="r" t="t"/>
              <a:pathLst>
                <a:path extrusionOk="0" h="471" w="542">
                  <a:moveTo>
                    <a:pt x="217" y="0"/>
                  </a:moveTo>
                  <a:lnTo>
                    <a:pt x="0" y="336"/>
                  </a:lnTo>
                  <a:lnTo>
                    <a:pt x="79" y="385"/>
                  </a:lnTo>
                  <a:lnTo>
                    <a:pt x="157" y="262"/>
                  </a:lnTo>
                  <a:lnTo>
                    <a:pt x="485" y="471"/>
                  </a:lnTo>
                  <a:lnTo>
                    <a:pt x="541" y="381"/>
                  </a:lnTo>
                  <a:lnTo>
                    <a:pt x="217" y="172"/>
                  </a:lnTo>
                  <a:lnTo>
                    <a:pt x="295" y="49"/>
                  </a:lnTo>
                  <a:lnTo>
                    <a:pt x="217"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30"/>
            <p:cNvSpPr/>
            <p:nvPr/>
          </p:nvSpPr>
          <p:spPr>
            <a:xfrm>
              <a:off x="3125875" y="2752975"/>
              <a:ext cx="15125" cy="14200"/>
            </a:xfrm>
            <a:custGeom>
              <a:rect b="b" l="l" r="r" t="t"/>
              <a:pathLst>
                <a:path extrusionOk="0" h="568" w="605">
                  <a:moveTo>
                    <a:pt x="198" y="0"/>
                  </a:moveTo>
                  <a:lnTo>
                    <a:pt x="0" y="306"/>
                  </a:lnTo>
                  <a:lnTo>
                    <a:pt x="403" y="567"/>
                  </a:lnTo>
                  <a:lnTo>
                    <a:pt x="605" y="254"/>
                  </a:lnTo>
                  <a:lnTo>
                    <a:pt x="530" y="205"/>
                  </a:lnTo>
                  <a:lnTo>
                    <a:pt x="385" y="426"/>
                  </a:lnTo>
                  <a:lnTo>
                    <a:pt x="299" y="370"/>
                  </a:lnTo>
                  <a:lnTo>
                    <a:pt x="422" y="176"/>
                  </a:lnTo>
                  <a:lnTo>
                    <a:pt x="347" y="127"/>
                  </a:lnTo>
                  <a:lnTo>
                    <a:pt x="221" y="321"/>
                  </a:lnTo>
                  <a:lnTo>
                    <a:pt x="135" y="265"/>
                  </a:lnTo>
                  <a:lnTo>
                    <a:pt x="273" y="49"/>
                  </a:lnTo>
                  <a:lnTo>
                    <a:pt x="198"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0"/>
            <p:cNvSpPr/>
            <p:nvPr/>
          </p:nvSpPr>
          <p:spPr>
            <a:xfrm>
              <a:off x="3133425" y="2743650"/>
              <a:ext cx="12625" cy="13250"/>
            </a:xfrm>
            <a:custGeom>
              <a:rect b="b" l="l" r="r" t="t"/>
              <a:pathLst>
                <a:path extrusionOk="0" h="530" w="505">
                  <a:moveTo>
                    <a:pt x="187" y="0"/>
                  </a:moveTo>
                  <a:cubicBezTo>
                    <a:pt x="161" y="11"/>
                    <a:pt x="135" y="30"/>
                    <a:pt x="109" y="49"/>
                  </a:cubicBezTo>
                  <a:cubicBezTo>
                    <a:pt x="83" y="71"/>
                    <a:pt x="64" y="97"/>
                    <a:pt x="45" y="123"/>
                  </a:cubicBezTo>
                  <a:cubicBezTo>
                    <a:pt x="23" y="157"/>
                    <a:pt x="12" y="187"/>
                    <a:pt x="8" y="217"/>
                  </a:cubicBezTo>
                  <a:cubicBezTo>
                    <a:pt x="1" y="246"/>
                    <a:pt x="4" y="272"/>
                    <a:pt x="16" y="299"/>
                  </a:cubicBezTo>
                  <a:cubicBezTo>
                    <a:pt x="23" y="321"/>
                    <a:pt x="42" y="343"/>
                    <a:pt x="64" y="358"/>
                  </a:cubicBezTo>
                  <a:cubicBezTo>
                    <a:pt x="90" y="373"/>
                    <a:pt x="116" y="381"/>
                    <a:pt x="139" y="381"/>
                  </a:cubicBezTo>
                  <a:cubicBezTo>
                    <a:pt x="165" y="377"/>
                    <a:pt x="183" y="369"/>
                    <a:pt x="202" y="358"/>
                  </a:cubicBezTo>
                  <a:cubicBezTo>
                    <a:pt x="225" y="343"/>
                    <a:pt x="247" y="325"/>
                    <a:pt x="269" y="302"/>
                  </a:cubicBezTo>
                  <a:cubicBezTo>
                    <a:pt x="288" y="287"/>
                    <a:pt x="303" y="276"/>
                    <a:pt x="314" y="269"/>
                  </a:cubicBezTo>
                  <a:cubicBezTo>
                    <a:pt x="325" y="258"/>
                    <a:pt x="336" y="254"/>
                    <a:pt x="348" y="250"/>
                  </a:cubicBezTo>
                  <a:cubicBezTo>
                    <a:pt x="351" y="249"/>
                    <a:pt x="354" y="249"/>
                    <a:pt x="357" y="249"/>
                  </a:cubicBezTo>
                  <a:cubicBezTo>
                    <a:pt x="365" y="249"/>
                    <a:pt x="373" y="252"/>
                    <a:pt x="381" y="258"/>
                  </a:cubicBezTo>
                  <a:cubicBezTo>
                    <a:pt x="392" y="265"/>
                    <a:pt x="400" y="276"/>
                    <a:pt x="400" y="291"/>
                  </a:cubicBezTo>
                  <a:cubicBezTo>
                    <a:pt x="400" y="306"/>
                    <a:pt x="392" y="325"/>
                    <a:pt x="381" y="343"/>
                  </a:cubicBezTo>
                  <a:cubicBezTo>
                    <a:pt x="366" y="366"/>
                    <a:pt x="348" y="384"/>
                    <a:pt x="318" y="403"/>
                  </a:cubicBezTo>
                  <a:cubicBezTo>
                    <a:pt x="292" y="425"/>
                    <a:pt x="262" y="437"/>
                    <a:pt x="228" y="448"/>
                  </a:cubicBezTo>
                  <a:lnTo>
                    <a:pt x="280" y="530"/>
                  </a:lnTo>
                  <a:cubicBezTo>
                    <a:pt x="314" y="519"/>
                    <a:pt x="348" y="504"/>
                    <a:pt x="381" y="478"/>
                  </a:cubicBezTo>
                  <a:cubicBezTo>
                    <a:pt x="411" y="455"/>
                    <a:pt x="437" y="425"/>
                    <a:pt x="460" y="392"/>
                  </a:cubicBezTo>
                  <a:cubicBezTo>
                    <a:pt x="478" y="362"/>
                    <a:pt x="493" y="332"/>
                    <a:pt x="497" y="302"/>
                  </a:cubicBezTo>
                  <a:cubicBezTo>
                    <a:pt x="504" y="272"/>
                    <a:pt x="501" y="246"/>
                    <a:pt x="489" y="220"/>
                  </a:cubicBezTo>
                  <a:cubicBezTo>
                    <a:pt x="482" y="194"/>
                    <a:pt x="463" y="172"/>
                    <a:pt x="437" y="157"/>
                  </a:cubicBezTo>
                  <a:cubicBezTo>
                    <a:pt x="415" y="141"/>
                    <a:pt x="394" y="134"/>
                    <a:pt x="374" y="134"/>
                  </a:cubicBezTo>
                  <a:cubicBezTo>
                    <a:pt x="370" y="134"/>
                    <a:pt x="366" y="134"/>
                    <a:pt x="363" y="134"/>
                  </a:cubicBezTo>
                  <a:cubicBezTo>
                    <a:pt x="336" y="138"/>
                    <a:pt x="314" y="146"/>
                    <a:pt x="295" y="157"/>
                  </a:cubicBezTo>
                  <a:cubicBezTo>
                    <a:pt x="277" y="168"/>
                    <a:pt x="254" y="187"/>
                    <a:pt x="228" y="209"/>
                  </a:cubicBezTo>
                  <a:cubicBezTo>
                    <a:pt x="202" y="231"/>
                    <a:pt x="180" y="246"/>
                    <a:pt x="165" y="258"/>
                  </a:cubicBezTo>
                  <a:cubicBezTo>
                    <a:pt x="158" y="261"/>
                    <a:pt x="151" y="263"/>
                    <a:pt x="145" y="263"/>
                  </a:cubicBezTo>
                  <a:cubicBezTo>
                    <a:pt x="136" y="263"/>
                    <a:pt x="128" y="260"/>
                    <a:pt x="120" y="254"/>
                  </a:cubicBezTo>
                  <a:cubicBezTo>
                    <a:pt x="109" y="246"/>
                    <a:pt x="101" y="239"/>
                    <a:pt x="101" y="224"/>
                  </a:cubicBezTo>
                  <a:cubicBezTo>
                    <a:pt x="101" y="213"/>
                    <a:pt x="109" y="198"/>
                    <a:pt x="116" y="183"/>
                  </a:cubicBezTo>
                  <a:cubicBezTo>
                    <a:pt x="127" y="164"/>
                    <a:pt x="146" y="149"/>
                    <a:pt x="169" y="131"/>
                  </a:cubicBezTo>
                  <a:cubicBezTo>
                    <a:pt x="191" y="112"/>
                    <a:pt x="213" y="97"/>
                    <a:pt x="239" y="82"/>
                  </a:cubicBezTo>
                  <a:lnTo>
                    <a:pt x="187"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30"/>
            <p:cNvSpPr/>
            <p:nvPr/>
          </p:nvSpPr>
          <p:spPr>
            <a:xfrm>
              <a:off x="3137525" y="2733950"/>
              <a:ext cx="13550" cy="11850"/>
            </a:xfrm>
            <a:custGeom>
              <a:rect b="b" l="l" r="r" t="t"/>
              <a:pathLst>
                <a:path extrusionOk="0" h="474" w="542">
                  <a:moveTo>
                    <a:pt x="221" y="0"/>
                  </a:moveTo>
                  <a:lnTo>
                    <a:pt x="1" y="340"/>
                  </a:lnTo>
                  <a:lnTo>
                    <a:pt x="79" y="388"/>
                  </a:lnTo>
                  <a:lnTo>
                    <a:pt x="158" y="265"/>
                  </a:lnTo>
                  <a:lnTo>
                    <a:pt x="486" y="474"/>
                  </a:lnTo>
                  <a:lnTo>
                    <a:pt x="542" y="384"/>
                  </a:lnTo>
                  <a:lnTo>
                    <a:pt x="217" y="175"/>
                  </a:lnTo>
                  <a:lnTo>
                    <a:pt x="296" y="52"/>
                  </a:lnTo>
                  <a:lnTo>
                    <a:pt x="221"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30"/>
            <p:cNvSpPr/>
            <p:nvPr/>
          </p:nvSpPr>
          <p:spPr>
            <a:xfrm>
              <a:off x="3140700" y="2713500"/>
              <a:ext cx="5075" cy="18700"/>
            </a:xfrm>
            <a:custGeom>
              <a:rect b="b" l="l" r="r" t="t"/>
              <a:pathLst>
                <a:path extrusionOk="0" h="748" w="203">
                  <a:moveTo>
                    <a:pt x="202" y="1"/>
                  </a:moveTo>
                  <a:cubicBezTo>
                    <a:pt x="172" y="31"/>
                    <a:pt x="154" y="61"/>
                    <a:pt x="124" y="94"/>
                  </a:cubicBezTo>
                  <a:cubicBezTo>
                    <a:pt x="16" y="296"/>
                    <a:pt x="16" y="546"/>
                    <a:pt x="139" y="747"/>
                  </a:cubicBezTo>
                  <a:cubicBezTo>
                    <a:pt x="1" y="497"/>
                    <a:pt x="31" y="202"/>
                    <a:pt x="202" y="1"/>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30"/>
            <p:cNvSpPr/>
            <p:nvPr/>
          </p:nvSpPr>
          <p:spPr>
            <a:xfrm>
              <a:off x="3186500" y="2761650"/>
              <a:ext cx="875" cy="1225"/>
            </a:xfrm>
            <a:custGeom>
              <a:rect b="b" l="l" r="r" t="t"/>
              <a:pathLst>
                <a:path extrusionOk="0" h="49" w="35">
                  <a:moveTo>
                    <a:pt x="19" y="0"/>
                  </a:moveTo>
                  <a:cubicBezTo>
                    <a:pt x="1" y="19"/>
                    <a:pt x="1" y="34"/>
                    <a:pt x="1" y="49"/>
                  </a:cubicBezTo>
                  <a:cubicBezTo>
                    <a:pt x="19" y="34"/>
                    <a:pt x="19" y="19"/>
                    <a:pt x="34" y="19"/>
                  </a:cubicBezTo>
                  <a:cubicBezTo>
                    <a:pt x="19" y="19"/>
                    <a:pt x="19" y="0"/>
                    <a:pt x="19" y="0"/>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30"/>
            <p:cNvSpPr/>
            <p:nvPr/>
          </p:nvSpPr>
          <p:spPr>
            <a:xfrm>
              <a:off x="3171025" y="2760525"/>
              <a:ext cx="15975" cy="5050"/>
            </a:xfrm>
            <a:custGeom>
              <a:rect b="b" l="l" r="r" t="t"/>
              <a:pathLst>
                <a:path extrusionOk="0" h="202" w="639">
                  <a:moveTo>
                    <a:pt x="94" y="0"/>
                  </a:moveTo>
                  <a:lnTo>
                    <a:pt x="0" y="157"/>
                  </a:lnTo>
                  <a:cubicBezTo>
                    <a:pt x="94" y="187"/>
                    <a:pt x="172" y="202"/>
                    <a:pt x="265" y="202"/>
                  </a:cubicBezTo>
                  <a:cubicBezTo>
                    <a:pt x="388" y="202"/>
                    <a:pt x="511" y="172"/>
                    <a:pt x="620" y="94"/>
                  </a:cubicBezTo>
                  <a:cubicBezTo>
                    <a:pt x="620" y="79"/>
                    <a:pt x="620" y="64"/>
                    <a:pt x="638" y="45"/>
                  </a:cubicBezTo>
                  <a:lnTo>
                    <a:pt x="638" y="30"/>
                  </a:lnTo>
                  <a:cubicBezTo>
                    <a:pt x="560" y="64"/>
                    <a:pt x="482" y="79"/>
                    <a:pt x="403" y="79"/>
                  </a:cubicBezTo>
                  <a:cubicBezTo>
                    <a:pt x="295" y="79"/>
                    <a:pt x="187" y="64"/>
                    <a:pt x="94" y="0"/>
                  </a:cubicBezTo>
                  <a:close/>
                </a:path>
              </a:pathLst>
            </a:custGeom>
            <a:solidFill>
              <a:srgbClr val="06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30"/>
            <p:cNvSpPr/>
            <p:nvPr/>
          </p:nvSpPr>
          <p:spPr>
            <a:xfrm>
              <a:off x="3166725" y="2757450"/>
              <a:ext cx="6650" cy="7025"/>
            </a:xfrm>
            <a:custGeom>
              <a:rect b="b" l="l" r="r" t="t"/>
              <a:pathLst>
                <a:path extrusionOk="0" h="281" w="266">
                  <a:moveTo>
                    <a:pt x="94" y="0"/>
                  </a:moveTo>
                  <a:lnTo>
                    <a:pt x="1" y="153"/>
                  </a:lnTo>
                  <a:cubicBezTo>
                    <a:pt x="45" y="202"/>
                    <a:pt x="109" y="247"/>
                    <a:pt x="172" y="280"/>
                  </a:cubicBezTo>
                  <a:lnTo>
                    <a:pt x="266" y="123"/>
                  </a:lnTo>
                  <a:cubicBezTo>
                    <a:pt x="202" y="94"/>
                    <a:pt x="139" y="45"/>
                    <a:pt x="94" y="0"/>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30"/>
            <p:cNvSpPr/>
            <p:nvPr/>
          </p:nvSpPr>
          <p:spPr>
            <a:xfrm>
              <a:off x="3164400" y="2754650"/>
              <a:ext cx="4675" cy="6650"/>
            </a:xfrm>
            <a:custGeom>
              <a:rect b="b" l="l" r="r" t="t"/>
              <a:pathLst>
                <a:path extrusionOk="0" h="266" w="187">
                  <a:moveTo>
                    <a:pt x="109" y="0"/>
                  </a:moveTo>
                  <a:lnTo>
                    <a:pt x="0" y="172"/>
                  </a:lnTo>
                  <a:cubicBezTo>
                    <a:pt x="30" y="206"/>
                    <a:pt x="64" y="235"/>
                    <a:pt x="94" y="265"/>
                  </a:cubicBezTo>
                  <a:lnTo>
                    <a:pt x="187" y="112"/>
                  </a:lnTo>
                  <a:cubicBezTo>
                    <a:pt x="172" y="79"/>
                    <a:pt x="157" y="64"/>
                    <a:pt x="124" y="34"/>
                  </a:cubicBezTo>
                  <a:lnTo>
                    <a:pt x="124" y="19"/>
                  </a:lnTo>
                  <a:lnTo>
                    <a:pt x="124" y="0"/>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30"/>
            <p:cNvSpPr/>
            <p:nvPr/>
          </p:nvSpPr>
          <p:spPr>
            <a:xfrm>
              <a:off x="3161700" y="2747275"/>
              <a:ext cx="5425" cy="11325"/>
            </a:xfrm>
            <a:custGeom>
              <a:rect b="b" l="l" r="r" t="t"/>
              <a:pathLst>
                <a:path extrusionOk="0" h="453" w="217">
                  <a:moveTo>
                    <a:pt x="138" y="1"/>
                  </a:moveTo>
                  <a:lnTo>
                    <a:pt x="0" y="202"/>
                  </a:lnTo>
                  <a:cubicBezTo>
                    <a:pt x="15" y="295"/>
                    <a:pt x="45" y="374"/>
                    <a:pt x="93" y="452"/>
                  </a:cubicBezTo>
                  <a:lnTo>
                    <a:pt x="108" y="452"/>
                  </a:lnTo>
                  <a:lnTo>
                    <a:pt x="217" y="280"/>
                  </a:lnTo>
                  <a:cubicBezTo>
                    <a:pt x="172" y="187"/>
                    <a:pt x="138" y="94"/>
                    <a:pt x="138" y="1"/>
                  </a:cubicBez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30"/>
            <p:cNvSpPr/>
            <p:nvPr/>
          </p:nvSpPr>
          <p:spPr>
            <a:xfrm>
              <a:off x="3164400" y="2754650"/>
              <a:ext cx="2725" cy="4325"/>
            </a:xfrm>
            <a:custGeom>
              <a:rect b="b" l="l" r="r" t="t"/>
              <a:pathLst>
                <a:path extrusionOk="0" h="173" w="109">
                  <a:moveTo>
                    <a:pt x="109" y="0"/>
                  </a:moveTo>
                  <a:lnTo>
                    <a:pt x="0" y="172"/>
                  </a:lnTo>
                  <a:lnTo>
                    <a:pt x="0" y="172"/>
                  </a:lnTo>
                  <a:lnTo>
                    <a:pt x="109" y="0"/>
                  </a:lnTo>
                  <a:close/>
                </a:path>
              </a:pathLst>
            </a:custGeom>
            <a:solidFill>
              <a:srgbClr val="AA9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30"/>
            <p:cNvSpPr/>
            <p:nvPr/>
          </p:nvSpPr>
          <p:spPr>
            <a:xfrm>
              <a:off x="3164400" y="2754275"/>
              <a:ext cx="2725" cy="4700"/>
            </a:xfrm>
            <a:custGeom>
              <a:rect b="b" l="l" r="r" t="t"/>
              <a:pathLst>
                <a:path extrusionOk="0" h="188" w="109">
                  <a:moveTo>
                    <a:pt x="109" y="0"/>
                  </a:moveTo>
                  <a:lnTo>
                    <a:pt x="0" y="172"/>
                  </a:lnTo>
                  <a:lnTo>
                    <a:pt x="0" y="187"/>
                  </a:lnTo>
                  <a:lnTo>
                    <a:pt x="109" y="15"/>
                  </a:lnTo>
                  <a:lnTo>
                    <a:pt x="109" y="0"/>
                  </a:lnTo>
                  <a:close/>
                </a:path>
              </a:pathLst>
            </a:custGeom>
            <a:solidFill>
              <a:srgbClr val="AE7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30"/>
            <p:cNvSpPr/>
            <p:nvPr/>
          </p:nvSpPr>
          <p:spPr>
            <a:xfrm>
              <a:off x="3161700" y="2745325"/>
              <a:ext cx="3475" cy="7025"/>
            </a:xfrm>
            <a:custGeom>
              <a:rect b="b" l="l" r="r" t="t"/>
              <a:pathLst>
                <a:path extrusionOk="0" h="281" w="139">
                  <a:moveTo>
                    <a:pt x="138" y="0"/>
                  </a:moveTo>
                  <a:lnTo>
                    <a:pt x="0" y="220"/>
                  </a:lnTo>
                  <a:lnTo>
                    <a:pt x="0" y="280"/>
                  </a:lnTo>
                  <a:lnTo>
                    <a:pt x="138" y="79"/>
                  </a:lnTo>
                  <a:lnTo>
                    <a:pt x="138" y="0"/>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30"/>
            <p:cNvSpPr/>
            <p:nvPr/>
          </p:nvSpPr>
          <p:spPr>
            <a:xfrm>
              <a:off x="3161325" y="2736825"/>
              <a:ext cx="7025" cy="14025"/>
            </a:xfrm>
            <a:custGeom>
              <a:rect b="b" l="l" r="r" t="t"/>
              <a:pathLst>
                <a:path extrusionOk="0" h="561" w="281">
                  <a:moveTo>
                    <a:pt x="261" y="1"/>
                  </a:moveTo>
                  <a:cubicBezTo>
                    <a:pt x="232" y="16"/>
                    <a:pt x="202" y="46"/>
                    <a:pt x="187" y="79"/>
                  </a:cubicBezTo>
                  <a:cubicBezTo>
                    <a:pt x="60" y="202"/>
                    <a:pt x="0" y="374"/>
                    <a:pt x="15" y="560"/>
                  </a:cubicBezTo>
                  <a:lnTo>
                    <a:pt x="153" y="340"/>
                  </a:lnTo>
                  <a:cubicBezTo>
                    <a:pt x="153" y="217"/>
                    <a:pt x="202" y="94"/>
                    <a:pt x="280" y="1"/>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30"/>
            <p:cNvSpPr/>
            <p:nvPr/>
          </p:nvSpPr>
          <p:spPr>
            <a:xfrm>
              <a:off x="3216075" y="2741875"/>
              <a:ext cx="775" cy="775"/>
            </a:xfrm>
            <a:custGeom>
              <a:rect b="b" l="l" r="r" t="t"/>
              <a:pathLst>
                <a:path extrusionOk="0" h="31" w="31">
                  <a:moveTo>
                    <a:pt x="30" y="0"/>
                  </a:moveTo>
                  <a:lnTo>
                    <a:pt x="0" y="30"/>
                  </a:lnTo>
                  <a:lnTo>
                    <a:pt x="15" y="30"/>
                  </a:lnTo>
                  <a:cubicBezTo>
                    <a:pt x="15" y="15"/>
                    <a:pt x="30" y="15"/>
                    <a:pt x="30" y="0"/>
                  </a:cubicBezTo>
                  <a:close/>
                </a:path>
              </a:pathLst>
            </a:custGeom>
            <a:solidFill>
              <a:srgbClr val="ADC4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30"/>
            <p:cNvSpPr/>
            <p:nvPr/>
          </p:nvSpPr>
          <p:spPr>
            <a:xfrm>
              <a:off x="3186500" y="2762100"/>
              <a:ext cx="1625" cy="775"/>
            </a:xfrm>
            <a:custGeom>
              <a:rect b="b" l="l" r="r" t="t"/>
              <a:pathLst>
                <a:path extrusionOk="0" h="31" w="65">
                  <a:moveTo>
                    <a:pt x="34" y="1"/>
                  </a:moveTo>
                  <a:cubicBezTo>
                    <a:pt x="19" y="1"/>
                    <a:pt x="19" y="16"/>
                    <a:pt x="1" y="31"/>
                  </a:cubicBezTo>
                  <a:lnTo>
                    <a:pt x="64" y="1"/>
                  </a:lnTo>
                  <a:close/>
                </a:path>
              </a:pathLst>
            </a:custGeom>
            <a:solidFill>
              <a:srgbClr val="3A8F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30"/>
            <p:cNvSpPr/>
            <p:nvPr/>
          </p:nvSpPr>
          <p:spPr>
            <a:xfrm>
              <a:off x="3164775" y="2736825"/>
              <a:ext cx="16350" cy="25675"/>
            </a:xfrm>
            <a:custGeom>
              <a:rect b="b" l="l" r="r" t="t"/>
              <a:pathLst>
                <a:path extrusionOk="0" h="1027" w="654">
                  <a:moveTo>
                    <a:pt x="142" y="1"/>
                  </a:moveTo>
                  <a:lnTo>
                    <a:pt x="142" y="1"/>
                  </a:lnTo>
                  <a:cubicBezTo>
                    <a:pt x="70" y="86"/>
                    <a:pt x="23" y="197"/>
                    <a:pt x="16" y="310"/>
                  </a:cubicBezTo>
                  <a:lnTo>
                    <a:pt x="16" y="310"/>
                  </a:lnTo>
                  <a:cubicBezTo>
                    <a:pt x="30" y="199"/>
                    <a:pt x="71" y="92"/>
                    <a:pt x="142" y="1"/>
                  </a:cubicBezTo>
                  <a:close/>
                  <a:moveTo>
                    <a:pt x="16" y="310"/>
                  </a:moveTo>
                  <a:lnTo>
                    <a:pt x="16" y="310"/>
                  </a:lnTo>
                  <a:cubicBezTo>
                    <a:pt x="0" y="445"/>
                    <a:pt x="26" y="586"/>
                    <a:pt x="94" y="713"/>
                  </a:cubicBezTo>
                  <a:lnTo>
                    <a:pt x="94" y="698"/>
                  </a:lnTo>
                  <a:cubicBezTo>
                    <a:pt x="49" y="605"/>
                    <a:pt x="15" y="512"/>
                    <a:pt x="15" y="419"/>
                  </a:cubicBezTo>
                  <a:lnTo>
                    <a:pt x="15" y="340"/>
                  </a:lnTo>
                  <a:cubicBezTo>
                    <a:pt x="15" y="330"/>
                    <a:pt x="16" y="320"/>
                    <a:pt x="16" y="310"/>
                  </a:cubicBezTo>
                  <a:close/>
                  <a:moveTo>
                    <a:pt x="109" y="747"/>
                  </a:moveTo>
                  <a:cubicBezTo>
                    <a:pt x="183" y="857"/>
                    <a:pt x="284" y="934"/>
                    <a:pt x="398" y="980"/>
                  </a:cubicBezTo>
                  <a:lnTo>
                    <a:pt x="398" y="980"/>
                  </a:lnTo>
                  <a:cubicBezTo>
                    <a:pt x="380" y="971"/>
                    <a:pt x="361" y="961"/>
                    <a:pt x="344" y="948"/>
                  </a:cubicBezTo>
                  <a:cubicBezTo>
                    <a:pt x="280" y="919"/>
                    <a:pt x="217" y="870"/>
                    <a:pt x="172" y="825"/>
                  </a:cubicBezTo>
                  <a:cubicBezTo>
                    <a:pt x="157" y="792"/>
                    <a:pt x="142" y="777"/>
                    <a:pt x="109" y="747"/>
                  </a:cubicBezTo>
                  <a:close/>
                  <a:moveTo>
                    <a:pt x="398" y="980"/>
                  </a:moveTo>
                  <a:cubicBezTo>
                    <a:pt x="478" y="1017"/>
                    <a:pt x="566" y="1027"/>
                    <a:pt x="653" y="1027"/>
                  </a:cubicBezTo>
                  <a:cubicBezTo>
                    <a:pt x="564" y="1027"/>
                    <a:pt x="478" y="1011"/>
                    <a:pt x="398" y="980"/>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30"/>
            <p:cNvSpPr/>
            <p:nvPr/>
          </p:nvSpPr>
          <p:spPr>
            <a:xfrm>
              <a:off x="3185750" y="2743250"/>
              <a:ext cx="50975" cy="41725"/>
            </a:xfrm>
            <a:custGeom>
              <a:rect b="b" l="l" r="r" t="t"/>
              <a:pathLst>
                <a:path extrusionOk="0" h="1669" w="2039">
                  <a:moveTo>
                    <a:pt x="1302" y="0"/>
                  </a:moveTo>
                  <a:cubicBezTo>
                    <a:pt x="1180" y="0"/>
                    <a:pt x="1057" y="34"/>
                    <a:pt x="949" y="102"/>
                  </a:cubicBezTo>
                  <a:lnTo>
                    <a:pt x="374" y="490"/>
                  </a:lnTo>
                  <a:cubicBezTo>
                    <a:pt x="79" y="691"/>
                    <a:pt x="1" y="1079"/>
                    <a:pt x="187" y="1374"/>
                  </a:cubicBezTo>
                  <a:cubicBezTo>
                    <a:pt x="316" y="1562"/>
                    <a:pt x="520" y="1668"/>
                    <a:pt x="729" y="1668"/>
                  </a:cubicBezTo>
                  <a:cubicBezTo>
                    <a:pt x="847" y="1668"/>
                    <a:pt x="967" y="1634"/>
                    <a:pt x="1075" y="1561"/>
                  </a:cubicBezTo>
                  <a:lnTo>
                    <a:pt x="1665" y="1173"/>
                  </a:lnTo>
                  <a:cubicBezTo>
                    <a:pt x="1960" y="986"/>
                    <a:pt x="2038" y="583"/>
                    <a:pt x="1837" y="288"/>
                  </a:cubicBezTo>
                  <a:cubicBezTo>
                    <a:pt x="1718" y="99"/>
                    <a:pt x="1512" y="0"/>
                    <a:pt x="1302"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30"/>
            <p:cNvSpPr/>
            <p:nvPr/>
          </p:nvSpPr>
          <p:spPr>
            <a:xfrm>
              <a:off x="3148825" y="2677700"/>
              <a:ext cx="54500" cy="33125"/>
            </a:xfrm>
            <a:custGeom>
              <a:rect b="b" l="l" r="r" t="t"/>
              <a:pathLst>
                <a:path extrusionOk="0" h="1325" w="2180">
                  <a:moveTo>
                    <a:pt x="0" y="1325"/>
                  </a:moveTo>
                  <a:lnTo>
                    <a:pt x="0" y="1325"/>
                  </a:lnTo>
                  <a:lnTo>
                    <a:pt x="0" y="1325"/>
                  </a:lnTo>
                  <a:close/>
                  <a:moveTo>
                    <a:pt x="482" y="996"/>
                  </a:moveTo>
                  <a:lnTo>
                    <a:pt x="0" y="1306"/>
                  </a:lnTo>
                  <a:lnTo>
                    <a:pt x="0" y="1306"/>
                  </a:lnTo>
                  <a:lnTo>
                    <a:pt x="0" y="1306"/>
                  </a:lnTo>
                  <a:lnTo>
                    <a:pt x="482" y="996"/>
                  </a:lnTo>
                  <a:close/>
                  <a:moveTo>
                    <a:pt x="1821" y="112"/>
                  </a:moveTo>
                  <a:lnTo>
                    <a:pt x="1821" y="112"/>
                  </a:lnTo>
                  <a:lnTo>
                    <a:pt x="1635" y="235"/>
                  </a:lnTo>
                  <a:lnTo>
                    <a:pt x="1821" y="112"/>
                  </a:lnTo>
                  <a:lnTo>
                    <a:pt x="1821" y="112"/>
                  </a:lnTo>
                  <a:close/>
                  <a:moveTo>
                    <a:pt x="1836" y="112"/>
                  </a:moveTo>
                  <a:lnTo>
                    <a:pt x="1836" y="112"/>
                  </a:lnTo>
                  <a:lnTo>
                    <a:pt x="1836" y="112"/>
                  </a:lnTo>
                  <a:close/>
                  <a:moveTo>
                    <a:pt x="2179" y="0"/>
                  </a:moveTo>
                  <a:cubicBezTo>
                    <a:pt x="2052" y="0"/>
                    <a:pt x="1944" y="34"/>
                    <a:pt x="1836" y="112"/>
                  </a:cubicBezTo>
                  <a:cubicBezTo>
                    <a:pt x="1944" y="34"/>
                    <a:pt x="2052" y="0"/>
                    <a:pt x="2179" y="0"/>
                  </a:cubicBezTo>
                  <a:close/>
                  <a:moveTo>
                    <a:pt x="2179" y="0"/>
                  </a:moveTo>
                  <a:lnTo>
                    <a:pt x="2179" y="0"/>
                  </a:lnTo>
                  <a:lnTo>
                    <a:pt x="2179" y="0"/>
                  </a:lnTo>
                  <a:close/>
                </a:path>
              </a:pathLst>
            </a:custGeom>
            <a:solidFill>
              <a:srgbClr val="DFE3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30"/>
            <p:cNvSpPr/>
            <p:nvPr/>
          </p:nvSpPr>
          <p:spPr>
            <a:xfrm>
              <a:off x="3145000" y="2677700"/>
              <a:ext cx="74175" cy="36575"/>
            </a:xfrm>
            <a:custGeom>
              <a:rect b="b" l="l" r="r" t="t"/>
              <a:pathLst>
                <a:path extrusionOk="0" h="1463" w="2967">
                  <a:moveTo>
                    <a:pt x="2332" y="0"/>
                  </a:moveTo>
                  <a:cubicBezTo>
                    <a:pt x="2205" y="0"/>
                    <a:pt x="2097" y="34"/>
                    <a:pt x="1989" y="112"/>
                  </a:cubicBezTo>
                  <a:lnTo>
                    <a:pt x="1974" y="112"/>
                  </a:lnTo>
                  <a:lnTo>
                    <a:pt x="1788" y="235"/>
                  </a:lnTo>
                  <a:lnTo>
                    <a:pt x="1661" y="314"/>
                  </a:lnTo>
                  <a:lnTo>
                    <a:pt x="1508" y="422"/>
                  </a:lnTo>
                  <a:lnTo>
                    <a:pt x="1444" y="467"/>
                  </a:lnTo>
                  <a:lnTo>
                    <a:pt x="948" y="795"/>
                  </a:lnTo>
                  <a:lnTo>
                    <a:pt x="870" y="840"/>
                  </a:lnTo>
                  <a:lnTo>
                    <a:pt x="698" y="967"/>
                  </a:lnTo>
                  <a:lnTo>
                    <a:pt x="635" y="996"/>
                  </a:lnTo>
                  <a:lnTo>
                    <a:pt x="153" y="1306"/>
                  </a:lnTo>
                  <a:lnTo>
                    <a:pt x="153" y="1325"/>
                  </a:lnTo>
                  <a:cubicBezTo>
                    <a:pt x="94" y="1355"/>
                    <a:pt x="45" y="1418"/>
                    <a:pt x="0" y="1463"/>
                  </a:cubicBezTo>
                  <a:lnTo>
                    <a:pt x="1754" y="299"/>
                  </a:lnTo>
                  <a:cubicBezTo>
                    <a:pt x="1866" y="235"/>
                    <a:pt x="1989" y="205"/>
                    <a:pt x="2112" y="205"/>
                  </a:cubicBezTo>
                  <a:cubicBezTo>
                    <a:pt x="2314" y="205"/>
                    <a:pt x="2519" y="299"/>
                    <a:pt x="2642" y="485"/>
                  </a:cubicBezTo>
                  <a:cubicBezTo>
                    <a:pt x="2799" y="717"/>
                    <a:pt x="2780" y="1011"/>
                    <a:pt x="2627" y="1213"/>
                  </a:cubicBezTo>
                  <a:lnTo>
                    <a:pt x="2687" y="1183"/>
                  </a:lnTo>
                  <a:cubicBezTo>
                    <a:pt x="2873" y="1060"/>
                    <a:pt x="2967" y="858"/>
                    <a:pt x="2967" y="638"/>
                  </a:cubicBezTo>
                  <a:cubicBezTo>
                    <a:pt x="2967" y="579"/>
                    <a:pt x="2967" y="515"/>
                    <a:pt x="2937" y="452"/>
                  </a:cubicBezTo>
                  <a:cubicBezTo>
                    <a:pt x="2922" y="392"/>
                    <a:pt x="2907" y="343"/>
                    <a:pt x="2858" y="299"/>
                  </a:cubicBezTo>
                  <a:lnTo>
                    <a:pt x="2858" y="280"/>
                  </a:lnTo>
                  <a:cubicBezTo>
                    <a:pt x="2735" y="112"/>
                    <a:pt x="2534" y="0"/>
                    <a:pt x="2332" y="0"/>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30"/>
            <p:cNvSpPr/>
            <p:nvPr/>
          </p:nvSpPr>
          <p:spPr>
            <a:xfrm>
              <a:off x="3218025" y="2717325"/>
              <a:ext cx="8625" cy="24200"/>
            </a:xfrm>
            <a:custGeom>
              <a:rect b="b" l="l" r="r" t="t"/>
              <a:pathLst>
                <a:path extrusionOk="0" h="968" w="345">
                  <a:moveTo>
                    <a:pt x="79" y="1"/>
                  </a:moveTo>
                  <a:cubicBezTo>
                    <a:pt x="109" y="35"/>
                    <a:pt x="124" y="64"/>
                    <a:pt x="139" y="94"/>
                  </a:cubicBezTo>
                  <a:cubicBezTo>
                    <a:pt x="344" y="374"/>
                    <a:pt x="266" y="766"/>
                    <a:pt x="1" y="967"/>
                  </a:cubicBezTo>
                  <a:cubicBezTo>
                    <a:pt x="266" y="766"/>
                    <a:pt x="344" y="374"/>
                    <a:pt x="139" y="94"/>
                  </a:cubicBezTo>
                  <a:cubicBezTo>
                    <a:pt x="124" y="64"/>
                    <a:pt x="109" y="35"/>
                    <a:pt x="79" y="1"/>
                  </a:cubicBezTo>
                  <a:close/>
                </a:path>
              </a:pathLst>
            </a:custGeom>
            <a:solidFill>
              <a:srgbClr val="EE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30"/>
            <p:cNvSpPr/>
            <p:nvPr/>
          </p:nvSpPr>
          <p:spPr>
            <a:xfrm>
              <a:off x="3197425" y="2712300"/>
              <a:ext cx="29225" cy="30350"/>
            </a:xfrm>
            <a:custGeom>
              <a:rect b="b" l="l" r="r" t="t"/>
              <a:pathLst>
                <a:path extrusionOk="0" h="1214" w="1169">
                  <a:moveTo>
                    <a:pt x="437" y="0"/>
                  </a:moveTo>
                  <a:cubicBezTo>
                    <a:pt x="403" y="0"/>
                    <a:pt x="373" y="0"/>
                    <a:pt x="329" y="15"/>
                  </a:cubicBezTo>
                  <a:lnTo>
                    <a:pt x="0" y="236"/>
                  </a:lnTo>
                  <a:cubicBezTo>
                    <a:pt x="64" y="221"/>
                    <a:pt x="142" y="202"/>
                    <a:pt x="217" y="202"/>
                  </a:cubicBezTo>
                  <a:cubicBezTo>
                    <a:pt x="422" y="202"/>
                    <a:pt x="623" y="295"/>
                    <a:pt x="746" y="482"/>
                  </a:cubicBezTo>
                  <a:cubicBezTo>
                    <a:pt x="903" y="717"/>
                    <a:pt x="888" y="997"/>
                    <a:pt x="746" y="1198"/>
                  </a:cubicBezTo>
                  <a:lnTo>
                    <a:pt x="746" y="1213"/>
                  </a:lnTo>
                  <a:lnTo>
                    <a:pt x="795" y="1183"/>
                  </a:lnTo>
                  <a:cubicBezTo>
                    <a:pt x="795" y="1183"/>
                    <a:pt x="810" y="1168"/>
                    <a:pt x="825" y="1168"/>
                  </a:cubicBezTo>
                  <a:cubicBezTo>
                    <a:pt x="1090" y="967"/>
                    <a:pt x="1168" y="575"/>
                    <a:pt x="963" y="295"/>
                  </a:cubicBezTo>
                  <a:cubicBezTo>
                    <a:pt x="948" y="265"/>
                    <a:pt x="933" y="236"/>
                    <a:pt x="903" y="202"/>
                  </a:cubicBezTo>
                  <a:cubicBezTo>
                    <a:pt x="776" y="79"/>
                    <a:pt x="608" y="0"/>
                    <a:pt x="437" y="0"/>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30"/>
            <p:cNvSpPr/>
            <p:nvPr/>
          </p:nvSpPr>
          <p:spPr>
            <a:xfrm>
              <a:off x="3209075" y="2743450"/>
              <a:ext cx="27650" cy="30350"/>
            </a:xfrm>
            <a:custGeom>
              <a:rect b="b" l="l" r="r" t="t"/>
              <a:pathLst>
                <a:path extrusionOk="0" h="1214" w="1106">
                  <a:moveTo>
                    <a:pt x="310" y="1"/>
                  </a:moveTo>
                  <a:lnTo>
                    <a:pt x="295" y="16"/>
                  </a:lnTo>
                  <a:lnTo>
                    <a:pt x="1" y="202"/>
                  </a:lnTo>
                  <a:cubicBezTo>
                    <a:pt x="49" y="187"/>
                    <a:pt x="94" y="187"/>
                    <a:pt x="157" y="187"/>
                  </a:cubicBezTo>
                  <a:cubicBezTo>
                    <a:pt x="359" y="187"/>
                    <a:pt x="560" y="295"/>
                    <a:pt x="683" y="482"/>
                  </a:cubicBezTo>
                  <a:cubicBezTo>
                    <a:pt x="840" y="698"/>
                    <a:pt x="825" y="993"/>
                    <a:pt x="669" y="1213"/>
                  </a:cubicBezTo>
                  <a:lnTo>
                    <a:pt x="732" y="1165"/>
                  </a:lnTo>
                  <a:cubicBezTo>
                    <a:pt x="1027" y="978"/>
                    <a:pt x="1105" y="575"/>
                    <a:pt x="904" y="280"/>
                  </a:cubicBezTo>
                  <a:cubicBezTo>
                    <a:pt x="777" y="94"/>
                    <a:pt x="575" y="1"/>
                    <a:pt x="374" y="1"/>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30"/>
            <p:cNvSpPr/>
            <p:nvPr/>
          </p:nvSpPr>
          <p:spPr>
            <a:xfrm>
              <a:off x="3203300" y="2712300"/>
              <a:ext cx="1500" cy="875"/>
            </a:xfrm>
            <a:custGeom>
              <a:rect b="b" l="l" r="r" t="t"/>
              <a:pathLst>
                <a:path extrusionOk="0" h="35" w="60">
                  <a:moveTo>
                    <a:pt x="45" y="0"/>
                  </a:moveTo>
                  <a:lnTo>
                    <a:pt x="0" y="34"/>
                  </a:lnTo>
                  <a:cubicBezTo>
                    <a:pt x="15" y="34"/>
                    <a:pt x="45" y="34"/>
                    <a:pt x="60" y="15"/>
                  </a:cubicBezTo>
                  <a:lnTo>
                    <a:pt x="60" y="0"/>
                  </a:ln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30"/>
            <p:cNvSpPr/>
            <p:nvPr/>
          </p:nvSpPr>
          <p:spPr>
            <a:xfrm>
              <a:off x="3202825" y="2713150"/>
              <a:ext cx="500" cy="375"/>
            </a:xfrm>
            <a:custGeom>
              <a:rect b="b" l="l" r="r" t="t"/>
              <a:pathLst>
                <a:path extrusionOk="0" h="15" w="20">
                  <a:moveTo>
                    <a:pt x="19" y="0"/>
                  </a:moveTo>
                  <a:lnTo>
                    <a:pt x="1" y="15"/>
                  </a:lnTo>
                  <a:lnTo>
                    <a:pt x="19" y="0"/>
                  </a:lnTo>
                  <a:close/>
                </a:path>
              </a:pathLst>
            </a:custGeom>
            <a:solidFill>
              <a:srgbClr val="93B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30"/>
            <p:cNvSpPr/>
            <p:nvPr/>
          </p:nvSpPr>
          <p:spPr>
            <a:xfrm>
              <a:off x="3167475" y="2711925"/>
              <a:ext cx="36975" cy="24925"/>
            </a:xfrm>
            <a:custGeom>
              <a:rect b="b" l="l" r="r" t="t"/>
              <a:pathLst>
                <a:path extrusionOk="0" h="997" w="1479">
                  <a:moveTo>
                    <a:pt x="1448" y="1"/>
                  </a:moveTo>
                  <a:lnTo>
                    <a:pt x="15" y="933"/>
                  </a:lnTo>
                  <a:cubicBezTo>
                    <a:pt x="1" y="948"/>
                    <a:pt x="1" y="963"/>
                    <a:pt x="1" y="982"/>
                  </a:cubicBezTo>
                  <a:lnTo>
                    <a:pt x="15" y="997"/>
                  </a:lnTo>
                  <a:lnTo>
                    <a:pt x="79" y="948"/>
                  </a:lnTo>
                  <a:cubicBezTo>
                    <a:pt x="109" y="903"/>
                    <a:pt x="142" y="870"/>
                    <a:pt x="187" y="855"/>
                  </a:cubicBezTo>
                  <a:lnTo>
                    <a:pt x="1277" y="124"/>
                  </a:lnTo>
                  <a:cubicBezTo>
                    <a:pt x="1321" y="94"/>
                    <a:pt x="1370" y="79"/>
                    <a:pt x="1415" y="64"/>
                  </a:cubicBezTo>
                  <a:lnTo>
                    <a:pt x="1433" y="49"/>
                  </a:lnTo>
                  <a:lnTo>
                    <a:pt x="1478" y="15"/>
                  </a:lnTo>
                  <a:cubicBezTo>
                    <a:pt x="1478" y="1"/>
                    <a:pt x="1478" y="1"/>
                    <a:pt x="1463" y="1"/>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30"/>
            <p:cNvSpPr/>
            <p:nvPr/>
          </p:nvSpPr>
          <p:spPr>
            <a:xfrm>
              <a:off x="3168325" y="2712675"/>
              <a:ext cx="36475" cy="24175"/>
            </a:xfrm>
            <a:custGeom>
              <a:rect b="b" l="l" r="r" t="t"/>
              <a:pathLst>
                <a:path extrusionOk="0" h="967" w="1459">
                  <a:moveTo>
                    <a:pt x="1459" y="0"/>
                  </a:moveTo>
                  <a:cubicBezTo>
                    <a:pt x="1444" y="19"/>
                    <a:pt x="1414" y="19"/>
                    <a:pt x="1399" y="19"/>
                  </a:cubicBezTo>
                  <a:lnTo>
                    <a:pt x="1381" y="34"/>
                  </a:lnTo>
                  <a:cubicBezTo>
                    <a:pt x="1336" y="49"/>
                    <a:pt x="1287" y="64"/>
                    <a:pt x="1243" y="94"/>
                  </a:cubicBezTo>
                  <a:lnTo>
                    <a:pt x="153" y="825"/>
                  </a:lnTo>
                  <a:cubicBezTo>
                    <a:pt x="108" y="840"/>
                    <a:pt x="75" y="873"/>
                    <a:pt x="45" y="918"/>
                  </a:cubicBezTo>
                  <a:cubicBezTo>
                    <a:pt x="30" y="918"/>
                    <a:pt x="30" y="933"/>
                    <a:pt x="30" y="933"/>
                  </a:cubicBezTo>
                  <a:cubicBezTo>
                    <a:pt x="15" y="952"/>
                    <a:pt x="0" y="952"/>
                    <a:pt x="0" y="967"/>
                  </a:cubicBezTo>
                  <a:lnTo>
                    <a:pt x="15" y="967"/>
                  </a:lnTo>
                  <a:lnTo>
                    <a:pt x="1444" y="34"/>
                  </a:lnTo>
                  <a:cubicBezTo>
                    <a:pt x="1459" y="19"/>
                    <a:pt x="1459" y="19"/>
                    <a:pt x="1459"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30"/>
            <p:cNvSpPr/>
            <p:nvPr/>
          </p:nvSpPr>
          <p:spPr>
            <a:xfrm>
              <a:off x="3167850" y="2735625"/>
              <a:ext cx="1600" cy="1225"/>
            </a:xfrm>
            <a:custGeom>
              <a:rect b="b" l="l" r="r" t="t"/>
              <a:pathLst>
                <a:path extrusionOk="0" h="49" w="64">
                  <a:moveTo>
                    <a:pt x="64" y="0"/>
                  </a:moveTo>
                  <a:cubicBezTo>
                    <a:pt x="49" y="0"/>
                    <a:pt x="49" y="15"/>
                    <a:pt x="34" y="15"/>
                  </a:cubicBezTo>
                  <a:lnTo>
                    <a:pt x="0" y="49"/>
                  </a:lnTo>
                  <a:lnTo>
                    <a:pt x="0" y="49"/>
                  </a:lnTo>
                  <a:lnTo>
                    <a:pt x="64" y="0"/>
                  </a:lnTo>
                  <a:close/>
                </a:path>
              </a:pathLst>
            </a:custGeom>
            <a:solidFill>
              <a:srgbClr val="689B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30"/>
            <p:cNvSpPr/>
            <p:nvPr/>
          </p:nvSpPr>
          <p:spPr>
            <a:xfrm>
              <a:off x="3167850" y="2735625"/>
              <a:ext cx="1600" cy="1225"/>
            </a:xfrm>
            <a:custGeom>
              <a:rect b="b" l="l" r="r" t="t"/>
              <a:pathLst>
                <a:path extrusionOk="0" h="49" w="64">
                  <a:moveTo>
                    <a:pt x="64" y="0"/>
                  </a:moveTo>
                  <a:lnTo>
                    <a:pt x="0" y="49"/>
                  </a:lnTo>
                  <a:lnTo>
                    <a:pt x="0" y="49"/>
                  </a:lnTo>
                  <a:lnTo>
                    <a:pt x="64" y="0"/>
                  </a:ln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30"/>
            <p:cNvSpPr/>
            <p:nvPr/>
          </p:nvSpPr>
          <p:spPr>
            <a:xfrm>
              <a:off x="3168700" y="2735625"/>
              <a:ext cx="750" cy="400"/>
            </a:xfrm>
            <a:custGeom>
              <a:rect b="b" l="l" r="r" t="t"/>
              <a:pathLst>
                <a:path extrusionOk="0" h="16" w="30">
                  <a:moveTo>
                    <a:pt x="29" y="0"/>
                  </a:moveTo>
                  <a:cubicBezTo>
                    <a:pt x="15" y="1"/>
                    <a:pt x="15" y="15"/>
                    <a:pt x="0" y="15"/>
                  </a:cubicBezTo>
                  <a:lnTo>
                    <a:pt x="15" y="15"/>
                  </a:lnTo>
                  <a:cubicBezTo>
                    <a:pt x="15" y="15"/>
                    <a:pt x="15" y="1"/>
                    <a:pt x="29"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30"/>
            <p:cNvSpPr/>
            <p:nvPr/>
          </p:nvSpPr>
          <p:spPr>
            <a:xfrm>
              <a:off x="3167850" y="2736000"/>
              <a:ext cx="875" cy="850"/>
            </a:xfrm>
            <a:custGeom>
              <a:rect b="b" l="l" r="r" t="t"/>
              <a:pathLst>
                <a:path extrusionOk="0" h="34" w="35">
                  <a:moveTo>
                    <a:pt x="34" y="0"/>
                  </a:moveTo>
                  <a:lnTo>
                    <a:pt x="0" y="34"/>
                  </a:lnTo>
                  <a:lnTo>
                    <a:pt x="19" y="34"/>
                  </a:lnTo>
                  <a:cubicBezTo>
                    <a:pt x="19" y="19"/>
                    <a:pt x="34" y="19"/>
                    <a:pt x="34" y="0"/>
                  </a:cubicBezTo>
                  <a:close/>
                </a:path>
              </a:pathLst>
            </a:custGeom>
            <a:solidFill>
              <a:srgbClr val="689B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30"/>
            <p:cNvSpPr/>
            <p:nvPr/>
          </p:nvSpPr>
          <p:spPr>
            <a:xfrm>
              <a:off x="3168325" y="2736000"/>
              <a:ext cx="750" cy="850"/>
            </a:xfrm>
            <a:custGeom>
              <a:rect b="b" l="l" r="r" t="t"/>
              <a:pathLst>
                <a:path extrusionOk="0" h="34" w="30">
                  <a:moveTo>
                    <a:pt x="15" y="0"/>
                  </a:moveTo>
                  <a:cubicBezTo>
                    <a:pt x="15" y="19"/>
                    <a:pt x="0" y="19"/>
                    <a:pt x="0" y="34"/>
                  </a:cubicBezTo>
                  <a:cubicBezTo>
                    <a:pt x="0" y="19"/>
                    <a:pt x="15" y="19"/>
                    <a:pt x="30"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30"/>
            <p:cNvSpPr/>
            <p:nvPr/>
          </p:nvSpPr>
          <p:spPr>
            <a:xfrm>
              <a:off x="3215325" y="2742625"/>
              <a:ext cx="1525" cy="850"/>
            </a:xfrm>
            <a:custGeom>
              <a:rect b="b" l="l" r="r" t="t"/>
              <a:pathLst>
                <a:path extrusionOk="0" h="34" w="61">
                  <a:moveTo>
                    <a:pt x="45" y="0"/>
                  </a:moveTo>
                  <a:cubicBezTo>
                    <a:pt x="30" y="15"/>
                    <a:pt x="16" y="34"/>
                    <a:pt x="1" y="34"/>
                  </a:cubicBezTo>
                  <a:lnTo>
                    <a:pt x="60" y="34"/>
                  </a:lnTo>
                  <a:cubicBezTo>
                    <a:pt x="60" y="15"/>
                    <a:pt x="60" y="15"/>
                    <a:pt x="45" y="0"/>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30"/>
            <p:cNvSpPr/>
            <p:nvPr/>
          </p:nvSpPr>
          <p:spPr>
            <a:xfrm>
              <a:off x="3213000" y="2742250"/>
              <a:ext cx="3100" cy="1975"/>
            </a:xfrm>
            <a:custGeom>
              <a:rect b="b" l="l" r="r" t="t"/>
              <a:pathLst>
                <a:path extrusionOk="0" h="79" w="124">
                  <a:moveTo>
                    <a:pt x="123" y="0"/>
                  </a:moveTo>
                  <a:cubicBezTo>
                    <a:pt x="109" y="0"/>
                    <a:pt x="109" y="15"/>
                    <a:pt x="109" y="15"/>
                  </a:cubicBezTo>
                  <a:cubicBezTo>
                    <a:pt x="109" y="15"/>
                    <a:pt x="123" y="15"/>
                    <a:pt x="123" y="0"/>
                  </a:cubicBezTo>
                  <a:close/>
                  <a:moveTo>
                    <a:pt x="109" y="15"/>
                  </a:moveTo>
                  <a:lnTo>
                    <a:pt x="0" y="78"/>
                  </a:lnTo>
                  <a:cubicBezTo>
                    <a:pt x="15" y="78"/>
                    <a:pt x="30" y="64"/>
                    <a:pt x="45" y="64"/>
                  </a:cubicBezTo>
                  <a:lnTo>
                    <a:pt x="123" y="15"/>
                  </a:ln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30"/>
            <p:cNvSpPr/>
            <p:nvPr/>
          </p:nvSpPr>
          <p:spPr>
            <a:xfrm>
              <a:off x="3214125" y="2742625"/>
              <a:ext cx="2350" cy="1225"/>
            </a:xfrm>
            <a:custGeom>
              <a:rect b="b" l="l" r="r" t="t"/>
              <a:pathLst>
                <a:path extrusionOk="0" h="49" w="94">
                  <a:moveTo>
                    <a:pt x="78" y="0"/>
                  </a:moveTo>
                  <a:lnTo>
                    <a:pt x="0" y="49"/>
                  </a:lnTo>
                  <a:cubicBezTo>
                    <a:pt x="15" y="49"/>
                    <a:pt x="34" y="49"/>
                    <a:pt x="49" y="34"/>
                  </a:cubicBezTo>
                  <a:cubicBezTo>
                    <a:pt x="64" y="34"/>
                    <a:pt x="78" y="15"/>
                    <a:pt x="93" y="0"/>
                  </a:cubicBezTo>
                  <a:close/>
                </a:path>
              </a:pathLst>
            </a:custGeom>
            <a:solidFill>
              <a:srgbClr val="6E9F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30"/>
            <p:cNvSpPr/>
            <p:nvPr/>
          </p:nvSpPr>
          <p:spPr>
            <a:xfrm>
              <a:off x="3188100" y="2760525"/>
              <a:ext cx="2350" cy="1600"/>
            </a:xfrm>
            <a:custGeom>
              <a:rect b="b" l="l" r="r" t="t"/>
              <a:pathLst>
                <a:path extrusionOk="0" h="64" w="94">
                  <a:moveTo>
                    <a:pt x="78" y="0"/>
                  </a:moveTo>
                  <a:lnTo>
                    <a:pt x="0" y="64"/>
                  </a:lnTo>
                  <a:lnTo>
                    <a:pt x="0" y="64"/>
                  </a:lnTo>
                  <a:lnTo>
                    <a:pt x="93" y="0"/>
                  </a:lnTo>
                  <a:close/>
                </a:path>
              </a:pathLst>
            </a:custGeom>
            <a:solidFill>
              <a:srgbClr val="368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30"/>
            <p:cNvSpPr/>
            <p:nvPr/>
          </p:nvSpPr>
          <p:spPr>
            <a:xfrm>
              <a:off x="3186500" y="2756225"/>
              <a:ext cx="7500" cy="5075"/>
            </a:xfrm>
            <a:custGeom>
              <a:rect b="b" l="l" r="r" t="t"/>
              <a:pathLst>
                <a:path extrusionOk="0" h="203" w="300">
                  <a:moveTo>
                    <a:pt x="299" y="1"/>
                  </a:moveTo>
                  <a:lnTo>
                    <a:pt x="299" y="1"/>
                  </a:lnTo>
                  <a:cubicBezTo>
                    <a:pt x="297" y="2"/>
                    <a:pt x="294" y="4"/>
                    <a:pt x="292" y="6"/>
                  </a:cubicBezTo>
                  <a:lnTo>
                    <a:pt x="292" y="6"/>
                  </a:lnTo>
                  <a:lnTo>
                    <a:pt x="299" y="1"/>
                  </a:lnTo>
                  <a:close/>
                  <a:moveTo>
                    <a:pt x="292" y="6"/>
                  </a:moveTo>
                  <a:lnTo>
                    <a:pt x="34" y="172"/>
                  </a:lnTo>
                  <a:cubicBezTo>
                    <a:pt x="19" y="187"/>
                    <a:pt x="1" y="202"/>
                    <a:pt x="19" y="202"/>
                  </a:cubicBezTo>
                  <a:cubicBezTo>
                    <a:pt x="49" y="187"/>
                    <a:pt x="94" y="172"/>
                    <a:pt x="142" y="143"/>
                  </a:cubicBezTo>
                  <a:lnTo>
                    <a:pt x="187" y="109"/>
                  </a:lnTo>
                  <a:cubicBezTo>
                    <a:pt x="219" y="81"/>
                    <a:pt x="248" y="36"/>
                    <a:pt x="292" y="6"/>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30"/>
            <p:cNvSpPr/>
            <p:nvPr/>
          </p:nvSpPr>
          <p:spPr>
            <a:xfrm>
              <a:off x="3186975" y="2760900"/>
              <a:ext cx="1150" cy="1225"/>
            </a:xfrm>
            <a:custGeom>
              <a:rect b="b" l="l" r="r" t="t"/>
              <a:pathLst>
                <a:path extrusionOk="0" h="49" w="46">
                  <a:moveTo>
                    <a:pt x="45" y="0"/>
                  </a:moveTo>
                  <a:cubicBezTo>
                    <a:pt x="30" y="15"/>
                    <a:pt x="15" y="15"/>
                    <a:pt x="0" y="15"/>
                  </a:cubicBezTo>
                  <a:lnTo>
                    <a:pt x="0" y="30"/>
                  </a:lnTo>
                  <a:cubicBezTo>
                    <a:pt x="0" y="30"/>
                    <a:pt x="0" y="49"/>
                    <a:pt x="15" y="49"/>
                  </a:cubicBezTo>
                  <a:cubicBezTo>
                    <a:pt x="15" y="30"/>
                    <a:pt x="30" y="15"/>
                    <a:pt x="45"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30"/>
            <p:cNvSpPr/>
            <p:nvPr/>
          </p:nvSpPr>
          <p:spPr>
            <a:xfrm>
              <a:off x="3186975" y="2761275"/>
              <a:ext cx="25" cy="400"/>
            </a:xfrm>
            <a:custGeom>
              <a:rect b="b" l="l" r="r" t="t"/>
              <a:pathLst>
                <a:path extrusionOk="0" h="16" w="1">
                  <a:moveTo>
                    <a:pt x="0" y="0"/>
                  </a:moveTo>
                  <a:lnTo>
                    <a:pt x="0" y="0"/>
                  </a:lnTo>
                  <a:lnTo>
                    <a:pt x="0" y="15"/>
                  </a:lnTo>
                  <a:close/>
                </a:path>
              </a:pathLst>
            </a:custGeom>
            <a:solidFill>
              <a:srgbClr val="078B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30"/>
            <p:cNvSpPr/>
            <p:nvPr/>
          </p:nvSpPr>
          <p:spPr>
            <a:xfrm>
              <a:off x="3187350" y="2758950"/>
              <a:ext cx="3850" cy="3175"/>
            </a:xfrm>
            <a:custGeom>
              <a:rect b="b" l="l" r="r" t="t"/>
              <a:pathLst>
                <a:path extrusionOk="0" h="127" w="154">
                  <a:moveTo>
                    <a:pt x="153" y="0"/>
                  </a:moveTo>
                  <a:lnTo>
                    <a:pt x="108" y="34"/>
                  </a:lnTo>
                  <a:cubicBezTo>
                    <a:pt x="79" y="63"/>
                    <a:pt x="45" y="63"/>
                    <a:pt x="30" y="78"/>
                  </a:cubicBezTo>
                  <a:cubicBezTo>
                    <a:pt x="15" y="93"/>
                    <a:pt x="0" y="108"/>
                    <a:pt x="0" y="127"/>
                  </a:cubicBezTo>
                  <a:lnTo>
                    <a:pt x="30" y="127"/>
                  </a:lnTo>
                  <a:lnTo>
                    <a:pt x="123" y="63"/>
                  </a:lnTo>
                  <a:cubicBezTo>
                    <a:pt x="123" y="34"/>
                    <a:pt x="138" y="15"/>
                    <a:pt x="153" y="0"/>
                  </a:cubicBezTo>
                  <a:close/>
                </a:path>
              </a:pathLst>
            </a:custGeom>
            <a:solidFill>
              <a:srgbClr val="288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30"/>
            <p:cNvSpPr/>
            <p:nvPr/>
          </p:nvSpPr>
          <p:spPr>
            <a:xfrm>
              <a:off x="3186975" y="2759775"/>
              <a:ext cx="3100" cy="1525"/>
            </a:xfrm>
            <a:custGeom>
              <a:rect b="b" l="l" r="r" t="t"/>
              <a:pathLst>
                <a:path extrusionOk="0" h="61" w="124">
                  <a:moveTo>
                    <a:pt x="123" y="1"/>
                  </a:moveTo>
                  <a:lnTo>
                    <a:pt x="123" y="1"/>
                  </a:lnTo>
                  <a:cubicBezTo>
                    <a:pt x="75" y="30"/>
                    <a:pt x="30" y="45"/>
                    <a:pt x="0" y="60"/>
                  </a:cubicBezTo>
                  <a:cubicBezTo>
                    <a:pt x="15" y="60"/>
                    <a:pt x="30" y="60"/>
                    <a:pt x="45" y="45"/>
                  </a:cubicBezTo>
                  <a:cubicBezTo>
                    <a:pt x="60" y="30"/>
                    <a:pt x="94" y="30"/>
                    <a:pt x="123" y="1"/>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30"/>
            <p:cNvSpPr/>
            <p:nvPr/>
          </p:nvSpPr>
          <p:spPr>
            <a:xfrm>
              <a:off x="3190050" y="2743450"/>
              <a:ext cx="26800" cy="17100"/>
            </a:xfrm>
            <a:custGeom>
              <a:rect b="b" l="l" r="r" t="t"/>
              <a:pathLst>
                <a:path extrusionOk="0" h="684" w="1072">
                  <a:moveTo>
                    <a:pt x="1012" y="1"/>
                  </a:moveTo>
                  <a:cubicBezTo>
                    <a:pt x="997" y="16"/>
                    <a:pt x="978" y="16"/>
                    <a:pt x="963" y="16"/>
                  </a:cubicBezTo>
                  <a:cubicBezTo>
                    <a:pt x="948" y="16"/>
                    <a:pt x="933" y="30"/>
                    <a:pt x="918" y="30"/>
                  </a:cubicBezTo>
                  <a:lnTo>
                    <a:pt x="157" y="512"/>
                  </a:lnTo>
                  <a:cubicBezTo>
                    <a:pt x="109" y="542"/>
                    <a:pt x="79" y="590"/>
                    <a:pt x="45" y="620"/>
                  </a:cubicBezTo>
                  <a:cubicBezTo>
                    <a:pt x="32" y="633"/>
                    <a:pt x="19" y="649"/>
                    <a:pt x="16" y="674"/>
                  </a:cubicBezTo>
                  <a:lnTo>
                    <a:pt x="16" y="674"/>
                  </a:lnTo>
                  <a:lnTo>
                    <a:pt x="747" y="212"/>
                  </a:lnTo>
                  <a:lnTo>
                    <a:pt x="747" y="212"/>
                  </a:lnTo>
                  <a:cubicBezTo>
                    <a:pt x="747" y="213"/>
                    <a:pt x="747" y="215"/>
                    <a:pt x="747" y="217"/>
                  </a:cubicBezTo>
                  <a:lnTo>
                    <a:pt x="870" y="124"/>
                  </a:lnTo>
                  <a:cubicBezTo>
                    <a:pt x="918" y="94"/>
                    <a:pt x="963" y="45"/>
                    <a:pt x="997" y="16"/>
                  </a:cubicBezTo>
                  <a:cubicBezTo>
                    <a:pt x="1027" y="1"/>
                    <a:pt x="1041" y="1"/>
                    <a:pt x="1071" y="1"/>
                  </a:cubicBezTo>
                  <a:close/>
                  <a:moveTo>
                    <a:pt x="16" y="674"/>
                  </a:moveTo>
                  <a:lnTo>
                    <a:pt x="0" y="683"/>
                  </a:lnTo>
                  <a:lnTo>
                    <a:pt x="15" y="683"/>
                  </a:lnTo>
                  <a:cubicBezTo>
                    <a:pt x="15" y="680"/>
                    <a:pt x="16" y="677"/>
                    <a:pt x="16" y="674"/>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30"/>
            <p:cNvSpPr/>
            <p:nvPr/>
          </p:nvSpPr>
          <p:spPr>
            <a:xfrm>
              <a:off x="3215700" y="2742250"/>
              <a:ext cx="400" cy="400"/>
            </a:xfrm>
            <a:custGeom>
              <a:rect b="b" l="l" r="r" t="t"/>
              <a:pathLst>
                <a:path extrusionOk="0" h="16" w="16">
                  <a:moveTo>
                    <a:pt x="15" y="0"/>
                  </a:moveTo>
                  <a:cubicBezTo>
                    <a:pt x="15" y="15"/>
                    <a:pt x="1" y="15"/>
                    <a:pt x="1" y="15"/>
                  </a:cubicBezTo>
                  <a:lnTo>
                    <a:pt x="15" y="15"/>
                  </a:lnTo>
                  <a:lnTo>
                    <a:pt x="15" y="0"/>
                  </a:lnTo>
                  <a:close/>
                </a:path>
              </a:pathLst>
            </a:custGeom>
            <a:solidFill>
              <a:srgbClr val="62A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30"/>
            <p:cNvSpPr/>
            <p:nvPr/>
          </p:nvSpPr>
          <p:spPr>
            <a:xfrm>
              <a:off x="3208700" y="2743450"/>
              <a:ext cx="8150" cy="5450"/>
            </a:xfrm>
            <a:custGeom>
              <a:rect b="b" l="l" r="r" t="t"/>
              <a:pathLst>
                <a:path extrusionOk="0" h="218" w="326">
                  <a:moveTo>
                    <a:pt x="325" y="1"/>
                  </a:moveTo>
                  <a:cubicBezTo>
                    <a:pt x="295" y="1"/>
                    <a:pt x="281" y="1"/>
                    <a:pt x="251" y="16"/>
                  </a:cubicBezTo>
                  <a:cubicBezTo>
                    <a:pt x="217" y="45"/>
                    <a:pt x="172" y="94"/>
                    <a:pt x="124" y="124"/>
                  </a:cubicBezTo>
                  <a:lnTo>
                    <a:pt x="45" y="184"/>
                  </a:lnTo>
                  <a:lnTo>
                    <a:pt x="310" y="16"/>
                  </a:lnTo>
                  <a:lnTo>
                    <a:pt x="325" y="1"/>
                  </a:lnTo>
                  <a:close/>
                  <a:moveTo>
                    <a:pt x="45" y="184"/>
                  </a:moveTo>
                  <a:lnTo>
                    <a:pt x="16" y="202"/>
                  </a:lnTo>
                  <a:cubicBezTo>
                    <a:pt x="1" y="202"/>
                    <a:pt x="1" y="202"/>
                    <a:pt x="1" y="217"/>
                  </a:cubicBezTo>
                  <a:lnTo>
                    <a:pt x="45" y="184"/>
                  </a:lnTo>
                  <a:close/>
                </a:path>
              </a:pathLst>
            </a:custGeom>
            <a:solidFill>
              <a:srgbClr val="62A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30"/>
            <p:cNvSpPr/>
            <p:nvPr/>
          </p:nvSpPr>
          <p:spPr>
            <a:xfrm>
              <a:off x="3029525" y="2848775"/>
              <a:ext cx="9350" cy="65675"/>
            </a:xfrm>
            <a:custGeom>
              <a:rect b="b" l="l" r="r" t="t"/>
              <a:pathLst>
                <a:path extrusionOk="0" h="2627" w="374">
                  <a:moveTo>
                    <a:pt x="373" y="0"/>
                  </a:moveTo>
                  <a:lnTo>
                    <a:pt x="0" y="2627"/>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30"/>
            <p:cNvSpPr/>
            <p:nvPr/>
          </p:nvSpPr>
          <p:spPr>
            <a:xfrm>
              <a:off x="3028775" y="2848400"/>
              <a:ext cx="10850" cy="66425"/>
            </a:xfrm>
            <a:custGeom>
              <a:rect b="b" l="l" r="r" t="t"/>
              <a:pathLst>
                <a:path extrusionOk="0" h="2657" w="434">
                  <a:moveTo>
                    <a:pt x="373" y="0"/>
                  </a:moveTo>
                  <a:lnTo>
                    <a:pt x="0" y="2642"/>
                  </a:lnTo>
                  <a:lnTo>
                    <a:pt x="60" y="2657"/>
                  </a:lnTo>
                  <a:lnTo>
                    <a:pt x="433" y="15"/>
                  </a:lnTo>
                  <a:lnTo>
                    <a:pt x="373" y="0"/>
                  </a:lnTo>
                  <a:close/>
                </a:path>
              </a:pathLst>
            </a:custGeom>
            <a:solidFill>
              <a:srgbClr val="BBE0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0" name="Google Shape;1490;p30"/>
          <p:cNvGrpSpPr/>
          <p:nvPr/>
        </p:nvGrpSpPr>
        <p:grpSpPr>
          <a:xfrm>
            <a:off x="137045" y="6399393"/>
            <a:ext cx="1622603" cy="392701"/>
            <a:chOff x="3515000" y="3112625"/>
            <a:chExt cx="282025" cy="67650"/>
          </a:xfrm>
        </p:grpSpPr>
        <p:sp>
          <p:nvSpPr>
            <p:cNvPr id="1491" name="Google Shape;1491;p30"/>
            <p:cNvSpPr/>
            <p:nvPr/>
          </p:nvSpPr>
          <p:spPr>
            <a:xfrm>
              <a:off x="3515000" y="3112625"/>
              <a:ext cx="282025" cy="67650"/>
            </a:xfrm>
            <a:custGeom>
              <a:rect b="b" l="l" r="r" t="t"/>
              <a:pathLst>
                <a:path extrusionOk="0" h="2706" w="11281">
                  <a:moveTo>
                    <a:pt x="1349" y="0"/>
                  </a:moveTo>
                  <a:cubicBezTo>
                    <a:pt x="606" y="0"/>
                    <a:pt x="0" y="606"/>
                    <a:pt x="0" y="1356"/>
                  </a:cubicBezTo>
                  <a:cubicBezTo>
                    <a:pt x="0" y="2099"/>
                    <a:pt x="606" y="2705"/>
                    <a:pt x="1349" y="2705"/>
                  </a:cubicBezTo>
                  <a:lnTo>
                    <a:pt x="9924" y="2705"/>
                  </a:lnTo>
                  <a:cubicBezTo>
                    <a:pt x="10674" y="2705"/>
                    <a:pt x="11280" y="2099"/>
                    <a:pt x="11280" y="1356"/>
                  </a:cubicBezTo>
                  <a:cubicBezTo>
                    <a:pt x="11280" y="606"/>
                    <a:pt x="10674" y="0"/>
                    <a:pt x="9924"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30"/>
            <p:cNvSpPr/>
            <p:nvPr/>
          </p:nvSpPr>
          <p:spPr>
            <a:xfrm>
              <a:off x="3521850" y="3118313"/>
              <a:ext cx="56275" cy="56275"/>
            </a:xfrm>
            <a:custGeom>
              <a:rect b="b" l="l" r="r" t="t"/>
              <a:pathLst>
                <a:path extrusionOk="0" h="2251" w="2251">
                  <a:moveTo>
                    <a:pt x="1125" y="1"/>
                  </a:moveTo>
                  <a:cubicBezTo>
                    <a:pt x="505" y="1"/>
                    <a:pt x="0" y="506"/>
                    <a:pt x="0" y="1126"/>
                  </a:cubicBezTo>
                  <a:cubicBezTo>
                    <a:pt x="0" y="1746"/>
                    <a:pt x="505" y="2251"/>
                    <a:pt x="1125" y="2251"/>
                  </a:cubicBezTo>
                  <a:cubicBezTo>
                    <a:pt x="1745" y="2251"/>
                    <a:pt x="2250" y="1746"/>
                    <a:pt x="2250" y="1126"/>
                  </a:cubicBezTo>
                  <a:cubicBezTo>
                    <a:pt x="2250" y="506"/>
                    <a:pt x="1745" y="1"/>
                    <a:pt x="1125"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3" name="Google Shape;1493;p30"/>
          <p:cNvSpPr txBox="1"/>
          <p:nvPr/>
        </p:nvSpPr>
        <p:spPr>
          <a:xfrm>
            <a:off x="512562" y="6444125"/>
            <a:ext cx="1164900" cy="1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83C5BE"/>
                </a:solidFill>
                <a:latin typeface="Lora"/>
                <a:ea typeface="Lora"/>
                <a:cs typeface="Lora"/>
                <a:sym typeface="Lora"/>
              </a:rPr>
              <a:t>Diverticulosis</a:t>
            </a:r>
            <a:endParaRPr b="1" sz="1100">
              <a:solidFill>
                <a:srgbClr val="83C5BE"/>
              </a:solidFill>
              <a:latin typeface="Lora"/>
              <a:ea typeface="Lora"/>
              <a:cs typeface="Lora"/>
              <a:sym typeface="Lora"/>
            </a:endParaRPr>
          </a:p>
        </p:txBody>
      </p:sp>
      <p:pic>
        <p:nvPicPr>
          <p:cNvPr descr="Intestine free icon" id="1494" name="Google Shape;1494;p30" title="Intestine free icon"/>
          <p:cNvPicPr preferRelativeResize="0"/>
          <p:nvPr/>
        </p:nvPicPr>
        <p:blipFill>
          <a:blip r:embed="rId3">
            <a:alphaModFix/>
          </a:blip>
          <a:stretch>
            <a:fillRect/>
          </a:stretch>
        </p:blipFill>
        <p:spPr>
          <a:xfrm>
            <a:off x="239244" y="6469254"/>
            <a:ext cx="273335" cy="261288"/>
          </a:xfrm>
          <a:prstGeom prst="rect">
            <a:avLst/>
          </a:prstGeom>
          <a:noFill/>
          <a:ln>
            <a:noFill/>
          </a:ln>
        </p:spPr>
      </p:pic>
      <p:grpSp>
        <p:nvGrpSpPr>
          <p:cNvPr id="1495" name="Google Shape;1495;p30"/>
          <p:cNvGrpSpPr/>
          <p:nvPr/>
        </p:nvGrpSpPr>
        <p:grpSpPr>
          <a:xfrm>
            <a:off x="438752" y="7174163"/>
            <a:ext cx="1399614" cy="1435039"/>
            <a:chOff x="2715450" y="2528575"/>
            <a:chExt cx="582275" cy="578225"/>
          </a:xfrm>
        </p:grpSpPr>
        <p:sp>
          <p:nvSpPr>
            <p:cNvPr id="1496" name="Google Shape;1496;p30"/>
            <p:cNvSpPr/>
            <p:nvPr/>
          </p:nvSpPr>
          <p:spPr>
            <a:xfrm>
              <a:off x="2839500" y="2576675"/>
              <a:ext cx="198625" cy="220800"/>
            </a:xfrm>
            <a:custGeom>
              <a:rect b="b" l="l" r="r" t="t"/>
              <a:pathLst>
                <a:path extrusionOk="0" h="8832" w="7945">
                  <a:moveTo>
                    <a:pt x="3984" y="0"/>
                  </a:moveTo>
                  <a:cubicBezTo>
                    <a:pt x="1803" y="0"/>
                    <a:pt x="45" y="1737"/>
                    <a:pt x="30" y="3918"/>
                  </a:cubicBezTo>
                  <a:lnTo>
                    <a:pt x="16" y="5832"/>
                  </a:lnTo>
                  <a:cubicBezTo>
                    <a:pt x="1" y="7463"/>
                    <a:pt x="1321" y="8798"/>
                    <a:pt x="2952" y="8817"/>
                  </a:cubicBezTo>
                  <a:lnTo>
                    <a:pt x="5254" y="8832"/>
                  </a:lnTo>
                  <a:cubicBezTo>
                    <a:pt x="6717" y="8832"/>
                    <a:pt x="7896" y="7664"/>
                    <a:pt x="7911" y="6205"/>
                  </a:cubicBezTo>
                  <a:lnTo>
                    <a:pt x="7929" y="3981"/>
                  </a:lnTo>
                  <a:cubicBezTo>
                    <a:pt x="7944" y="1788"/>
                    <a:pt x="6187" y="15"/>
                    <a:pt x="4012" y="0"/>
                  </a:cubicBezTo>
                  <a:cubicBezTo>
                    <a:pt x="4002" y="0"/>
                    <a:pt x="3993" y="0"/>
                    <a:pt x="398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0"/>
            <p:cNvSpPr/>
            <p:nvPr/>
          </p:nvSpPr>
          <p:spPr>
            <a:xfrm>
              <a:off x="2859275" y="2637675"/>
              <a:ext cx="158600" cy="150475"/>
            </a:xfrm>
            <a:custGeom>
              <a:rect b="b" l="l" r="r" t="t"/>
              <a:pathLst>
                <a:path extrusionOk="0" h="6019" w="6344">
                  <a:moveTo>
                    <a:pt x="3160" y="0"/>
                  </a:moveTo>
                  <a:cubicBezTo>
                    <a:pt x="1433" y="0"/>
                    <a:pt x="16" y="1409"/>
                    <a:pt x="16" y="3142"/>
                  </a:cubicBezTo>
                  <a:lnTo>
                    <a:pt x="1" y="3810"/>
                  </a:lnTo>
                  <a:cubicBezTo>
                    <a:pt x="1" y="5008"/>
                    <a:pt x="963" y="5985"/>
                    <a:pt x="2161" y="6004"/>
                  </a:cubicBezTo>
                  <a:lnTo>
                    <a:pt x="4463" y="6019"/>
                  </a:lnTo>
                  <a:cubicBezTo>
                    <a:pt x="5489" y="6019"/>
                    <a:pt x="6314" y="5194"/>
                    <a:pt x="6329" y="4183"/>
                  </a:cubicBezTo>
                  <a:lnTo>
                    <a:pt x="6329" y="3187"/>
                  </a:lnTo>
                  <a:cubicBezTo>
                    <a:pt x="6344" y="1448"/>
                    <a:pt x="4944" y="15"/>
                    <a:pt x="3187" y="1"/>
                  </a:cubicBezTo>
                  <a:cubicBezTo>
                    <a:pt x="3178" y="0"/>
                    <a:pt x="3169" y="0"/>
                    <a:pt x="3160" y="0"/>
                  </a:cubicBezTo>
                  <a:close/>
                </a:path>
              </a:pathLst>
            </a:custGeom>
            <a:solidFill>
              <a:srgbClr val="06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30"/>
            <p:cNvSpPr/>
            <p:nvPr/>
          </p:nvSpPr>
          <p:spPr>
            <a:xfrm>
              <a:off x="2940900" y="2585625"/>
              <a:ext cx="1600" cy="9350"/>
            </a:xfrm>
            <a:custGeom>
              <a:rect b="b" l="l" r="r" t="t"/>
              <a:pathLst>
                <a:path extrusionOk="0" h="374" w="64">
                  <a:moveTo>
                    <a:pt x="30" y="1"/>
                  </a:moveTo>
                  <a:cubicBezTo>
                    <a:pt x="15" y="1"/>
                    <a:pt x="0" y="15"/>
                    <a:pt x="0" y="30"/>
                  </a:cubicBezTo>
                  <a:lnTo>
                    <a:pt x="0" y="344"/>
                  </a:lnTo>
                  <a:cubicBezTo>
                    <a:pt x="0" y="359"/>
                    <a:pt x="15" y="374"/>
                    <a:pt x="30" y="374"/>
                  </a:cubicBezTo>
                  <a:cubicBezTo>
                    <a:pt x="49" y="374"/>
                    <a:pt x="64" y="359"/>
                    <a:pt x="64" y="344"/>
                  </a:cubicBezTo>
                  <a:lnTo>
                    <a:pt x="64" y="30"/>
                  </a:lnTo>
                  <a:cubicBezTo>
                    <a:pt x="64" y="15"/>
                    <a:pt x="49" y="1"/>
                    <a:pt x="30" y="1"/>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30"/>
            <p:cNvSpPr/>
            <p:nvPr/>
          </p:nvSpPr>
          <p:spPr>
            <a:xfrm>
              <a:off x="2940900" y="2599250"/>
              <a:ext cx="1600" cy="10100"/>
            </a:xfrm>
            <a:custGeom>
              <a:rect b="b" l="l" r="r" t="t"/>
              <a:pathLst>
                <a:path extrusionOk="0" h="404" w="64">
                  <a:moveTo>
                    <a:pt x="30" y="0"/>
                  </a:moveTo>
                  <a:cubicBezTo>
                    <a:pt x="15" y="0"/>
                    <a:pt x="0" y="15"/>
                    <a:pt x="0" y="30"/>
                  </a:cubicBezTo>
                  <a:lnTo>
                    <a:pt x="0" y="373"/>
                  </a:lnTo>
                  <a:cubicBezTo>
                    <a:pt x="0" y="403"/>
                    <a:pt x="15" y="403"/>
                    <a:pt x="30" y="403"/>
                  </a:cubicBezTo>
                  <a:cubicBezTo>
                    <a:pt x="49" y="403"/>
                    <a:pt x="64" y="403"/>
                    <a:pt x="64" y="373"/>
                  </a:cubicBezTo>
                  <a:lnTo>
                    <a:pt x="64" y="30"/>
                  </a:lnTo>
                  <a:cubicBezTo>
                    <a:pt x="64" y="15"/>
                    <a:pt x="49" y="0"/>
                    <a:pt x="30"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0"/>
            <p:cNvSpPr/>
            <p:nvPr/>
          </p:nvSpPr>
          <p:spPr>
            <a:xfrm>
              <a:off x="2989500" y="2590300"/>
              <a:ext cx="400" cy="375"/>
            </a:xfrm>
            <a:custGeom>
              <a:rect b="b" l="l" r="r" t="t"/>
              <a:pathLst>
                <a:path extrusionOk="0" h="15" w="16">
                  <a:moveTo>
                    <a:pt x="0" y="0"/>
                  </a:moveTo>
                  <a:lnTo>
                    <a:pt x="15" y="15"/>
                  </a:lnTo>
                  <a:cubicBezTo>
                    <a:pt x="15" y="0"/>
                    <a:pt x="0" y="0"/>
                    <a:pt x="0" y="0"/>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30"/>
            <p:cNvSpPr/>
            <p:nvPr/>
          </p:nvSpPr>
          <p:spPr>
            <a:xfrm>
              <a:off x="2971225" y="2590300"/>
              <a:ext cx="19050" cy="24925"/>
            </a:xfrm>
            <a:custGeom>
              <a:rect b="b" l="l" r="r" t="t"/>
              <a:pathLst>
                <a:path extrusionOk="0" h="997" w="762">
                  <a:moveTo>
                    <a:pt x="716" y="0"/>
                  </a:moveTo>
                  <a:cubicBezTo>
                    <a:pt x="310" y="216"/>
                    <a:pt x="187" y="511"/>
                    <a:pt x="30" y="884"/>
                  </a:cubicBezTo>
                  <a:lnTo>
                    <a:pt x="0" y="948"/>
                  </a:lnTo>
                  <a:cubicBezTo>
                    <a:pt x="0" y="963"/>
                    <a:pt x="0" y="978"/>
                    <a:pt x="15" y="996"/>
                  </a:cubicBezTo>
                  <a:lnTo>
                    <a:pt x="30" y="996"/>
                  </a:lnTo>
                  <a:cubicBezTo>
                    <a:pt x="49" y="996"/>
                    <a:pt x="64" y="978"/>
                    <a:pt x="64" y="978"/>
                  </a:cubicBezTo>
                  <a:lnTo>
                    <a:pt x="93" y="918"/>
                  </a:lnTo>
                  <a:cubicBezTo>
                    <a:pt x="250" y="530"/>
                    <a:pt x="358" y="250"/>
                    <a:pt x="731" y="63"/>
                  </a:cubicBezTo>
                  <a:cubicBezTo>
                    <a:pt x="746" y="45"/>
                    <a:pt x="761" y="30"/>
                    <a:pt x="746" y="15"/>
                  </a:cubicBezTo>
                  <a:lnTo>
                    <a:pt x="731" y="0"/>
                  </a:ln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30"/>
            <p:cNvSpPr/>
            <p:nvPr/>
          </p:nvSpPr>
          <p:spPr>
            <a:xfrm>
              <a:off x="3018600" y="2616675"/>
              <a:ext cx="875" cy="1250"/>
            </a:xfrm>
            <a:custGeom>
              <a:rect b="b" l="l" r="r" t="t"/>
              <a:pathLst>
                <a:path extrusionOk="0" h="50" w="35">
                  <a:moveTo>
                    <a:pt x="1" y="1"/>
                  </a:moveTo>
                  <a:cubicBezTo>
                    <a:pt x="1" y="16"/>
                    <a:pt x="19" y="35"/>
                    <a:pt x="34" y="49"/>
                  </a:cubicBezTo>
                  <a:cubicBezTo>
                    <a:pt x="34" y="35"/>
                    <a:pt x="34" y="16"/>
                    <a:pt x="19" y="1"/>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30"/>
            <p:cNvSpPr/>
            <p:nvPr/>
          </p:nvSpPr>
          <p:spPr>
            <a:xfrm>
              <a:off x="2997250" y="2615950"/>
              <a:ext cx="22225" cy="12050"/>
            </a:xfrm>
            <a:custGeom>
              <a:rect b="b" l="l" r="r" t="t"/>
              <a:pathLst>
                <a:path extrusionOk="0" h="482" w="889">
                  <a:moveTo>
                    <a:pt x="687" y="0"/>
                  </a:moveTo>
                  <a:cubicBezTo>
                    <a:pt x="575" y="0"/>
                    <a:pt x="481" y="30"/>
                    <a:pt x="373" y="93"/>
                  </a:cubicBezTo>
                  <a:cubicBezTo>
                    <a:pt x="235" y="172"/>
                    <a:pt x="108" y="310"/>
                    <a:pt x="15" y="418"/>
                  </a:cubicBezTo>
                  <a:cubicBezTo>
                    <a:pt x="0" y="437"/>
                    <a:pt x="0" y="452"/>
                    <a:pt x="15" y="467"/>
                  </a:cubicBezTo>
                  <a:lnTo>
                    <a:pt x="34" y="481"/>
                  </a:lnTo>
                  <a:cubicBezTo>
                    <a:pt x="49" y="481"/>
                    <a:pt x="64" y="467"/>
                    <a:pt x="64" y="467"/>
                  </a:cubicBezTo>
                  <a:cubicBezTo>
                    <a:pt x="157" y="358"/>
                    <a:pt x="265" y="217"/>
                    <a:pt x="407" y="138"/>
                  </a:cubicBezTo>
                  <a:cubicBezTo>
                    <a:pt x="500" y="93"/>
                    <a:pt x="593" y="64"/>
                    <a:pt x="687" y="64"/>
                  </a:cubicBezTo>
                  <a:cubicBezTo>
                    <a:pt x="746" y="64"/>
                    <a:pt x="795" y="78"/>
                    <a:pt x="840" y="93"/>
                  </a:cubicBezTo>
                  <a:lnTo>
                    <a:pt x="855" y="93"/>
                  </a:lnTo>
                  <a:cubicBezTo>
                    <a:pt x="873" y="93"/>
                    <a:pt x="873" y="93"/>
                    <a:pt x="888" y="78"/>
                  </a:cubicBezTo>
                  <a:cubicBezTo>
                    <a:pt x="873" y="64"/>
                    <a:pt x="855" y="45"/>
                    <a:pt x="855" y="30"/>
                  </a:cubicBezTo>
                  <a:cubicBezTo>
                    <a:pt x="795" y="15"/>
                    <a:pt x="746" y="0"/>
                    <a:pt x="687"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0"/>
            <p:cNvSpPr/>
            <p:nvPr/>
          </p:nvSpPr>
          <p:spPr>
            <a:xfrm>
              <a:off x="3014400" y="2645050"/>
              <a:ext cx="8900" cy="4675"/>
            </a:xfrm>
            <a:custGeom>
              <a:rect b="b" l="l" r="r" t="t"/>
              <a:pathLst>
                <a:path extrusionOk="0" h="187" w="356">
                  <a:moveTo>
                    <a:pt x="310" y="0"/>
                  </a:moveTo>
                  <a:cubicBezTo>
                    <a:pt x="202" y="19"/>
                    <a:pt x="109" y="64"/>
                    <a:pt x="16" y="127"/>
                  </a:cubicBezTo>
                  <a:cubicBezTo>
                    <a:pt x="1" y="142"/>
                    <a:pt x="1" y="157"/>
                    <a:pt x="16" y="172"/>
                  </a:cubicBezTo>
                  <a:cubicBezTo>
                    <a:pt x="16" y="187"/>
                    <a:pt x="30" y="187"/>
                    <a:pt x="30" y="187"/>
                  </a:cubicBezTo>
                  <a:lnTo>
                    <a:pt x="60" y="187"/>
                  </a:lnTo>
                  <a:cubicBezTo>
                    <a:pt x="139" y="127"/>
                    <a:pt x="232" y="79"/>
                    <a:pt x="325" y="64"/>
                  </a:cubicBezTo>
                  <a:cubicBezTo>
                    <a:pt x="340" y="49"/>
                    <a:pt x="355" y="34"/>
                    <a:pt x="355" y="19"/>
                  </a:cubicBezTo>
                  <a:cubicBezTo>
                    <a:pt x="340" y="0"/>
                    <a:pt x="325" y="0"/>
                    <a:pt x="32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30"/>
            <p:cNvSpPr/>
            <p:nvPr/>
          </p:nvSpPr>
          <p:spPr>
            <a:xfrm>
              <a:off x="2888475" y="2590300"/>
              <a:ext cx="19050" cy="24925"/>
            </a:xfrm>
            <a:custGeom>
              <a:rect b="b" l="l" r="r" t="t"/>
              <a:pathLst>
                <a:path extrusionOk="0" h="997" w="762">
                  <a:moveTo>
                    <a:pt x="30" y="0"/>
                  </a:moveTo>
                  <a:cubicBezTo>
                    <a:pt x="15" y="0"/>
                    <a:pt x="1" y="0"/>
                    <a:pt x="1" y="15"/>
                  </a:cubicBezTo>
                  <a:cubicBezTo>
                    <a:pt x="1" y="30"/>
                    <a:pt x="1" y="45"/>
                    <a:pt x="15" y="63"/>
                  </a:cubicBezTo>
                  <a:cubicBezTo>
                    <a:pt x="168" y="138"/>
                    <a:pt x="355" y="250"/>
                    <a:pt x="482" y="437"/>
                  </a:cubicBezTo>
                  <a:cubicBezTo>
                    <a:pt x="542" y="545"/>
                    <a:pt x="575" y="653"/>
                    <a:pt x="620" y="776"/>
                  </a:cubicBezTo>
                  <a:cubicBezTo>
                    <a:pt x="635" y="840"/>
                    <a:pt x="668" y="903"/>
                    <a:pt x="683" y="978"/>
                  </a:cubicBezTo>
                  <a:cubicBezTo>
                    <a:pt x="698" y="978"/>
                    <a:pt x="698" y="996"/>
                    <a:pt x="713" y="996"/>
                  </a:cubicBezTo>
                  <a:lnTo>
                    <a:pt x="728" y="996"/>
                  </a:lnTo>
                  <a:cubicBezTo>
                    <a:pt x="747" y="978"/>
                    <a:pt x="762" y="963"/>
                    <a:pt x="747" y="948"/>
                  </a:cubicBezTo>
                  <a:cubicBezTo>
                    <a:pt x="713" y="884"/>
                    <a:pt x="698" y="825"/>
                    <a:pt x="683" y="761"/>
                  </a:cubicBezTo>
                  <a:cubicBezTo>
                    <a:pt x="635" y="638"/>
                    <a:pt x="605" y="511"/>
                    <a:pt x="527" y="403"/>
                  </a:cubicBezTo>
                  <a:cubicBezTo>
                    <a:pt x="403" y="202"/>
                    <a:pt x="217" y="93"/>
                    <a:pt x="4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30"/>
            <p:cNvSpPr/>
            <p:nvPr/>
          </p:nvSpPr>
          <p:spPr>
            <a:xfrm>
              <a:off x="2858900" y="2615950"/>
              <a:ext cx="22150" cy="12050"/>
            </a:xfrm>
            <a:custGeom>
              <a:rect b="b" l="l" r="r" t="t"/>
              <a:pathLst>
                <a:path extrusionOk="0" h="482" w="886">
                  <a:moveTo>
                    <a:pt x="202" y="0"/>
                  </a:moveTo>
                  <a:cubicBezTo>
                    <a:pt x="139" y="0"/>
                    <a:pt x="79" y="15"/>
                    <a:pt x="31" y="45"/>
                  </a:cubicBezTo>
                  <a:cubicBezTo>
                    <a:pt x="16" y="45"/>
                    <a:pt x="1" y="64"/>
                    <a:pt x="16" y="78"/>
                  </a:cubicBezTo>
                  <a:cubicBezTo>
                    <a:pt x="16" y="93"/>
                    <a:pt x="31" y="93"/>
                    <a:pt x="45" y="93"/>
                  </a:cubicBezTo>
                  <a:cubicBezTo>
                    <a:pt x="94" y="78"/>
                    <a:pt x="157" y="64"/>
                    <a:pt x="202" y="64"/>
                  </a:cubicBezTo>
                  <a:cubicBezTo>
                    <a:pt x="310" y="64"/>
                    <a:pt x="437" y="108"/>
                    <a:pt x="512" y="172"/>
                  </a:cubicBezTo>
                  <a:cubicBezTo>
                    <a:pt x="639" y="250"/>
                    <a:pt x="732" y="358"/>
                    <a:pt x="825" y="467"/>
                  </a:cubicBezTo>
                  <a:cubicBezTo>
                    <a:pt x="840" y="481"/>
                    <a:pt x="840" y="481"/>
                    <a:pt x="855" y="481"/>
                  </a:cubicBezTo>
                  <a:cubicBezTo>
                    <a:pt x="855" y="481"/>
                    <a:pt x="870" y="481"/>
                    <a:pt x="870" y="467"/>
                  </a:cubicBezTo>
                  <a:cubicBezTo>
                    <a:pt x="885" y="467"/>
                    <a:pt x="885" y="437"/>
                    <a:pt x="870" y="418"/>
                  </a:cubicBezTo>
                  <a:cubicBezTo>
                    <a:pt x="777" y="310"/>
                    <a:pt x="684" y="202"/>
                    <a:pt x="560" y="123"/>
                  </a:cubicBezTo>
                  <a:cubicBezTo>
                    <a:pt x="437" y="45"/>
                    <a:pt x="310" y="0"/>
                    <a:pt x="202"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30"/>
            <p:cNvSpPr/>
            <p:nvPr/>
          </p:nvSpPr>
          <p:spPr>
            <a:xfrm>
              <a:off x="2855350" y="2645050"/>
              <a:ext cx="8625" cy="4675"/>
            </a:xfrm>
            <a:custGeom>
              <a:rect b="b" l="l" r="r" t="t"/>
              <a:pathLst>
                <a:path extrusionOk="0" h="187" w="345">
                  <a:moveTo>
                    <a:pt x="35" y="0"/>
                  </a:moveTo>
                  <a:cubicBezTo>
                    <a:pt x="20" y="0"/>
                    <a:pt x="1" y="0"/>
                    <a:pt x="1" y="19"/>
                  </a:cubicBezTo>
                  <a:cubicBezTo>
                    <a:pt x="1" y="34"/>
                    <a:pt x="1" y="49"/>
                    <a:pt x="20" y="64"/>
                  </a:cubicBezTo>
                  <a:cubicBezTo>
                    <a:pt x="128" y="79"/>
                    <a:pt x="221" y="127"/>
                    <a:pt x="299" y="187"/>
                  </a:cubicBezTo>
                  <a:lnTo>
                    <a:pt x="314" y="187"/>
                  </a:lnTo>
                  <a:cubicBezTo>
                    <a:pt x="329" y="187"/>
                    <a:pt x="329" y="187"/>
                    <a:pt x="344" y="172"/>
                  </a:cubicBezTo>
                  <a:cubicBezTo>
                    <a:pt x="344" y="157"/>
                    <a:pt x="344" y="142"/>
                    <a:pt x="329" y="127"/>
                  </a:cubicBezTo>
                  <a:cubicBezTo>
                    <a:pt x="251" y="64"/>
                    <a:pt x="143" y="19"/>
                    <a:pt x="3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30"/>
            <p:cNvSpPr/>
            <p:nvPr/>
          </p:nvSpPr>
          <p:spPr>
            <a:xfrm>
              <a:off x="2849575" y="2655200"/>
              <a:ext cx="181550" cy="239400"/>
            </a:xfrm>
            <a:custGeom>
              <a:rect b="b" l="l" r="r" t="t"/>
              <a:pathLst>
                <a:path extrusionOk="0" h="9576" w="7262">
                  <a:moveTo>
                    <a:pt x="2254" y="1"/>
                  </a:moveTo>
                  <a:cubicBezTo>
                    <a:pt x="2209" y="919"/>
                    <a:pt x="1478" y="1087"/>
                    <a:pt x="978" y="1087"/>
                  </a:cubicBezTo>
                  <a:lnTo>
                    <a:pt x="978" y="1199"/>
                  </a:lnTo>
                  <a:lnTo>
                    <a:pt x="963" y="1479"/>
                  </a:lnTo>
                  <a:lnTo>
                    <a:pt x="963" y="2333"/>
                  </a:lnTo>
                  <a:lnTo>
                    <a:pt x="885" y="2333"/>
                  </a:lnTo>
                  <a:cubicBezTo>
                    <a:pt x="404" y="2333"/>
                    <a:pt x="16" y="2706"/>
                    <a:pt x="16" y="3187"/>
                  </a:cubicBezTo>
                  <a:cubicBezTo>
                    <a:pt x="1" y="3669"/>
                    <a:pt x="389" y="4057"/>
                    <a:pt x="870" y="4057"/>
                  </a:cubicBezTo>
                  <a:lnTo>
                    <a:pt x="948" y="4057"/>
                  </a:lnTo>
                  <a:lnTo>
                    <a:pt x="948" y="4307"/>
                  </a:lnTo>
                  <a:cubicBezTo>
                    <a:pt x="948" y="5083"/>
                    <a:pt x="1321" y="5799"/>
                    <a:pt x="1896" y="6266"/>
                  </a:cubicBezTo>
                  <a:lnTo>
                    <a:pt x="1896" y="7945"/>
                  </a:lnTo>
                  <a:cubicBezTo>
                    <a:pt x="1881" y="8848"/>
                    <a:pt x="2612" y="9575"/>
                    <a:pt x="3497" y="9575"/>
                  </a:cubicBezTo>
                  <a:cubicBezTo>
                    <a:pt x="3508" y="9575"/>
                    <a:pt x="3519" y="9575"/>
                    <a:pt x="3531" y="9575"/>
                  </a:cubicBezTo>
                  <a:cubicBezTo>
                    <a:pt x="4418" y="9575"/>
                    <a:pt x="5131" y="8851"/>
                    <a:pt x="5146" y="7974"/>
                  </a:cubicBezTo>
                  <a:lnTo>
                    <a:pt x="5146" y="6310"/>
                  </a:lnTo>
                  <a:cubicBezTo>
                    <a:pt x="5769" y="5844"/>
                    <a:pt x="6157" y="5146"/>
                    <a:pt x="6157" y="4337"/>
                  </a:cubicBezTo>
                  <a:lnTo>
                    <a:pt x="6157" y="4105"/>
                  </a:lnTo>
                  <a:lnTo>
                    <a:pt x="6373" y="4105"/>
                  </a:lnTo>
                  <a:cubicBezTo>
                    <a:pt x="6855" y="4105"/>
                    <a:pt x="7247" y="3717"/>
                    <a:pt x="7247" y="3232"/>
                  </a:cubicBezTo>
                  <a:cubicBezTo>
                    <a:pt x="7262" y="2766"/>
                    <a:pt x="6873" y="2378"/>
                    <a:pt x="6388" y="2363"/>
                  </a:cubicBezTo>
                  <a:lnTo>
                    <a:pt x="6172" y="2363"/>
                  </a:lnTo>
                  <a:lnTo>
                    <a:pt x="6187" y="1523"/>
                  </a:lnTo>
                  <a:cubicBezTo>
                    <a:pt x="5945" y="1388"/>
                    <a:pt x="5368" y="978"/>
                    <a:pt x="5291" y="978"/>
                  </a:cubicBezTo>
                  <a:cubicBezTo>
                    <a:pt x="5290" y="978"/>
                    <a:pt x="5289" y="978"/>
                    <a:pt x="5288" y="979"/>
                  </a:cubicBezTo>
                  <a:cubicBezTo>
                    <a:pt x="4970" y="1021"/>
                    <a:pt x="4684" y="1040"/>
                    <a:pt x="4429" y="1040"/>
                  </a:cubicBezTo>
                  <a:cubicBezTo>
                    <a:pt x="2521" y="1040"/>
                    <a:pt x="2254" y="1"/>
                    <a:pt x="2254"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30"/>
            <p:cNvSpPr/>
            <p:nvPr/>
          </p:nvSpPr>
          <p:spPr>
            <a:xfrm>
              <a:off x="2913300" y="2825450"/>
              <a:ext cx="54500" cy="17475"/>
            </a:xfrm>
            <a:custGeom>
              <a:rect b="b" l="l" r="r" t="t"/>
              <a:pathLst>
                <a:path extrusionOk="0" h="699" w="2180">
                  <a:moveTo>
                    <a:pt x="2179" y="0"/>
                  </a:moveTo>
                  <a:lnTo>
                    <a:pt x="2179" y="0"/>
                  </a:lnTo>
                  <a:cubicBezTo>
                    <a:pt x="1866" y="138"/>
                    <a:pt x="1492" y="217"/>
                    <a:pt x="1026" y="217"/>
                  </a:cubicBezTo>
                  <a:lnTo>
                    <a:pt x="981" y="217"/>
                  </a:lnTo>
                  <a:cubicBezTo>
                    <a:pt x="608" y="217"/>
                    <a:pt x="280" y="153"/>
                    <a:pt x="0" y="60"/>
                  </a:cubicBezTo>
                  <a:lnTo>
                    <a:pt x="0" y="60"/>
                  </a:lnTo>
                  <a:cubicBezTo>
                    <a:pt x="172" y="373"/>
                    <a:pt x="466" y="605"/>
                    <a:pt x="854" y="683"/>
                  </a:cubicBezTo>
                  <a:cubicBezTo>
                    <a:pt x="918" y="698"/>
                    <a:pt x="996" y="698"/>
                    <a:pt x="1075" y="698"/>
                  </a:cubicBezTo>
                  <a:cubicBezTo>
                    <a:pt x="1556" y="698"/>
                    <a:pt x="1974" y="418"/>
                    <a:pt x="2179" y="0"/>
                  </a:cubicBezTo>
                  <a:close/>
                </a:path>
              </a:pathLst>
            </a:custGeom>
            <a:solidFill>
              <a:srgbClr val="F291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30"/>
            <p:cNvSpPr/>
            <p:nvPr/>
          </p:nvSpPr>
          <p:spPr>
            <a:xfrm>
              <a:off x="2907500" y="2629925"/>
              <a:ext cx="1150" cy="775"/>
            </a:xfrm>
            <a:custGeom>
              <a:rect b="b" l="l" r="r" t="t"/>
              <a:pathLst>
                <a:path extrusionOk="0" h="31" w="46">
                  <a:moveTo>
                    <a:pt x="1" y="31"/>
                  </a:moveTo>
                  <a:cubicBezTo>
                    <a:pt x="16" y="31"/>
                    <a:pt x="31" y="16"/>
                    <a:pt x="45" y="1"/>
                  </a:cubicBezTo>
                  <a:cubicBezTo>
                    <a:pt x="31" y="16"/>
                    <a:pt x="16" y="31"/>
                    <a:pt x="1" y="3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30"/>
            <p:cNvSpPr/>
            <p:nvPr/>
          </p:nvSpPr>
          <p:spPr>
            <a:xfrm>
              <a:off x="2912925" y="2627600"/>
              <a:ext cx="1600" cy="775"/>
            </a:xfrm>
            <a:custGeom>
              <a:rect b="b" l="l" r="r" t="t"/>
              <a:pathLst>
                <a:path extrusionOk="0" h="31" w="64">
                  <a:moveTo>
                    <a:pt x="0" y="30"/>
                  </a:moveTo>
                  <a:cubicBezTo>
                    <a:pt x="15" y="15"/>
                    <a:pt x="49" y="1"/>
                    <a:pt x="64" y="1"/>
                  </a:cubicBezTo>
                  <a:cubicBezTo>
                    <a:pt x="49" y="1"/>
                    <a:pt x="15" y="15"/>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30"/>
            <p:cNvSpPr/>
            <p:nvPr/>
          </p:nvSpPr>
          <p:spPr>
            <a:xfrm>
              <a:off x="2910200" y="2628725"/>
              <a:ext cx="1625" cy="850"/>
            </a:xfrm>
            <a:custGeom>
              <a:rect b="b" l="l" r="r" t="t"/>
              <a:pathLst>
                <a:path extrusionOk="0" h="34" w="65">
                  <a:moveTo>
                    <a:pt x="1" y="34"/>
                  </a:moveTo>
                  <a:cubicBezTo>
                    <a:pt x="16" y="19"/>
                    <a:pt x="31" y="19"/>
                    <a:pt x="64" y="0"/>
                  </a:cubicBezTo>
                  <a:cubicBezTo>
                    <a:pt x="31" y="19"/>
                    <a:pt x="16" y="19"/>
                    <a:pt x="1" y="3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30"/>
            <p:cNvSpPr/>
            <p:nvPr/>
          </p:nvSpPr>
          <p:spPr>
            <a:xfrm>
              <a:off x="2902000" y="2633000"/>
              <a:ext cx="1600" cy="1250"/>
            </a:xfrm>
            <a:custGeom>
              <a:rect b="b" l="l" r="r" t="t"/>
              <a:pathLst>
                <a:path extrusionOk="0" h="50" w="64">
                  <a:moveTo>
                    <a:pt x="1" y="49"/>
                  </a:moveTo>
                  <a:cubicBezTo>
                    <a:pt x="19" y="35"/>
                    <a:pt x="34" y="16"/>
                    <a:pt x="64" y="1"/>
                  </a:cubicBezTo>
                  <a:cubicBezTo>
                    <a:pt x="34" y="16"/>
                    <a:pt x="19" y="35"/>
                    <a:pt x="1" y="4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30"/>
            <p:cNvSpPr/>
            <p:nvPr/>
          </p:nvSpPr>
          <p:spPr>
            <a:xfrm>
              <a:off x="2904800" y="2631525"/>
              <a:ext cx="1150" cy="775"/>
            </a:xfrm>
            <a:custGeom>
              <a:rect b="b" l="l" r="r" t="t"/>
              <a:pathLst>
                <a:path extrusionOk="0" h="31" w="46">
                  <a:moveTo>
                    <a:pt x="0" y="30"/>
                  </a:moveTo>
                  <a:cubicBezTo>
                    <a:pt x="15" y="30"/>
                    <a:pt x="30" y="15"/>
                    <a:pt x="45" y="0"/>
                  </a:cubicBezTo>
                  <a:cubicBezTo>
                    <a:pt x="30" y="15"/>
                    <a:pt x="15" y="30"/>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30"/>
            <p:cNvSpPr/>
            <p:nvPr/>
          </p:nvSpPr>
          <p:spPr>
            <a:xfrm>
              <a:off x="2892675" y="2640375"/>
              <a:ext cx="1225" cy="1250"/>
            </a:xfrm>
            <a:custGeom>
              <a:rect b="b" l="l" r="r" t="t"/>
              <a:pathLst>
                <a:path extrusionOk="0" h="50" w="49">
                  <a:moveTo>
                    <a:pt x="0" y="49"/>
                  </a:moveTo>
                  <a:cubicBezTo>
                    <a:pt x="19" y="34"/>
                    <a:pt x="34" y="19"/>
                    <a:pt x="49" y="1"/>
                  </a:cubicBezTo>
                  <a:cubicBezTo>
                    <a:pt x="34" y="19"/>
                    <a:pt x="19" y="34"/>
                    <a:pt x="0" y="4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30"/>
            <p:cNvSpPr/>
            <p:nvPr/>
          </p:nvSpPr>
          <p:spPr>
            <a:xfrm>
              <a:off x="2899675" y="2634975"/>
              <a:ext cx="1225" cy="775"/>
            </a:xfrm>
            <a:custGeom>
              <a:rect b="b" l="l" r="r" t="t"/>
              <a:pathLst>
                <a:path extrusionOk="0" h="31" w="49">
                  <a:moveTo>
                    <a:pt x="0" y="30"/>
                  </a:moveTo>
                  <a:cubicBezTo>
                    <a:pt x="19" y="15"/>
                    <a:pt x="34" y="0"/>
                    <a:pt x="49" y="0"/>
                  </a:cubicBezTo>
                  <a:cubicBezTo>
                    <a:pt x="34" y="0"/>
                    <a:pt x="19" y="15"/>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30"/>
            <p:cNvSpPr/>
            <p:nvPr/>
          </p:nvSpPr>
          <p:spPr>
            <a:xfrm>
              <a:off x="2894625" y="2638525"/>
              <a:ext cx="1625" cy="1125"/>
            </a:xfrm>
            <a:custGeom>
              <a:rect b="b" l="l" r="r" t="t"/>
              <a:pathLst>
                <a:path extrusionOk="0" h="45" w="65">
                  <a:moveTo>
                    <a:pt x="1" y="45"/>
                  </a:moveTo>
                  <a:cubicBezTo>
                    <a:pt x="16" y="30"/>
                    <a:pt x="49" y="15"/>
                    <a:pt x="64" y="0"/>
                  </a:cubicBezTo>
                  <a:cubicBezTo>
                    <a:pt x="49" y="15"/>
                    <a:pt x="16" y="30"/>
                    <a:pt x="1" y="4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30"/>
            <p:cNvSpPr/>
            <p:nvPr/>
          </p:nvSpPr>
          <p:spPr>
            <a:xfrm>
              <a:off x="2896975" y="2636550"/>
              <a:ext cx="1600" cy="1150"/>
            </a:xfrm>
            <a:custGeom>
              <a:rect b="b" l="l" r="r" t="t"/>
              <a:pathLst>
                <a:path extrusionOk="0" h="46" w="64">
                  <a:moveTo>
                    <a:pt x="0" y="46"/>
                  </a:moveTo>
                  <a:cubicBezTo>
                    <a:pt x="15" y="31"/>
                    <a:pt x="49" y="16"/>
                    <a:pt x="63" y="1"/>
                  </a:cubicBezTo>
                  <a:cubicBezTo>
                    <a:pt x="49" y="16"/>
                    <a:pt x="15" y="31"/>
                    <a:pt x="0" y="46"/>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30"/>
            <p:cNvSpPr/>
            <p:nvPr/>
          </p:nvSpPr>
          <p:spPr>
            <a:xfrm>
              <a:off x="2931575" y="2623300"/>
              <a:ext cx="1225" cy="25"/>
            </a:xfrm>
            <a:custGeom>
              <a:rect b="b" l="l" r="r" t="t"/>
              <a:pathLst>
                <a:path extrusionOk="0" h="1" w="49">
                  <a:moveTo>
                    <a:pt x="0" y="1"/>
                  </a:moveTo>
                  <a:lnTo>
                    <a:pt x="49"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30"/>
            <p:cNvSpPr/>
            <p:nvPr/>
          </p:nvSpPr>
          <p:spPr>
            <a:xfrm>
              <a:off x="2935125" y="2622925"/>
              <a:ext cx="1125" cy="25"/>
            </a:xfrm>
            <a:custGeom>
              <a:rect b="b" l="l" r="r" t="t"/>
              <a:pathLst>
                <a:path extrusionOk="0" h="1" w="45">
                  <a:moveTo>
                    <a:pt x="0" y="1"/>
                  </a:moveTo>
                  <a:lnTo>
                    <a:pt x="45"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30"/>
            <p:cNvSpPr/>
            <p:nvPr/>
          </p:nvSpPr>
          <p:spPr>
            <a:xfrm>
              <a:off x="2890350" y="2642350"/>
              <a:ext cx="1600" cy="1600"/>
            </a:xfrm>
            <a:custGeom>
              <a:rect b="b" l="l" r="r" t="t"/>
              <a:pathLst>
                <a:path extrusionOk="0" h="64" w="64">
                  <a:moveTo>
                    <a:pt x="0" y="63"/>
                  </a:moveTo>
                  <a:cubicBezTo>
                    <a:pt x="19" y="49"/>
                    <a:pt x="34" y="34"/>
                    <a:pt x="64" y="0"/>
                  </a:cubicBezTo>
                  <a:cubicBezTo>
                    <a:pt x="34" y="34"/>
                    <a:pt x="19" y="49"/>
                    <a:pt x="0" y="6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30"/>
            <p:cNvSpPr/>
            <p:nvPr/>
          </p:nvSpPr>
          <p:spPr>
            <a:xfrm>
              <a:off x="2865900" y="2741125"/>
              <a:ext cx="142975" cy="89750"/>
            </a:xfrm>
            <a:custGeom>
              <a:rect b="b" l="l" r="r" t="t"/>
              <a:pathLst>
                <a:path extrusionOk="0" h="3590" w="5719">
                  <a:moveTo>
                    <a:pt x="3025" y="0"/>
                  </a:moveTo>
                  <a:cubicBezTo>
                    <a:pt x="2777" y="0"/>
                    <a:pt x="2531" y="63"/>
                    <a:pt x="2303" y="187"/>
                  </a:cubicBezTo>
                  <a:cubicBezTo>
                    <a:pt x="1893" y="421"/>
                    <a:pt x="1278" y="675"/>
                    <a:pt x="700" y="675"/>
                  </a:cubicBezTo>
                  <a:cubicBezTo>
                    <a:pt x="552" y="675"/>
                    <a:pt x="405" y="658"/>
                    <a:pt x="265" y="620"/>
                  </a:cubicBezTo>
                  <a:lnTo>
                    <a:pt x="265" y="620"/>
                  </a:lnTo>
                  <a:cubicBezTo>
                    <a:pt x="265" y="620"/>
                    <a:pt x="1" y="3560"/>
                    <a:pt x="2877" y="3590"/>
                  </a:cubicBezTo>
                  <a:cubicBezTo>
                    <a:pt x="2891" y="3590"/>
                    <a:pt x="2906" y="3590"/>
                    <a:pt x="2920" y="3590"/>
                  </a:cubicBezTo>
                  <a:cubicBezTo>
                    <a:pt x="5718" y="3590"/>
                    <a:pt x="5504" y="635"/>
                    <a:pt x="5504" y="635"/>
                  </a:cubicBezTo>
                  <a:cubicBezTo>
                    <a:pt x="5504" y="635"/>
                    <a:pt x="4616" y="590"/>
                    <a:pt x="3683" y="153"/>
                  </a:cubicBezTo>
                  <a:cubicBezTo>
                    <a:pt x="3471" y="51"/>
                    <a:pt x="3248" y="0"/>
                    <a:pt x="302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30"/>
            <p:cNvSpPr/>
            <p:nvPr/>
          </p:nvSpPr>
          <p:spPr>
            <a:xfrm>
              <a:off x="2915625" y="2748050"/>
              <a:ext cx="51700" cy="10175"/>
            </a:xfrm>
            <a:custGeom>
              <a:rect b="b" l="l" r="r" t="t"/>
              <a:pathLst>
                <a:path extrusionOk="0" h="407" w="2068">
                  <a:moveTo>
                    <a:pt x="1015" y="1"/>
                  </a:moveTo>
                  <a:cubicBezTo>
                    <a:pt x="587" y="1"/>
                    <a:pt x="47" y="328"/>
                    <a:pt x="15" y="343"/>
                  </a:cubicBezTo>
                  <a:cubicBezTo>
                    <a:pt x="0" y="358"/>
                    <a:pt x="0" y="376"/>
                    <a:pt x="15" y="391"/>
                  </a:cubicBezTo>
                  <a:lnTo>
                    <a:pt x="34" y="406"/>
                  </a:lnTo>
                  <a:lnTo>
                    <a:pt x="49" y="391"/>
                  </a:lnTo>
                  <a:cubicBezTo>
                    <a:pt x="63" y="391"/>
                    <a:pt x="607" y="61"/>
                    <a:pt x="1024" y="61"/>
                  </a:cubicBezTo>
                  <a:cubicBezTo>
                    <a:pt x="1041" y="61"/>
                    <a:pt x="1058" y="62"/>
                    <a:pt x="1075" y="63"/>
                  </a:cubicBezTo>
                  <a:cubicBezTo>
                    <a:pt x="1493" y="78"/>
                    <a:pt x="2023" y="391"/>
                    <a:pt x="2023" y="391"/>
                  </a:cubicBezTo>
                  <a:cubicBezTo>
                    <a:pt x="2030" y="399"/>
                    <a:pt x="2038" y="402"/>
                    <a:pt x="2045" y="402"/>
                  </a:cubicBezTo>
                  <a:cubicBezTo>
                    <a:pt x="2052" y="402"/>
                    <a:pt x="2060" y="399"/>
                    <a:pt x="2067" y="391"/>
                  </a:cubicBezTo>
                  <a:cubicBezTo>
                    <a:pt x="2067" y="376"/>
                    <a:pt x="2067" y="358"/>
                    <a:pt x="2052" y="343"/>
                  </a:cubicBezTo>
                  <a:cubicBezTo>
                    <a:pt x="2038" y="328"/>
                    <a:pt x="1508" y="33"/>
                    <a:pt x="1075" y="3"/>
                  </a:cubicBezTo>
                  <a:cubicBezTo>
                    <a:pt x="1055" y="2"/>
                    <a:pt x="1036" y="1"/>
                    <a:pt x="1015" y="1"/>
                  </a:cubicBezTo>
                  <a:close/>
                </a:path>
              </a:pathLst>
            </a:custGeom>
            <a:solidFill>
              <a:srgbClr val="B3CB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30"/>
            <p:cNvSpPr/>
            <p:nvPr/>
          </p:nvSpPr>
          <p:spPr>
            <a:xfrm>
              <a:off x="2941275" y="2748875"/>
              <a:ext cx="1600" cy="26400"/>
            </a:xfrm>
            <a:custGeom>
              <a:rect b="b" l="l" r="r" t="t"/>
              <a:pathLst>
                <a:path extrusionOk="0" h="1056" w="64">
                  <a:moveTo>
                    <a:pt x="34" y="0"/>
                  </a:moveTo>
                  <a:cubicBezTo>
                    <a:pt x="15" y="0"/>
                    <a:pt x="0" y="15"/>
                    <a:pt x="0" y="30"/>
                  </a:cubicBezTo>
                  <a:lnTo>
                    <a:pt x="0" y="1026"/>
                  </a:lnTo>
                  <a:cubicBezTo>
                    <a:pt x="0" y="1041"/>
                    <a:pt x="15" y="1056"/>
                    <a:pt x="34" y="1056"/>
                  </a:cubicBezTo>
                  <a:cubicBezTo>
                    <a:pt x="64" y="1056"/>
                    <a:pt x="64" y="1041"/>
                    <a:pt x="64" y="1026"/>
                  </a:cubicBezTo>
                  <a:lnTo>
                    <a:pt x="64" y="30"/>
                  </a:lnTo>
                  <a:cubicBezTo>
                    <a:pt x="64" y="15"/>
                    <a:pt x="64" y="0"/>
                    <a:pt x="34" y="0"/>
                  </a:cubicBezTo>
                  <a:close/>
                </a:path>
              </a:pathLst>
            </a:custGeom>
            <a:solidFill>
              <a:srgbClr val="B3CB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30"/>
            <p:cNvSpPr/>
            <p:nvPr/>
          </p:nvSpPr>
          <p:spPr>
            <a:xfrm>
              <a:off x="2921125" y="2783475"/>
              <a:ext cx="40775" cy="3475"/>
            </a:xfrm>
            <a:custGeom>
              <a:rect b="b" l="l" r="r" t="t"/>
              <a:pathLst>
                <a:path extrusionOk="0" h="139" w="1631">
                  <a:moveTo>
                    <a:pt x="30" y="0"/>
                  </a:moveTo>
                  <a:cubicBezTo>
                    <a:pt x="15" y="0"/>
                    <a:pt x="0" y="15"/>
                    <a:pt x="0" y="30"/>
                  </a:cubicBezTo>
                  <a:cubicBezTo>
                    <a:pt x="0" y="45"/>
                    <a:pt x="0" y="60"/>
                    <a:pt x="30" y="60"/>
                  </a:cubicBezTo>
                  <a:lnTo>
                    <a:pt x="1601" y="138"/>
                  </a:lnTo>
                  <a:cubicBezTo>
                    <a:pt x="1616" y="138"/>
                    <a:pt x="1631" y="123"/>
                    <a:pt x="1631" y="109"/>
                  </a:cubicBezTo>
                  <a:cubicBezTo>
                    <a:pt x="1631" y="94"/>
                    <a:pt x="1616" y="79"/>
                    <a:pt x="1601" y="79"/>
                  </a:cubicBezTo>
                  <a:lnTo>
                    <a:pt x="30" y="0"/>
                  </a:lnTo>
                  <a:close/>
                </a:path>
              </a:pathLst>
            </a:custGeom>
            <a:solidFill>
              <a:srgbClr val="E6E9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30"/>
            <p:cNvSpPr/>
            <p:nvPr/>
          </p:nvSpPr>
          <p:spPr>
            <a:xfrm>
              <a:off x="2919525" y="2795875"/>
              <a:ext cx="40800" cy="3100"/>
            </a:xfrm>
            <a:custGeom>
              <a:rect b="b" l="l" r="r" t="t"/>
              <a:pathLst>
                <a:path extrusionOk="0" h="124" w="1632">
                  <a:moveTo>
                    <a:pt x="31" y="1"/>
                  </a:moveTo>
                  <a:cubicBezTo>
                    <a:pt x="16" y="1"/>
                    <a:pt x="1" y="1"/>
                    <a:pt x="1" y="30"/>
                  </a:cubicBezTo>
                  <a:cubicBezTo>
                    <a:pt x="1" y="49"/>
                    <a:pt x="1" y="64"/>
                    <a:pt x="31" y="64"/>
                  </a:cubicBezTo>
                  <a:lnTo>
                    <a:pt x="1602" y="124"/>
                  </a:lnTo>
                  <a:cubicBezTo>
                    <a:pt x="1617" y="124"/>
                    <a:pt x="1632" y="109"/>
                    <a:pt x="1632" y="94"/>
                  </a:cubicBezTo>
                  <a:cubicBezTo>
                    <a:pt x="1632" y="79"/>
                    <a:pt x="1617" y="64"/>
                    <a:pt x="1602" y="64"/>
                  </a:cubicBezTo>
                  <a:lnTo>
                    <a:pt x="31" y="1"/>
                  </a:lnTo>
                  <a:close/>
                </a:path>
              </a:pathLst>
            </a:custGeom>
            <a:solidFill>
              <a:srgbClr val="E6E9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30"/>
            <p:cNvSpPr/>
            <p:nvPr/>
          </p:nvSpPr>
          <p:spPr>
            <a:xfrm>
              <a:off x="2928500" y="2623675"/>
              <a:ext cx="1125" cy="25"/>
            </a:xfrm>
            <a:custGeom>
              <a:rect b="b" l="l" r="r" t="t"/>
              <a:pathLst>
                <a:path extrusionOk="0" h="1" w="45">
                  <a:moveTo>
                    <a:pt x="0" y="1"/>
                  </a:moveTo>
                  <a:lnTo>
                    <a:pt x="45"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30"/>
            <p:cNvSpPr/>
            <p:nvPr/>
          </p:nvSpPr>
          <p:spPr>
            <a:xfrm>
              <a:off x="2924950" y="2624050"/>
              <a:ext cx="1600" cy="500"/>
            </a:xfrm>
            <a:custGeom>
              <a:rect b="b" l="l" r="r" t="t"/>
              <a:pathLst>
                <a:path extrusionOk="0" h="20" w="64">
                  <a:moveTo>
                    <a:pt x="0" y="19"/>
                  </a:moveTo>
                  <a:cubicBezTo>
                    <a:pt x="34" y="1"/>
                    <a:pt x="49" y="1"/>
                    <a:pt x="64" y="1"/>
                  </a:cubicBezTo>
                  <a:cubicBezTo>
                    <a:pt x="49" y="1"/>
                    <a:pt x="34" y="1"/>
                    <a:pt x="0" y="1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30"/>
            <p:cNvSpPr/>
            <p:nvPr/>
          </p:nvSpPr>
          <p:spPr>
            <a:xfrm>
              <a:off x="2916000" y="2626400"/>
              <a:ext cx="1225" cy="850"/>
            </a:xfrm>
            <a:custGeom>
              <a:rect b="b" l="l" r="r" t="t"/>
              <a:pathLst>
                <a:path extrusionOk="0" h="34" w="49">
                  <a:moveTo>
                    <a:pt x="0" y="34"/>
                  </a:moveTo>
                  <a:cubicBezTo>
                    <a:pt x="19" y="19"/>
                    <a:pt x="34" y="19"/>
                    <a:pt x="49" y="0"/>
                  </a:cubicBezTo>
                  <a:cubicBezTo>
                    <a:pt x="34" y="19"/>
                    <a:pt x="19" y="19"/>
                    <a:pt x="0" y="3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30"/>
            <p:cNvSpPr/>
            <p:nvPr/>
          </p:nvSpPr>
          <p:spPr>
            <a:xfrm>
              <a:off x="2918800" y="2625650"/>
              <a:ext cx="1500" cy="400"/>
            </a:xfrm>
            <a:custGeom>
              <a:rect b="b" l="l" r="r" t="t"/>
              <a:pathLst>
                <a:path extrusionOk="0" h="16" w="60">
                  <a:moveTo>
                    <a:pt x="0" y="15"/>
                  </a:moveTo>
                  <a:cubicBezTo>
                    <a:pt x="30" y="15"/>
                    <a:pt x="45" y="0"/>
                    <a:pt x="60" y="0"/>
                  </a:cubicBezTo>
                  <a:cubicBezTo>
                    <a:pt x="45" y="0"/>
                    <a:pt x="30" y="15"/>
                    <a:pt x="0" y="1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30"/>
            <p:cNvSpPr/>
            <p:nvPr/>
          </p:nvSpPr>
          <p:spPr>
            <a:xfrm>
              <a:off x="2921875" y="2624900"/>
              <a:ext cx="1600" cy="400"/>
            </a:xfrm>
            <a:custGeom>
              <a:rect b="b" l="l" r="r" t="t"/>
              <a:pathLst>
                <a:path extrusionOk="0" h="16" w="64">
                  <a:moveTo>
                    <a:pt x="0" y="15"/>
                  </a:moveTo>
                  <a:cubicBezTo>
                    <a:pt x="15" y="0"/>
                    <a:pt x="45" y="0"/>
                    <a:pt x="64" y="0"/>
                  </a:cubicBezTo>
                  <a:cubicBezTo>
                    <a:pt x="45" y="0"/>
                    <a:pt x="15" y="0"/>
                    <a:pt x="0" y="1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30"/>
            <p:cNvSpPr/>
            <p:nvPr/>
          </p:nvSpPr>
          <p:spPr>
            <a:xfrm>
              <a:off x="2874475" y="2673875"/>
              <a:ext cx="775" cy="2350"/>
            </a:xfrm>
            <a:custGeom>
              <a:rect b="b" l="l" r="r" t="t"/>
              <a:pathLst>
                <a:path extrusionOk="0" h="94" w="31">
                  <a:moveTo>
                    <a:pt x="1" y="93"/>
                  </a:moveTo>
                  <a:cubicBezTo>
                    <a:pt x="16" y="60"/>
                    <a:pt x="16" y="30"/>
                    <a:pt x="31" y="0"/>
                  </a:cubicBezTo>
                  <a:cubicBezTo>
                    <a:pt x="16" y="30"/>
                    <a:pt x="16" y="60"/>
                    <a:pt x="1" y="9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30"/>
            <p:cNvSpPr/>
            <p:nvPr/>
          </p:nvSpPr>
          <p:spPr>
            <a:xfrm>
              <a:off x="2874025" y="2676575"/>
              <a:ext cx="475" cy="2725"/>
            </a:xfrm>
            <a:custGeom>
              <a:rect b="b" l="l" r="r" t="t"/>
              <a:pathLst>
                <a:path extrusionOk="0" h="109" w="19">
                  <a:moveTo>
                    <a:pt x="0" y="109"/>
                  </a:moveTo>
                  <a:cubicBezTo>
                    <a:pt x="19" y="79"/>
                    <a:pt x="19" y="45"/>
                    <a:pt x="19" y="0"/>
                  </a:cubicBezTo>
                  <a:cubicBezTo>
                    <a:pt x="19" y="45"/>
                    <a:pt x="19" y="79"/>
                    <a:pt x="0" y="10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0"/>
            <p:cNvSpPr/>
            <p:nvPr/>
          </p:nvSpPr>
          <p:spPr>
            <a:xfrm>
              <a:off x="2875975" y="2668000"/>
              <a:ext cx="875" cy="2350"/>
            </a:xfrm>
            <a:custGeom>
              <a:rect b="b" l="l" r="r" t="t"/>
              <a:pathLst>
                <a:path extrusionOk="0" h="94" w="35">
                  <a:moveTo>
                    <a:pt x="1" y="93"/>
                  </a:moveTo>
                  <a:cubicBezTo>
                    <a:pt x="1" y="64"/>
                    <a:pt x="15" y="34"/>
                    <a:pt x="34" y="0"/>
                  </a:cubicBezTo>
                  <a:cubicBezTo>
                    <a:pt x="15" y="34"/>
                    <a:pt x="1" y="64"/>
                    <a:pt x="1" y="9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30"/>
            <p:cNvSpPr/>
            <p:nvPr/>
          </p:nvSpPr>
          <p:spPr>
            <a:xfrm>
              <a:off x="2875225" y="2670700"/>
              <a:ext cx="400" cy="2350"/>
            </a:xfrm>
            <a:custGeom>
              <a:rect b="b" l="l" r="r" t="t"/>
              <a:pathLst>
                <a:path extrusionOk="0" h="94" w="16">
                  <a:moveTo>
                    <a:pt x="1" y="94"/>
                  </a:moveTo>
                  <a:cubicBezTo>
                    <a:pt x="1" y="64"/>
                    <a:pt x="16" y="34"/>
                    <a:pt x="16" y="0"/>
                  </a:cubicBezTo>
                  <a:cubicBezTo>
                    <a:pt x="16" y="34"/>
                    <a:pt x="1" y="64"/>
                    <a:pt x="1" y="9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30"/>
            <p:cNvSpPr/>
            <p:nvPr/>
          </p:nvSpPr>
          <p:spPr>
            <a:xfrm>
              <a:off x="2874025" y="2622925"/>
              <a:ext cx="130225" cy="70375"/>
            </a:xfrm>
            <a:custGeom>
              <a:rect b="b" l="l" r="r" t="t"/>
              <a:pathLst>
                <a:path extrusionOk="0" h="2815" w="5209">
                  <a:moveTo>
                    <a:pt x="2444" y="1"/>
                  </a:moveTo>
                  <a:cubicBezTo>
                    <a:pt x="2411" y="1"/>
                    <a:pt x="2381" y="16"/>
                    <a:pt x="2351" y="16"/>
                  </a:cubicBezTo>
                  <a:lnTo>
                    <a:pt x="2302" y="16"/>
                  </a:lnTo>
                  <a:cubicBezTo>
                    <a:pt x="2272" y="16"/>
                    <a:pt x="2258" y="16"/>
                    <a:pt x="2224" y="31"/>
                  </a:cubicBezTo>
                  <a:lnTo>
                    <a:pt x="2179" y="31"/>
                  </a:lnTo>
                  <a:cubicBezTo>
                    <a:pt x="2146" y="31"/>
                    <a:pt x="2131" y="46"/>
                    <a:pt x="2101" y="46"/>
                  </a:cubicBezTo>
                  <a:cubicBezTo>
                    <a:pt x="2086" y="46"/>
                    <a:pt x="2071" y="46"/>
                    <a:pt x="2037" y="64"/>
                  </a:cubicBezTo>
                  <a:cubicBezTo>
                    <a:pt x="2022" y="64"/>
                    <a:pt x="1993" y="64"/>
                    <a:pt x="1978" y="79"/>
                  </a:cubicBezTo>
                  <a:cubicBezTo>
                    <a:pt x="1959" y="79"/>
                    <a:pt x="1929" y="79"/>
                    <a:pt x="1914" y="94"/>
                  </a:cubicBezTo>
                  <a:cubicBezTo>
                    <a:pt x="1899" y="94"/>
                    <a:pt x="1866" y="94"/>
                    <a:pt x="1851" y="109"/>
                  </a:cubicBezTo>
                  <a:cubicBezTo>
                    <a:pt x="1836" y="109"/>
                    <a:pt x="1821" y="124"/>
                    <a:pt x="1791" y="124"/>
                  </a:cubicBezTo>
                  <a:cubicBezTo>
                    <a:pt x="1772" y="124"/>
                    <a:pt x="1758" y="139"/>
                    <a:pt x="1728" y="139"/>
                  </a:cubicBezTo>
                  <a:cubicBezTo>
                    <a:pt x="1713" y="158"/>
                    <a:pt x="1698" y="158"/>
                    <a:pt x="1679" y="173"/>
                  </a:cubicBezTo>
                  <a:cubicBezTo>
                    <a:pt x="1649" y="173"/>
                    <a:pt x="1634" y="173"/>
                    <a:pt x="1620" y="188"/>
                  </a:cubicBezTo>
                  <a:cubicBezTo>
                    <a:pt x="1605" y="188"/>
                    <a:pt x="1571" y="202"/>
                    <a:pt x="1556" y="217"/>
                  </a:cubicBezTo>
                  <a:cubicBezTo>
                    <a:pt x="1541" y="217"/>
                    <a:pt x="1526" y="217"/>
                    <a:pt x="1511" y="232"/>
                  </a:cubicBezTo>
                  <a:cubicBezTo>
                    <a:pt x="1478" y="251"/>
                    <a:pt x="1463" y="251"/>
                    <a:pt x="1448" y="266"/>
                  </a:cubicBezTo>
                  <a:cubicBezTo>
                    <a:pt x="1433" y="266"/>
                    <a:pt x="1418" y="281"/>
                    <a:pt x="1384" y="281"/>
                  </a:cubicBezTo>
                  <a:cubicBezTo>
                    <a:pt x="1370" y="296"/>
                    <a:pt x="1355" y="311"/>
                    <a:pt x="1340" y="311"/>
                  </a:cubicBezTo>
                  <a:cubicBezTo>
                    <a:pt x="1325" y="326"/>
                    <a:pt x="1291" y="344"/>
                    <a:pt x="1276" y="344"/>
                  </a:cubicBezTo>
                  <a:cubicBezTo>
                    <a:pt x="1261" y="359"/>
                    <a:pt x="1246" y="374"/>
                    <a:pt x="1231" y="374"/>
                  </a:cubicBezTo>
                  <a:cubicBezTo>
                    <a:pt x="1213" y="389"/>
                    <a:pt x="1198" y="404"/>
                    <a:pt x="1183" y="404"/>
                  </a:cubicBezTo>
                  <a:cubicBezTo>
                    <a:pt x="1153" y="419"/>
                    <a:pt x="1138" y="438"/>
                    <a:pt x="1120" y="452"/>
                  </a:cubicBezTo>
                  <a:cubicBezTo>
                    <a:pt x="1105" y="452"/>
                    <a:pt x="1090" y="467"/>
                    <a:pt x="1075" y="482"/>
                  </a:cubicBezTo>
                  <a:cubicBezTo>
                    <a:pt x="1060" y="482"/>
                    <a:pt x="1045" y="497"/>
                    <a:pt x="1026" y="512"/>
                  </a:cubicBezTo>
                  <a:cubicBezTo>
                    <a:pt x="1011" y="531"/>
                    <a:pt x="996" y="531"/>
                    <a:pt x="981" y="546"/>
                  </a:cubicBezTo>
                  <a:cubicBezTo>
                    <a:pt x="967" y="561"/>
                    <a:pt x="933" y="576"/>
                    <a:pt x="918" y="591"/>
                  </a:cubicBezTo>
                  <a:cubicBezTo>
                    <a:pt x="903" y="605"/>
                    <a:pt x="903" y="605"/>
                    <a:pt x="888" y="624"/>
                  </a:cubicBezTo>
                  <a:cubicBezTo>
                    <a:pt x="873" y="639"/>
                    <a:pt x="840" y="654"/>
                    <a:pt x="825" y="669"/>
                  </a:cubicBezTo>
                  <a:cubicBezTo>
                    <a:pt x="825" y="684"/>
                    <a:pt x="810" y="684"/>
                    <a:pt x="795" y="699"/>
                  </a:cubicBezTo>
                  <a:cubicBezTo>
                    <a:pt x="780" y="717"/>
                    <a:pt x="765" y="732"/>
                    <a:pt x="746" y="747"/>
                  </a:cubicBezTo>
                  <a:cubicBezTo>
                    <a:pt x="731" y="762"/>
                    <a:pt x="717" y="777"/>
                    <a:pt x="717" y="777"/>
                  </a:cubicBezTo>
                  <a:cubicBezTo>
                    <a:pt x="687" y="811"/>
                    <a:pt x="672" y="826"/>
                    <a:pt x="653" y="840"/>
                  </a:cubicBezTo>
                  <a:cubicBezTo>
                    <a:pt x="653" y="855"/>
                    <a:pt x="638" y="855"/>
                    <a:pt x="623" y="870"/>
                  </a:cubicBezTo>
                  <a:cubicBezTo>
                    <a:pt x="608" y="885"/>
                    <a:pt x="593" y="919"/>
                    <a:pt x="579" y="934"/>
                  </a:cubicBezTo>
                  <a:cubicBezTo>
                    <a:pt x="560" y="949"/>
                    <a:pt x="560" y="949"/>
                    <a:pt x="545" y="964"/>
                  </a:cubicBezTo>
                  <a:cubicBezTo>
                    <a:pt x="530" y="979"/>
                    <a:pt x="515" y="1012"/>
                    <a:pt x="500" y="1027"/>
                  </a:cubicBezTo>
                  <a:cubicBezTo>
                    <a:pt x="500" y="1042"/>
                    <a:pt x="485" y="1042"/>
                    <a:pt x="485" y="1057"/>
                  </a:cubicBezTo>
                  <a:cubicBezTo>
                    <a:pt x="467" y="1072"/>
                    <a:pt x="452" y="1105"/>
                    <a:pt x="437" y="1120"/>
                  </a:cubicBezTo>
                  <a:cubicBezTo>
                    <a:pt x="422" y="1135"/>
                    <a:pt x="422" y="1150"/>
                    <a:pt x="407" y="1150"/>
                  </a:cubicBezTo>
                  <a:cubicBezTo>
                    <a:pt x="392" y="1184"/>
                    <a:pt x="373" y="1199"/>
                    <a:pt x="358" y="1229"/>
                  </a:cubicBezTo>
                  <a:cubicBezTo>
                    <a:pt x="358" y="1229"/>
                    <a:pt x="343" y="1243"/>
                    <a:pt x="343" y="1258"/>
                  </a:cubicBezTo>
                  <a:cubicBezTo>
                    <a:pt x="329" y="1277"/>
                    <a:pt x="314" y="1307"/>
                    <a:pt x="299" y="1337"/>
                  </a:cubicBezTo>
                  <a:cubicBezTo>
                    <a:pt x="299" y="1337"/>
                    <a:pt x="299" y="1352"/>
                    <a:pt x="280" y="1352"/>
                  </a:cubicBezTo>
                  <a:cubicBezTo>
                    <a:pt x="265" y="1385"/>
                    <a:pt x="265" y="1415"/>
                    <a:pt x="250" y="1430"/>
                  </a:cubicBezTo>
                  <a:cubicBezTo>
                    <a:pt x="235" y="1445"/>
                    <a:pt x="235" y="1464"/>
                    <a:pt x="235" y="1464"/>
                  </a:cubicBezTo>
                  <a:cubicBezTo>
                    <a:pt x="220" y="1493"/>
                    <a:pt x="205" y="1523"/>
                    <a:pt x="187" y="1538"/>
                  </a:cubicBezTo>
                  <a:lnTo>
                    <a:pt x="187" y="1572"/>
                  </a:lnTo>
                  <a:cubicBezTo>
                    <a:pt x="172" y="1602"/>
                    <a:pt x="157" y="1631"/>
                    <a:pt x="157" y="1665"/>
                  </a:cubicBezTo>
                  <a:cubicBezTo>
                    <a:pt x="142" y="1665"/>
                    <a:pt x="142" y="1680"/>
                    <a:pt x="142" y="1680"/>
                  </a:cubicBezTo>
                  <a:cubicBezTo>
                    <a:pt x="127" y="1710"/>
                    <a:pt x="127" y="1743"/>
                    <a:pt x="112" y="1773"/>
                  </a:cubicBezTo>
                  <a:lnTo>
                    <a:pt x="112" y="1803"/>
                  </a:lnTo>
                  <a:cubicBezTo>
                    <a:pt x="93" y="1837"/>
                    <a:pt x="79" y="1867"/>
                    <a:pt x="79" y="1896"/>
                  </a:cubicBezTo>
                  <a:cubicBezTo>
                    <a:pt x="79" y="1896"/>
                    <a:pt x="79" y="1911"/>
                    <a:pt x="64" y="1911"/>
                  </a:cubicBezTo>
                  <a:cubicBezTo>
                    <a:pt x="64" y="1945"/>
                    <a:pt x="49" y="1975"/>
                    <a:pt x="49" y="2005"/>
                  </a:cubicBezTo>
                  <a:lnTo>
                    <a:pt x="49" y="2038"/>
                  </a:lnTo>
                  <a:cubicBezTo>
                    <a:pt x="34" y="2068"/>
                    <a:pt x="34" y="2098"/>
                    <a:pt x="19" y="2131"/>
                  </a:cubicBezTo>
                  <a:lnTo>
                    <a:pt x="19" y="2146"/>
                  </a:lnTo>
                  <a:cubicBezTo>
                    <a:pt x="19" y="2191"/>
                    <a:pt x="19" y="2225"/>
                    <a:pt x="0" y="2255"/>
                  </a:cubicBezTo>
                  <a:lnTo>
                    <a:pt x="0" y="2270"/>
                  </a:lnTo>
                  <a:lnTo>
                    <a:pt x="0" y="2378"/>
                  </a:lnTo>
                  <a:cubicBezTo>
                    <a:pt x="500" y="2378"/>
                    <a:pt x="1231" y="2210"/>
                    <a:pt x="1276" y="1292"/>
                  </a:cubicBezTo>
                  <a:cubicBezTo>
                    <a:pt x="1276" y="1292"/>
                    <a:pt x="1543" y="2331"/>
                    <a:pt x="3451" y="2331"/>
                  </a:cubicBezTo>
                  <a:cubicBezTo>
                    <a:pt x="3706" y="2331"/>
                    <a:pt x="3992" y="2312"/>
                    <a:pt x="4310" y="2270"/>
                  </a:cubicBezTo>
                  <a:cubicBezTo>
                    <a:pt x="4311" y="2269"/>
                    <a:pt x="4312" y="2269"/>
                    <a:pt x="4313" y="2269"/>
                  </a:cubicBezTo>
                  <a:cubicBezTo>
                    <a:pt x="4390" y="2269"/>
                    <a:pt x="4967" y="2679"/>
                    <a:pt x="5209" y="2814"/>
                  </a:cubicBezTo>
                  <a:lnTo>
                    <a:pt x="5209" y="2534"/>
                  </a:lnTo>
                  <a:cubicBezTo>
                    <a:pt x="5209" y="1150"/>
                    <a:pt x="4060" y="16"/>
                    <a:pt x="2612"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30"/>
            <p:cNvSpPr/>
            <p:nvPr/>
          </p:nvSpPr>
          <p:spPr>
            <a:xfrm>
              <a:off x="3006575" y="2728375"/>
              <a:ext cx="11300" cy="15850"/>
            </a:xfrm>
            <a:custGeom>
              <a:rect b="b" l="l" r="r" t="t"/>
              <a:pathLst>
                <a:path extrusionOk="0" h="634" w="452">
                  <a:moveTo>
                    <a:pt x="391" y="1"/>
                  </a:moveTo>
                  <a:cubicBezTo>
                    <a:pt x="372" y="1"/>
                    <a:pt x="352" y="8"/>
                    <a:pt x="343" y="25"/>
                  </a:cubicBezTo>
                  <a:lnTo>
                    <a:pt x="0" y="398"/>
                  </a:lnTo>
                  <a:lnTo>
                    <a:pt x="250" y="619"/>
                  </a:lnTo>
                  <a:cubicBezTo>
                    <a:pt x="265" y="633"/>
                    <a:pt x="280" y="633"/>
                    <a:pt x="295" y="633"/>
                  </a:cubicBezTo>
                  <a:cubicBezTo>
                    <a:pt x="314" y="633"/>
                    <a:pt x="329" y="633"/>
                    <a:pt x="343" y="619"/>
                  </a:cubicBezTo>
                  <a:cubicBezTo>
                    <a:pt x="358" y="585"/>
                    <a:pt x="358" y="555"/>
                    <a:pt x="343" y="525"/>
                  </a:cubicBezTo>
                  <a:lnTo>
                    <a:pt x="172" y="384"/>
                  </a:lnTo>
                  <a:lnTo>
                    <a:pt x="437" y="104"/>
                  </a:lnTo>
                  <a:cubicBezTo>
                    <a:pt x="452" y="74"/>
                    <a:pt x="452" y="44"/>
                    <a:pt x="422" y="10"/>
                  </a:cubicBezTo>
                  <a:cubicBezTo>
                    <a:pt x="416" y="4"/>
                    <a:pt x="404" y="1"/>
                    <a:pt x="391"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30"/>
            <p:cNvSpPr/>
            <p:nvPr/>
          </p:nvSpPr>
          <p:spPr>
            <a:xfrm>
              <a:off x="2860500" y="2727625"/>
              <a:ext cx="10825" cy="16225"/>
            </a:xfrm>
            <a:custGeom>
              <a:rect b="b" l="l" r="r" t="t"/>
              <a:pathLst>
                <a:path extrusionOk="0" h="649" w="433">
                  <a:moveTo>
                    <a:pt x="58" y="1"/>
                  </a:moveTo>
                  <a:cubicBezTo>
                    <a:pt x="43" y="1"/>
                    <a:pt x="27" y="4"/>
                    <a:pt x="15" y="11"/>
                  </a:cubicBezTo>
                  <a:cubicBezTo>
                    <a:pt x="0" y="40"/>
                    <a:pt x="0" y="74"/>
                    <a:pt x="15" y="104"/>
                  </a:cubicBezTo>
                  <a:lnTo>
                    <a:pt x="261" y="399"/>
                  </a:lnTo>
                  <a:lnTo>
                    <a:pt x="108" y="540"/>
                  </a:lnTo>
                  <a:cubicBezTo>
                    <a:pt x="75" y="555"/>
                    <a:pt x="75" y="600"/>
                    <a:pt x="93" y="615"/>
                  </a:cubicBezTo>
                  <a:cubicBezTo>
                    <a:pt x="108" y="634"/>
                    <a:pt x="123" y="649"/>
                    <a:pt x="138" y="649"/>
                  </a:cubicBezTo>
                  <a:cubicBezTo>
                    <a:pt x="153" y="649"/>
                    <a:pt x="168" y="634"/>
                    <a:pt x="187" y="634"/>
                  </a:cubicBezTo>
                  <a:lnTo>
                    <a:pt x="433" y="399"/>
                  </a:lnTo>
                  <a:lnTo>
                    <a:pt x="108" y="25"/>
                  </a:lnTo>
                  <a:cubicBezTo>
                    <a:pt x="100" y="8"/>
                    <a:pt x="79" y="1"/>
                    <a:pt x="58"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30"/>
            <p:cNvSpPr/>
            <p:nvPr/>
          </p:nvSpPr>
          <p:spPr>
            <a:xfrm>
              <a:off x="2891550" y="2690825"/>
              <a:ext cx="32675" cy="16175"/>
            </a:xfrm>
            <a:custGeom>
              <a:rect b="b" l="l" r="r" t="t"/>
              <a:pathLst>
                <a:path extrusionOk="0" h="647" w="1307">
                  <a:moveTo>
                    <a:pt x="829" y="1"/>
                  </a:moveTo>
                  <a:cubicBezTo>
                    <a:pt x="751" y="1"/>
                    <a:pt x="666" y="11"/>
                    <a:pt x="575" y="35"/>
                  </a:cubicBezTo>
                  <a:cubicBezTo>
                    <a:pt x="295" y="113"/>
                    <a:pt x="109" y="285"/>
                    <a:pt x="64" y="427"/>
                  </a:cubicBezTo>
                  <a:cubicBezTo>
                    <a:pt x="1" y="550"/>
                    <a:pt x="64" y="643"/>
                    <a:pt x="139" y="643"/>
                  </a:cubicBezTo>
                  <a:cubicBezTo>
                    <a:pt x="156" y="646"/>
                    <a:pt x="173" y="647"/>
                    <a:pt x="190" y="647"/>
                  </a:cubicBezTo>
                  <a:cubicBezTo>
                    <a:pt x="266" y="647"/>
                    <a:pt x="342" y="622"/>
                    <a:pt x="419" y="595"/>
                  </a:cubicBezTo>
                  <a:cubicBezTo>
                    <a:pt x="512" y="565"/>
                    <a:pt x="605" y="535"/>
                    <a:pt x="698" y="501"/>
                  </a:cubicBezTo>
                  <a:cubicBezTo>
                    <a:pt x="777" y="486"/>
                    <a:pt x="870" y="456"/>
                    <a:pt x="978" y="442"/>
                  </a:cubicBezTo>
                  <a:cubicBezTo>
                    <a:pt x="1071" y="408"/>
                    <a:pt x="1165" y="393"/>
                    <a:pt x="1243" y="348"/>
                  </a:cubicBezTo>
                  <a:cubicBezTo>
                    <a:pt x="1307" y="285"/>
                    <a:pt x="1307" y="192"/>
                    <a:pt x="1198" y="98"/>
                  </a:cubicBezTo>
                  <a:cubicBezTo>
                    <a:pt x="1125" y="45"/>
                    <a:pt x="994" y="1"/>
                    <a:pt x="829"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30"/>
            <p:cNvSpPr/>
            <p:nvPr/>
          </p:nvSpPr>
          <p:spPr>
            <a:xfrm>
              <a:off x="2891175" y="2716225"/>
              <a:ext cx="40050" cy="23325"/>
            </a:xfrm>
            <a:custGeom>
              <a:rect b="b" l="l" r="r" t="t"/>
              <a:pathLst>
                <a:path extrusionOk="0" h="933" w="1602">
                  <a:moveTo>
                    <a:pt x="639" y="0"/>
                  </a:moveTo>
                  <a:cubicBezTo>
                    <a:pt x="172" y="79"/>
                    <a:pt x="45" y="437"/>
                    <a:pt x="16" y="668"/>
                  </a:cubicBezTo>
                  <a:cubicBezTo>
                    <a:pt x="16" y="683"/>
                    <a:pt x="1" y="717"/>
                    <a:pt x="1" y="731"/>
                  </a:cubicBezTo>
                  <a:cubicBezTo>
                    <a:pt x="1" y="825"/>
                    <a:pt x="60" y="903"/>
                    <a:pt x="154" y="903"/>
                  </a:cubicBezTo>
                  <a:cubicBezTo>
                    <a:pt x="266" y="918"/>
                    <a:pt x="434" y="933"/>
                    <a:pt x="620" y="933"/>
                  </a:cubicBezTo>
                  <a:cubicBezTo>
                    <a:pt x="512" y="855"/>
                    <a:pt x="452" y="731"/>
                    <a:pt x="452" y="590"/>
                  </a:cubicBezTo>
                  <a:cubicBezTo>
                    <a:pt x="452" y="351"/>
                    <a:pt x="669" y="137"/>
                    <a:pt x="936" y="137"/>
                  </a:cubicBezTo>
                  <a:cubicBezTo>
                    <a:pt x="945" y="137"/>
                    <a:pt x="954" y="138"/>
                    <a:pt x="963" y="138"/>
                  </a:cubicBezTo>
                  <a:cubicBezTo>
                    <a:pt x="1228" y="138"/>
                    <a:pt x="1460" y="343"/>
                    <a:pt x="1460" y="590"/>
                  </a:cubicBezTo>
                  <a:cubicBezTo>
                    <a:pt x="1460" y="698"/>
                    <a:pt x="1415" y="810"/>
                    <a:pt x="1351" y="884"/>
                  </a:cubicBezTo>
                  <a:cubicBezTo>
                    <a:pt x="1523" y="840"/>
                    <a:pt x="1601" y="638"/>
                    <a:pt x="1508" y="496"/>
                  </a:cubicBezTo>
                  <a:cubicBezTo>
                    <a:pt x="1385" y="295"/>
                    <a:pt x="1165" y="45"/>
                    <a:pt x="85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30"/>
            <p:cNvSpPr/>
            <p:nvPr/>
          </p:nvSpPr>
          <p:spPr>
            <a:xfrm>
              <a:off x="2902475" y="2719650"/>
              <a:ext cx="25200" cy="20050"/>
            </a:xfrm>
            <a:custGeom>
              <a:rect b="b" l="l" r="r" t="t"/>
              <a:pathLst>
                <a:path extrusionOk="0" h="802" w="1008">
                  <a:moveTo>
                    <a:pt x="484" y="0"/>
                  </a:moveTo>
                  <a:cubicBezTo>
                    <a:pt x="217" y="0"/>
                    <a:pt x="0" y="214"/>
                    <a:pt x="0" y="453"/>
                  </a:cubicBezTo>
                  <a:cubicBezTo>
                    <a:pt x="0" y="594"/>
                    <a:pt x="60" y="718"/>
                    <a:pt x="168" y="796"/>
                  </a:cubicBezTo>
                  <a:cubicBezTo>
                    <a:pt x="222" y="800"/>
                    <a:pt x="278" y="801"/>
                    <a:pt x="335" y="801"/>
                  </a:cubicBezTo>
                  <a:cubicBezTo>
                    <a:pt x="510" y="801"/>
                    <a:pt x="696" y="784"/>
                    <a:pt x="884" y="747"/>
                  </a:cubicBezTo>
                  <a:lnTo>
                    <a:pt x="899" y="747"/>
                  </a:lnTo>
                  <a:cubicBezTo>
                    <a:pt x="963" y="673"/>
                    <a:pt x="1008" y="561"/>
                    <a:pt x="1008" y="453"/>
                  </a:cubicBezTo>
                  <a:cubicBezTo>
                    <a:pt x="1008" y="206"/>
                    <a:pt x="776" y="1"/>
                    <a:pt x="511" y="1"/>
                  </a:cubicBezTo>
                  <a:cubicBezTo>
                    <a:pt x="502" y="1"/>
                    <a:pt x="493" y="0"/>
                    <a:pt x="484" y="0"/>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30"/>
            <p:cNvSpPr/>
            <p:nvPr/>
          </p:nvSpPr>
          <p:spPr>
            <a:xfrm>
              <a:off x="2948650" y="2716425"/>
              <a:ext cx="40125" cy="23500"/>
            </a:xfrm>
            <a:custGeom>
              <a:rect b="b" l="l" r="r" t="t"/>
              <a:pathLst>
                <a:path extrusionOk="0" h="940" w="1605">
                  <a:moveTo>
                    <a:pt x="889" y="0"/>
                  </a:moveTo>
                  <a:cubicBezTo>
                    <a:pt x="838" y="0"/>
                    <a:pt x="789" y="7"/>
                    <a:pt x="746" y="7"/>
                  </a:cubicBezTo>
                  <a:cubicBezTo>
                    <a:pt x="437" y="56"/>
                    <a:pt x="220" y="287"/>
                    <a:pt x="93" y="503"/>
                  </a:cubicBezTo>
                  <a:cubicBezTo>
                    <a:pt x="0" y="645"/>
                    <a:pt x="93" y="847"/>
                    <a:pt x="265" y="876"/>
                  </a:cubicBezTo>
                  <a:cubicBezTo>
                    <a:pt x="392" y="910"/>
                    <a:pt x="515" y="925"/>
                    <a:pt x="638" y="940"/>
                  </a:cubicBezTo>
                  <a:cubicBezTo>
                    <a:pt x="545" y="847"/>
                    <a:pt x="485" y="738"/>
                    <a:pt x="485" y="597"/>
                  </a:cubicBezTo>
                  <a:cubicBezTo>
                    <a:pt x="485" y="350"/>
                    <a:pt x="702" y="130"/>
                    <a:pt x="981" y="130"/>
                  </a:cubicBezTo>
                  <a:cubicBezTo>
                    <a:pt x="1261" y="130"/>
                    <a:pt x="1493" y="335"/>
                    <a:pt x="1493" y="597"/>
                  </a:cubicBezTo>
                  <a:cubicBezTo>
                    <a:pt x="1493" y="723"/>
                    <a:pt x="1433" y="832"/>
                    <a:pt x="1340" y="925"/>
                  </a:cubicBezTo>
                  <a:cubicBezTo>
                    <a:pt x="1384" y="925"/>
                    <a:pt x="1418" y="910"/>
                    <a:pt x="1448" y="910"/>
                  </a:cubicBezTo>
                  <a:cubicBezTo>
                    <a:pt x="1541" y="895"/>
                    <a:pt x="1605" y="817"/>
                    <a:pt x="1605" y="738"/>
                  </a:cubicBezTo>
                  <a:cubicBezTo>
                    <a:pt x="1605" y="709"/>
                    <a:pt x="1605" y="690"/>
                    <a:pt x="1586" y="660"/>
                  </a:cubicBezTo>
                  <a:cubicBezTo>
                    <a:pt x="1556" y="429"/>
                    <a:pt x="1433" y="85"/>
                    <a:pt x="967" y="7"/>
                  </a:cubicBezTo>
                  <a:cubicBezTo>
                    <a:pt x="940" y="2"/>
                    <a:pt x="914" y="0"/>
                    <a:pt x="889"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30"/>
            <p:cNvSpPr/>
            <p:nvPr/>
          </p:nvSpPr>
          <p:spPr>
            <a:xfrm>
              <a:off x="2960775" y="2719675"/>
              <a:ext cx="25200" cy="20425"/>
            </a:xfrm>
            <a:custGeom>
              <a:rect b="b" l="l" r="r" t="t"/>
              <a:pathLst>
                <a:path extrusionOk="0" h="817" w="1008">
                  <a:moveTo>
                    <a:pt x="496" y="0"/>
                  </a:moveTo>
                  <a:cubicBezTo>
                    <a:pt x="217" y="0"/>
                    <a:pt x="0" y="220"/>
                    <a:pt x="0" y="467"/>
                  </a:cubicBezTo>
                  <a:cubicBezTo>
                    <a:pt x="0" y="608"/>
                    <a:pt x="60" y="717"/>
                    <a:pt x="153" y="810"/>
                  </a:cubicBezTo>
                  <a:cubicBezTo>
                    <a:pt x="235" y="814"/>
                    <a:pt x="315" y="816"/>
                    <a:pt x="390" y="816"/>
                  </a:cubicBezTo>
                  <a:cubicBezTo>
                    <a:pt x="573" y="816"/>
                    <a:pt x="733" y="805"/>
                    <a:pt x="855" y="795"/>
                  </a:cubicBezTo>
                  <a:cubicBezTo>
                    <a:pt x="948" y="702"/>
                    <a:pt x="1008" y="593"/>
                    <a:pt x="1008" y="467"/>
                  </a:cubicBezTo>
                  <a:cubicBezTo>
                    <a:pt x="1008" y="205"/>
                    <a:pt x="776" y="0"/>
                    <a:pt x="496" y="0"/>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30"/>
            <p:cNvSpPr/>
            <p:nvPr/>
          </p:nvSpPr>
          <p:spPr>
            <a:xfrm>
              <a:off x="2940150" y="2703800"/>
              <a:ext cx="3100" cy="38475"/>
            </a:xfrm>
            <a:custGeom>
              <a:rect b="b" l="l" r="r" t="t"/>
              <a:pathLst>
                <a:path extrusionOk="0" h="1539" w="124">
                  <a:moveTo>
                    <a:pt x="60" y="1"/>
                  </a:moveTo>
                  <a:cubicBezTo>
                    <a:pt x="16" y="1"/>
                    <a:pt x="1" y="31"/>
                    <a:pt x="1" y="61"/>
                  </a:cubicBezTo>
                  <a:lnTo>
                    <a:pt x="1" y="1475"/>
                  </a:lnTo>
                  <a:cubicBezTo>
                    <a:pt x="1" y="1508"/>
                    <a:pt x="16" y="1538"/>
                    <a:pt x="60" y="1538"/>
                  </a:cubicBezTo>
                  <a:cubicBezTo>
                    <a:pt x="94" y="1538"/>
                    <a:pt x="124" y="1508"/>
                    <a:pt x="124" y="1475"/>
                  </a:cubicBezTo>
                  <a:lnTo>
                    <a:pt x="124" y="61"/>
                  </a:lnTo>
                  <a:cubicBezTo>
                    <a:pt x="124" y="31"/>
                    <a:pt x="94" y="1"/>
                    <a:pt x="60"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30"/>
            <p:cNvSpPr/>
            <p:nvPr/>
          </p:nvSpPr>
          <p:spPr>
            <a:xfrm>
              <a:off x="2953775" y="2704175"/>
              <a:ext cx="33425" cy="12500"/>
            </a:xfrm>
            <a:custGeom>
              <a:rect b="b" l="l" r="r" t="t"/>
              <a:pathLst>
                <a:path extrusionOk="0" h="500" w="1337">
                  <a:moveTo>
                    <a:pt x="653" y="1"/>
                  </a:moveTo>
                  <a:cubicBezTo>
                    <a:pt x="373" y="1"/>
                    <a:pt x="153" y="124"/>
                    <a:pt x="94" y="232"/>
                  </a:cubicBezTo>
                  <a:cubicBezTo>
                    <a:pt x="0" y="359"/>
                    <a:pt x="30" y="452"/>
                    <a:pt x="109" y="482"/>
                  </a:cubicBezTo>
                  <a:cubicBezTo>
                    <a:pt x="142" y="495"/>
                    <a:pt x="180" y="499"/>
                    <a:pt x="221" y="499"/>
                  </a:cubicBezTo>
                  <a:cubicBezTo>
                    <a:pt x="276" y="499"/>
                    <a:pt x="335" y="491"/>
                    <a:pt x="388" y="482"/>
                  </a:cubicBezTo>
                  <a:lnTo>
                    <a:pt x="668" y="482"/>
                  </a:lnTo>
                  <a:cubicBezTo>
                    <a:pt x="715" y="475"/>
                    <a:pt x="762" y="471"/>
                    <a:pt x="810" y="471"/>
                  </a:cubicBezTo>
                  <a:cubicBezTo>
                    <a:pt x="859" y="471"/>
                    <a:pt x="909" y="475"/>
                    <a:pt x="963" y="482"/>
                  </a:cubicBezTo>
                  <a:cubicBezTo>
                    <a:pt x="1056" y="482"/>
                    <a:pt x="1164" y="482"/>
                    <a:pt x="1228" y="452"/>
                  </a:cubicBezTo>
                  <a:cubicBezTo>
                    <a:pt x="1306" y="419"/>
                    <a:pt x="1336" y="325"/>
                    <a:pt x="1243" y="217"/>
                  </a:cubicBezTo>
                  <a:cubicBezTo>
                    <a:pt x="1164" y="109"/>
                    <a:pt x="948" y="1"/>
                    <a:pt x="653"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30"/>
            <p:cNvSpPr/>
            <p:nvPr/>
          </p:nvSpPr>
          <p:spPr>
            <a:xfrm>
              <a:off x="2861600" y="2695600"/>
              <a:ext cx="151250" cy="20275"/>
            </a:xfrm>
            <a:custGeom>
              <a:rect b="b" l="l" r="r" t="t"/>
              <a:pathLst>
                <a:path extrusionOk="0" h="811" w="6050">
                  <a:moveTo>
                    <a:pt x="1" y="1"/>
                  </a:moveTo>
                  <a:lnTo>
                    <a:pt x="1" y="810"/>
                  </a:lnTo>
                  <a:lnTo>
                    <a:pt x="6049" y="810"/>
                  </a:lnTo>
                  <a:lnTo>
                    <a:pt x="6049" y="1"/>
                  </a:lnTo>
                  <a:close/>
                </a:path>
              </a:pathLst>
            </a:custGeom>
            <a:solidFill>
              <a:srgbClr val="70AE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30"/>
            <p:cNvSpPr/>
            <p:nvPr/>
          </p:nvSpPr>
          <p:spPr>
            <a:xfrm>
              <a:off x="2861600" y="2695600"/>
              <a:ext cx="150875" cy="53300"/>
            </a:xfrm>
            <a:custGeom>
              <a:rect b="b" l="l" r="r" t="t"/>
              <a:pathLst>
                <a:path extrusionOk="0" h="2132" w="6035">
                  <a:moveTo>
                    <a:pt x="4370" y="344"/>
                  </a:moveTo>
                  <a:cubicBezTo>
                    <a:pt x="4635" y="344"/>
                    <a:pt x="4851" y="452"/>
                    <a:pt x="4930" y="560"/>
                  </a:cubicBezTo>
                  <a:cubicBezTo>
                    <a:pt x="5023" y="668"/>
                    <a:pt x="4993" y="762"/>
                    <a:pt x="4915" y="795"/>
                  </a:cubicBezTo>
                  <a:cubicBezTo>
                    <a:pt x="4866" y="825"/>
                    <a:pt x="4807" y="825"/>
                    <a:pt x="4743" y="825"/>
                  </a:cubicBezTo>
                  <a:lnTo>
                    <a:pt x="4650" y="825"/>
                  </a:lnTo>
                  <a:cubicBezTo>
                    <a:pt x="4572" y="825"/>
                    <a:pt x="4508" y="810"/>
                    <a:pt x="4434" y="810"/>
                  </a:cubicBezTo>
                  <a:cubicBezTo>
                    <a:pt x="4415" y="810"/>
                    <a:pt x="4385" y="810"/>
                    <a:pt x="4355" y="825"/>
                  </a:cubicBezTo>
                  <a:lnTo>
                    <a:pt x="4075" y="825"/>
                  </a:lnTo>
                  <a:cubicBezTo>
                    <a:pt x="4027" y="840"/>
                    <a:pt x="3982" y="840"/>
                    <a:pt x="3934" y="840"/>
                  </a:cubicBezTo>
                  <a:cubicBezTo>
                    <a:pt x="3889" y="840"/>
                    <a:pt x="3840" y="840"/>
                    <a:pt x="3796" y="825"/>
                  </a:cubicBezTo>
                  <a:cubicBezTo>
                    <a:pt x="3717" y="795"/>
                    <a:pt x="3687" y="702"/>
                    <a:pt x="3781" y="575"/>
                  </a:cubicBezTo>
                  <a:cubicBezTo>
                    <a:pt x="3840" y="467"/>
                    <a:pt x="4060" y="344"/>
                    <a:pt x="4340" y="344"/>
                  </a:cubicBezTo>
                  <a:close/>
                  <a:moveTo>
                    <a:pt x="2038" y="825"/>
                  </a:moveTo>
                  <a:cubicBezTo>
                    <a:pt x="2348" y="870"/>
                    <a:pt x="2568" y="1120"/>
                    <a:pt x="2691" y="1321"/>
                  </a:cubicBezTo>
                  <a:cubicBezTo>
                    <a:pt x="2784" y="1463"/>
                    <a:pt x="2706" y="1665"/>
                    <a:pt x="2534" y="1709"/>
                  </a:cubicBezTo>
                  <a:lnTo>
                    <a:pt x="2519" y="1709"/>
                  </a:lnTo>
                  <a:cubicBezTo>
                    <a:pt x="2303" y="1743"/>
                    <a:pt x="2068" y="1758"/>
                    <a:pt x="1867" y="1758"/>
                  </a:cubicBezTo>
                  <a:lnTo>
                    <a:pt x="1803" y="1758"/>
                  </a:lnTo>
                  <a:cubicBezTo>
                    <a:pt x="1617" y="1758"/>
                    <a:pt x="1449" y="1743"/>
                    <a:pt x="1337" y="1728"/>
                  </a:cubicBezTo>
                  <a:cubicBezTo>
                    <a:pt x="1243" y="1728"/>
                    <a:pt x="1184" y="1650"/>
                    <a:pt x="1184" y="1556"/>
                  </a:cubicBezTo>
                  <a:cubicBezTo>
                    <a:pt x="1184" y="1542"/>
                    <a:pt x="1199" y="1508"/>
                    <a:pt x="1199" y="1493"/>
                  </a:cubicBezTo>
                  <a:cubicBezTo>
                    <a:pt x="1228" y="1262"/>
                    <a:pt x="1355" y="904"/>
                    <a:pt x="1822" y="825"/>
                  </a:cubicBezTo>
                  <a:close/>
                  <a:moveTo>
                    <a:pt x="4449" y="840"/>
                  </a:moveTo>
                  <a:cubicBezTo>
                    <a:pt x="4915" y="918"/>
                    <a:pt x="5038" y="1262"/>
                    <a:pt x="5068" y="1493"/>
                  </a:cubicBezTo>
                  <a:cubicBezTo>
                    <a:pt x="5087" y="1523"/>
                    <a:pt x="5087" y="1542"/>
                    <a:pt x="5087" y="1571"/>
                  </a:cubicBezTo>
                  <a:cubicBezTo>
                    <a:pt x="5087" y="1650"/>
                    <a:pt x="5023" y="1728"/>
                    <a:pt x="4930" y="1743"/>
                  </a:cubicBezTo>
                  <a:cubicBezTo>
                    <a:pt x="4900" y="1743"/>
                    <a:pt x="4866" y="1758"/>
                    <a:pt x="4822" y="1758"/>
                  </a:cubicBezTo>
                  <a:cubicBezTo>
                    <a:pt x="4713" y="1773"/>
                    <a:pt x="4572" y="1773"/>
                    <a:pt x="4400" y="1773"/>
                  </a:cubicBezTo>
                  <a:lnTo>
                    <a:pt x="4120" y="1773"/>
                  </a:lnTo>
                  <a:cubicBezTo>
                    <a:pt x="3997" y="1758"/>
                    <a:pt x="3874" y="1743"/>
                    <a:pt x="3747" y="1709"/>
                  </a:cubicBezTo>
                  <a:cubicBezTo>
                    <a:pt x="3575" y="1680"/>
                    <a:pt x="3482" y="1478"/>
                    <a:pt x="3575" y="1336"/>
                  </a:cubicBezTo>
                  <a:cubicBezTo>
                    <a:pt x="3702" y="1120"/>
                    <a:pt x="3919" y="889"/>
                    <a:pt x="4228" y="840"/>
                  </a:cubicBezTo>
                  <a:close/>
                  <a:moveTo>
                    <a:pt x="1" y="1415"/>
                  </a:moveTo>
                  <a:lnTo>
                    <a:pt x="1" y="1616"/>
                  </a:lnTo>
                  <a:cubicBezTo>
                    <a:pt x="1" y="1695"/>
                    <a:pt x="16" y="1758"/>
                    <a:pt x="49" y="1821"/>
                  </a:cubicBezTo>
                  <a:lnTo>
                    <a:pt x="64" y="1821"/>
                  </a:lnTo>
                  <a:lnTo>
                    <a:pt x="217" y="1680"/>
                  </a:lnTo>
                  <a:lnTo>
                    <a:pt x="1" y="1415"/>
                  </a:lnTo>
                  <a:close/>
                  <a:moveTo>
                    <a:pt x="482" y="1"/>
                  </a:moveTo>
                  <a:lnTo>
                    <a:pt x="482" y="717"/>
                  </a:lnTo>
                  <a:lnTo>
                    <a:pt x="389" y="717"/>
                  </a:lnTo>
                  <a:cubicBezTo>
                    <a:pt x="251" y="717"/>
                    <a:pt x="124" y="747"/>
                    <a:pt x="1" y="810"/>
                  </a:cubicBezTo>
                  <a:lnTo>
                    <a:pt x="1" y="1277"/>
                  </a:lnTo>
                  <a:lnTo>
                    <a:pt x="16" y="1277"/>
                  </a:lnTo>
                  <a:cubicBezTo>
                    <a:pt x="31" y="1277"/>
                    <a:pt x="49" y="1292"/>
                    <a:pt x="64" y="1306"/>
                  </a:cubicBezTo>
                  <a:lnTo>
                    <a:pt x="389" y="1680"/>
                  </a:lnTo>
                  <a:lnTo>
                    <a:pt x="143" y="1915"/>
                  </a:lnTo>
                  <a:lnTo>
                    <a:pt x="124" y="1915"/>
                  </a:lnTo>
                  <a:cubicBezTo>
                    <a:pt x="236" y="2038"/>
                    <a:pt x="389" y="2116"/>
                    <a:pt x="576" y="2116"/>
                  </a:cubicBezTo>
                  <a:lnTo>
                    <a:pt x="2023" y="2116"/>
                  </a:lnTo>
                  <a:cubicBezTo>
                    <a:pt x="2475" y="2116"/>
                    <a:pt x="2848" y="1803"/>
                    <a:pt x="2848" y="1415"/>
                  </a:cubicBezTo>
                  <a:cubicBezTo>
                    <a:pt x="2848" y="1336"/>
                    <a:pt x="2908" y="1277"/>
                    <a:pt x="3001" y="1277"/>
                  </a:cubicBezTo>
                  <a:lnTo>
                    <a:pt x="3143" y="1277"/>
                  </a:lnTo>
                  <a:lnTo>
                    <a:pt x="3143" y="389"/>
                  </a:lnTo>
                  <a:cubicBezTo>
                    <a:pt x="3143" y="359"/>
                    <a:pt x="3158" y="329"/>
                    <a:pt x="3202" y="329"/>
                  </a:cubicBezTo>
                  <a:cubicBezTo>
                    <a:pt x="3236" y="329"/>
                    <a:pt x="3266" y="359"/>
                    <a:pt x="3266" y="389"/>
                  </a:cubicBezTo>
                  <a:lnTo>
                    <a:pt x="3266" y="1292"/>
                  </a:lnTo>
                  <a:cubicBezTo>
                    <a:pt x="3329" y="1306"/>
                    <a:pt x="3374" y="1355"/>
                    <a:pt x="3374" y="1415"/>
                  </a:cubicBezTo>
                  <a:cubicBezTo>
                    <a:pt x="3374" y="1586"/>
                    <a:pt x="3437" y="1743"/>
                    <a:pt x="3560" y="1866"/>
                  </a:cubicBezTo>
                  <a:cubicBezTo>
                    <a:pt x="3654" y="1896"/>
                    <a:pt x="3762" y="1930"/>
                    <a:pt x="3855" y="1974"/>
                  </a:cubicBezTo>
                  <a:cubicBezTo>
                    <a:pt x="3982" y="2038"/>
                    <a:pt x="4105" y="2083"/>
                    <a:pt x="4247" y="2131"/>
                  </a:cubicBezTo>
                  <a:lnTo>
                    <a:pt x="5240" y="2131"/>
                  </a:lnTo>
                  <a:cubicBezTo>
                    <a:pt x="5519" y="2131"/>
                    <a:pt x="5769" y="2008"/>
                    <a:pt x="5907" y="1803"/>
                  </a:cubicBezTo>
                  <a:lnTo>
                    <a:pt x="5799" y="1709"/>
                  </a:lnTo>
                  <a:lnTo>
                    <a:pt x="6019" y="1478"/>
                  </a:lnTo>
                  <a:lnTo>
                    <a:pt x="6034" y="762"/>
                  </a:lnTo>
                  <a:cubicBezTo>
                    <a:pt x="5986" y="762"/>
                    <a:pt x="5956" y="747"/>
                    <a:pt x="5907" y="747"/>
                  </a:cubicBezTo>
                  <a:lnTo>
                    <a:pt x="5691" y="747"/>
                  </a:lnTo>
                  <a:lnTo>
                    <a:pt x="5706" y="1"/>
                  </a:lnTo>
                  <a:lnTo>
                    <a:pt x="2475" y="1"/>
                  </a:lnTo>
                  <a:cubicBezTo>
                    <a:pt x="2505" y="64"/>
                    <a:pt x="2475" y="109"/>
                    <a:pt x="2441" y="157"/>
                  </a:cubicBezTo>
                  <a:cubicBezTo>
                    <a:pt x="2363" y="202"/>
                    <a:pt x="2269" y="217"/>
                    <a:pt x="2176" y="251"/>
                  </a:cubicBezTo>
                  <a:cubicBezTo>
                    <a:pt x="2068" y="265"/>
                    <a:pt x="1975" y="295"/>
                    <a:pt x="1896" y="310"/>
                  </a:cubicBezTo>
                  <a:cubicBezTo>
                    <a:pt x="1803" y="344"/>
                    <a:pt x="1710" y="374"/>
                    <a:pt x="1617" y="404"/>
                  </a:cubicBezTo>
                  <a:cubicBezTo>
                    <a:pt x="1542" y="422"/>
                    <a:pt x="1449" y="452"/>
                    <a:pt x="1370" y="452"/>
                  </a:cubicBezTo>
                  <a:lnTo>
                    <a:pt x="1337" y="452"/>
                  </a:lnTo>
                  <a:cubicBezTo>
                    <a:pt x="1262" y="452"/>
                    <a:pt x="1199" y="359"/>
                    <a:pt x="1262" y="236"/>
                  </a:cubicBezTo>
                  <a:cubicBezTo>
                    <a:pt x="1292" y="157"/>
                    <a:pt x="1355" y="79"/>
                    <a:pt x="1449" y="1"/>
                  </a:cubicBezTo>
                  <a:close/>
                </a:path>
              </a:pathLst>
            </a:custGeom>
            <a:solidFill>
              <a:srgbClr val="D2CE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30"/>
            <p:cNvSpPr/>
            <p:nvPr/>
          </p:nvSpPr>
          <p:spPr>
            <a:xfrm>
              <a:off x="2950600" y="2742250"/>
              <a:ext cx="17200" cy="6650"/>
            </a:xfrm>
            <a:custGeom>
              <a:rect b="b" l="l" r="r" t="t"/>
              <a:pathLst>
                <a:path extrusionOk="0" h="266" w="688">
                  <a:moveTo>
                    <a:pt x="0" y="0"/>
                  </a:moveTo>
                  <a:cubicBezTo>
                    <a:pt x="157" y="172"/>
                    <a:pt x="389" y="265"/>
                    <a:pt x="639" y="265"/>
                  </a:cubicBezTo>
                  <a:lnTo>
                    <a:pt x="687" y="265"/>
                  </a:lnTo>
                  <a:cubicBezTo>
                    <a:pt x="545" y="217"/>
                    <a:pt x="422" y="172"/>
                    <a:pt x="295" y="108"/>
                  </a:cubicBezTo>
                  <a:cubicBezTo>
                    <a:pt x="202" y="64"/>
                    <a:pt x="94" y="30"/>
                    <a:pt x="0"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30"/>
            <p:cNvSpPr/>
            <p:nvPr/>
          </p:nvSpPr>
          <p:spPr>
            <a:xfrm>
              <a:off x="3006575" y="2732550"/>
              <a:ext cx="5525" cy="8125"/>
            </a:xfrm>
            <a:custGeom>
              <a:rect b="b" l="l" r="r" t="t"/>
              <a:pathLst>
                <a:path extrusionOk="0" h="325" w="221">
                  <a:moveTo>
                    <a:pt x="220" y="0"/>
                  </a:moveTo>
                  <a:lnTo>
                    <a:pt x="0" y="231"/>
                  </a:lnTo>
                  <a:lnTo>
                    <a:pt x="108" y="325"/>
                  </a:lnTo>
                  <a:cubicBezTo>
                    <a:pt x="172" y="231"/>
                    <a:pt x="202" y="123"/>
                    <a:pt x="220" y="15"/>
                  </a:cubicBezTo>
                  <a:lnTo>
                    <a:pt x="220" y="0"/>
                  </a:ln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30"/>
            <p:cNvSpPr/>
            <p:nvPr/>
          </p:nvSpPr>
          <p:spPr>
            <a:xfrm>
              <a:off x="2861600" y="2727500"/>
              <a:ext cx="9725" cy="15975"/>
            </a:xfrm>
            <a:custGeom>
              <a:rect b="b" l="l" r="r" t="t"/>
              <a:pathLst>
                <a:path extrusionOk="0" h="639" w="389">
                  <a:moveTo>
                    <a:pt x="1" y="1"/>
                  </a:moveTo>
                  <a:lnTo>
                    <a:pt x="1" y="139"/>
                  </a:lnTo>
                  <a:lnTo>
                    <a:pt x="217" y="404"/>
                  </a:lnTo>
                  <a:lnTo>
                    <a:pt x="64" y="545"/>
                  </a:lnTo>
                  <a:lnTo>
                    <a:pt x="49" y="545"/>
                  </a:lnTo>
                  <a:cubicBezTo>
                    <a:pt x="64" y="575"/>
                    <a:pt x="94" y="605"/>
                    <a:pt x="124" y="639"/>
                  </a:cubicBezTo>
                  <a:lnTo>
                    <a:pt x="143" y="639"/>
                  </a:lnTo>
                  <a:lnTo>
                    <a:pt x="389" y="404"/>
                  </a:lnTo>
                  <a:lnTo>
                    <a:pt x="64" y="30"/>
                  </a:lnTo>
                  <a:cubicBezTo>
                    <a:pt x="49" y="16"/>
                    <a:pt x="31" y="1"/>
                    <a:pt x="16" y="1"/>
                  </a:cubicBez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30"/>
            <p:cNvSpPr/>
            <p:nvPr/>
          </p:nvSpPr>
          <p:spPr>
            <a:xfrm>
              <a:off x="2891550" y="2695600"/>
              <a:ext cx="32675" cy="11325"/>
            </a:xfrm>
            <a:custGeom>
              <a:rect b="b" l="l" r="r" t="t"/>
              <a:pathLst>
                <a:path extrusionOk="0" h="453" w="1307">
                  <a:moveTo>
                    <a:pt x="251" y="1"/>
                  </a:moveTo>
                  <a:cubicBezTo>
                    <a:pt x="157" y="79"/>
                    <a:pt x="94" y="157"/>
                    <a:pt x="64" y="236"/>
                  </a:cubicBezTo>
                  <a:cubicBezTo>
                    <a:pt x="1" y="359"/>
                    <a:pt x="64" y="452"/>
                    <a:pt x="139" y="452"/>
                  </a:cubicBezTo>
                  <a:lnTo>
                    <a:pt x="172" y="452"/>
                  </a:lnTo>
                  <a:cubicBezTo>
                    <a:pt x="251" y="452"/>
                    <a:pt x="344" y="422"/>
                    <a:pt x="419" y="404"/>
                  </a:cubicBezTo>
                  <a:cubicBezTo>
                    <a:pt x="512" y="374"/>
                    <a:pt x="605" y="344"/>
                    <a:pt x="698" y="310"/>
                  </a:cubicBezTo>
                  <a:cubicBezTo>
                    <a:pt x="777" y="295"/>
                    <a:pt x="870" y="265"/>
                    <a:pt x="978" y="251"/>
                  </a:cubicBezTo>
                  <a:cubicBezTo>
                    <a:pt x="1071" y="217"/>
                    <a:pt x="1165" y="202"/>
                    <a:pt x="1243" y="157"/>
                  </a:cubicBezTo>
                  <a:cubicBezTo>
                    <a:pt x="1277" y="109"/>
                    <a:pt x="1307" y="64"/>
                    <a:pt x="1277" y="1"/>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30"/>
            <p:cNvSpPr/>
            <p:nvPr/>
          </p:nvSpPr>
          <p:spPr>
            <a:xfrm>
              <a:off x="2891175" y="2716225"/>
              <a:ext cx="40050" cy="23325"/>
            </a:xfrm>
            <a:custGeom>
              <a:rect b="b" l="l" r="r" t="t"/>
              <a:pathLst>
                <a:path extrusionOk="0" h="933" w="1602">
                  <a:moveTo>
                    <a:pt x="639" y="0"/>
                  </a:moveTo>
                  <a:cubicBezTo>
                    <a:pt x="172" y="79"/>
                    <a:pt x="45" y="437"/>
                    <a:pt x="16" y="668"/>
                  </a:cubicBezTo>
                  <a:cubicBezTo>
                    <a:pt x="16" y="683"/>
                    <a:pt x="1" y="717"/>
                    <a:pt x="1" y="731"/>
                  </a:cubicBezTo>
                  <a:cubicBezTo>
                    <a:pt x="1" y="825"/>
                    <a:pt x="60" y="903"/>
                    <a:pt x="154" y="903"/>
                  </a:cubicBezTo>
                  <a:cubicBezTo>
                    <a:pt x="266" y="918"/>
                    <a:pt x="434" y="933"/>
                    <a:pt x="620" y="933"/>
                  </a:cubicBezTo>
                  <a:cubicBezTo>
                    <a:pt x="512" y="855"/>
                    <a:pt x="452" y="731"/>
                    <a:pt x="452" y="590"/>
                  </a:cubicBezTo>
                  <a:cubicBezTo>
                    <a:pt x="452" y="343"/>
                    <a:pt x="669" y="138"/>
                    <a:pt x="948" y="138"/>
                  </a:cubicBezTo>
                  <a:lnTo>
                    <a:pt x="963" y="138"/>
                  </a:lnTo>
                  <a:cubicBezTo>
                    <a:pt x="1228" y="138"/>
                    <a:pt x="1460" y="343"/>
                    <a:pt x="1460" y="590"/>
                  </a:cubicBezTo>
                  <a:cubicBezTo>
                    <a:pt x="1460" y="698"/>
                    <a:pt x="1415" y="810"/>
                    <a:pt x="1351" y="884"/>
                  </a:cubicBezTo>
                  <a:cubicBezTo>
                    <a:pt x="1523" y="840"/>
                    <a:pt x="1601" y="638"/>
                    <a:pt x="1508" y="496"/>
                  </a:cubicBezTo>
                  <a:cubicBezTo>
                    <a:pt x="1385" y="295"/>
                    <a:pt x="1165" y="45"/>
                    <a:pt x="855"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30"/>
            <p:cNvSpPr/>
            <p:nvPr/>
          </p:nvSpPr>
          <p:spPr>
            <a:xfrm>
              <a:off x="2902475" y="2719675"/>
              <a:ext cx="25200" cy="19875"/>
            </a:xfrm>
            <a:custGeom>
              <a:rect b="b" l="l" r="r" t="t"/>
              <a:pathLst>
                <a:path extrusionOk="0" h="795" w="1008">
                  <a:moveTo>
                    <a:pt x="496" y="0"/>
                  </a:moveTo>
                  <a:cubicBezTo>
                    <a:pt x="217" y="0"/>
                    <a:pt x="0" y="205"/>
                    <a:pt x="0" y="452"/>
                  </a:cubicBezTo>
                  <a:cubicBezTo>
                    <a:pt x="0" y="593"/>
                    <a:pt x="60" y="717"/>
                    <a:pt x="168" y="795"/>
                  </a:cubicBezTo>
                  <a:lnTo>
                    <a:pt x="232" y="795"/>
                  </a:lnTo>
                  <a:cubicBezTo>
                    <a:pt x="433" y="795"/>
                    <a:pt x="668" y="780"/>
                    <a:pt x="884" y="746"/>
                  </a:cubicBezTo>
                  <a:lnTo>
                    <a:pt x="899" y="746"/>
                  </a:lnTo>
                  <a:cubicBezTo>
                    <a:pt x="963" y="672"/>
                    <a:pt x="1008" y="560"/>
                    <a:pt x="1008" y="452"/>
                  </a:cubicBezTo>
                  <a:cubicBezTo>
                    <a:pt x="1008" y="205"/>
                    <a:pt x="776" y="0"/>
                    <a:pt x="511" y="0"/>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30"/>
            <p:cNvSpPr/>
            <p:nvPr/>
          </p:nvSpPr>
          <p:spPr>
            <a:xfrm>
              <a:off x="2948650" y="2716600"/>
              <a:ext cx="40125" cy="23325"/>
            </a:xfrm>
            <a:custGeom>
              <a:rect b="b" l="l" r="r" t="t"/>
              <a:pathLst>
                <a:path extrusionOk="0" h="933" w="1605">
                  <a:moveTo>
                    <a:pt x="746" y="0"/>
                  </a:moveTo>
                  <a:cubicBezTo>
                    <a:pt x="437" y="49"/>
                    <a:pt x="220" y="280"/>
                    <a:pt x="93" y="496"/>
                  </a:cubicBezTo>
                  <a:cubicBezTo>
                    <a:pt x="0" y="638"/>
                    <a:pt x="93" y="840"/>
                    <a:pt x="265" y="869"/>
                  </a:cubicBezTo>
                  <a:cubicBezTo>
                    <a:pt x="392" y="903"/>
                    <a:pt x="515" y="918"/>
                    <a:pt x="638" y="933"/>
                  </a:cubicBezTo>
                  <a:cubicBezTo>
                    <a:pt x="545" y="840"/>
                    <a:pt x="485" y="731"/>
                    <a:pt x="485" y="590"/>
                  </a:cubicBezTo>
                  <a:cubicBezTo>
                    <a:pt x="485" y="343"/>
                    <a:pt x="702" y="123"/>
                    <a:pt x="981" y="123"/>
                  </a:cubicBezTo>
                  <a:cubicBezTo>
                    <a:pt x="1261" y="123"/>
                    <a:pt x="1493" y="343"/>
                    <a:pt x="1493" y="590"/>
                  </a:cubicBezTo>
                  <a:cubicBezTo>
                    <a:pt x="1493" y="716"/>
                    <a:pt x="1433" y="840"/>
                    <a:pt x="1340" y="918"/>
                  </a:cubicBezTo>
                  <a:cubicBezTo>
                    <a:pt x="1384" y="918"/>
                    <a:pt x="1418" y="903"/>
                    <a:pt x="1448" y="903"/>
                  </a:cubicBezTo>
                  <a:cubicBezTo>
                    <a:pt x="1541" y="888"/>
                    <a:pt x="1605" y="810"/>
                    <a:pt x="1605" y="731"/>
                  </a:cubicBezTo>
                  <a:cubicBezTo>
                    <a:pt x="1605" y="702"/>
                    <a:pt x="1605" y="683"/>
                    <a:pt x="1586" y="653"/>
                  </a:cubicBezTo>
                  <a:cubicBezTo>
                    <a:pt x="1556" y="422"/>
                    <a:pt x="1433" y="78"/>
                    <a:pt x="967"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30"/>
            <p:cNvSpPr/>
            <p:nvPr/>
          </p:nvSpPr>
          <p:spPr>
            <a:xfrm>
              <a:off x="2960775" y="2719675"/>
              <a:ext cx="25200" cy="20250"/>
            </a:xfrm>
            <a:custGeom>
              <a:rect b="b" l="l" r="r" t="t"/>
              <a:pathLst>
                <a:path extrusionOk="0" h="810" w="1008">
                  <a:moveTo>
                    <a:pt x="496" y="0"/>
                  </a:moveTo>
                  <a:cubicBezTo>
                    <a:pt x="217" y="0"/>
                    <a:pt x="0" y="220"/>
                    <a:pt x="0" y="467"/>
                  </a:cubicBezTo>
                  <a:cubicBezTo>
                    <a:pt x="0" y="608"/>
                    <a:pt x="60" y="717"/>
                    <a:pt x="153" y="810"/>
                  </a:cubicBezTo>
                  <a:lnTo>
                    <a:pt x="433" y="810"/>
                  </a:lnTo>
                  <a:cubicBezTo>
                    <a:pt x="605" y="810"/>
                    <a:pt x="746" y="810"/>
                    <a:pt x="855" y="795"/>
                  </a:cubicBezTo>
                  <a:cubicBezTo>
                    <a:pt x="948" y="717"/>
                    <a:pt x="1008" y="593"/>
                    <a:pt x="1008" y="467"/>
                  </a:cubicBezTo>
                  <a:cubicBezTo>
                    <a:pt x="1008" y="220"/>
                    <a:pt x="776" y="0"/>
                    <a:pt x="496" y="0"/>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30"/>
            <p:cNvSpPr/>
            <p:nvPr/>
          </p:nvSpPr>
          <p:spPr>
            <a:xfrm>
              <a:off x="2940150" y="2703800"/>
              <a:ext cx="3100" cy="24100"/>
            </a:xfrm>
            <a:custGeom>
              <a:rect b="b" l="l" r="r" t="t"/>
              <a:pathLst>
                <a:path extrusionOk="0" h="964" w="124">
                  <a:moveTo>
                    <a:pt x="60" y="1"/>
                  </a:moveTo>
                  <a:cubicBezTo>
                    <a:pt x="16" y="1"/>
                    <a:pt x="1" y="31"/>
                    <a:pt x="1" y="61"/>
                  </a:cubicBezTo>
                  <a:lnTo>
                    <a:pt x="1" y="949"/>
                  </a:lnTo>
                  <a:lnTo>
                    <a:pt x="79" y="949"/>
                  </a:lnTo>
                  <a:cubicBezTo>
                    <a:pt x="94" y="949"/>
                    <a:pt x="109" y="949"/>
                    <a:pt x="124" y="964"/>
                  </a:cubicBezTo>
                  <a:lnTo>
                    <a:pt x="124" y="61"/>
                  </a:lnTo>
                  <a:cubicBezTo>
                    <a:pt x="124" y="31"/>
                    <a:pt x="94" y="1"/>
                    <a:pt x="60" y="1"/>
                  </a:cubicBez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30"/>
            <p:cNvSpPr/>
            <p:nvPr/>
          </p:nvSpPr>
          <p:spPr>
            <a:xfrm>
              <a:off x="2953775" y="2704175"/>
              <a:ext cx="33425" cy="12450"/>
            </a:xfrm>
            <a:custGeom>
              <a:rect b="b" l="l" r="r" t="t"/>
              <a:pathLst>
                <a:path extrusionOk="0" h="498" w="1337">
                  <a:moveTo>
                    <a:pt x="653" y="1"/>
                  </a:moveTo>
                  <a:cubicBezTo>
                    <a:pt x="373" y="1"/>
                    <a:pt x="153" y="124"/>
                    <a:pt x="94" y="232"/>
                  </a:cubicBezTo>
                  <a:cubicBezTo>
                    <a:pt x="0" y="359"/>
                    <a:pt x="30" y="452"/>
                    <a:pt x="109" y="482"/>
                  </a:cubicBezTo>
                  <a:cubicBezTo>
                    <a:pt x="153" y="497"/>
                    <a:pt x="202" y="497"/>
                    <a:pt x="247" y="497"/>
                  </a:cubicBezTo>
                  <a:cubicBezTo>
                    <a:pt x="295" y="497"/>
                    <a:pt x="340" y="497"/>
                    <a:pt x="388" y="482"/>
                  </a:cubicBezTo>
                  <a:lnTo>
                    <a:pt x="668" y="482"/>
                  </a:lnTo>
                  <a:cubicBezTo>
                    <a:pt x="698" y="467"/>
                    <a:pt x="728" y="467"/>
                    <a:pt x="747" y="467"/>
                  </a:cubicBezTo>
                  <a:cubicBezTo>
                    <a:pt x="821" y="467"/>
                    <a:pt x="885" y="482"/>
                    <a:pt x="963" y="482"/>
                  </a:cubicBezTo>
                  <a:lnTo>
                    <a:pt x="1056" y="482"/>
                  </a:lnTo>
                  <a:cubicBezTo>
                    <a:pt x="1120" y="482"/>
                    <a:pt x="1179" y="482"/>
                    <a:pt x="1228" y="452"/>
                  </a:cubicBezTo>
                  <a:cubicBezTo>
                    <a:pt x="1306" y="419"/>
                    <a:pt x="1336" y="325"/>
                    <a:pt x="1243" y="217"/>
                  </a:cubicBezTo>
                  <a:cubicBezTo>
                    <a:pt x="1164" y="109"/>
                    <a:pt x="948" y="1"/>
                    <a:pt x="683" y="1"/>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30"/>
            <p:cNvSpPr/>
            <p:nvPr/>
          </p:nvSpPr>
          <p:spPr>
            <a:xfrm>
              <a:off x="2879150" y="2694600"/>
              <a:ext cx="35375" cy="53550"/>
            </a:xfrm>
            <a:custGeom>
              <a:rect b="b" l="l" r="r" t="t"/>
              <a:pathLst>
                <a:path extrusionOk="0" h="2142" w="1415">
                  <a:moveTo>
                    <a:pt x="1344" y="1"/>
                  </a:moveTo>
                  <a:cubicBezTo>
                    <a:pt x="1326" y="1"/>
                    <a:pt x="1307" y="8"/>
                    <a:pt x="1288" y="26"/>
                  </a:cubicBezTo>
                  <a:lnTo>
                    <a:pt x="15" y="2048"/>
                  </a:lnTo>
                  <a:cubicBezTo>
                    <a:pt x="0" y="2078"/>
                    <a:pt x="0" y="2108"/>
                    <a:pt x="30" y="2123"/>
                  </a:cubicBezTo>
                  <a:cubicBezTo>
                    <a:pt x="45" y="2141"/>
                    <a:pt x="45" y="2141"/>
                    <a:pt x="60" y="2141"/>
                  </a:cubicBezTo>
                  <a:cubicBezTo>
                    <a:pt x="75" y="2141"/>
                    <a:pt x="109" y="2123"/>
                    <a:pt x="109" y="2108"/>
                  </a:cubicBezTo>
                  <a:lnTo>
                    <a:pt x="1400" y="89"/>
                  </a:lnTo>
                  <a:cubicBezTo>
                    <a:pt x="1415" y="55"/>
                    <a:pt x="1415" y="26"/>
                    <a:pt x="1381" y="11"/>
                  </a:cubicBezTo>
                  <a:cubicBezTo>
                    <a:pt x="1369" y="5"/>
                    <a:pt x="1356" y="1"/>
                    <a:pt x="1344"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30"/>
            <p:cNvSpPr/>
            <p:nvPr/>
          </p:nvSpPr>
          <p:spPr>
            <a:xfrm>
              <a:off x="2867475" y="2694600"/>
              <a:ext cx="35400" cy="53550"/>
            </a:xfrm>
            <a:custGeom>
              <a:rect b="b" l="l" r="r" t="t"/>
              <a:pathLst>
                <a:path extrusionOk="0" h="2142" w="1416">
                  <a:moveTo>
                    <a:pt x="1344" y="1"/>
                  </a:moveTo>
                  <a:cubicBezTo>
                    <a:pt x="1326" y="1"/>
                    <a:pt x="1308" y="8"/>
                    <a:pt x="1288" y="26"/>
                  </a:cubicBezTo>
                  <a:lnTo>
                    <a:pt x="16" y="2048"/>
                  </a:lnTo>
                  <a:cubicBezTo>
                    <a:pt x="1" y="2078"/>
                    <a:pt x="1" y="2108"/>
                    <a:pt x="31" y="2123"/>
                  </a:cubicBezTo>
                  <a:cubicBezTo>
                    <a:pt x="46" y="2141"/>
                    <a:pt x="46" y="2141"/>
                    <a:pt x="61" y="2141"/>
                  </a:cubicBezTo>
                  <a:cubicBezTo>
                    <a:pt x="76" y="2141"/>
                    <a:pt x="109" y="2123"/>
                    <a:pt x="109" y="2108"/>
                  </a:cubicBezTo>
                  <a:lnTo>
                    <a:pt x="1400" y="89"/>
                  </a:lnTo>
                  <a:cubicBezTo>
                    <a:pt x="1415" y="55"/>
                    <a:pt x="1415" y="26"/>
                    <a:pt x="1382" y="11"/>
                  </a:cubicBezTo>
                  <a:cubicBezTo>
                    <a:pt x="1369" y="5"/>
                    <a:pt x="1357" y="1"/>
                    <a:pt x="1344"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30"/>
            <p:cNvSpPr/>
            <p:nvPr/>
          </p:nvSpPr>
          <p:spPr>
            <a:xfrm>
              <a:off x="2982875" y="2703950"/>
              <a:ext cx="29975" cy="44200"/>
            </a:xfrm>
            <a:custGeom>
              <a:rect b="b" l="l" r="r" t="t"/>
              <a:pathLst>
                <a:path extrusionOk="0" h="1768" w="1199">
                  <a:moveTo>
                    <a:pt x="1114" y="0"/>
                  </a:moveTo>
                  <a:cubicBezTo>
                    <a:pt x="1098" y="0"/>
                    <a:pt x="1084" y="7"/>
                    <a:pt x="1075" y="25"/>
                  </a:cubicBezTo>
                  <a:lnTo>
                    <a:pt x="30" y="1674"/>
                  </a:lnTo>
                  <a:cubicBezTo>
                    <a:pt x="0" y="1704"/>
                    <a:pt x="15" y="1734"/>
                    <a:pt x="49" y="1749"/>
                  </a:cubicBezTo>
                  <a:cubicBezTo>
                    <a:pt x="49" y="1767"/>
                    <a:pt x="64" y="1767"/>
                    <a:pt x="79" y="1767"/>
                  </a:cubicBezTo>
                  <a:cubicBezTo>
                    <a:pt x="94" y="1767"/>
                    <a:pt x="124" y="1749"/>
                    <a:pt x="124" y="1734"/>
                  </a:cubicBezTo>
                  <a:lnTo>
                    <a:pt x="1183" y="103"/>
                  </a:lnTo>
                  <a:cubicBezTo>
                    <a:pt x="1198" y="70"/>
                    <a:pt x="1183" y="25"/>
                    <a:pt x="1150" y="10"/>
                  </a:cubicBezTo>
                  <a:cubicBezTo>
                    <a:pt x="1137" y="4"/>
                    <a:pt x="1125" y="0"/>
                    <a:pt x="1114"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30"/>
            <p:cNvSpPr/>
            <p:nvPr/>
          </p:nvSpPr>
          <p:spPr>
            <a:xfrm>
              <a:off x="2964225" y="2694700"/>
              <a:ext cx="35375" cy="53450"/>
            </a:xfrm>
            <a:custGeom>
              <a:rect b="b" l="l" r="r" t="t"/>
              <a:pathLst>
                <a:path extrusionOk="0" h="2138" w="1415">
                  <a:moveTo>
                    <a:pt x="1360" y="1"/>
                  </a:moveTo>
                  <a:cubicBezTo>
                    <a:pt x="1337" y="1"/>
                    <a:pt x="1313" y="15"/>
                    <a:pt x="1291" y="37"/>
                  </a:cubicBezTo>
                  <a:lnTo>
                    <a:pt x="15" y="2044"/>
                  </a:lnTo>
                  <a:cubicBezTo>
                    <a:pt x="0" y="2074"/>
                    <a:pt x="15" y="2104"/>
                    <a:pt x="30" y="2119"/>
                  </a:cubicBezTo>
                  <a:cubicBezTo>
                    <a:pt x="49" y="2137"/>
                    <a:pt x="64" y="2137"/>
                    <a:pt x="79" y="2137"/>
                  </a:cubicBezTo>
                  <a:cubicBezTo>
                    <a:pt x="94" y="2137"/>
                    <a:pt x="108" y="2119"/>
                    <a:pt x="123" y="2104"/>
                  </a:cubicBezTo>
                  <a:lnTo>
                    <a:pt x="1399" y="100"/>
                  </a:lnTo>
                  <a:cubicBezTo>
                    <a:pt x="1414" y="66"/>
                    <a:pt x="1414" y="37"/>
                    <a:pt x="1385" y="7"/>
                  </a:cubicBezTo>
                  <a:cubicBezTo>
                    <a:pt x="1377" y="3"/>
                    <a:pt x="1368" y="1"/>
                    <a:pt x="136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30"/>
            <p:cNvSpPr/>
            <p:nvPr/>
          </p:nvSpPr>
          <p:spPr>
            <a:xfrm>
              <a:off x="2859275" y="2693275"/>
              <a:ext cx="155900" cy="57950"/>
            </a:xfrm>
            <a:custGeom>
              <a:rect b="b" l="l" r="r" t="t"/>
              <a:pathLst>
                <a:path extrusionOk="0" h="2318" w="6236">
                  <a:moveTo>
                    <a:pt x="5877" y="187"/>
                  </a:moveTo>
                  <a:cubicBezTo>
                    <a:pt x="5926" y="187"/>
                    <a:pt x="5985" y="202"/>
                    <a:pt x="6019" y="250"/>
                  </a:cubicBezTo>
                  <a:cubicBezTo>
                    <a:pt x="6034" y="265"/>
                    <a:pt x="6049" y="295"/>
                    <a:pt x="6049" y="329"/>
                  </a:cubicBezTo>
                  <a:lnTo>
                    <a:pt x="6019" y="1571"/>
                  </a:lnTo>
                  <a:cubicBezTo>
                    <a:pt x="6000" y="1881"/>
                    <a:pt x="5706" y="2131"/>
                    <a:pt x="5333" y="2131"/>
                  </a:cubicBezTo>
                  <a:lnTo>
                    <a:pt x="4292" y="2131"/>
                  </a:lnTo>
                  <a:cubicBezTo>
                    <a:pt x="3889" y="2131"/>
                    <a:pt x="3560" y="1851"/>
                    <a:pt x="3560" y="1508"/>
                  </a:cubicBezTo>
                  <a:cubicBezTo>
                    <a:pt x="3560" y="1385"/>
                    <a:pt x="3452" y="1276"/>
                    <a:pt x="3314" y="1276"/>
                  </a:cubicBezTo>
                  <a:lnTo>
                    <a:pt x="3094" y="1276"/>
                  </a:lnTo>
                  <a:cubicBezTo>
                    <a:pt x="2956" y="1276"/>
                    <a:pt x="2848" y="1385"/>
                    <a:pt x="2848" y="1508"/>
                  </a:cubicBezTo>
                  <a:cubicBezTo>
                    <a:pt x="2848" y="1851"/>
                    <a:pt x="2519" y="2116"/>
                    <a:pt x="2116" y="2116"/>
                  </a:cubicBezTo>
                  <a:lnTo>
                    <a:pt x="669" y="2116"/>
                  </a:lnTo>
                  <a:cubicBezTo>
                    <a:pt x="404" y="2116"/>
                    <a:pt x="187" y="1929"/>
                    <a:pt x="187" y="1709"/>
                  </a:cubicBezTo>
                  <a:lnTo>
                    <a:pt x="187" y="280"/>
                  </a:lnTo>
                  <a:cubicBezTo>
                    <a:pt x="187" y="235"/>
                    <a:pt x="251" y="187"/>
                    <a:pt x="310" y="187"/>
                  </a:cubicBezTo>
                  <a:close/>
                  <a:moveTo>
                    <a:pt x="310" y="0"/>
                  </a:moveTo>
                  <a:cubicBezTo>
                    <a:pt x="142" y="0"/>
                    <a:pt x="1" y="123"/>
                    <a:pt x="1" y="280"/>
                  </a:cubicBezTo>
                  <a:lnTo>
                    <a:pt x="1" y="1709"/>
                  </a:lnTo>
                  <a:cubicBezTo>
                    <a:pt x="1" y="2037"/>
                    <a:pt x="310" y="2302"/>
                    <a:pt x="669" y="2302"/>
                  </a:cubicBezTo>
                  <a:lnTo>
                    <a:pt x="2116" y="2302"/>
                  </a:lnTo>
                  <a:cubicBezTo>
                    <a:pt x="2627" y="2302"/>
                    <a:pt x="3034" y="1944"/>
                    <a:pt x="3034" y="1508"/>
                  </a:cubicBezTo>
                  <a:cubicBezTo>
                    <a:pt x="3034" y="1493"/>
                    <a:pt x="3064" y="1463"/>
                    <a:pt x="3094" y="1463"/>
                  </a:cubicBezTo>
                  <a:lnTo>
                    <a:pt x="3314" y="1463"/>
                  </a:lnTo>
                  <a:cubicBezTo>
                    <a:pt x="3344" y="1463"/>
                    <a:pt x="3374" y="1493"/>
                    <a:pt x="3374" y="1508"/>
                  </a:cubicBezTo>
                  <a:cubicBezTo>
                    <a:pt x="3374" y="1959"/>
                    <a:pt x="3795" y="2317"/>
                    <a:pt x="4292" y="2317"/>
                  </a:cubicBezTo>
                  <a:lnTo>
                    <a:pt x="5333" y="2317"/>
                  </a:lnTo>
                  <a:cubicBezTo>
                    <a:pt x="5799" y="2317"/>
                    <a:pt x="6187" y="1989"/>
                    <a:pt x="6206" y="1586"/>
                  </a:cubicBezTo>
                  <a:lnTo>
                    <a:pt x="6235" y="329"/>
                  </a:lnTo>
                  <a:cubicBezTo>
                    <a:pt x="6235" y="250"/>
                    <a:pt x="6206" y="172"/>
                    <a:pt x="6142" y="108"/>
                  </a:cubicBezTo>
                  <a:cubicBezTo>
                    <a:pt x="6079" y="49"/>
                    <a:pt x="5985" y="0"/>
                    <a:pt x="587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30"/>
            <p:cNvSpPr/>
            <p:nvPr/>
          </p:nvSpPr>
          <p:spPr>
            <a:xfrm>
              <a:off x="3003850" y="2706150"/>
              <a:ext cx="400" cy="1125"/>
            </a:xfrm>
            <a:custGeom>
              <a:rect b="b" l="l" r="r" t="t"/>
              <a:pathLst>
                <a:path extrusionOk="0" h="45" w="16">
                  <a:moveTo>
                    <a:pt x="1" y="0"/>
                  </a:moveTo>
                  <a:lnTo>
                    <a:pt x="1" y="45"/>
                  </a:lnTo>
                  <a:lnTo>
                    <a:pt x="16" y="30"/>
                  </a:lnTo>
                  <a:lnTo>
                    <a:pt x="1" y="0"/>
                  </a:lnTo>
                  <a:close/>
                </a:path>
              </a:pathLst>
            </a:custGeom>
            <a:solidFill>
              <a:srgbClr val="B14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30"/>
            <p:cNvSpPr/>
            <p:nvPr/>
          </p:nvSpPr>
          <p:spPr>
            <a:xfrm>
              <a:off x="2863200" y="2844850"/>
              <a:ext cx="151600" cy="178475"/>
            </a:xfrm>
            <a:custGeom>
              <a:rect b="b" l="l" r="r" t="t"/>
              <a:pathLst>
                <a:path extrusionOk="0" h="7139" w="6064">
                  <a:moveTo>
                    <a:pt x="0" y="0"/>
                  </a:moveTo>
                  <a:lnTo>
                    <a:pt x="1150" y="2877"/>
                  </a:lnTo>
                  <a:lnTo>
                    <a:pt x="2907" y="7138"/>
                  </a:lnTo>
                  <a:lnTo>
                    <a:pt x="3172" y="7138"/>
                  </a:lnTo>
                  <a:lnTo>
                    <a:pt x="4929" y="2877"/>
                  </a:lnTo>
                  <a:lnTo>
                    <a:pt x="6064" y="0"/>
                  </a:lnTo>
                  <a:lnTo>
                    <a:pt x="4631" y="0"/>
                  </a:lnTo>
                  <a:lnTo>
                    <a:pt x="3030" y="1743"/>
                  </a:lnTo>
                  <a:lnTo>
                    <a:pt x="1321"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30"/>
            <p:cNvSpPr/>
            <p:nvPr/>
          </p:nvSpPr>
          <p:spPr>
            <a:xfrm>
              <a:off x="2863200" y="2844850"/>
              <a:ext cx="7775" cy="25"/>
            </a:xfrm>
            <a:custGeom>
              <a:rect b="b" l="l" r="r" t="t"/>
              <a:pathLst>
                <a:path extrusionOk="0" h="1" w="311">
                  <a:moveTo>
                    <a:pt x="0" y="0"/>
                  </a:moveTo>
                  <a:lnTo>
                    <a:pt x="0" y="0"/>
                  </a:lnTo>
                  <a:lnTo>
                    <a:pt x="310" y="0"/>
                  </a:lnTo>
                  <a:lnTo>
                    <a:pt x="310" y="0"/>
                  </a:lnTo>
                  <a:close/>
                </a:path>
              </a:pathLst>
            </a:custGeom>
            <a:solidFill>
              <a:srgbClr val="E0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30"/>
            <p:cNvSpPr/>
            <p:nvPr/>
          </p:nvSpPr>
          <p:spPr>
            <a:xfrm>
              <a:off x="2863200" y="2844850"/>
              <a:ext cx="151600" cy="178475"/>
            </a:xfrm>
            <a:custGeom>
              <a:rect b="b" l="l" r="r" t="t"/>
              <a:pathLst>
                <a:path extrusionOk="0" h="7139" w="6064">
                  <a:moveTo>
                    <a:pt x="0" y="0"/>
                  </a:moveTo>
                  <a:lnTo>
                    <a:pt x="1150" y="2877"/>
                  </a:lnTo>
                  <a:lnTo>
                    <a:pt x="2907" y="7138"/>
                  </a:lnTo>
                  <a:lnTo>
                    <a:pt x="3172" y="7138"/>
                  </a:lnTo>
                  <a:lnTo>
                    <a:pt x="4929" y="2877"/>
                  </a:lnTo>
                  <a:lnTo>
                    <a:pt x="6064" y="0"/>
                  </a:lnTo>
                  <a:lnTo>
                    <a:pt x="5750" y="0"/>
                  </a:lnTo>
                  <a:lnTo>
                    <a:pt x="4929" y="2082"/>
                  </a:lnTo>
                  <a:lnTo>
                    <a:pt x="3172" y="6343"/>
                  </a:lnTo>
                  <a:lnTo>
                    <a:pt x="2907" y="6343"/>
                  </a:lnTo>
                  <a:lnTo>
                    <a:pt x="1150" y="2082"/>
                  </a:lnTo>
                  <a:lnTo>
                    <a:pt x="310" y="0"/>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30"/>
            <p:cNvSpPr/>
            <p:nvPr/>
          </p:nvSpPr>
          <p:spPr>
            <a:xfrm>
              <a:off x="2881850" y="2850825"/>
              <a:ext cx="113925" cy="60925"/>
            </a:xfrm>
            <a:custGeom>
              <a:rect b="b" l="l" r="r" t="t"/>
              <a:pathLst>
                <a:path extrusionOk="0" h="2437" w="4557">
                  <a:moveTo>
                    <a:pt x="4521" y="0"/>
                  </a:moveTo>
                  <a:cubicBezTo>
                    <a:pt x="4512" y="0"/>
                    <a:pt x="4500" y="4"/>
                    <a:pt x="4493" y="11"/>
                  </a:cubicBezTo>
                  <a:lnTo>
                    <a:pt x="2254" y="2373"/>
                  </a:lnTo>
                  <a:lnTo>
                    <a:pt x="60" y="120"/>
                  </a:lnTo>
                  <a:cubicBezTo>
                    <a:pt x="53" y="112"/>
                    <a:pt x="45" y="108"/>
                    <a:pt x="38" y="108"/>
                  </a:cubicBezTo>
                  <a:cubicBezTo>
                    <a:pt x="30" y="108"/>
                    <a:pt x="23" y="112"/>
                    <a:pt x="16" y="120"/>
                  </a:cubicBezTo>
                  <a:cubicBezTo>
                    <a:pt x="1" y="135"/>
                    <a:pt x="1" y="149"/>
                    <a:pt x="16" y="164"/>
                  </a:cubicBezTo>
                  <a:lnTo>
                    <a:pt x="2224" y="2437"/>
                  </a:lnTo>
                  <a:lnTo>
                    <a:pt x="2284" y="2437"/>
                  </a:lnTo>
                  <a:lnTo>
                    <a:pt x="4538" y="41"/>
                  </a:lnTo>
                  <a:cubicBezTo>
                    <a:pt x="4556" y="41"/>
                    <a:pt x="4556" y="11"/>
                    <a:pt x="4538" y="11"/>
                  </a:cubicBezTo>
                  <a:cubicBezTo>
                    <a:pt x="4538" y="4"/>
                    <a:pt x="4530" y="0"/>
                    <a:pt x="4521"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30"/>
            <p:cNvSpPr/>
            <p:nvPr/>
          </p:nvSpPr>
          <p:spPr>
            <a:xfrm>
              <a:off x="2799400" y="3003425"/>
              <a:ext cx="22225" cy="26050"/>
            </a:xfrm>
            <a:custGeom>
              <a:rect b="b" l="l" r="r" t="t"/>
              <a:pathLst>
                <a:path extrusionOk="0" h="1042" w="889">
                  <a:moveTo>
                    <a:pt x="888" y="0"/>
                  </a:moveTo>
                  <a:lnTo>
                    <a:pt x="0" y="1041"/>
                  </a:lnTo>
                  <a:lnTo>
                    <a:pt x="717" y="1041"/>
                  </a:lnTo>
                  <a:cubicBezTo>
                    <a:pt x="717" y="918"/>
                    <a:pt x="732" y="795"/>
                    <a:pt x="746" y="668"/>
                  </a:cubicBezTo>
                  <a:lnTo>
                    <a:pt x="888"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30"/>
            <p:cNvSpPr/>
            <p:nvPr/>
          </p:nvSpPr>
          <p:spPr>
            <a:xfrm>
              <a:off x="2862350" y="2844850"/>
              <a:ext cx="875" cy="25"/>
            </a:xfrm>
            <a:custGeom>
              <a:rect b="b" l="l" r="r" t="t"/>
              <a:pathLst>
                <a:path extrusionOk="0" h="1" w="35">
                  <a:moveTo>
                    <a:pt x="1" y="0"/>
                  </a:moveTo>
                  <a:lnTo>
                    <a:pt x="1" y="0"/>
                  </a:lnTo>
                  <a:lnTo>
                    <a:pt x="3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0"/>
            <p:cNvSpPr/>
            <p:nvPr/>
          </p:nvSpPr>
          <p:spPr>
            <a:xfrm>
              <a:off x="2715450" y="2844850"/>
              <a:ext cx="447750" cy="261950"/>
            </a:xfrm>
            <a:custGeom>
              <a:rect b="b" l="l" r="r" t="t"/>
              <a:pathLst>
                <a:path extrusionOk="0" h="10478" w="17910">
                  <a:moveTo>
                    <a:pt x="5426" y="0"/>
                  </a:moveTo>
                  <a:cubicBezTo>
                    <a:pt x="3805" y="0"/>
                    <a:pt x="2393" y="1086"/>
                    <a:pt x="1959" y="2627"/>
                  </a:cubicBezTo>
                  <a:lnTo>
                    <a:pt x="0" y="10448"/>
                  </a:lnTo>
                  <a:lnTo>
                    <a:pt x="2892" y="10463"/>
                  </a:lnTo>
                  <a:lnTo>
                    <a:pt x="3377" y="10463"/>
                  </a:lnTo>
                  <a:lnTo>
                    <a:pt x="4944" y="10478"/>
                  </a:lnTo>
                  <a:lnTo>
                    <a:pt x="4944" y="10463"/>
                  </a:lnTo>
                  <a:lnTo>
                    <a:pt x="14384" y="10463"/>
                  </a:lnTo>
                  <a:lnTo>
                    <a:pt x="14384" y="7384"/>
                  </a:lnTo>
                  <a:lnTo>
                    <a:pt x="15518" y="7384"/>
                  </a:lnTo>
                  <a:lnTo>
                    <a:pt x="17910" y="5955"/>
                  </a:lnTo>
                  <a:lnTo>
                    <a:pt x="14787" y="1056"/>
                  </a:lnTo>
                  <a:cubicBezTo>
                    <a:pt x="13899" y="64"/>
                    <a:pt x="13309" y="15"/>
                    <a:pt x="11974" y="0"/>
                  </a:cubicBezTo>
                  <a:lnTo>
                    <a:pt x="10839" y="2877"/>
                  </a:lnTo>
                  <a:lnTo>
                    <a:pt x="9082" y="7138"/>
                  </a:lnTo>
                  <a:lnTo>
                    <a:pt x="8817" y="7138"/>
                  </a:lnTo>
                  <a:lnTo>
                    <a:pt x="7060" y="2877"/>
                  </a:lnTo>
                  <a:lnTo>
                    <a:pt x="5910" y="0"/>
                  </a:lnTo>
                  <a:lnTo>
                    <a:pt x="5459" y="0"/>
                  </a:lnTo>
                  <a:cubicBezTo>
                    <a:pt x="5448" y="0"/>
                    <a:pt x="5437" y="0"/>
                    <a:pt x="5426"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30"/>
            <p:cNvSpPr/>
            <p:nvPr/>
          </p:nvSpPr>
          <p:spPr>
            <a:xfrm>
              <a:off x="3048925" y="3032625"/>
              <a:ext cx="26125" cy="73800"/>
            </a:xfrm>
            <a:custGeom>
              <a:rect b="b" l="l" r="r" t="t"/>
              <a:pathLst>
                <a:path extrusionOk="0" h="2952" w="1045">
                  <a:moveTo>
                    <a:pt x="142" y="0"/>
                  </a:moveTo>
                  <a:lnTo>
                    <a:pt x="0" y="2922"/>
                  </a:lnTo>
                  <a:lnTo>
                    <a:pt x="1045" y="2952"/>
                  </a:lnTo>
                  <a:lnTo>
                    <a:pt x="1026" y="526"/>
                  </a:lnTo>
                  <a:cubicBezTo>
                    <a:pt x="918" y="482"/>
                    <a:pt x="795" y="403"/>
                    <a:pt x="672" y="325"/>
                  </a:cubicBezTo>
                  <a:cubicBezTo>
                    <a:pt x="545" y="261"/>
                    <a:pt x="422" y="187"/>
                    <a:pt x="299" y="108"/>
                  </a:cubicBezTo>
                  <a:cubicBezTo>
                    <a:pt x="235" y="60"/>
                    <a:pt x="187" y="30"/>
                    <a:pt x="142" y="0"/>
                  </a:cubicBez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30"/>
            <p:cNvSpPr/>
            <p:nvPr/>
          </p:nvSpPr>
          <p:spPr>
            <a:xfrm>
              <a:off x="2804525" y="2960700"/>
              <a:ext cx="23350" cy="144975"/>
            </a:xfrm>
            <a:custGeom>
              <a:rect b="b" l="l" r="r" t="t"/>
              <a:pathLst>
                <a:path extrusionOk="0" h="5799" w="934">
                  <a:moveTo>
                    <a:pt x="900" y="1"/>
                  </a:moveTo>
                  <a:cubicBezTo>
                    <a:pt x="885" y="1"/>
                    <a:pt x="870" y="15"/>
                    <a:pt x="870" y="30"/>
                  </a:cubicBezTo>
                  <a:lnTo>
                    <a:pt x="0" y="5769"/>
                  </a:lnTo>
                  <a:cubicBezTo>
                    <a:pt x="0" y="5784"/>
                    <a:pt x="15" y="5799"/>
                    <a:pt x="30" y="5799"/>
                  </a:cubicBezTo>
                  <a:cubicBezTo>
                    <a:pt x="45" y="5799"/>
                    <a:pt x="60" y="5799"/>
                    <a:pt x="60" y="5784"/>
                  </a:cubicBezTo>
                  <a:lnTo>
                    <a:pt x="933" y="30"/>
                  </a:lnTo>
                  <a:cubicBezTo>
                    <a:pt x="933" y="15"/>
                    <a:pt x="933" y="1"/>
                    <a:pt x="915"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0"/>
            <p:cNvSpPr/>
            <p:nvPr/>
          </p:nvSpPr>
          <p:spPr>
            <a:xfrm>
              <a:off x="2827000" y="2860050"/>
              <a:ext cx="82850" cy="143400"/>
            </a:xfrm>
            <a:custGeom>
              <a:rect b="b" l="l" r="r" t="t"/>
              <a:pathLst>
                <a:path extrusionOk="0" h="5736" w="3314">
                  <a:moveTo>
                    <a:pt x="997" y="1"/>
                  </a:moveTo>
                  <a:lnTo>
                    <a:pt x="997" y="16"/>
                  </a:lnTo>
                  <a:lnTo>
                    <a:pt x="64" y="404"/>
                  </a:lnTo>
                  <a:cubicBezTo>
                    <a:pt x="34" y="419"/>
                    <a:pt x="16" y="433"/>
                    <a:pt x="1" y="482"/>
                  </a:cubicBezTo>
                  <a:cubicBezTo>
                    <a:pt x="1" y="512"/>
                    <a:pt x="16" y="542"/>
                    <a:pt x="34" y="560"/>
                  </a:cubicBezTo>
                  <a:lnTo>
                    <a:pt x="1542" y="1959"/>
                  </a:lnTo>
                  <a:cubicBezTo>
                    <a:pt x="1542" y="1974"/>
                    <a:pt x="1557" y="1989"/>
                    <a:pt x="1542" y="2004"/>
                  </a:cubicBezTo>
                  <a:cubicBezTo>
                    <a:pt x="1542" y="2004"/>
                    <a:pt x="1542" y="2019"/>
                    <a:pt x="1527" y="2019"/>
                  </a:cubicBezTo>
                  <a:lnTo>
                    <a:pt x="594" y="2426"/>
                  </a:lnTo>
                  <a:cubicBezTo>
                    <a:pt x="575" y="2441"/>
                    <a:pt x="545" y="2471"/>
                    <a:pt x="545" y="2500"/>
                  </a:cubicBezTo>
                  <a:cubicBezTo>
                    <a:pt x="530" y="2534"/>
                    <a:pt x="545" y="2564"/>
                    <a:pt x="560" y="2579"/>
                  </a:cubicBezTo>
                  <a:lnTo>
                    <a:pt x="3265" y="5735"/>
                  </a:lnTo>
                  <a:lnTo>
                    <a:pt x="3314" y="5735"/>
                  </a:lnTo>
                  <a:lnTo>
                    <a:pt x="3314" y="5691"/>
                  </a:lnTo>
                  <a:lnTo>
                    <a:pt x="609" y="2549"/>
                  </a:lnTo>
                  <a:cubicBezTo>
                    <a:pt x="609" y="2534"/>
                    <a:pt x="594" y="2519"/>
                    <a:pt x="609" y="2500"/>
                  </a:cubicBezTo>
                  <a:cubicBezTo>
                    <a:pt x="609" y="2500"/>
                    <a:pt x="609" y="2486"/>
                    <a:pt x="624" y="2486"/>
                  </a:cubicBezTo>
                  <a:lnTo>
                    <a:pt x="1557" y="2083"/>
                  </a:lnTo>
                  <a:cubicBezTo>
                    <a:pt x="1586" y="2068"/>
                    <a:pt x="1601" y="2034"/>
                    <a:pt x="1601" y="2004"/>
                  </a:cubicBezTo>
                  <a:cubicBezTo>
                    <a:pt x="1620" y="1974"/>
                    <a:pt x="1601" y="1941"/>
                    <a:pt x="1571" y="1911"/>
                  </a:cubicBezTo>
                  <a:lnTo>
                    <a:pt x="79" y="527"/>
                  </a:lnTo>
                  <a:cubicBezTo>
                    <a:pt x="79" y="512"/>
                    <a:pt x="64" y="497"/>
                    <a:pt x="64" y="482"/>
                  </a:cubicBezTo>
                  <a:lnTo>
                    <a:pt x="94" y="448"/>
                  </a:lnTo>
                  <a:lnTo>
                    <a:pt x="1012" y="60"/>
                  </a:lnTo>
                  <a:cubicBezTo>
                    <a:pt x="1027" y="60"/>
                    <a:pt x="1042" y="45"/>
                    <a:pt x="1027" y="30"/>
                  </a:cubicBezTo>
                  <a:cubicBezTo>
                    <a:pt x="1027" y="16"/>
                    <a:pt x="1012" y="1"/>
                    <a:pt x="997"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30"/>
            <p:cNvSpPr/>
            <p:nvPr/>
          </p:nvSpPr>
          <p:spPr>
            <a:xfrm>
              <a:off x="2963475" y="2860050"/>
              <a:ext cx="73425" cy="143400"/>
            </a:xfrm>
            <a:custGeom>
              <a:rect b="b" l="l" r="r" t="t"/>
              <a:pathLst>
                <a:path extrusionOk="0" h="5736" w="2937">
                  <a:moveTo>
                    <a:pt x="2317" y="1"/>
                  </a:moveTo>
                  <a:cubicBezTo>
                    <a:pt x="2299" y="1"/>
                    <a:pt x="2299" y="16"/>
                    <a:pt x="2284" y="30"/>
                  </a:cubicBezTo>
                  <a:cubicBezTo>
                    <a:pt x="2284" y="45"/>
                    <a:pt x="2284" y="60"/>
                    <a:pt x="2299" y="60"/>
                  </a:cubicBezTo>
                  <a:lnTo>
                    <a:pt x="2922" y="325"/>
                  </a:lnTo>
                  <a:cubicBezTo>
                    <a:pt x="2922" y="310"/>
                    <a:pt x="2922" y="280"/>
                    <a:pt x="2937" y="262"/>
                  </a:cubicBezTo>
                  <a:lnTo>
                    <a:pt x="2332" y="16"/>
                  </a:lnTo>
                  <a:cubicBezTo>
                    <a:pt x="2332" y="1"/>
                    <a:pt x="2317" y="1"/>
                    <a:pt x="2317" y="1"/>
                  </a:cubicBezTo>
                  <a:close/>
                  <a:moveTo>
                    <a:pt x="2844" y="900"/>
                  </a:moveTo>
                  <a:cubicBezTo>
                    <a:pt x="2829" y="900"/>
                    <a:pt x="2829" y="900"/>
                    <a:pt x="2829" y="913"/>
                  </a:cubicBezTo>
                  <a:lnTo>
                    <a:pt x="2829" y="913"/>
                  </a:lnTo>
                  <a:lnTo>
                    <a:pt x="2844" y="900"/>
                  </a:lnTo>
                  <a:close/>
                  <a:moveTo>
                    <a:pt x="2829" y="913"/>
                  </a:moveTo>
                  <a:lnTo>
                    <a:pt x="1739" y="1911"/>
                  </a:lnTo>
                  <a:cubicBezTo>
                    <a:pt x="1724" y="1941"/>
                    <a:pt x="1709" y="1974"/>
                    <a:pt x="1709" y="2004"/>
                  </a:cubicBezTo>
                  <a:cubicBezTo>
                    <a:pt x="1724" y="2034"/>
                    <a:pt x="1739" y="2068"/>
                    <a:pt x="1773" y="2083"/>
                  </a:cubicBezTo>
                  <a:lnTo>
                    <a:pt x="2564" y="2426"/>
                  </a:lnTo>
                  <a:cubicBezTo>
                    <a:pt x="2564" y="2407"/>
                    <a:pt x="2579" y="2377"/>
                    <a:pt x="2579" y="2362"/>
                  </a:cubicBezTo>
                  <a:lnTo>
                    <a:pt x="1803" y="2019"/>
                  </a:lnTo>
                  <a:cubicBezTo>
                    <a:pt x="1788" y="2019"/>
                    <a:pt x="1773" y="2004"/>
                    <a:pt x="1773" y="2004"/>
                  </a:cubicBezTo>
                  <a:cubicBezTo>
                    <a:pt x="1773" y="1989"/>
                    <a:pt x="1773" y="1974"/>
                    <a:pt x="1788" y="1959"/>
                  </a:cubicBezTo>
                  <a:lnTo>
                    <a:pt x="2829" y="993"/>
                  </a:lnTo>
                  <a:lnTo>
                    <a:pt x="2829" y="915"/>
                  </a:lnTo>
                  <a:cubicBezTo>
                    <a:pt x="2829" y="914"/>
                    <a:pt x="2829" y="914"/>
                    <a:pt x="2829" y="913"/>
                  </a:cubicBezTo>
                  <a:close/>
                  <a:moveTo>
                    <a:pt x="2504" y="2780"/>
                  </a:moveTo>
                  <a:lnTo>
                    <a:pt x="15" y="5691"/>
                  </a:lnTo>
                  <a:cubicBezTo>
                    <a:pt x="0" y="5706"/>
                    <a:pt x="0" y="5720"/>
                    <a:pt x="15" y="5735"/>
                  </a:cubicBezTo>
                  <a:lnTo>
                    <a:pt x="60" y="5735"/>
                  </a:lnTo>
                  <a:lnTo>
                    <a:pt x="2485" y="2892"/>
                  </a:lnTo>
                  <a:cubicBezTo>
                    <a:pt x="2485" y="2859"/>
                    <a:pt x="2504" y="2814"/>
                    <a:pt x="2504" y="2780"/>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30"/>
            <p:cNvSpPr/>
            <p:nvPr/>
          </p:nvSpPr>
          <p:spPr>
            <a:xfrm>
              <a:off x="2938200" y="3028700"/>
              <a:ext cx="1600" cy="76975"/>
            </a:xfrm>
            <a:custGeom>
              <a:rect b="b" l="l" r="r" t="t"/>
              <a:pathLst>
                <a:path extrusionOk="0" h="3079" w="64">
                  <a:moveTo>
                    <a:pt x="30" y="1"/>
                  </a:moveTo>
                  <a:cubicBezTo>
                    <a:pt x="15" y="1"/>
                    <a:pt x="0" y="15"/>
                    <a:pt x="0" y="30"/>
                  </a:cubicBezTo>
                  <a:lnTo>
                    <a:pt x="0" y="3049"/>
                  </a:lnTo>
                  <a:cubicBezTo>
                    <a:pt x="0" y="3064"/>
                    <a:pt x="15" y="3079"/>
                    <a:pt x="30" y="3079"/>
                  </a:cubicBezTo>
                  <a:cubicBezTo>
                    <a:pt x="45" y="3079"/>
                    <a:pt x="64" y="3064"/>
                    <a:pt x="64" y="3049"/>
                  </a:cubicBezTo>
                  <a:lnTo>
                    <a:pt x="64" y="30"/>
                  </a:lnTo>
                  <a:cubicBezTo>
                    <a:pt x="64" y="15"/>
                    <a:pt x="45" y="1"/>
                    <a:pt x="30"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0"/>
            <p:cNvSpPr/>
            <p:nvPr/>
          </p:nvSpPr>
          <p:spPr>
            <a:xfrm>
              <a:off x="3092850" y="2866200"/>
              <a:ext cx="11675" cy="11700"/>
            </a:xfrm>
            <a:custGeom>
              <a:rect b="b" l="l" r="r" t="t"/>
              <a:pathLst>
                <a:path extrusionOk="0" h="468" w="467">
                  <a:moveTo>
                    <a:pt x="236" y="1"/>
                  </a:moveTo>
                  <a:cubicBezTo>
                    <a:pt x="109" y="1"/>
                    <a:pt x="1" y="109"/>
                    <a:pt x="1" y="236"/>
                  </a:cubicBezTo>
                  <a:cubicBezTo>
                    <a:pt x="1" y="359"/>
                    <a:pt x="109" y="467"/>
                    <a:pt x="236" y="467"/>
                  </a:cubicBezTo>
                  <a:cubicBezTo>
                    <a:pt x="359" y="467"/>
                    <a:pt x="467" y="359"/>
                    <a:pt x="467" y="236"/>
                  </a:cubicBezTo>
                  <a:cubicBezTo>
                    <a:pt x="467" y="109"/>
                    <a:pt x="359" y="1"/>
                    <a:pt x="236"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30"/>
            <p:cNvSpPr/>
            <p:nvPr/>
          </p:nvSpPr>
          <p:spPr>
            <a:xfrm>
              <a:off x="3022525" y="2801275"/>
              <a:ext cx="153925" cy="253450"/>
            </a:xfrm>
            <a:custGeom>
              <a:rect b="b" l="l" r="r" t="t"/>
              <a:pathLst>
                <a:path extrusionOk="0" h="10138" w="6157">
                  <a:moveTo>
                    <a:pt x="963" y="1"/>
                  </a:moveTo>
                  <a:cubicBezTo>
                    <a:pt x="810" y="1090"/>
                    <a:pt x="638" y="2180"/>
                    <a:pt x="467" y="3266"/>
                  </a:cubicBezTo>
                  <a:cubicBezTo>
                    <a:pt x="310" y="4370"/>
                    <a:pt x="15" y="5475"/>
                    <a:pt x="0" y="6594"/>
                  </a:cubicBezTo>
                  <a:cubicBezTo>
                    <a:pt x="0" y="7154"/>
                    <a:pt x="94" y="7743"/>
                    <a:pt x="344" y="8243"/>
                  </a:cubicBezTo>
                  <a:cubicBezTo>
                    <a:pt x="732" y="8989"/>
                    <a:pt x="1463" y="9501"/>
                    <a:pt x="2224" y="9829"/>
                  </a:cubicBezTo>
                  <a:cubicBezTo>
                    <a:pt x="2688" y="10011"/>
                    <a:pt x="3183" y="10138"/>
                    <a:pt x="3676" y="10138"/>
                  </a:cubicBezTo>
                  <a:cubicBezTo>
                    <a:pt x="3809" y="10138"/>
                    <a:pt x="3942" y="10129"/>
                    <a:pt x="4075" y="10109"/>
                  </a:cubicBezTo>
                  <a:cubicBezTo>
                    <a:pt x="5008" y="9952"/>
                    <a:pt x="5627" y="9221"/>
                    <a:pt x="5847" y="8321"/>
                  </a:cubicBezTo>
                  <a:cubicBezTo>
                    <a:pt x="6157" y="7139"/>
                    <a:pt x="5892" y="5863"/>
                    <a:pt x="5690" y="4684"/>
                  </a:cubicBezTo>
                  <a:cubicBezTo>
                    <a:pt x="5552" y="3874"/>
                    <a:pt x="5410" y="3079"/>
                    <a:pt x="5287" y="2273"/>
                  </a:cubicBezTo>
                  <a:lnTo>
                    <a:pt x="963"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30"/>
            <p:cNvSpPr/>
            <p:nvPr/>
          </p:nvSpPr>
          <p:spPr>
            <a:xfrm>
              <a:off x="3022525" y="2965375"/>
              <a:ext cx="25" cy="1975"/>
            </a:xfrm>
            <a:custGeom>
              <a:rect b="b" l="l" r="r" t="t"/>
              <a:pathLst>
                <a:path extrusionOk="0" h="79" w="1">
                  <a:moveTo>
                    <a:pt x="0" y="15"/>
                  </a:moveTo>
                  <a:lnTo>
                    <a:pt x="0" y="30"/>
                  </a:lnTo>
                  <a:lnTo>
                    <a:pt x="0" y="78"/>
                  </a:lnTo>
                  <a:lnTo>
                    <a:pt x="0" y="30"/>
                  </a:lnTo>
                  <a:lnTo>
                    <a:pt x="0" y="15"/>
                  </a:lnTo>
                  <a:close/>
                  <a:moveTo>
                    <a:pt x="0" y="0"/>
                  </a:moveTo>
                  <a:lnTo>
                    <a:pt x="0" y="15"/>
                  </a:lnTo>
                  <a:lnTo>
                    <a:pt x="0" y="0"/>
                  </a:lnTo>
                  <a:close/>
                  <a:moveTo>
                    <a:pt x="0" y="0"/>
                  </a:moveTo>
                  <a:lnTo>
                    <a:pt x="0" y="0"/>
                  </a:ln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0"/>
            <p:cNvSpPr/>
            <p:nvPr/>
          </p:nvSpPr>
          <p:spPr>
            <a:xfrm>
              <a:off x="3168700" y="3007350"/>
              <a:ext cx="375" cy="1975"/>
            </a:xfrm>
            <a:custGeom>
              <a:rect b="b" l="l" r="r" t="t"/>
              <a:pathLst>
                <a:path extrusionOk="0" h="79" w="15">
                  <a:moveTo>
                    <a:pt x="0" y="78"/>
                  </a:moveTo>
                  <a:lnTo>
                    <a:pt x="0" y="78"/>
                  </a:lnTo>
                  <a:lnTo>
                    <a:pt x="0" y="78"/>
                  </a:lnTo>
                  <a:close/>
                  <a:moveTo>
                    <a:pt x="15" y="60"/>
                  </a:moveTo>
                  <a:cubicBezTo>
                    <a:pt x="0" y="60"/>
                    <a:pt x="0" y="60"/>
                    <a:pt x="0" y="78"/>
                  </a:cubicBezTo>
                  <a:cubicBezTo>
                    <a:pt x="0" y="60"/>
                    <a:pt x="0" y="60"/>
                    <a:pt x="15" y="60"/>
                  </a:cubicBezTo>
                  <a:close/>
                  <a:moveTo>
                    <a:pt x="15" y="60"/>
                  </a:moveTo>
                  <a:lnTo>
                    <a:pt x="15" y="60"/>
                  </a:lnTo>
                  <a:lnTo>
                    <a:pt x="15" y="60"/>
                  </a:lnTo>
                  <a:close/>
                  <a:moveTo>
                    <a:pt x="15" y="45"/>
                  </a:moveTo>
                  <a:lnTo>
                    <a:pt x="15" y="60"/>
                  </a:lnTo>
                  <a:lnTo>
                    <a:pt x="15" y="45"/>
                  </a:lnTo>
                  <a:close/>
                  <a:moveTo>
                    <a:pt x="15" y="45"/>
                  </a:moveTo>
                  <a:lnTo>
                    <a:pt x="15" y="45"/>
                  </a:lnTo>
                  <a:lnTo>
                    <a:pt x="15" y="45"/>
                  </a:lnTo>
                  <a:close/>
                  <a:moveTo>
                    <a:pt x="15" y="30"/>
                  </a:moveTo>
                  <a:lnTo>
                    <a:pt x="15" y="30"/>
                  </a:lnTo>
                  <a:lnTo>
                    <a:pt x="15" y="30"/>
                  </a:lnTo>
                  <a:close/>
                  <a:moveTo>
                    <a:pt x="15" y="15"/>
                  </a:moveTo>
                  <a:lnTo>
                    <a:pt x="15" y="15"/>
                  </a:lnTo>
                  <a:lnTo>
                    <a:pt x="15" y="15"/>
                  </a:lnTo>
                  <a:close/>
                  <a:moveTo>
                    <a:pt x="15" y="15"/>
                  </a:moveTo>
                  <a:lnTo>
                    <a:pt x="15" y="15"/>
                  </a:lnTo>
                  <a:lnTo>
                    <a:pt x="15" y="15"/>
                  </a:lnTo>
                  <a:close/>
                  <a:moveTo>
                    <a:pt x="15" y="0"/>
                  </a:moveTo>
                  <a:lnTo>
                    <a:pt x="15" y="0"/>
                  </a:lnTo>
                  <a:close/>
                </a:path>
              </a:pathLst>
            </a:custGeom>
            <a:solidFill>
              <a:srgbClr val="F2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30"/>
            <p:cNvSpPr/>
            <p:nvPr/>
          </p:nvSpPr>
          <p:spPr>
            <a:xfrm>
              <a:off x="3022525" y="2950525"/>
              <a:ext cx="150475" cy="104225"/>
            </a:xfrm>
            <a:custGeom>
              <a:rect b="b" l="l" r="r" t="t"/>
              <a:pathLst>
                <a:path extrusionOk="0" h="4169" w="6019">
                  <a:moveTo>
                    <a:pt x="1355" y="3392"/>
                  </a:moveTo>
                  <a:lnTo>
                    <a:pt x="1355" y="3392"/>
                  </a:lnTo>
                  <a:cubicBezTo>
                    <a:pt x="1478" y="3471"/>
                    <a:pt x="1601" y="3545"/>
                    <a:pt x="1728" y="3609"/>
                  </a:cubicBezTo>
                  <a:cubicBezTo>
                    <a:pt x="1586" y="3531"/>
                    <a:pt x="1463" y="3452"/>
                    <a:pt x="1355" y="3392"/>
                  </a:cubicBezTo>
                  <a:close/>
                  <a:moveTo>
                    <a:pt x="30" y="1"/>
                  </a:moveTo>
                  <a:cubicBezTo>
                    <a:pt x="15" y="206"/>
                    <a:pt x="0" y="393"/>
                    <a:pt x="0" y="594"/>
                  </a:cubicBezTo>
                  <a:lnTo>
                    <a:pt x="0" y="609"/>
                  </a:lnTo>
                  <a:lnTo>
                    <a:pt x="0" y="624"/>
                  </a:lnTo>
                  <a:lnTo>
                    <a:pt x="0" y="672"/>
                  </a:lnTo>
                  <a:cubicBezTo>
                    <a:pt x="0" y="1232"/>
                    <a:pt x="94" y="1792"/>
                    <a:pt x="344" y="2273"/>
                  </a:cubicBezTo>
                  <a:cubicBezTo>
                    <a:pt x="530" y="2631"/>
                    <a:pt x="795" y="2926"/>
                    <a:pt x="1090" y="3191"/>
                  </a:cubicBezTo>
                  <a:lnTo>
                    <a:pt x="1090" y="3172"/>
                  </a:lnTo>
                  <a:cubicBezTo>
                    <a:pt x="1105" y="3172"/>
                    <a:pt x="1120" y="3157"/>
                    <a:pt x="1120" y="3157"/>
                  </a:cubicBezTo>
                  <a:cubicBezTo>
                    <a:pt x="1135" y="3157"/>
                    <a:pt x="1135" y="3157"/>
                    <a:pt x="1135" y="3172"/>
                  </a:cubicBezTo>
                  <a:cubicBezTo>
                    <a:pt x="1149" y="3172"/>
                    <a:pt x="1728" y="3564"/>
                    <a:pt x="2131" y="3766"/>
                  </a:cubicBezTo>
                  <a:cubicBezTo>
                    <a:pt x="2146" y="3781"/>
                    <a:pt x="2146" y="3795"/>
                    <a:pt x="2146" y="3810"/>
                  </a:cubicBezTo>
                  <a:cubicBezTo>
                    <a:pt x="2176" y="3825"/>
                    <a:pt x="2209" y="3844"/>
                    <a:pt x="2224" y="3859"/>
                  </a:cubicBezTo>
                  <a:cubicBezTo>
                    <a:pt x="2676" y="4045"/>
                    <a:pt x="3172" y="4169"/>
                    <a:pt x="3653" y="4169"/>
                  </a:cubicBezTo>
                  <a:cubicBezTo>
                    <a:pt x="3795" y="4169"/>
                    <a:pt x="3933" y="4154"/>
                    <a:pt x="4075" y="4139"/>
                  </a:cubicBezTo>
                  <a:cubicBezTo>
                    <a:pt x="5008" y="3982"/>
                    <a:pt x="5627" y="3251"/>
                    <a:pt x="5847" y="2351"/>
                  </a:cubicBezTo>
                  <a:cubicBezTo>
                    <a:pt x="5847" y="2333"/>
                    <a:pt x="5847" y="2333"/>
                    <a:pt x="5862" y="2333"/>
                  </a:cubicBezTo>
                  <a:lnTo>
                    <a:pt x="5862" y="2318"/>
                  </a:lnTo>
                  <a:lnTo>
                    <a:pt x="5862" y="2303"/>
                  </a:lnTo>
                  <a:lnTo>
                    <a:pt x="5862" y="2288"/>
                  </a:lnTo>
                  <a:lnTo>
                    <a:pt x="5862" y="2273"/>
                  </a:lnTo>
                  <a:cubicBezTo>
                    <a:pt x="6019" y="1605"/>
                    <a:pt x="6000" y="919"/>
                    <a:pt x="5925" y="236"/>
                  </a:cubicBezTo>
                  <a:lnTo>
                    <a:pt x="5925" y="236"/>
                  </a:lnTo>
                  <a:cubicBezTo>
                    <a:pt x="5907" y="467"/>
                    <a:pt x="5877" y="702"/>
                    <a:pt x="5813" y="919"/>
                  </a:cubicBezTo>
                  <a:cubicBezTo>
                    <a:pt x="5582" y="1822"/>
                    <a:pt x="4974" y="2538"/>
                    <a:pt x="4026" y="2691"/>
                  </a:cubicBezTo>
                  <a:cubicBezTo>
                    <a:pt x="3903" y="2725"/>
                    <a:pt x="3761" y="2725"/>
                    <a:pt x="3623" y="2725"/>
                  </a:cubicBezTo>
                  <a:cubicBezTo>
                    <a:pt x="3127" y="2725"/>
                    <a:pt x="2642" y="2598"/>
                    <a:pt x="2194" y="2426"/>
                  </a:cubicBezTo>
                  <a:cubicBezTo>
                    <a:pt x="1429" y="2101"/>
                    <a:pt x="702" y="1587"/>
                    <a:pt x="310" y="840"/>
                  </a:cubicBezTo>
                  <a:cubicBezTo>
                    <a:pt x="172" y="579"/>
                    <a:pt x="94" y="299"/>
                    <a:pt x="30" y="1"/>
                  </a:cubicBez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30"/>
            <p:cNvSpPr/>
            <p:nvPr/>
          </p:nvSpPr>
          <p:spPr>
            <a:xfrm>
              <a:off x="3075025" y="3045400"/>
              <a:ext cx="1150" cy="775"/>
            </a:xfrm>
            <a:custGeom>
              <a:rect b="b" l="l" r="r" t="t"/>
              <a:pathLst>
                <a:path extrusionOk="0" h="31" w="46">
                  <a:moveTo>
                    <a:pt x="1" y="0"/>
                  </a:moveTo>
                  <a:lnTo>
                    <a:pt x="1" y="30"/>
                  </a:lnTo>
                  <a:lnTo>
                    <a:pt x="16" y="30"/>
                  </a:lnTo>
                  <a:cubicBezTo>
                    <a:pt x="31" y="30"/>
                    <a:pt x="31" y="30"/>
                    <a:pt x="46" y="15"/>
                  </a:cubicBezTo>
                  <a:cubicBezTo>
                    <a:pt x="31" y="15"/>
                    <a:pt x="16" y="15"/>
                    <a:pt x="1" y="0"/>
                  </a:cubicBezTo>
                  <a:close/>
                </a:path>
              </a:pathLst>
            </a:custGeom>
            <a:solidFill>
              <a:srgbClr val="E0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30"/>
            <p:cNvSpPr/>
            <p:nvPr/>
          </p:nvSpPr>
          <p:spPr>
            <a:xfrm>
              <a:off x="3049750" y="3030275"/>
              <a:ext cx="25300" cy="15900"/>
            </a:xfrm>
            <a:custGeom>
              <a:rect b="b" l="l" r="r" t="t"/>
              <a:pathLst>
                <a:path extrusionOk="0" h="636" w="1012">
                  <a:moveTo>
                    <a:pt x="1" y="1"/>
                  </a:moveTo>
                  <a:cubicBezTo>
                    <a:pt x="1" y="1"/>
                    <a:pt x="1" y="16"/>
                    <a:pt x="16" y="31"/>
                  </a:cubicBezTo>
                  <a:cubicBezTo>
                    <a:pt x="16" y="31"/>
                    <a:pt x="46" y="46"/>
                    <a:pt x="109" y="94"/>
                  </a:cubicBezTo>
                  <a:lnTo>
                    <a:pt x="109" y="76"/>
                  </a:lnTo>
                  <a:cubicBezTo>
                    <a:pt x="79" y="46"/>
                    <a:pt x="31" y="16"/>
                    <a:pt x="1" y="1"/>
                  </a:cubicBezTo>
                  <a:close/>
                  <a:moveTo>
                    <a:pt x="993" y="605"/>
                  </a:moveTo>
                  <a:lnTo>
                    <a:pt x="993" y="620"/>
                  </a:lnTo>
                  <a:cubicBezTo>
                    <a:pt x="1012" y="620"/>
                    <a:pt x="1012" y="635"/>
                    <a:pt x="1012" y="635"/>
                  </a:cubicBezTo>
                  <a:lnTo>
                    <a:pt x="1012" y="605"/>
                  </a:ln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30"/>
            <p:cNvSpPr/>
            <p:nvPr/>
          </p:nvSpPr>
          <p:spPr>
            <a:xfrm>
              <a:off x="3052450" y="3032150"/>
              <a:ext cx="22150" cy="13650"/>
            </a:xfrm>
            <a:custGeom>
              <a:rect b="b" l="l" r="r" t="t"/>
              <a:pathLst>
                <a:path extrusionOk="0" h="546" w="886">
                  <a:moveTo>
                    <a:pt x="1" y="1"/>
                  </a:moveTo>
                  <a:lnTo>
                    <a:pt x="1" y="19"/>
                  </a:lnTo>
                  <a:cubicBezTo>
                    <a:pt x="46" y="49"/>
                    <a:pt x="94" y="79"/>
                    <a:pt x="158" y="127"/>
                  </a:cubicBezTo>
                  <a:cubicBezTo>
                    <a:pt x="109" y="79"/>
                    <a:pt x="46" y="49"/>
                    <a:pt x="1" y="1"/>
                  </a:cubicBezTo>
                  <a:close/>
                  <a:moveTo>
                    <a:pt x="531" y="344"/>
                  </a:moveTo>
                  <a:lnTo>
                    <a:pt x="531" y="344"/>
                  </a:lnTo>
                  <a:cubicBezTo>
                    <a:pt x="654" y="422"/>
                    <a:pt x="777" y="501"/>
                    <a:pt x="885" y="545"/>
                  </a:cubicBezTo>
                  <a:lnTo>
                    <a:pt x="885" y="530"/>
                  </a:lnTo>
                  <a:cubicBezTo>
                    <a:pt x="762" y="467"/>
                    <a:pt x="639" y="407"/>
                    <a:pt x="531" y="344"/>
                  </a:cubicBezTo>
                  <a:close/>
                </a:path>
              </a:pathLst>
            </a:custGeom>
            <a:solidFill>
              <a:srgbClr val="C9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30"/>
            <p:cNvSpPr/>
            <p:nvPr/>
          </p:nvSpPr>
          <p:spPr>
            <a:xfrm>
              <a:off x="3049750" y="3029450"/>
              <a:ext cx="26425" cy="16350"/>
            </a:xfrm>
            <a:custGeom>
              <a:rect b="b" l="l" r="r" t="t"/>
              <a:pathLst>
                <a:path extrusionOk="0" h="654" w="1057">
                  <a:moveTo>
                    <a:pt x="31" y="0"/>
                  </a:moveTo>
                  <a:cubicBezTo>
                    <a:pt x="31" y="0"/>
                    <a:pt x="16" y="15"/>
                    <a:pt x="1" y="15"/>
                  </a:cubicBezTo>
                  <a:lnTo>
                    <a:pt x="1" y="34"/>
                  </a:lnTo>
                  <a:cubicBezTo>
                    <a:pt x="94" y="94"/>
                    <a:pt x="172" y="172"/>
                    <a:pt x="266" y="235"/>
                  </a:cubicBezTo>
                  <a:cubicBezTo>
                    <a:pt x="374" y="295"/>
                    <a:pt x="497" y="374"/>
                    <a:pt x="639" y="452"/>
                  </a:cubicBezTo>
                  <a:cubicBezTo>
                    <a:pt x="762" y="530"/>
                    <a:pt x="900" y="594"/>
                    <a:pt x="1057" y="653"/>
                  </a:cubicBezTo>
                  <a:cubicBezTo>
                    <a:pt x="1057" y="638"/>
                    <a:pt x="1057" y="624"/>
                    <a:pt x="1042" y="609"/>
                  </a:cubicBezTo>
                  <a:cubicBezTo>
                    <a:pt x="639" y="407"/>
                    <a:pt x="60" y="15"/>
                    <a:pt x="46" y="15"/>
                  </a:cubicBezTo>
                  <a:cubicBezTo>
                    <a:pt x="46" y="0"/>
                    <a:pt x="46" y="0"/>
                    <a:pt x="31" y="0"/>
                  </a:cubicBezTo>
                  <a:close/>
                </a:path>
              </a:pathLst>
            </a:custGeom>
            <a:solidFill>
              <a:srgbClr val="C9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0"/>
            <p:cNvSpPr/>
            <p:nvPr/>
          </p:nvSpPr>
          <p:spPr>
            <a:xfrm>
              <a:off x="3046200" y="2645075"/>
              <a:ext cx="169900" cy="213050"/>
            </a:xfrm>
            <a:custGeom>
              <a:rect b="b" l="l" r="r" t="t"/>
              <a:pathLst>
                <a:path extrusionOk="0" h="8522" w="6796">
                  <a:moveTo>
                    <a:pt x="2626" y="1"/>
                  </a:moveTo>
                  <a:cubicBezTo>
                    <a:pt x="2520" y="1"/>
                    <a:pt x="2417" y="25"/>
                    <a:pt x="2318" y="78"/>
                  </a:cubicBezTo>
                  <a:cubicBezTo>
                    <a:pt x="1695" y="421"/>
                    <a:pt x="1" y="4850"/>
                    <a:pt x="79" y="6342"/>
                  </a:cubicBezTo>
                  <a:lnTo>
                    <a:pt x="4340" y="8521"/>
                  </a:lnTo>
                  <a:lnTo>
                    <a:pt x="4900" y="7555"/>
                  </a:lnTo>
                  <a:cubicBezTo>
                    <a:pt x="5863" y="6980"/>
                    <a:pt x="6452" y="5551"/>
                    <a:pt x="6795" y="4477"/>
                  </a:cubicBezTo>
                  <a:lnTo>
                    <a:pt x="6049" y="4260"/>
                  </a:lnTo>
                  <a:cubicBezTo>
                    <a:pt x="6049" y="4260"/>
                    <a:pt x="4034" y="1"/>
                    <a:pt x="2626"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30"/>
            <p:cNvSpPr/>
            <p:nvPr/>
          </p:nvSpPr>
          <p:spPr>
            <a:xfrm>
              <a:off x="3084725" y="2694025"/>
              <a:ext cx="129800" cy="114000"/>
            </a:xfrm>
            <a:custGeom>
              <a:rect b="b" l="l" r="r" t="t"/>
              <a:pathLst>
                <a:path extrusionOk="0" h="4560" w="5192">
                  <a:moveTo>
                    <a:pt x="1740" y="0"/>
                  </a:moveTo>
                  <a:cubicBezTo>
                    <a:pt x="1740" y="0"/>
                    <a:pt x="1" y="981"/>
                    <a:pt x="46" y="2690"/>
                  </a:cubicBezTo>
                  <a:cubicBezTo>
                    <a:pt x="77" y="3817"/>
                    <a:pt x="1186" y="4560"/>
                    <a:pt x="2185" y="4560"/>
                  </a:cubicBezTo>
                  <a:cubicBezTo>
                    <a:pt x="2718" y="4560"/>
                    <a:pt x="3220" y="4349"/>
                    <a:pt x="3512" y="3873"/>
                  </a:cubicBezTo>
                  <a:cubicBezTo>
                    <a:pt x="4337" y="2504"/>
                    <a:pt x="5191" y="500"/>
                    <a:pt x="1740" y="0"/>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30"/>
            <p:cNvSpPr/>
            <p:nvPr/>
          </p:nvSpPr>
          <p:spPr>
            <a:xfrm>
              <a:off x="3035400" y="2800000"/>
              <a:ext cx="130975" cy="81300"/>
            </a:xfrm>
            <a:custGeom>
              <a:rect b="b" l="l" r="r" t="t"/>
              <a:pathLst>
                <a:path extrusionOk="0" h="3252" w="5239">
                  <a:moveTo>
                    <a:pt x="544" y="0"/>
                  </a:moveTo>
                  <a:cubicBezTo>
                    <a:pt x="376" y="0"/>
                    <a:pt x="221" y="125"/>
                    <a:pt x="187" y="302"/>
                  </a:cubicBezTo>
                  <a:lnTo>
                    <a:pt x="30" y="1097"/>
                  </a:lnTo>
                  <a:cubicBezTo>
                    <a:pt x="0" y="1265"/>
                    <a:pt x="93" y="1436"/>
                    <a:pt x="261" y="1500"/>
                  </a:cubicBezTo>
                  <a:lnTo>
                    <a:pt x="4694" y="3223"/>
                  </a:lnTo>
                  <a:cubicBezTo>
                    <a:pt x="4741" y="3242"/>
                    <a:pt x="4788" y="3251"/>
                    <a:pt x="4834" y="3251"/>
                  </a:cubicBezTo>
                  <a:cubicBezTo>
                    <a:pt x="5017" y="3251"/>
                    <a:pt x="5178" y="3113"/>
                    <a:pt x="5190" y="2914"/>
                  </a:cubicBezTo>
                  <a:lnTo>
                    <a:pt x="5239" y="2354"/>
                  </a:lnTo>
                  <a:cubicBezTo>
                    <a:pt x="5239" y="2197"/>
                    <a:pt x="5160" y="2059"/>
                    <a:pt x="5019" y="1996"/>
                  </a:cubicBezTo>
                  <a:lnTo>
                    <a:pt x="698" y="37"/>
                  </a:lnTo>
                  <a:cubicBezTo>
                    <a:pt x="647" y="12"/>
                    <a:pt x="595" y="0"/>
                    <a:pt x="54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30"/>
            <p:cNvSpPr/>
            <p:nvPr/>
          </p:nvSpPr>
          <p:spPr>
            <a:xfrm>
              <a:off x="3051250" y="2800175"/>
              <a:ext cx="25" cy="25"/>
            </a:xfrm>
            <a:custGeom>
              <a:rect b="b" l="l" r="r" t="t"/>
              <a:pathLst>
                <a:path extrusionOk="0" h="1" w="1">
                  <a:moveTo>
                    <a:pt x="0" y="0"/>
                  </a:moveTo>
                  <a:lnTo>
                    <a:pt x="0" y="0"/>
                  </a:ln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30"/>
            <p:cNvSpPr/>
            <p:nvPr/>
          </p:nvSpPr>
          <p:spPr>
            <a:xfrm>
              <a:off x="3159725" y="2849150"/>
              <a:ext cx="1150" cy="750"/>
            </a:xfrm>
            <a:custGeom>
              <a:rect b="b" l="l" r="r" t="t"/>
              <a:pathLst>
                <a:path extrusionOk="0" h="30" w="46">
                  <a:moveTo>
                    <a:pt x="1" y="0"/>
                  </a:moveTo>
                  <a:lnTo>
                    <a:pt x="1" y="0"/>
                  </a:lnTo>
                  <a:lnTo>
                    <a:pt x="46" y="30"/>
                  </a:lnTo>
                  <a:lnTo>
                    <a:pt x="46" y="30"/>
                  </a:lnTo>
                  <a:lnTo>
                    <a:pt x="46" y="30"/>
                  </a:lnTo>
                  <a:close/>
                </a:path>
              </a:pathLst>
            </a:custGeom>
            <a:solidFill>
              <a:srgbClr val="CE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30"/>
            <p:cNvSpPr/>
            <p:nvPr/>
          </p:nvSpPr>
          <p:spPr>
            <a:xfrm>
              <a:off x="3051250" y="2800175"/>
              <a:ext cx="7475" cy="3475"/>
            </a:xfrm>
            <a:custGeom>
              <a:rect b="b" l="l" r="r" t="t"/>
              <a:pathLst>
                <a:path extrusionOk="0" h="139" w="299">
                  <a:moveTo>
                    <a:pt x="0" y="0"/>
                  </a:moveTo>
                  <a:cubicBezTo>
                    <a:pt x="19" y="15"/>
                    <a:pt x="49" y="15"/>
                    <a:pt x="64" y="30"/>
                  </a:cubicBezTo>
                  <a:lnTo>
                    <a:pt x="299" y="138"/>
                  </a:lnTo>
                  <a:lnTo>
                    <a:pt x="299" y="138"/>
                  </a:lnTo>
                  <a:lnTo>
                    <a:pt x="64" y="30"/>
                  </a:lnTo>
                  <a:cubicBezTo>
                    <a:pt x="49" y="15"/>
                    <a:pt x="19" y="15"/>
                    <a:pt x="0" y="0"/>
                  </a:cubicBez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0"/>
            <p:cNvSpPr/>
            <p:nvPr/>
          </p:nvSpPr>
          <p:spPr>
            <a:xfrm>
              <a:off x="3160850" y="2849875"/>
              <a:ext cx="500" cy="25"/>
            </a:xfrm>
            <a:custGeom>
              <a:rect b="b" l="l" r="r" t="t"/>
              <a:pathLst>
                <a:path extrusionOk="0" h="1" w="20">
                  <a:moveTo>
                    <a:pt x="19" y="1"/>
                  </a:moveTo>
                  <a:lnTo>
                    <a:pt x="19" y="1"/>
                  </a:lnTo>
                  <a:lnTo>
                    <a:pt x="19" y="1"/>
                  </a:lnTo>
                  <a:close/>
                  <a:moveTo>
                    <a:pt x="19" y="1"/>
                  </a:moveTo>
                  <a:lnTo>
                    <a:pt x="19" y="1"/>
                  </a:lnTo>
                  <a:lnTo>
                    <a:pt x="19" y="1"/>
                  </a:lnTo>
                  <a:close/>
                  <a:moveTo>
                    <a:pt x="19" y="1"/>
                  </a:moveTo>
                  <a:lnTo>
                    <a:pt x="19" y="1"/>
                  </a:lnTo>
                  <a:lnTo>
                    <a:pt x="19" y="1"/>
                  </a:lnTo>
                  <a:close/>
                  <a:moveTo>
                    <a:pt x="1" y="1"/>
                  </a:moveTo>
                  <a:lnTo>
                    <a:pt x="19" y="1"/>
                  </a:lnTo>
                  <a:lnTo>
                    <a:pt x="1" y="1"/>
                  </a:lnTo>
                  <a:close/>
                  <a:moveTo>
                    <a:pt x="1" y="1"/>
                  </a:moveTo>
                  <a:lnTo>
                    <a:pt x="1" y="1"/>
                  </a:lnTo>
                  <a:close/>
                </a:path>
              </a:pathLst>
            </a:custGeom>
            <a:solidFill>
              <a:srgbClr val="CE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30"/>
            <p:cNvSpPr/>
            <p:nvPr/>
          </p:nvSpPr>
          <p:spPr>
            <a:xfrm>
              <a:off x="3041925" y="2800175"/>
              <a:ext cx="123625" cy="55250"/>
            </a:xfrm>
            <a:custGeom>
              <a:rect b="b" l="l" r="r" t="t"/>
              <a:pathLst>
                <a:path extrusionOk="0" h="2210" w="4945">
                  <a:moveTo>
                    <a:pt x="280" y="0"/>
                  </a:moveTo>
                  <a:cubicBezTo>
                    <a:pt x="172" y="0"/>
                    <a:pt x="79" y="45"/>
                    <a:pt x="0" y="123"/>
                  </a:cubicBezTo>
                  <a:cubicBezTo>
                    <a:pt x="19" y="265"/>
                    <a:pt x="94" y="388"/>
                    <a:pt x="235" y="452"/>
                  </a:cubicBezTo>
                  <a:lnTo>
                    <a:pt x="702" y="623"/>
                  </a:lnTo>
                  <a:cubicBezTo>
                    <a:pt x="672" y="511"/>
                    <a:pt x="672" y="403"/>
                    <a:pt x="672" y="280"/>
                  </a:cubicBezTo>
                  <a:lnTo>
                    <a:pt x="672" y="138"/>
                  </a:lnTo>
                  <a:lnTo>
                    <a:pt x="437" y="30"/>
                  </a:lnTo>
                  <a:cubicBezTo>
                    <a:pt x="422" y="15"/>
                    <a:pt x="392" y="15"/>
                    <a:pt x="373" y="0"/>
                  </a:cubicBezTo>
                  <a:close/>
                  <a:moveTo>
                    <a:pt x="3358" y="1351"/>
                  </a:moveTo>
                  <a:cubicBezTo>
                    <a:pt x="3284" y="1429"/>
                    <a:pt x="3191" y="1508"/>
                    <a:pt x="3097" y="1571"/>
                  </a:cubicBezTo>
                  <a:lnTo>
                    <a:pt x="3732" y="1817"/>
                  </a:lnTo>
                  <a:lnTo>
                    <a:pt x="3750" y="1787"/>
                  </a:lnTo>
                  <a:cubicBezTo>
                    <a:pt x="3750" y="1773"/>
                    <a:pt x="3765" y="1773"/>
                    <a:pt x="3780" y="1773"/>
                  </a:cubicBezTo>
                  <a:cubicBezTo>
                    <a:pt x="3795" y="1773"/>
                    <a:pt x="3810" y="1787"/>
                    <a:pt x="3810" y="1802"/>
                  </a:cubicBezTo>
                  <a:lnTo>
                    <a:pt x="3795" y="1836"/>
                  </a:lnTo>
                  <a:lnTo>
                    <a:pt x="4683" y="2175"/>
                  </a:lnTo>
                  <a:cubicBezTo>
                    <a:pt x="4713" y="2190"/>
                    <a:pt x="4758" y="2209"/>
                    <a:pt x="4806" y="2209"/>
                  </a:cubicBezTo>
                  <a:cubicBezTo>
                    <a:pt x="4851" y="2209"/>
                    <a:pt x="4899" y="2190"/>
                    <a:pt x="4944" y="2175"/>
                  </a:cubicBezTo>
                  <a:cubicBezTo>
                    <a:pt x="4914" y="2097"/>
                    <a:pt x="4851" y="2037"/>
                    <a:pt x="4776" y="1989"/>
                  </a:cubicBezTo>
                  <a:lnTo>
                    <a:pt x="4758" y="1989"/>
                  </a:lnTo>
                  <a:lnTo>
                    <a:pt x="4713" y="1959"/>
                  </a:lnTo>
                  <a:lnTo>
                    <a:pt x="3358" y="1351"/>
                  </a:ln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30"/>
            <p:cNvSpPr/>
            <p:nvPr/>
          </p:nvSpPr>
          <p:spPr>
            <a:xfrm>
              <a:off x="3054050" y="2815750"/>
              <a:ext cx="5425" cy="17100"/>
            </a:xfrm>
            <a:custGeom>
              <a:rect b="b" l="l" r="r" t="t"/>
              <a:pathLst>
                <a:path extrusionOk="0" h="684" w="217">
                  <a:moveTo>
                    <a:pt x="187" y="0"/>
                  </a:moveTo>
                  <a:cubicBezTo>
                    <a:pt x="168" y="0"/>
                    <a:pt x="153" y="15"/>
                    <a:pt x="153" y="30"/>
                  </a:cubicBezTo>
                  <a:lnTo>
                    <a:pt x="15" y="635"/>
                  </a:lnTo>
                  <a:cubicBezTo>
                    <a:pt x="0" y="653"/>
                    <a:pt x="15" y="668"/>
                    <a:pt x="30" y="683"/>
                  </a:cubicBezTo>
                  <a:lnTo>
                    <a:pt x="45" y="683"/>
                  </a:lnTo>
                  <a:cubicBezTo>
                    <a:pt x="60" y="683"/>
                    <a:pt x="60" y="668"/>
                    <a:pt x="75" y="653"/>
                  </a:cubicBezTo>
                  <a:lnTo>
                    <a:pt x="217" y="45"/>
                  </a:lnTo>
                  <a:cubicBezTo>
                    <a:pt x="217" y="30"/>
                    <a:pt x="202" y="0"/>
                    <a:pt x="187" y="0"/>
                  </a:cubicBez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0"/>
            <p:cNvSpPr/>
            <p:nvPr/>
          </p:nvSpPr>
          <p:spPr>
            <a:xfrm>
              <a:off x="3073450" y="2838600"/>
              <a:ext cx="1150" cy="1225"/>
            </a:xfrm>
            <a:custGeom>
              <a:rect b="b" l="l" r="r" t="t"/>
              <a:pathLst>
                <a:path extrusionOk="0" h="49" w="46">
                  <a:moveTo>
                    <a:pt x="0" y="0"/>
                  </a:moveTo>
                  <a:cubicBezTo>
                    <a:pt x="0" y="34"/>
                    <a:pt x="0" y="49"/>
                    <a:pt x="15" y="49"/>
                  </a:cubicBezTo>
                  <a:lnTo>
                    <a:pt x="30" y="49"/>
                  </a:lnTo>
                  <a:cubicBezTo>
                    <a:pt x="45" y="49"/>
                    <a:pt x="45" y="49"/>
                    <a:pt x="45" y="34"/>
                  </a:cubicBezTo>
                  <a:cubicBezTo>
                    <a:pt x="30" y="19"/>
                    <a:pt x="15" y="19"/>
                    <a:pt x="0" y="0"/>
                  </a:cubicBez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30"/>
            <p:cNvSpPr/>
            <p:nvPr/>
          </p:nvSpPr>
          <p:spPr>
            <a:xfrm>
              <a:off x="3112725" y="2840550"/>
              <a:ext cx="4675" cy="13275"/>
            </a:xfrm>
            <a:custGeom>
              <a:rect b="b" l="l" r="r" t="t"/>
              <a:pathLst>
                <a:path extrusionOk="0" h="531" w="187">
                  <a:moveTo>
                    <a:pt x="187" y="1"/>
                  </a:moveTo>
                  <a:lnTo>
                    <a:pt x="187" y="1"/>
                  </a:lnTo>
                  <a:cubicBezTo>
                    <a:pt x="153" y="16"/>
                    <a:pt x="138" y="34"/>
                    <a:pt x="109" y="34"/>
                  </a:cubicBezTo>
                  <a:lnTo>
                    <a:pt x="0" y="501"/>
                  </a:lnTo>
                  <a:cubicBezTo>
                    <a:pt x="0" y="516"/>
                    <a:pt x="15" y="531"/>
                    <a:pt x="30" y="531"/>
                  </a:cubicBezTo>
                  <a:cubicBezTo>
                    <a:pt x="45" y="531"/>
                    <a:pt x="60" y="531"/>
                    <a:pt x="60" y="516"/>
                  </a:cubicBezTo>
                  <a:lnTo>
                    <a:pt x="187" y="1"/>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30"/>
            <p:cNvSpPr/>
            <p:nvPr/>
          </p:nvSpPr>
          <p:spPr>
            <a:xfrm>
              <a:off x="3131750" y="2845600"/>
              <a:ext cx="5050" cy="15600"/>
            </a:xfrm>
            <a:custGeom>
              <a:rect b="b" l="l" r="r" t="t"/>
              <a:pathLst>
                <a:path extrusionOk="0" h="624" w="202">
                  <a:moveTo>
                    <a:pt x="139" y="0"/>
                  </a:moveTo>
                  <a:lnTo>
                    <a:pt x="15" y="594"/>
                  </a:lnTo>
                  <a:cubicBezTo>
                    <a:pt x="0" y="608"/>
                    <a:pt x="15" y="623"/>
                    <a:pt x="30" y="623"/>
                  </a:cubicBezTo>
                  <a:cubicBezTo>
                    <a:pt x="45" y="623"/>
                    <a:pt x="64" y="623"/>
                    <a:pt x="64" y="608"/>
                  </a:cubicBezTo>
                  <a:lnTo>
                    <a:pt x="202" y="19"/>
                  </a:lnTo>
                  <a:lnTo>
                    <a:pt x="139" y="0"/>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30"/>
            <p:cNvSpPr/>
            <p:nvPr/>
          </p:nvSpPr>
          <p:spPr>
            <a:xfrm>
              <a:off x="3135200" y="2844475"/>
              <a:ext cx="1975" cy="1600"/>
            </a:xfrm>
            <a:custGeom>
              <a:rect b="b" l="l" r="r" t="t"/>
              <a:pathLst>
                <a:path extrusionOk="0" h="64" w="79">
                  <a:moveTo>
                    <a:pt x="49" y="1"/>
                  </a:moveTo>
                  <a:cubicBezTo>
                    <a:pt x="34" y="1"/>
                    <a:pt x="19" y="1"/>
                    <a:pt x="19" y="15"/>
                  </a:cubicBezTo>
                  <a:lnTo>
                    <a:pt x="1" y="45"/>
                  </a:lnTo>
                  <a:lnTo>
                    <a:pt x="64" y="64"/>
                  </a:lnTo>
                  <a:lnTo>
                    <a:pt x="79" y="30"/>
                  </a:lnTo>
                  <a:cubicBezTo>
                    <a:pt x="79" y="15"/>
                    <a:pt x="64" y="1"/>
                    <a:pt x="49" y="1"/>
                  </a:cubicBezTo>
                  <a:close/>
                </a:path>
              </a:pathLst>
            </a:custGeom>
            <a:solidFill>
              <a:srgbClr val="79B6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30"/>
            <p:cNvSpPr/>
            <p:nvPr/>
          </p:nvSpPr>
          <p:spPr>
            <a:xfrm>
              <a:off x="3052825" y="2545975"/>
              <a:ext cx="229325" cy="300375"/>
            </a:xfrm>
            <a:custGeom>
              <a:rect b="b" l="l" r="r" t="t"/>
              <a:pathLst>
                <a:path extrusionOk="0" h="12015" w="9173">
                  <a:moveTo>
                    <a:pt x="6501" y="1"/>
                  </a:moveTo>
                  <a:lnTo>
                    <a:pt x="497" y="9515"/>
                  </a:lnTo>
                  <a:cubicBezTo>
                    <a:pt x="1" y="10306"/>
                    <a:pt x="202" y="11317"/>
                    <a:pt x="934" y="11784"/>
                  </a:cubicBezTo>
                  <a:cubicBezTo>
                    <a:pt x="1183" y="11940"/>
                    <a:pt x="1461" y="12014"/>
                    <a:pt x="1739" y="12014"/>
                  </a:cubicBezTo>
                  <a:cubicBezTo>
                    <a:pt x="2291" y="12014"/>
                    <a:pt x="2842" y="11721"/>
                    <a:pt x="3172" y="11194"/>
                  </a:cubicBezTo>
                  <a:lnTo>
                    <a:pt x="9172" y="1680"/>
                  </a:lnTo>
                  <a:lnTo>
                    <a:pt x="6501"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30"/>
            <p:cNvSpPr/>
            <p:nvPr/>
          </p:nvSpPr>
          <p:spPr>
            <a:xfrm>
              <a:off x="3067200" y="2548325"/>
              <a:ext cx="210275" cy="279500"/>
            </a:xfrm>
            <a:custGeom>
              <a:rect b="b" l="l" r="r" t="t"/>
              <a:pathLst>
                <a:path extrusionOk="0" h="11180" w="8411">
                  <a:moveTo>
                    <a:pt x="6079" y="0"/>
                  </a:moveTo>
                  <a:lnTo>
                    <a:pt x="467" y="8906"/>
                  </a:lnTo>
                  <a:cubicBezTo>
                    <a:pt x="0" y="9653"/>
                    <a:pt x="142" y="10570"/>
                    <a:pt x="795" y="10992"/>
                  </a:cubicBezTo>
                  <a:cubicBezTo>
                    <a:pt x="997" y="11119"/>
                    <a:pt x="1224" y="11180"/>
                    <a:pt x="1456" y="11180"/>
                  </a:cubicBezTo>
                  <a:cubicBezTo>
                    <a:pt x="1958" y="11180"/>
                    <a:pt x="2480" y="10895"/>
                    <a:pt x="2799" y="10384"/>
                  </a:cubicBezTo>
                  <a:lnTo>
                    <a:pt x="8411" y="1478"/>
                  </a:lnTo>
                  <a:lnTo>
                    <a:pt x="6079"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0"/>
            <p:cNvSpPr/>
            <p:nvPr/>
          </p:nvSpPr>
          <p:spPr>
            <a:xfrm>
              <a:off x="3180725" y="2588700"/>
              <a:ext cx="7400" cy="11325"/>
            </a:xfrm>
            <a:custGeom>
              <a:rect b="b" l="l" r="r" t="t"/>
              <a:pathLst>
                <a:path extrusionOk="0" h="453" w="296">
                  <a:moveTo>
                    <a:pt x="295" y="1"/>
                  </a:moveTo>
                  <a:lnTo>
                    <a:pt x="0" y="452"/>
                  </a:lnTo>
                  <a:lnTo>
                    <a:pt x="15" y="452"/>
                  </a:lnTo>
                  <a:lnTo>
                    <a:pt x="295" y="1"/>
                  </a:lnTo>
                  <a:close/>
                </a:path>
              </a:pathLst>
            </a:custGeom>
            <a:solidFill>
              <a:srgbClr val="D7E3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30"/>
            <p:cNvSpPr/>
            <p:nvPr/>
          </p:nvSpPr>
          <p:spPr>
            <a:xfrm>
              <a:off x="3181100" y="2588700"/>
              <a:ext cx="73525" cy="54025"/>
            </a:xfrm>
            <a:custGeom>
              <a:rect b="b" l="l" r="r" t="t"/>
              <a:pathLst>
                <a:path extrusionOk="0" h="2161" w="2941">
                  <a:moveTo>
                    <a:pt x="280" y="1"/>
                  </a:moveTo>
                  <a:lnTo>
                    <a:pt x="0" y="452"/>
                  </a:lnTo>
                  <a:lnTo>
                    <a:pt x="157" y="545"/>
                  </a:lnTo>
                  <a:lnTo>
                    <a:pt x="437" y="109"/>
                  </a:lnTo>
                  <a:lnTo>
                    <a:pt x="280" y="1"/>
                  </a:lnTo>
                  <a:close/>
                  <a:moveTo>
                    <a:pt x="2769" y="1601"/>
                  </a:moveTo>
                  <a:lnTo>
                    <a:pt x="2489" y="2053"/>
                  </a:lnTo>
                  <a:lnTo>
                    <a:pt x="2642" y="2161"/>
                  </a:lnTo>
                  <a:lnTo>
                    <a:pt x="2940" y="1713"/>
                  </a:lnTo>
                  <a:lnTo>
                    <a:pt x="2769" y="1601"/>
                  </a:lnTo>
                  <a:close/>
                </a:path>
              </a:pathLst>
            </a:custGeom>
            <a:solidFill>
              <a:srgbClr val="CFD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0"/>
            <p:cNvSpPr/>
            <p:nvPr/>
          </p:nvSpPr>
          <p:spPr>
            <a:xfrm>
              <a:off x="3185000" y="2591400"/>
              <a:ext cx="65325" cy="48625"/>
            </a:xfrm>
            <a:custGeom>
              <a:rect b="b" l="l" r="r" t="t"/>
              <a:pathLst>
                <a:path extrusionOk="0" h="1945" w="2613">
                  <a:moveTo>
                    <a:pt x="281" y="1"/>
                  </a:moveTo>
                  <a:lnTo>
                    <a:pt x="1" y="437"/>
                  </a:lnTo>
                  <a:lnTo>
                    <a:pt x="2333" y="1945"/>
                  </a:lnTo>
                  <a:lnTo>
                    <a:pt x="2613" y="1493"/>
                  </a:lnTo>
                  <a:lnTo>
                    <a:pt x="281" y="1"/>
                  </a:lnTo>
                  <a:close/>
                </a:path>
              </a:pathLst>
            </a:custGeom>
            <a:solidFill>
              <a:srgbClr val="CFD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30"/>
            <p:cNvSpPr/>
            <p:nvPr/>
          </p:nvSpPr>
          <p:spPr>
            <a:xfrm>
              <a:off x="3066825" y="2612400"/>
              <a:ext cx="168675" cy="216950"/>
            </a:xfrm>
            <a:custGeom>
              <a:rect b="b" l="l" r="r" t="t"/>
              <a:pathLst>
                <a:path extrusionOk="0" h="8678" w="6747">
                  <a:moveTo>
                    <a:pt x="4620" y="0"/>
                  </a:moveTo>
                  <a:lnTo>
                    <a:pt x="344" y="6780"/>
                  </a:lnTo>
                  <a:cubicBezTo>
                    <a:pt x="1" y="7340"/>
                    <a:pt x="187" y="8101"/>
                    <a:pt x="777" y="8474"/>
                  </a:cubicBezTo>
                  <a:cubicBezTo>
                    <a:pt x="996" y="8612"/>
                    <a:pt x="1239" y="8678"/>
                    <a:pt x="1476" y="8678"/>
                  </a:cubicBezTo>
                  <a:cubicBezTo>
                    <a:pt x="1878" y="8678"/>
                    <a:pt x="2264" y="8487"/>
                    <a:pt x="2489" y="8134"/>
                  </a:cubicBezTo>
                  <a:lnTo>
                    <a:pt x="6747" y="1355"/>
                  </a:lnTo>
                  <a:lnTo>
                    <a:pt x="4620" y="0"/>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30"/>
            <p:cNvSpPr/>
            <p:nvPr/>
          </p:nvSpPr>
          <p:spPr>
            <a:xfrm>
              <a:off x="3069150" y="2789250"/>
              <a:ext cx="11325" cy="30350"/>
            </a:xfrm>
            <a:custGeom>
              <a:rect b="b" l="l" r="r" t="t"/>
              <a:pathLst>
                <a:path extrusionOk="0" h="1214" w="453">
                  <a:moveTo>
                    <a:pt x="124" y="1"/>
                  </a:moveTo>
                  <a:cubicBezTo>
                    <a:pt x="1" y="422"/>
                    <a:pt x="124" y="889"/>
                    <a:pt x="452" y="1213"/>
                  </a:cubicBezTo>
                  <a:cubicBezTo>
                    <a:pt x="124" y="889"/>
                    <a:pt x="1" y="422"/>
                    <a:pt x="124" y="1"/>
                  </a:cubicBez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30"/>
            <p:cNvSpPr/>
            <p:nvPr/>
          </p:nvSpPr>
          <p:spPr>
            <a:xfrm>
              <a:off x="3072225" y="2612400"/>
              <a:ext cx="163275" cy="176875"/>
            </a:xfrm>
            <a:custGeom>
              <a:rect b="b" l="l" r="r" t="t"/>
              <a:pathLst>
                <a:path extrusionOk="0" h="7075" w="6531">
                  <a:moveTo>
                    <a:pt x="2770" y="2597"/>
                  </a:moveTo>
                  <a:lnTo>
                    <a:pt x="2770" y="2597"/>
                  </a:lnTo>
                  <a:lnTo>
                    <a:pt x="128" y="6780"/>
                  </a:lnTo>
                  <a:cubicBezTo>
                    <a:pt x="64" y="6873"/>
                    <a:pt x="35" y="6981"/>
                    <a:pt x="1" y="7075"/>
                  </a:cubicBezTo>
                  <a:lnTo>
                    <a:pt x="1" y="7075"/>
                  </a:lnTo>
                  <a:cubicBezTo>
                    <a:pt x="35" y="6981"/>
                    <a:pt x="64" y="6873"/>
                    <a:pt x="128" y="6780"/>
                  </a:cubicBezTo>
                  <a:lnTo>
                    <a:pt x="2770" y="2597"/>
                  </a:lnTo>
                  <a:close/>
                  <a:moveTo>
                    <a:pt x="2911" y="2381"/>
                  </a:moveTo>
                  <a:lnTo>
                    <a:pt x="2911" y="2381"/>
                  </a:lnTo>
                  <a:lnTo>
                    <a:pt x="2911" y="2381"/>
                  </a:lnTo>
                  <a:lnTo>
                    <a:pt x="2911" y="2381"/>
                  </a:lnTo>
                  <a:lnTo>
                    <a:pt x="2911" y="2381"/>
                  </a:lnTo>
                  <a:close/>
                  <a:moveTo>
                    <a:pt x="6344" y="1232"/>
                  </a:moveTo>
                  <a:lnTo>
                    <a:pt x="6344" y="1232"/>
                  </a:lnTo>
                  <a:lnTo>
                    <a:pt x="6531" y="1340"/>
                  </a:lnTo>
                  <a:lnTo>
                    <a:pt x="6344" y="1232"/>
                  </a:lnTo>
                  <a:close/>
                  <a:moveTo>
                    <a:pt x="4404" y="0"/>
                  </a:moveTo>
                  <a:lnTo>
                    <a:pt x="4061" y="545"/>
                  </a:lnTo>
                  <a:lnTo>
                    <a:pt x="4061" y="545"/>
                  </a:ln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0"/>
            <p:cNvSpPr/>
            <p:nvPr/>
          </p:nvSpPr>
          <p:spPr>
            <a:xfrm>
              <a:off x="3103775" y="2821525"/>
              <a:ext cx="20250" cy="7775"/>
            </a:xfrm>
            <a:custGeom>
              <a:rect b="b" l="l" r="r" t="t"/>
              <a:pathLst>
                <a:path extrusionOk="0" h="311" w="810">
                  <a:moveTo>
                    <a:pt x="810" y="1"/>
                  </a:moveTo>
                  <a:lnTo>
                    <a:pt x="810" y="1"/>
                  </a:lnTo>
                  <a:cubicBezTo>
                    <a:pt x="590" y="202"/>
                    <a:pt x="295" y="310"/>
                    <a:pt x="0" y="310"/>
                  </a:cubicBezTo>
                  <a:lnTo>
                    <a:pt x="0" y="310"/>
                  </a:lnTo>
                  <a:cubicBezTo>
                    <a:pt x="295" y="310"/>
                    <a:pt x="590" y="202"/>
                    <a:pt x="810" y="1"/>
                  </a:cubicBez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30"/>
            <p:cNvSpPr/>
            <p:nvPr/>
          </p:nvSpPr>
          <p:spPr>
            <a:xfrm>
              <a:off x="3124000" y="2646250"/>
              <a:ext cx="111500" cy="175300"/>
            </a:xfrm>
            <a:custGeom>
              <a:rect b="b" l="l" r="r" t="t"/>
              <a:pathLst>
                <a:path extrusionOk="0" h="7012" w="4460">
                  <a:moveTo>
                    <a:pt x="1616" y="4508"/>
                  </a:moveTo>
                  <a:lnTo>
                    <a:pt x="202" y="6780"/>
                  </a:lnTo>
                  <a:cubicBezTo>
                    <a:pt x="139" y="6855"/>
                    <a:pt x="75" y="6933"/>
                    <a:pt x="1" y="7012"/>
                  </a:cubicBezTo>
                  <a:lnTo>
                    <a:pt x="1" y="7012"/>
                  </a:lnTo>
                  <a:cubicBezTo>
                    <a:pt x="75" y="6933"/>
                    <a:pt x="139" y="6855"/>
                    <a:pt x="202" y="6780"/>
                  </a:cubicBezTo>
                  <a:lnTo>
                    <a:pt x="1616" y="4508"/>
                  </a:lnTo>
                  <a:lnTo>
                    <a:pt x="1616" y="4508"/>
                  </a:lnTo>
                  <a:close/>
                  <a:moveTo>
                    <a:pt x="1725" y="4336"/>
                  </a:moveTo>
                  <a:lnTo>
                    <a:pt x="1725" y="4336"/>
                  </a:lnTo>
                  <a:lnTo>
                    <a:pt x="1725" y="4336"/>
                  </a:lnTo>
                  <a:lnTo>
                    <a:pt x="1725" y="4336"/>
                  </a:lnTo>
                  <a:lnTo>
                    <a:pt x="1725" y="4336"/>
                  </a:lnTo>
                  <a:close/>
                  <a:moveTo>
                    <a:pt x="4460" y="1"/>
                  </a:moveTo>
                  <a:lnTo>
                    <a:pt x="3575" y="1415"/>
                  </a:lnTo>
                  <a:lnTo>
                    <a:pt x="3575" y="1415"/>
                  </a:ln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30"/>
            <p:cNvSpPr/>
            <p:nvPr/>
          </p:nvSpPr>
          <p:spPr>
            <a:xfrm>
              <a:off x="3069150" y="2612400"/>
              <a:ext cx="166350" cy="216900"/>
            </a:xfrm>
            <a:custGeom>
              <a:rect b="b" l="l" r="r" t="t"/>
              <a:pathLst>
                <a:path extrusionOk="0" h="8676" w="6654">
                  <a:moveTo>
                    <a:pt x="4527" y="0"/>
                  </a:moveTo>
                  <a:lnTo>
                    <a:pt x="4184" y="545"/>
                  </a:lnTo>
                  <a:cubicBezTo>
                    <a:pt x="4262" y="560"/>
                    <a:pt x="4340" y="579"/>
                    <a:pt x="4415" y="609"/>
                  </a:cubicBezTo>
                  <a:lnTo>
                    <a:pt x="4728" y="127"/>
                  </a:lnTo>
                  <a:lnTo>
                    <a:pt x="4527" y="0"/>
                  </a:lnTo>
                  <a:close/>
                  <a:moveTo>
                    <a:pt x="6654" y="1340"/>
                  </a:moveTo>
                  <a:lnTo>
                    <a:pt x="5754" y="2754"/>
                  </a:lnTo>
                  <a:cubicBezTo>
                    <a:pt x="5769" y="2754"/>
                    <a:pt x="5769" y="2754"/>
                    <a:pt x="5769" y="2769"/>
                  </a:cubicBezTo>
                  <a:lnTo>
                    <a:pt x="6654" y="1355"/>
                  </a:lnTo>
                  <a:lnTo>
                    <a:pt x="6654" y="1340"/>
                  </a:lnTo>
                  <a:close/>
                  <a:moveTo>
                    <a:pt x="3295" y="2381"/>
                  </a:moveTo>
                  <a:lnTo>
                    <a:pt x="3295" y="2381"/>
                  </a:lnTo>
                  <a:cubicBezTo>
                    <a:pt x="3157" y="2459"/>
                    <a:pt x="3016" y="2519"/>
                    <a:pt x="2893" y="2597"/>
                  </a:cubicBezTo>
                  <a:lnTo>
                    <a:pt x="251" y="6780"/>
                  </a:lnTo>
                  <a:cubicBezTo>
                    <a:pt x="187" y="6873"/>
                    <a:pt x="158" y="6981"/>
                    <a:pt x="124" y="7075"/>
                  </a:cubicBezTo>
                  <a:cubicBezTo>
                    <a:pt x="1" y="7496"/>
                    <a:pt x="124" y="7963"/>
                    <a:pt x="452" y="8287"/>
                  </a:cubicBezTo>
                  <a:cubicBezTo>
                    <a:pt x="516" y="8351"/>
                    <a:pt x="590" y="8414"/>
                    <a:pt x="684" y="8474"/>
                  </a:cubicBezTo>
                  <a:cubicBezTo>
                    <a:pt x="904" y="8601"/>
                    <a:pt x="1135" y="8675"/>
                    <a:pt x="1385" y="8675"/>
                  </a:cubicBezTo>
                  <a:cubicBezTo>
                    <a:pt x="1680" y="8675"/>
                    <a:pt x="1975" y="8567"/>
                    <a:pt x="2195" y="8366"/>
                  </a:cubicBezTo>
                  <a:cubicBezTo>
                    <a:pt x="2269" y="8287"/>
                    <a:pt x="2333" y="8209"/>
                    <a:pt x="2396" y="8134"/>
                  </a:cubicBezTo>
                  <a:lnTo>
                    <a:pt x="3810" y="5862"/>
                  </a:lnTo>
                  <a:lnTo>
                    <a:pt x="3810" y="5847"/>
                  </a:lnTo>
                  <a:lnTo>
                    <a:pt x="2396" y="8086"/>
                  </a:lnTo>
                  <a:cubicBezTo>
                    <a:pt x="2161" y="8459"/>
                    <a:pt x="1773" y="8660"/>
                    <a:pt x="1385" y="8660"/>
                  </a:cubicBezTo>
                  <a:cubicBezTo>
                    <a:pt x="1184" y="8660"/>
                    <a:pt x="982" y="8601"/>
                    <a:pt x="796" y="8489"/>
                  </a:cubicBezTo>
                  <a:cubicBezTo>
                    <a:pt x="266" y="8164"/>
                    <a:pt x="124" y="7433"/>
                    <a:pt x="467" y="6873"/>
                  </a:cubicBezTo>
                  <a:lnTo>
                    <a:pt x="3295" y="2381"/>
                  </a:lnTo>
                  <a:close/>
                </a:path>
              </a:pathLst>
            </a:custGeom>
            <a:solidFill>
              <a:srgbClr val="EC65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0"/>
            <p:cNvSpPr/>
            <p:nvPr/>
          </p:nvSpPr>
          <p:spPr>
            <a:xfrm>
              <a:off x="3093225" y="2615575"/>
              <a:ext cx="137600" cy="176575"/>
            </a:xfrm>
            <a:custGeom>
              <a:rect b="b" l="l" r="r" t="t"/>
              <a:pathLst>
                <a:path extrusionOk="0" h="7063" w="5504">
                  <a:moveTo>
                    <a:pt x="3765" y="0"/>
                  </a:moveTo>
                  <a:lnTo>
                    <a:pt x="280" y="5519"/>
                  </a:lnTo>
                  <a:cubicBezTo>
                    <a:pt x="0" y="5985"/>
                    <a:pt x="157" y="6589"/>
                    <a:pt x="639" y="6903"/>
                  </a:cubicBezTo>
                  <a:cubicBezTo>
                    <a:pt x="810" y="7011"/>
                    <a:pt x="1002" y="7063"/>
                    <a:pt x="1192" y="7063"/>
                  </a:cubicBezTo>
                  <a:cubicBezTo>
                    <a:pt x="1518" y="7063"/>
                    <a:pt x="1836" y="6909"/>
                    <a:pt x="2023" y="6623"/>
                  </a:cubicBezTo>
                  <a:lnTo>
                    <a:pt x="5504" y="1105"/>
                  </a:lnTo>
                  <a:lnTo>
                    <a:pt x="3765" y="0"/>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30"/>
            <p:cNvSpPr/>
            <p:nvPr/>
          </p:nvSpPr>
          <p:spPr>
            <a:xfrm>
              <a:off x="3178400" y="2654225"/>
              <a:ext cx="8975" cy="7775"/>
            </a:xfrm>
            <a:custGeom>
              <a:rect b="b" l="l" r="r" t="t"/>
              <a:pathLst>
                <a:path extrusionOk="0" h="311" w="359">
                  <a:moveTo>
                    <a:pt x="181" y="1"/>
                  </a:moveTo>
                  <a:cubicBezTo>
                    <a:pt x="128" y="1"/>
                    <a:pt x="77" y="28"/>
                    <a:pt x="45" y="70"/>
                  </a:cubicBezTo>
                  <a:cubicBezTo>
                    <a:pt x="0" y="148"/>
                    <a:pt x="30" y="241"/>
                    <a:pt x="93" y="286"/>
                  </a:cubicBezTo>
                  <a:cubicBezTo>
                    <a:pt x="120" y="303"/>
                    <a:pt x="149" y="310"/>
                    <a:pt x="177" y="310"/>
                  </a:cubicBezTo>
                  <a:cubicBezTo>
                    <a:pt x="230" y="310"/>
                    <a:pt x="280" y="283"/>
                    <a:pt x="310" y="241"/>
                  </a:cubicBezTo>
                  <a:cubicBezTo>
                    <a:pt x="358" y="163"/>
                    <a:pt x="325" y="70"/>
                    <a:pt x="265" y="25"/>
                  </a:cubicBezTo>
                  <a:cubicBezTo>
                    <a:pt x="238" y="8"/>
                    <a:pt x="209" y="1"/>
                    <a:pt x="18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30"/>
            <p:cNvSpPr/>
            <p:nvPr/>
          </p:nvSpPr>
          <p:spPr>
            <a:xfrm>
              <a:off x="3169050" y="2706900"/>
              <a:ext cx="9000" cy="7625"/>
            </a:xfrm>
            <a:custGeom>
              <a:rect b="b" l="l" r="r" t="t"/>
              <a:pathLst>
                <a:path extrusionOk="0" h="305" w="360">
                  <a:moveTo>
                    <a:pt x="190" y="1"/>
                  </a:moveTo>
                  <a:cubicBezTo>
                    <a:pt x="134" y="1"/>
                    <a:pt x="79" y="25"/>
                    <a:pt x="46" y="78"/>
                  </a:cubicBezTo>
                  <a:cubicBezTo>
                    <a:pt x="1" y="138"/>
                    <a:pt x="31" y="231"/>
                    <a:pt x="94" y="280"/>
                  </a:cubicBezTo>
                  <a:cubicBezTo>
                    <a:pt x="123" y="296"/>
                    <a:pt x="154" y="305"/>
                    <a:pt x="184" y="305"/>
                  </a:cubicBezTo>
                  <a:cubicBezTo>
                    <a:pt x="235" y="305"/>
                    <a:pt x="282" y="281"/>
                    <a:pt x="311" y="231"/>
                  </a:cubicBezTo>
                  <a:cubicBezTo>
                    <a:pt x="359" y="157"/>
                    <a:pt x="326" y="63"/>
                    <a:pt x="266" y="15"/>
                  </a:cubicBezTo>
                  <a:cubicBezTo>
                    <a:pt x="241" y="6"/>
                    <a:pt x="215" y="1"/>
                    <a:pt x="19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30"/>
            <p:cNvSpPr/>
            <p:nvPr/>
          </p:nvSpPr>
          <p:spPr>
            <a:xfrm>
              <a:off x="3131000" y="2708975"/>
              <a:ext cx="8900" cy="7525"/>
            </a:xfrm>
            <a:custGeom>
              <a:rect b="b" l="l" r="r" t="t"/>
              <a:pathLst>
                <a:path extrusionOk="0" h="301" w="356">
                  <a:moveTo>
                    <a:pt x="174" y="0"/>
                  </a:moveTo>
                  <a:cubicBezTo>
                    <a:pt x="124" y="0"/>
                    <a:pt x="76" y="24"/>
                    <a:pt x="45" y="74"/>
                  </a:cubicBezTo>
                  <a:cubicBezTo>
                    <a:pt x="1" y="133"/>
                    <a:pt x="16" y="227"/>
                    <a:pt x="94" y="275"/>
                  </a:cubicBezTo>
                  <a:cubicBezTo>
                    <a:pt x="122" y="292"/>
                    <a:pt x="152" y="300"/>
                    <a:pt x="181" y="300"/>
                  </a:cubicBezTo>
                  <a:cubicBezTo>
                    <a:pt x="232" y="300"/>
                    <a:pt x="280" y="276"/>
                    <a:pt x="310" y="227"/>
                  </a:cubicBezTo>
                  <a:cubicBezTo>
                    <a:pt x="355" y="167"/>
                    <a:pt x="325" y="55"/>
                    <a:pt x="262" y="25"/>
                  </a:cubicBezTo>
                  <a:cubicBezTo>
                    <a:pt x="234" y="9"/>
                    <a:pt x="204" y="0"/>
                    <a:pt x="174"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30"/>
            <p:cNvSpPr/>
            <p:nvPr/>
          </p:nvSpPr>
          <p:spPr>
            <a:xfrm>
              <a:off x="3082775" y="2809675"/>
              <a:ext cx="39300" cy="12625"/>
            </a:xfrm>
            <a:custGeom>
              <a:rect b="b" l="l" r="r" t="t"/>
              <a:pathLst>
                <a:path extrusionOk="0" h="505" w="1572">
                  <a:moveTo>
                    <a:pt x="71" y="1"/>
                  </a:moveTo>
                  <a:cubicBezTo>
                    <a:pt x="54" y="1"/>
                    <a:pt x="38" y="8"/>
                    <a:pt x="30" y="23"/>
                  </a:cubicBezTo>
                  <a:cubicBezTo>
                    <a:pt x="1" y="38"/>
                    <a:pt x="1" y="87"/>
                    <a:pt x="30" y="116"/>
                  </a:cubicBezTo>
                  <a:cubicBezTo>
                    <a:pt x="295" y="366"/>
                    <a:pt x="575" y="504"/>
                    <a:pt x="840" y="504"/>
                  </a:cubicBezTo>
                  <a:cubicBezTo>
                    <a:pt x="855" y="504"/>
                    <a:pt x="870" y="490"/>
                    <a:pt x="885" y="490"/>
                  </a:cubicBezTo>
                  <a:cubicBezTo>
                    <a:pt x="1292" y="475"/>
                    <a:pt x="1538" y="195"/>
                    <a:pt x="1557" y="180"/>
                  </a:cubicBezTo>
                  <a:cubicBezTo>
                    <a:pt x="1571" y="150"/>
                    <a:pt x="1571" y="116"/>
                    <a:pt x="1538" y="87"/>
                  </a:cubicBezTo>
                  <a:cubicBezTo>
                    <a:pt x="1525" y="80"/>
                    <a:pt x="1513" y="77"/>
                    <a:pt x="1500" y="77"/>
                  </a:cubicBezTo>
                  <a:cubicBezTo>
                    <a:pt x="1483" y="77"/>
                    <a:pt x="1464" y="84"/>
                    <a:pt x="1445" y="102"/>
                  </a:cubicBezTo>
                  <a:cubicBezTo>
                    <a:pt x="1445" y="102"/>
                    <a:pt x="1228" y="352"/>
                    <a:pt x="885" y="366"/>
                  </a:cubicBezTo>
                  <a:cubicBezTo>
                    <a:pt x="869" y="367"/>
                    <a:pt x="853" y="368"/>
                    <a:pt x="838" y="368"/>
                  </a:cubicBezTo>
                  <a:cubicBezTo>
                    <a:pt x="594" y="368"/>
                    <a:pt x="359" y="258"/>
                    <a:pt x="124" y="23"/>
                  </a:cubicBezTo>
                  <a:cubicBezTo>
                    <a:pt x="109" y="8"/>
                    <a:pt x="89" y="1"/>
                    <a:pt x="7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30"/>
            <p:cNvSpPr/>
            <p:nvPr/>
          </p:nvSpPr>
          <p:spPr>
            <a:xfrm>
              <a:off x="3185000" y="2528575"/>
              <a:ext cx="112725" cy="104000"/>
            </a:xfrm>
            <a:custGeom>
              <a:rect b="b" l="l" r="r" t="t"/>
              <a:pathLst>
                <a:path extrusionOk="0" h="4160" w="4509">
                  <a:moveTo>
                    <a:pt x="1656" y="0"/>
                  </a:moveTo>
                  <a:cubicBezTo>
                    <a:pt x="1496" y="0"/>
                    <a:pt x="1335" y="79"/>
                    <a:pt x="1243" y="230"/>
                  </a:cubicBezTo>
                  <a:lnTo>
                    <a:pt x="139" y="1924"/>
                  </a:lnTo>
                  <a:cubicBezTo>
                    <a:pt x="1" y="2159"/>
                    <a:pt x="61" y="2469"/>
                    <a:pt x="296" y="2607"/>
                  </a:cubicBezTo>
                  <a:lnTo>
                    <a:pt x="2598" y="4085"/>
                  </a:lnTo>
                  <a:cubicBezTo>
                    <a:pt x="2680" y="4135"/>
                    <a:pt x="2771" y="4160"/>
                    <a:pt x="2861" y="4160"/>
                  </a:cubicBezTo>
                  <a:cubicBezTo>
                    <a:pt x="3022" y="4160"/>
                    <a:pt x="3180" y="4080"/>
                    <a:pt x="3281" y="3932"/>
                  </a:cubicBezTo>
                  <a:lnTo>
                    <a:pt x="4370" y="2234"/>
                  </a:lnTo>
                  <a:cubicBezTo>
                    <a:pt x="4508" y="2003"/>
                    <a:pt x="4445" y="1708"/>
                    <a:pt x="4214" y="1551"/>
                  </a:cubicBezTo>
                  <a:lnTo>
                    <a:pt x="1911" y="74"/>
                  </a:lnTo>
                  <a:cubicBezTo>
                    <a:pt x="1834" y="24"/>
                    <a:pt x="1745" y="0"/>
                    <a:pt x="1656" y="0"/>
                  </a:cubicBezTo>
                  <a:close/>
                </a:path>
              </a:pathLst>
            </a:custGeom>
            <a:solidFill>
              <a:srgbClr val="EC60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30"/>
            <p:cNvSpPr/>
            <p:nvPr/>
          </p:nvSpPr>
          <p:spPr>
            <a:xfrm>
              <a:off x="3207950" y="2542175"/>
              <a:ext cx="68400" cy="78075"/>
            </a:xfrm>
            <a:custGeom>
              <a:rect b="b" l="l" r="r" t="t"/>
              <a:pathLst>
                <a:path extrusionOk="0" h="3123" w="2736">
                  <a:moveTo>
                    <a:pt x="1602" y="123"/>
                  </a:moveTo>
                  <a:cubicBezTo>
                    <a:pt x="1631" y="123"/>
                    <a:pt x="1680" y="138"/>
                    <a:pt x="1725" y="153"/>
                  </a:cubicBezTo>
                  <a:lnTo>
                    <a:pt x="2501" y="664"/>
                  </a:lnTo>
                  <a:cubicBezTo>
                    <a:pt x="2549" y="698"/>
                    <a:pt x="2579" y="742"/>
                    <a:pt x="2594" y="806"/>
                  </a:cubicBezTo>
                  <a:cubicBezTo>
                    <a:pt x="2613" y="869"/>
                    <a:pt x="2594" y="914"/>
                    <a:pt x="2564" y="977"/>
                  </a:cubicBezTo>
                  <a:lnTo>
                    <a:pt x="1322" y="2903"/>
                  </a:lnTo>
                  <a:cubicBezTo>
                    <a:pt x="1288" y="2951"/>
                    <a:pt x="1243" y="2981"/>
                    <a:pt x="1180" y="2996"/>
                  </a:cubicBezTo>
                  <a:cubicBezTo>
                    <a:pt x="1163" y="3001"/>
                    <a:pt x="1148" y="3003"/>
                    <a:pt x="1132" y="3003"/>
                  </a:cubicBezTo>
                  <a:cubicBezTo>
                    <a:pt x="1092" y="3003"/>
                    <a:pt x="1054" y="2988"/>
                    <a:pt x="1008" y="2966"/>
                  </a:cubicBezTo>
                  <a:lnTo>
                    <a:pt x="232" y="2470"/>
                  </a:lnTo>
                  <a:cubicBezTo>
                    <a:pt x="187" y="2436"/>
                    <a:pt x="154" y="2391"/>
                    <a:pt x="139" y="2328"/>
                  </a:cubicBezTo>
                  <a:cubicBezTo>
                    <a:pt x="124" y="2268"/>
                    <a:pt x="139" y="2205"/>
                    <a:pt x="169" y="2156"/>
                  </a:cubicBezTo>
                  <a:lnTo>
                    <a:pt x="1400" y="231"/>
                  </a:lnTo>
                  <a:cubicBezTo>
                    <a:pt x="1445" y="168"/>
                    <a:pt x="1523" y="123"/>
                    <a:pt x="1602" y="123"/>
                  </a:cubicBezTo>
                  <a:close/>
                  <a:moveTo>
                    <a:pt x="1590" y="1"/>
                  </a:moveTo>
                  <a:cubicBezTo>
                    <a:pt x="1475" y="1"/>
                    <a:pt x="1366" y="59"/>
                    <a:pt x="1307" y="168"/>
                  </a:cubicBezTo>
                  <a:lnTo>
                    <a:pt x="61" y="2082"/>
                  </a:lnTo>
                  <a:cubicBezTo>
                    <a:pt x="16" y="2175"/>
                    <a:pt x="1" y="2268"/>
                    <a:pt x="16" y="2343"/>
                  </a:cubicBezTo>
                  <a:cubicBezTo>
                    <a:pt x="31" y="2436"/>
                    <a:pt x="94" y="2515"/>
                    <a:pt x="169" y="2578"/>
                  </a:cubicBezTo>
                  <a:lnTo>
                    <a:pt x="949" y="3074"/>
                  </a:lnTo>
                  <a:cubicBezTo>
                    <a:pt x="1008" y="3108"/>
                    <a:pt x="1072" y="3123"/>
                    <a:pt x="1135" y="3123"/>
                  </a:cubicBezTo>
                  <a:cubicBezTo>
                    <a:pt x="1258" y="3123"/>
                    <a:pt x="1366" y="3074"/>
                    <a:pt x="1430" y="2966"/>
                  </a:cubicBezTo>
                  <a:lnTo>
                    <a:pt x="2672" y="1037"/>
                  </a:lnTo>
                  <a:cubicBezTo>
                    <a:pt x="2721" y="962"/>
                    <a:pt x="2736" y="869"/>
                    <a:pt x="2721" y="776"/>
                  </a:cubicBezTo>
                  <a:cubicBezTo>
                    <a:pt x="2687" y="683"/>
                    <a:pt x="2643" y="604"/>
                    <a:pt x="2564" y="556"/>
                  </a:cubicBezTo>
                  <a:lnTo>
                    <a:pt x="1788" y="59"/>
                  </a:lnTo>
                  <a:cubicBezTo>
                    <a:pt x="1725" y="20"/>
                    <a:pt x="1657" y="1"/>
                    <a:pt x="159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30"/>
            <p:cNvSpPr/>
            <p:nvPr/>
          </p:nvSpPr>
          <p:spPr>
            <a:xfrm>
              <a:off x="3216825" y="2534650"/>
              <a:ext cx="28850" cy="12475"/>
            </a:xfrm>
            <a:custGeom>
              <a:rect b="b" l="l" r="r" t="t"/>
              <a:pathLst>
                <a:path extrusionOk="0" h="499" w="1154">
                  <a:moveTo>
                    <a:pt x="456" y="1"/>
                  </a:moveTo>
                  <a:cubicBezTo>
                    <a:pt x="363" y="1"/>
                    <a:pt x="270" y="47"/>
                    <a:pt x="220" y="125"/>
                  </a:cubicBezTo>
                  <a:lnTo>
                    <a:pt x="19" y="454"/>
                  </a:lnTo>
                  <a:cubicBezTo>
                    <a:pt x="0" y="454"/>
                    <a:pt x="0" y="484"/>
                    <a:pt x="19" y="484"/>
                  </a:cubicBezTo>
                  <a:lnTo>
                    <a:pt x="34" y="499"/>
                  </a:lnTo>
                  <a:cubicBezTo>
                    <a:pt x="49" y="499"/>
                    <a:pt x="64" y="484"/>
                    <a:pt x="64" y="484"/>
                  </a:cubicBezTo>
                  <a:lnTo>
                    <a:pt x="265" y="159"/>
                  </a:lnTo>
                  <a:cubicBezTo>
                    <a:pt x="306" y="98"/>
                    <a:pt x="387" y="63"/>
                    <a:pt x="464" y="63"/>
                  </a:cubicBezTo>
                  <a:cubicBezTo>
                    <a:pt x="505" y="63"/>
                    <a:pt x="546" y="73"/>
                    <a:pt x="579" y="96"/>
                  </a:cubicBezTo>
                  <a:lnTo>
                    <a:pt x="1090" y="424"/>
                  </a:lnTo>
                  <a:cubicBezTo>
                    <a:pt x="1097" y="431"/>
                    <a:pt x="1109" y="435"/>
                    <a:pt x="1120" y="435"/>
                  </a:cubicBezTo>
                  <a:cubicBezTo>
                    <a:pt x="1130" y="435"/>
                    <a:pt x="1138" y="431"/>
                    <a:pt x="1138" y="424"/>
                  </a:cubicBezTo>
                  <a:cubicBezTo>
                    <a:pt x="1153" y="405"/>
                    <a:pt x="1153" y="390"/>
                    <a:pt x="1138" y="375"/>
                  </a:cubicBezTo>
                  <a:lnTo>
                    <a:pt x="609" y="51"/>
                  </a:lnTo>
                  <a:cubicBezTo>
                    <a:pt x="563" y="17"/>
                    <a:pt x="510" y="1"/>
                    <a:pt x="45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30"/>
            <p:cNvSpPr/>
            <p:nvPr/>
          </p:nvSpPr>
          <p:spPr>
            <a:xfrm>
              <a:off x="3092850" y="2638900"/>
              <a:ext cx="123625" cy="154300"/>
            </a:xfrm>
            <a:custGeom>
              <a:rect b="b" l="l" r="r" t="t"/>
              <a:pathLst>
                <a:path extrusionOk="0" h="6172" w="4945">
                  <a:moveTo>
                    <a:pt x="3280" y="0"/>
                  </a:moveTo>
                  <a:lnTo>
                    <a:pt x="1" y="5097"/>
                  </a:lnTo>
                  <a:lnTo>
                    <a:pt x="1665" y="6171"/>
                  </a:lnTo>
                  <a:lnTo>
                    <a:pt x="4944" y="1056"/>
                  </a:lnTo>
                  <a:lnTo>
                    <a:pt x="328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0"/>
            <p:cNvSpPr/>
            <p:nvPr/>
          </p:nvSpPr>
          <p:spPr>
            <a:xfrm>
              <a:off x="3166725" y="2664550"/>
              <a:ext cx="27650" cy="26400"/>
            </a:xfrm>
            <a:custGeom>
              <a:rect b="b" l="l" r="r" t="t"/>
              <a:pathLst>
                <a:path extrusionOk="0" h="1056" w="1106">
                  <a:moveTo>
                    <a:pt x="404" y="60"/>
                  </a:moveTo>
                  <a:lnTo>
                    <a:pt x="1027" y="466"/>
                  </a:lnTo>
                  <a:lnTo>
                    <a:pt x="698" y="993"/>
                  </a:lnTo>
                  <a:lnTo>
                    <a:pt x="64" y="590"/>
                  </a:lnTo>
                  <a:lnTo>
                    <a:pt x="404" y="60"/>
                  </a:lnTo>
                  <a:close/>
                  <a:moveTo>
                    <a:pt x="389" y="0"/>
                  </a:moveTo>
                  <a:cubicBezTo>
                    <a:pt x="374" y="15"/>
                    <a:pt x="359" y="15"/>
                    <a:pt x="344" y="30"/>
                  </a:cubicBezTo>
                  <a:lnTo>
                    <a:pt x="16" y="560"/>
                  </a:lnTo>
                  <a:cubicBezTo>
                    <a:pt x="1" y="590"/>
                    <a:pt x="1" y="619"/>
                    <a:pt x="31" y="638"/>
                  </a:cubicBezTo>
                  <a:lnTo>
                    <a:pt x="669" y="1056"/>
                  </a:lnTo>
                  <a:lnTo>
                    <a:pt x="717" y="1056"/>
                  </a:lnTo>
                  <a:cubicBezTo>
                    <a:pt x="732" y="1056"/>
                    <a:pt x="747" y="1041"/>
                    <a:pt x="747" y="1026"/>
                  </a:cubicBezTo>
                  <a:lnTo>
                    <a:pt x="1090" y="511"/>
                  </a:lnTo>
                  <a:cubicBezTo>
                    <a:pt x="1090" y="496"/>
                    <a:pt x="1105" y="481"/>
                    <a:pt x="1090" y="466"/>
                  </a:cubicBezTo>
                  <a:cubicBezTo>
                    <a:pt x="1090" y="452"/>
                    <a:pt x="1090" y="433"/>
                    <a:pt x="1072" y="418"/>
                  </a:cubicBezTo>
                  <a:lnTo>
                    <a:pt x="437" y="15"/>
                  </a:lnTo>
                  <a:cubicBezTo>
                    <a:pt x="419" y="0"/>
                    <a:pt x="404" y="0"/>
                    <a:pt x="389"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30"/>
            <p:cNvSpPr/>
            <p:nvPr/>
          </p:nvSpPr>
          <p:spPr>
            <a:xfrm>
              <a:off x="3187350" y="2660850"/>
              <a:ext cx="4300" cy="5675"/>
            </a:xfrm>
            <a:custGeom>
              <a:rect b="b" l="l" r="r" t="t"/>
              <a:pathLst>
                <a:path extrusionOk="0" h="227" w="172">
                  <a:moveTo>
                    <a:pt x="140" y="0"/>
                  </a:moveTo>
                  <a:cubicBezTo>
                    <a:pt x="130" y="0"/>
                    <a:pt x="119" y="11"/>
                    <a:pt x="108" y="21"/>
                  </a:cubicBezTo>
                  <a:lnTo>
                    <a:pt x="15" y="178"/>
                  </a:lnTo>
                  <a:cubicBezTo>
                    <a:pt x="0" y="178"/>
                    <a:pt x="15" y="208"/>
                    <a:pt x="15" y="208"/>
                  </a:cubicBezTo>
                  <a:cubicBezTo>
                    <a:pt x="30" y="226"/>
                    <a:pt x="30" y="226"/>
                    <a:pt x="45" y="226"/>
                  </a:cubicBezTo>
                  <a:lnTo>
                    <a:pt x="60" y="208"/>
                  </a:lnTo>
                  <a:lnTo>
                    <a:pt x="172" y="55"/>
                  </a:lnTo>
                  <a:cubicBezTo>
                    <a:pt x="172" y="40"/>
                    <a:pt x="172" y="21"/>
                    <a:pt x="153" y="6"/>
                  </a:cubicBezTo>
                  <a:cubicBezTo>
                    <a:pt x="149" y="2"/>
                    <a:pt x="144" y="0"/>
                    <a:pt x="140"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30"/>
            <p:cNvSpPr/>
            <p:nvPr/>
          </p:nvSpPr>
          <p:spPr>
            <a:xfrm>
              <a:off x="3186125" y="2661375"/>
              <a:ext cx="6650" cy="4300"/>
            </a:xfrm>
            <a:custGeom>
              <a:rect b="b" l="l" r="r" t="t"/>
              <a:pathLst>
                <a:path extrusionOk="0" h="172" w="266">
                  <a:moveTo>
                    <a:pt x="64" y="0"/>
                  </a:moveTo>
                  <a:cubicBezTo>
                    <a:pt x="49" y="0"/>
                    <a:pt x="34" y="0"/>
                    <a:pt x="16" y="19"/>
                  </a:cubicBezTo>
                  <a:cubicBezTo>
                    <a:pt x="1" y="34"/>
                    <a:pt x="16" y="49"/>
                    <a:pt x="34" y="64"/>
                  </a:cubicBezTo>
                  <a:lnTo>
                    <a:pt x="221" y="172"/>
                  </a:lnTo>
                  <a:lnTo>
                    <a:pt x="251" y="172"/>
                  </a:lnTo>
                  <a:cubicBezTo>
                    <a:pt x="266" y="157"/>
                    <a:pt x="266" y="127"/>
                    <a:pt x="251" y="127"/>
                  </a:cubicBezTo>
                  <a:lnTo>
                    <a:pt x="6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30"/>
            <p:cNvSpPr/>
            <p:nvPr/>
          </p:nvSpPr>
          <p:spPr>
            <a:xfrm>
              <a:off x="3143775" y="2697700"/>
              <a:ext cx="29225" cy="29000"/>
            </a:xfrm>
            <a:custGeom>
              <a:rect b="b" l="l" r="r" t="t"/>
              <a:pathLst>
                <a:path extrusionOk="0" h="1160" w="1169">
                  <a:moveTo>
                    <a:pt x="467" y="58"/>
                  </a:moveTo>
                  <a:lnTo>
                    <a:pt x="1105" y="461"/>
                  </a:lnTo>
                  <a:lnTo>
                    <a:pt x="702" y="1099"/>
                  </a:lnTo>
                  <a:lnTo>
                    <a:pt x="64" y="693"/>
                  </a:lnTo>
                  <a:lnTo>
                    <a:pt x="467" y="58"/>
                  </a:lnTo>
                  <a:close/>
                  <a:moveTo>
                    <a:pt x="461" y="0"/>
                  </a:moveTo>
                  <a:cubicBezTo>
                    <a:pt x="445" y="0"/>
                    <a:pt x="431" y="7"/>
                    <a:pt x="422" y="25"/>
                  </a:cubicBezTo>
                  <a:lnTo>
                    <a:pt x="1" y="663"/>
                  </a:lnTo>
                  <a:lnTo>
                    <a:pt x="1" y="711"/>
                  </a:lnTo>
                  <a:cubicBezTo>
                    <a:pt x="1" y="726"/>
                    <a:pt x="16" y="741"/>
                    <a:pt x="31" y="741"/>
                  </a:cubicBezTo>
                  <a:lnTo>
                    <a:pt x="669" y="1159"/>
                  </a:lnTo>
                  <a:lnTo>
                    <a:pt x="702" y="1159"/>
                  </a:lnTo>
                  <a:cubicBezTo>
                    <a:pt x="717" y="1159"/>
                    <a:pt x="732" y="1159"/>
                    <a:pt x="747" y="1144"/>
                  </a:cubicBezTo>
                  <a:lnTo>
                    <a:pt x="1150" y="491"/>
                  </a:lnTo>
                  <a:cubicBezTo>
                    <a:pt x="1169" y="476"/>
                    <a:pt x="1169" y="431"/>
                    <a:pt x="1135" y="413"/>
                  </a:cubicBezTo>
                  <a:lnTo>
                    <a:pt x="497" y="10"/>
                  </a:lnTo>
                  <a:cubicBezTo>
                    <a:pt x="485" y="4"/>
                    <a:pt x="472" y="0"/>
                    <a:pt x="461"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30"/>
            <p:cNvSpPr/>
            <p:nvPr/>
          </p:nvSpPr>
          <p:spPr>
            <a:xfrm>
              <a:off x="3166350" y="2693000"/>
              <a:ext cx="4700" cy="6175"/>
            </a:xfrm>
            <a:custGeom>
              <a:rect b="b" l="l" r="r" t="t"/>
              <a:pathLst>
                <a:path extrusionOk="0" h="247" w="188">
                  <a:moveTo>
                    <a:pt x="147" y="0"/>
                  </a:moveTo>
                  <a:cubicBezTo>
                    <a:pt x="139" y="0"/>
                    <a:pt x="131" y="4"/>
                    <a:pt x="124" y="11"/>
                  </a:cubicBezTo>
                  <a:lnTo>
                    <a:pt x="16" y="198"/>
                  </a:lnTo>
                  <a:cubicBezTo>
                    <a:pt x="1" y="213"/>
                    <a:pt x="1" y="228"/>
                    <a:pt x="16" y="246"/>
                  </a:cubicBezTo>
                  <a:lnTo>
                    <a:pt x="31" y="246"/>
                  </a:lnTo>
                  <a:cubicBezTo>
                    <a:pt x="46" y="246"/>
                    <a:pt x="60" y="246"/>
                    <a:pt x="60" y="228"/>
                  </a:cubicBezTo>
                  <a:lnTo>
                    <a:pt x="187" y="41"/>
                  </a:lnTo>
                  <a:cubicBezTo>
                    <a:pt x="187" y="26"/>
                    <a:pt x="187" y="11"/>
                    <a:pt x="172" y="11"/>
                  </a:cubicBezTo>
                  <a:cubicBezTo>
                    <a:pt x="163" y="4"/>
                    <a:pt x="155" y="0"/>
                    <a:pt x="1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0"/>
            <p:cNvSpPr/>
            <p:nvPr/>
          </p:nvSpPr>
          <p:spPr>
            <a:xfrm>
              <a:off x="3110100" y="2758750"/>
              <a:ext cx="6850" cy="6850"/>
            </a:xfrm>
            <a:custGeom>
              <a:rect b="b" l="l" r="r" t="t"/>
              <a:pathLst>
                <a:path extrusionOk="0" h="274" w="274">
                  <a:moveTo>
                    <a:pt x="116" y="1"/>
                  </a:moveTo>
                  <a:cubicBezTo>
                    <a:pt x="98" y="4"/>
                    <a:pt x="83" y="12"/>
                    <a:pt x="64" y="23"/>
                  </a:cubicBezTo>
                  <a:cubicBezTo>
                    <a:pt x="49" y="34"/>
                    <a:pt x="34" y="45"/>
                    <a:pt x="23" y="64"/>
                  </a:cubicBezTo>
                  <a:cubicBezTo>
                    <a:pt x="12" y="83"/>
                    <a:pt x="5" y="109"/>
                    <a:pt x="1" y="131"/>
                  </a:cubicBezTo>
                  <a:cubicBezTo>
                    <a:pt x="1" y="157"/>
                    <a:pt x="5" y="180"/>
                    <a:pt x="16" y="198"/>
                  </a:cubicBezTo>
                  <a:cubicBezTo>
                    <a:pt x="27" y="221"/>
                    <a:pt x="42" y="239"/>
                    <a:pt x="64" y="251"/>
                  </a:cubicBezTo>
                  <a:cubicBezTo>
                    <a:pt x="83" y="265"/>
                    <a:pt x="105" y="273"/>
                    <a:pt x="131" y="273"/>
                  </a:cubicBezTo>
                  <a:cubicBezTo>
                    <a:pt x="135" y="274"/>
                    <a:pt x="139" y="274"/>
                    <a:pt x="143" y="274"/>
                  </a:cubicBezTo>
                  <a:cubicBezTo>
                    <a:pt x="162" y="274"/>
                    <a:pt x="180" y="267"/>
                    <a:pt x="199" y="258"/>
                  </a:cubicBezTo>
                  <a:cubicBezTo>
                    <a:pt x="221" y="247"/>
                    <a:pt x="236" y="232"/>
                    <a:pt x="251" y="210"/>
                  </a:cubicBezTo>
                  <a:cubicBezTo>
                    <a:pt x="262" y="195"/>
                    <a:pt x="266" y="176"/>
                    <a:pt x="269" y="157"/>
                  </a:cubicBezTo>
                  <a:cubicBezTo>
                    <a:pt x="273" y="135"/>
                    <a:pt x="273" y="116"/>
                    <a:pt x="269" y="94"/>
                  </a:cubicBezTo>
                  <a:lnTo>
                    <a:pt x="217" y="105"/>
                  </a:lnTo>
                  <a:cubicBezTo>
                    <a:pt x="221" y="116"/>
                    <a:pt x="221" y="131"/>
                    <a:pt x="221" y="142"/>
                  </a:cubicBezTo>
                  <a:cubicBezTo>
                    <a:pt x="217" y="157"/>
                    <a:pt x="214" y="168"/>
                    <a:pt x="206" y="180"/>
                  </a:cubicBezTo>
                  <a:cubicBezTo>
                    <a:pt x="199" y="191"/>
                    <a:pt x="187" y="198"/>
                    <a:pt x="176" y="206"/>
                  </a:cubicBezTo>
                  <a:cubicBezTo>
                    <a:pt x="168" y="211"/>
                    <a:pt x="158" y="215"/>
                    <a:pt x="147" y="215"/>
                  </a:cubicBezTo>
                  <a:cubicBezTo>
                    <a:pt x="143" y="215"/>
                    <a:pt x="139" y="214"/>
                    <a:pt x="135" y="213"/>
                  </a:cubicBezTo>
                  <a:cubicBezTo>
                    <a:pt x="120" y="213"/>
                    <a:pt x="109" y="210"/>
                    <a:pt x="94" y="202"/>
                  </a:cubicBezTo>
                  <a:cubicBezTo>
                    <a:pt x="83" y="191"/>
                    <a:pt x="72" y="183"/>
                    <a:pt x="64" y="168"/>
                  </a:cubicBezTo>
                  <a:cubicBezTo>
                    <a:pt x="57" y="157"/>
                    <a:pt x="57" y="142"/>
                    <a:pt x="57" y="127"/>
                  </a:cubicBezTo>
                  <a:cubicBezTo>
                    <a:pt x="57" y="116"/>
                    <a:pt x="61" y="101"/>
                    <a:pt x="68" y="90"/>
                  </a:cubicBezTo>
                  <a:cubicBezTo>
                    <a:pt x="75" y="79"/>
                    <a:pt x="83" y="71"/>
                    <a:pt x="98" y="64"/>
                  </a:cubicBezTo>
                  <a:cubicBezTo>
                    <a:pt x="109" y="57"/>
                    <a:pt x="120" y="53"/>
                    <a:pt x="135" y="49"/>
                  </a:cubicBezTo>
                  <a:lnTo>
                    <a:pt x="116"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30"/>
            <p:cNvSpPr/>
            <p:nvPr/>
          </p:nvSpPr>
          <p:spPr>
            <a:xfrm>
              <a:off x="3113750" y="2752950"/>
              <a:ext cx="6925" cy="6950"/>
            </a:xfrm>
            <a:custGeom>
              <a:rect b="b" l="l" r="r" t="t"/>
              <a:pathLst>
                <a:path extrusionOk="0" h="278" w="277">
                  <a:moveTo>
                    <a:pt x="142" y="57"/>
                  </a:moveTo>
                  <a:cubicBezTo>
                    <a:pt x="157" y="57"/>
                    <a:pt x="168" y="65"/>
                    <a:pt x="183" y="72"/>
                  </a:cubicBezTo>
                  <a:cubicBezTo>
                    <a:pt x="194" y="80"/>
                    <a:pt x="206" y="91"/>
                    <a:pt x="213" y="102"/>
                  </a:cubicBezTo>
                  <a:cubicBezTo>
                    <a:pt x="217" y="117"/>
                    <a:pt x="220" y="128"/>
                    <a:pt x="220" y="143"/>
                  </a:cubicBezTo>
                  <a:cubicBezTo>
                    <a:pt x="220" y="158"/>
                    <a:pt x="217" y="173"/>
                    <a:pt x="209" y="184"/>
                  </a:cubicBezTo>
                  <a:cubicBezTo>
                    <a:pt x="202" y="195"/>
                    <a:pt x="191" y="206"/>
                    <a:pt x="179" y="210"/>
                  </a:cubicBezTo>
                  <a:cubicBezTo>
                    <a:pt x="165" y="218"/>
                    <a:pt x="150" y="221"/>
                    <a:pt x="138" y="221"/>
                  </a:cubicBezTo>
                  <a:cubicBezTo>
                    <a:pt x="123" y="218"/>
                    <a:pt x="109" y="214"/>
                    <a:pt x="94" y="206"/>
                  </a:cubicBezTo>
                  <a:cubicBezTo>
                    <a:pt x="82" y="199"/>
                    <a:pt x="71" y="188"/>
                    <a:pt x="68" y="173"/>
                  </a:cubicBezTo>
                  <a:cubicBezTo>
                    <a:pt x="60" y="162"/>
                    <a:pt x="56" y="147"/>
                    <a:pt x="56" y="132"/>
                  </a:cubicBezTo>
                  <a:cubicBezTo>
                    <a:pt x="56" y="117"/>
                    <a:pt x="60" y="106"/>
                    <a:pt x="68" y="95"/>
                  </a:cubicBezTo>
                  <a:cubicBezTo>
                    <a:pt x="79" y="80"/>
                    <a:pt x="86" y="72"/>
                    <a:pt x="101" y="65"/>
                  </a:cubicBezTo>
                  <a:cubicBezTo>
                    <a:pt x="112" y="61"/>
                    <a:pt x="127" y="57"/>
                    <a:pt x="142" y="57"/>
                  </a:cubicBezTo>
                  <a:close/>
                  <a:moveTo>
                    <a:pt x="134" y="0"/>
                  </a:moveTo>
                  <a:cubicBezTo>
                    <a:pt x="116" y="0"/>
                    <a:pt x="97" y="7"/>
                    <a:pt x="79" y="16"/>
                  </a:cubicBezTo>
                  <a:cubicBezTo>
                    <a:pt x="56" y="27"/>
                    <a:pt x="41" y="42"/>
                    <a:pt x="26" y="65"/>
                  </a:cubicBezTo>
                  <a:cubicBezTo>
                    <a:pt x="12" y="87"/>
                    <a:pt x="4" y="113"/>
                    <a:pt x="0" y="136"/>
                  </a:cubicBezTo>
                  <a:cubicBezTo>
                    <a:pt x="0" y="162"/>
                    <a:pt x="4" y="184"/>
                    <a:pt x="15" y="203"/>
                  </a:cubicBezTo>
                  <a:cubicBezTo>
                    <a:pt x="26" y="225"/>
                    <a:pt x="41" y="244"/>
                    <a:pt x="64" y="255"/>
                  </a:cubicBezTo>
                  <a:cubicBezTo>
                    <a:pt x="82" y="270"/>
                    <a:pt x="109" y="277"/>
                    <a:pt x="131" y="277"/>
                  </a:cubicBezTo>
                  <a:cubicBezTo>
                    <a:pt x="153" y="277"/>
                    <a:pt x="176" y="274"/>
                    <a:pt x="198" y="262"/>
                  </a:cubicBezTo>
                  <a:cubicBezTo>
                    <a:pt x="220" y="251"/>
                    <a:pt x="239" y="233"/>
                    <a:pt x="250" y="210"/>
                  </a:cubicBezTo>
                  <a:cubicBezTo>
                    <a:pt x="265" y="188"/>
                    <a:pt x="273" y="165"/>
                    <a:pt x="276" y="143"/>
                  </a:cubicBezTo>
                  <a:cubicBezTo>
                    <a:pt x="276" y="117"/>
                    <a:pt x="273" y="95"/>
                    <a:pt x="262" y="72"/>
                  </a:cubicBezTo>
                  <a:cubicBezTo>
                    <a:pt x="250" y="53"/>
                    <a:pt x="235" y="35"/>
                    <a:pt x="213" y="20"/>
                  </a:cubicBezTo>
                  <a:cubicBezTo>
                    <a:pt x="194" y="9"/>
                    <a:pt x="172" y="1"/>
                    <a:pt x="146" y="1"/>
                  </a:cubicBezTo>
                  <a:cubicBezTo>
                    <a:pt x="142" y="1"/>
                    <a:pt x="138" y="0"/>
                    <a:pt x="13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30"/>
            <p:cNvSpPr/>
            <p:nvPr/>
          </p:nvSpPr>
          <p:spPr>
            <a:xfrm>
              <a:off x="3116650" y="2745700"/>
              <a:ext cx="7650" cy="6925"/>
            </a:xfrm>
            <a:custGeom>
              <a:rect b="b" l="l" r="r" t="t"/>
              <a:pathLst>
                <a:path extrusionOk="0" h="277" w="306">
                  <a:moveTo>
                    <a:pt x="146" y="0"/>
                  </a:moveTo>
                  <a:lnTo>
                    <a:pt x="112" y="49"/>
                  </a:lnTo>
                  <a:lnTo>
                    <a:pt x="239" y="217"/>
                  </a:lnTo>
                  <a:lnTo>
                    <a:pt x="34" y="168"/>
                  </a:lnTo>
                  <a:lnTo>
                    <a:pt x="0" y="224"/>
                  </a:lnTo>
                  <a:lnTo>
                    <a:pt x="276" y="276"/>
                  </a:lnTo>
                  <a:lnTo>
                    <a:pt x="306" y="228"/>
                  </a:lnTo>
                  <a:lnTo>
                    <a:pt x="146"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30"/>
            <p:cNvSpPr/>
            <p:nvPr/>
          </p:nvSpPr>
          <p:spPr>
            <a:xfrm>
              <a:off x="3120650" y="2743725"/>
              <a:ext cx="6375" cy="4800"/>
            </a:xfrm>
            <a:custGeom>
              <a:rect b="b" l="l" r="r" t="t"/>
              <a:pathLst>
                <a:path extrusionOk="0" h="192" w="255">
                  <a:moveTo>
                    <a:pt x="34" y="1"/>
                  </a:moveTo>
                  <a:lnTo>
                    <a:pt x="0" y="49"/>
                  </a:lnTo>
                  <a:lnTo>
                    <a:pt x="221" y="191"/>
                  </a:lnTo>
                  <a:lnTo>
                    <a:pt x="254" y="143"/>
                  </a:lnTo>
                  <a:lnTo>
                    <a:pt x="34"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30"/>
            <p:cNvSpPr/>
            <p:nvPr/>
          </p:nvSpPr>
          <p:spPr>
            <a:xfrm>
              <a:off x="3122325" y="2738425"/>
              <a:ext cx="7675" cy="7575"/>
            </a:xfrm>
            <a:custGeom>
              <a:rect b="b" l="l" r="r" t="t"/>
              <a:pathLst>
                <a:path extrusionOk="0" h="303" w="307">
                  <a:moveTo>
                    <a:pt x="160" y="58"/>
                  </a:moveTo>
                  <a:cubicBezTo>
                    <a:pt x="164" y="58"/>
                    <a:pt x="168" y="59"/>
                    <a:pt x="172" y="60"/>
                  </a:cubicBezTo>
                  <a:cubicBezTo>
                    <a:pt x="183" y="60"/>
                    <a:pt x="198" y="64"/>
                    <a:pt x="213" y="75"/>
                  </a:cubicBezTo>
                  <a:cubicBezTo>
                    <a:pt x="224" y="82"/>
                    <a:pt x="236" y="93"/>
                    <a:pt x="243" y="105"/>
                  </a:cubicBezTo>
                  <a:cubicBezTo>
                    <a:pt x="247" y="116"/>
                    <a:pt x="251" y="127"/>
                    <a:pt x="251" y="142"/>
                  </a:cubicBezTo>
                  <a:cubicBezTo>
                    <a:pt x="251" y="157"/>
                    <a:pt x="247" y="168"/>
                    <a:pt x="239" y="179"/>
                  </a:cubicBezTo>
                  <a:lnTo>
                    <a:pt x="210" y="224"/>
                  </a:lnTo>
                  <a:lnTo>
                    <a:pt x="75" y="138"/>
                  </a:lnTo>
                  <a:lnTo>
                    <a:pt x="101" y="93"/>
                  </a:lnTo>
                  <a:cubicBezTo>
                    <a:pt x="109" y="82"/>
                    <a:pt x="120" y="75"/>
                    <a:pt x="131" y="67"/>
                  </a:cubicBezTo>
                  <a:cubicBezTo>
                    <a:pt x="139" y="62"/>
                    <a:pt x="150" y="58"/>
                    <a:pt x="160" y="58"/>
                  </a:cubicBezTo>
                  <a:close/>
                  <a:moveTo>
                    <a:pt x="176" y="0"/>
                  </a:moveTo>
                  <a:cubicBezTo>
                    <a:pt x="154" y="0"/>
                    <a:pt x="131" y="4"/>
                    <a:pt x="113" y="15"/>
                  </a:cubicBezTo>
                  <a:cubicBezTo>
                    <a:pt x="90" y="26"/>
                    <a:pt x="75" y="45"/>
                    <a:pt x="60" y="67"/>
                  </a:cubicBezTo>
                  <a:lnTo>
                    <a:pt x="1" y="161"/>
                  </a:lnTo>
                  <a:lnTo>
                    <a:pt x="221" y="302"/>
                  </a:lnTo>
                  <a:lnTo>
                    <a:pt x="277" y="209"/>
                  </a:lnTo>
                  <a:cubicBezTo>
                    <a:pt x="292" y="187"/>
                    <a:pt x="303" y="164"/>
                    <a:pt x="303" y="142"/>
                  </a:cubicBezTo>
                  <a:cubicBezTo>
                    <a:pt x="307" y="116"/>
                    <a:pt x="303" y="93"/>
                    <a:pt x="292" y="75"/>
                  </a:cubicBezTo>
                  <a:cubicBezTo>
                    <a:pt x="280" y="52"/>
                    <a:pt x="266" y="37"/>
                    <a:pt x="243" y="23"/>
                  </a:cubicBezTo>
                  <a:cubicBezTo>
                    <a:pt x="221" y="8"/>
                    <a:pt x="202" y="0"/>
                    <a:pt x="176"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30"/>
            <p:cNvSpPr/>
            <p:nvPr/>
          </p:nvSpPr>
          <p:spPr>
            <a:xfrm>
              <a:off x="3129125" y="2735700"/>
              <a:ext cx="2175" cy="2550"/>
            </a:xfrm>
            <a:custGeom>
              <a:rect b="b" l="l" r="r" t="t"/>
              <a:pathLst>
                <a:path extrusionOk="0" h="102" w="87">
                  <a:moveTo>
                    <a:pt x="53" y="1"/>
                  </a:moveTo>
                  <a:lnTo>
                    <a:pt x="1" y="79"/>
                  </a:lnTo>
                  <a:lnTo>
                    <a:pt x="35" y="102"/>
                  </a:lnTo>
                  <a:lnTo>
                    <a:pt x="87" y="20"/>
                  </a:lnTo>
                  <a:lnTo>
                    <a:pt x="53"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0"/>
            <p:cNvSpPr/>
            <p:nvPr/>
          </p:nvSpPr>
          <p:spPr>
            <a:xfrm>
              <a:off x="3128025" y="2731150"/>
              <a:ext cx="7025" cy="4775"/>
            </a:xfrm>
            <a:custGeom>
              <a:rect b="b" l="l" r="r" t="t"/>
              <a:pathLst>
                <a:path extrusionOk="0" h="191" w="281">
                  <a:moveTo>
                    <a:pt x="64" y="0"/>
                  </a:moveTo>
                  <a:lnTo>
                    <a:pt x="0" y="93"/>
                  </a:lnTo>
                  <a:lnTo>
                    <a:pt x="45" y="120"/>
                  </a:lnTo>
                  <a:lnTo>
                    <a:pt x="71" y="75"/>
                  </a:lnTo>
                  <a:lnTo>
                    <a:pt x="250" y="190"/>
                  </a:lnTo>
                  <a:lnTo>
                    <a:pt x="280" y="142"/>
                  </a:lnTo>
                  <a:lnTo>
                    <a:pt x="6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30"/>
            <p:cNvSpPr/>
            <p:nvPr/>
          </p:nvSpPr>
          <p:spPr>
            <a:xfrm>
              <a:off x="3131000" y="2726825"/>
              <a:ext cx="6475" cy="6475"/>
            </a:xfrm>
            <a:custGeom>
              <a:rect b="b" l="l" r="r" t="t"/>
              <a:pathLst>
                <a:path extrusionOk="0" h="259" w="259">
                  <a:moveTo>
                    <a:pt x="95" y="52"/>
                  </a:moveTo>
                  <a:cubicBezTo>
                    <a:pt x="103" y="52"/>
                    <a:pt x="111" y="56"/>
                    <a:pt x="116" y="61"/>
                  </a:cubicBezTo>
                  <a:cubicBezTo>
                    <a:pt x="127" y="65"/>
                    <a:pt x="135" y="76"/>
                    <a:pt x="135" y="87"/>
                  </a:cubicBezTo>
                  <a:cubicBezTo>
                    <a:pt x="139" y="99"/>
                    <a:pt x="135" y="110"/>
                    <a:pt x="127" y="121"/>
                  </a:cubicBezTo>
                  <a:cubicBezTo>
                    <a:pt x="120" y="132"/>
                    <a:pt x="113" y="136"/>
                    <a:pt x="101" y="140"/>
                  </a:cubicBezTo>
                  <a:cubicBezTo>
                    <a:pt x="98" y="141"/>
                    <a:pt x="96" y="141"/>
                    <a:pt x="93" y="141"/>
                  </a:cubicBezTo>
                  <a:cubicBezTo>
                    <a:pt x="86" y="141"/>
                    <a:pt x="80" y="138"/>
                    <a:pt x="72" y="132"/>
                  </a:cubicBezTo>
                  <a:cubicBezTo>
                    <a:pt x="60" y="125"/>
                    <a:pt x="53" y="117"/>
                    <a:pt x="53" y="106"/>
                  </a:cubicBezTo>
                  <a:cubicBezTo>
                    <a:pt x="49" y="95"/>
                    <a:pt x="53" y="87"/>
                    <a:pt x="60" y="76"/>
                  </a:cubicBezTo>
                  <a:cubicBezTo>
                    <a:pt x="68" y="61"/>
                    <a:pt x="75" y="54"/>
                    <a:pt x="86" y="54"/>
                  </a:cubicBezTo>
                  <a:cubicBezTo>
                    <a:pt x="89" y="53"/>
                    <a:pt x="92" y="52"/>
                    <a:pt x="95" y="52"/>
                  </a:cubicBezTo>
                  <a:close/>
                  <a:moveTo>
                    <a:pt x="104" y="0"/>
                  </a:moveTo>
                  <a:cubicBezTo>
                    <a:pt x="90" y="0"/>
                    <a:pt x="75" y="4"/>
                    <a:pt x="64" y="9"/>
                  </a:cubicBezTo>
                  <a:cubicBezTo>
                    <a:pt x="45" y="16"/>
                    <a:pt x="30" y="31"/>
                    <a:pt x="19" y="50"/>
                  </a:cubicBezTo>
                  <a:cubicBezTo>
                    <a:pt x="8" y="65"/>
                    <a:pt x="1" y="84"/>
                    <a:pt x="1" y="99"/>
                  </a:cubicBezTo>
                  <a:cubicBezTo>
                    <a:pt x="1" y="113"/>
                    <a:pt x="1" y="128"/>
                    <a:pt x="8" y="143"/>
                  </a:cubicBezTo>
                  <a:cubicBezTo>
                    <a:pt x="16" y="158"/>
                    <a:pt x="27" y="169"/>
                    <a:pt x="42" y="177"/>
                  </a:cubicBezTo>
                  <a:cubicBezTo>
                    <a:pt x="59" y="188"/>
                    <a:pt x="76" y="193"/>
                    <a:pt x="91" y="193"/>
                  </a:cubicBezTo>
                  <a:cubicBezTo>
                    <a:pt x="96" y="193"/>
                    <a:pt x="101" y="193"/>
                    <a:pt x="105" y="192"/>
                  </a:cubicBezTo>
                  <a:cubicBezTo>
                    <a:pt x="127" y="188"/>
                    <a:pt x="146" y="173"/>
                    <a:pt x="157" y="154"/>
                  </a:cubicBezTo>
                  <a:cubicBezTo>
                    <a:pt x="165" y="140"/>
                    <a:pt x="172" y="128"/>
                    <a:pt x="172" y="117"/>
                  </a:cubicBezTo>
                  <a:cubicBezTo>
                    <a:pt x="172" y="106"/>
                    <a:pt x="172" y="95"/>
                    <a:pt x="165" y="84"/>
                  </a:cubicBezTo>
                  <a:lnTo>
                    <a:pt x="165" y="84"/>
                  </a:lnTo>
                  <a:cubicBezTo>
                    <a:pt x="187" y="95"/>
                    <a:pt x="202" y="110"/>
                    <a:pt x="206" y="125"/>
                  </a:cubicBezTo>
                  <a:cubicBezTo>
                    <a:pt x="213" y="143"/>
                    <a:pt x="210" y="162"/>
                    <a:pt x="198" y="181"/>
                  </a:cubicBezTo>
                  <a:cubicBezTo>
                    <a:pt x="191" y="188"/>
                    <a:pt x="187" y="196"/>
                    <a:pt x="180" y="203"/>
                  </a:cubicBezTo>
                  <a:cubicBezTo>
                    <a:pt x="172" y="207"/>
                    <a:pt x="161" y="214"/>
                    <a:pt x="154" y="218"/>
                  </a:cubicBezTo>
                  <a:lnTo>
                    <a:pt x="176" y="259"/>
                  </a:lnTo>
                  <a:cubicBezTo>
                    <a:pt x="187" y="251"/>
                    <a:pt x="198" y="244"/>
                    <a:pt x="210" y="233"/>
                  </a:cubicBezTo>
                  <a:cubicBezTo>
                    <a:pt x="221" y="222"/>
                    <a:pt x="232" y="214"/>
                    <a:pt x="239" y="199"/>
                  </a:cubicBezTo>
                  <a:cubicBezTo>
                    <a:pt x="251" y="181"/>
                    <a:pt x="258" y="162"/>
                    <a:pt x="258" y="140"/>
                  </a:cubicBezTo>
                  <a:cubicBezTo>
                    <a:pt x="258" y="121"/>
                    <a:pt x="251" y="99"/>
                    <a:pt x="239" y="80"/>
                  </a:cubicBezTo>
                  <a:cubicBezTo>
                    <a:pt x="224" y="61"/>
                    <a:pt x="210" y="43"/>
                    <a:pt x="183" y="28"/>
                  </a:cubicBezTo>
                  <a:cubicBezTo>
                    <a:pt x="161" y="13"/>
                    <a:pt x="142" y="5"/>
                    <a:pt x="120" y="2"/>
                  </a:cubicBezTo>
                  <a:cubicBezTo>
                    <a:pt x="115" y="1"/>
                    <a:pt x="110" y="0"/>
                    <a:pt x="10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30"/>
            <p:cNvSpPr/>
            <p:nvPr/>
          </p:nvSpPr>
          <p:spPr>
            <a:xfrm>
              <a:off x="3119625" y="2761925"/>
              <a:ext cx="13550" cy="11775"/>
            </a:xfrm>
            <a:custGeom>
              <a:rect b="b" l="l" r="r" t="t"/>
              <a:pathLst>
                <a:path extrusionOk="0" h="471" w="542">
                  <a:moveTo>
                    <a:pt x="217" y="0"/>
                  </a:moveTo>
                  <a:lnTo>
                    <a:pt x="0" y="336"/>
                  </a:lnTo>
                  <a:lnTo>
                    <a:pt x="79" y="385"/>
                  </a:lnTo>
                  <a:lnTo>
                    <a:pt x="157" y="262"/>
                  </a:lnTo>
                  <a:lnTo>
                    <a:pt x="485" y="471"/>
                  </a:lnTo>
                  <a:lnTo>
                    <a:pt x="541" y="381"/>
                  </a:lnTo>
                  <a:lnTo>
                    <a:pt x="217" y="172"/>
                  </a:lnTo>
                  <a:lnTo>
                    <a:pt x="295" y="49"/>
                  </a:lnTo>
                  <a:lnTo>
                    <a:pt x="217"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0"/>
            <p:cNvSpPr/>
            <p:nvPr/>
          </p:nvSpPr>
          <p:spPr>
            <a:xfrm>
              <a:off x="3125875" y="2752975"/>
              <a:ext cx="15125" cy="14200"/>
            </a:xfrm>
            <a:custGeom>
              <a:rect b="b" l="l" r="r" t="t"/>
              <a:pathLst>
                <a:path extrusionOk="0" h="568" w="605">
                  <a:moveTo>
                    <a:pt x="198" y="0"/>
                  </a:moveTo>
                  <a:lnTo>
                    <a:pt x="0" y="306"/>
                  </a:lnTo>
                  <a:lnTo>
                    <a:pt x="403" y="567"/>
                  </a:lnTo>
                  <a:lnTo>
                    <a:pt x="605" y="254"/>
                  </a:lnTo>
                  <a:lnTo>
                    <a:pt x="530" y="205"/>
                  </a:lnTo>
                  <a:lnTo>
                    <a:pt x="385" y="426"/>
                  </a:lnTo>
                  <a:lnTo>
                    <a:pt x="299" y="370"/>
                  </a:lnTo>
                  <a:lnTo>
                    <a:pt x="422" y="176"/>
                  </a:lnTo>
                  <a:lnTo>
                    <a:pt x="347" y="127"/>
                  </a:lnTo>
                  <a:lnTo>
                    <a:pt x="221" y="321"/>
                  </a:lnTo>
                  <a:lnTo>
                    <a:pt x="135" y="265"/>
                  </a:lnTo>
                  <a:lnTo>
                    <a:pt x="273" y="49"/>
                  </a:lnTo>
                  <a:lnTo>
                    <a:pt x="198"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0"/>
            <p:cNvSpPr/>
            <p:nvPr/>
          </p:nvSpPr>
          <p:spPr>
            <a:xfrm>
              <a:off x="3133425" y="2743650"/>
              <a:ext cx="12625" cy="13250"/>
            </a:xfrm>
            <a:custGeom>
              <a:rect b="b" l="l" r="r" t="t"/>
              <a:pathLst>
                <a:path extrusionOk="0" h="530" w="505">
                  <a:moveTo>
                    <a:pt x="187" y="0"/>
                  </a:moveTo>
                  <a:cubicBezTo>
                    <a:pt x="161" y="11"/>
                    <a:pt x="135" y="30"/>
                    <a:pt x="109" y="49"/>
                  </a:cubicBezTo>
                  <a:cubicBezTo>
                    <a:pt x="83" y="71"/>
                    <a:pt x="64" y="97"/>
                    <a:pt x="45" y="123"/>
                  </a:cubicBezTo>
                  <a:cubicBezTo>
                    <a:pt x="23" y="157"/>
                    <a:pt x="12" y="187"/>
                    <a:pt x="8" y="217"/>
                  </a:cubicBezTo>
                  <a:cubicBezTo>
                    <a:pt x="1" y="246"/>
                    <a:pt x="4" y="272"/>
                    <a:pt x="16" y="299"/>
                  </a:cubicBezTo>
                  <a:cubicBezTo>
                    <a:pt x="23" y="321"/>
                    <a:pt x="42" y="343"/>
                    <a:pt x="64" y="358"/>
                  </a:cubicBezTo>
                  <a:cubicBezTo>
                    <a:pt x="90" y="373"/>
                    <a:pt x="116" y="381"/>
                    <a:pt x="139" y="381"/>
                  </a:cubicBezTo>
                  <a:cubicBezTo>
                    <a:pt x="165" y="377"/>
                    <a:pt x="183" y="369"/>
                    <a:pt x="202" y="358"/>
                  </a:cubicBezTo>
                  <a:cubicBezTo>
                    <a:pt x="225" y="343"/>
                    <a:pt x="247" y="325"/>
                    <a:pt x="269" y="302"/>
                  </a:cubicBezTo>
                  <a:cubicBezTo>
                    <a:pt x="288" y="287"/>
                    <a:pt x="303" y="276"/>
                    <a:pt x="314" y="269"/>
                  </a:cubicBezTo>
                  <a:cubicBezTo>
                    <a:pt x="325" y="258"/>
                    <a:pt x="336" y="254"/>
                    <a:pt x="348" y="250"/>
                  </a:cubicBezTo>
                  <a:cubicBezTo>
                    <a:pt x="351" y="249"/>
                    <a:pt x="354" y="249"/>
                    <a:pt x="357" y="249"/>
                  </a:cubicBezTo>
                  <a:cubicBezTo>
                    <a:pt x="365" y="249"/>
                    <a:pt x="373" y="252"/>
                    <a:pt x="381" y="258"/>
                  </a:cubicBezTo>
                  <a:cubicBezTo>
                    <a:pt x="392" y="265"/>
                    <a:pt x="400" y="276"/>
                    <a:pt x="400" y="291"/>
                  </a:cubicBezTo>
                  <a:cubicBezTo>
                    <a:pt x="400" y="306"/>
                    <a:pt x="392" y="325"/>
                    <a:pt x="381" y="343"/>
                  </a:cubicBezTo>
                  <a:cubicBezTo>
                    <a:pt x="366" y="366"/>
                    <a:pt x="348" y="384"/>
                    <a:pt x="318" y="403"/>
                  </a:cubicBezTo>
                  <a:cubicBezTo>
                    <a:pt x="292" y="425"/>
                    <a:pt x="262" y="437"/>
                    <a:pt x="228" y="448"/>
                  </a:cubicBezTo>
                  <a:lnTo>
                    <a:pt x="280" y="530"/>
                  </a:lnTo>
                  <a:cubicBezTo>
                    <a:pt x="314" y="519"/>
                    <a:pt x="348" y="504"/>
                    <a:pt x="381" y="478"/>
                  </a:cubicBezTo>
                  <a:cubicBezTo>
                    <a:pt x="411" y="455"/>
                    <a:pt x="437" y="425"/>
                    <a:pt x="460" y="392"/>
                  </a:cubicBezTo>
                  <a:cubicBezTo>
                    <a:pt x="478" y="362"/>
                    <a:pt x="493" y="332"/>
                    <a:pt x="497" y="302"/>
                  </a:cubicBezTo>
                  <a:cubicBezTo>
                    <a:pt x="504" y="272"/>
                    <a:pt x="501" y="246"/>
                    <a:pt x="489" y="220"/>
                  </a:cubicBezTo>
                  <a:cubicBezTo>
                    <a:pt x="482" y="194"/>
                    <a:pt x="463" y="172"/>
                    <a:pt x="437" y="157"/>
                  </a:cubicBezTo>
                  <a:cubicBezTo>
                    <a:pt x="415" y="141"/>
                    <a:pt x="394" y="134"/>
                    <a:pt x="374" y="134"/>
                  </a:cubicBezTo>
                  <a:cubicBezTo>
                    <a:pt x="370" y="134"/>
                    <a:pt x="366" y="134"/>
                    <a:pt x="363" y="134"/>
                  </a:cubicBezTo>
                  <a:cubicBezTo>
                    <a:pt x="336" y="138"/>
                    <a:pt x="314" y="146"/>
                    <a:pt x="295" y="157"/>
                  </a:cubicBezTo>
                  <a:cubicBezTo>
                    <a:pt x="277" y="168"/>
                    <a:pt x="254" y="187"/>
                    <a:pt x="228" y="209"/>
                  </a:cubicBezTo>
                  <a:cubicBezTo>
                    <a:pt x="202" y="231"/>
                    <a:pt x="180" y="246"/>
                    <a:pt x="165" y="258"/>
                  </a:cubicBezTo>
                  <a:cubicBezTo>
                    <a:pt x="158" y="261"/>
                    <a:pt x="151" y="263"/>
                    <a:pt x="145" y="263"/>
                  </a:cubicBezTo>
                  <a:cubicBezTo>
                    <a:pt x="136" y="263"/>
                    <a:pt x="128" y="260"/>
                    <a:pt x="120" y="254"/>
                  </a:cubicBezTo>
                  <a:cubicBezTo>
                    <a:pt x="109" y="246"/>
                    <a:pt x="101" y="239"/>
                    <a:pt x="101" y="224"/>
                  </a:cubicBezTo>
                  <a:cubicBezTo>
                    <a:pt x="101" y="213"/>
                    <a:pt x="109" y="198"/>
                    <a:pt x="116" y="183"/>
                  </a:cubicBezTo>
                  <a:cubicBezTo>
                    <a:pt x="127" y="164"/>
                    <a:pt x="146" y="149"/>
                    <a:pt x="169" y="131"/>
                  </a:cubicBezTo>
                  <a:cubicBezTo>
                    <a:pt x="191" y="112"/>
                    <a:pt x="213" y="97"/>
                    <a:pt x="239" y="82"/>
                  </a:cubicBezTo>
                  <a:lnTo>
                    <a:pt x="187"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30"/>
            <p:cNvSpPr/>
            <p:nvPr/>
          </p:nvSpPr>
          <p:spPr>
            <a:xfrm>
              <a:off x="3137525" y="2733950"/>
              <a:ext cx="13550" cy="11850"/>
            </a:xfrm>
            <a:custGeom>
              <a:rect b="b" l="l" r="r" t="t"/>
              <a:pathLst>
                <a:path extrusionOk="0" h="474" w="542">
                  <a:moveTo>
                    <a:pt x="221" y="0"/>
                  </a:moveTo>
                  <a:lnTo>
                    <a:pt x="1" y="340"/>
                  </a:lnTo>
                  <a:lnTo>
                    <a:pt x="79" y="388"/>
                  </a:lnTo>
                  <a:lnTo>
                    <a:pt x="158" y="265"/>
                  </a:lnTo>
                  <a:lnTo>
                    <a:pt x="486" y="474"/>
                  </a:lnTo>
                  <a:lnTo>
                    <a:pt x="542" y="384"/>
                  </a:lnTo>
                  <a:lnTo>
                    <a:pt x="217" y="175"/>
                  </a:lnTo>
                  <a:lnTo>
                    <a:pt x="296" y="52"/>
                  </a:lnTo>
                  <a:lnTo>
                    <a:pt x="221"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30"/>
            <p:cNvSpPr/>
            <p:nvPr/>
          </p:nvSpPr>
          <p:spPr>
            <a:xfrm>
              <a:off x="3101800" y="2624250"/>
              <a:ext cx="97975" cy="69975"/>
            </a:xfrm>
            <a:custGeom>
              <a:rect b="b" l="l" r="r" t="t"/>
              <a:pathLst>
                <a:path extrusionOk="0" h="2799" w="3919">
                  <a:moveTo>
                    <a:pt x="2380" y="0"/>
                  </a:moveTo>
                  <a:cubicBezTo>
                    <a:pt x="1189" y="0"/>
                    <a:pt x="1" y="974"/>
                    <a:pt x="1" y="974"/>
                  </a:cubicBezTo>
                  <a:lnTo>
                    <a:pt x="825" y="2698"/>
                  </a:lnTo>
                  <a:cubicBezTo>
                    <a:pt x="825" y="2698"/>
                    <a:pt x="796" y="2798"/>
                    <a:pt x="815" y="2798"/>
                  </a:cubicBezTo>
                  <a:cubicBezTo>
                    <a:pt x="830" y="2798"/>
                    <a:pt x="873" y="2739"/>
                    <a:pt x="982" y="2530"/>
                  </a:cubicBezTo>
                  <a:cubicBezTo>
                    <a:pt x="1228" y="2045"/>
                    <a:pt x="2519" y="1519"/>
                    <a:pt x="3221" y="1097"/>
                  </a:cubicBezTo>
                  <a:cubicBezTo>
                    <a:pt x="3919" y="679"/>
                    <a:pt x="3280" y="228"/>
                    <a:pt x="3280" y="228"/>
                  </a:cubicBezTo>
                  <a:cubicBezTo>
                    <a:pt x="2994" y="65"/>
                    <a:pt x="2687" y="0"/>
                    <a:pt x="2380"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30"/>
            <p:cNvSpPr/>
            <p:nvPr/>
          </p:nvSpPr>
          <p:spPr>
            <a:xfrm>
              <a:off x="3125125" y="2675825"/>
              <a:ext cx="13650" cy="13550"/>
            </a:xfrm>
            <a:custGeom>
              <a:rect b="b" l="l" r="r" t="t"/>
              <a:pathLst>
                <a:path extrusionOk="0" h="542" w="546">
                  <a:moveTo>
                    <a:pt x="545" y="1"/>
                  </a:moveTo>
                  <a:lnTo>
                    <a:pt x="545" y="1"/>
                  </a:lnTo>
                  <a:cubicBezTo>
                    <a:pt x="310" y="154"/>
                    <a:pt x="124" y="310"/>
                    <a:pt x="49" y="467"/>
                  </a:cubicBezTo>
                  <a:cubicBezTo>
                    <a:pt x="30" y="482"/>
                    <a:pt x="30" y="497"/>
                    <a:pt x="15" y="512"/>
                  </a:cubicBezTo>
                  <a:cubicBezTo>
                    <a:pt x="15" y="517"/>
                    <a:pt x="15" y="520"/>
                    <a:pt x="15" y="523"/>
                  </a:cubicBezTo>
                  <a:lnTo>
                    <a:pt x="15" y="523"/>
                  </a:lnTo>
                  <a:cubicBezTo>
                    <a:pt x="108" y="408"/>
                    <a:pt x="245" y="304"/>
                    <a:pt x="422" y="187"/>
                  </a:cubicBezTo>
                  <a:lnTo>
                    <a:pt x="545" y="1"/>
                  </a:lnTo>
                  <a:close/>
                  <a:moveTo>
                    <a:pt x="15" y="523"/>
                  </a:moveTo>
                  <a:cubicBezTo>
                    <a:pt x="10" y="529"/>
                    <a:pt x="5" y="535"/>
                    <a:pt x="1" y="542"/>
                  </a:cubicBezTo>
                  <a:cubicBezTo>
                    <a:pt x="10" y="532"/>
                    <a:pt x="14" y="529"/>
                    <a:pt x="15" y="523"/>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0"/>
            <p:cNvSpPr/>
            <p:nvPr/>
          </p:nvSpPr>
          <p:spPr>
            <a:xfrm>
              <a:off x="3135675" y="2671900"/>
              <a:ext cx="9350" cy="8625"/>
            </a:xfrm>
            <a:custGeom>
              <a:rect b="b" l="l" r="r" t="t"/>
              <a:pathLst>
                <a:path extrusionOk="0" h="345" w="374">
                  <a:moveTo>
                    <a:pt x="373" y="1"/>
                  </a:moveTo>
                  <a:lnTo>
                    <a:pt x="373" y="1"/>
                  </a:lnTo>
                  <a:cubicBezTo>
                    <a:pt x="280" y="46"/>
                    <a:pt x="202" y="109"/>
                    <a:pt x="123" y="158"/>
                  </a:cubicBezTo>
                  <a:lnTo>
                    <a:pt x="0" y="344"/>
                  </a:lnTo>
                  <a:cubicBezTo>
                    <a:pt x="75" y="296"/>
                    <a:pt x="153" y="266"/>
                    <a:pt x="232" y="217"/>
                  </a:cubicBezTo>
                  <a:lnTo>
                    <a:pt x="373"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0"/>
            <p:cNvSpPr/>
            <p:nvPr/>
          </p:nvSpPr>
          <p:spPr>
            <a:xfrm>
              <a:off x="3151525" y="2666025"/>
              <a:ext cx="3950" cy="5900"/>
            </a:xfrm>
            <a:custGeom>
              <a:rect b="b" l="l" r="r" t="t"/>
              <a:pathLst>
                <a:path extrusionOk="0" h="236" w="158">
                  <a:moveTo>
                    <a:pt x="157" y="1"/>
                  </a:moveTo>
                  <a:lnTo>
                    <a:pt x="157" y="1"/>
                  </a:lnTo>
                  <a:lnTo>
                    <a:pt x="0" y="236"/>
                  </a:lnTo>
                  <a:lnTo>
                    <a:pt x="0" y="236"/>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30"/>
            <p:cNvSpPr/>
            <p:nvPr/>
          </p:nvSpPr>
          <p:spPr>
            <a:xfrm>
              <a:off x="3141450" y="2671900"/>
              <a:ext cx="3575" cy="5450"/>
            </a:xfrm>
            <a:custGeom>
              <a:rect b="b" l="l" r="r" t="t"/>
              <a:pathLst>
                <a:path extrusionOk="0" h="218" w="143">
                  <a:moveTo>
                    <a:pt x="142" y="1"/>
                  </a:moveTo>
                  <a:lnTo>
                    <a:pt x="142" y="1"/>
                  </a:lnTo>
                  <a:lnTo>
                    <a:pt x="1" y="217"/>
                  </a:lnTo>
                  <a:lnTo>
                    <a:pt x="1" y="217"/>
                  </a:lnTo>
                  <a:close/>
                </a:path>
              </a:pathLst>
            </a:custGeom>
            <a:solidFill>
              <a:srgbClr val="AA9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30"/>
            <p:cNvSpPr/>
            <p:nvPr/>
          </p:nvSpPr>
          <p:spPr>
            <a:xfrm>
              <a:off x="3141450" y="2666025"/>
              <a:ext cx="14025" cy="11325"/>
            </a:xfrm>
            <a:custGeom>
              <a:rect b="b" l="l" r="r" t="t"/>
              <a:pathLst>
                <a:path extrusionOk="0" h="453" w="561">
                  <a:moveTo>
                    <a:pt x="560" y="1"/>
                  </a:moveTo>
                  <a:lnTo>
                    <a:pt x="560" y="1"/>
                  </a:lnTo>
                  <a:cubicBezTo>
                    <a:pt x="422" y="79"/>
                    <a:pt x="265" y="157"/>
                    <a:pt x="142" y="236"/>
                  </a:cubicBezTo>
                  <a:lnTo>
                    <a:pt x="1" y="452"/>
                  </a:lnTo>
                  <a:cubicBezTo>
                    <a:pt x="124" y="374"/>
                    <a:pt x="265" y="314"/>
                    <a:pt x="403" y="236"/>
                  </a:cubicBezTo>
                  <a:lnTo>
                    <a:pt x="560" y="1"/>
                  </a:lnTo>
                  <a:close/>
                </a:path>
              </a:pathLst>
            </a:custGeom>
            <a:solidFill>
              <a:srgbClr val="AE7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0"/>
            <p:cNvSpPr/>
            <p:nvPr/>
          </p:nvSpPr>
          <p:spPr>
            <a:xfrm>
              <a:off x="3151525" y="2643175"/>
              <a:ext cx="39300" cy="28750"/>
            </a:xfrm>
            <a:custGeom>
              <a:rect b="b" l="l" r="r" t="t"/>
              <a:pathLst>
                <a:path extrusionOk="0" h="1150" w="1572">
                  <a:moveTo>
                    <a:pt x="1541" y="1"/>
                  </a:moveTo>
                  <a:cubicBezTo>
                    <a:pt x="1527" y="60"/>
                    <a:pt x="1493" y="109"/>
                    <a:pt x="1448" y="154"/>
                  </a:cubicBezTo>
                  <a:lnTo>
                    <a:pt x="1556" y="217"/>
                  </a:lnTo>
                  <a:cubicBezTo>
                    <a:pt x="1571" y="139"/>
                    <a:pt x="1556" y="75"/>
                    <a:pt x="1541" y="1"/>
                  </a:cubicBezTo>
                  <a:close/>
                  <a:moveTo>
                    <a:pt x="265" y="855"/>
                  </a:moveTo>
                  <a:cubicBezTo>
                    <a:pt x="221" y="885"/>
                    <a:pt x="187" y="900"/>
                    <a:pt x="157" y="915"/>
                  </a:cubicBezTo>
                  <a:lnTo>
                    <a:pt x="0" y="1150"/>
                  </a:lnTo>
                  <a:cubicBezTo>
                    <a:pt x="34" y="1135"/>
                    <a:pt x="64" y="1120"/>
                    <a:pt x="94" y="1101"/>
                  </a:cubicBezTo>
                  <a:lnTo>
                    <a:pt x="265" y="855"/>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30"/>
            <p:cNvSpPr/>
            <p:nvPr/>
          </p:nvSpPr>
          <p:spPr>
            <a:xfrm>
              <a:off x="3153850" y="2647000"/>
              <a:ext cx="36600" cy="23725"/>
            </a:xfrm>
            <a:custGeom>
              <a:rect b="b" l="l" r="r" t="t"/>
              <a:pathLst>
                <a:path extrusionOk="0" h="949" w="1464">
                  <a:moveTo>
                    <a:pt x="1355" y="1"/>
                  </a:moveTo>
                  <a:cubicBezTo>
                    <a:pt x="1307" y="64"/>
                    <a:pt x="1247" y="127"/>
                    <a:pt x="1154" y="172"/>
                  </a:cubicBezTo>
                  <a:lnTo>
                    <a:pt x="1154" y="187"/>
                  </a:lnTo>
                  <a:lnTo>
                    <a:pt x="1139" y="187"/>
                  </a:lnTo>
                  <a:cubicBezTo>
                    <a:pt x="1105" y="202"/>
                    <a:pt x="1090" y="221"/>
                    <a:pt x="1060" y="236"/>
                  </a:cubicBezTo>
                  <a:cubicBezTo>
                    <a:pt x="810" y="374"/>
                    <a:pt x="486" y="545"/>
                    <a:pt x="172" y="702"/>
                  </a:cubicBezTo>
                  <a:lnTo>
                    <a:pt x="1" y="948"/>
                  </a:lnTo>
                  <a:cubicBezTo>
                    <a:pt x="407" y="762"/>
                    <a:pt x="825" y="594"/>
                    <a:pt x="1120" y="422"/>
                  </a:cubicBezTo>
                  <a:cubicBezTo>
                    <a:pt x="1340" y="314"/>
                    <a:pt x="1434" y="187"/>
                    <a:pt x="1463" y="64"/>
                  </a:cubicBezTo>
                  <a:lnTo>
                    <a:pt x="1355"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30"/>
            <p:cNvSpPr/>
            <p:nvPr/>
          </p:nvSpPr>
          <p:spPr>
            <a:xfrm>
              <a:off x="3182675" y="2643175"/>
              <a:ext cx="7400" cy="8150"/>
            </a:xfrm>
            <a:custGeom>
              <a:rect b="b" l="l" r="r" t="t"/>
              <a:pathLst>
                <a:path extrusionOk="0" h="326" w="296">
                  <a:moveTo>
                    <a:pt x="295" y="1"/>
                  </a:moveTo>
                  <a:cubicBezTo>
                    <a:pt x="289" y="25"/>
                    <a:pt x="279" y="49"/>
                    <a:pt x="266" y="73"/>
                  </a:cubicBezTo>
                  <a:lnTo>
                    <a:pt x="266" y="73"/>
                  </a:lnTo>
                  <a:cubicBezTo>
                    <a:pt x="279" y="51"/>
                    <a:pt x="289" y="27"/>
                    <a:pt x="295" y="1"/>
                  </a:cubicBezTo>
                  <a:close/>
                  <a:moveTo>
                    <a:pt x="266" y="73"/>
                  </a:moveTo>
                  <a:cubicBezTo>
                    <a:pt x="249" y="102"/>
                    <a:pt x="227" y="129"/>
                    <a:pt x="202" y="154"/>
                  </a:cubicBezTo>
                  <a:cubicBezTo>
                    <a:pt x="189" y="171"/>
                    <a:pt x="174" y="189"/>
                    <a:pt x="158" y="207"/>
                  </a:cubicBezTo>
                  <a:lnTo>
                    <a:pt x="158" y="207"/>
                  </a:lnTo>
                  <a:cubicBezTo>
                    <a:pt x="206" y="162"/>
                    <a:pt x="241" y="118"/>
                    <a:pt x="266" y="73"/>
                  </a:cubicBezTo>
                  <a:close/>
                  <a:moveTo>
                    <a:pt x="158" y="207"/>
                  </a:moveTo>
                  <a:cubicBezTo>
                    <a:pt x="116" y="246"/>
                    <a:pt x="63" y="286"/>
                    <a:pt x="1" y="325"/>
                  </a:cubicBezTo>
                  <a:cubicBezTo>
                    <a:pt x="68" y="293"/>
                    <a:pt x="117" y="251"/>
                    <a:pt x="158" y="207"/>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30"/>
            <p:cNvSpPr/>
            <p:nvPr/>
          </p:nvSpPr>
          <p:spPr>
            <a:xfrm>
              <a:off x="3204775" y="2774900"/>
              <a:ext cx="19075" cy="11675"/>
            </a:xfrm>
            <a:custGeom>
              <a:rect b="b" l="l" r="r" t="t"/>
              <a:pathLst>
                <a:path extrusionOk="0" h="467" w="763">
                  <a:moveTo>
                    <a:pt x="762" y="0"/>
                  </a:moveTo>
                  <a:lnTo>
                    <a:pt x="314" y="295"/>
                  </a:lnTo>
                  <a:cubicBezTo>
                    <a:pt x="312" y="297"/>
                    <a:pt x="309" y="299"/>
                    <a:pt x="306" y="302"/>
                  </a:cubicBezTo>
                  <a:lnTo>
                    <a:pt x="306" y="302"/>
                  </a:lnTo>
                  <a:lnTo>
                    <a:pt x="747" y="15"/>
                  </a:lnTo>
                  <a:lnTo>
                    <a:pt x="762" y="0"/>
                  </a:lnTo>
                  <a:close/>
                  <a:moveTo>
                    <a:pt x="306" y="302"/>
                  </a:moveTo>
                  <a:lnTo>
                    <a:pt x="249" y="338"/>
                  </a:lnTo>
                  <a:lnTo>
                    <a:pt x="249" y="338"/>
                  </a:lnTo>
                  <a:cubicBezTo>
                    <a:pt x="269" y="328"/>
                    <a:pt x="288" y="316"/>
                    <a:pt x="306" y="302"/>
                  </a:cubicBezTo>
                  <a:close/>
                  <a:moveTo>
                    <a:pt x="249" y="338"/>
                  </a:moveTo>
                  <a:cubicBezTo>
                    <a:pt x="186" y="373"/>
                    <a:pt x="114" y="392"/>
                    <a:pt x="35" y="403"/>
                  </a:cubicBezTo>
                  <a:cubicBezTo>
                    <a:pt x="35" y="422"/>
                    <a:pt x="16" y="452"/>
                    <a:pt x="1" y="466"/>
                  </a:cubicBezTo>
                  <a:cubicBezTo>
                    <a:pt x="64" y="452"/>
                    <a:pt x="109" y="437"/>
                    <a:pt x="173" y="388"/>
                  </a:cubicBezTo>
                  <a:lnTo>
                    <a:pt x="249" y="338"/>
                  </a:lnTo>
                  <a:close/>
                </a:path>
              </a:pathLst>
            </a:custGeom>
            <a:solidFill>
              <a:srgbClr val="7FA8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30"/>
            <p:cNvSpPr/>
            <p:nvPr/>
          </p:nvSpPr>
          <p:spPr>
            <a:xfrm>
              <a:off x="3183425" y="2760525"/>
              <a:ext cx="22225" cy="26800"/>
            </a:xfrm>
            <a:custGeom>
              <a:rect b="b" l="l" r="r" t="t"/>
              <a:pathLst>
                <a:path extrusionOk="0" h="1072" w="889">
                  <a:moveTo>
                    <a:pt x="265" y="0"/>
                  </a:moveTo>
                  <a:lnTo>
                    <a:pt x="187" y="64"/>
                  </a:lnTo>
                  <a:lnTo>
                    <a:pt x="124" y="94"/>
                  </a:lnTo>
                  <a:cubicBezTo>
                    <a:pt x="124" y="94"/>
                    <a:pt x="109" y="109"/>
                    <a:pt x="109" y="124"/>
                  </a:cubicBezTo>
                  <a:cubicBezTo>
                    <a:pt x="94" y="172"/>
                    <a:pt x="64" y="232"/>
                    <a:pt x="49" y="280"/>
                  </a:cubicBezTo>
                  <a:cubicBezTo>
                    <a:pt x="1" y="452"/>
                    <a:pt x="30" y="638"/>
                    <a:pt x="142" y="791"/>
                  </a:cubicBezTo>
                  <a:cubicBezTo>
                    <a:pt x="265" y="978"/>
                    <a:pt x="467" y="1071"/>
                    <a:pt x="668" y="1071"/>
                  </a:cubicBezTo>
                  <a:cubicBezTo>
                    <a:pt x="732" y="1071"/>
                    <a:pt x="795" y="1071"/>
                    <a:pt x="855" y="1041"/>
                  </a:cubicBezTo>
                  <a:cubicBezTo>
                    <a:pt x="870" y="1027"/>
                    <a:pt x="889" y="997"/>
                    <a:pt x="889" y="978"/>
                  </a:cubicBezTo>
                  <a:lnTo>
                    <a:pt x="825" y="978"/>
                  </a:lnTo>
                  <a:cubicBezTo>
                    <a:pt x="654" y="978"/>
                    <a:pt x="482" y="903"/>
                    <a:pt x="359" y="777"/>
                  </a:cubicBezTo>
                  <a:cubicBezTo>
                    <a:pt x="329" y="762"/>
                    <a:pt x="310" y="732"/>
                    <a:pt x="280" y="683"/>
                  </a:cubicBezTo>
                  <a:cubicBezTo>
                    <a:pt x="280" y="668"/>
                    <a:pt x="265" y="668"/>
                    <a:pt x="265" y="668"/>
                  </a:cubicBezTo>
                  <a:lnTo>
                    <a:pt x="265" y="653"/>
                  </a:lnTo>
                  <a:lnTo>
                    <a:pt x="251" y="653"/>
                  </a:lnTo>
                  <a:lnTo>
                    <a:pt x="251" y="638"/>
                  </a:lnTo>
                  <a:cubicBezTo>
                    <a:pt x="142" y="437"/>
                    <a:pt x="157" y="187"/>
                    <a:pt x="265" y="0"/>
                  </a:cubicBezTo>
                  <a:close/>
                </a:path>
              </a:pathLst>
            </a:custGeom>
            <a:solidFill>
              <a:srgbClr val="529C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30"/>
            <p:cNvSpPr/>
            <p:nvPr/>
          </p:nvSpPr>
          <p:spPr>
            <a:xfrm>
              <a:off x="3184650" y="2763600"/>
              <a:ext cx="1500" cy="3950"/>
            </a:xfrm>
            <a:custGeom>
              <a:rect b="b" l="l" r="r" t="t"/>
              <a:pathLst>
                <a:path extrusionOk="0" h="158" w="60">
                  <a:moveTo>
                    <a:pt x="60" y="1"/>
                  </a:moveTo>
                  <a:cubicBezTo>
                    <a:pt x="30" y="49"/>
                    <a:pt x="15" y="94"/>
                    <a:pt x="0" y="157"/>
                  </a:cubicBezTo>
                  <a:cubicBezTo>
                    <a:pt x="15" y="109"/>
                    <a:pt x="45" y="49"/>
                    <a:pt x="60" y="1"/>
                  </a:cubicBezTo>
                  <a:close/>
                </a:path>
              </a:pathLst>
            </a:custGeom>
            <a:solidFill>
              <a:srgbClr val="038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30"/>
            <p:cNvSpPr/>
            <p:nvPr/>
          </p:nvSpPr>
          <p:spPr>
            <a:xfrm>
              <a:off x="3139500" y="2677950"/>
              <a:ext cx="82000" cy="61975"/>
            </a:xfrm>
            <a:custGeom>
              <a:rect b="b" l="l" r="r" t="t"/>
              <a:pathLst>
                <a:path extrusionOk="0" h="2479" w="3280">
                  <a:moveTo>
                    <a:pt x="2546" y="0"/>
                  </a:moveTo>
                  <a:cubicBezTo>
                    <a:pt x="2425" y="0"/>
                    <a:pt x="2302" y="34"/>
                    <a:pt x="2194" y="102"/>
                  </a:cubicBezTo>
                  <a:lnTo>
                    <a:pt x="373" y="1296"/>
                  </a:lnTo>
                  <a:cubicBezTo>
                    <a:pt x="93" y="1501"/>
                    <a:pt x="0" y="1904"/>
                    <a:pt x="202" y="2199"/>
                  </a:cubicBezTo>
                  <a:cubicBezTo>
                    <a:pt x="320" y="2376"/>
                    <a:pt x="526" y="2479"/>
                    <a:pt x="737" y="2479"/>
                  </a:cubicBezTo>
                  <a:cubicBezTo>
                    <a:pt x="859" y="2479"/>
                    <a:pt x="982" y="2444"/>
                    <a:pt x="1090" y="2371"/>
                  </a:cubicBezTo>
                  <a:lnTo>
                    <a:pt x="2907" y="1173"/>
                  </a:lnTo>
                  <a:cubicBezTo>
                    <a:pt x="3205" y="971"/>
                    <a:pt x="3280" y="583"/>
                    <a:pt x="3078" y="289"/>
                  </a:cubicBezTo>
                  <a:cubicBezTo>
                    <a:pt x="2960" y="100"/>
                    <a:pt x="2755" y="0"/>
                    <a:pt x="2546"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30"/>
            <p:cNvSpPr/>
            <p:nvPr/>
          </p:nvSpPr>
          <p:spPr>
            <a:xfrm>
              <a:off x="3162800" y="2712475"/>
              <a:ext cx="63850" cy="50125"/>
            </a:xfrm>
            <a:custGeom>
              <a:rect b="b" l="l" r="r" t="t"/>
              <a:pathLst>
                <a:path extrusionOk="0" h="2005" w="2554">
                  <a:moveTo>
                    <a:pt x="1813" y="1"/>
                  </a:moveTo>
                  <a:cubicBezTo>
                    <a:pt x="1693" y="1"/>
                    <a:pt x="1571" y="34"/>
                    <a:pt x="1464" y="102"/>
                  </a:cubicBezTo>
                  <a:lnTo>
                    <a:pt x="374" y="833"/>
                  </a:lnTo>
                  <a:cubicBezTo>
                    <a:pt x="79" y="1020"/>
                    <a:pt x="1" y="1426"/>
                    <a:pt x="188" y="1721"/>
                  </a:cubicBezTo>
                  <a:cubicBezTo>
                    <a:pt x="313" y="1905"/>
                    <a:pt x="519" y="2005"/>
                    <a:pt x="727" y="2005"/>
                  </a:cubicBezTo>
                  <a:cubicBezTo>
                    <a:pt x="853" y="2005"/>
                    <a:pt x="980" y="1968"/>
                    <a:pt x="1090" y="1893"/>
                  </a:cubicBezTo>
                  <a:lnTo>
                    <a:pt x="2180" y="1176"/>
                  </a:lnTo>
                  <a:cubicBezTo>
                    <a:pt x="2475" y="975"/>
                    <a:pt x="2553" y="587"/>
                    <a:pt x="2348" y="288"/>
                  </a:cubicBezTo>
                  <a:cubicBezTo>
                    <a:pt x="2229" y="101"/>
                    <a:pt x="2023" y="1"/>
                    <a:pt x="1813"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30"/>
            <p:cNvSpPr/>
            <p:nvPr/>
          </p:nvSpPr>
          <p:spPr>
            <a:xfrm>
              <a:off x="3136425" y="2715000"/>
              <a:ext cx="31450" cy="28000"/>
            </a:xfrm>
            <a:custGeom>
              <a:rect b="b" l="l" r="r" t="t"/>
              <a:pathLst>
                <a:path extrusionOk="0" h="1120" w="1258">
                  <a:moveTo>
                    <a:pt x="295" y="1"/>
                  </a:moveTo>
                  <a:cubicBezTo>
                    <a:pt x="63" y="206"/>
                    <a:pt x="0" y="560"/>
                    <a:pt x="187" y="825"/>
                  </a:cubicBezTo>
                  <a:lnTo>
                    <a:pt x="187" y="840"/>
                  </a:lnTo>
                  <a:lnTo>
                    <a:pt x="250" y="732"/>
                  </a:lnTo>
                  <a:lnTo>
                    <a:pt x="683" y="1012"/>
                  </a:lnTo>
                  <a:lnTo>
                    <a:pt x="623" y="1105"/>
                  </a:lnTo>
                  <a:cubicBezTo>
                    <a:pt x="653" y="1120"/>
                    <a:pt x="683" y="1120"/>
                    <a:pt x="716" y="1120"/>
                  </a:cubicBezTo>
                  <a:cubicBezTo>
                    <a:pt x="840" y="1120"/>
                    <a:pt x="963" y="1090"/>
                    <a:pt x="1071" y="1012"/>
                  </a:cubicBezTo>
                  <a:lnTo>
                    <a:pt x="1183" y="952"/>
                  </a:lnTo>
                  <a:cubicBezTo>
                    <a:pt x="1198" y="919"/>
                    <a:pt x="1228" y="889"/>
                    <a:pt x="1257" y="874"/>
                  </a:cubicBezTo>
                  <a:lnTo>
                    <a:pt x="1257" y="874"/>
                  </a:lnTo>
                  <a:lnTo>
                    <a:pt x="1213" y="889"/>
                  </a:lnTo>
                  <a:cubicBezTo>
                    <a:pt x="1104" y="967"/>
                    <a:pt x="978" y="997"/>
                    <a:pt x="854" y="997"/>
                  </a:cubicBezTo>
                  <a:cubicBezTo>
                    <a:pt x="653" y="997"/>
                    <a:pt x="452" y="889"/>
                    <a:pt x="325" y="717"/>
                  </a:cubicBezTo>
                  <a:lnTo>
                    <a:pt x="325" y="702"/>
                  </a:lnTo>
                  <a:lnTo>
                    <a:pt x="310" y="702"/>
                  </a:lnTo>
                  <a:lnTo>
                    <a:pt x="310" y="687"/>
                  </a:lnTo>
                  <a:cubicBezTo>
                    <a:pt x="187" y="486"/>
                    <a:pt x="187" y="236"/>
                    <a:pt x="295" y="34"/>
                  </a:cubicBezTo>
                  <a:lnTo>
                    <a:pt x="295" y="19"/>
                  </a:lnTo>
                  <a:lnTo>
                    <a:pt x="295"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0"/>
            <p:cNvSpPr/>
            <p:nvPr/>
          </p:nvSpPr>
          <p:spPr>
            <a:xfrm>
              <a:off x="3143775" y="2713500"/>
              <a:ext cx="2000" cy="2375"/>
            </a:xfrm>
            <a:custGeom>
              <a:rect b="b" l="l" r="r" t="t"/>
              <a:pathLst>
                <a:path extrusionOk="0" h="95" w="80">
                  <a:moveTo>
                    <a:pt x="79" y="1"/>
                  </a:moveTo>
                  <a:cubicBezTo>
                    <a:pt x="49" y="16"/>
                    <a:pt x="16" y="31"/>
                    <a:pt x="1" y="61"/>
                  </a:cubicBezTo>
                  <a:lnTo>
                    <a:pt x="1" y="79"/>
                  </a:lnTo>
                  <a:lnTo>
                    <a:pt x="1" y="94"/>
                  </a:lnTo>
                  <a:cubicBezTo>
                    <a:pt x="31" y="61"/>
                    <a:pt x="49" y="31"/>
                    <a:pt x="79" y="1"/>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30"/>
            <p:cNvSpPr/>
            <p:nvPr/>
          </p:nvSpPr>
          <p:spPr>
            <a:xfrm>
              <a:off x="3141075" y="2733275"/>
              <a:ext cx="12425" cy="9375"/>
            </a:xfrm>
            <a:custGeom>
              <a:rect b="b" l="l" r="r" t="t"/>
              <a:pathLst>
                <a:path extrusionOk="0" h="375" w="497">
                  <a:moveTo>
                    <a:pt x="1" y="1"/>
                  </a:moveTo>
                  <a:lnTo>
                    <a:pt x="1" y="374"/>
                  </a:lnTo>
                  <a:lnTo>
                    <a:pt x="497" y="374"/>
                  </a:lnTo>
                  <a:lnTo>
                    <a:pt x="497"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30"/>
            <p:cNvSpPr/>
            <p:nvPr/>
          </p:nvSpPr>
          <p:spPr>
            <a:xfrm>
              <a:off x="3119625" y="2761925"/>
              <a:ext cx="13550" cy="11775"/>
            </a:xfrm>
            <a:custGeom>
              <a:rect b="b" l="l" r="r" t="t"/>
              <a:pathLst>
                <a:path extrusionOk="0" h="471" w="542">
                  <a:moveTo>
                    <a:pt x="217" y="0"/>
                  </a:moveTo>
                  <a:lnTo>
                    <a:pt x="0" y="336"/>
                  </a:lnTo>
                  <a:lnTo>
                    <a:pt x="79" y="385"/>
                  </a:lnTo>
                  <a:lnTo>
                    <a:pt x="157" y="262"/>
                  </a:lnTo>
                  <a:lnTo>
                    <a:pt x="485" y="471"/>
                  </a:lnTo>
                  <a:lnTo>
                    <a:pt x="541" y="381"/>
                  </a:lnTo>
                  <a:lnTo>
                    <a:pt x="217" y="172"/>
                  </a:lnTo>
                  <a:lnTo>
                    <a:pt x="295" y="49"/>
                  </a:lnTo>
                  <a:lnTo>
                    <a:pt x="217"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0"/>
            <p:cNvSpPr/>
            <p:nvPr/>
          </p:nvSpPr>
          <p:spPr>
            <a:xfrm>
              <a:off x="3125875" y="2752975"/>
              <a:ext cx="15125" cy="14200"/>
            </a:xfrm>
            <a:custGeom>
              <a:rect b="b" l="l" r="r" t="t"/>
              <a:pathLst>
                <a:path extrusionOk="0" h="568" w="605">
                  <a:moveTo>
                    <a:pt x="198" y="0"/>
                  </a:moveTo>
                  <a:lnTo>
                    <a:pt x="0" y="306"/>
                  </a:lnTo>
                  <a:lnTo>
                    <a:pt x="403" y="567"/>
                  </a:lnTo>
                  <a:lnTo>
                    <a:pt x="605" y="254"/>
                  </a:lnTo>
                  <a:lnTo>
                    <a:pt x="530" y="205"/>
                  </a:lnTo>
                  <a:lnTo>
                    <a:pt x="385" y="426"/>
                  </a:lnTo>
                  <a:lnTo>
                    <a:pt x="299" y="370"/>
                  </a:lnTo>
                  <a:lnTo>
                    <a:pt x="422" y="176"/>
                  </a:lnTo>
                  <a:lnTo>
                    <a:pt x="347" y="127"/>
                  </a:lnTo>
                  <a:lnTo>
                    <a:pt x="221" y="321"/>
                  </a:lnTo>
                  <a:lnTo>
                    <a:pt x="135" y="265"/>
                  </a:lnTo>
                  <a:lnTo>
                    <a:pt x="273" y="49"/>
                  </a:lnTo>
                  <a:lnTo>
                    <a:pt x="198"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30"/>
            <p:cNvSpPr/>
            <p:nvPr/>
          </p:nvSpPr>
          <p:spPr>
            <a:xfrm>
              <a:off x="3133425" y="2743650"/>
              <a:ext cx="12625" cy="13250"/>
            </a:xfrm>
            <a:custGeom>
              <a:rect b="b" l="l" r="r" t="t"/>
              <a:pathLst>
                <a:path extrusionOk="0" h="530" w="505">
                  <a:moveTo>
                    <a:pt x="187" y="0"/>
                  </a:moveTo>
                  <a:cubicBezTo>
                    <a:pt x="161" y="11"/>
                    <a:pt x="135" y="30"/>
                    <a:pt x="109" y="49"/>
                  </a:cubicBezTo>
                  <a:cubicBezTo>
                    <a:pt x="83" y="71"/>
                    <a:pt x="64" y="97"/>
                    <a:pt x="45" y="123"/>
                  </a:cubicBezTo>
                  <a:cubicBezTo>
                    <a:pt x="23" y="157"/>
                    <a:pt x="12" y="187"/>
                    <a:pt x="8" y="217"/>
                  </a:cubicBezTo>
                  <a:cubicBezTo>
                    <a:pt x="1" y="246"/>
                    <a:pt x="4" y="272"/>
                    <a:pt x="16" y="299"/>
                  </a:cubicBezTo>
                  <a:cubicBezTo>
                    <a:pt x="23" y="321"/>
                    <a:pt x="42" y="343"/>
                    <a:pt x="64" y="358"/>
                  </a:cubicBezTo>
                  <a:cubicBezTo>
                    <a:pt x="90" y="373"/>
                    <a:pt x="116" y="381"/>
                    <a:pt x="139" y="381"/>
                  </a:cubicBezTo>
                  <a:cubicBezTo>
                    <a:pt x="165" y="377"/>
                    <a:pt x="183" y="369"/>
                    <a:pt x="202" y="358"/>
                  </a:cubicBezTo>
                  <a:cubicBezTo>
                    <a:pt x="225" y="343"/>
                    <a:pt x="247" y="325"/>
                    <a:pt x="269" y="302"/>
                  </a:cubicBezTo>
                  <a:cubicBezTo>
                    <a:pt x="288" y="287"/>
                    <a:pt x="303" y="276"/>
                    <a:pt x="314" y="269"/>
                  </a:cubicBezTo>
                  <a:cubicBezTo>
                    <a:pt x="325" y="258"/>
                    <a:pt x="336" y="254"/>
                    <a:pt x="348" y="250"/>
                  </a:cubicBezTo>
                  <a:cubicBezTo>
                    <a:pt x="351" y="249"/>
                    <a:pt x="354" y="249"/>
                    <a:pt x="357" y="249"/>
                  </a:cubicBezTo>
                  <a:cubicBezTo>
                    <a:pt x="365" y="249"/>
                    <a:pt x="373" y="252"/>
                    <a:pt x="381" y="258"/>
                  </a:cubicBezTo>
                  <a:cubicBezTo>
                    <a:pt x="392" y="265"/>
                    <a:pt x="400" y="276"/>
                    <a:pt x="400" y="291"/>
                  </a:cubicBezTo>
                  <a:cubicBezTo>
                    <a:pt x="400" y="306"/>
                    <a:pt x="392" y="325"/>
                    <a:pt x="381" y="343"/>
                  </a:cubicBezTo>
                  <a:cubicBezTo>
                    <a:pt x="366" y="366"/>
                    <a:pt x="348" y="384"/>
                    <a:pt x="318" y="403"/>
                  </a:cubicBezTo>
                  <a:cubicBezTo>
                    <a:pt x="292" y="425"/>
                    <a:pt x="262" y="437"/>
                    <a:pt x="228" y="448"/>
                  </a:cubicBezTo>
                  <a:lnTo>
                    <a:pt x="280" y="530"/>
                  </a:lnTo>
                  <a:cubicBezTo>
                    <a:pt x="314" y="519"/>
                    <a:pt x="348" y="504"/>
                    <a:pt x="381" y="478"/>
                  </a:cubicBezTo>
                  <a:cubicBezTo>
                    <a:pt x="411" y="455"/>
                    <a:pt x="437" y="425"/>
                    <a:pt x="460" y="392"/>
                  </a:cubicBezTo>
                  <a:cubicBezTo>
                    <a:pt x="478" y="362"/>
                    <a:pt x="493" y="332"/>
                    <a:pt x="497" y="302"/>
                  </a:cubicBezTo>
                  <a:cubicBezTo>
                    <a:pt x="504" y="272"/>
                    <a:pt x="501" y="246"/>
                    <a:pt x="489" y="220"/>
                  </a:cubicBezTo>
                  <a:cubicBezTo>
                    <a:pt x="482" y="194"/>
                    <a:pt x="463" y="172"/>
                    <a:pt x="437" y="157"/>
                  </a:cubicBezTo>
                  <a:cubicBezTo>
                    <a:pt x="415" y="141"/>
                    <a:pt x="394" y="134"/>
                    <a:pt x="374" y="134"/>
                  </a:cubicBezTo>
                  <a:cubicBezTo>
                    <a:pt x="370" y="134"/>
                    <a:pt x="366" y="134"/>
                    <a:pt x="363" y="134"/>
                  </a:cubicBezTo>
                  <a:cubicBezTo>
                    <a:pt x="336" y="138"/>
                    <a:pt x="314" y="146"/>
                    <a:pt x="295" y="157"/>
                  </a:cubicBezTo>
                  <a:cubicBezTo>
                    <a:pt x="277" y="168"/>
                    <a:pt x="254" y="187"/>
                    <a:pt x="228" y="209"/>
                  </a:cubicBezTo>
                  <a:cubicBezTo>
                    <a:pt x="202" y="231"/>
                    <a:pt x="180" y="246"/>
                    <a:pt x="165" y="258"/>
                  </a:cubicBezTo>
                  <a:cubicBezTo>
                    <a:pt x="158" y="261"/>
                    <a:pt x="151" y="263"/>
                    <a:pt x="145" y="263"/>
                  </a:cubicBezTo>
                  <a:cubicBezTo>
                    <a:pt x="136" y="263"/>
                    <a:pt x="128" y="260"/>
                    <a:pt x="120" y="254"/>
                  </a:cubicBezTo>
                  <a:cubicBezTo>
                    <a:pt x="109" y="246"/>
                    <a:pt x="101" y="239"/>
                    <a:pt x="101" y="224"/>
                  </a:cubicBezTo>
                  <a:cubicBezTo>
                    <a:pt x="101" y="213"/>
                    <a:pt x="109" y="198"/>
                    <a:pt x="116" y="183"/>
                  </a:cubicBezTo>
                  <a:cubicBezTo>
                    <a:pt x="127" y="164"/>
                    <a:pt x="146" y="149"/>
                    <a:pt x="169" y="131"/>
                  </a:cubicBezTo>
                  <a:cubicBezTo>
                    <a:pt x="191" y="112"/>
                    <a:pt x="213" y="97"/>
                    <a:pt x="239" y="82"/>
                  </a:cubicBezTo>
                  <a:lnTo>
                    <a:pt x="187"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30"/>
            <p:cNvSpPr/>
            <p:nvPr/>
          </p:nvSpPr>
          <p:spPr>
            <a:xfrm>
              <a:off x="3137525" y="2733950"/>
              <a:ext cx="13550" cy="11850"/>
            </a:xfrm>
            <a:custGeom>
              <a:rect b="b" l="l" r="r" t="t"/>
              <a:pathLst>
                <a:path extrusionOk="0" h="474" w="542">
                  <a:moveTo>
                    <a:pt x="221" y="0"/>
                  </a:moveTo>
                  <a:lnTo>
                    <a:pt x="1" y="340"/>
                  </a:lnTo>
                  <a:lnTo>
                    <a:pt x="79" y="388"/>
                  </a:lnTo>
                  <a:lnTo>
                    <a:pt x="158" y="265"/>
                  </a:lnTo>
                  <a:lnTo>
                    <a:pt x="486" y="474"/>
                  </a:lnTo>
                  <a:lnTo>
                    <a:pt x="542" y="384"/>
                  </a:lnTo>
                  <a:lnTo>
                    <a:pt x="217" y="175"/>
                  </a:lnTo>
                  <a:lnTo>
                    <a:pt x="296" y="52"/>
                  </a:lnTo>
                  <a:lnTo>
                    <a:pt x="221"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30"/>
            <p:cNvSpPr/>
            <p:nvPr/>
          </p:nvSpPr>
          <p:spPr>
            <a:xfrm>
              <a:off x="3140700" y="2713500"/>
              <a:ext cx="5075" cy="18700"/>
            </a:xfrm>
            <a:custGeom>
              <a:rect b="b" l="l" r="r" t="t"/>
              <a:pathLst>
                <a:path extrusionOk="0" h="748" w="203">
                  <a:moveTo>
                    <a:pt x="202" y="1"/>
                  </a:moveTo>
                  <a:cubicBezTo>
                    <a:pt x="172" y="31"/>
                    <a:pt x="154" y="61"/>
                    <a:pt x="124" y="94"/>
                  </a:cubicBezTo>
                  <a:cubicBezTo>
                    <a:pt x="16" y="296"/>
                    <a:pt x="16" y="546"/>
                    <a:pt x="139" y="747"/>
                  </a:cubicBezTo>
                  <a:cubicBezTo>
                    <a:pt x="1" y="497"/>
                    <a:pt x="31" y="202"/>
                    <a:pt x="202" y="1"/>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30"/>
            <p:cNvSpPr/>
            <p:nvPr/>
          </p:nvSpPr>
          <p:spPr>
            <a:xfrm>
              <a:off x="3186500" y="2761650"/>
              <a:ext cx="875" cy="1225"/>
            </a:xfrm>
            <a:custGeom>
              <a:rect b="b" l="l" r="r" t="t"/>
              <a:pathLst>
                <a:path extrusionOk="0" h="49" w="35">
                  <a:moveTo>
                    <a:pt x="19" y="0"/>
                  </a:moveTo>
                  <a:cubicBezTo>
                    <a:pt x="1" y="19"/>
                    <a:pt x="1" y="34"/>
                    <a:pt x="1" y="49"/>
                  </a:cubicBezTo>
                  <a:cubicBezTo>
                    <a:pt x="19" y="34"/>
                    <a:pt x="19" y="19"/>
                    <a:pt x="34" y="19"/>
                  </a:cubicBezTo>
                  <a:cubicBezTo>
                    <a:pt x="19" y="19"/>
                    <a:pt x="19" y="0"/>
                    <a:pt x="19" y="0"/>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30"/>
            <p:cNvSpPr/>
            <p:nvPr/>
          </p:nvSpPr>
          <p:spPr>
            <a:xfrm>
              <a:off x="3171025" y="2760525"/>
              <a:ext cx="15975" cy="5050"/>
            </a:xfrm>
            <a:custGeom>
              <a:rect b="b" l="l" r="r" t="t"/>
              <a:pathLst>
                <a:path extrusionOk="0" h="202" w="639">
                  <a:moveTo>
                    <a:pt x="94" y="0"/>
                  </a:moveTo>
                  <a:lnTo>
                    <a:pt x="0" y="157"/>
                  </a:lnTo>
                  <a:cubicBezTo>
                    <a:pt x="94" y="187"/>
                    <a:pt x="172" y="202"/>
                    <a:pt x="265" y="202"/>
                  </a:cubicBezTo>
                  <a:cubicBezTo>
                    <a:pt x="388" y="202"/>
                    <a:pt x="511" y="172"/>
                    <a:pt x="620" y="94"/>
                  </a:cubicBezTo>
                  <a:cubicBezTo>
                    <a:pt x="620" y="79"/>
                    <a:pt x="620" y="64"/>
                    <a:pt x="638" y="45"/>
                  </a:cubicBezTo>
                  <a:lnTo>
                    <a:pt x="638" y="30"/>
                  </a:lnTo>
                  <a:cubicBezTo>
                    <a:pt x="560" y="64"/>
                    <a:pt x="482" y="79"/>
                    <a:pt x="403" y="79"/>
                  </a:cubicBezTo>
                  <a:cubicBezTo>
                    <a:pt x="295" y="79"/>
                    <a:pt x="187" y="64"/>
                    <a:pt x="94" y="0"/>
                  </a:cubicBezTo>
                  <a:close/>
                </a:path>
              </a:pathLst>
            </a:custGeom>
            <a:solidFill>
              <a:srgbClr val="06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30"/>
            <p:cNvSpPr/>
            <p:nvPr/>
          </p:nvSpPr>
          <p:spPr>
            <a:xfrm>
              <a:off x="3166725" y="2757450"/>
              <a:ext cx="6650" cy="7025"/>
            </a:xfrm>
            <a:custGeom>
              <a:rect b="b" l="l" r="r" t="t"/>
              <a:pathLst>
                <a:path extrusionOk="0" h="281" w="266">
                  <a:moveTo>
                    <a:pt x="94" y="0"/>
                  </a:moveTo>
                  <a:lnTo>
                    <a:pt x="1" y="153"/>
                  </a:lnTo>
                  <a:cubicBezTo>
                    <a:pt x="45" y="202"/>
                    <a:pt x="109" y="247"/>
                    <a:pt x="172" y="280"/>
                  </a:cubicBezTo>
                  <a:lnTo>
                    <a:pt x="266" y="123"/>
                  </a:lnTo>
                  <a:cubicBezTo>
                    <a:pt x="202" y="94"/>
                    <a:pt x="139" y="45"/>
                    <a:pt x="94" y="0"/>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30"/>
            <p:cNvSpPr/>
            <p:nvPr/>
          </p:nvSpPr>
          <p:spPr>
            <a:xfrm>
              <a:off x="3164400" y="2754650"/>
              <a:ext cx="4675" cy="6650"/>
            </a:xfrm>
            <a:custGeom>
              <a:rect b="b" l="l" r="r" t="t"/>
              <a:pathLst>
                <a:path extrusionOk="0" h="266" w="187">
                  <a:moveTo>
                    <a:pt x="109" y="0"/>
                  </a:moveTo>
                  <a:lnTo>
                    <a:pt x="0" y="172"/>
                  </a:lnTo>
                  <a:cubicBezTo>
                    <a:pt x="30" y="206"/>
                    <a:pt x="64" y="235"/>
                    <a:pt x="94" y="265"/>
                  </a:cubicBezTo>
                  <a:lnTo>
                    <a:pt x="187" y="112"/>
                  </a:lnTo>
                  <a:cubicBezTo>
                    <a:pt x="172" y="79"/>
                    <a:pt x="157" y="64"/>
                    <a:pt x="124" y="34"/>
                  </a:cubicBezTo>
                  <a:lnTo>
                    <a:pt x="124" y="19"/>
                  </a:lnTo>
                  <a:lnTo>
                    <a:pt x="124" y="0"/>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30"/>
            <p:cNvSpPr/>
            <p:nvPr/>
          </p:nvSpPr>
          <p:spPr>
            <a:xfrm>
              <a:off x="3161700" y="2747275"/>
              <a:ext cx="5425" cy="11325"/>
            </a:xfrm>
            <a:custGeom>
              <a:rect b="b" l="l" r="r" t="t"/>
              <a:pathLst>
                <a:path extrusionOk="0" h="453" w="217">
                  <a:moveTo>
                    <a:pt x="138" y="1"/>
                  </a:moveTo>
                  <a:lnTo>
                    <a:pt x="0" y="202"/>
                  </a:lnTo>
                  <a:cubicBezTo>
                    <a:pt x="15" y="295"/>
                    <a:pt x="45" y="374"/>
                    <a:pt x="93" y="452"/>
                  </a:cubicBezTo>
                  <a:lnTo>
                    <a:pt x="108" y="452"/>
                  </a:lnTo>
                  <a:lnTo>
                    <a:pt x="217" y="280"/>
                  </a:lnTo>
                  <a:cubicBezTo>
                    <a:pt x="172" y="187"/>
                    <a:pt x="138" y="94"/>
                    <a:pt x="138" y="1"/>
                  </a:cubicBez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30"/>
            <p:cNvSpPr/>
            <p:nvPr/>
          </p:nvSpPr>
          <p:spPr>
            <a:xfrm>
              <a:off x="3164400" y="2754650"/>
              <a:ext cx="2725" cy="4325"/>
            </a:xfrm>
            <a:custGeom>
              <a:rect b="b" l="l" r="r" t="t"/>
              <a:pathLst>
                <a:path extrusionOk="0" h="173" w="109">
                  <a:moveTo>
                    <a:pt x="109" y="0"/>
                  </a:moveTo>
                  <a:lnTo>
                    <a:pt x="0" y="172"/>
                  </a:lnTo>
                  <a:lnTo>
                    <a:pt x="0" y="172"/>
                  </a:lnTo>
                  <a:lnTo>
                    <a:pt x="109" y="0"/>
                  </a:lnTo>
                  <a:close/>
                </a:path>
              </a:pathLst>
            </a:custGeom>
            <a:solidFill>
              <a:srgbClr val="AA9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30"/>
            <p:cNvSpPr/>
            <p:nvPr/>
          </p:nvSpPr>
          <p:spPr>
            <a:xfrm>
              <a:off x="3164400" y="2754275"/>
              <a:ext cx="2725" cy="4700"/>
            </a:xfrm>
            <a:custGeom>
              <a:rect b="b" l="l" r="r" t="t"/>
              <a:pathLst>
                <a:path extrusionOk="0" h="188" w="109">
                  <a:moveTo>
                    <a:pt x="109" y="0"/>
                  </a:moveTo>
                  <a:lnTo>
                    <a:pt x="0" y="172"/>
                  </a:lnTo>
                  <a:lnTo>
                    <a:pt x="0" y="187"/>
                  </a:lnTo>
                  <a:lnTo>
                    <a:pt x="109" y="15"/>
                  </a:lnTo>
                  <a:lnTo>
                    <a:pt x="109" y="0"/>
                  </a:lnTo>
                  <a:close/>
                </a:path>
              </a:pathLst>
            </a:custGeom>
            <a:solidFill>
              <a:srgbClr val="AE7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30"/>
            <p:cNvSpPr/>
            <p:nvPr/>
          </p:nvSpPr>
          <p:spPr>
            <a:xfrm>
              <a:off x="3161700" y="2745325"/>
              <a:ext cx="3475" cy="7025"/>
            </a:xfrm>
            <a:custGeom>
              <a:rect b="b" l="l" r="r" t="t"/>
              <a:pathLst>
                <a:path extrusionOk="0" h="281" w="139">
                  <a:moveTo>
                    <a:pt x="138" y="0"/>
                  </a:moveTo>
                  <a:lnTo>
                    <a:pt x="0" y="220"/>
                  </a:lnTo>
                  <a:lnTo>
                    <a:pt x="0" y="280"/>
                  </a:lnTo>
                  <a:lnTo>
                    <a:pt x="138" y="79"/>
                  </a:lnTo>
                  <a:lnTo>
                    <a:pt x="138" y="0"/>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30"/>
            <p:cNvSpPr/>
            <p:nvPr/>
          </p:nvSpPr>
          <p:spPr>
            <a:xfrm>
              <a:off x="3161325" y="2736825"/>
              <a:ext cx="7025" cy="14025"/>
            </a:xfrm>
            <a:custGeom>
              <a:rect b="b" l="l" r="r" t="t"/>
              <a:pathLst>
                <a:path extrusionOk="0" h="561" w="281">
                  <a:moveTo>
                    <a:pt x="261" y="1"/>
                  </a:moveTo>
                  <a:cubicBezTo>
                    <a:pt x="232" y="16"/>
                    <a:pt x="202" y="46"/>
                    <a:pt x="187" y="79"/>
                  </a:cubicBezTo>
                  <a:cubicBezTo>
                    <a:pt x="60" y="202"/>
                    <a:pt x="0" y="374"/>
                    <a:pt x="15" y="560"/>
                  </a:cubicBezTo>
                  <a:lnTo>
                    <a:pt x="153" y="340"/>
                  </a:lnTo>
                  <a:cubicBezTo>
                    <a:pt x="153" y="217"/>
                    <a:pt x="202" y="94"/>
                    <a:pt x="280" y="1"/>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30"/>
            <p:cNvSpPr/>
            <p:nvPr/>
          </p:nvSpPr>
          <p:spPr>
            <a:xfrm>
              <a:off x="3216075" y="2741875"/>
              <a:ext cx="775" cy="775"/>
            </a:xfrm>
            <a:custGeom>
              <a:rect b="b" l="l" r="r" t="t"/>
              <a:pathLst>
                <a:path extrusionOk="0" h="31" w="31">
                  <a:moveTo>
                    <a:pt x="30" y="0"/>
                  </a:moveTo>
                  <a:lnTo>
                    <a:pt x="0" y="30"/>
                  </a:lnTo>
                  <a:lnTo>
                    <a:pt x="15" y="30"/>
                  </a:lnTo>
                  <a:cubicBezTo>
                    <a:pt x="15" y="15"/>
                    <a:pt x="30" y="15"/>
                    <a:pt x="30" y="0"/>
                  </a:cubicBezTo>
                  <a:close/>
                </a:path>
              </a:pathLst>
            </a:custGeom>
            <a:solidFill>
              <a:srgbClr val="ADC4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30"/>
            <p:cNvSpPr/>
            <p:nvPr/>
          </p:nvSpPr>
          <p:spPr>
            <a:xfrm>
              <a:off x="3186500" y="2762100"/>
              <a:ext cx="1625" cy="775"/>
            </a:xfrm>
            <a:custGeom>
              <a:rect b="b" l="l" r="r" t="t"/>
              <a:pathLst>
                <a:path extrusionOk="0" h="31" w="65">
                  <a:moveTo>
                    <a:pt x="34" y="1"/>
                  </a:moveTo>
                  <a:cubicBezTo>
                    <a:pt x="19" y="1"/>
                    <a:pt x="19" y="16"/>
                    <a:pt x="1" y="31"/>
                  </a:cubicBezTo>
                  <a:lnTo>
                    <a:pt x="64" y="1"/>
                  </a:lnTo>
                  <a:close/>
                </a:path>
              </a:pathLst>
            </a:custGeom>
            <a:solidFill>
              <a:srgbClr val="3A8F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30"/>
            <p:cNvSpPr/>
            <p:nvPr/>
          </p:nvSpPr>
          <p:spPr>
            <a:xfrm>
              <a:off x="3164775" y="2736825"/>
              <a:ext cx="16350" cy="25675"/>
            </a:xfrm>
            <a:custGeom>
              <a:rect b="b" l="l" r="r" t="t"/>
              <a:pathLst>
                <a:path extrusionOk="0" h="1027" w="654">
                  <a:moveTo>
                    <a:pt x="142" y="1"/>
                  </a:moveTo>
                  <a:lnTo>
                    <a:pt x="142" y="1"/>
                  </a:lnTo>
                  <a:cubicBezTo>
                    <a:pt x="70" y="86"/>
                    <a:pt x="23" y="197"/>
                    <a:pt x="16" y="310"/>
                  </a:cubicBezTo>
                  <a:lnTo>
                    <a:pt x="16" y="310"/>
                  </a:lnTo>
                  <a:cubicBezTo>
                    <a:pt x="30" y="199"/>
                    <a:pt x="71" y="92"/>
                    <a:pt x="142" y="1"/>
                  </a:cubicBezTo>
                  <a:close/>
                  <a:moveTo>
                    <a:pt x="16" y="310"/>
                  </a:moveTo>
                  <a:lnTo>
                    <a:pt x="16" y="310"/>
                  </a:lnTo>
                  <a:cubicBezTo>
                    <a:pt x="0" y="445"/>
                    <a:pt x="26" y="586"/>
                    <a:pt x="94" y="713"/>
                  </a:cubicBezTo>
                  <a:lnTo>
                    <a:pt x="94" y="698"/>
                  </a:lnTo>
                  <a:cubicBezTo>
                    <a:pt x="49" y="605"/>
                    <a:pt x="15" y="512"/>
                    <a:pt x="15" y="419"/>
                  </a:cubicBezTo>
                  <a:lnTo>
                    <a:pt x="15" y="340"/>
                  </a:lnTo>
                  <a:cubicBezTo>
                    <a:pt x="15" y="330"/>
                    <a:pt x="16" y="320"/>
                    <a:pt x="16" y="310"/>
                  </a:cubicBezTo>
                  <a:close/>
                  <a:moveTo>
                    <a:pt x="109" y="747"/>
                  </a:moveTo>
                  <a:cubicBezTo>
                    <a:pt x="183" y="857"/>
                    <a:pt x="284" y="934"/>
                    <a:pt x="398" y="980"/>
                  </a:cubicBezTo>
                  <a:lnTo>
                    <a:pt x="398" y="980"/>
                  </a:lnTo>
                  <a:cubicBezTo>
                    <a:pt x="380" y="971"/>
                    <a:pt x="361" y="961"/>
                    <a:pt x="344" y="948"/>
                  </a:cubicBezTo>
                  <a:cubicBezTo>
                    <a:pt x="280" y="919"/>
                    <a:pt x="217" y="870"/>
                    <a:pt x="172" y="825"/>
                  </a:cubicBezTo>
                  <a:cubicBezTo>
                    <a:pt x="157" y="792"/>
                    <a:pt x="142" y="777"/>
                    <a:pt x="109" y="747"/>
                  </a:cubicBezTo>
                  <a:close/>
                  <a:moveTo>
                    <a:pt x="398" y="980"/>
                  </a:moveTo>
                  <a:cubicBezTo>
                    <a:pt x="478" y="1017"/>
                    <a:pt x="566" y="1027"/>
                    <a:pt x="653" y="1027"/>
                  </a:cubicBezTo>
                  <a:cubicBezTo>
                    <a:pt x="564" y="1027"/>
                    <a:pt x="478" y="1011"/>
                    <a:pt x="398" y="980"/>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30"/>
            <p:cNvSpPr/>
            <p:nvPr/>
          </p:nvSpPr>
          <p:spPr>
            <a:xfrm>
              <a:off x="3185750" y="2743250"/>
              <a:ext cx="50975" cy="41725"/>
            </a:xfrm>
            <a:custGeom>
              <a:rect b="b" l="l" r="r" t="t"/>
              <a:pathLst>
                <a:path extrusionOk="0" h="1669" w="2039">
                  <a:moveTo>
                    <a:pt x="1302" y="0"/>
                  </a:moveTo>
                  <a:cubicBezTo>
                    <a:pt x="1180" y="0"/>
                    <a:pt x="1057" y="34"/>
                    <a:pt x="949" y="102"/>
                  </a:cubicBezTo>
                  <a:lnTo>
                    <a:pt x="374" y="490"/>
                  </a:lnTo>
                  <a:cubicBezTo>
                    <a:pt x="79" y="691"/>
                    <a:pt x="1" y="1079"/>
                    <a:pt x="187" y="1374"/>
                  </a:cubicBezTo>
                  <a:cubicBezTo>
                    <a:pt x="316" y="1562"/>
                    <a:pt x="520" y="1668"/>
                    <a:pt x="729" y="1668"/>
                  </a:cubicBezTo>
                  <a:cubicBezTo>
                    <a:pt x="847" y="1668"/>
                    <a:pt x="967" y="1634"/>
                    <a:pt x="1075" y="1561"/>
                  </a:cubicBezTo>
                  <a:lnTo>
                    <a:pt x="1665" y="1173"/>
                  </a:lnTo>
                  <a:cubicBezTo>
                    <a:pt x="1960" y="986"/>
                    <a:pt x="2038" y="583"/>
                    <a:pt x="1837" y="288"/>
                  </a:cubicBezTo>
                  <a:cubicBezTo>
                    <a:pt x="1718" y="99"/>
                    <a:pt x="1512" y="0"/>
                    <a:pt x="1302"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30"/>
            <p:cNvSpPr/>
            <p:nvPr/>
          </p:nvSpPr>
          <p:spPr>
            <a:xfrm>
              <a:off x="3148825" y="2677700"/>
              <a:ext cx="54500" cy="33125"/>
            </a:xfrm>
            <a:custGeom>
              <a:rect b="b" l="l" r="r" t="t"/>
              <a:pathLst>
                <a:path extrusionOk="0" h="1325" w="2180">
                  <a:moveTo>
                    <a:pt x="0" y="1325"/>
                  </a:moveTo>
                  <a:lnTo>
                    <a:pt x="0" y="1325"/>
                  </a:lnTo>
                  <a:lnTo>
                    <a:pt x="0" y="1325"/>
                  </a:lnTo>
                  <a:close/>
                  <a:moveTo>
                    <a:pt x="482" y="996"/>
                  </a:moveTo>
                  <a:lnTo>
                    <a:pt x="0" y="1306"/>
                  </a:lnTo>
                  <a:lnTo>
                    <a:pt x="0" y="1306"/>
                  </a:lnTo>
                  <a:lnTo>
                    <a:pt x="0" y="1306"/>
                  </a:lnTo>
                  <a:lnTo>
                    <a:pt x="482" y="996"/>
                  </a:lnTo>
                  <a:close/>
                  <a:moveTo>
                    <a:pt x="1821" y="112"/>
                  </a:moveTo>
                  <a:lnTo>
                    <a:pt x="1821" y="112"/>
                  </a:lnTo>
                  <a:lnTo>
                    <a:pt x="1635" y="235"/>
                  </a:lnTo>
                  <a:lnTo>
                    <a:pt x="1821" y="112"/>
                  </a:lnTo>
                  <a:lnTo>
                    <a:pt x="1821" y="112"/>
                  </a:lnTo>
                  <a:close/>
                  <a:moveTo>
                    <a:pt x="1836" y="112"/>
                  </a:moveTo>
                  <a:lnTo>
                    <a:pt x="1836" y="112"/>
                  </a:lnTo>
                  <a:lnTo>
                    <a:pt x="1836" y="112"/>
                  </a:lnTo>
                  <a:close/>
                  <a:moveTo>
                    <a:pt x="2179" y="0"/>
                  </a:moveTo>
                  <a:cubicBezTo>
                    <a:pt x="2052" y="0"/>
                    <a:pt x="1944" y="34"/>
                    <a:pt x="1836" y="112"/>
                  </a:cubicBezTo>
                  <a:cubicBezTo>
                    <a:pt x="1944" y="34"/>
                    <a:pt x="2052" y="0"/>
                    <a:pt x="2179" y="0"/>
                  </a:cubicBezTo>
                  <a:close/>
                  <a:moveTo>
                    <a:pt x="2179" y="0"/>
                  </a:moveTo>
                  <a:lnTo>
                    <a:pt x="2179" y="0"/>
                  </a:lnTo>
                  <a:lnTo>
                    <a:pt x="2179" y="0"/>
                  </a:lnTo>
                  <a:close/>
                </a:path>
              </a:pathLst>
            </a:custGeom>
            <a:solidFill>
              <a:srgbClr val="DFE3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30"/>
            <p:cNvSpPr/>
            <p:nvPr/>
          </p:nvSpPr>
          <p:spPr>
            <a:xfrm>
              <a:off x="3145000" y="2677700"/>
              <a:ext cx="74175" cy="36575"/>
            </a:xfrm>
            <a:custGeom>
              <a:rect b="b" l="l" r="r" t="t"/>
              <a:pathLst>
                <a:path extrusionOk="0" h="1463" w="2967">
                  <a:moveTo>
                    <a:pt x="2332" y="0"/>
                  </a:moveTo>
                  <a:cubicBezTo>
                    <a:pt x="2205" y="0"/>
                    <a:pt x="2097" y="34"/>
                    <a:pt x="1989" y="112"/>
                  </a:cubicBezTo>
                  <a:lnTo>
                    <a:pt x="1974" y="112"/>
                  </a:lnTo>
                  <a:lnTo>
                    <a:pt x="1788" y="235"/>
                  </a:lnTo>
                  <a:lnTo>
                    <a:pt x="1661" y="314"/>
                  </a:lnTo>
                  <a:lnTo>
                    <a:pt x="1508" y="422"/>
                  </a:lnTo>
                  <a:lnTo>
                    <a:pt x="1444" y="467"/>
                  </a:lnTo>
                  <a:lnTo>
                    <a:pt x="948" y="795"/>
                  </a:lnTo>
                  <a:lnTo>
                    <a:pt x="870" y="840"/>
                  </a:lnTo>
                  <a:lnTo>
                    <a:pt x="698" y="967"/>
                  </a:lnTo>
                  <a:lnTo>
                    <a:pt x="635" y="996"/>
                  </a:lnTo>
                  <a:lnTo>
                    <a:pt x="153" y="1306"/>
                  </a:lnTo>
                  <a:lnTo>
                    <a:pt x="153" y="1325"/>
                  </a:lnTo>
                  <a:cubicBezTo>
                    <a:pt x="94" y="1355"/>
                    <a:pt x="45" y="1418"/>
                    <a:pt x="0" y="1463"/>
                  </a:cubicBezTo>
                  <a:lnTo>
                    <a:pt x="1754" y="299"/>
                  </a:lnTo>
                  <a:cubicBezTo>
                    <a:pt x="1866" y="235"/>
                    <a:pt x="1989" y="205"/>
                    <a:pt x="2112" y="205"/>
                  </a:cubicBezTo>
                  <a:cubicBezTo>
                    <a:pt x="2314" y="205"/>
                    <a:pt x="2519" y="299"/>
                    <a:pt x="2642" y="485"/>
                  </a:cubicBezTo>
                  <a:cubicBezTo>
                    <a:pt x="2799" y="717"/>
                    <a:pt x="2780" y="1011"/>
                    <a:pt x="2627" y="1213"/>
                  </a:cubicBezTo>
                  <a:lnTo>
                    <a:pt x="2687" y="1183"/>
                  </a:lnTo>
                  <a:cubicBezTo>
                    <a:pt x="2873" y="1060"/>
                    <a:pt x="2967" y="858"/>
                    <a:pt x="2967" y="638"/>
                  </a:cubicBezTo>
                  <a:cubicBezTo>
                    <a:pt x="2967" y="579"/>
                    <a:pt x="2967" y="515"/>
                    <a:pt x="2937" y="452"/>
                  </a:cubicBezTo>
                  <a:cubicBezTo>
                    <a:pt x="2922" y="392"/>
                    <a:pt x="2907" y="343"/>
                    <a:pt x="2858" y="299"/>
                  </a:cubicBezTo>
                  <a:lnTo>
                    <a:pt x="2858" y="280"/>
                  </a:lnTo>
                  <a:cubicBezTo>
                    <a:pt x="2735" y="112"/>
                    <a:pt x="2534" y="0"/>
                    <a:pt x="2332" y="0"/>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30"/>
            <p:cNvSpPr/>
            <p:nvPr/>
          </p:nvSpPr>
          <p:spPr>
            <a:xfrm>
              <a:off x="3218025" y="2717325"/>
              <a:ext cx="8625" cy="24200"/>
            </a:xfrm>
            <a:custGeom>
              <a:rect b="b" l="l" r="r" t="t"/>
              <a:pathLst>
                <a:path extrusionOk="0" h="968" w="345">
                  <a:moveTo>
                    <a:pt x="79" y="1"/>
                  </a:moveTo>
                  <a:cubicBezTo>
                    <a:pt x="109" y="35"/>
                    <a:pt x="124" y="64"/>
                    <a:pt x="139" y="94"/>
                  </a:cubicBezTo>
                  <a:cubicBezTo>
                    <a:pt x="344" y="374"/>
                    <a:pt x="266" y="766"/>
                    <a:pt x="1" y="967"/>
                  </a:cubicBezTo>
                  <a:cubicBezTo>
                    <a:pt x="266" y="766"/>
                    <a:pt x="344" y="374"/>
                    <a:pt x="139" y="94"/>
                  </a:cubicBezTo>
                  <a:cubicBezTo>
                    <a:pt x="124" y="64"/>
                    <a:pt x="109" y="35"/>
                    <a:pt x="79" y="1"/>
                  </a:cubicBezTo>
                  <a:close/>
                </a:path>
              </a:pathLst>
            </a:custGeom>
            <a:solidFill>
              <a:srgbClr val="EE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30"/>
            <p:cNvSpPr/>
            <p:nvPr/>
          </p:nvSpPr>
          <p:spPr>
            <a:xfrm>
              <a:off x="3197425" y="2712300"/>
              <a:ext cx="29225" cy="30350"/>
            </a:xfrm>
            <a:custGeom>
              <a:rect b="b" l="l" r="r" t="t"/>
              <a:pathLst>
                <a:path extrusionOk="0" h="1214" w="1169">
                  <a:moveTo>
                    <a:pt x="437" y="0"/>
                  </a:moveTo>
                  <a:cubicBezTo>
                    <a:pt x="403" y="0"/>
                    <a:pt x="373" y="0"/>
                    <a:pt x="329" y="15"/>
                  </a:cubicBezTo>
                  <a:lnTo>
                    <a:pt x="0" y="236"/>
                  </a:lnTo>
                  <a:cubicBezTo>
                    <a:pt x="64" y="221"/>
                    <a:pt x="142" y="202"/>
                    <a:pt x="217" y="202"/>
                  </a:cubicBezTo>
                  <a:cubicBezTo>
                    <a:pt x="422" y="202"/>
                    <a:pt x="623" y="295"/>
                    <a:pt x="746" y="482"/>
                  </a:cubicBezTo>
                  <a:cubicBezTo>
                    <a:pt x="903" y="717"/>
                    <a:pt x="888" y="997"/>
                    <a:pt x="746" y="1198"/>
                  </a:cubicBezTo>
                  <a:lnTo>
                    <a:pt x="746" y="1213"/>
                  </a:lnTo>
                  <a:lnTo>
                    <a:pt x="795" y="1183"/>
                  </a:lnTo>
                  <a:cubicBezTo>
                    <a:pt x="795" y="1183"/>
                    <a:pt x="810" y="1168"/>
                    <a:pt x="825" y="1168"/>
                  </a:cubicBezTo>
                  <a:cubicBezTo>
                    <a:pt x="1090" y="967"/>
                    <a:pt x="1168" y="575"/>
                    <a:pt x="963" y="295"/>
                  </a:cubicBezTo>
                  <a:cubicBezTo>
                    <a:pt x="948" y="265"/>
                    <a:pt x="933" y="236"/>
                    <a:pt x="903" y="202"/>
                  </a:cubicBezTo>
                  <a:cubicBezTo>
                    <a:pt x="776" y="79"/>
                    <a:pt x="608" y="0"/>
                    <a:pt x="437" y="0"/>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30"/>
            <p:cNvSpPr/>
            <p:nvPr/>
          </p:nvSpPr>
          <p:spPr>
            <a:xfrm>
              <a:off x="3209075" y="2743450"/>
              <a:ext cx="27650" cy="30350"/>
            </a:xfrm>
            <a:custGeom>
              <a:rect b="b" l="l" r="r" t="t"/>
              <a:pathLst>
                <a:path extrusionOk="0" h="1214" w="1106">
                  <a:moveTo>
                    <a:pt x="310" y="1"/>
                  </a:moveTo>
                  <a:lnTo>
                    <a:pt x="295" y="16"/>
                  </a:lnTo>
                  <a:lnTo>
                    <a:pt x="1" y="202"/>
                  </a:lnTo>
                  <a:cubicBezTo>
                    <a:pt x="49" y="187"/>
                    <a:pt x="94" y="187"/>
                    <a:pt x="157" y="187"/>
                  </a:cubicBezTo>
                  <a:cubicBezTo>
                    <a:pt x="359" y="187"/>
                    <a:pt x="560" y="295"/>
                    <a:pt x="683" y="482"/>
                  </a:cubicBezTo>
                  <a:cubicBezTo>
                    <a:pt x="840" y="698"/>
                    <a:pt x="825" y="993"/>
                    <a:pt x="669" y="1213"/>
                  </a:cubicBezTo>
                  <a:lnTo>
                    <a:pt x="732" y="1165"/>
                  </a:lnTo>
                  <a:cubicBezTo>
                    <a:pt x="1027" y="978"/>
                    <a:pt x="1105" y="575"/>
                    <a:pt x="904" y="280"/>
                  </a:cubicBezTo>
                  <a:cubicBezTo>
                    <a:pt x="777" y="94"/>
                    <a:pt x="575" y="1"/>
                    <a:pt x="374" y="1"/>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30"/>
            <p:cNvSpPr/>
            <p:nvPr/>
          </p:nvSpPr>
          <p:spPr>
            <a:xfrm>
              <a:off x="3203300" y="2712300"/>
              <a:ext cx="1500" cy="875"/>
            </a:xfrm>
            <a:custGeom>
              <a:rect b="b" l="l" r="r" t="t"/>
              <a:pathLst>
                <a:path extrusionOk="0" h="35" w="60">
                  <a:moveTo>
                    <a:pt x="45" y="0"/>
                  </a:moveTo>
                  <a:lnTo>
                    <a:pt x="0" y="34"/>
                  </a:lnTo>
                  <a:cubicBezTo>
                    <a:pt x="15" y="34"/>
                    <a:pt x="45" y="34"/>
                    <a:pt x="60" y="15"/>
                  </a:cubicBezTo>
                  <a:lnTo>
                    <a:pt x="60" y="0"/>
                  </a:ln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30"/>
            <p:cNvSpPr/>
            <p:nvPr/>
          </p:nvSpPr>
          <p:spPr>
            <a:xfrm>
              <a:off x="3202825" y="2713150"/>
              <a:ext cx="500" cy="375"/>
            </a:xfrm>
            <a:custGeom>
              <a:rect b="b" l="l" r="r" t="t"/>
              <a:pathLst>
                <a:path extrusionOk="0" h="15" w="20">
                  <a:moveTo>
                    <a:pt x="19" y="0"/>
                  </a:moveTo>
                  <a:lnTo>
                    <a:pt x="1" y="15"/>
                  </a:lnTo>
                  <a:lnTo>
                    <a:pt x="19" y="0"/>
                  </a:lnTo>
                  <a:close/>
                </a:path>
              </a:pathLst>
            </a:custGeom>
            <a:solidFill>
              <a:srgbClr val="93B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0"/>
            <p:cNvSpPr/>
            <p:nvPr/>
          </p:nvSpPr>
          <p:spPr>
            <a:xfrm>
              <a:off x="3167475" y="2711925"/>
              <a:ext cx="36975" cy="24925"/>
            </a:xfrm>
            <a:custGeom>
              <a:rect b="b" l="l" r="r" t="t"/>
              <a:pathLst>
                <a:path extrusionOk="0" h="997" w="1479">
                  <a:moveTo>
                    <a:pt x="1448" y="1"/>
                  </a:moveTo>
                  <a:lnTo>
                    <a:pt x="15" y="933"/>
                  </a:lnTo>
                  <a:cubicBezTo>
                    <a:pt x="1" y="948"/>
                    <a:pt x="1" y="963"/>
                    <a:pt x="1" y="982"/>
                  </a:cubicBezTo>
                  <a:lnTo>
                    <a:pt x="15" y="997"/>
                  </a:lnTo>
                  <a:lnTo>
                    <a:pt x="79" y="948"/>
                  </a:lnTo>
                  <a:cubicBezTo>
                    <a:pt x="109" y="903"/>
                    <a:pt x="142" y="870"/>
                    <a:pt x="187" y="855"/>
                  </a:cubicBezTo>
                  <a:lnTo>
                    <a:pt x="1277" y="124"/>
                  </a:lnTo>
                  <a:cubicBezTo>
                    <a:pt x="1321" y="94"/>
                    <a:pt x="1370" y="79"/>
                    <a:pt x="1415" y="64"/>
                  </a:cubicBezTo>
                  <a:lnTo>
                    <a:pt x="1433" y="49"/>
                  </a:lnTo>
                  <a:lnTo>
                    <a:pt x="1478" y="15"/>
                  </a:lnTo>
                  <a:cubicBezTo>
                    <a:pt x="1478" y="1"/>
                    <a:pt x="1478" y="1"/>
                    <a:pt x="1463" y="1"/>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30"/>
            <p:cNvSpPr/>
            <p:nvPr/>
          </p:nvSpPr>
          <p:spPr>
            <a:xfrm>
              <a:off x="3168325" y="2712675"/>
              <a:ext cx="36475" cy="24175"/>
            </a:xfrm>
            <a:custGeom>
              <a:rect b="b" l="l" r="r" t="t"/>
              <a:pathLst>
                <a:path extrusionOk="0" h="967" w="1459">
                  <a:moveTo>
                    <a:pt x="1459" y="0"/>
                  </a:moveTo>
                  <a:cubicBezTo>
                    <a:pt x="1444" y="19"/>
                    <a:pt x="1414" y="19"/>
                    <a:pt x="1399" y="19"/>
                  </a:cubicBezTo>
                  <a:lnTo>
                    <a:pt x="1381" y="34"/>
                  </a:lnTo>
                  <a:cubicBezTo>
                    <a:pt x="1336" y="49"/>
                    <a:pt x="1287" y="64"/>
                    <a:pt x="1243" y="94"/>
                  </a:cubicBezTo>
                  <a:lnTo>
                    <a:pt x="153" y="825"/>
                  </a:lnTo>
                  <a:cubicBezTo>
                    <a:pt x="108" y="840"/>
                    <a:pt x="75" y="873"/>
                    <a:pt x="45" y="918"/>
                  </a:cubicBezTo>
                  <a:cubicBezTo>
                    <a:pt x="30" y="918"/>
                    <a:pt x="30" y="933"/>
                    <a:pt x="30" y="933"/>
                  </a:cubicBezTo>
                  <a:cubicBezTo>
                    <a:pt x="15" y="952"/>
                    <a:pt x="0" y="952"/>
                    <a:pt x="0" y="967"/>
                  </a:cubicBezTo>
                  <a:lnTo>
                    <a:pt x="15" y="967"/>
                  </a:lnTo>
                  <a:lnTo>
                    <a:pt x="1444" y="34"/>
                  </a:lnTo>
                  <a:cubicBezTo>
                    <a:pt x="1459" y="19"/>
                    <a:pt x="1459" y="19"/>
                    <a:pt x="1459"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30"/>
            <p:cNvSpPr/>
            <p:nvPr/>
          </p:nvSpPr>
          <p:spPr>
            <a:xfrm>
              <a:off x="3167850" y="2735625"/>
              <a:ext cx="1600" cy="1225"/>
            </a:xfrm>
            <a:custGeom>
              <a:rect b="b" l="l" r="r" t="t"/>
              <a:pathLst>
                <a:path extrusionOk="0" h="49" w="64">
                  <a:moveTo>
                    <a:pt x="64" y="0"/>
                  </a:moveTo>
                  <a:cubicBezTo>
                    <a:pt x="49" y="0"/>
                    <a:pt x="49" y="15"/>
                    <a:pt x="34" y="15"/>
                  </a:cubicBezTo>
                  <a:lnTo>
                    <a:pt x="0" y="49"/>
                  </a:lnTo>
                  <a:lnTo>
                    <a:pt x="0" y="49"/>
                  </a:lnTo>
                  <a:lnTo>
                    <a:pt x="64" y="0"/>
                  </a:lnTo>
                  <a:close/>
                </a:path>
              </a:pathLst>
            </a:custGeom>
            <a:solidFill>
              <a:srgbClr val="689B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0"/>
            <p:cNvSpPr/>
            <p:nvPr/>
          </p:nvSpPr>
          <p:spPr>
            <a:xfrm>
              <a:off x="3167850" y="2735625"/>
              <a:ext cx="1600" cy="1225"/>
            </a:xfrm>
            <a:custGeom>
              <a:rect b="b" l="l" r="r" t="t"/>
              <a:pathLst>
                <a:path extrusionOk="0" h="49" w="64">
                  <a:moveTo>
                    <a:pt x="64" y="0"/>
                  </a:moveTo>
                  <a:lnTo>
                    <a:pt x="0" y="49"/>
                  </a:lnTo>
                  <a:lnTo>
                    <a:pt x="0" y="49"/>
                  </a:lnTo>
                  <a:lnTo>
                    <a:pt x="64" y="0"/>
                  </a:ln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30"/>
            <p:cNvSpPr/>
            <p:nvPr/>
          </p:nvSpPr>
          <p:spPr>
            <a:xfrm>
              <a:off x="3168700" y="2735625"/>
              <a:ext cx="750" cy="400"/>
            </a:xfrm>
            <a:custGeom>
              <a:rect b="b" l="l" r="r" t="t"/>
              <a:pathLst>
                <a:path extrusionOk="0" h="16" w="30">
                  <a:moveTo>
                    <a:pt x="29" y="0"/>
                  </a:moveTo>
                  <a:cubicBezTo>
                    <a:pt x="15" y="1"/>
                    <a:pt x="15" y="15"/>
                    <a:pt x="0" y="15"/>
                  </a:cubicBezTo>
                  <a:lnTo>
                    <a:pt x="15" y="15"/>
                  </a:lnTo>
                  <a:cubicBezTo>
                    <a:pt x="15" y="15"/>
                    <a:pt x="15" y="1"/>
                    <a:pt x="29"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30"/>
            <p:cNvSpPr/>
            <p:nvPr/>
          </p:nvSpPr>
          <p:spPr>
            <a:xfrm>
              <a:off x="3167850" y="2736000"/>
              <a:ext cx="875" cy="850"/>
            </a:xfrm>
            <a:custGeom>
              <a:rect b="b" l="l" r="r" t="t"/>
              <a:pathLst>
                <a:path extrusionOk="0" h="34" w="35">
                  <a:moveTo>
                    <a:pt x="34" y="0"/>
                  </a:moveTo>
                  <a:lnTo>
                    <a:pt x="0" y="34"/>
                  </a:lnTo>
                  <a:lnTo>
                    <a:pt x="19" y="34"/>
                  </a:lnTo>
                  <a:cubicBezTo>
                    <a:pt x="19" y="19"/>
                    <a:pt x="34" y="19"/>
                    <a:pt x="34" y="0"/>
                  </a:cubicBezTo>
                  <a:close/>
                </a:path>
              </a:pathLst>
            </a:custGeom>
            <a:solidFill>
              <a:srgbClr val="689B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30"/>
            <p:cNvSpPr/>
            <p:nvPr/>
          </p:nvSpPr>
          <p:spPr>
            <a:xfrm>
              <a:off x="3168325" y="2736000"/>
              <a:ext cx="750" cy="850"/>
            </a:xfrm>
            <a:custGeom>
              <a:rect b="b" l="l" r="r" t="t"/>
              <a:pathLst>
                <a:path extrusionOk="0" h="34" w="30">
                  <a:moveTo>
                    <a:pt x="15" y="0"/>
                  </a:moveTo>
                  <a:cubicBezTo>
                    <a:pt x="15" y="19"/>
                    <a:pt x="0" y="19"/>
                    <a:pt x="0" y="34"/>
                  </a:cubicBezTo>
                  <a:cubicBezTo>
                    <a:pt x="0" y="19"/>
                    <a:pt x="15" y="19"/>
                    <a:pt x="30"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30"/>
            <p:cNvSpPr/>
            <p:nvPr/>
          </p:nvSpPr>
          <p:spPr>
            <a:xfrm>
              <a:off x="3215325" y="2742625"/>
              <a:ext cx="1525" cy="850"/>
            </a:xfrm>
            <a:custGeom>
              <a:rect b="b" l="l" r="r" t="t"/>
              <a:pathLst>
                <a:path extrusionOk="0" h="34" w="61">
                  <a:moveTo>
                    <a:pt x="45" y="0"/>
                  </a:moveTo>
                  <a:cubicBezTo>
                    <a:pt x="30" y="15"/>
                    <a:pt x="16" y="34"/>
                    <a:pt x="1" y="34"/>
                  </a:cubicBezTo>
                  <a:lnTo>
                    <a:pt x="60" y="34"/>
                  </a:lnTo>
                  <a:cubicBezTo>
                    <a:pt x="60" y="15"/>
                    <a:pt x="60" y="15"/>
                    <a:pt x="45" y="0"/>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30"/>
            <p:cNvSpPr/>
            <p:nvPr/>
          </p:nvSpPr>
          <p:spPr>
            <a:xfrm>
              <a:off x="3213000" y="2742250"/>
              <a:ext cx="3100" cy="1975"/>
            </a:xfrm>
            <a:custGeom>
              <a:rect b="b" l="l" r="r" t="t"/>
              <a:pathLst>
                <a:path extrusionOk="0" h="79" w="124">
                  <a:moveTo>
                    <a:pt x="123" y="0"/>
                  </a:moveTo>
                  <a:cubicBezTo>
                    <a:pt x="109" y="0"/>
                    <a:pt x="109" y="15"/>
                    <a:pt x="109" y="15"/>
                  </a:cubicBezTo>
                  <a:cubicBezTo>
                    <a:pt x="109" y="15"/>
                    <a:pt x="123" y="15"/>
                    <a:pt x="123" y="0"/>
                  </a:cubicBezTo>
                  <a:close/>
                  <a:moveTo>
                    <a:pt x="109" y="15"/>
                  </a:moveTo>
                  <a:lnTo>
                    <a:pt x="0" y="78"/>
                  </a:lnTo>
                  <a:cubicBezTo>
                    <a:pt x="15" y="78"/>
                    <a:pt x="30" y="64"/>
                    <a:pt x="45" y="64"/>
                  </a:cubicBezTo>
                  <a:lnTo>
                    <a:pt x="123" y="15"/>
                  </a:ln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30"/>
            <p:cNvSpPr/>
            <p:nvPr/>
          </p:nvSpPr>
          <p:spPr>
            <a:xfrm>
              <a:off x="3214125" y="2742625"/>
              <a:ext cx="2350" cy="1225"/>
            </a:xfrm>
            <a:custGeom>
              <a:rect b="b" l="l" r="r" t="t"/>
              <a:pathLst>
                <a:path extrusionOk="0" h="49" w="94">
                  <a:moveTo>
                    <a:pt x="78" y="0"/>
                  </a:moveTo>
                  <a:lnTo>
                    <a:pt x="0" y="49"/>
                  </a:lnTo>
                  <a:cubicBezTo>
                    <a:pt x="15" y="49"/>
                    <a:pt x="34" y="49"/>
                    <a:pt x="49" y="34"/>
                  </a:cubicBezTo>
                  <a:cubicBezTo>
                    <a:pt x="64" y="34"/>
                    <a:pt x="78" y="15"/>
                    <a:pt x="93" y="0"/>
                  </a:cubicBezTo>
                  <a:close/>
                </a:path>
              </a:pathLst>
            </a:custGeom>
            <a:solidFill>
              <a:srgbClr val="6E9F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30"/>
            <p:cNvSpPr/>
            <p:nvPr/>
          </p:nvSpPr>
          <p:spPr>
            <a:xfrm>
              <a:off x="3188100" y="2760525"/>
              <a:ext cx="2350" cy="1600"/>
            </a:xfrm>
            <a:custGeom>
              <a:rect b="b" l="l" r="r" t="t"/>
              <a:pathLst>
                <a:path extrusionOk="0" h="64" w="94">
                  <a:moveTo>
                    <a:pt x="78" y="0"/>
                  </a:moveTo>
                  <a:lnTo>
                    <a:pt x="0" y="64"/>
                  </a:lnTo>
                  <a:lnTo>
                    <a:pt x="0" y="64"/>
                  </a:lnTo>
                  <a:lnTo>
                    <a:pt x="93" y="0"/>
                  </a:lnTo>
                  <a:close/>
                </a:path>
              </a:pathLst>
            </a:custGeom>
            <a:solidFill>
              <a:srgbClr val="368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30"/>
            <p:cNvSpPr/>
            <p:nvPr/>
          </p:nvSpPr>
          <p:spPr>
            <a:xfrm>
              <a:off x="3186500" y="2756225"/>
              <a:ext cx="7500" cy="5075"/>
            </a:xfrm>
            <a:custGeom>
              <a:rect b="b" l="l" r="r" t="t"/>
              <a:pathLst>
                <a:path extrusionOk="0" h="203" w="300">
                  <a:moveTo>
                    <a:pt x="299" y="1"/>
                  </a:moveTo>
                  <a:lnTo>
                    <a:pt x="299" y="1"/>
                  </a:lnTo>
                  <a:cubicBezTo>
                    <a:pt x="297" y="2"/>
                    <a:pt x="294" y="4"/>
                    <a:pt x="292" y="6"/>
                  </a:cubicBezTo>
                  <a:lnTo>
                    <a:pt x="292" y="6"/>
                  </a:lnTo>
                  <a:lnTo>
                    <a:pt x="299" y="1"/>
                  </a:lnTo>
                  <a:close/>
                  <a:moveTo>
                    <a:pt x="292" y="6"/>
                  </a:moveTo>
                  <a:lnTo>
                    <a:pt x="34" y="172"/>
                  </a:lnTo>
                  <a:cubicBezTo>
                    <a:pt x="19" y="187"/>
                    <a:pt x="1" y="202"/>
                    <a:pt x="19" y="202"/>
                  </a:cubicBezTo>
                  <a:cubicBezTo>
                    <a:pt x="49" y="187"/>
                    <a:pt x="94" y="172"/>
                    <a:pt x="142" y="143"/>
                  </a:cubicBezTo>
                  <a:lnTo>
                    <a:pt x="187" y="109"/>
                  </a:lnTo>
                  <a:cubicBezTo>
                    <a:pt x="219" y="81"/>
                    <a:pt x="248" y="36"/>
                    <a:pt x="292" y="6"/>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30"/>
            <p:cNvSpPr/>
            <p:nvPr/>
          </p:nvSpPr>
          <p:spPr>
            <a:xfrm>
              <a:off x="3186975" y="2760900"/>
              <a:ext cx="1150" cy="1225"/>
            </a:xfrm>
            <a:custGeom>
              <a:rect b="b" l="l" r="r" t="t"/>
              <a:pathLst>
                <a:path extrusionOk="0" h="49" w="46">
                  <a:moveTo>
                    <a:pt x="45" y="0"/>
                  </a:moveTo>
                  <a:cubicBezTo>
                    <a:pt x="30" y="15"/>
                    <a:pt x="15" y="15"/>
                    <a:pt x="0" y="15"/>
                  </a:cubicBezTo>
                  <a:lnTo>
                    <a:pt x="0" y="30"/>
                  </a:lnTo>
                  <a:cubicBezTo>
                    <a:pt x="0" y="30"/>
                    <a:pt x="0" y="49"/>
                    <a:pt x="15" y="49"/>
                  </a:cubicBezTo>
                  <a:cubicBezTo>
                    <a:pt x="15" y="30"/>
                    <a:pt x="30" y="15"/>
                    <a:pt x="45"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30"/>
            <p:cNvSpPr/>
            <p:nvPr/>
          </p:nvSpPr>
          <p:spPr>
            <a:xfrm>
              <a:off x="3186975" y="2761275"/>
              <a:ext cx="25" cy="400"/>
            </a:xfrm>
            <a:custGeom>
              <a:rect b="b" l="l" r="r" t="t"/>
              <a:pathLst>
                <a:path extrusionOk="0" h="16" w="1">
                  <a:moveTo>
                    <a:pt x="0" y="0"/>
                  </a:moveTo>
                  <a:lnTo>
                    <a:pt x="0" y="0"/>
                  </a:lnTo>
                  <a:lnTo>
                    <a:pt x="0" y="15"/>
                  </a:lnTo>
                  <a:close/>
                </a:path>
              </a:pathLst>
            </a:custGeom>
            <a:solidFill>
              <a:srgbClr val="078B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30"/>
            <p:cNvSpPr/>
            <p:nvPr/>
          </p:nvSpPr>
          <p:spPr>
            <a:xfrm>
              <a:off x="3187350" y="2758950"/>
              <a:ext cx="3850" cy="3175"/>
            </a:xfrm>
            <a:custGeom>
              <a:rect b="b" l="l" r="r" t="t"/>
              <a:pathLst>
                <a:path extrusionOk="0" h="127" w="154">
                  <a:moveTo>
                    <a:pt x="153" y="0"/>
                  </a:moveTo>
                  <a:lnTo>
                    <a:pt x="108" y="34"/>
                  </a:lnTo>
                  <a:cubicBezTo>
                    <a:pt x="79" y="63"/>
                    <a:pt x="45" y="63"/>
                    <a:pt x="30" y="78"/>
                  </a:cubicBezTo>
                  <a:cubicBezTo>
                    <a:pt x="15" y="93"/>
                    <a:pt x="0" y="108"/>
                    <a:pt x="0" y="127"/>
                  </a:cubicBezTo>
                  <a:lnTo>
                    <a:pt x="30" y="127"/>
                  </a:lnTo>
                  <a:lnTo>
                    <a:pt x="123" y="63"/>
                  </a:lnTo>
                  <a:cubicBezTo>
                    <a:pt x="123" y="34"/>
                    <a:pt x="138" y="15"/>
                    <a:pt x="153" y="0"/>
                  </a:cubicBezTo>
                  <a:close/>
                </a:path>
              </a:pathLst>
            </a:custGeom>
            <a:solidFill>
              <a:srgbClr val="288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30"/>
            <p:cNvSpPr/>
            <p:nvPr/>
          </p:nvSpPr>
          <p:spPr>
            <a:xfrm>
              <a:off x="3186975" y="2759775"/>
              <a:ext cx="3100" cy="1525"/>
            </a:xfrm>
            <a:custGeom>
              <a:rect b="b" l="l" r="r" t="t"/>
              <a:pathLst>
                <a:path extrusionOk="0" h="61" w="124">
                  <a:moveTo>
                    <a:pt x="123" y="1"/>
                  </a:moveTo>
                  <a:lnTo>
                    <a:pt x="123" y="1"/>
                  </a:lnTo>
                  <a:cubicBezTo>
                    <a:pt x="75" y="30"/>
                    <a:pt x="30" y="45"/>
                    <a:pt x="0" y="60"/>
                  </a:cubicBezTo>
                  <a:cubicBezTo>
                    <a:pt x="15" y="60"/>
                    <a:pt x="30" y="60"/>
                    <a:pt x="45" y="45"/>
                  </a:cubicBezTo>
                  <a:cubicBezTo>
                    <a:pt x="60" y="30"/>
                    <a:pt x="94" y="30"/>
                    <a:pt x="123" y="1"/>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30"/>
            <p:cNvSpPr/>
            <p:nvPr/>
          </p:nvSpPr>
          <p:spPr>
            <a:xfrm>
              <a:off x="3190050" y="2743450"/>
              <a:ext cx="26800" cy="17100"/>
            </a:xfrm>
            <a:custGeom>
              <a:rect b="b" l="l" r="r" t="t"/>
              <a:pathLst>
                <a:path extrusionOk="0" h="684" w="1072">
                  <a:moveTo>
                    <a:pt x="1012" y="1"/>
                  </a:moveTo>
                  <a:cubicBezTo>
                    <a:pt x="997" y="16"/>
                    <a:pt x="978" y="16"/>
                    <a:pt x="963" y="16"/>
                  </a:cubicBezTo>
                  <a:cubicBezTo>
                    <a:pt x="948" y="16"/>
                    <a:pt x="933" y="30"/>
                    <a:pt x="918" y="30"/>
                  </a:cubicBezTo>
                  <a:lnTo>
                    <a:pt x="157" y="512"/>
                  </a:lnTo>
                  <a:cubicBezTo>
                    <a:pt x="109" y="542"/>
                    <a:pt x="79" y="590"/>
                    <a:pt x="45" y="620"/>
                  </a:cubicBezTo>
                  <a:cubicBezTo>
                    <a:pt x="32" y="633"/>
                    <a:pt x="19" y="649"/>
                    <a:pt x="16" y="674"/>
                  </a:cubicBezTo>
                  <a:lnTo>
                    <a:pt x="16" y="674"/>
                  </a:lnTo>
                  <a:lnTo>
                    <a:pt x="747" y="212"/>
                  </a:lnTo>
                  <a:lnTo>
                    <a:pt x="747" y="212"/>
                  </a:lnTo>
                  <a:cubicBezTo>
                    <a:pt x="747" y="213"/>
                    <a:pt x="747" y="215"/>
                    <a:pt x="747" y="217"/>
                  </a:cubicBezTo>
                  <a:lnTo>
                    <a:pt x="870" y="124"/>
                  </a:lnTo>
                  <a:cubicBezTo>
                    <a:pt x="918" y="94"/>
                    <a:pt x="963" y="45"/>
                    <a:pt x="997" y="16"/>
                  </a:cubicBezTo>
                  <a:cubicBezTo>
                    <a:pt x="1027" y="1"/>
                    <a:pt x="1041" y="1"/>
                    <a:pt x="1071" y="1"/>
                  </a:cubicBezTo>
                  <a:close/>
                  <a:moveTo>
                    <a:pt x="16" y="674"/>
                  </a:moveTo>
                  <a:lnTo>
                    <a:pt x="0" y="683"/>
                  </a:lnTo>
                  <a:lnTo>
                    <a:pt x="15" y="683"/>
                  </a:lnTo>
                  <a:cubicBezTo>
                    <a:pt x="15" y="680"/>
                    <a:pt x="16" y="677"/>
                    <a:pt x="16" y="674"/>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30"/>
            <p:cNvSpPr/>
            <p:nvPr/>
          </p:nvSpPr>
          <p:spPr>
            <a:xfrm>
              <a:off x="3215700" y="2742250"/>
              <a:ext cx="400" cy="400"/>
            </a:xfrm>
            <a:custGeom>
              <a:rect b="b" l="l" r="r" t="t"/>
              <a:pathLst>
                <a:path extrusionOk="0" h="16" w="16">
                  <a:moveTo>
                    <a:pt x="15" y="0"/>
                  </a:moveTo>
                  <a:cubicBezTo>
                    <a:pt x="15" y="15"/>
                    <a:pt x="1" y="15"/>
                    <a:pt x="1" y="15"/>
                  </a:cubicBezTo>
                  <a:lnTo>
                    <a:pt x="15" y="15"/>
                  </a:lnTo>
                  <a:lnTo>
                    <a:pt x="15" y="0"/>
                  </a:lnTo>
                  <a:close/>
                </a:path>
              </a:pathLst>
            </a:custGeom>
            <a:solidFill>
              <a:srgbClr val="62A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30"/>
            <p:cNvSpPr/>
            <p:nvPr/>
          </p:nvSpPr>
          <p:spPr>
            <a:xfrm>
              <a:off x="3208700" y="2743450"/>
              <a:ext cx="8150" cy="5450"/>
            </a:xfrm>
            <a:custGeom>
              <a:rect b="b" l="l" r="r" t="t"/>
              <a:pathLst>
                <a:path extrusionOk="0" h="218" w="326">
                  <a:moveTo>
                    <a:pt x="325" y="1"/>
                  </a:moveTo>
                  <a:cubicBezTo>
                    <a:pt x="295" y="1"/>
                    <a:pt x="281" y="1"/>
                    <a:pt x="251" y="16"/>
                  </a:cubicBezTo>
                  <a:cubicBezTo>
                    <a:pt x="217" y="45"/>
                    <a:pt x="172" y="94"/>
                    <a:pt x="124" y="124"/>
                  </a:cubicBezTo>
                  <a:lnTo>
                    <a:pt x="45" y="184"/>
                  </a:lnTo>
                  <a:lnTo>
                    <a:pt x="310" y="16"/>
                  </a:lnTo>
                  <a:lnTo>
                    <a:pt x="325" y="1"/>
                  </a:lnTo>
                  <a:close/>
                  <a:moveTo>
                    <a:pt x="45" y="184"/>
                  </a:moveTo>
                  <a:lnTo>
                    <a:pt x="16" y="202"/>
                  </a:lnTo>
                  <a:cubicBezTo>
                    <a:pt x="1" y="202"/>
                    <a:pt x="1" y="202"/>
                    <a:pt x="1" y="217"/>
                  </a:cubicBezTo>
                  <a:lnTo>
                    <a:pt x="45" y="184"/>
                  </a:lnTo>
                  <a:close/>
                </a:path>
              </a:pathLst>
            </a:custGeom>
            <a:solidFill>
              <a:srgbClr val="62A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30"/>
            <p:cNvSpPr/>
            <p:nvPr/>
          </p:nvSpPr>
          <p:spPr>
            <a:xfrm>
              <a:off x="3029525" y="2848775"/>
              <a:ext cx="9350" cy="65675"/>
            </a:xfrm>
            <a:custGeom>
              <a:rect b="b" l="l" r="r" t="t"/>
              <a:pathLst>
                <a:path extrusionOk="0" h="2627" w="374">
                  <a:moveTo>
                    <a:pt x="373" y="0"/>
                  </a:moveTo>
                  <a:lnTo>
                    <a:pt x="0" y="2627"/>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30"/>
            <p:cNvSpPr/>
            <p:nvPr/>
          </p:nvSpPr>
          <p:spPr>
            <a:xfrm>
              <a:off x="3028775" y="2848400"/>
              <a:ext cx="10850" cy="66425"/>
            </a:xfrm>
            <a:custGeom>
              <a:rect b="b" l="l" r="r" t="t"/>
              <a:pathLst>
                <a:path extrusionOk="0" h="2657" w="434">
                  <a:moveTo>
                    <a:pt x="373" y="0"/>
                  </a:moveTo>
                  <a:lnTo>
                    <a:pt x="0" y="2642"/>
                  </a:lnTo>
                  <a:lnTo>
                    <a:pt x="60" y="2657"/>
                  </a:lnTo>
                  <a:lnTo>
                    <a:pt x="433" y="15"/>
                  </a:lnTo>
                  <a:lnTo>
                    <a:pt x="373" y="0"/>
                  </a:lnTo>
                  <a:close/>
                </a:path>
              </a:pathLst>
            </a:custGeom>
            <a:solidFill>
              <a:srgbClr val="BBE0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8" name="Google Shape;1698;p30"/>
          <p:cNvGrpSpPr/>
          <p:nvPr/>
        </p:nvGrpSpPr>
        <p:grpSpPr>
          <a:xfrm>
            <a:off x="137045" y="8685393"/>
            <a:ext cx="1622603" cy="392701"/>
            <a:chOff x="3515000" y="3112625"/>
            <a:chExt cx="282025" cy="67650"/>
          </a:xfrm>
        </p:grpSpPr>
        <p:sp>
          <p:nvSpPr>
            <p:cNvPr id="1699" name="Google Shape;1699;p30"/>
            <p:cNvSpPr/>
            <p:nvPr/>
          </p:nvSpPr>
          <p:spPr>
            <a:xfrm>
              <a:off x="3515000" y="3112625"/>
              <a:ext cx="282025" cy="67650"/>
            </a:xfrm>
            <a:custGeom>
              <a:rect b="b" l="l" r="r" t="t"/>
              <a:pathLst>
                <a:path extrusionOk="0" h="2706" w="11281">
                  <a:moveTo>
                    <a:pt x="1349" y="0"/>
                  </a:moveTo>
                  <a:cubicBezTo>
                    <a:pt x="606" y="0"/>
                    <a:pt x="0" y="606"/>
                    <a:pt x="0" y="1356"/>
                  </a:cubicBezTo>
                  <a:cubicBezTo>
                    <a:pt x="0" y="2099"/>
                    <a:pt x="606" y="2705"/>
                    <a:pt x="1349" y="2705"/>
                  </a:cubicBezTo>
                  <a:lnTo>
                    <a:pt x="9924" y="2705"/>
                  </a:lnTo>
                  <a:cubicBezTo>
                    <a:pt x="10674" y="2705"/>
                    <a:pt x="11280" y="2099"/>
                    <a:pt x="11280" y="1356"/>
                  </a:cubicBezTo>
                  <a:cubicBezTo>
                    <a:pt x="11280" y="606"/>
                    <a:pt x="10674" y="0"/>
                    <a:pt x="9924"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30"/>
            <p:cNvSpPr/>
            <p:nvPr/>
          </p:nvSpPr>
          <p:spPr>
            <a:xfrm>
              <a:off x="3521850" y="3118313"/>
              <a:ext cx="56275" cy="56275"/>
            </a:xfrm>
            <a:custGeom>
              <a:rect b="b" l="l" r="r" t="t"/>
              <a:pathLst>
                <a:path extrusionOk="0" h="2251" w="2251">
                  <a:moveTo>
                    <a:pt x="1125" y="1"/>
                  </a:moveTo>
                  <a:cubicBezTo>
                    <a:pt x="505" y="1"/>
                    <a:pt x="0" y="506"/>
                    <a:pt x="0" y="1126"/>
                  </a:cubicBezTo>
                  <a:cubicBezTo>
                    <a:pt x="0" y="1746"/>
                    <a:pt x="505" y="2251"/>
                    <a:pt x="1125" y="2251"/>
                  </a:cubicBezTo>
                  <a:cubicBezTo>
                    <a:pt x="1745" y="2251"/>
                    <a:pt x="2250" y="1746"/>
                    <a:pt x="2250" y="1126"/>
                  </a:cubicBezTo>
                  <a:cubicBezTo>
                    <a:pt x="2250" y="506"/>
                    <a:pt x="1745" y="1"/>
                    <a:pt x="1125"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1" name="Google Shape;1701;p30"/>
          <p:cNvSpPr txBox="1"/>
          <p:nvPr/>
        </p:nvSpPr>
        <p:spPr>
          <a:xfrm>
            <a:off x="512562" y="8730125"/>
            <a:ext cx="1164900" cy="1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83C5BE"/>
                </a:solidFill>
                <a:latin typeface="Lora"/>
                <a:ea typeface="Lora"/>
                <a:cs typeface="Lora"/>
                <a:sym typeface="Lora"/>
              </a:rPr>
              <a:t>Diverticulitis</a:t>
            </a:r>
            <a:endParaRPr b="1" sz="1100">
              <a:solidFill>
                <a:srgbClr val="83C5BE"/>
              </a:solidFill>
              <a:latin typeface="Lora"/>
              <a:ea typeface="Lora"/>
              <a:cs typeface="Lora"/>
              <a:sym typeface="Lora"/>
            </a:endParaRPr>
          </a:p>
        </p:txBody>
      </p:sp>
      <p:pic>
        <p:nvPicPr>
          <p:cNvPr descr="Intestine free icon" id="1702" name="Google Shape;1702;p30" title="Intestine free icon"/>
          <p:cNvPicPr preferRelativeResize="0"/>
          <p:nvPr/>
        </p:nvPicPr>
        <p:blipFill>
          <a:blip r:embed="rId3">
            <a:alphaModFix/>
          </a:blip>
          <a:stretch>
            <a:fillRect/>
          </a:stretch>
        </p:blipFill>
        <p:spPr>
          <a:xfrm>
            <a:off x="239244" y="8755254"/>
            <a:ext cx="273335" cy="261288"/>
          </a:xfrm>
          <a:prstGeom prst="rect">
            <a:avLst/>
          </a:prstGeom>
          <a:noFill/>
          <a:ln>
            <a:noFill/>
          </a:ln>
        </p:spPr>
      </p:pic>
      <p:sp>
        <p:nvSpPr>
          <p:cNvPr id="1703" name="Google Shape;1703;p30"/>
          <p:cNvSpPr/>
          <p:nvPr/>
        </p:nvSpPr>
        <p:spPr>
          <a:xfrm>
            <a:off x="2532875" y="4688975"/>
            <a:ext cx="4905900" cy="1416600"/>
          </a:xfrm>
          <a:prstGeom prst="roundRect">
            <a:avLst>
              <a:gd fmla="val 16667" name="adj"/>
            </a:avLst>
          </a:prstGeom>
          <a:noFill/>
          <a:ln>
            <a:noFill/>
          </a:ln>
        </p:spPr>
        <p:txBody>
          <a:bodyPr anchorCtr="0" anchor="ctr" bIns="91425" lIns="91425" spcFirstLastPara="1" rIns="91425" wrap="square" tIns="91425">
            <a:noAutofit/>
          </a:bodyPr>
          <a:lstStyle/>
          <a:p>
            <a:pPr indent="-292100" lvl="0" marL="457200" rtl="0" algn="l">
              <a:lnSpc>
                <a:spcPct val="100000"/>
              </a:lnSpc>
              <a:spcBef>
                <a:spcPts val="1200"/>
              </a:spcBef>
              <a:spcAft>
                <a:spcPts val="0"/>
              </a:spcAft>
              <a:buSzPts val="1000"/>
              <a:buFont typeface="Mada"/>
              <a:buChar char="●"/>
            </a:pPr>
            <a:r>
              <a:rPr lang="en-GB" sz="1000">
                <a:latin typeface="Mada"/>
                <a:ea typeface="Mada"/>
                <a:cs typeface="Mada"/>
                <a:sym typeface="Mada"/>
              </a:rPr>
              <a:t>CBC, Stool for occult blood.</a:t>
            </a:r>
            <a:endParaRPr sz="1000">
              <a:latin typeface="Mada"/>
              <a:ea typeface="Mada"/>
              <a:cs typeface="Mada"/>
              <a:sym typeface="Mada"/>
            </a:endParaRPr>
          </a:p>
          <a:p>
            <a:pPr indent="-292100" lvl="0" marL="457200" rtl="0" algn="l">
              <a:lnSpc>
                <a:spcPct val="100000"/>
              </a:lnSpc>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Colonoscopy: </a:t>
            </a:r>
            <a:r>
              <a:rPr b="1" lang="en-GB" sz="1000">
                <a:solidFill>
                  <a:srgbClr val="999999"/>
                </a:solidFill>
                <a:latin typeface="Mada"/>
                <a:ea typeface="Mada"/>
                <a:cs typeface="Mada"/>
                <a:sym typeface="Mada"/>
              </a:rPr>
              <a:t>Initial modality</a:t>
            </a:r>
            <a:r>
              <a:rPr lang="en-GB" sz="1000">
                <a:solidFill>
                  <a:srgbClr val="999999"/>
                </a:solidFill>
                <a:latin typeface="Mada"/>
                <a:ea typeface="Mada"/>
                <a:cs typeface="Mada"/>
                <a:sym typeface="Mada"/>
              </a:rPr>
              <a:t> of choice - indicated in lower GI bleeding, recurrent abdominal pain, suspected malignancy (Avoid in suspected acute diverticulitis).</a:t>
            </a:r>
            <a:endParaRPr sz="1000">
              <a:solidFill>
                <a:srgbClr val="999999"/>
              </a:solidFill>
              <a:latin typeface="Mada"/>
              <a:ea typeface="Mada"/>
              <a:cs typeface="Mada"/>
              <a:sym typeface="Mada"/>
            </a:endParaRPr>
          </a:p>
        </p:txBody>
      </p:sp>
      <p:sp>
        <p:nvSpPr>
          <p:cNvPr id="1704" name="Google Shape;1704;p30"/>
          <p:cNvSpPr/>
          <p:nvPr/>
        </p:nvSpPr>
        <p:spPr>
          <a:xfrm>
            <a:off x="2560100" y="5456950"/>
            <a:ext cx="4955100" cy="1416600"/>
          </a:xfrm>
          <a:prstGeom prst="roundRect">
            <a:avLst>
              <a:gd fmla="val 16667" name="adj"/>
            </a:avLst>
          </a:prstGeom>
          <a:noFill/>
          <a:ln>
            <a:noFill/>
          </a:ln>
        </p:spPr>
        <p:txBody>
          <a:bodyPr anchorCtr="0" anchor="ctr" bIns="91425" lIns="91425" spcFirstLastPara="1" rIns="91425" wrap="square" tIns="91425">
            <a:noAutofit/>
          </a:bodyPr>
          <a:lstStyle/>
          <a:p>
            <a:pPr indent="-292100" lvl="0" marL="457200" rtl="0" algn="l">
              <a:lnSpc>
                <a:spcPct val="100000"/>
              </a:lnSpc>
              <a:spcBef>
                <a:spcPts val="1200"/>
              </a:spcBef>
              <a:spcAft>
                <a:spcPts val="0"/>
              </a:spcAft>
              <a:buClr>
                <a:srgbClr val="999999"/>
              </a:buClr>
              <a:buSzPts val="1000"/>
              <a:buFont typeface="Mada"/>
              <a:buChar char="●"/>
            </a:pPr>
            <a:r>
              <a:rPr lang="en-GB" sz="1000">
                <a:latin typeface="Mada"/>
                <a:ea typeface="Mada"/>
                <a:cs typeface="Mada"/>
                <a:sym typeface="Mada"/>
              </a:rPr>
              <a:t>Barium studies:</a:t>
            </a:r>
            <a:r>
              <a:rPr lang="en-GB" sz="1000">
                <a:solidFill>
                  <a:srgbClr val="999999"/>
                </a:solidFill>
                <a:latin typeface="Mada"/>
                <a:ea typeface="Mada"/>
                <a:cs typeface="Mada"/>
                <a:sym typeface="Mada"/>
              </a:rPr>
              <a:t> Bleeding if colonoscopy cannot be performed, alteration in bowel habits (to identity luminal narrowing), abdominal pain without signs of inflammation (no fever, tenderness or inflammatory markers).</a:t>
            </a:r>
            <a:endParaRPr sz="1000">
              <a:solidFill>
                <a:srgbClr val="999999"/>
              </a:solidFill>
              <a:latin typeface="Mada"/>
              <a:ea typeface="Mada"/>
              <a:cs typeface="Mada"/>
              <a:sym typeface="Mada"/>
            </a:endParaRPr>
          </a:p>
        </p:txBody>
      </p:sp>
      <p:sp>
        <p:nvSpPr>
          <p:cNvPr id="1705" name="Google Shape;1705;p30"/>
          <p:cNvSpPr/>
          <p:nvPr/>
        </p:nvSpPr>
        <p:spPr>
          <a:xfrm>
            <a:off x="2636300" y="6887525"/>
            <a:ext cx="4536000" cy="906000"/>
          </a:xfrm>
          <a:prstGeom prst="roundRect">
            <a:avLst>
              <a:gd fmla="val 16667" name="adj"/>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200"/>
              </a:spcBef>
              <a:spcAft>
                <a:spcPts val="0"/>
              </a:spcAft>
              <a:buClr>
                <a:srgbClr val="999999"/>
              </a:buClr>
              <a:buSzPts val="1000"/>
              <a:buFont typeface="Mada"/>
              <a:buChar char="●"/>
            </a:pPr>
            <a:r>
              <a:rPr b="1" lang="en-GB" sz="1000">
                <a:solidFill>
                  <a:srgbClr val="999999"/>
                </a:solidFill>
                <a:latin typeface="Mada"/>
                <a:ea typeface="Mada"/>
                <a:cs typeface="Mada"/>
                <a:sym typeface="Mada"/>
              </a:rPr>
              <a:t>CT scan: </a:t>
            </a:r>
            <a:r>
              <a:rPr lang="en-GB" sz="1000">
                <a:solidFill>
                  <a:srgbClr val="999999"/>
                </a:solidFill>
                <a:latin typeface="Mada"/>
                <a:ea typeface="Mada"/>
                <a:cs typeface="Mada"/>
                <a:sym typeface="Mada"/>
              </a:rPr>
              <a:t>Initial modality of choice in suspected diverticulitis (thickening of the wall, outpouching and identifies complications). </a:t>
            </a:r>
            <a:endParaRPr sz="1000">
              <a:solidFill>
                <a:srgbClr val="999999"/>
              </a:solidFill>
              <a:latin typeface="Mada"/>
              <a:ea typeface="Mada"/>
              <a:cs typeface="Mada"/>
              <a:sym typeface="Mada"/>
            </a:endParaRPr>
          </a:p>
        </p:txBody>
      </p:sp>
      <p:sp>
        <p:nvSpPr>
          <p:cNvPr id="1706" name="Google Shape;1706;p30"/>
          <p:cNvSpPr/>
          <p:nvPr/>
        </p:nvSpPr>
        <p:spPr>
          <a:xfrm>
            <a:off x="2717150" y="7658129"/>
            <a:ext cx="2874300" cy="678000"/>
          </a:xfrm>
          <a:prstGeom prst="roundRect">
            <a:avLst>
              <a:gd fmla="val 16667" name="adj"/>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200"/>
              </a:spcBef>
              <a:spcAft>
                <a:spcPts val="0"/>
              </a:spcAft>
              <a:buClr>
                <a:srgbClr val="999999"/>
              </a:buClr>
              <a:buSzPts val="1000"/>
              <a:buFont typeface="Mada"/>
              <a:buChar char="●"/>
            </a:pPr>
            <a:r>
              <a:rPr b="1" lang="en-GB" sz="1000">
                <a:solidFill>
                  <a:srgbClr val="999999"/>
                </a:solidFill>
                <a:latin typeface="Mada"/>
                <a:ea typeface="Mada"/>
                <a:cs typeface="Mada"/>
                <a:sym typeface="Mada"/>
              </a:rPr>
              <a:t>MRI:</a:t>
            </a:r>
            <a:r>
              <a:rPr lang="en-GB" sz="1000">
                <a:solidFill>
                  <a:srgbClr val="999999"/>
                </a:solidFill>
                <a:latin typeface="Mada"/>
                <a:ea typeface="Mada"/>
                <a:cs typeface="Mada"/>
                <a:sym typeface="Mada"/>
              </a:rPr>
              <a:t> If CT is contraindicated. </a:t>
            </a:r>
            <a:endParaRPr sz="1000">
              <a:solidFill>
                <a:srgbClr val="999999"/>
              </a:solidFill>
              <a:latin typeface="Mada"/>
              <a:ea typeface="Mada"/>
              <a:cs typeface="Mada"/>
              <a:sym typeface="Mada"/>
            </a:endParaRPr>
          </a:p>
        </p:txBody>
      </p:sp>
      <p:sp>
        <p:nvSpPr>
          <p:cNvPr id="1707" name="Google Shape;1707;p30"/>
          <p:cNvSpPr/>
          <p:nvPr/>
        </p:nvSpPr>
        <p:spPr>
          <a:xfrm>
            <a:off x="2717150" y="8359979"/>
            <a:ext cx="2874300" cy="906000"/>
          </a:xfrm>
          <a:prstGeom prst="roundRect">
            <a:avLst>
              <a:gd fmla="val 16667" name="adj"/>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200"/>
              </a:spcBef>
              <a:spcAft>
                <a:spcPts val="0"/>
              </a:spcAft>
              <a:buClr>
                <a:srgbClr val="999999"/>
              </a:buClr>
              <a:buSzPts val="1000"/>
              <a:buFont typeface="Mada"/>
              <a:buChar char="●"/>
            </a:pPr>
            <a:r>
              <a:rPr b="1" lang="en-GB" sz="1000">
                <a:solidFill>
                  <a:srgbClr val="999999"/>
                </a:solidFill>
                <a:latin typeface="Mada"/>
                <a:ea typeface="Mada"/>
                <a:cs typeface="Mada"/>
                <a:sym typeface="Mada"/>
              </a:rPr>
              <a:t>US: </a:t>
            </a:r>
            <a:r>
              <a:rPr lang="en-GB" sz="1000">
                <a:solidFill>
                  <a:srgbClr val="999999"/>
                </a:solidFill>
                <a:latin typeface="Mada"/>
                <a:ea typeface="Mada"/>
                <a:cs typeface="Mada"/>
                <a:sym typeface="Mada"/>
              </a:rPr>
              <a:t>If CT &amp; MRI are contraindicated. </a:t>
            </a:r>
            <a:endParaRPr sz="1000">
              <a:solidFill>
                <a:srgbClr val="999999"/>
              </a:solidFill>
              <a:latin typeface="Mada"/>
              <a:ea typeface="Mada"/>
              <a:cs typeface="Mada"/>
              <a:sym typeface="Mad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1" name="Shape 1711"/>
        <p:cNvGrpSpPr/>
        <p:nvPr/>
      </p:nvGrpSpPr>
      <p:grpSpPr>
        <a:xfrm>
          <a:off x="0" y="0"/>
          <a:ext cx="0" cy="0"/>
          <a:chOff x="0" y="0"/>
          <a:chExt cx="0" cy="0"/>
        </a:xfrm>
      </p:grpSpPr>
      <p:sp>
        <p:nvSpPr>
          <p:cNvPr id="1712" name="Google Shape;1712;p3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13" name="Google Shape;1713;p31"/>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714" name="Google Shape;1714;p31"/>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Diverticulosis</a:t>
            </a:r>
            <a:endParaRPr sz="2200"/>
          </a:p>
        </p:txBody>
      </p:sp>
      <p:grpSp>
        <p:nvGrpSpPr>
          <p:cNvPr id="1715" name="Google Shape;1715;p31"/>
          <p:cNvGrpSpPr/>
          <p:nvPr/>
        </p:nvGrpSpPr>
        <p:grpSpPr>
          <a:xfrm>
            <a:off x="210144" y="819202"/>
            <a:ext cx="467181" cy="476434"/>
            <a:chOff x="2410712" y="2415450"/>
            <a:chExt cx="312600" cy="312600"/>
          </a:xfrm>
        </p:grpSpPr>
        <p:sp>
          <p:nvSpPr>
            <p:cNvPr id="1716" name="Google Shape;1716;p3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3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8" name="Google Shape;1718;p31"/>
          <p:cNvSpPr txBox="1"/>
          <p:nvPr/>
        </p:nvSpPr>
        <p:spPr>
          <a:xfrm>
            <a:off x="667425" y="845838"/>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Treatment</a:t>
            </a:r>
            <a:endParaRPr b="1" sz="1800">
              <a:solidFill>
                <a:srgbClr val="006D77"/>
              </a:solidFill>
              <a:highlight>
                <a:srgbClr val="EDF9F9"/>
              </a:highlight>
              <a:latin typeface="Lora"/>
              <a:ea typeface="Lora"/>
              <a:cs typeface="Lora"/>
              <a:sym typeface="Lora"/>
            </a:endParaRPr>
          </a:p>
        </p:txBody>
      </p:sp>
      <p:grpSp>
        <p:nvGrpSpPr>
          <p:cNvPr id="1719" name="Google Shape;1719;p31"/>
          <p:cNvGrpSpPr/>
          <p:nvPr/>
        </p:nvGrpSpPr>
        <p:grpSpPr>
          <a:xfrm>
            <a:off x="297896" y="5764603"/>
            <a:ext cx="1622615" cy="2208284"/>
            <a:chOff x="336800" y="4151500"/>
            <a:chExt cx="292000" cy="364650"/>
          </a:xfrm>
        </p:grpSpPr>
        <p:sp>
          <p:nvSpPr>
            <p:cNvPr id="1720" name="Google Shape;1720;p31"/>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31"/>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31"/>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31"/>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31"/>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1"/>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31"/>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31"/>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1"/>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31"/>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31"/>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31"/>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31"/>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31"/>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31"/>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31"/>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31"/>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31"/>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31"/>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31"/>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31"/>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31"/>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31"/>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31"/>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31"/>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31"/>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31"/>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31"/>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31"/>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31"/>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31"/>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31"/>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31"/>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31"/>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31"/>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31"/>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31"/>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31"/>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31"/>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31"/>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31"/>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31"/>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31"/>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31"/>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4" name="Google Shape;1764;p31"/>
          <p:cNvSpPr/>
          <p:nvPr/>
        </p:nvSpPr>
        <p:spPr>
          <a:xfrm>
            <a:off x="330366" y="5625599"/>
            <a:ext cx="1223700" cy="204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65" name="Google Shape;1765;p31"/>
          <p:cNvCxnSpPr>
            <a:stCxn id="1766" idx="1"/>
            <a:endCxn id="1764" idx="3"/>
          </p:cNvCxnSpPr>
          <p:nvPr/>
        </p:nvCxnSpPr>
        <p:spPr>
          <a:xfrm rot="10800000">
            <a:off x="1554058" y="6650555"/>
            <a:ext cx="1010100" cy="3063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766" name="Google Shape;1766;p31"/>
          <p:cNvSpPr/>
          <p:nvPr/>
        </p:nvSpPr>
        <p:spPr>
          <a:xfrm>
            <a:off x="2564158" y="6796505"/>
            <a:ext cx="569400" cy="3207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31"/>
          <p:cNvSpPr txBox="1"/>
          <p:nvPr/>
        </p:nvSpPr>
        <p:spPr>
          <a:xfrm flipH="1">
            <a:off x="2617004" y="6751377"/>
            <a:ext cx="463500" cy="41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1768" name="Google Shape;1768;p31"/>
          <p:cNvSpPr/>
          <p:nvPr/>
        </p:nvSpPr>
        <p:spPr>
          <a:xfrm>
            <a:off x="2558625" y="5239096"/>
            <a:ext cx="569400" cy="3207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69" name="Google Shape;1769;p31"/>
          <p:cNvCxnSpPr>
            <a:stCxn id="1768" idx="1"/>
            <a:endCxn id="1764" idx="3"/>
          </p:cNvCxnSpPr>
          <p:nvPr/>
        </p:nvCxnSpPr>
        <p:spPr>
          <a:xfrm flipH="1">
            <a:off x="1553925" y="5399446"/>
            <a:ext cx="1004700" cy="1251000"/>
          </a:xfrm>
          <a:prstGeom prst="curvedConnector3">
            <a:avLst>
              <a:gd fmla="val 49993" name="adj1"/>
            </a:avLst>
          </a:prstGeom>
          <a:noFill/>
          <a:ln cap="flat" cmpd="sng" w="19050">
            <a:solidFill>
              <a:srgbClr val="9DE2DE"/>
            </a:solidFill>
            <a:prstDash val="dash"/>
            <a:round/>
            <a:headEnd len="med" w="med" type="none"/>
            <a:tailEnd len="med" w="med" type="none"/>
          </a:ln>
        </p:spPr>
      </p:cxnSp>
      <p:sp>
        <p:nvSpPr>
          <p:cNvPr id="1770" name="Google Shape;1770;p31"/>
          <p:cNvSpPr txBox="1"/>
          <p:nvPr/>
        </p:nvSpPr>
        <p:spPr>
          <a:xfrm flipH="1">
            <a:off x="2611471" y="5193969"/>
            <a:ext cx="463500" cy="41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1771" name="Google Shape;1771;p31"/>
          <p:cNvSpPr txBox="1"/>
          <p:nvPr/>
        </p:nvSpPr>
        <p:spPr>
          <a:xfrm>
            <a:off x="3133686" y="4862700"/>
            <a:ext cx="4327800" cy="7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chemeClr val="dk1"/>
                </a:solidFill>
                <a:latin typeface="Mada"/>
                <a:ea typeface="Mada"/>
                <a:cs typeface="Mada"/>
                <a:sym typeface="Mada"/>
              </a:rPr>
              <a:t>Uncomplicated: </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Spontaneous resolution common with low-grade fever, mild leukocytosis, and minimal abdominal pain.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Broad-spectrum antibiotics: Metronidazole + Fluoroquinolones, TMP-SMX or amoxicillin-clavulanic acid for 4-7 days.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Use when: Fever or other signs of infection are present (e.g. leukocytosis), pregnancy, comorbidities (e.g. diabetes mellitus or immunocompromised).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Analgesics, limited physical activity, bowel rest and antiemetics if needed.</a:t>
            </a:r>
            <a:endParaRPr sz="1000">
              <a:solidFill>
                <a:schemeClr val="dk1"/>
              </a:solidFill>
              <a:latin typeface="Mada"/>
              <a:ea typeface="Mada"/>
              <a:cs typeface="Mada"/>
              <a:sym typeface="Mada"/>
            </a:endParaRPr>
          </a:p>
          <a:p>
            <a:pPr indent="0" lvl="0" marL="914400" rtl="0" algn="l">
              <a:spcBef>
                <a:spcPts val="0"/>
              </a:spcBef>
              <a:spcAft>
                <a:spcPts val="0"/>
              </a:spcAft>
              <a:buNone/>
            </a:pPr>
            <a:r>
              <a:t/>
            </a:r>
            <a:endParaRPr sz="1000">
              <a:solidFill>
                <a:schemeClr val="dk1"/>
              </a:solidFill>
              <a:latin typeface="Mada"/>
              <a:ea typeface="Mada"/>
              <a:cs typeface="Mada"/>
              <a:sym typeface="Mada"/>
            </a:endParaRPr>
          </a:p>
        </p:txBody>
      </p:sp>
      <p:sp>
        <p:nvSpPr>
          <p:cNvPr id="1772" name="Google Shape;1772;p31"/>
          <p:cNvSpPr txBox="1"/>
          <p:nvPr/>
        </p:nvSpPr>
        <p:spPr>
          <a:xfrm>
            <a:off x="3156714" y="6776515"/>
            <a:ext cx="4269600" cy="6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latin typeface="Mada"/>
                <a:ea typeface="Mada"/>
                <a:cs typeface="Mada"/>
                <a:sym typeface="Mada"/>
              </a:rPr>
              <a:t>Complicated:</a:t>
            </a:r>
            <a:r>
              <a:rPr b="1" lang="en-GB" sz="1000">
                <a:solidFill>
                  <a:srgbClr val="999999"/>
                </a:solidFill>
                <a:latin typeface="Mada"/>
                <a:ea typeface="Mada"/>
                <a:cs typeface="Mada"/>
                <a:sym typeface="Mada"/>
              </a:rPr>
              <a:t> </a:t>
            </a:r>
            <a:endParaRPr b="1" sz="1000">
              <a:solidFill>
                <a:srgbClr val="999999"/>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latin typeface="Mada"/>
                <a:ea typeface="Mada"/>
                <a:cs typeface="Mada"/>
                <a:sym typeface="Mada"/>
              </a:rPr>
              <a:t>Patients who present acutely ill with possible signs of systemic peritonitis, sepsis, and hypovolemia need admission.</a:t>
            </a:r>
            <a:endParaRPr sz="1000">
              <a:latin typeface="Mada"/>
              <a:ea typeface="Mada"/>
              <a:cs typeface="Mada"/>
              <a:sym typeface="Mada"/>
            </a:endParaRPr>
          </a:p>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Broad-spectrum antibiotics (Same antibiotics). </a:t>
            </a:r>
            <a:endParaRPr sz="1000">
              <a:solidFill>
                <a:srgbClr val="999999"/>
              </a:solidFill>
              <a:latin typeface="Mada"/>
              <a:ea typeface="Mada"/>
              <a:cs typeface="Mada"/>
              <a:sym typeface="Mada"/>
            </a:endParaRPr>
          </a:p>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Bowel rest, analgesics, antiemetics if needed + IV fluids (If abscess is found send aspirate and modify antibiotics).</a:t>
            </a:r>
            <a:endParaRPr sz="1000">
              <a:solidFill>
                <a:srgbClr val="999999"/>
              </a:solidFill>
              <a:latin typeface="Mada"/>
              <a:ea typeface="Mada"/>
              <a:cs typeface="Mada"/>
              <a:sym typeface="Mada"/>
            </a:endParaRPr>
          </a:p>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Perforation:</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Hemodynamically stable: Colectomy with or without stoma </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Unstable: Hartmann’s procedure (rectosigmoid colon removal and stoma formation).</a:t>
            </a:r>
            <a:endParaRPr sz="1000">
              <a:solidFill>
                <a:srgbClr val="999999"/>
              </a:solidFill>
              <a:latin typeface="Mada"/>
              <a:ea typeface="Mada"/>
              <a:cs typeface="Mada"/>
              <a:sym typeface="Mada"/>
            </a:endParaRPr>
          </a:p>
          <a:p>
            <a:pPr indent="0" lvl="0" marL="914400" rtl="0" algn="l">
              <a:spcBef>
                <a:spcPts val="0"/>
              </a:spcBef>
              <a:spcAft>
                <a:spcPts val="0"/>
              </a:spcAft>
              <a:buNone/>
            </a:pPr>
            <a:r>
              <a:t/>
            </a:r>
            <a:endParaRPr sz="1000">
              <a:solidFill>
                <a:srgbClr val="999999"/>
              </a:solidFill>
              <a:latin typeface="Mada"/>
              <a:ea typeface="Mada"/>
              <a:cs typeface="Mada"/>
              <a:sym typeface="Mada"/>
            </a:endParaRPr>
          </a:p>
        </p:txBody>
      </p:sp>
      <p:grpSp>
        <p:nvGrpSpPr>
          <p:cNvPr id="1773" name="Google Shape;1773;p31"/>
          <p:cNvGrpSpPr/>
          <p:nvPr/>
        </p:nvGrpSpPr>
        <p:grpSpPr>
          <a:xfrm>
            <a:off x="226882" y="8039918"/>
            <a:ext cx="1622603" cy="392701"/>
            <a:chOff x="3515000" y="3112625"/>
            <a:chExt cx="282025" cy="67650"/>
          </a:xfrm>
        </p:grpSpPr>
        <p:sp>
          <p:nvSpPr>
            <p:cNvPr id="1774" name="Google Shape;1774;p31"/>
            <p:cNvSpPr/>
            <p:nvPr/>
          </p:nvSpPr>
          <p:spPr>
            <a:xfrm>
              <a:off x="3515000" y="3112625"/>
              <a:ext cx="282025" cy="67650"/>
            </a:xfrm>
            <a:custGeom>
              <a:rect b="b" l="l" r="r" t="t"/>
              <a:pathLst>
                <a:path extrusionOk="0" h="2706" w="11281">
                  <a:moveTo>
                    <a:pt x="1349" y="0"/>
                  </a:moveTo>
                  <a:cubicBezTo>
                    <a:pt x="606" y="0"/>
                    <a:pt x="0" y="606"/>
                    <a:pt x="0" y="1356"/>
                  </a:cubicBezTo>
                  <a:cubicBezTo>
                    <a:pt x="0" y="2099"/>
                    <a:pt x="606" y="2705"/>
                    <a:pt x="1349" y="2705"/>
                  </a:cubicBezTo>
                  <a:lnTo>
                    <a:pt x="9924" y="2705"/>
                  </a:lnTo>
                  <a:cubicBezTo>
                    <a:pt x="10674" y="2705"/>
                    <a:pt x="11280" y="2099"/>
                    <a:pt x="11280" y="1356"/>
                  </a:cubicBezTo>
                  <a:cubicBezTo>
                    <a:pt x="11280" y="606"/>
                    <a:pt x="10674" y="0"/>
                    <a:pt x="99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31"/>
            <p:cNvSpPr/>
            <p:nvPr/>
          </p:nvSpPr>
          <p:spPr>
            <a:xfrm>
              <a:off x="3521850" y="3118313"/>
              <a:ext cx="56275" cy="56275"/>
            </a:xfrm>
            <a:custGeom>
              <a:rect b="b" l="l" r="r" t="t"/>
              <a:pathLst>
                <a:path extrusionOk="0" h="2251" w="2251">
                  <a:moveTo>
                    <a:pt x="1125" y="1"/>
                  </a:moveTo>
                  <a:cubicBezTo>
                    <a:pt x="505" y="1"/>
                    <a:pt x="0" y="506"/>
                    <a:pt x="0" y="1126"/>
                  </a:cubicBezTo>
                  <a:cubicBezTo>
                    <a:pt x="0" y="1746"/>
                    <a:pt x="505" y="2251"/>
                    <a:pt x="1125" y="2251"/>
                  </a:cubicBezTo>
                  <a:cubicBezTo>
                    <a:pt x="1745" y="2251"/>
                    <a:pt x="2250" y="1746"/>
                    <a:pt x="2250" y="1126"/>
                  </a:cubicBezTo>
                  <a:cubicBezTo>
                    <a:pt x="2250" y="506"/>
                    <a:pt x="1745" y="1"/>
                    <a:pt x="112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6" name="Google Shape;1776;p31"/>
          <p:cNvSpPr txBox="1"/>
          <p:nvPr/>
        </p:nvSpPr>
        <p:spPr>
          <a:xfrm>
            <a:off x="602400" y="8084650"/>
            <a:ext cx="1164900" cy="1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F39783"/>
                </a:solidFill>
                <a:latin typeface="Lora"/>
                <a:ea typeface="Lora"/>
                <a:cs typeface="Lora"/>
                <a:sym typeface="Lora"/>
              </a:rPr>
              <a:t>Diverticulitis</a:t>
            </a:r>
            <a:endParaRPr b="1" sz="1100">
              <a:solidFill>
                <a:srgbClr val="F39783"/>
              </a:solidFill>
              <a:latin typeface="Lora"/>
              <a:ea typeface="Lora"/>
              <a:cs typeface="Lora"/>
              <a:sym typeface="Lora"/>
            </a:endParaRPr>
          </a:p>
        </p:txBody>
      </p:sp>
      <p:pic>
        <p:nvPicPr>
          <p:cNvPr descr="Intestine free icon" id="1777" name="Google Shape;1777;p31" title="Intestine free icon"/>
          <p:cNvPicPr preferRelativeResize="0"/>
          <p:nvPr/>
        </p:nvPicPr>
        <p:blipFill>
          <a:blip r:embed="rId3">
            <a:alphaModFix/>
          </a:blip>
          <a:stretch>
            <a:fillRect/>
          </a:stretch>
        </p:blipFill>
        <p:spPr>
          <a:xfrm>
            <a:off x="329082" y="8109779"/>
            <a:ext cx="273335" cy="261288"/>
          </a:xfrm>
          <a:prstGeom prst="rect">
            <a:avLst/>
          </a:prstGeom>
          <a:noFill/>
          <a:ln>
            <a:noFill/>
          </a:ln>
        </p:spPr>
      </p:pic>
      <p:grpSp>
        <p:nvGrpSpPr>
          <p:cNvPr id="1778" name="Google Shape;1778;p31"/>
          <p:cNvGrpSpPr/>
          <p:nvPr/>
        </p:nvGrpSpPr>
        <p:grpSpPr>
          <a:xfrm>
            <a:off x="326133" y="1682278"/>
            <a:ext cx="1622615" cy="2208284"/>
            <a:chOff x="336800" y="4151500"/>
            <a:chExt cx="292000" cy="364650"/>
          </a:xfrm>
        </p:grpSpPr>
        <p:sp>
          <p:nvSpPr>
            <p:cNvPr id="1779" name="Google Shape;1779;p31"/>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31"/>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31"/>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31"/>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31"/>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31"/>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31"/>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31"/>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31"/>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31"/>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1"/>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31"/>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31"/>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31"/>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31"/>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31"/>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31"/>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31"/>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31"/>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31"/>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31"/>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31"/>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31"/>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31"/>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31"/>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31"/>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31"/>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31"/>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31"/>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31"/>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31"/>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31"/>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31"/>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31"/>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31"/>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31"/>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31"/>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31"/>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31"/>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31"/>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31"/>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31"/>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31"/>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31"/>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3" name="Google Shape;1823;p31"/>
          <p:cNvSpPr/>
          <p:nvPr/>
        </p:nvSpPr>
        <p:spPr>
          <a:xfrm>
            <a:off x="358604" y="1543274"/>
            <a:ext cx="1223700" cy="204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24" name="Google Shape;1824;p31"/>
          <p:cNvCxnSpPr>
            <a:stCxn id="1825" idx="1"/>
            <a:endCxn id="1823" idx="3"/>
          </p:cNvCxnSpPr>
          <p:nvPr/>
        </p:nvCxnSpPr>
        <p:spPr>
          <a:xfrm rot="10800000">
            <a:off x="1582311" y="2568306"/>
            <a:ext cx="1010400" cy="2262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825" name="Google Shape;1825;p31"/>
          <p:cNvSpPr/>
          <p:nvPr/>
        </p:nvSpPr>
        <p:spPr>
          <a:xfrm>
            <a:off x="2592711" y="2641356"/>
            <a:ext cx="601800" cy="3063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31"/>
          <p:cNvSpPr txBox="1"/>
          <p:nvPr/>
        </p:nvSpPr>
        <p:spPr>
          <a:xfrm flipH="1">
            <a:off x="2648639" y="2598246"/>
            <a:ext cx="489600" cy="39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1827" name="Google Shape;1827;p31"/>
          <p:cNvSpPr/>
          <p:nvPr/>
        </p:nvSpPr>
        <p:spPr>
          <a:xfrm>
            <a:off x="2586866" y="1763171"/>
            <a:ext cx="601800" cy="3063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28" name="Google Shape;1828;p31"/>
          <p:cNvCxnSpPr>
            <a:stCxn id="1827" idx="1"/>
            <a:endCxn id="1823" idx="3"/>
          </p:cNvCxnSpPr>
          <p:nvPr/>
        </p:nvCxnSpPr>
        <p:spPr>
          <a:xfrm flipH="1">
            <a:off x="1582166" y="1916321"/>
            <a:ext cx="1004700" cy="651900"/>
          </a:xfrm>
          <a:prstGeom prst="curvedConnector3">
            <a:avLst>
              <a:gd fmla="val 49993" name="adj1"/>
            </a:avLst>
          </a:prstGeom>
          <a:noFill/>
          <a:ln cap="flat" cmpd="sng" w="19050">
            <a:solidFill>
              <a:srgbClr val="9DE2DE"/>
            </a:solidFill>
            <a:prstDash val="dash"/>
            <a:round/>
            <a:headEnd len="med" w="med" type="none"/>
            <a:tailEnd len="med" w="med" type="none"/>
          </a:ln>
        </p:spPr>
      </p:cxnSp>
      <p:sp>
        <p:nvSpPr>
          <p:cNvPr id="1829" name="Google Shape;1829;p31"/>
          <p:cNvSpPr txBox="1"/>
          <p:nvPr/>
        </p:nvSpPr>
        <p:spPr>
          <a:xfrm flipH="1">
            <a:off x="2642794" y="1720060"/>
            <a:ext cx="489600" cy="39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1830" name="Google Shape;1830;p31"/>
          <p:cNvSpPr txBox="1"/>
          <p:nvPr/>
        </p:nvSpPr>
        <p:spPr>
          <a:xfrm>
            <a:off x="3194427" y="1618575"/>
            <a:ext cx="4572300" cy="7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999999"/>
                </a:solidFill>
                <a:latin typeface="Mada"/>
                <a:ea typeface="Mada"/>
                <a:cs typeface="Mada"/>
                <a:sym typeface="Mada"/>
              </a:rPr>
              <a:t>Asymptomatic</a:t>
            </a:r>
            <a:r>
              <a:rPr lang="en-GB" sz="1000">
                <a:solidFill>
                  <a:srgbClr val="999999"/>
                </a:solidFill>
                <a:latin typeface="Mada"/>
                <a:ea typeface="Mada"/>
                <a:cs typeface="Mada"/>
                <a:sym typeface="Mada"/>
              </a:rPr>
              <a:t>: Nothing, except</a:t>
            </a:r>
            <a:r>
              <a:rPr lang="en-GB" sz="1000">
                <a:latin typeface="Mada"/>
                <a:ea typeface="Mada"/>
                <a:cs typeface="Mada"/>
                <a:sym typeface="Mada"/>
              </a:rPr>
              <a:t> increasing fiber intake</a:t>
            </a:r>
            <a:r>
              <a:rPr lang="en-GB" sz="1000">
                <a:solidFill>
                  <a:srgbClr val="999999"/>
                </a:solidFill>
                <a:latin typeface="Mada"/>
                <a:ea typeface="Mada"/>
                <a:cs typeface="Mada"/>
                <a:sym typeface="Mada"/>
              </a:rPr>
              <a:t> and avoidance of diverticulitis risk factors. </a:t>
            </a:r>
            <a:endParaRPr sz="1000">
              <a:solidFill>
                <a:srgbClr val="999999"/>
              </a:solidFill>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Avoid: popcorn, corn, nuts, seeds.</a:t>
            </a:r>
            <a:endParaRPr sz="1000">
              <a:latin typeface="Mada"/>
              <a:ea typeface="Mada"/>
              <a:cs typeface="Mada"/>
              <a:sym typeface="Mada"/>
            </a:endParaRPr>
          </a:p>
          <a:p>
            <a:pPr indent="0" lvl="0" marL="0" rtl="0" algn="l">
              <a:spcBef>
                <a:spcPts val="0"/>
              </a:spcBef>
              <a:spcAft>
                <a:spcPts val="0"/>
              </a:spcAft>
              <a:buNone/>
            </a:pPr>
            <a:r>
              <a:rPr lang="en-GB" sz="1000">
                <a:solidFill>
                  <a:srgbClr val="999999"/>
                </a:solidFill>
                <a:latin typeface="Mada"/>
                <a:ea typeface="Mada"/>
                <a:cs typeface="Mada"/>
                <a:sym typeface="Mada"/>
              </a:rPr>
              <a:t> </a:t>
            </a:r>
            <a:endParaRPr sz="1000">
              <a:solidFill>
                <a:srgbClr val="999999"/>
              </a:solidFill>
              <a:latin typeface="Mada"/>
              <a:ea typeface="Mada"/>
              <a:cs typeface="Mada"/>
              <a:sym typeface="Mada"/>
            </a:endParaRPr>
          </a:p>
          <a:p>
            <a:pPr indent="0" lvl="0" marL="914400" rtl="0" algn="l">
              <a:spcBef>
                <a:spcPts val="0"/>
              </a:spcBef>
              <a:spcAft>
                <a:spcPts val="0"/>
              </a:spcAft>
              <a:buNone/>
            </a:pPr>
            <a:r>
              <a:t/>
            </a:r>
            <a:endParaRPr sz="1000">
              <a:solidFill>
                <a:srgbClr val="999999"/>
              </a:solidFill>
              <a:latin typeface="Mada"/>
              <a:ea typeface="Mada"/>
              <a:cs typeface="Mada"/>
              <a:sym typeface="Mada"/>
            </a:endParaRPr>
          </a:p>
        </p:txBody>
      </p:sp>
      <p:sp>
        <p:nvSpPr>
          <p:cNvPr id="1831" name="Google Shape;1831;p31"/>
          <p:cNvSpPr txBox="1"/>
          <p:nvPr/>
        </p:nvSpPr>
        <p:spPr>
          <a:xfrm>
            <a:off x="3214450" y="2469850"/>
            <a:ext cx="4376700" cy="6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999999"/>
                </a:solidFill>
                <a:latin typeface="Mada"/>
                <a:ea typeface="Mada"/>
                <a:cs typeface="Mada"/>
                <a:sym typeface="Mada"/>
              </a:rPr>
              <a:t>Bleeding:</a:t>
            </a:r>
            <a:r>
              <a:rPr lang="en-GB" sz="1000">
                <a:solidFill>
                  <a:srgbClr val="999999"/>
                </a:solidFill>
                <a:latin typeface="Mada"/>
                <a:ea typeface="Mada"/>
                <a:cs typeface="Mada"/>
                <a:sym typeface="Mada"/>
              </a:rPr>
              <a:t> </a:t>
            </a:r>
            <a:endParaRPr sz="1000">
              <a:solidFill>
                <a:srgbClr val="999999"/>
              </a:solidFill>
              <a:latin typeface="Mada"/>
              <a:ea typeface="Mada"/>
              <a:cs typeface="Mada"/>
              <a:sym typeface="Mada"/>
            </a:endParaRPr>
          </a:p>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Endoscopic treatment (epinephrine, cauterization, ligation etc..)</a:t>
            </a:r>
            <a:endParaRPr sz="1000">
              <a:solidFill>
                <a:srgbClr val="999999"/>
              </a:solidFill>
              <a:latin typeface="Mada"/>
              <a:ea typeface="Mada"/>
              <a:cs typeface="Mada"/>
              <a:sym typeface="Mada"/>
            </a:endParaRPr>
          </a:p>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Angioembolization (1st) or intra-arterial vasopressin (less common): If hemodynamically unstable or ongoing bleeding after endoscopy.</a:t>
            </a:r>
            <a:endParaRPr sz="1000">
              <a:solidFill>
                <a:srgbClr val="999999"/>
              </a:solidFill>
              <a:latin typeface="Mada"/>
              <a:ea typeface="Mada"/>
              <a:cs typeface="Mada"/>
              <a:sym typeface="Mada"/>
            </a:endParaRPr>
          </a:p>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 Surgery: Last resort, ongoing bleeding (a choice between surgery and angioembolization is made after consultation) </a:t>
            </a:r>
            <a:endParaRPr b="1" sz="1000">
              <a:solidFill>
                <a:srgbClr val="999999"/>
              </a:solidFill>
              <a:latin typeface="Mada"/>
              <a:ea typeface="Mada"/>
              <a:cs typeface="Mada"/>
              <a:sym typeface="Mada"/>
            </a:endParaRPr>
          </a:p>
          <a:p>
            <a:pPr indent="0" lvl="0" marL="914400" rtl="0" algn="l">
              <a:spcBef>
                <a:spcPts val="0"/>
              </a:spcBef>
              <a:spcAft>
                <a:spcPts val="0"/>
              </a:spcAft>
              <a:buNone/>
            </a:pPr>
            <a:r>
              <a:t/>
            </a:r>
            <a:endParaRPr sz="1000">
              <a:solidFill>
                <a:srgbClr val="999999"/>
              </a:solidFill>
              <a:latin typeface="Mada"/>
              <a:ea typeface="Mada"/>
              <a:cs typeface="Mada"/>
              <a:sym typeface="Mada"/>
            </a:endParaRPr>
          </a:p>
        </p:txBody>
      </p:sp>
      <p:grpSp>
        <p:nvGrpSpPr>
          <p:cNvPr id="1832" name="Google Shape;1832;p31"/>
          <p:cNvGrpSpPr/>
          <p:nvPr/>
        </p:nvGrpSpPr>
        <p:grpSpPr>
          <a:xfrm>
            <a:off x="255120" y="3957593"/>
            <a:ext cx="1622603" cy="392701"/>
            <a:chOff x="3515000" y="3112625"/>
            <a:chExt cx="282025" cy="67650"/>
          </a:xfrm>
        </p:grpSpPr>
        <p:sp>
          <p:nvSpPr>
            <p:cNvPr id="1833" name="Google Shape;1833;p31"/>
            <p:cNvSpPr/>
            <p:nvPr/>
          </p:nvSpPr>
          <p:spPr>
            <a:xfrm>
              <a:off x="3515000" y="3112625"/>
              <a:ext cx="282025" cy="67650"/>
            </a:xfrm>
            <a:custGeom>
              <a:rect b="b" l="l" r="r" t="t"/>
              <a:pathLst>
                <a:path extrusionOk="0" h="2706" w="11281">
                  <a:moveTo>
                    <a:pt x="1349" y="0"/>
                  </a:moveTo>
                  <a:cubicBezTo>
                    <a:pt x="606" y="0"/>
                    <a:pt x="0" y="606"/>
                    <a:pt x="0" y="1356"/>
                  </a:cubicBezTo>
                  <a:cubicBezTo>
                    <a:pt x="0" y="2099"/>
                    <a:pt x="606" y="2705"/>
                    <a:pt x="1349" y="2705"/>
                  </a:cubicBezTo>
                  <a:lnTo>
                    <a:pt x="9924" y="2705"/>
                  </a:lnTo>
                  <a:cubicBezTo>
                    <a:pt x="10674" y="2705"/>
                    <a:pt x="11280" y="2099"/>
                    <a:pt x="11280" y="1356"/>
                  </a:cubicBezTo>
                  <a:cubicBezTo>
                    <a:pt x="11280" y="606"/>
                    <a:pt x="10674" y="0"/>
                    <a:pt x="99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31"/>
            <p:cNvSpPr/>
            <p:nvPr/>
          </p:nvSpPr>
          <p:spPr>
            <a:xfrm>
              <a:off x="3521850" y="3118313"/>
              <a:ext cx="56275" cy="56275"/>
            </a:xfrm>
            <a:custGeom>
              <a:rect b="b" l="l" r="r" t="t"/>
              <a:pathLst>
                <a:path extrusionOk="0" h="2251" w="2251">
                  <a:moveTo>
                    <a:pt x="1125" y="1"/>
                  </a:moveTo>
                  <a:cubicBezTo>
                    <a:pt x="505" y="1"/>
                    <a:pt x="0" y="506"/>
                    <a:pt x="0" y="1126"/>
                  </a:cubicBezTo>
                  <a:cubicBezTo>
                    <a:pt x="0" y="1746"/>
                    <a:pt x="505" y="2251"/>
                    <a:pt x="1125" y="2251"/>
                  </a:cubicBezTo>
                  <a:cubicBezTo>
                    <a:pt x="1745" y="2251"/>
                    <a:pt x="2250" y="1746"/>
                    <a:pt x="2250" y="1126"/>
                  </a:cubicBezTo>
                  <a:cubicBezTo>
                    <a:pt x="2250" y="506"/>
                    <a:pt x="1745" y="1"/>
                    <a:pt x="112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5" name="Google Shape;1835;p31"/>
          <p:cNvSpPr txBox="1"/>
          <p:nvPr/>
        </p:nvSpPr>
        <p:spPr>
          <a:xfrm>
            <a:off x="630637" y="4002325"/>
            <a:ext cx="1164900" cy="1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F39783"/>
                </a:solidFill>
                <a:latin typeface="Lora"/>
                <a:ea typeface="Lora"/>
                <a:cs typeface="Lora"/>
                <a:sym typeface="Lora"/>
              </a:rPr>
              <a:t>Diverticulosis</a:t>
            </a:r>
            <a:endParaRPr b="1" sz="1100">
              <a:solidFill>
                <a:srgbClr val="F39783"/>
              </a:solidFill>
              <a:latin typeface="Lora"/>
              <a:ea typeface="Lora"/>
              <a:cs typeface="Lora"/>
              <a:sym typeface="Lora"/>
            </a:endParaRPr>
          </a:p>
        </p:txBody>
      </p:sp>
      <p:pic>
        <p:nvPicPr>
          <p:cNvPr descr="Intestine free icon" id="1836" name="Google Shape;1836;p31" title="Intestine free icon"/>
          <p:cNvPicPr preferRelativeResize="0"/>
          <p:nvPr/>
        </p:nvPicPr>
        <p:blipFill>
          <a:blip r:embed="rId3">
            <a:alphaModFix/>
          </a:blip>
          <a:stretch>
            <a:fillRect/>
          </a:stretch>
        </p:blipFill>
        <p:spPr>
          <a:xfrm>
            <a:off x="357319" y="4027454"/>
            <a:ext cx="273335" cy="261288"/>
          </a:xfrm>
          <a:prstGeom prst="rect">
            <a:avLst/>
          </a:prstGeom>
          <a:noFill/>
          <a:ln>
            <a:noFill/>
          </a:ln>
        </p:spPr>
      </p:pic>
      <p:sp>
        <p:nvSpPr>
          <p:cNvPr id="1837" name="Google Shape;1837;p31"/>
          <p:cNvSpPr txBox="1"/>
          <p:nvPr/>
        </p:nvSpPr>
        <p:spPr>
          <a:xfrm>
            <a:off x="3118225" y="8341638"/>
            <a:ext cx="3000000" cy="8004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Obstruction: </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Partial: Consider stents or elective resection </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Complete: Usually resected</a:t>
            </a:r>
            <a:endParaRPr sz="1000">
              <a:solidFill>
                <a:srgbClr val="999999"/>
              </a:solidFill>
            </a:endParaRPr>
          </a:p>
        </p:txBody>
      </p:sp>
      <p:sp>
        <p:nvSpPr>
          <p:cNvPr id="1838" name="Google Shape;1838;p31"/>
          <p:cNvSpPr/>
          <p:nvPr/>
        </p:nvSpPr>
        <p:spPr>
          <a:xfrm>
            <a:off x="74475" y="9355325"/>
            <a:ext cx="7440600" cy="12606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txBox="1"/>
          <p:nvPr/>
        </p:nvSpPr>
        <p:spPr>
          <a:xfrm>
            <a:off x="76275" y="321050"/>
            <a:ext cx="3417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83C5BE"/>
                </a:solidFill>
                <a:latin typeface="Lora"/>
                <a:ea typeface="Lora"/>
                <a:cs typeface="Lora"/>
                <a:sym typeface="Lora"/>
              </a:rPr>
              <a:t>Generalized abdominal pain</a:t>
            </a:r>
            <a:endParaRPr baseline="30000" sz="1800">
              <a:solidFill>
                <a:srgbClr val="83C5BE"/>
              </a:solidFill>
            </a:endParaRPr>
          </a:p>
        </p:txBody>
      </p:sp>
      <p:sp>
        <p:nvSpPr>
          <p:cNvPr id="80" name="Google Shape;80;p14"/>
          <p:cNvSpPr txBox="1"/>
          <p:nvPr/>
        </p:nvSpPr>
        <p:spPr>
          <a:xfrm>
            <a:off x="4064649" y="321050"/>
            <a:ext cx="27201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83C5BE"/>
                </a:solidFill>
                <a:latin typeface="Lora"/>
                <a:ea typeface="Lora"/>
                <a:cs typeface="Lora"/>
                <a:sym typeface="Lora"/>
              </a:rPr>
              <a:t>Upper </a:t>
            </a:r>
            <a:r>
              <a:rPr b="1" lang="en-GB" sz="1800">
                <a:solidFill>
                  <a:srgbClr val="83C5BE"/>
                </a:solidFill>
                <a:latin typeface="Lora"/>
                <a:ea typeface="Lora"/>
                <a:cs typeface="Lora"/>
                <a:sym typeface="Lora"/>
              </a:rPr>
              <a:t>abdominal pain</a:t>
            </a:r>
            <a:endParaRPr baseline="30000" sz="1800">
              <a:solidFill>
                <a:srgbClr val="83C5BE"/>
              </a:solidFill>
            </a:endParaRPr>
          </a:p>
        </p:txBody>
      </p:sp>
      <p:graphicFrame>
        <p:nvGraphicFramePr>
          <p:cNvPr id="81" name="Google Shape;81;p14"/>
          <p:cNvGraphicFramePr/>
          <p:nvPr/>
        </p:nvGraphicFramePr>
        <p:xfrm>
          <a:off x="119175" y="733230"/>
          <a:ext cx="3000000" cy="3000000"/>
        </p:xfrm>
        <a:graphic>
          <a:graphicData uri="http://schemas.openxmlformats.org/drawingml/2006/table">
            <a:tbl>
              <a:tblPr>
                <a:noFill/>
                <a:tableStyleId>{01ED3FD2-F9D7-40F7-8C22-3053A28A0221}</a:tableStyleId>
              </a:tblPr>
              <a:tblGrid>
                <a:gridCol w="1636225"/>
                <a:gridCol w="1482800"/>
              </a:tblGrid>
              <a:tr h="318475">
                <a:tc gridSpan="2">
                  <a:txBody>
                    <a:bodyPr/>
                    <a:lstStyle/>
                    <a:p>
                      <a:pPr indent="0" lvl="0" marL="0" rtl="0" algn="ctr">
                        <a:spcBef>
                          <a:spcPts val="0"/>
                        </a:spcBef>
                        <a:spcAft>
                          <a:spcPts val="0"/>
                        </a:spcAft>
                        <a:buNone/>
                      </a:pPr>
                      <a:r>
                        <a:rPr b="1" lang="en-GB" sz="1600">
                          <a:solidFill>
                            <a:srgbClr val="E29578"/>
                          </a:solidFill>
                          <a:latin typeface="Mada"/>
                          <a:ea typeface="Mada"/>
                          <a:cs typeface="Mada"/>
                          <a:sym typeface="Mada"/>
                        </a:rPr>
                        <a:t>Random stuff</a:t>
                      </a:r>
                      <a:endParaRPr b="1" sz="1600">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hMerge="1"/>
              </a:tr>
              <a:tr h="2345475">
                <a:tc gridSpan="2">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Irritable bowel syndrome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Recurrent adhesive bowel obstruction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Mesenteric vascular ischemia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Diffuse carcinomatosis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Chronic constipation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Radiation visceral damage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Retroperitoneal neoplasms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Diffuse endometriosis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Lumbar spinal pain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Extensive retroperitoneal fibrosis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Psychosomatic</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r>
            </a:tbl>
          </a:graphicData>
        </a:graphic>
      </p:graphicFrame>
      <p:graphicFrame>
        <p:nvGraphicFramePr>
          <p:cNvPr id="82" name="Google Shape;82;p14"/>
          <p:cNvGraphicFramePr/>
          <p:nvPr/>
        </p:nvGraphicFramePr>
        <p:xfrm>
          <a:off x="3370875" y="733217"/>
          <a:ext cx="3000000" cy="3000000"/>
        </p:xfrm>
        <a:graphic>
          <a:graphicData uri="http://schemas.openxmlformats.org/drawingml/2006/table">
            <a:tbl>
              <a:tblPr>
                <a:noFill/>
                <a:tableStyleId>{01ED3FD2-F9D7-40F7-8C22-3053A28A0221}</a:tableStyleId>
              </a:tblPr>
              <a:tblGrid>
                <a:gridCol w="2133125"/>
                <a:gridCol w="1933125"/>
              </a:tblGrid>
              <a:tr h="493200">
                <a:tc>
                  <a:txBody>
                    <a:bodyPr/>
                    <a:lstStyle/>
                    <a:p>
                      <a:pPr indent="0" lvl="0" marL="0" rtl="0" algn="ctr">
                        <a:spcBef>
                          <a:spcPts val="0"/>
                        </a:spcBef>
                        <a:spcAft>
                          <a:spcPts val="0"/>
                        </a:spcAft>
                        <a:buNone/>
                      </a:pPr>
                      <a:r>
                        <a:rPr b="1" lang="en-GB" sz="1600">
                          <a:solidFill>
                            <a:srgbClr val="E29578"/>
                          </a:solidFill>
                          <a:latin typeface="Mada"/>
                          <a:ea typeface="Mada"/>
                          <a:cs typeface="Mada"/>
                          <a:sym typeface="Mada"/>
                        </a:rPr>
                        <a:t>Acute</a:t>
                      </a:r>
                      <a:endParaRPr b="1" sz="1600">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600">
                          <a:solidFill>
                            <a:srgbClr val="E29578"/>
                          </a:solidFill>
                          <a:latin typeface="Mada"/>
                          <a:ea typeface="Mada"/>
                          <a:cs typeface="Mada"/>
                          <a:sym typeface="Mada"/>
                        </a:rPr>
                        <a:t>Chronic</a:t>
                      </a:r>
                      <a:endParaRPr b="1" sz="1600">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2282775">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Oesophagitis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Boerhaave’s syndrome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Acute gastritis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Perforated peptic ulcer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Acute cholecystitis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Gallstone and biliary colic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Acute pancreatitis</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Chronic peptic ulceration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Carcinoma of the stomach</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Chronic cholecystitis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Chronic pancreatitis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Liver metastases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Splenomegaly</a:t>
                      </a:r>
                      <a:endParaRPr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83" name="Google Shape;83;p14"/>
          <p:cNvSpPr txBox="1"/>
          <p:nvPr/>
        </p:nvSpPr>
        <p:spPr>
          <a:xfrm>
            <a:off x="1145798" y="35092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83C5BE"/>
                </a:solidFill>
                <a:latin typeface="Lora"/>
                <a:ea typeface="Lora"/>
                <a:cs typeface="Lora"/>
                <a:sym typeface="Lora"/>
              </a:rPr>
              <a:t>Central abdominal pain</a:t>
            </a:r>
            <a:endParaRPr baseline="30000" sz="1800">
              <a:solidFill>
                <a:srgbClr val="83C5BE"/>
              </a:solidFill>
            </a:endParaRPr>
          </a:p>
        </p:txBody>
      </p:sp>
      <p:sp>
        <p:nvSpPr>
          <p:cNvPr id="84" name="Google Shape;84;p14"/>
          <p:cNvSpPr txBox="1"/>
          <p:nvPr/>
        </p:nvSpPr>
        <p:spPr>
          <a:xfrm>
            <a:off x="1259048" y="754845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83C5BE"/>
                </a:solidFill>
                <a:latin typeface="Lora"/>
                <a:ea typeface="Lora"/>
                <a:cs typeface="Lora"/>
                <a:sym typeface="Lora"/>
              </a:rPr>
              <a:t>Lower abdominal pain</a:t>
            </a:r>
            <a:endParaRPr baseline="30000" sz="1800">
              <a:solidFill>
                <a:srgbClr val="83C5BE"/>
              </a:solidFill>
            </a:endParaRPr>
          </a:p>
        </p:txBody>
      </p:sp>
      <p:graphicFrame>
        <p:nvGraphicFramePr>
          <p:cNvPr id="85" name="Google Shape;85;p14"/>
          <p:cNvGraphicFramePr/>
          <p:nvPr/>
        </p:nvGraphicFramePr>
        <p:xfrm>
          <a:off x="881175" y="3892693"/>
          <a:ext cx="3000000" cy="3000000"/>
        </p:xfrm>
        <a:graphic>
          <a:graphicData uri="http://schemas.openxmlformats.org/drawingml/2006/table">
            <a:tbl>
              <a:tblPr>
                <a:noFill/>
                <a:tableStyleId>{01ED3FD2-F9D7-40F7-8C22-3053A28A0221}</a:tableStyleId>
              </a:tblPr>
              <a:tblGrid>
                <a:gridCol w="3173175"/>
                <a:gridCol w="2875650"/>
              </a:tblGrid>
              <a:tr h="426350">
                <a:tc>
                  <a:txBody>
                    <a:bodyPr/>
                    <a:lstStyle/>
                    <a:p>
                      <a:pPr indent="0" lvl="0" marL="0" rtl="0" algn="ctr">
                        <a:spcBef>
                          <a:spcPts val="0"/>
                        </a:spcBef>
                        <a:spcAft>
                          <a:spcPts val="0"/>
                        </a:spcAft>
                        <a:buNone/>
                      </a:pPr>
                      <a:r>
                        <a:rPr b="1" lang="en-GB" sz="1600">
                          <a:solidFill>
                            <a:srgbClr val="E29578"/>
                          </a:solidFill>
                          <a:latin typeface="Mada"/>
                          <a:ea typeface="Mada"/>
                          <a:cs typeface="Mada"/>
                          <a:sym typeface="Mada"/>
                        </a:rPr>
                        <a:t>Acute</a:t>
                      </a:r>
                      <a:endParaRPr b="1" sz="1600">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600">
                          <a:solidFill>
                            <a:srgbClr val="E29578"/>
                          </a:solidFill>
                          <a:latin typeface="Mada"/>
                          <a:ea typeface="Mada"/>
                          <a:cs typeface="Mada"/>
                          <a:sym typeface="Mada"/>
                        </a:rPr>
                        <a:t>Chronic</a:t>
                      </a:r>
                      <a:endParaRPr b="1" sz="1600">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2925175">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Meckel’s diverticulitis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Acute gastroenteritis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Inflammatory bowel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Acute Crohn’s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Acute ulcerative colitis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Yersinia ileitis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Typhoid</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Tuberculosis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Urinary tract infection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Ischaemia of the small bowel</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Acute appendicitis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Crohn’s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Carcinoma of the cecum and right colon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Acute diverticular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Carcinoma of the left colon/rectum</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Bladder outflow obstruction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Interstitial/irradiation cystitis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Pelvic inflammatory disease</a:t>
                      </a:r>
                      <a:endParaRPr sz="11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Crohn’s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Tuberculosis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Radiation bowel damage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Tumours of the small bowel</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Recurrent adhesive obstruction/malrotation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Endometriosis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Chronic appendicitis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Crohn's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Carcinoma of the cecum and right colon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Diverticular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Carcinoma of the left colon/rectum</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Bladder outflow obstruction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Pelvic inflammatory disease</a:t>
                      </a:r>
                      <a:endParaRPr sz="11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86" name="Google Shape;86;p14"/>
          <p:cNvGraphicFramePr/>
          <p:nvPr/>
        </p:nvGraphicFramePr>
        <p:xfrm>
          <a:off x="881175" y="7951193"/>
          <a:ext cx="3000000" cy="3000000"/>
        </p:xfrm>
        <a:graphic>
          <a:graphicData uri="http://schemas.openxmlformats.org/drawingml/2006/table">
            <a:tbl>
              <a:tblPr>
                <a:noFill/>
                <a:tableStyleId>{01ED3FD2-F9D7-40F7-8C22-3053A28A0221}</a:tableStyleId>
              </a:tblPr>
              <a:tblGrid>
                <a:gridCol w="3173175"/>
                <a:gridCol w="2875650"/>
              </a:tblGrid>
              <a:tr h="393450">
                <a:tc>
                  <a:txBody>
                    <a:bodyPr/>
                    <a:lstStyle/>
                    <a:p>
                      <a:pPr indent="0" lvl="0" marL="0" rtl="0" algn="ctr">
                        <a:spcBef>
                          <a:spcPts val="0"/>
                        </a:spcBef>
                        <a:spcAft>
                          <a:spcPts val="0"/>
                        </a:spcAft>
                        <a:buNone/>
                      </a:pPr>
                      <a:r>
                        <a:rPr b="1" lang="en-GB" sz="1600">
                          <a:solidFill>
                            <a:srgbClr val="E29578"/>
                          </a:solidFill>
                          <a:latin typeface="Mada"/>
                          <a:ea typeface="Mada"/>
                          <a:cs typeface="Mada"/>
                          <a:sym typeface="Mada"/>
                        </a:rPr>
                        <a:t>Acute</a:t>
                      </a:r>
                      <a:endParaRPr b="1" sz="1600">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600">
                          <a:solidFill>
                            <a:srgbClr val="E29578"/>
                          </a:solidFill>
                          <a:latin typeface="Mada"/>
                          <a:ea typeface="Mada"/>
                          <a:cs typeface="Mada"/>
                          <a:sym typeface="Mada"/>
                        </a:rPr>
                        <a:t>Chronic</a:t>
                      </a:r>
                      <a:endParaRPr b="1" sz="1600">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2088175">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Acute appendicitis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Meckel’s diverticulitis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Mesenteric adenitis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Crohn’s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Diverticulitis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Salpingitis/pelvic inflammatory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Ectopic pregnancy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Twisting or degenerating fibroid</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Acute urinary retention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Cystitis/pyelonephritis/renal colic</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Colonic carcinoma/diverticulitis/perforation</a:t>
                      </a:r>
                      <a:endParaRPr sz="11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Diverticular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Crohn’s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Carcinoma of the colon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Gynecological malignancy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Chronic infections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Chronic appendicitis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Chronic pelvic sepsis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Endometriosis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Degenerating fibroid</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Urological causes (</a:t>
                      </a:r>
                      <a:r>
                        <a:rPr lang="en-GB" sz="1100">
                          <a:latin typeface="Mada"/>
                          <a:ea typeface="Mada"/>
                          <a:cs typeface="Mada"/>
                          <a:sym typeface="Mada"/>
                        </a:rPr>
                        <a:t>Urinary retention, cystitis, bladder colic, ureteric colic)</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Uterine colic</a:t>
                      </a:r>
                      <a:endParaRPr sz="11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2" name="Shape 1842"/>
        <p:cNvGrpSpPr/>
        <p:nvPr/>
      </p:nvGrpSpPr>
      <p:grpSpPr>
        <a:xfrm>
          <a:off x="0" y="0"/>
          <a:ext cx="0" cy="0"/>
          <a:chOff x="0" y="0"/>
          <a:chExt cx="0" cy="0"/>
        </a:xfrm>
      </p:grpSpPr>
      <p:sp>
        <p:nvSpPr>
          <p:cNvPr id="1843" name="Google Shape;1843;p3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44" name="Google Shape;1844;p32"/>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845" name="Google Shape;1845;p32"/>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 Meckel Diverticulum</a:t>
            </a:r>
            <a:endParaRPr sz="2200"/>
          </a:p>
        </p:txBody>
      </p:sp>
      <p:sp>
        <p:nvSpPr>
          <p:cNvPr id="1846" name="Google Shape;1846;p32"/>
          <p:cNvSpPr/>
          <p:nvPr/>
        </p:nvSpPr>
        <p:spPr>
          <a:xfrm>
            <a:off x="74475" y="9463075"/>
            <a:ext cx="7440600" cy="11529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32"/>
          <p:cNvSpPr txBox="1"/>
          <p:nvPr/>
        </p:nvSpPr>
        <p:spPr>
          <a:xfrm>
            <a:off x="229250" y="9577175"/>
            <a:ext cx="6954000" cy="1493100"/>
          </a:xfrm>
          <a:prstGeom prst="rect">
            <a:avLst/>
          </a:prstGeom>
          <a:noFill/>
          <a:ln>
            <a:noFill/>
          </a:ln>
        </p:spPr>
        <p:txBody>
          <a:bodyPr anchorCtr="0" anchor="t" bIns="91425" lIns="91425" spcFirstLastPara="1" rIns="91425" wrap="square" tIns="91425">
            <a:spAutoFit/>
          </a:bodyPr>
          <a:lstStyle/>
          <a:p>
            <a:pPr indent="-285750" lvl="0" marL="457200" rtl="0" algn="l">
              <a:lnSpc>
                <a:spcPct val="115000"/>
              </a:lnSpc>
              <a:spcBef>
                <a:spcPts val="1200"/>
              </a:spcBef>
              <a:spcAft>
                <a:spcPts val="0"/>
              </a:spcAft>
              <a:buClr>
                <a:srgbClr val="073763"/>
              </a:buClr>
              <a:buSzPts val="900"/>
              <a:buFont typeface="Mada"/>
              <a:buAutoNum type="arabicPeriod"/>
            </a:pPr>
            <a:r>
              <a:rPr lang="en-GB" sz="900">
                <a:solidFill>
                  <a:srgbClr val="073763"/>
                </a:solidFill>
                <a:latin typeface="Mada"/>
                <a:ea typeface="Mada"/>
                <a:cs typeface="Mada"/>
                <a:sym typeface="Mada"/>
              </a:rPr>
              <a:t>Also called pseudodiverticula </a:t>
            </a:r>
            <a:r>
              <a:rPr lang="en-GB" sz="900">
                <a:solidFill>
                  <a:srgbClr val="073763"/>
                </a:solidFill>
                <a:latin typeface="Mada"/>
                <a:ea typeface="Mada"/>
                <a:cs typeface="Mada"/>
                <a:sym typeface="Mada"/>
              </a:rPr>
              <a:t> as they do not contain all layers of the gastrointestinal wall (Typical GIT layers: mucosa, submucosa, muscularis, serosa or adventitia).</a:t>
            </a:r>
            <a:endParaRPr sz="900">
              <a:solidFill>
                <a:srgbClr val="073763"/>
              </a:solidFill>
              <a:latin typeface="Mada"/>
              <a:ea typeface="Mada"/>
              <a:cs typeface="Mada"/>
              <a:sym typeface="Mada"/>
            </a:endParaRPr>
          </a:p>
          <a:p>
            <a:pPr indent="-285750" lvl="0" marL="457200" rtl="0" algn="l">
              <a:lnSpc>
                <a:spcPct val="115000"/>
              </a:lnSpc>
              <a:spcBef>
                <a:spcPts val="0"/>
              </a:spcBef>
              <a:spcAft>
                <a:spcPts val="0"/>
              </a:spcAft>
              <a:buClr>
                <a:srgbClr val="999999"/>
              </a:buClr>
              <a:buSzPts val="900"/>
              <a:buFont typeface="Mada"/>
              <a:buAutoNum type="arabicPeriod"/>
            </a:pPr>
            <a:r>
              <a:rPr lang="en-GB" sz="900">
                <a:solidFill>
                  <a:srgbClr val="999999"/>
                </a:solidFill>
                <a:latin typeface="Mada"/>
                <a:ea typeface="Mada"/>
                <a:cs typeface="Mada"/>
                <a:sym typeface="Mada"/>
              </a:rPr>
              <a:t>This provides a pathway for the vitelline vessels to reach the yolk sac where nutrient exchange occurs, similar to the placental circulation prior to its establishment in the 11th-12th week. </a:t>
            </a:r>
            <a:endParaRPr sz="900">
              <a:solidFill>
                <a:srgbClr val="999999"/>
              </a:solidFill>
              <a:latin typeface="Mada"/>
              <a:ea typeface="Mada"/>
              <a:cs typeface="Mada"/>
              <a:sym typeface="Mada"/>
            </a:endParaRPr>
          </a:p>
          <a:p>
            <a:pPr indent="-285750" lvl="0" marL="457200" rtl="0" algn="l">
              <a:lnSpc>
                <a:spcPct val="115000"/>
              </a:lnSpc>
              <a:spcBef>
                <a:spcPts val="0"/>
              </a:spcBef>
              <a:spcAft>
                <a:spcPts val="0"/>
              </a:spcAft>
              <a:buClr>
                <a:srgbClr val="B7B7B7"/>
              </a:buClr>
              <a:buSzPts val="900"/>
              <a:buFont typeface="Mada"/>
              <a:buAutoNum type="arabicPeriod"/>
            </a:pPr>
            <a:r>
              <a:rPr lang="en-GB" sz="1000">
                <a:solidFill>
                  <a:srgbClr val="B7B7B7"/>
                </a:solidFill>
                <a:highlight>
                  <a:srgbClr val="FFFFFF"/>
                </a:highlight>
                <a:latin typeface="Mada"/>
                <a:ea typeface="Mada"/>
                <a:cs typeface="Mada"/>
                <a:sym typeface="Mada"/>
              </a:rPr>
              <a:t>Pancreatic enzymes or gastric acid → lysis of ileal wall → ulceration → bleeding (hematochezia if severe or quick, melena if slow, or stool mixed with blood and mucus (currant jelly, indicating a possible intussusception) </a:t>
            </a:r>
            <a:endParaRPr sz="900">
              <a:solidFill>
                <a:srgbClr val="B7B7B7"/>
              </a:solidFill>
              <a:latin typeface="Mada"/>
              <a:ea typeface="Mada"/>
              <a:cs typeface="Mada"/>
              <a:sym typeface="Mada"/>
            </a:endParaRPr>
          </a:p>
        </p:txBody>
      </p:sp>
      <p:sp>
        <p:nvSpPr>
          <p:cNvPr id="1848" name="Google Shape;1848;p32"/>
          <p:cNvSpPr txBox="1"/>
          <p:nvPr/>
        </p:nvSpPr>
        <p:spPr>
          <a:xfrm>
            <a:off x="229275" y="739275"/>
            <a:ext cx="7147800" cy="1762500"/>
          </a:xfrm>
          <a:prstGeom prst="rect">
            <a:avLst/>
          </a:prstGeom>
          <a:noFill/>
          <a:ln>
            <a:noFill/>
          </a:ln>
        </p:spPr>
        <p:txBody>
          <a:bodyPr anchorCtr="0" anchor="t" bIns="91425" lIns="91425" spcFirstLastPara="1" rIns="91425" wrap="square" tIns="91425">
            <a:noAutofit/>
          </a:bodyPr>
          <a:lstStyle/>
          <a:p>
            <a:pPr indent="-292100" lvl="0" marL="457200" rtl="0" algn="l">
              <a:lnSpc>
                <a:spcPct val="150000"/>
              </a:lnSpc>
              <a:spcBef>
                <a:spcPts val="1200"/>
              </a:spcBef>
              <a:spcAft>
                <a:spcPts val="0"/>
              </a:spcAft>
              <a:buClr>
                <a:srgbClr val="1C4588"/>
              </a:buClr>
              <a:buSzPts val="1000"/>
              <a:buFont typeface="Mada"/>
              <a:buChar char="●"/>
            </a:pPr>
            <a:r>
              <a:rPr lang="en-GB" sz="1000">
                <a:solidFill>
                  <a:srgbClr val="1C4588"/>
                </a:solidFill>
                <a:latin typeface="Mada"/>
                <a:ea typeface="Mada"/>
                <a:cs typeface="Mada"/>
                <a:sym typeface="Mada"/>
              </a:rPr>
              <a:t>The three most common small bowel diverticula are: duodenal (45%), jejunoileal (25%) and Meckel’s (25%).</a:t>
            </a:r>
            <a:endParaRPr sz="1000">
              <a:solidFill>
                <a:srgbClr val="1C4588"/>
              </a:solidFill>
              <a:latin typeface="Mada"/>
              <a:ea typeface="Mada"/>
              <a:cs typeface="Mada"/>
              <a:sym typeface="Mada"/>
            </a:endParaRPr>
          </a:p>
          <a:p>
            <a:pPr indent="-292100" lvl="0" marL="457200" rtl="0" algn="l">
              <a:lnSpc>
                <a:spcPct val="150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 The most common congenital anomaly of the small intestine.  </a:t>
            </a:r>
            <a:endParaRPr sz="1000">
              <a:solidFill>
                <a:srgbClr val="1C4588"/>
              </a:solidFill>
              <a:latin typeface="Mada"/>
              <a:ea typeface="Mada"/>
              <a:cs typeface="Mada"/>
              <a:sym typeface="Mada"/>
            </a:endParaRPr>
          </a:p>
          <a:p>
            <a:pPr indent="-292100" lvl="0" marL="457200" rtl="0" algn="l">
              <a:lnSpc>
                <a:spcPct val="150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Rule of twos: 2 feet (60 cm) from the terminal ileum, 2 inches in length, affecting 2% of the general population, occurring twice as often in males, containing one or two types of heterotopic “misplaced” mucosa (commonly gastric or pancreatic), and  most commonly within the first 2 years of life.</a:t>
            </a:r>
            <a:endParaRPr sz="1000">
              <a:solidFill>
                <a:srgbClr val="1C4588"/>
              </a:solidFill>
              <a:latin typeface="Mada"/>
              <a:ea typeface="Mada"/>
              <a:cs typeface="Mada"/>
              <a:sym typeface="Mada"/>
            </a:endParaRPr>
          </a:p>
          <a:p>
            <a:pPr indent="-292100" lvl="0" marL="457200" rtl="0" algn="l">
              <a:lnSpc>
                <a:spcPct val="150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Duodenal and jejunoileal diverticula are false diverticula</a:t>
            </a:r>
            <a:r>
              <a:rPr baseline="30000" lang="en-GB" sz="1000">
                <a:solidFill>
                  <a:srgbClr val="1C4588"/>
                </a:solidFill>
                <a:latin typeface="Mada"/>
                <a:ea typeface="Mada"/>
                <a:cs typeface="Mada"/>
                <a:sym typeface="Mada"/>
              </a:rPr>
              <a:t>1</a:t>
            </a:r>
            <a:r>
              <a:rPr lang="en-GB" sz="1000">
                <a:solidFill>
                  <a:srgbClr val="1C4588"/>
                </a:solidFill>
                <a:latin typeface="Mada"/>
                <a:ea typeface="Mada"/>
                <a:cs typeface="Mada"/>
                <a:sym typeface="Mada"/>
              </a:rPr>
              <a:t> </a:t>
            </a:r>
            <a:endParaRPr sz="1000">
              <a:solidFill>
                <a:srgbClr val="1C4588"/>
              </a:solidFill>
              <a:latin typeface="Mada"/>
              <a:ea typeface="Mada"/>
              <a:cs typeface="Mada"/>
              <a:sym typeface="Mada"/>
            </a:endParaRPr>
          </a:p>
          <a:p>
            <a:pPr indent="0" lvl="0" marL="0" rtl="0" algn="l">
              <a:spcBef>
                <a:spcPts val="1200"/>
              </a:spcBef>
              <a:spcAft>
                <a:spcPts val="0"/>
              </a:spcAft>
              <a:buNone/>
            </a:pPr>
            <a:r>
              <a:t/>
            </a:r>
            <a:endParaRPr sz="1200">
              <a:solidFill>
                <a:srgbClr val="1C4588"/>
              </a:solidFill>
              <a:latin typeface="Mada"/>
              <a:ea typeface="Mada"/>
              <a:cs typeface="Mada"/>
              <a:sym typeface="Mada"/>
            </a:endParaRPr>
          </a:p>
        </p:txBody>
      </p:sp>
      <p:sp>
        <p:nvSpPr>
          <p:cNvPr id="1849" name="Google Shape;1849;p32"/>
          <p:cNvSpPr txBox="1"/>
          <p:nvPr/>
        </p:nvSpPr>
        <p:spPr>
          <a:xfrm>
            <a:off x="2186275" y="3156125"/>
            <a:ext cx="5403300" cy="2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999999"/>
                </a:solidFill>
                <a:latin typeface="Mada"/>
                <a:ea typeface="Mada"/>
                <a:cs typeface="Mada"/>
                <a:sym typeface="Mada"/>
              </a:rPr>
              <a:t>Early in embryological life, the intestinal tract consists of a one longitudinal tube divided into three parts (foregut, midgut, hindgut).</a:t>
            </a:r>
            <a:endParaRPr sz="1000">
              <a:solidFill>
                <a:srgbClr val="999999"/>
              </a:solidFill>
              <a:latin typeface="Mada"/>
              <a:ea typeface="Mada"/>
              <a:cs typeface="Mada"/>
              <a:sym typeface="Mada"/>
            </a:endParaRPr>
          </a:p>
          <a:p>
            <a:pPr indent="-292100" lvl="0" marL="457200" rtl="0" algn="l">
              <a:spcBef>
                <a:spcPts val="0"/>
              </a:spcBef>
              <a:spcAft>
                <a:spcPts val="0"/>
              </a:spcAft>
              <a:buClr>
                <a:srgbClr val="999999"/>
              </a:buClr>
              <a:buSzPts val="1000"/>
              <a:buFont typeface="Times New Roman"/>
              <a:buChar char="●"/>
            </a:pPr>
            <a:r>
              <a:rPr lang="en-GB" sz="1000">
                <a:solidFill>
                  <a:srgbClr val="999999"/>
                </a:solidFill>
                <a:latin typeface="Mada"/>
                <a:ea typeface="Mada"/>
                <a:cs typeface="Mada"/>
                <a:sym typeface="Mada"/>
              </a:rPr>
              <a:t>The midgut is connected to the yolk sac through the </a:t>
            </a:r>
            <a:r>
              <a:rPr lang="en-GB" sz="1000">
                <a:solidFill>
                  <a:srgbClr val="999999"/>
                </a:solidFill>
                <a:latin typeface="Mada"/>
                <a:ea typeface="Mada"/>
                <a:cs typeface="Mada"/>
                <a:sym typeface="Mada"/>
              </a:rPr>
              <a:t>vitelline</a:t>
            </a:r>
            <a:r>
              <a:rPr lang="en-GB" sz="1000">
                <a:solidFill>
                  <a:srgbClr val="999999"/>
                </a:solidFill>
                <a:latin typeface="Mada"/>
                <a:ea typeface="Mada"/>
                <a:cs typeface="Mada"/>
                <a:sym typeface="Mada"/>
              </a:rPr>
              <a:t> duct (also called itellointestinal duct, the yolk stalk, the omphaloenteric duct, or the omphalomesenteric duct).</a:t>
            </a:r>
            <a:r>
              <a:rPr baseline="30000" lang="en-GB" sz="1000">
                <a:solidFill>
                  <a:srgbClr val="999999"/>
                </a:solidFill>
                <a:latin typeface="Mada"/>
                <a:ea typeface="Mada"/>
                <a:cs typeface="Mada"/>
                <a:sym typeface="Mada"/>
              </a:rPr>
              <a:t>2</a:t>
            </a:r>
            <a:r>
              <a:rPr lang="en-GB" sz="1000">
                <a:solidFill>
                  <a:srgbClr val="999999"/>
                </a:solidFill>
                <a:latin typeface="Mada"/>
                <a:ea typeface="Mada"/>
                <a:cs typeface="Mada"/>
                <a:sym typeface="Mada"/>
              </a:rPr>
              <a:t> </a:t>
            </a:r>
            <a:endParaRPr sz="1000">
              <a:solidFill>
                <a:srgbClr val="999999"/>
              </a:solidFill>
              <a:latin typeface="Mada"/>
              <a:ea typeface="Mada"/>
              <a:cs typeface="Mada"/>
              <a:sym typeface="Mada"/>
            </a:endParaRPr>
          </a:p>
        </p:txBody>
      </p:sp>
      <p:sp>
        <p:nvSpPr>
          <p:cNvPr id="1850" name="Google Shape;1850;p32"/>
          <p:cNvSpPr txBox="1"/>
          <p:nvPr/>
        </p:nvSpPr>
        <p:spPr>
          <a:xfrm>
            <a:off x="2186266" y="3966567"/>
            <a:ext cx="4536300" cy="3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999999"/>
                </a:solidFill>
                <a:latin typeface="Mada"/>
                <a:ea typeface="Mada"/>
                <a:cs typeface="Mada"/>
                <a:sym typeface="Mada"/>
              </a:rPr>
              <a:t>Between the fifth and ninth week, the duct normally obliterates. </a:t>
            </a:r>
            <a:endParaRPr sz="1000">
              <a:solidFill>
                <a:srgbClr val="999999"/>
              </a:solidFill>
              <a:latin typeface="Mada"/>
              <a:ea typeface="Mada"/>
              <a:cs typeface="Mada"/>
              <a:sym typeface="Mada"/>
            </a:endParaRPr>
          </a:p>
        </p:txBody>
      </p:sp>
      <p:sp>
        <p:nvSpPr>
          <p:cNvPr id="1851" name="Google Shape;1851;p32"/>
          <p:cNvSpPr txBox="1"/>
          <p:nvPr/>
        </p:nvSpPr>
        <p:spPr>
          <a:xfrm>
            <a:off x="1957650" y="4224998"/>
            <a:ext cx="5736600" cy="2379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1200"/>
              </a:spcBef>
              <a:spcAft>
                <a:spcPts val="0"/>
              </a:spcAft>
              <a:buClr>
                <a:srgbClr val="999999"/>
              </a:buClr>
              <a:buSzPts val="1000"/>
              <a:buFont typeface="Mada"/>
              <a:buChar char="●"/>
            </a:pPr>
            <a:r>
              <a:rPr lang="en-GB" sz="1000">
                <a:solidFill>
                  <a:srgbClr val="999999"/>
                </a:solidFill>
                <a:latin typeface="Mada"/>
                <a:ea typeface="Mada"/>
                <a:cs typeface="Mada"/>
                <a:sym typeface="Mada"/>
              </a:rPr>
              <a:t>Patent vitelline duct → ileal umbilical fistula (discharge of dark green feces called meconium)</a:t>
            </a:r>
            <a:endParaRPr sz="1000">
              <a:solidFill>
                <a:srgbClr val="999999"/>
              </a:solidFill>
              <a:latin typeface="Mada"/>
              <a:ea typeface="Mada"/>
              <a:cs typeface="Mada"/>
              <a:sym typeface="Mada"/>
            </a:endParaRPr>
          </a:p>
          <a:p>
            <a:pPr indent="-292100" lvl="0" marL="457200" rtl="0" algn="l">
              <a:lnSpc>
                <a:spcPct val="115000"/>
              </a:lnSpc>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Failure to obliterate from the umbilical side → vitelline duct cyst (may cause pain, mostly pediatric)</a:t>
            </a:r>
            <a:endParaRPr sz="1000">
              <a:solidFill>
                <a:srgbClr val="999999"/>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Failure of the vitelline duct to obliterate from the intestinal side (most common 90%) → Meckel’s diverticulum (only true diverticulum of the small intestines).</a:t>
            </a:r>
            <a:endParaRPr sz="1000">
              <a:solidFill>
                <a:srgbClr val="1C4588"/>
              </a:solidFill>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Meckel diverticulum heterotopic mucosa (normally it has small intestinal mucosa):</a:t>
            </a:r>
            <a:endParaRPr sz="1000">
              <a:solidFill>
                <a:srgbClr val="1C4588"/>
              </a:solidFill>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1. Pancreatic</a:t>
            </a:r>
            <a:r>
              <a:rPr lang="en-GB" sz="1000">
                <a:solidFill>
                  <a:srgbClr val="1C4588"/>
                </a:solidFill>
                <a:latin typeface="Mada"/>
                <a:ea typeface="Mada"/>
                <a:cs typeface="Mada"/>
                <a:sym typeface="Mada"/>
              </a:rPr>
              <a:t> (most common)</a:t>
            </a:r>
            <a:endParaRPr sz="1000">
              <a:solidFill>
                <a:srgbClr val="1C4588"/>
              </a:solidFill>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2. Gastric </a:t>
            </a:r>
            <a:r>
              <a:rPr lang="en-GB" sz="1000">
                <a:solidFill>
                  <a:srgbClr val="1C4588"/>
                </a:solidFill>
                <a:latin typeface="Mada"/>
                <a:ea typeface="Mada"/>
                <a:cs typeface="Mada"/>
                <a:sym typeface="Mada"/>
              </a:rPr>
              <a:t>(most common in symptomatic patients)</a:t>
            </a:r>
            <a:endParaRPr sz="1000">
              <a:solidFill>
                <a:srgbClr val="1C4588"/>
              </a:solidFill>
              <a:latin typeface="Mada"/>
              <a:ea typeface="Mada"/>
              <a:cs typeface="Mada"/>
              <a:sym typeface="Mada"/>
            </a:endParaRPr>
          </a:p>
          <a:p>
            <a:pPr indent="0" lvl="0" marL="0" rtl="0" algn="l">
              <a:lnSpc>
                <a:spcPct val="115000"/>
              </a:lnSpc>
              <a:spcBef>
                <a:spcPts val="1200"/>
              </a:spcBef>
              <a:spcAft>
                <a:spcPts val="1200"/>
              </a:spcAft>
              <a:buNone/>
            </a:pPr>
            <a:r>
              <a:t/>
            </a:r>
            <a:endParaRPr sz="1000">
              <a:solidFill>
                <a:srgbClr val="1C4588"/>
              </a:solidFill>
              <a:latin typeface="Mada"/>
              <a:ea typeface="Mada"/>
              <a:cs typeface="Mada"/>
              <a:sym typeface="Mada"/>
            </a:endParaRPr>
          </a:p>
        </p:txBody>
      </p:sp>
      <p:grpSp>
        <p:nvGrpSpPr>
          <p:cNvPr id="1852" name="Google Shape;1852;p32"/>
          <p:cNvGrpSpPr/>
          <p:nvPr/>
        </p:nvGrpSpPr>
        <p:grpSpPr>
          <a:xfrm>
            <a:off x="323344" y="5988415"/>
            <a:ext cx="467181" cy="476434"/>
            <a:chOff x="2410712" y="2415450"/>
            <a:chExt cx="312600" cy="312600"/>
          </a:xfrm>
        </p:grpSpPr>
        <p:sp>
          <p:nvSpPr>
            <p:cNvPr id="1853" name="Google Shape;1853;p3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3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5" name="Google Shape;1855;p32"/>
          <p:cNvSpPr txBox="1"/>
          <p:nvPr/>
        </p:nvSpPr>
        <p:spPr>
          <a:xfrm>
            <a:off x="780625" y="601505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Clinical Features</a:t>
            </a:r>
            <a:endParaRPr b="1" sz="1800">
              <a:solidFill>
                <a:srgbClr val="006D77"/>
              </a:solidFill>
              <a:highlight>
                <a:srgbClr val="EDF9F9"/>
              </a:highlight>
              <a:latin typeface="Lora"/>
              <a:ea typeface="Lora"/>
              <a:cs typeface="Lora"/>
              <a:sym typeface="Lora"/>
            </a:endParaRPr>
          </a:p>
        </p:txBody>
      </p:sp>
      <p:sp>
        <p:nvSpPr>
          <p:cNvPr id="1856" name="Google Shape;1856;p32"/>
          <p:cNvSpPr/>
          <p:nvPr/>
        </p:nvSpPr>
        <p:spPr>
          <a:xfrm rot="2718131">
            <a:off x="3998235" y="7221128"/>
            <a:ext cx="1254011" cy="1304663"/>
          </a:xfrm>
          <a:custGeom>
            <a:rect b="b" l="l" r="r" t="t"/>
            <a:pathLst>
              <a:path extrusionOk="0" h="31365" w="30666">
                <a:moveTo>
                  <a:pt x="29467" y="0"/>
                </a:moveTo>
                <a:cubicBezTo>
                  <a:pt x="26709" y="0"/>
                  <a:pt x="24051" y="2095"/>
                  <a:pt x="23021" y="3891"/>
                </a:cubicBezTo>
                <a:cubicBezTo>
                  <a:pt x="21413" y="6692"/>
                  <a:pt x="20587" y="9795"/>
                  <a:pt x="19786" y="12803"/>
                </a:cubicBezTo>
                <a:cubicBezTo>
                  <a:pt x="18732" y="16764"/>
                  <a:pt x="17647" y="20863"/>
                  <a:pt x="14740" y="24200"/>
                </a:cubicBezTo>
                <a:cubicBezTo>
                  <a:pt x="12722" y="26546"/>
                  <a:pt x="10029" y="28495"/>
                  <a:pt x="7348" y="29542"/>
                </a:cubicBezTo>
                <a:cubicBezTo>
                  <a:pt x="4870" y="30519"/>
                  <a:pt x="2252" y="30904"/>
                  <a:pt x="1" y="31188"/>
                </a:cubicBezTo>
                <a:lnTo>
                  <a:pt x="19" y="31364"/>
                </a:lnTo>
                <a:cubicBezTo>
                  <a:pt x="2290" y="31080"/>
                  <a:pt x="4920" y="30696"/>
                  <a:pt x="7418" y="29706"/>
                </a:cubicBezTo>
                <a:cubicBezTo>
                  <a:pt x="10123" y="28646"/>
                  <a:pt x="12842" y="26685"/>
                  <a:pt x="14879" y="24319"/>
                </a:cubicBezTo>
                <a:cubicBezTo>
                  <a:pt x="17811" y="20945"/>
                  <a:pt x="18903" y="16827"/>
                  <a:pt x="19962" y="12847"/>
                </a:cubicBezTo>
                <a:cubicBezTo>
                  <a:pt x="20757" y="9851"/>
                  <a:pt x="21577" y="6755"/>
                  <a:pt x="23172" y="3986"/>
                </a:cubicBezTo>
                <a:cubicBezTo>
                  <a:pt x="24181" y="2228"/>
                  <a:pt x="26779" y="180"/>
                  <a:pt x="29460" y="180"/>
                </a:cubicBezTo>
                <a:cubicBezTo>
                  <a:pt x="29847" y="180"/>
                  <a:pt x="30235" y="223"/>
                  <a:pt x="30621" y="315"/>
                </a:cubicBezTo>
                <a:lnTo>
                  <a:pt x="30665" y="139"/>
                </a:lnTo>
                <a:cubicBezTo>
                  <a:pt x="30267" y="44"/>
                  <a:pt x="29866" y="0"/>
                  <a:pt x="29467" y="0"/>
                </a:cubicBezTo>
                <a:close/>
              </a:path>
            </a:pathLst>
          </a:cu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32"/>
          <p:cNvSpPr/>
          <p:nvPr/>
        </p:nvSpPr>
        <p:spPr>
          <a:xfrm rot="-8082077">
            <a:off x="2188018" y="7264242"/>
            <a:ext cx="1310173" cy="1340037"/>
          </a:xfrm>
          <a:custGeom>
            <a:rect b="b" l="l" r="r" t="t"/>
            <a:pathLst>
              <a:path extrusionOk="0" h="31365" w="30666">
                <a:moveTo>
                  <a:pt x="29467" y="0"/>
                </a:moveTo>
                <a:cubicBezTo>
                  <a:pt x="26709" y="0"/>
                  <a:pt x="24051" y="2095"/>
                  <a:pt x="23021" y="3891"/>
                </a:cubicBezTo>
                <a:cubicBezTo>
                  <a:pt x="21413" y="6692"/>
                  <a:pt x="20587" y="9795"/>
                  <a:pt x="19786" y="12803"/>
                </a:cubicBezTo>
                <a:cubicBezTo>
                  <a:pt x="18732" y="16764"/>
                  <a:pt x="17647" y="20863"/>
                  <a:pt x="14740" y="24200"/>
                </a:cubicBezTo>
                <a:cubicBezTo>
                  <a:pt x="12722" y="26546"/>
                  <a:pt x="10029" y="28495"/>
                  <a:pt x="7348" y="29542"/>
                </a:cubicBezTo>
                <a:cubicBezTo>
                  <a:pt x="4870" y="30519"/>
                  <a:pt x="2252" y="30904"/>
                  <a:pt x="1" y="31188"/>
                </a:cubicBezTo>
                <a:lnTo>
                  <a:pt x="19" y="31364"/>
                </a:lnTo>
                <a:cubicBezTo>
                  <a:pt x="2290" y="31080"/>
                  <a:pt x="4920" y="30696"/>
                  <a:pt x="7418" y="29706"/>
                </a:cubicBezTo>
                <a:cubicBezTo>
                  <a:pt x="10123" y="28646"/>
                  <a:pt x="12842" y="26685"/>
                  <a:pt x="14879" y="24319"/>
                </a:cubicBezTo>
                <a:cubicBezTo>
                  <a:pt x="17811" y="20945"/>
                  <a:pt x="18903" y="16827"/>
                  <a:pt x="19962" y="12847"/>
                </a:cubicBezTo>
                <a:cubicBezTo>
                  <a:pt x="20757" y="9851"/>
                  <a:pt x="21577" y="6755"/>
                  <a:pt x="23172" y="3986"/>
                </a:cubicBezTo>
                <a:cubicBezTo>
                  <a:pt x="24181" y="2228"/>
                  <a:pt x="26779" y="180"/>
                  <a:pt x="29460" y="180"/>
                </a:cubicBezTo>
                <a:cubicBezTo>
                  <a:pt x="29847" y="180"/>
                  <a:pt x="30235" y="223"/>
                  <a:pt x="30621" y="315"/>
                </a:cubicBezTo>
                <a:lnTo>
                  <a:pt x="30665" y="139"/>
                </a:lnTo>
                <a:cubicBezTo>
                  <a:pt x="30267" y="44"/>
                  <a:pt x="29866" y="0"/>
                  <a:pt x="29467" y="0"/>
                </a:cubicBezTo>
                <a:close/>
              </a:path>
            </a:pathLst>
          </a:cu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8" name="Google Shape;1858;p32"/>
          <p:cNvGrpSpPr/>
          <p:nvPr/>
        </p:nvGrpSpPr>
        <p:grpSpPr>
          <a:xfrm>
            <a:off x="3377299" y="7647797"/>
            <a:ext cx="681520" cy="533759"/>
            <a:chOff x="1891175" y="2586225"/>
            <a:chExt cx="212100" cy="164375"/>
          </a:xfrm>
        </p:grpSpPr>
        <p:sp>
          <p:nvSpPr>
            <p:cNvPr id="1859" name="Google Shape;1859;p32"/>
            <p:cNvSpPr/>
            <p:nvPr/>
          </p:nvSpPr>
          <p:spPr>
            <a:xfrm>
              <a:off x="1891175" y="2586225"/>
              <a:ext cx="212100" cy="164375"/>
            </a:xfrm>
            <a:custGeom>
              <a:rect b="b" l="l" r="r" t="t"/>
              <a:pathLst>
                <a:path extrusionOk="0" h="6575" w="8484">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32"/>
            <p:cNvSpPr/>
            <p:nvPr/>
          </p:nvSpPr>
          <p:spPr>
            <a:xfrm>
              <a:off x="2039375" y="2650525"/>
              <a:ext cx="7925" cy="6675"/>
            </a:xfrm>
            <a:custGeom>
              <a:rect b="b" l="l" r="r" t="t"/>
              <a:pathLst>
                <a:path extrusionOk="0" h="267" w="317">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32"/>
            <p:cNvSpPr/>
            <p:nvPr/>
          </p:nvSpPr>
          <p:spPr>
            <a:xfrm>
              <a:off x="2050000" y="2649275"/>
              <a:ext cx="12425" cy="7925"/>
            </a:xfrm>
            <a:custGeom>
              <a:rect b="b" l="l" r="r" t="t"/>
              <a:pathLst>
                <a:path extrusionOk="0" h="317" w="497">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32"/>
            <p:cNvSpPr/>
            <p:nvPr/>
          </p:nvSpPr>
          <p:spPr>
            <a:xfrm>
              <a:off x="2056325" y="2663150"/>
              <a:ext cx="7375" cy="6975"/>
            </a:xfrm>
            <a:custGeom>
              <a:rect b="b" l="l" r="r" t="t"/>
              <a:pathLst>
                <a:path extrusionOk="0" h="279" w="295">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32"/>
            <p:cNvSpPr/>
            <p:nvPr/>
          </p:nvSpPr>
          <p:spPr>
            <a:xfrm>
              <a:off x="2043475" y="2665175"/>
              <a:ext cx="7275" cy="4725"/>
            </a:xfrm>
            <a:custGeom>
              <a:rect b="b" l="l" r="r" t="t"/>
              <a:pathLst>
                <a:path extrusionOk="0" h="189" w="291">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32"/>
            <p:cNvSpPr/>
            <p:nvPr/>
          </p:nvSpPr>
          <p:spPr>
            <a:xfrm>
              <a:off x="2052575" y="2616325"/>
              <a:ext cx="6550" cy="6225"/>
            </a:xfrm>
            <a:custGeom>
              <a:rect b="b" l="l" r="r" t="t"/>
              <a:pathLst>
                <a:path extrusionOk="0" h="249" w="262">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32"/>
            <p:cNvSpPr/>
            <p:nvPr/>
          </p:nvSpPr>
          <p:spPr>
            <a:xfrm>
              <a:off x="2028975" y="2712825"/>
              <a:ext cx="7500" cy="5225"/>
            </a:xfrm>
            <a:custGeom>
              <a:rect b="b" l="l" r="r" t="t"/>
              <a:pathLst>
                <a:path extrusionOk="0" h="209" w="30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32"/>
            <p:cNvSpPr/>
            <p:nvPr/>
          </p:nvSpPr>
          <p:spPr>
            <a:xfrm>
              <a:off x="2056825" y="2692200"/>
              <a:ext cx="8600" cy="8600"/>
            </a:xfrm>
            <a:custGeom>
              <a:rect b="b" l="l" r="r" t="t"/>
              <a:pathLst>
                <a:path extrusionOk="0" h="344" w="344">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32"/>
            <p:cNvSpPr/>
            <p:nvPr/>
          </p:nvSpPr>
          <p:spPr>
            <a:xfrm>
              <a:off x="1937200" y="2668200"/>
              <a:ext cx="7450" cy="6975"/>
            </a:xfrm>
            <a:custGeom>
              <a:rect b="b" l="l" r="r" t="t"/>
              <a:pathLst>
                <a:path extrusionOk="0" h="279" w="298">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32"/>
            <p:cNvSpPr/>
            <p:nvPr/>
          </p:nvSpPr>
          <p:spPr>
            <a:xfrm>
              <a:off x="1941250" y="2689950"/>
              <a:ext cx="6225" cy="5375"/>
            </a:xfrm>
            <a:custGeom>
              <a:rect b="b" l="l" r="r" t="t"/>
              <a:pathLst>
                <a:path extrusionOk="0" h="215" w="249">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32"/>
            <p:cNvSpPr/>
            <p:nvPr/>
          </p:nvSpPr>
          <p:spPr>
            <a:xfrm>
              <a:off x="1966225" y="2673725"/>
              <a:ext cx="8500" cy="6850"/>
            </a:xfrm>
            <a:custGeom>
              <a:rect b="b" l="l" r="r" t="t"/>
              <a:pathLst>
                <a:path extrusionOk="0" h="274" w="34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32"/>
            <p:cNvSpPr/>
            <p:nvPr/>
          </p:nvSpPr>
          <p:spPr>
            <a:xfrm>
              <a:off x="1952675" y="2668575"/>
              <a:ext cx="7900" cy="6200"/>
            </a:xfrm>
            <a:custGeom>
              <a:rect b="b" l="l" r="r" t="t"/>
              <a:pathLst>
                <a:path extrusionOk="0" h="248" w="316">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32"/>
            <p:cNvSpPr/>
            <p:nvPr/>
          </p:nvSpPr>
          <p:spPr>
            <a:xfrm>
              <a:off x="1957875" y="2648400"/>
              <a:ext cx="5800" cy="6475"/>
            </a:xfrm>
            <a:custGeom>
              <a:rect b="b" l="l" r="r" t="t"/>
              <a:pathLst>
                <a:path extrusionOk="0" h="259" w="232">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32"/>
            <p:cNvSpPr/>
            <p:nvPr/>
          </p:nvSpPr>
          <p:spPr>
            <a:xfrm>
              <a:off x="1992175" y="2605350"/>
              <a:ext cx="7975" cy="6275"/>
            </a:xfrm>
            <a:custGeom>
              <a:rect b="b" l="l" r="r" t="t"/>
              <a:pathLst>
                <a:path extrusionOk="0" h="251" w="319">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32"/>
            <p:cNvSpPr/>
            <p:nvPr/>
          </p:nvSpPr>
          <p:spPr>
            <a:xfrm>
              <a:off x="1996975" y="2638150"/>
              <a:ext cx="8700" cy="7325"/>
            </a:xfrm>
            <a:custGeom>
              <a:rect b="b" l="l" r="r" t="t"/>
              <a:pathLst>
                <a:path extrusionOk="0" h="293" w="348">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9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sz="2900">
                <a:solidFill>
                  <a:srgbClr val="FFFFFF"/>
                </a:solidFill>
                <a:latin typeface="Montserrat"/>
                <a:ea typeface="Montserrat"/>
                <a:cs typeface="Montserrat"/>
                <a:sym typeface="Montserrat"/>
              </a:endParaRPr>
            </a:p>
          </p:txBody>
        </p:sp>
        <p:sp>
          <p:nvSpPr>
            <p:cNvPr id="1874" name="Google Shape;1874;p32"/>
            <p:cNvSpPr/>
            <p:nvPr/>
          </p:nvSpPr>
          <p:spPr>
            <a:xfrm>
              <a:off x="2014150" y="2612450"/>
              <a:ext cx="6025" cy="6175"/>
            </a:xfrm>
            <a:custGeom>
              <a:rect b="b" l="l" r="r" t="t"/>
              <a:pathLst>
                <a:path extrusionOk="0" h="247" w="241">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32"/>
            <p:cNvSpPr/>
            <p:nvPr/>
          </p:nvSpPr>
          <p:spPr>
            <a:xfrm>
              <a:off x="1990500" y="2704625"/>
              <a:ext cx="9325" cy="5375"/>
            </a:xfrm>
            <a:custGeom>
              <a:rect b="b" l="l" r="r" t="t"/>
              <a:pathLst>
                <a:path extrusionOk="0" h="215" w="373">
                  <a:moveTo>
                    <a:pt x="240" y="0"/>
                  </a:moveTo>
                  <a:cubicBezTo>
                    <a:pt x="139" y="0"/>
                    <a:pt x="1" y="215"/>
                    <a:pt x="133" y="215"/>
                  </a:cubicBezTo>
                  <a:cubicBezTo>
                    <a:pt x="234" y="215"/>
                    <a:pt x="373" y="0"/>
                    <a:pt x="24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32"/>
            <p:cNvSpPr/>
            <p:nvPr/>
          </p:nvSpPr>
          <p:spPr>
            <a:xfrm>
              <a:off x="1986125" y="2724650"/>
              <a:ext cx="7725" cy="7325"/>
            </a:xfrm>
            <a:custGeom>
              <a:rect b="b" l="l" r="r" t="t"/>
              <a:pathLst>
                <a:path extrusionOk="0" h="293" w="309">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32"/>
            <p:cNvSpPr/>
            <p:nvPr/>
          </p:nvSpPr>
          <p:spPr>
            <a:xfrm>
              <a:off x="1997925" y="2729700"/>
              <a:ext cx="10725" cy="8350"/>
            </a:xfrm>
            <a:custGeom>
              <a:rect b="b" l="l" r="r" t="t"/>
              <a:pathLst>
                <a:path extrusionOk="0" h="334" w="429">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8" name="Google Shape;1878;p32"/>
          <p:cNvGrpSpPr/>
          <p:nvPr/>
        </p:nvGrpSpPr>
        <p:grpSpPr>
          <a:xfrm>
            <a:off x="5048938" y="7667516"/>
            <a:ext cx="681520" cy="533759"/>
            <a:chOff x="1891175" y="2586225"/>
            <a:chExt cx="212100" cy="164375"/>
          </a:xfrm>
        </p:grpSpPr>
        <p:sp>
          <p:nvSpPr>
            <p:cNvPr id="1879" name="Google Shape;1879;p32"/>
            <p:cNvSpPr/>
            <p:nvPr/>
          </p:nvSpPr>
          <p:spPr>
            <a:xfrm>
              <a:off x="1891175" y="2586225"/>
              <a:ext cx="212100" cy="164375"/>
            </a:xfrm>
            <a:custGeom>
              <a:rect b="b" l="l" r="r" t="t"/>
              <a:pathLst>
                <a:path extrusionOk="0" h="6575" w="8484">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32"/>
            <p:cNvSpPr/>
            <p:nvPr/>
          </p:nvSpPr>
          <p:spPr>
            <a:xfrm>
              <a:off x="2039375" y="2650525"/>
              <a:ext cx="7925" cy="6675"/>
            </a:xfrm>
            <a:custGeom>
              <a:rect b="b" l="l" r="r" t="t"/>
              <a:pathLst>
                <a:path extrusionOk="0" h="267" w="317">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32"/>
            <p:cNvSpPr/>
            <p:nvPr/>
          </p:nvSpPr>
          <p:spPr>
            <a:xfrm>
              <a:off x="2050000" y="2649275"/>
              <a:ext cx="12425" cy="7925"/>
            </a:xfrm>
            <a:custGeom>
              <a:rect b="b" l="l" r="r" t="t"/>
              <a:pathLst>
                <a:path extrusionOk="0" h="317" w="497">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32"/>
            <p:cNvSpPr/>
            <p:nvPr/>
          </p:nvSpPr>
          <p:spPr>
            <a:xfrm>
              <a:off x="2056325" y="2663150"/>
              <a:ext cx="7375" cy="6975"/>
            </a:xfrm>
            <a:custGeom>
              <a:rect b="b" l="l" r="r" t="t"/>
              <a:pathLst>
                <a:path extrusionOk="0" h="279" w="295">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32"/>
            <p:cNvSpPr/>
            <p:nvPr/>
          </p:nvSpPr>
          <p:spPr>
            <a:xfrm>
              <a:off x="2043475" y="2665175"/>
              <a:ext cx="7275" cy="4725"/>
            </a:xfrm>
            <a:custGeom>
              <a:rect b="b" l="l" r="r" t="t"/>
              <a:pathLst>
                <a:path extrusionOk="0" h="189" w="291">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32"/>
            <p:cNvSpPr/>
            <p:nvPr/>
          </p:nvSpPr>
          <p:spPr>
            <a:xfrm>
              <a:off x="2052575" y="2616325"/>
              <a:ext cx="6550" cy="6225"/>
            </a:xfrm>
            <a:custGeom>
              <a:rect b="b" l="l" r="r" t="t"/>
              <a:pathLst>
                <a:path extrusionOk="0" h="249" w="262">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32"/>
            <p:cNvSpPr/>
            <p:nvPr/>
          </p:nvSpPr>
          <p:spPr>
            <a:xfrm>
              <a:off x="2028975" y="2712825"/>
              <a:ext cx="7500" cy="5225"/>
            </a:xfrm>
            <a:custGeom>
              <a:rect b="b" l="l" r="r" t="t"/>
              <a:pathLst>
                <a:path extrusionOk="0" h="209" w="30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32"/>
            <p:cNvSpPr/>
            <p:nvPr/>
          </p:nvSpPr>
          <p:spPr>
            <a:xfrm>
              <a:off x="2056825" y="2692200"/>
              <a:ext cx="8600" cy="8600"/>
            </a:xfrm>
            <a:custGeom>
              <a:rect b="b" l="l" r="r" t="t"/>
              <a:pathLst>
                <a:path extrusionOk="0" h="344" w="344">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32"/>
            <p:cNvSpPr/>
            <p:nvPr/>
          </p:nvSpPr>
          <p:spPr>
            <a:xfrm>
              <a:off x="1937200" y="2668200"/>
              <a:ext cx="7450" cy="6975"/>
            </a:xfrm>
            <a:custGeom>
              <a:rect b="b" l="l" r="r" t="t"/>
              <a:pathLst>
                <a:path extrusionOk="0" h="279" w="298">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32"/>
            <p:cNvSpPr/>
            <p:nvPr/>
          </p:nvSpPr>
          <p:spPr>
            <a:xfrm>
              <a:off x="1941250" y="2689950"/>
              <a:ext cx="6225" cy="5375"/>
            </a:xfrm>
            <a:custGeom>
              <a:rect b="b" l="l" r="r" t="t"/>
              <a:pathLst>
                <a:path extrusionOk="0" h="215" w="249">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32"/>
            <p:cNvSpPr/>
            <p:nvPr/>
          </p:nvSpPr>
          <p:spPr>
            <a:xfrm>
              <a:off x="1966225" y="2673725"/>
              <a:ext cx="8500" cy="6850"/>
            </a:xfrm>
            <a:custGeom>
              <a:rect b="b" l="l" r="r" t="t"/>
              <a:pathLst>
                <a:path extrusionOk="0" h="274" w="34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32"/>
            <p:cNvSpPr/>
            <p:nvPr/>
          </p:nvSpPr>
          <p:spPr>
            <a:xfrm>
              <a:off x="1952675" y="2668575"/>
              <a:ext cx="7900" cy="6200"/>
            </a:xfrm>
            <a:custGeom>
              <a:rect b="b" l="l" r="r" t="t"/>
              <a:pathLst>
                <a:path extrusionOk="0" h="248" w="316">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32"/>
            <p:cNvSpPr/>
            <p:nvPr/>
          </p:nvSpPr>
          <p:spPr>
            <a:xfrm>
              <a:off x="1957875" y="2648400"/>
              <a:ext cx="5800" cy="6475"/>
            </a:xfrm>
            <a:custGeom>
              <a:rect b="b" l="l" r="r" t="t"/>
              <a:pathLst>
                <a:path extrusionOk="0" h="259" w="232">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32"/>
            <p:cNvSpPr/>
            <p:nvPr/>
          </p:nvSpPr>
          <p:spPr>
            <a:xfrm>
              <a:off x="1992175" y="2605350"/>
              <a:ext cx="7975" cy="6275"/>
            </a:xfrm>
            <a:custGeom>
              <a:rect b="b" l="l" r="r" t="t"/>
              <a:pathLst>
                <a:path extrusionOk="0" h="251" w="319">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32"/>
            <p:cNvSpPr/>
            <p:nvPr/>
          </p:nvSpPr>
          <p:spPr>
            <a:xfrm>
              <a:off x="1996975" y="2638150"/>
              <a:ext cx="8700" cy="7325"/>
            </a:xfrm>
            <a:custGeom>
              <a:rect b="b" l="l" r="r" t="t"/>
              <a:pathLst>
                <a:path extrusionOk="0" h="293" w="348">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32"/>
            <p:cNvSpPr/>
            <p:nvPr/>
          </p:nvSpPr>
          <p:spPr>
            <a:xfrm>
              <a:off x="2014150" y="2612450"/>
              <a:ext cx="6025" cy="6175"/>
            </a:xfrm>
            <a:custGeom>
              <a:rect b="b" l="l" r="r" t="t"/>
              <a:pathLst>
                <a:path extrusionOk="0" h="247" w="241">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32"/>
            <p:cNvSpPr/>
            <p:nvPr/>
          </p:nvSpPr>
          <p:spPr>
            <a:xfrm>
              <a:off x="1990500" y="2704625"/>
              <a:ext cx="9325" cy="5375"/>
            </a:xfrm>
            <a:custGeom>
              <a:rect b="b" l="l" r="r" t="t"/>
              <a:pathLst>
                <a:path extrusionOk="0" h="215" w="373">
                  <a:moveTo>
                    <a:pt x="240" y="0"/>
                  </a:moveTo>
                  <a:cubicBezTo>
                    <a:pt x="139" y="0"/>
                    <a:pt x="1" y="215"/>
                    <a:pt x="133" y="215"/>
                  </a:cubicBezTo>
                  <a:cubicBezTo>
                    <a:pt x="234" y="215"/>
                    <a:pt x="373" y="0"/>
                    <a:pt x="240"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32"/>
            <p:cNvSpPr/>
            <p:nvPr/>
          </p:nvSpPr>
          <p:spPr>
            <a:xfrm>
              <a:off x="1986125" y="2724650"/>
              <a:ext cx="7725" cy="7325"/>
            </a:xfrm>
            <a:custGeom>
              <a:rect b="b" l="l" r="r" t="t"/>
              <a:pathLst>
                <a:path extrusionOk="0" h="293" w="309">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32"/>
            <p:cNvSpPr/>
            <p:nvPr/>
          </p:nvSpPr>
          <p:spPr>
            <a:xfrm>
              <a:off x="1997925" y="2729700"/>
              <a:ext cx="10725" cy="8350"/>
            </a:xfrm>
            <a:custGeom>
              <a:rect b="b" l="l" r="r" t="t"/>
              <a:pathLst>
                <a:path extrusionOk="0" h="334" w="429">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8" name="Google Shape;1898;p32"/>
          <p:cNvGrpSpPr/>
          <p:nvPr/>
        </p:nvGrpSpPr>
        <p:grpSpPr>
          <a:xfrm>
            <a:off x="1565275" y="7667512"/>
            <a:ext cx="681520" cy="533759"/>
            <a:chOff x="1891175" y="2586225"/>
            <a:chExt cx="212100" cy="164375"/>
          </a:xfrm>
        </p:grpSpPr>
        <p:sp>
          <p:nvSpPr>
            <p:cNvPr id="1899" name="Google Shape;1899;p32"/>
            <p:cNvSpPr/>
            <p:nvPr/>
          </p:nvSpPr>
          <p:spPr>
            <a:xfrm>
              <a:off x="1891175" y="2586225"/>
              <a:ext cx="212100" cy="164375"/>
            </a:xfrm>
            <a:custGeom>
              <a:rect b="b" l="l" r="r" t="t"/>
              <a:pathLst>
                <a:path extrusionOk="0" h="6575" w="8484">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rgbClr val="7ECC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900">
                  <a:solidFill>
                    <a:srgbClr val="EDF9F9"/>
                  </a:solidFill>
                  <a:latin typeface="Montserrat"/>
                  <a:ea typeface="Montserrat"/>
                  <a:cs typeface="Montserrat"/>
                  <a:sym typeface="Montserrat"/>
                </a:rPr>
                <a:t>01</a:t>
              </a:r>
              <a:endParaRPr b="1" sz="2900">
                <a:solidFill>
                  <a:srgbClr val="EDF9F9"/>
                </a:solidFill>
              </a:endParaRPr>
            </a:p>
          </p:txBody>
        </p:sp>
        <p:sp>
          <p:nvSpPr>
            <p:cNvPr id="1900" name="Google Shape;1900;p32"/>
            <p:cNvSpPr/>
            <p:nvPr/>
          </p:nvSpPr>
          <p:spPr>
            <a:xfrm>
              <a:off x="2050000" y="2649275"/>
              <a:ext cx="12425" cy="7925"/>
            </a:xfrm>
            <a:custGeom>
              <a:rect b="b" l="l" r="r" t="t"/>
              <a:pathLst>
                <a:path extrusionOk="0" h="317" w="497">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900">
                <a:solidFill>
                  <a:srgbClr val="FFFFFF"/>
                </a:solidFill>
              </a:endParaRPr>
            </a:p>
          </p:txBody>
        </p:sp>
        <p:sp>
          <p:nvSpPr>
            <p:cNvPr id="1901" name="Google Shape;1901;p32"/>
            <p:cNvSpPr/>
            <p:nvPr/>
          </p:nvSpPr>
          <p:spPr>
            <a:xfrm>
              <a:off x="2056325" y="2663150"/>
              <a:ext cx="7375" cy="6975"/>
            </a:xfrm>
            <a:custGeom>
              <a:rect b="b" l="l" r="r" t="t"/>
              <a:pathLst>
                <a:path extrusionOk="0" h="279" w="295">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900">
                <a:solidFill>
                  <a:srgbClr val="FFFFFF"/>
                </a:solidFill>
              </a:endParaRPr>
            </a:p>
          </p:txBody>
        </p:sp>
        <p:sp>
          <p:nvSpPr>
            <p:cNvPr id="1902" name="Google Shape;1902;p32"/>
            <p:cNvSpPr/>
            <p:nvPr/>
          </p:nvSpPr>
          <p:spPr>
            <a:xfrm>
              <a:off x="2052575" y="2616325"/>
              <a:ext cx="6550" cy="6225"/>
            </a:xfrm>
            <a:custGeom>
              <a:rect b="b" l="l" r="r" t="t"/>
              <a:pathLst>
                <a:path extrusionOk="0" h="249" w="262">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900">
                <a:solidFill>
                  <a:srgbClr val="FFFFFF"/>
                </a:solidFill>
              </a:endParaRPr>
            </a:p>
          </p:txBody>
        </p:sp>
        <p:sp>
          <p:nvSpPr>
            <p:cNvPr id="1903" name="Google Shape;1903;p32"/>
            <p:cNvSpPr/>
            <p:nvPr/>
          </p:nvSpPr>
          <p:spPr>
            <a:xfrm>
              <a:off x="2028975" y="2712825"/>
              <a:ext cx="7500" cy="5225"/>
            </a:xfrm>
            <a:custGeom>
              <a:rect b="b" l="l" r="r" t="t"/>
              <a:pathLst>
                <a:path extrusionOk="0" h="209" w="30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900">
                <a:solidFill>
                  <a:srgbClr val="FFFFFF"/>
                </a:solidFill>
              </a:endParaRPr>
            </a:p>
          </p:txBody>
        </p:sp>
        <p:sp>
          <p:nvSpPr>
            <p:cNvPr id="1904" name="Google Shape;1904;p32"/>
            <p:cNvSpPr/>
            <p:nvPr/>
          </p:nvSpPr>
          <p:spPr>
            <a:xfrm>
              <a:off x="2056825" y="2692200"/>
              <a:ext cx="8600" cy="8600"/>
            </a:xfrm>
            <a:custGeom>
              <a:rect b="b" l="l" r="r" t="t"/>
              <a:pathLst>
                <a:path extrusionOk="0" h="344" w="344">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900">
                <a:solidFill>
                  <a:srgbClr val="FFFFFF"/>
                </a:solidFill>
              </a:endParaRPr>
            </a:p>
          </p:txBody>
        </p:sp>
        <p:sp>
          <p:nvSpPr>
            <p:cNvPr id="1905" name="Google Shape;1905;p32"/>
            <p:cNvSpPr/>
            <p:nvPr/>
          </p:nvSpPr>
          <p:spPr>
            <a:xfrm>
              <a:off x="1966225" y="2673725"/>
              <a:ext cx="8500" cy="6850"/>
            </a:xfrm>
            <a:custGeom>
              <a:rect b="b" l="l" r="r" t="t"/>
              <a:pathLst>
                <a:path extrusionOk="0" h="274" w="34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900">
                <a:solidFill>
                  <a:srgbClr val="FFFFFF"/>
                </a:solidFill>
              </a:endParaRPr>
            </a:p>
          </p:txBody>
        </p:sp>
        <p:sp>
          <p:nvSpPr>
            <p:cNvPr id="1906" name="Google Shape;1906;p32"/>
            <p:cNvSpPr/>
            <p:nvPr/>
          </p:nvSpPr>
          <p:spPr>
            <a:xfrm>
              <a:off x="1992175" y="2605350"/>
              <a:ext cx="7975" cy="6275"/>
            </a:xfrm>
            <a:custGeom>
              <a:rect b="b" l="l" r="r" t="t"/>
              <a:pathLst>
                <a:path extrusionOk="0" h="251" w="319">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900">
                <a:solidFill>
                  <a:srgbClr val="FFFFFF"/>
                </a:solidFill>
              </a:endParaRPr>
            </a:p>
          </p:txBody>
        </p:sp>
        <p:sp>
          <p:nvSpPr>
            <p:cNvPr id="1907" name="Google Shape;1907;p32"/>
            <p:cNvSpPr/>
            <p:nvPr/>
          </p:nvSpPr>
          <p:spPr>
            <a:xfrm>
              <a:off x="2014150" y="2612450"/>
              <a:ext cx="6025" cy="6175"/>
            </a:xfrm>
            <a:custGeom>
              <a:rect b="b" l="l" r="r" t="t"/>
              <a:pathLst>
                <a:path extrusionOk="0" h="247" w="241">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900">
                <a:solidFill>
                  <a:srgbClr val="FFFFFF"/>
                </a:solidFill>
              </a:endParaRPr>
            </a:p>
          </p:txBody>
        </p:sp>
        <p:sp>
          <p:nvSpPr>
            <p:cNvPr id="1908" name="Google Shape;1908;p32"/>
            <p:cNvSpPr/>
            <p:nvPr/>
          </p:nvSpPr>
          <p:spPr>
            <a:xfrm>
              <a:off x="1990500" y="2704625"/>
              <a:ext cx="9325" cy="5375"/>
            </a:xfrm>
            <a:custGeom>
              <a:rect b="b" l="l" r="r" t="t"/>
              <a:pathLst>
                <a:path extrusionOk="0" h="215" w="373">
                  <a:moveTo>
                    <a:pt x="240" y="0"/>
                  </a:moveTo>
                  <a:cubicBezTo>
                    <a:pt x="139" y="0"/>
                    <a:pt x="1" y="215"/>
                    <a:pt x="133" y="215"/>
                  </a:cubicBezTo>
                  <a:cubicBezTo>
                    <a:pt x="234" y="215"/>
                    <a:pt x="373" y="0"/>
                    <a:pt x="240" y="0"/>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900">
                <a:solidFill>
                  <a:srgbClr val="FFFFFF"/>
                </a:solidFill>
              </a:endParaRPr>
            </a:p>
          </p:txBody>
        </p:sp>
        <p:sp>
          <p:nvSpPr>
            <p:cNvPr id="1909" name="Google Shape;1909;p32"/>
            <p:cNvSpPr/>
            <p:nvPr/>
          </p:nvSpPr>
          <p:spPr>
            <a:xfrm>
              <a:off x="1986125" y="2724650"/>
              <a:ext cx="7725" cy="7325"/>
            </a:xfrm>
            <a:custGeom>
              <a:rect b="b" l="l" r="r" t="t"/>
              <a:pathLst>
                <a:path extrusionOk="0" h="293" w="309">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900">
                <a:solidFill>
                  <a:srgbClr val="FFFFFF"/>
                </a:solidFill>
              </a:endParaRPr>
            </a:p>
          </p:txBody>
        </p:sp>
        <p:sp>
          <p:nvSpPr>
            <p:cNvPr id="1910" name="Google Shape;1910;p32"/>
            <p:cNvSpPr/>
            <p:nvPr/>
          </p:nvSpPr>
          <p:spPr>
            <a:xfrm>
              <a:off x="1997925" y="2729700"/>
              <a:ext cx="10725" cy="8350"/>
            </a:xfrm>
            <a:custGeom>
              <a:rect b="b" l="l" r="r" t="t"/>
              <a:pathLst>
                <a:path extrusionOk="0" h="334" w="429">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900">
                <a:solidFill>
                  <a:srgbClr val="FFFFFF"/>
                </a:solidFill>
              </a:endParaRPr>
            </a:p>
          </p:txBody>
        </p:sp>
      </p:grpSp>
      <p:sp>
        <p:nvSpPr>
          <p:cNvPr id="1911" name="Google Shape;1911;p32"/>
          <p:cNvSpPr txBox="1"/>
          <p:nvPr/>
        </p:nvSpPr>
        <p:spPr>
          <a:xfrm>
            <a:off x="1150850" y="8243350"/>
            <a:ext cx="1606500" cy="65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1C4588"/>
                </a:solidFill>
                <a:latin typeface="Mada"/>
                <a:ea typeface="Mada"/>
                <a:cs typeface="Mada"/>
                <a:sym typeface="Mada"/>
              </a:rPr>
              <a:t>Colicky </a:t>
            </a:r>
            <a:endParaRPr sz="1100">
              <a:solidFill>
                <a:srgbClr val="1C4588"/>
              </a:solidFill>
              <a:latin typeface="Mada"/>
              <a:ea typeface="Mada"/>
              <a:cs typeface="Mada"/>
              <a:sym typeface="Mada"/>
            </a:endParaRPr>
          </a:p>
          <a:p>
            <a:pPr indent="0" lvl="0" marL="0" rtl="0" algn="ctr">
              <a:spcBef>
                <a:spcPts val="0"/>
              </a:spcBef>
              <a:spcAft>
                <a:spcPts val="0"/>
              </a:spcAft>
              <a:buNone/>
            </a:pPr>
            <a:r>
              <a:rPr lang="en-GB" sz="1100">
                <a:solidFill>
                  <a:srgbClr val="1C4588"/>
                </a:solidFill>
                <a:latin typeface="Mada"/>
                <a:ea typeface="Mada"/>
                <a:cs typeface="Mada"/>
                <a:sym typeface="Mada"/>
              </a:rPr>
              <a:t>abdominal pain</a:t>
            </a:r>
            <a:endParaRPr sz="1100">
              <a:solidFill>
                <a:srgbClr val="1C4588"/>
              </a:solidFill>
              <a:latin typeface="Oxygen"/>
              <a:ea typeface="Oxygen"/>
              <a:cs typeface="Oxygen"/>
              <a:sym typeface="Oxygen"/>
            </a:endParaRPr>
          </a:p>
        </p:txBody>
      </p:sp>
      <p:sp>
        <p:nvSpPr>
          <p:cNvPr id="1912" name="Google Shape;1912;p32"/>
          <p:cNvSpPr txBox="1"/>
          <p:nvPr/>
        </p:nvSpPr>
        <p:spPr>
          <a:xfrm>
            <a:off x="4668375" y="7938550"/>
            <a:ext cx="1606500" cy="65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lang="en-GB" sz="1100">
                <a:solidFill>
                  <a:srgbClr val="1C4588"/>
                </a:solidFill>
                <a:latin typeface="Mada"/>
                <a:ea typeface="Mada"/>
                <a:cs typeface="Mada"/>
                <a:sym typeface="Mada"/>
              </a:rPr>
              <a:t>Lower gastrointestinal  bleeding (most common)</a:t>
            </a:r>
            <a:r>
              <a:rPr baseline="30000" lang="en-GB" sz="1100">
                <a:solidFill>
                  <a:srgbClr val="1C4588"/>
                </a:solidFill>
                <a:latin typeface="Mada"/>
                <a:ea typeface="Mada"/>
                <a:cs typeface="Mada"/>
                <a:sym typeface="Mada"/>
              </a:rPr>
              <a:t>3</a:t>
            </a:r>
            <a:r>
              <a:rPr lang="en-GB"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0" lvl="0" marL="0" rtl="0" algn="ctr">
              <a:spcBef>
                <a:spcPts val="1200"/>
              </a:spcBef>
              <a:spcAft>
                <a:spcPts val="0"/>
              </a:spcAft>
              <a:buNone/>
            </a:pPr>
            <a:r>
              <a:t/>
            </a:r>
            <a:endParaRPr sz="1100">
              <a:solidFill>
                <a:srgbClr val="1C4588"/>
              </a:solidFill>
              <a:highlight>
                <a:schemeClr val="accent6"/>
              </a:highlight>
              <a:latin typeface="Mada"/>
              <a:ea typeface="Mada"/>
              <a:cs typeface="Mada"/>
              <a:sym typeface="Mada"/>
            </a:endParaRPr>
          </a:p>
        </p:txBody>
      </p:sp>
      <p:sp>
        <p:nvSpPr>
          <p:cNvPr id="1913" name="Google Shape;1913;p32"/>
          <p:cNvSpPr txBox="1"/>
          <p:nvPr/>
        </p:nvSpPr>
        <p:spPr>
          <a:xfrm>
            <a:off x="3234053" y="7669450"/>
            <a:ext cx="965100" cy="27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E29578"/>
                </a:solidFill>
                <a:latin typeface="Montserrat"/>
                <a:ea typeface="Montserrat"/>
                <a:cs typeface="Montserrat"/>
                <a:sym typeface="Montserrat"/>
              </a:rPr>
              <a:t>02</a:t>
            </a:r>
            <a:endParaRPr sz="700">
              <a:solidFill>
                <a:srgbClr val="E29578"/>
              </a:solidFill>
            </a:endParaRPr>
          </a:p>
        </p:txBody>
      </p:sp>
      <p:sp>
        <p:nvSpPr>
          <p:cNvPr id="1914" name="Google Shape;1914;p32"/>
          <p:cNvSpPr txBox="1"/>
          <p:nvPr/>
        </p:nvSpPr>
        <p:spPr>
          <a:xfrm>
            <a:off x="4981907" y="7669450"/>
            <a:ext cx="861300" cy="27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900">
                <a:solidFill>
                  <a:srgbClr val="83C5BE"/>
                </a:solidFill>
                <a:latin typeface="Montserrat"/>
                <a:ea typeface="Montserrat"/>
                <a:cs typeface="Montserrat"/>
                <a:sym typeface="Montserrat"/>
              </a:rPr>
              <a:t>03</a:t>
            </a:r>
            <a:endParaRPr>
              <a:solidFill>
                <a:srgbClr val="83C5BE"/>
              </a:solidFill>
            </a:endParaRPr>
          </a:p>
        </p:txBody>
      </p:sp>
      <p:sp>
        <p:nvSpPr>
          <p:cNvPr id="1915" name="Google Shape;1915;p32"/>
          <p:cNvSpPr txBox="1"/>
          <p:nvPr/>
        </p:nvSpPr>
        <p:spPr>
          <a:xfrm>
            <a:off x="3055847" y="8167150"/>
            <a:ext cx="1307700" cy="65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1C4588"/>
                </a:solidFill>
                <a:latin typeface="Mada"/>
                <a:ea typeface="Mada"/>
                <a:cs typeface="Mada"/>
                <a:sym typeface="Mada"/>
              </a:rPr>
              <a:t>Nausea, vomiting and diarrhea</a:t>
            </a:r>
            <a:endParaRPr sz="1100">
              <a:solidFill>
                <a:srgbClr val="1C4588"/>
              </a:solidFill>
              <a:latin typeface="Oxygen"/>
              <a:ea typeface="Oxygen"/>
              <a:cs typeface="Oxygen"/>
              <a:sym typeface="Oxygen"/>
            </a:endParaRPr>
          </a:p>
        </p:txBody>
      </p:sp>
      <p:sp>
        <p:nvSpPr>
          <p:cNvPr id="1916" name="Google Shape;1916;p32"/>
          <p:cNvSpPr txBox="1"/>
          <p:nvPr/>
        </p:nvSpPr>
        <p:spPr>
          <a:xfrm>
            <a:off x="331503" y="6518950"/>
            <a:ext cx="6240300" cy="869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Clr>
                <a:srgbClr val="1C4588"/>
              </a:buClr>
              <a:buSzPts val="1000"/>
              <a:buFont typeface="Mada"/>
              <a:buChar char="●"/>
            </a:pPr>
            <a:r>
              <a:rPr lang="en-GB" sz="1000">
                <a:solidFill>
                  <a:srgbClr val="1C4588"/>
                </a:solidFill>
                <a:latin typeface="Mada"/>
                <a:ea typeface="Mada"/>
                <a:cs typeface="Mada"/>
                <a:sym typeface="Mada"/>
              </a:rPr>
              <a:t>Usually asymptomatic. </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symptoms, usually with complications (2-4%). </a:t>
            </a:r>
            <a:r>
              <a:rPr lang="en-GB" sz="1000">
                <a:latin typeface="Mada"/>
                <a:ea typeface="Mada"/>
                <a:cs typeface="Mada"/>
                <a:sym typeface="Mada"/>
              </a:rPr>
              <a:t>The symptoms</a:t>
            </a:r>
            <a:r>
              <a:rPr lang="en-GB" sz="1000">
                <a:latin typeface="Mada"/>
                <a:ea typeface="Mada"/>
                <a:cs typeface="Mada"/>
                <a:sym typeface="Mada"/>
              </a:rPr>
              <a:t> are indistinguishable from acute appendicitis, although pain &amp; tenderness is felt more towards the center of the abdomen than in the </a:t>
            </a:r>
            <a:r>
              <a:rPr lang="en-GB" sz="1000">
                <a:latin typeface="Mada"/>
                <a:ea typeface="Mada"/>
                <a:cs typeface="Mada"/>
                <a:sym typeface="Mada"/>
              </a:rPr>
              <a:t>right iliac fossa</a:t>
            </a:r>
            <a:r>
              <a:rPr lang="en-GB" sz="1000">
                <a:latin typeface="Mada"/>
                <a:ea typeface="Mada"/>
                <a:cs typeface="Mada"/>
                <a:sym typeface="Mada"/>
              </a:rPr>
              <a:t>.</a:t>
            </a:r>
            <a:endParaRPr sz="1000">
              <a:solidFill>
                <a:srgbClr val="1C4588"/>
              </a:solidFill>
              <a:latin typeface="Mada"/>
              <a:ea typeface="Mada"/>
              <a:cs typeface="Mada"/>
              <a:sym typeface="Mada"/>
            </a:endParaRPr>
          </a:p>
        </p:txBody>
      </p:sp>
      <p:grpSp>
        <p:nvGrpSpPr>
          <p:cNvPr id="1917" name="Google Shape;1917;p32"/>
          <p:cNvGrpSpPr/>
          <p:nvPr/>
        </p:nvGrpSpPr>
        <p:grpSpPr>
          <a:xfrm>
            <a:off x="229244" y="2516340"/>
            <a:ext cx="467181" cy="476434"/>
            <a:chOff x="2410712" y="2415450"/>
            <a:chExt cx="312600" cy="312600"/>
          </a:xfrm>
        </p:grpSpPr>
        <p:sp>
          <p:nvSpPr>
            <p:cNvPr id="1918" name="Google Shape;1918;p3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3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0" name="Google Shape;1920;p32"/>
          <p:cNvSpPr txBox="1"/>
          <p:nvPr/>
        </p:nvSpPr>
        <p:spPr>
          <a:xfrm>
            <a:off x="686525" y="25429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Pathology</a:t>
            </a:r>
            <a:endParaRPr b="1" sz="1800">
              <a:solidFill>
                <a:srgbClr val="006D77"/>
              </a:solidFill>
              <a:highlight>
                <a:srgbClr val="EDF9F9"/>
              </a:highlight>
              <a:latin typeface="Lora"/>
              <a:ea typeface="Lora"/>
              <a:cs typeface="Lora"/>
              <a:sym typeface="Lora"/>
            </a:endParaRPr>
          </a:p>
        </p:txBody>
      </p:sp>
      <p:sp>
        <p:nvSpPr>
          <p:cNvPr id="1921" name="Google Shape;1921;p32"/>
          <p:cNvSpPr/>
          <p:nvPr/>
        </p:nvSpPr>
        <p:spPr>
          <a:xfrm>
            <a:off x="0" y="3411105"/>
            <a:ext cx="1634248" cy="1684497"/>
          </a:xfrm>
          <a:custGeom>
            <a:rect b="b" l="l" r="r" t="t"/>
            <a:pathLst>
              <a:path extrusionOk="0" h="83360" w="87428">
                <a:moveTo>
                  <a:pt x="45750" y="1"/>
                </a:moveTo>
                <a:cubicBezTo>
                  <a:pt x="35082" y="1"/>
                  <a:pt x="24414" y="4070"/>
                  <a:pt x="16276" y="12207"/>
                </a:cubicBezTo>
                <a:cubicBezTo>
                  <a:pt x="0" y="28483"/>
                  <a:pt x="0" y="54879"/>
                  <a:pt x="16276" y="71155"/>
                </a:cubicBezTo>
                <a:cubicBezTo>
                  <a:pt x="24098" y="78966"/>
                  <a:pt x="34695" y="83359"/>
                  <a:pt x="45756" y="83359"/>
                </a:cubicBezTo>
                <a:cubicBezTo>
                  <a:pt x="56805" y="83359"/>
                  <a:pt x="67402" y="78966"/>
                  <a:pt x="75224" y="71155"/>
                </a:cubicBezTo>
                <a:cubicBezTo>
                  <a:pt x="83034" y="63333"/>
                  <a:pt x="87428" y="52736"/>
                  <a:pt x="87428" y="41675"/>
                </a:cubicBezTo>
                <a:cubicBezTo>
                  <a:pt x="87428" y="30626"/>
                  <a:pt x="83034" y="20030"/>
                  <a:pt x="75224" y="12207"/>
                </a:cubicBezTo>
                <a:cubicBezTo>
                  <a:pt x="67086" y="4070"/>
                  <a:pt x="56418" y="1"/>
                  <a:pt x="45750" y="1"/>
                </a:cubicBezTo>
                <a:close/>
              </a:path>
            </a:pathLst>
          </a:custGeom>
          <a:solidFill>
            <a:srgbClr val="FFFFFF"/>
          </a:solidFill>
          <a:ln cap="flat" cmpd="sng" w="28575">
            <a:solidFill>
              <a:srgbClr val="FFDDD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32"/>
          <p:cNvSpPr/>
          <p:nvPr/>
        </p:nvSpPr>
        <p:spPr>
          <a:xfrm>
            <a:off x="722936" y="3895448"/>
            <a:ext cx="63667" cy="39324"/>
          </a:xfrm>
          <a:custGeom>
            <a:rect b="b" l="l" r="r" t="t"/>
            <a:pathLst>
              <a:path extrusionOk="0" h="1946" w="3406">
                <a:moveTo>
                  <a:pt x="156" y="1"/>
                </a:moveTo>
                <a:lnTo>
                  <a:pt x="156" y="1"/>
                </a:lnTo>
                <a:cubicBezTo>
                  <a:pt x="1" y="584"/>
                  <a:pt x="203" y="1203"/>
                  <a:pt x="667" y="1596"/>
                </a:cubicBezTo>
                <a:cubicBezTo>
                  <a:pt x="964" y="1828"/>
                  <a:pt x="1323" y="1945"/>
                  <a:pt x="1687" y="1945"/>
                </a:cubicBezTo>
                <a:cubicBezTo>
                  <a:pt x="1921" y="1945"/>
                  <a:pt x="2158" y="1897"/>
                  <a:pt x="2382" y="1799"/>
                </a:cubicBezTo>
                <a:cubicBezTo>
                  <a:pt x="2906" y="1549"/>
                  <a:pt x="3287" y="1072"/>
                  <a:pt x="3406" y="513"/>
                </a:cubicBezTo>
                <a:lnTo>
                  <a:pt x="3406" y="513"/>
                </a:lnTo>
                <a:cubicBezTo>
                  <a:pt x="3049" y="1083"/>
                  <a:pt x="2472" y="1351"/>
                  <a:pt x="1899" y="1351"/>
                </a:cubicBezTo>
                <a:cubicBezTo>
                  <a:pt x="1133" y="1351"/>
                  <a:pt x="373" y="873"/>
                  <a:pt x="156" y="1"/>
                </a:cubicBezTo>
                <a:close/>
              </a:path>
            </a:pathLst>
          </a:custGeom>
          <a:solidFill>
            <a:srgbClr val="ECC9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32"/>
          <p:cNvSpPr/>
          <p:nvPr/>
        </p:nvSpPr>
        <p:spPr>
          <a:xfrm>
            <a:off x="910124" y="4462980"/>
            <a:ext cx="50769" cy="28897"/>
          </a:xfrm>
          <a:custGeom>
            <a:rect b="b" l="l" r="r" t="t"/>
            <a:pathLst>
              <a:path extrusionOk="0" h="1430" w="2716">
                <a:moveTo>
                  <a:pt x="72" y="1"/>
                </a:moveTo>
                <a:cubicBezTo>
                  <a:pt x="1" y="477"/>
                  <a:pt x="1" y="953"/>
                  <a:pt x="72" y="1429"/>
                </a:cubicBezTo>
                <a:lnTo>
                  <a:pt x="2716" y="977"/>
                </a:lnTo>
                <a:cubicBezTo>
                  <a:pt x="2323" y="786"/>
                  <a:pt x="1930" y="608"/>
                  <a:pt x="1525" y="465"/>
                </a:cubicBezTo>
                <a:cubicBezTo>
                  <a:pt x="1049" y="274"/>
                  <a:pt x="560" y="120"/>
                  <a:pt x="72" y="1"/>
                </a:cubicBezTo>
                <a:close/>
              </a:path>
            </a:pathLst>
          </a:custGeom>
          <a:solidFill>
            <a:srgbClr val="ECC9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32"/>
          <p:cNvSpPr/>
          <p:nvPr/>
        </p:nvSpPr>
        <p:spPr>
          <a:xfrm>
            <a:off x="938614" y="4460576"/>
            <a:ext cx="24730" cy="22147"/>
          </a:xfrm>
          <a:custGeom>
            <a:rect b="b" l="l" r="r" t="t"/>
            <a:pathLst>
              <a:path extrusionOk="0" h="1096" w="1323">
                <a:moveTo>
                  <a:pt x="1322" y="1"/>
                </a:moveTo>
                <a:lnTo>
                  <a:pt x="1322" y="1"/>
                </a:lnTo>
                <a:cubicBezTo>
                  <a:pt x="858" y="132"/>
                  <a:pt x="406" y="322"/>
                  <a:pt x="1" y="572"/>
                </a:cubicBezTo>
                <a:cubicBezTo>
                  <a:pt x="406" y="727"/>
                  <a:pt x="799" y="894"/>
                  <a:pt x="1192" y="1096"/>
                </a:cubicBezTo>
                <a:cubicBezTo>
                  <a:pt x="1132" y="727"/>
                  <a:pt x="1180" y="346"/>
                  <a:pt x="1322" y="1"/>
                </a:cubicBezTo>
                <a:close/>
              </a:path>
            </a:pathLst>
          </a:custGeom>
          <a:solidFill>
            <a:srgbClr val="ECC9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32"/>
          <p:cNvSpPr/>
          <p:nvPr/>
        </p:nvSpPr>
        <p:spPr>
          <a:xfrm rot="1890900">
            <a:off x="1062945" y="3610396"/>
            <a:ext cx="421957" cy="1001996"/>
          </a:xfrm>
          <a:custGeom>
            <a:rect b="b" l="l" r="r" t="t"/>
            <a:pathLst>
              <a:path extrusionOk="0" h="50484" w="22123">
                <a:moveTo>
                  <a:pt x="13716" y="1"/>
                </a:moveTo>
                <a:cubicBezTo>
                  <a:pt x="8728" y="3025"/>
                  <a:pt x="5692" y="9990"/>
                  <a:pt x="7085" y="15229"/>
                </a:cubicBezTo>
                <a:cubicBezTo>
                  <a:pt x="8108" y="19051"/>
                  <a:pt x="10716" y="22015"/>
                  <a:pt x="13240" y="24873"/>
                </a:cubicBezTo>
                <a:lnTo>
                  <a:pt x="13669" y="25373"/>
                </a:lnTo>
                <a:cubicBezTo>
                  <a:pt x="15979" y="27992"/>
                  <a:pt x="18479" y="31100"/>
                  <a:pt x="18860" y="34612"/>
                </a:cubicBezTo>
                <a:cubicBezTo>
                  <a:pt x="19324" y="38970"/>
                  <a:pt x="16490" y="42994"/>
                  <a:pt x="12240" y="44042"/>
                </a:cubicBezTo>
                <a:cubicBezTo>
                  <a:pt x="11228" y="44292"/>
                  <a:pt x="10168" y="44363"/>
                  <a:pt x="9037" y="44435"/>
                </a:cubicBezTo>
                <a:cubicBezTo>
                  <a:pt x="8597" y="44470"/>
                  <a:pt x="8156" y="44494"/>
                  <a:pt x="7716" y="44542"/>
                </a:cubicBezTo>
                <a:cubicBezTo>
                  <a:pt x="6203" y="44673"/>
                  <a:pt x="4239" y="44982"/>
                  <a:pt x="2584" y="46090"/>
                </a:cubicBezTo>
                <a:cubicBezTo>
                  <a:pt x="1167" y="47054"/>
                  <a:pt x="227" y="48519"/>
                  <a:pt x="0" y="50031"/>
                </a:cubicBezTo>
                <a:cubicBezTo>
                  <a:pt x="500" y="50150"/>
                  <a:pt x="977" y="50304"/>
                  <a:pt x="1453" y="50483"/>
                </a:cubicBezTo>
                <a:cubicBezTo>
                  <a:pt x="1870" y="50233"/>
                  <a:pt x="2310" y="50043"/>
                  <a:pt x="2774" y="49912"/>
                </a:cubicBezTo>
                <a:cubicBezTo>
                  <a:pt x="3036" y="49257"/>
                  <a:pt x="3489" y="48697"/>
                  <a:pt x="4072" y="48316"/>
                </a:cubicBezTo>
                <a:cubicBezTo>
                  <a:pt x="5227" y="47542"/>
                  <a:pt x="6763" y="47316"/>
                  <a:pt x="7966" y="47197"/>
                </a:cubicBezTo>
                <a:cubicBezTo>
                  <a:pt x="8382" y="47161"/>
                  <a:pt x="8799" y="47137"/>
                  <a:pt x="9216" y="47102"/>
                </a:cubicBezTo>
                <a:cubicBezTo>
                  <a:pt x="10406" y="47018"/>
                  <a:pt x="11645" y="46935"/>
                  <a:pt x="12871" y="46637"/>
                </a:cubicBezTo>
                <a:cubicBezTo>
                  <a:pt x="18431" y="45280"/>
                  <a:pt x="22122" y="40006"/>
                  <a:pt x="21503" y="34326"/>
                </a:cubicBezTo>
                <a:cubicBezTo>
                  <a:pt x="21039" y="30028"/>
                  <a:pt x="18253" y="26540"/>
                  <a:pt x="15693" y="23599"/>
                </a:cubicBezTo>
                <a:lnTo>
                  <a:pt x="15240" y="23099"/>
                </a:lnTo>
                <a:cubicBezTo>
                  <a:pt x="12931" y="20479"/>
                  <a:pt x="10525" y="17753"/>
                  <a:pt x="9668" y="14538"/>
                </a:cubicBezTo>
                <a:cubicBezTo>
                  <a:pt x="8597" y="10502"/>
                  <a:pt x="11180" y="4668"/>
                  <a:pt x="15109" y="2299"/>
                </a:cubicBezTo>
                <a:lnTo>
                  <a:pt x="13716"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32"/>
          <p:cNvSpPr/>
          <p:nvPr/>
        </p:nvSpPr>
        <p:spPr>
          <a:xfrm>
            <a:off x="908797" y="3893609"/>
            <a:ext cx="171840" cy="193143"/>
          </a:xfrm>
          <a:custGeom>
            <a:rect b="b" l="l" r="r" t="t"/>
            <a:pathLst>
              <a:path extrusionOk="0" h="9558" w="9193">
                <a:moveTo>
                  <a:pt x="4770" y="0"/>
                </a:moveTo>
                <a:cubicBezTo>
                  <a:pt x="4611" y="0"/>
                  <a:pt x="4461" y="80"/>
                  <a:pt x="4370" y="211"/>
                </a:cubicBezTo>
                <a:cubicBezTo>
                  <a:pt x="4263" y="366"/>
                  <a:pt x="4191" y="544"/>
                  <a:pt x="4156" y="735"/>
                </a:cubicBezTo>
                <a:cubicBezTo>
                  <a:pt x="3918" y="1675"/>
                  <a:pt x="3739" y="2640"/>
                  <a:pt x="3620" y="3604"/>
                </a:cubicBezTo>
                <a:cubicBezTo>
                  <a:pt x="3560" y="2556"/>
                  <a:pt x="3287" y="1521"/>
                  <a:pt x="2834" y="568"/>
                </a:cubicBezTo>
                <a:cubicBezTo>
                  <a:pt x="2775" y="413"/>
                  <a:pt x="2667" y="282"/>
                  <a:pt x="2548" y="175"/>
                </a:cubicBezTo>
                <a:cubicBezTo>
                  <a:pt x="2472" y="106"/>
                  <a:pt x="2371" y="72"/>
                  <a:pt x="2267" y="72"/>
                </a:cubicBezTo>
                <a:cubicBezTo>
                  <a:pt x="2210" y="72"/>
                  <a:pt x="2151" y="82"/>
                  <a:pt x="2096" y="104"/>
                </a:cubicBezTo>
                <a:cubicBezTo>
                  <a:pt x="1905" y="223"/>
                  <a:pt x="1894" y="473"/>
                  <a:pt x="1894" y="699"/>
                </a:cubicBezTo>
                <a:cubicBezTo>
                  <a:pt x="1905" y="1949"/>
                  <a:pt x="1929" y="3199"/>
                  <a:pt x="1941" y="4450"/>
                </a:cubicBezTo>
                <a:cubicBezTo>
                  <a:pt x="1786" y="4152"/>
                  <a:pt x="1572" y="3902"/>
                  <a:pt x="1322" y="3699"/>
                </a:cubicBezTo>
                <a:cubicBezTo>
                  <a:pt x="1169" y="3581"/>
                  <a:pt x="984" y="3520"/>
                  <a:pt x="795" y="3520"/>
                </a:cubicBezTo>
                <a:cubicBezTo>
                  <a:pt x="660" y="3520"/>
                  <a:pt x="522" y="3552"/>
                  <a:pt x="393" y="3616"/>
                </a:cubicBezTo>
                <a:cubicBezTo>
                  <a:pt x="108" y="3795"/>
                  <a:pt x="0" y="4176"/>
                  <a:pt x="48" y="4521"/>
                </a:cubicBezTo>
                <a:cubicBezTo>
                  <a:pt x="131" y="4854"/>
                  <a:pt x="274" y="5164"/>
                  <a:pt x="477" y="5450"/>
                </a:cubicBezTo>
                <a:cubicBezTo>
                  <a:pt x="965" y="6224"/>
                  <a:pt x="1441" y="6997"/>
                  <a:pt x="1929" y="7771"/>
                </a:cubicBezTo>
                <a:cubicBezTo>
                  <a:pt x="1929" y="7759"/>
                  <a:pt x="1941" y="7748"/>
                  <a:pt x="1941" y="7736"/>
                </a:cubicBezTo>
                <a:cubicBezTo>
                  <a:pt x="2165" y="7336"/>
                  <a:pt x="2469" y="6878"/>
                  <a:pt x="2924" y="6878"/>
                </a:cubicBezTo>
                <a:cubicBezTo>
                  <a:pt x="2930" y="6878"/>
                  <a:pt x="2935" y="6878"/>
                  <a:pt x="2941" y="6878"/>
                </a:cubicBezTo>
                <a:cubicBezTo>
                  <a:pt x="3334" y="6890"/>
                  <a:pt x="3644" y="7247"/>
                  <a:pt x="3715" y="7640"/>
                </a:cubicBezTo>
                <a:cubicBezTo>
                  <a:pt x="3787" y="8021"/>
                  <a:pt x="3679" y="8414"/>
                  <a:pt x="3584" y="8783"/>
                </a:cubicBezTo>
                <a:cubicBezTo>
                  <a:pt x="4037" y="8224"/>
                  <a:pt x="4501" y="7652"/>
                  <a:pt x="4953" y="7081"/>
                </a:cubicBezTo>
                <a:cubicBezTo>
                  <a:pt x="5089" y="6924"/>
                  <a:pt x="5253" y="6749"/>
                  <a:pt x="5444" y="6749"/>
                </a:cubicBezTo>
                <a:cubicBezTo>
                  <a:pt x="5470" y="6749"/>
                  <a:pt x="5497" y="6752"/>
                  <a:pt x="5525" y="6759"/>
                </a:cubicBezTo>
                <a:cubicBezTo>
                  <a:pt x="5775" y="6819"/>
                  <a:pt x="5846" y="7128"/>
                  <a:pt x="5846" y="7390"/>
                </a:cubicBezTo>
                <a:cubicBezTo>
                  <a:pt x="5858" y="8140"/>
                  <a:pt x="5715" y="8879"/>
                  <a:pt x="5418" y="9557"/>
                </a:cubicBezTo>
                <a:cubicBezTo>
                  <a:pt x="6025" y="9129"/>
                  <a:pt x="6692" y="8807"/>
                  <a:pt x="7406" y="8581"/>
                </a:cubicBezTo>
                <a:cubicBezTo>
                  <a:pt x="7501" y="8557"/>
                  <a:pt x="7597" y="8533"/>
                  <a:pt x="7704" y="8533"/>
                </a:cubicBezTo>
                <a:cubicBezTo>
                  <a:pt x="8406" y="6831"/>
                  <a:pt x="8894" y="5045"/>
                  <a:pt x="9168" y="3223"/>
                </a:cubicBezTo>
                <a:cubicBezTo>
                  <a:pt x="9192" y="3056"/>
                  <a:pt x="9192" y="2878"/>
                  <a:pt x="9168" y="2699"/>
                </a:cubicBezTo>
                <a:cubicBezTo>
                  <a:pt x="9133" y="2521"/>
                  <a:pt x="8990" y="2378"/>
                  <a:pt x="8823" y="2342"/>
                </a:cubicBezTo>
                <a:cubicBezTo>
                  <a:pt x="8797" y="2336"/>
                  <a:pt x="8772" y="2334"/>
                  <a:pt x="8747" y="2334"/>
                </a:cubicBezTo>
                <a:cubicBezTo>
                  <a:pt x="8561" y="2334"/>
                  <a:pt x="8388" y="2478"/>
                  <a:pt x="8251" y="2604"/>
                </a:cubicBezTo>
                <a:cubicBezTo>
                  <a:pt x="7894" y="2937"/>
                  <a:pt x="7525" y="3271"/>
                  <a:pt x="7168" y="3604"/>
                </a:cubicBezTo>
                <a:cubicBezTo>
                  <a:pt x="7442" y="3033"/>
                  <a:pt x="7537" y="2390"/>
                  <a:pt x="7454" y="1747"/>
                </a:cubicBezTo>
                <a:cubicBezTo>
                  <a:pt x="7430" y="1532"/>
                  <a:pt x="7347" y="1282"/>
                  <a:pt x="7144" y="1223"/>
                </a:cubicBezTo>
                <a:cubicBezTo>
                  <a:pt x="7109" y="1212"/>
                  <a:pt x="7074" y="1207"/>
                  <a:pt x="7040" y="1207"/>
                </a:cubicBezTo>
                <a:cubicBezTo>
                  <a:pt x="6820" y="1207"/>
                  <a:pt x="6625" y="1422"/>
                  <a:pt x="6501" y="1628"/>
                </a:cubicBezTo>
                <a:lnTo>
                  <a:pt x="5311" y="3414"/>
                </a:lnTo>
                <a:cubicBezTo>
                  <a:pt x="5465" y="2485"/>
                  <a:pt x="5442" y="1544"/>
                  <a:pt x="5263" y="628"/>
                </a:cubicBezTo>
                <a:cubicBezTo>
                  <a:pt x="5215" y="378"/>
                  <a:pt x="5108" y="80"/>
                  <a:pt x="4858" y="8"/>
                </a:cubicBezTo>
                <a:cubicBezTo>
                  <a:pt x="4829" y="3"/>
                  <a:pt x="4799" y="0"/>
                  <a:pt x="4770" y="0"/>
                </a:cubicBezTo>
                <a:close/>
              </a:path>
            </a:pathLst>
          </a:custGeom>
          <a:solidFill>
            <a:srgbClr val="ECC9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32"/>
          <p:cNvSpPr/>
          <p:nvPr/>
        </p:nvSpPr>
        <p:spPr>
          <a:xfrm>
            <a:off x="466970" y="3799125"/>
            <a:ext cx="97724" cy="160084"/>
          </a:xfrm>
          <a:custGeom>
            <a:rect b="b" l="l" r="r" t="t"/>
            <a:pathLst>
              <a:path extrusionOk="0" h="7922" w="5228">
                <a:moveTo>
                  <a:pt x="3255" y="1"/>
                </a:moveTo>
                <a:cubicBezTo>
                  <a:pt x="2933" y="1"/>
                  <a:pt x="2610" y="69"/>
                  <a:pt x="2310" y="208"/>
                </a:cubicBezTo>
                <a:cubicBezTo>
                  <a:pt x="1691" y="494"/>
                  <a:pt x="1179" y="970"/>
                  <a:pt x="858" y="1553"/>
                </a:cubicBezTo>
                <a:cubicBezTo>
                  <a:pt x="203" y="2815"/>
                  <a:pt x="1" y="4256"/>
                  <a:pt x="298" y="5637"/>
                </a:cubicBezTo>
                <a:cubicBezTo>
                  <a:pt x="465" y="6363"/>
                  <a:pt x="882" y="6994"/>
                  <a:pt x="1465" y="7447"/>
                </a:cubicBezTo>
                <a:cubicBezTo>
                  <a:pt x="1873" y="7757"/>
                  <a:pt x="2365" y="7922"/>
                  <a:pt x="2864" y="7922"/>
                </a:cubicBezTo>
                <a:cubicBezTo>
                  <a:pt x="3093" y="7922"/>
                  <a:pt x="3324" y="7887"/>
                  <a:pt x="3549" y="7816"/>
                </a:cubicBezTo>
                <a:cubicBezTo>
                  <a:pt x="4180" y="7602"/>
                  <a:pt x="4644" y="7054"/>
                  <a:pt x="4763" y="6399"/>
                </a:cubicBezTo>
                <a:lnTo>
                  <a:pt x="4763" y="6399"/>
                </a:lnTo>
                <a:cubicBezTo>
                  <a:pt x="4608" y="6768"/>
                  <a:pt x="4299" y="7066"/>
                  <a:pt x="3918" y="7185"/>
                </a:cubicBezTo>
                <a:cubicBezTo>
                  <a:pt x="3743" y="7239"/>
                  <a:pt x="3565" y="7265"/>
                  <a:pt x="3387" y="7265"/>
                </a:cubicBezTo>
                <a:cubicBezTo>
                  <a:pt x="3054" y="7265"/>
                  <a:pt x="2724" y="7173"/>
                  <a:pt x="2429" y="6994"/>
                </a:cubicBezTo>
                <a:cubicBezTo>
                  <a:pt x="1989" y="6709"/>
                  <a:pt x="1632" y="6316"/>
                  <a:pt x="1405" y="5851"/>
                </a:cubicBezTo>
                <a:cubicBezTo>
                  <a:pt x="774" y="4625"/>
                  <a:pt x="786" y="3160"/>
                  <a:pt x="1465" y="1958"/>
                </a:cubicBezTo>
                <a:cubicBezTo>
                  <a:pt x="1739" y="1470"/>
                  <a:pt x="2132" y="1053"/>
                  <a:pt x="2620" y="779"/>
                </a:cubicBezTo>
                <a:cubicBezTo>
                  <a:pt x="2926" y="607"/>
                  <a:pt x="3275" y="520"/>
                  <a:pt x="3625" y="520"/>
                </a:cubicBezTo>
                <a:cubicBezTo>
                  <a:pt x="3832" y="520"/>
                  <a:pt x="4040" y="551"/>
                  <a:pt x="4239" y="613"/>
                </a:cubicBezTo>
                <a:cubicBezTo>
                  <a:pt x="4715" y="779"/>
                  <a:pt x="5096" y="1184"/>
                  <a:pt x="5227" y="1672"/>
                </a:cubicBezTo>
                <a:cubicBezTo>
                  <a:pt x="5168" y="1053"/>
                  <a:pt x="4799" y="517"/>
                  <a:pt x="4251" y="232"/>
                </a:cubicBezTo>
                <a:cubicBezTo>
                  <a:pt x="3938" y="78"/>
                  <a:pt x="3597" y="1"/>
                  <a:pt x="3255" y="1"/>
                </a:cubicBezTo>
                <a:close/>
              </a:path>
            </a:pathLst>
          </a:custGeom>
          <a:solidFill>
            <a:srgbClr val="ECC9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32"/>
          <p:cNvSpPr/>
          <p:nvPr/>
        </p:nvSpPr>
        <p:spPr>
          <a:xfrm>
            <a:off x="508809" y="4100784"/>
            <a:ext cx="209001" cy="200317"/>
          </a:xfrm>
          <a:custGeom>
            <a:rect b="b" l="l" r="r" t="t"/>
            <a:pathLst>
              <a:path extrusionOk="0" h="9913" w="11181">
                <a:moveTo>
                  <a:pt x="1948" y="1"/>
                </a:moveTo>
                <a:cubicBezTo>
                  <a:pt x="1287" y="1"/>
                  <a:pt x="629" y="98"/>
                  <a:pt x="1" y="304"/>
                </a:cubicBezTo>
                <a:cubicBezTo>
                  <a:pt x="4752" y="1459"/>
                  <a:pt x="8764" y="5245"/>
                  <a:pt x="10193" y="9913"/>
                </a:cubicBezTo>
                <a:lnTo>
                  <a:pt x="10228" y="9913"/>
                </a:lnTo>
                <a:cubicBezTo>
                  <a:pt x="10478" y="9425"/>
                  <a:pt x="10800" y="8972"/>
                  <a:pt x="11181" y="8603"/>
                </a:cubicBezTo>
                <a:cubicBezTo>
                  <a:pt x="10586" y="6996"/>
                  <a:pt x="9871" y="5424"/>
                  <a:pt x="8871" y="4031"/>
                </a:cubicBezTo>
                <a:cubicBezTo>
                  <a:pt x="7847" y="2614"/>
                  <a:pt x="6526" y="1364"/>
                  <a:pt x="4918" y="650"/>
                </a:cubicBezTo>
                <a:cubicBezTo>
                  <a:pt x="3987" y="231"/>
                  <a:pt x="2965" y="1"/>
                  <a:pt x="1948" y="1"/>
                </a:cubicBezTo>
                <a:close/>
              </a:path>
            </a:pathLst>
          </a:custGeom>
          <a:solidFill>
            <a:srgbClr val="ECC9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32"/>
          <p:cNvSpPr/>
          <p:nvPr/>
        </p:nvSpPr>
        <p:spPr>
          <a:xfrm>
            <a:off x="734956" y="4160574"/>
            <a:ext cx="109071" cy="67877"/>
          </a:xfrm>
          <a:custGeom>
            <a:rect b="b" l="l" r="r" t="t"/>
            <a:pathLst>
              <a:path extrusionOk="0" h="3359" w="5835">
                <a:moveTo>
                  <a:pt x="1" y="0"/>
                </a:moveTo>
                <a:lnTo>
                  <a:pt x="1" y="0"/>
                </a:lnTo>
                <a:cubicBezTo>
                  <a:pt x="1179" y="941"/>
                  <a:pt x="2191" y="2072"/>
                  <a:pt x="3001" y="3358"/>
                </a:cubicBezTo>
                <a:cubicBezTo>
                  <a:pt x="3334" y="3227"/>
                  <a:pt x="3668" y="3072"/>
                  <a:pt x="4013" y="2929"/>
                </a:cubicBezTo>
                <a:cubicBezTo>
                  <a:pt x="4644" y="2656"/>
                  <a:pt x="5251" y="2346"/>
                  <a:pt x="5835" y="1989"/>
                </a:cubicBezTo>
                <a:lnTo>
                  <a:pt x="5823" y="1965"/>
                </a:lnTo>
                <a:cubicBezTo>
                  <a:pt x="4251" y="905"/>
                  <a:pt x="2441" y="251"/>
                  <a:pt x="560" y="72"/>
                </a:cubicBezTo>
                <a:cubicBezTo>
                  <a:pt x="370" y="60"/>
                  <a:pt x="179" y="36"/>
                  <a:pt x="1" y="0"/>
                </a:cubicBezTo>
                <a:close/>
              </a:path>
            </a:pathLst>
          </a:custGeom>
          <a:solidFill>
            <a:srgbClr val="ECC9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32"/>
          <p:cNvSpPr/>
          <p:nvPr/>
        </p:nvSpPr>
        <p:spPr>
          <a:xfrm>
            <a:off x="852919" y="4236590"/>
            <a:ext cx="128885" cy="140543"/>
          </a:xfrm>
          <a:custGeom>
            <a:rect b="b" l="l" r="r" t="t"/>
            <a:pathLst>
              <a:path extrusionOk="0" h="6955" w="6895">
                <a:moveTo>
                  <a:pt x="6895" y="1"/>
                </a:moveTo>
                <a:cubicBezTo>
                  <a:pt x="6490" y="179"/>
                  <a:pt x="6073" y="334"/>
                  <a:pt x="5645" y="441"/>
                </a:cubicBezTo>
                <a:cubicBezTo>
                  <a:pt x="3894" y="2168"/>
                  <a:pt x="1775" y="4275"/>
                  <a:pt x="1" y="6014"/>
                </a:cubicBezTo>
                <a:cubicBezTo>
                  <a:pt x="49" y="6049"/>
                  <a:pt x="84" y="6085"/>
                  <a:pt x="132" y="6133"/>
                </a:cubicBezTo>
                <a:cubicBezTo>
                  <a:pt x="418" y="6383"/>
                  <a:pt x="692" y="6656"/>
                  <a:pt x="942" y="6954"/>
                </a:cubicBezTo>
                <a:lnTo>
                  <a:pt x="1049" y="6871"/>
                </a:lnTo>
                <a:cubicBezTo>
                  <a:pt x="3275" y="4835"/>
                  <a:pt x="5240" y="2525"/>
                  <a:pt x="6895" y="1"/>
                </a:cubicBezTo>
                <a:close/>
              </a:path>
            </a:pathLst>
          </a:custGeom>
          <a:solidFill>
            <a:srgbClr val="ECC9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32"/>
          <p:cNvSpPr/>
          <p:nvPr/>
        </p:nvSpPr>
        <p:spPr>
          <a:xfrm>
            <a:off x="684874" y="4360252"/>
            <a:ext cx="217469" cy="244955"/>
          </a:xfrm>
          <a:custGeom>
            <a:rect b="b" l="l" r="r" t="t"/>
            <a:pathLst>
              <a:path extrusionOk="0" h="12122" w="11634">
                <a:moveTo>
                  <a:pt x="9121" y="1"/>
                </a:moveTo>
                <a:cubicBezTo>
                  <a:pt x="8037" y="1751"/>
                  <a:pt x="6692" y="3370"/>
                  <a:pt x="5001" y="4537"/>
                </a:cubicBezTo>
                <a:cubicBezTo>
                  <a:pt x="4251" y="5061"/>
                  <a:pt x="3430" y="5478"/>
                  <a:pt x="2561" y="5775"/>
                </a:cubicBezTo>
                <a:cubicBezTo>
                  <a:pt x="870" y="7430"/>
                  <a:pt x="1" y="9764"/>
                  <a:pt x="179" y="12121"/>
                </a:cubicBezTo>
                <a:cubicBezTo>
                  <a:pt x="644" y="8740"/>
                  <a:pt x="3477" y="5906"/>
                  <a:pt x="6799" y="5049"/>
                </a:cubicBezTo>
                <a:cubicBezTo>
                  <a:pt x="7642" y="4840"/>
                  <a:pt x="8505" y="4735"/>
                  <a:pt x="9369" y="4735"/>
                </a:cubicBezTo>
                <a:cubicBezTo>
                  <a:pt x="10128" y="4735"/>
                  <a:pt x="10887" y="4816"/>
                  <a:pt x="11633" y="4977"/>
                </a:cubicBezTo>
                <a:cubicBezTo>
                  <a:pt x="11514" y="3442"/>
                  <a:pt x="10919" y="2001"/>
                  <a:pt x="9931" y="822"/>
                </a:cubicBezTo>
                <a:cubicBezTo>
                  <a:pt x="9681" y="536"/>
                  <a:pt x="9407" y="251"/>
                  <a:pt x="9121" y="1"/>
                </a:cubicBezTo>
                <a:close/>
              </a:path>
            </a:pathLst>
          </a:custGeom>
          <a:solidFill>
            <a:srgbClr val="ECC9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32"/>
          <p:cNvSpPr/>
          <p:nvPr/>
        </p:nvSpPr>
        <p:spPr>
          <a:xfrm>
            <a:off x="498807" y="4299876"/>
            <a:ext cx="356335" cy="186434"/>
          </a:xfrm>
          <a:custGeom>
            <a:rect b="b" l="l" r="r" t="t"/>
            <a:pathLst>
              <a:path extrusionOk="0" h="9226" w="19063">
                <a:moveTo>
                  <a:pt x="107" y="0"/>
                </a:moveTo>
                <a:lnTo>
                  <a:pt x="0" y="60"/>
                </a:lnTo>
                <a:cubicBezTo>
                  <a:pt x="822" y="2084"/>
                  <a:pt x="1762" y="4084"/>
                  <a:pt x="3167" y="5763"/>
                </a:cubicBezTo>
                <a:cubicBezTo>
                  <a:pt x="4572" y="7430"/>
                  <a:pt x="6465" y="8775"/>
                  <a:pt x="8620" y="9132"/>
                </a:cubicBezTo>
                <a:cubicBezTo>
                  <a:pt x="9019" y="9194"/>
                  <a:pt x="9421" y="9225"/>
                  <a:pt x="9824" y="9225"/>
                </a:cubicBezTo>
                <a:cubicBezTo>
                  <a:pt x="10734" y="9225"/>
                  <a:pt x="11644" y="9069"/>
                  <a:pt x="12502" y="8763"/>
                </a:cubicBezTo>
                <a:cubicBezTo>
                  <a:pt x="13371" y="8466"/>
                  <a:pt x="14192" y="8049"/>
                  <a:pt x="14942" y="7537"/>
                </a:cubicBezTo>
                <a:cubicBezTo>
                  <a:pt x="16645" y="6370"/>
                  <a:pt x="17979" y="4751"/>
                  <a:pt x="19062" y="3001"/>
                </a:cubicBezTo>
                <a:cubicBezTo>
                  <a:pt x="19026" y="2965"/>
                  <a:pt x="18979" y="2929"/>
                  <a:pt x="18931" y="2893"/>
                </a:cubicBezTo>
                <a:cubicBezTo>
                  <a:pt x="18883" y="2941"/>
                  <a:pt x="18836" y="2989"/>
                  <a:pt x="18788" y="3036"/>
                </a:cubicBezTo>
                <a:cubicBezTo>
                  <a:pt x="17014" y="4787"/>
                  <a:pt x="15157" y="6596"/>
                  <a:pt x="12787" y="7334"/>
                </a:cubicBezTo>
                <a:cubicBezTo>
                  <a:pt x="11989" y="7586"/>
                  <a:pt x="11159" y="7704"/>
                  <a:pt x="10327" y="7704"/>
                </a:cubicBezTo>
                <a:cubicBezTo>
                  <a:pt x="8479" y="7704"/>
                  <a:pt x="6620" y="7121"/>
                  <a:pt x="5060" y="6120"/>
                </a:cubicBezTo>
                <a:cubicBezTo>
                  <a:pt x="2822" y="4679"/>
                  <a:pt x="1167" y="2441"/>
                  <a:pt x="107" y="0"/>
                </a:cubicBezTo>
                <a:close/>
              </a:path>
            </a:pathLst>
          </a:custGeom>
          <a:solidFill>
            <a:srgbClr val="ECC9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32"/>
          <p:cNvSpPr/>
          <p:nvPr/>
        </p:nvSpPr>
        <p:spPr>
          <a:xfrm>
            <a:off x="855162" y="4681187"/>
            <a:ext cx="105052" cy="200438"/>
          </a:xfrm>
          <a:custGeom>
            <a:rect b="b" l="l" r="r" t="t"/>
            <a:pathLst>
              <a:path extrusionOk="0" h="9919" w="5620">
                <a:moveTo>
                  <a:pt x="2381" y="1"/>
                </a:moveTo>
                <a:lnTo>
                  <a:pt x="2381" y="1"/>
                </a:lnTo>
                <a:cubicBezTo>
                  <a:pt x="0" y="3001"/>
                  <a:pt x="345" y="7347"/>
                  <a:pt x="3191" y="9918"/>
                </a:cubicBezTo>
                <a:cubicBezTo>
                  <a:pt x="4203" y="8954"/>
                  <a:pt x="5024" y="7811"/>
                  <a:pt x="5620" y="6561"/>
                </a:cubicBezTo>
                <a:cubicBezTo>
                  <a:pt x="4453" y="6025"/>
                  <a:pt x="3417" y="5263"/>
                  <a:pt x="2762" y="4180"/>
                </a:cubicBezTo>
                <a:cubicBezTo>
                  <a:pt x="2024" y="2906"/>
                  <a:pt x="1881" y="1382"/>
                  <a:pt x="2381" y="1"/>
                </a:cubicBezTo>
                <a:close/>
              </a:path>
            </a:pathLst>
          </a:custGeom>
          <a:solidFill>
            <a:srgbClr val="ECC9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32"/>
          <p:cNvSpPr/>
          <p:nvPr/>
        </p:nvSpPr>
        <p:spPr>
          <a:xfrm>
            <a:off x="959982" y="4456049"/>
            <a:ext cx="411534" cy="324330"/>
          </a:xfrm>
          <a:custGeom>
            <a:rect b="b" l="l" r="r" t="t"/>
            <a:pathLst>
              <a:path extrusionOk="0" h="16050" w="22016">
                <a:moveTo>
                  <a:pt x="1859" y="1"/>
                </a:moveTo>
                <a:cubicBezTo>
                  <a:pt x="1294" y="1"/>
                  <a:pt x="730" y="76"/>
                  <a:pt x="179" y="225"/>
                </a:cubicBezTo>
                <a:cubicBezTo>
                  <a:pt x="49" y="570"/>
                  <a:pt x="1" y="951"/>
                  <a:pt x="49" y="1320"/>
                </a:cubicBezTo>
                <a:cubicBezTo>
                  <a:pt x="751" y="1665"/>
                  <a:pt x="1406" y="2070"/>
                  <a:pt x="2037" y="2522"/>
                </a:cubicBezTo>
                <a:cubicBezTo>
                  <a:pt x="4859" y="4606"/>
                  <a:pt x="6847" y="7666"/>
                  <a:pt x="8157" y="10928"/>
                </a:cubicBezTo>
                <a:cubicBezTo>
                  <a:pt x="8752" y="12405"/>
                  <a:pt x="9264" y="14012"/>
                  <a:pt x="10466" y="15048"/>
                </a:cubicBezTo>
                <a:cubicBezTo>
                  <a:pt x="11275" y="15735"/>
                  <a:pt x="12227" y="16050"/>
                  <a:pt x="13163" y="16050"/>
                </a:cubicBezTo>
                <a:cubicBezTo>
                  <a:pt x="15080" y="16050"/>
                  <a:pt x="16925" y="14728"/>
                  <a:pt x="17301" y="12583"/>
                </a:cubicBezTo>
                <a:lnTo>
                  <a:pt x="17265" y="12571"/>
                </a:lnTo>
                <a:cubicBezTo>
                  <a:pt x="17289" y="12512"/>
                  <a:pt x="17313" y="12440"/>
                  <a:pt x="17336" y="12381"/>
                </a:cubicBezTo>
                <a:cubicBezTo>
                  <a:pt x="18206" y="10071"/>
                  <a:pt x="20349" y="8249"/>
                  <a:pt x="20813" y="5809"/>
                </a:cubicBezTo>
                <a:cubicBezTo>
                  <a:pt x="21099" y="5630"/>
                  <a:pt x="21373" y="5404"/>
                  <a:pt x="21599" y="5142"/>
                </a:cubicBezTo>
                <a:cubicBezTo>
                  <a:pt x="21861" y="4832"/>
                  <a:pt x="22016" y="4416"/>
                  <a:pt x="21896" y="4023"/>
                </a:cubicBezTo>
                <a:cubicBezTo>
                  <a:pt x="21806" y="3700"/>
                  <a:pt x="21484" y="3436"/>
                  <a:pt x="21156" y="3436"/>
                </a:cubicBezTo>
                <a:cubicBezTo>
                  <a:pt x="21097" y="3436"/>
                  <a:pt x="21038" y="3445"/>
                  <a:pt x="20980" y="3463"/>
                </a:cubicBezTo>
                <a:cubicBezTo>
                  <a:pt x="21361" y="3034"/>
                  <a:pt x="21325" y="2380"/>
                  <a:pt x="20896" y="1987"/>
                </a:cubicBezTo>
                <a:cubicBezTo>
                  <a:pt x="20698" y="1810"/>
                  <a:pt x="20451" y="1723"/>
                  <a:pt x="20204" y="1723"/>
                </a:cubicBezTo>
                <a:cubicBezTo>
                  <a:pt x="19917" y="1723"/>
                  <a:pt x="19631" y="1840"/>
                  <a:pt x="19420" y="2070"/>
                </a:cubicBezTo>
                <a:cubicBezTo>
                  <a:pt x="19634" y="1618"/>
                  <a:pt x="19432" y="1070"/>
                  <a:pt x="18979" y="856"/>
                </a:cubicBezTo>
                <a:cubicBezTo>
                  <a:pt x="18858" y="801"/>
                  <a:pt x="18730" y="775"/>
                  <a:pt x="18603" y="775"/>
                </a:cubicBezTo>
                <a:cubicBezTo>
                  <a:pt x="18257" y="775"/>
                  <a:pt x="17922" y="968"/>
                  <a:pt x="17765" y="1308"/>
                </a:cubicBezTo>
                <a:cubicBezTo>
                  <a:pt x="17920" y="784"/>
                  <a:pt x="17420" y="248"/>
                  <a:pt x="16872" y="213"/>
                </a:cubicBezTo>
                <a:cubicBezTo>
                  <a:pt x="16846" y="211"/>
                  <a:pt x="16821" y="210"/>
                  <a:pt x="16796" y="210"/>
                </a:cubicBezTo>
                <a:cubicBezTo>
                  <a:pt x="16289" y="210"/>
                  <a:pt x="15821" y="543"/>
                  <a:pt x="15515" y="951"/>
                </a:cubicBezTo>
                <a:cubicBezTo>
                  <a:pt x="15193" y="1391"/>
                  <a:pt x="15027" y="1903"/>
                  <a:pt x="14812" y="2403"/>
                </a:cubicBezTo>
                <a:cubicBezTo>
                  <a:pt x="14026" y="4237"/>
                  <a:pt x="12764" y="5809"/>
                  <a:pt x="11133" y="6952"/>
                </a:cubicBezTo>
                <a:lnTo>
                  <a:pt x="11098" y="6975"/>
                </a:lnTo>
                <a:cubicBezTo>
                  <a:pt x="10145" y="5582"/>
                  <a:pt x="9181" y="4201"/>
                  <a:pt x="7990" y="2999"/>
                </a:cubicBezTo>
                <a:cubicBezTo>
                  <a:pt x="6787" y="1760"/>
                  <a:pt x="5323" y="725"/>
                  <a:pt x="3668" y="260"/>
                </a:cubicBezTo>
                <a:cubicBezTo>
                  <a:pt x="3075" y="87"/>
                  <a:pt x="2467" y="1"/>
                  <a:pt x="1859" y="1"/>
                </a:cubicBezTo>
                <a:close/>
              </a:path>
            </a:pathLst>
          </a:custGeom>
          <a:solidFill>
            <a:srgbClr val="ECC9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35" name="Google Shape;1935;p32"/>
          <p:cNvGrpSpPr/>
          <p:nvPr/>
        </p:nvGrpSpPr>
        <p:grpSpPr>
          <a:xfrm>
            <a:off x="358490" y="3577476"/>
            <a:ext cx="930777" cy="1379007"/>
            <a:chOff x="1894511" y="1814106"/>
            <a:chExt cx="1557525" cy="2134687"/>
          </a:xfrm>
        </p:grpSpPr>
        <p:sp>
          <p:nvSpPr>
            <p:cNvPr id="1936" name="Google Shape;1936;p32"/>
            <p:cNvSpPr/>
            <p:nvPr/>
          </p:nvSpPr>
          <p:spPr>
            <a:xfrm>
              <a:off x="1894511" y="1814106"/>
              <a:ext cx="1557525" cy="2134687"/>
            </a:xfrm>
            <a:custGeom>
              <a:rect b="b" l="l" r="r" t="t"/>
              <a:pathLst>
                <a:path extrusionOk="0" h="68239" w="49793">
                  <a:moveTo>
                    <a:pt x="19640" y="15763"/>
                  </a:moveTo>
                  <a:cubicBezTo>
                    <a:pt x="19865" y="16625"/>
                    <a:pt x="20619" y="17094"/>
                    <a:pt x="21380" y="17094"/>
                  </a:cubicBezTo>
                  <a:cubicBezTo>
                    <a:pt x="21957" y="17094"/>
                    <a:pt x="22538" y="16824"/>
                    <a:pt x="22896" y="16252"/>
                  </a:cubicBezTo>
                  <a:lnTo>
                    <a:pt x="22896" y="16252"/>
                  </a:lnTo>
                  <a:cubicBezTo>
                    <a:pt x="22777" y="16811"/>
                    <a:pt x="22396" y="17288"/>
                    <a:pt x="21872" y="17538"/>
                  </a:cubicBezTo>
                  <a:cubicBezTo>
                    <a:pt x="21653" y="17636"/>
                    <a:pt x="21417" y="17684"/>
                    <a:pt x="21181" y="17684"/>
                  </a:cubicBezTo>
                  <a:cubicBezTo>
                    <a:pt x="20816" y="17684"/>
                    <a:pt x="20450" y="17567"/>
                    <a:pt x="20146" y="17335"/>
                  </a:cubicBezTo>
                  <a:cubicBezTo>
                    <a:pt x="19699" y="16948"/>
                    <a:pt x="19496" y="16340"/>
                    <a:pt x="19640" y="15763"/>
                  </a:cubicBezTo>
                  <a:close/>
                  <a:moveTo>
                    <a:pt x="9053" y="10973"/>
                  </a:moveTo>
                  <a:cubicBezTo>
                    <a:pt x="9395" y="10973"/>
                    <a:pt x="9736" y="11050"/>
                    <a:pt x="10049" y="11204"/>
                  </a:cubicBezTo>
                  <a:cubicBezTo>
                    <a:pt x="10597" y="11489"/>
                    <a:pt x="10966" y="12025"/>
                    <a:pt x="11025" y="12644"/>
                  </a:cubicBezTo>
                  <a:cubicBezTo>
                    <a:pt x="10894" y="12156"/>
                    <a:pt x="10525" y="11751"/>
                    <a:pt x="10037" y="11585"/>
                  </a:cubicBezTo>
                  <a:cubicBezTo>
                    <a:pt x="9838" y="11523"/>
                    <a:pt x="9632" y="11492"/>
                    <a:pt x="9427" y="11492"/>
                  </a:cubicBezTo>
                  <a:cubicBezTo>
                    <a:pt x="9080" y="11492"/>
                    <a:pt x="8736" y="11579"/>
                    <a:pt x="8430" y="11751"/>
                  </a:cubicBezTo>
                  <a:cubicBezTo>
                    <a:pt x="7942" y="12025"/>
                    <a:pt x="7537" y="12442"/>
                    <a:pt x="7275" y="12930"/>
                  </a:cubicBezTo>
                  <a:cubicBezTo>
                    <a:pt x="6596" y="14132"/>
                    <a:pt x="6572" y="15597"/>
                    <a:pt x="7215" y="16823"/>
                  </a:cubicBezTo>
                  <a:cubicBezTo>
                    <a:pt x="7442" y="17288"/>
                    <a:pt x="7799" y="17681"/>
                    <a:pt x="8239" y="17954"/>
                  </a:cubicBezTo>
                  <a:cubicBezTo>
                    <a:pt x="8528" y="18141"/>
                    <a:pt x="8862" y="18237"/>
                    <a:pt x="9199" y="18237"/>
                  </a:cubicBezTo>
                  <a:cubicBezTo>
                    <a:pt x="9377" y="18237"/>
                    <a:pt x="9555" y="18210"/>
                    <a:pt x="9728" y="18157"/>
                  </a:cubicBezTo>
                  <a:cubicBezTo>
                    <a:pt x="10109" y="18038"/>
                    <a:pt x="10418" y="17740"/>
                    <a:pt x="10573" y="17371"/>
                  </a:cubicBezTo>
                  <a:lnTo>
                    <a:pt x="10573" y="17371"/>
                  </a:lnTo>
                  <a:cubicBezTo>
                    <a:pt x="10454" y="18026"/>
                    <a:pt x="9990" y="18574"/>
                    <a:pt x="9359" y="18788"/>
                  </a:cubicBezTo>
                  <a:cubicBezTo>
                    <a:pt x="9134" y="18859"/>
                    <a:pt x="8903" y="18894"/>
                    <a:pt x="8674" y="18894"/>
                  </a:cubicBezTo>
                  <a:cubicBezTo>
                    <a:pt x="8175" y="18894"/>
                    <a:pt x="7683" y="18729"/>
                    <a:pt x="7275" y="18419"/>
                  </a:cubicBezTo>
                  <a:cubicBezTo>
                    <a:pt x="6692" y="17966"/>
                    <a:pt x="6275" y="17335"/>
                    <a:pt x="6108" y="16609"/>
                  </a:cubicBezTo>
                  <a:cubicBezTo>
                    <a:pt x="5810" y="15228"/>
                    <a:pt x="6013" y="13787"/>
                    <a:pt x="6656" y="12525"/>
                  </a:cubicBezTo>
                  <a:cubicBezTo>
                    <a:pt x="6989" y="11942"/>
                    <a:pt x="7489" y="11466"/>
                    <a:pt x="8108" y="11180"/>
                  </a:cubicBezTo>
                  <a:cubicBezTo>
                    <a:pt x="8408" y="11041"/>
                    <a:pt x="8731" y="10973"/>
                    <a:pt x="9053" y="10973"/>
                  </a:cubicBezTo>
                  <a:close/>
                  <a:moveTo>
                    <a:pt x="9984" y="25902"/>
                  </a:moveTo>
                  <a:cubicBezTo>
                    <a:pt x="11001" y="25902"/>
                    <a:pt x="12023" y="26132"/>
                    <a:pt x="12954" y="26551"/>
                  </a:cubicBezTo>
                  <a:cubicBezTo>
                    <a:pt x="14562" y="27265"/>
                    <a:pt x="15883" y="28515"/>
                    <a:pt x="16907" y="29932"/>
                  </a:cubicBezTo>
                  <a:cubicBezTo>
                    <a:pt x="17907" y="31325"/>
                    <a:pt x="18622" y="32897"/>
                    <a:pt x="19217" y="34504"/>
                  </a:cubicBezTo>
                  <a:cubicBezTo>
                    <a:pt x="18836" y="34873"/>
                    <a:pt x="18514" y="35326"/>
                    <a:pt x="18264" y="35814"/>
                  </a:cubicBezTo>
                  <a:lnTo>
                    <a:pt x="18229" y="35814"/>
                  </a:lnTo>
                  <a:cubicBezTo>
                    <a:pt x="16800" y="31146"/>
                    <a:pt x="12788" y="27360"/>
                    <a:pt x="8037" y="26205"/>
                  </a:cubicBezTo>
                  <a:cubicBezTo>
                    <a:pt x="8665" y="25999"/>
                    <a:pt x="9323" y="25902"/>
                    <a:pt x="9984" y="25902"/>
                  </a:cubicBezTo>
                  <a:close/>
                  <a:moveTo>
                    <a:pt x="14938" y="0"/>
                  </a:moveTo>
                  <a:cubicBezTo>
                    <a:pt x="11037" y="0"/>
                    <a:pt x="7121" y="1639"/>
                    <a:pt x="4560" y="4596"/>
                  </a:cubicBezTo>
                  <a:cubicBezTo>
                    <a:pt x="1262" y="8406"/>
                    <a:pt x="476" y="14275"/>
                    <a:pt x="2822" y="18740"/>
                  </a:cubicBezTo>
                  <a:cubicBezTo>
                    <a:pt x="4096" y="21193"/>
                    <a:pt x="6251" y="23336"/>
                    <a:pt x="6620" y="26039"/>
                  </a:cubicBezTo>
                  <a:cubicBezTo>
                    <a:pt x="3274" y="30361"/>
                    <a:pt x="893" y="35671"/>
                    <a:pt x="441" y="41112"/>
                  </a:cubicBezTo>
                  <a:cubicBezTo>
                    <a:pt x="0" y="46672"/>
                    <a:pt x="1179" y="52232"/>
                    <a:pt x="3846" y="57114"/>
                  </a:cubicBezTo>
                  <a:cubicBezTo>
                    <a:pt x="5810" y="60710"/>
                    <a:pt x="8597" y="63889"/>
                    <a:pt x="12133" y="65948"/>
                  </a:cubicBezTo>
                  <a:cubicBezTo>
                    <a:pt x="14644" y="67403"/>
                    <a:pt x="17551" y="68238"/>
                    <a:pt x="20441" y="68238"/>
                  </a:cubicBezTo>
                  <a:cubicBezTo>
                    <a:pt x="21621" y="68238"/>
                    <a:pt x="22798" y="68099"/>
                    <a:pt x="23944" y="67806"/>
                  </a:cubicBezTo>
                  <a:cubicBezTo>
                    <a:pt x="26134" y="67246"/>
                    <a:pt x="28135" y="66127"/>
                    <a:pt x="29754" y="64555"/>
                  </a:cubicBezTo>
                  <a:cubicBezTo>
                    <a:pt x="26908" y="61984"/>
                    <a:pt x="26551" y="57638"/>
                    <a:pt x="28944" y="54637"/>
                  </a:cubicBezTo>
                  <a:lnTo>
                    <a:pt x="28944" y="54637"/>
                  </a:lnTo>
                  <a:cubicBezTo>
                    <a:pt x="28444" y="56019"/>
                    <a:pt x="28575" y="57543"/>
                    <a:pt x="29313" y="58805"/>
                  </a:cubicBezTo>
                  <a:cubicBezTo>
                    <a:pt x="29980" y="59888"/>
                    <a:pt x="31004" y="60650"/>
                    <a:pt x="32183" y="61186"/>
                  </a:cubicBezTo>
                  <a:cubicBezTo>
                    <a:pt x="32992" y="61555"/>
                    <a:pt x="33850" y="61841"/>
                    <a:pt x="34719" y="62043"/>
                  </a:cubicBezTo>
                  <a:cubicBezTo>
                    <a:pt x="36814" y="62555"/>
                    <a:pt x="39029" y="62853"/>
                    <a:pt x="40851" y="64020"/>
                  </a:cubicBezTo>
                  <a:cubicBezTo>
                    <a:pt x="41398" y="64353"/>
                    <a:pt x="41886" y="64758"/>
                    <a:pt x="42434" y="65091"/>
                  </a:cubicBezTo>
                  <a:cubicBezTo>
                    <a:pt x="42911" y="65381"/>
                    <a:pt x="43459" y="65581"/>
                    <a:pt x="44009" y="65581"/>
                  </a:cubicBezTo>
                  <a:cubicBezTo>
                    <a:pt x="44092" y="65581"/>
                    <a:pt x="44174" y="65577"/>
                    <a:pt x="44256" y="65567"/>
                  </a:cubicBezTo>
                  <a:cubicBezTo>
                    <a:pt x="44946" y="65484"/>
                    <a:pt x="45554" y="65055"/>
                    <a:pt x="46077" y="64579"/>
                  </a:cubicBezTo>
                  <a:cubicBezTo>
                    <a:pt x="48506" y="62365"/>
                    <a:pt x="49792" y="59174"/>
                    <a:pt x="49590" y="55888"/>
                  </a:cubicBezTo>
                  <a:lnTo>
                    <a:pt x="49506" y="55864"/>
                  </a:lnTo>
                  <a:cubicBezTo>
                    <a:pt x="49471" y="55923"/>
                    <a:pt x="49447" y="55995"/>
                    <a:pt x="49435" y="56054"/>
                  </a:cubicBezTo>
                  <a:lnTo>
                    <a:pt x="49459" y="56066"/>
                  </a:lnTo>
                  <a:cubicBezTo>
                    <a:pt x="49091" y="58211"/>
                    <a:pt x="47244" y="59533"/>
                    <a:pt x="45327" y="59533"/>
                  </a:cubicBezTo>
                  <a:cubicBezTo>
                    <a:pt x="44392" y="59533"/>
                    <a:pt x="43441" y="59218"/>
                    <a:pt x="42636" y="58531"/>
                  </a:cubicBezTo>
                  <a:cubicBezTo>
                    <a:pt x="41422" y="57495"/>
                    <a:pt x="40910" y="55888"/>
                    <a:pt x="40315" y="54411"/>
                  </a:cubicBezTo>
                  <a:cubicBezTo>
                    <a:pt x="39017" y="51149"/>
                    <a:pt x="37017" y="48089"/>
                    <a:pt x="34183" y="46005"/>
                  </a:cubicBezTo>
                  <a:cubicBezTo>
                    <a:pt x="33564" y="45553"/>
                    <a:pt x="32909" y="45148"/>
                    <a:pt x="32207" y="44803"/>
                  </a:cubicBezTo>
                  <a:lnTo>
                    <a:pt x="29575" y="45243"/>
                  </a:lnTo>
                  <a:cubicBezTo>
                    <a:pt x="29492" y="44779"/>
                    <a:pt x="29492" y="44291"/>
                    <a:pt x="29575" y="43827"/>
                  </a:cubicBezTo>
                  <a:cubicBezTo>
                    <a:pt x="29409" y="43779"/>
                    <a:pt x="29254" y="43743"/>
                    <a:pt x="29087" y="43708"/>
                  </a:cubicBezTo>
                  <a:cubicBezTo>
                    <a:pt x="28348" y="43553"/>
                    <a:pt x="27597" y="43475"/>
                    <a:pt x="26844" y="43475"/>
                  </a:cubicBezTo>
                  <a:cubicBezTo>
                    <a:pt x="25972" y="43475"/>
                    <a:pt x="25098" y="43580"/>
                    <a:pt x="24241" y="43791"/>
                  </a:cubicBezTo>
                  <a:cubicBezTo>
                    <a:pt x="20931" y="44648"/>
                    <a:pt x="18098" y="47482"/>
                    <a:pt x="17633" y="50863"/>
                  </a:cubicBezTo>
                  <a:cubicBezTo>
                    <a:pt x="17455" y="48506"/>
                    <a:pt x="18324" y="46172"/>
                    <a:pt x="20015" y="44517"/>
                  </a:cubicBezTo>
                  <a:lnTo>
                    <a:pt x="20015" y="44517"/>
                  </a:lnTo>
                  <a:cubicBezTo>
                    <a:pt x="19147" y="44823"/>
                    <a:pt x="18239" y="44974"/>
                    <a:pt x="17331" y="44974"/>
                  </a:cubicBezTo>
                  <a:cubicBezTo>
                    <a:pt x="16930" y="44974"/>
                    <a:pt x="16530" y="44945"/>
                    <a:pt x="16133" y="44886"/>
                  </a:cubicBezTo>
                  <a:cubicBezTo>
                    <a:pt x="13966" y="44529"/>
                    <a:pt x="12073" y="43196"/>
                    <a:pt x="10668" y="41517"/>
                  </a:cubicBezTo>
                  <a:cubicBezTo>
                    <a:pt x="9263" y="39838"/>
                    <a:pt x="8323" y="37838"/>
                    <a:pt x="7501" y="35814"/>
                  </a:cubicBezTo>
                  <a:lnTo>
                    <a:pt x="7608" y="35754"/>
                  </a:lnTo>
                  <a:cubicBezTo>
                    <a:pt x="8668" y="38195"/>
                    <a:pt x="10323" y="40433"/>
                    <a:pt x="12573" y="41862"/>
                  </a:cubicBezTo>
                  <a:cubicBezTo>
                    <a:pt x="14142" y="42872"/>
                    <a:pt x="16006" y="43458"/>
                    <a:pt x="17851" y="43458"/>
                  </a:cubicBezTo>
                  <a:cubicBezTo>
                    <a:pt x="18681" y="43458"/>
                    <a:pt x="19507" y="43339"/>
                    <a:pt x="20300" y="43088"/>
                  </a:cubicBezTo>
                  <a:cubicBezTo>
                    <a:pt x="22670" y="42338"/>
                    <a:pt x="24539" y="40529"/>
                    <a:pt x="26301" y="38790"/>
                  </a:cubicBezTo>
                  <a:cubicBezTo>
                    <a:pt x="26349" y="38743"/>
                    <a:pt x="26396" y="38695"/>
                    <a:pt x="26456" y="38636"/>
                  </a:cubicBezTo>
                  <a:cubicBezTo>
                    <a:pt x="28230" y="36897"/>
                    <a:pt x="30349" y="34790"/>
                    <a:pt x="32099" y="33063"/>
                  </a:cubicBezTo>
                  <a:cubicBezTo>
                    <a:pt x="32528" y="32956"/>
                    <a:pt x="32945" y="32801"/>
                    <a:pt x="33338" y="32623"/>
                  </a:cubicBezTo>
                  <a:cubicBezTo>
                    <a:pt x="34505" y="32087"/>
                    <a:pt x="35552" y="31301"/>
                    <a:pt x="36386" y="30325"/>
                  </a:cubicBezTo>
                  <a:cubicBezTo>
                    <a:pt x="37100" y="29515"/>
                    <a:pt x="37672" y="28599"/>
                    <a:pt x="38088" y="27610"/>
                  </a:cubicBezTo>
                  <a:cubicBezTo>
                    <a:pt x="38219" y="27301"/>
                    <a:pt x="38338" y="26920"/>
                    <a:pt x="38184" y="26622"/>
                  </a:cubicBezTo>
                  <a:cubicBezTo>
                    <a:pt x="38049" y="26372"/>
                    <a:pt x="37760" y="26249"/>
                    <a:pt x="37473" y="26249"/>
                  </a:cubicBezTo>
                  <a:cubicBezTo>
                    <a:pt x="37379" y="26249"/>
                    <a:pt x="37284" y="26262"/>
                    <a:pt x="37195" y="26289"/>
                  </a:cubicBezTo>
                  <a:cubicBezTo>
                    <a:pt x="36838" y="26384"/>
                    <a:pt x="36540" y="26646"/>
                    <a:pt x="36267" y="26884"/>
                  </a:cubicBezTo>
                  <a:cubicBezTo>
                    <a:pt x="36648" y="26277"/>
                    <a:pt x="37041" y="25658"/>
                    <a:pt x="37433" y="25051"/>
                  </a:cubicBezTo>
                  <a:cubicBezTo>
                    <a:pt x="37576" y="24824"/>
                    <a:pt x="37707" y="24539"/>
                    <a:pt x="37553" y="24324"/>
                  </a:cubicBezTo>
                  <a:cubicBezTo>
                    <a:pt x="37471" y="24223"/>
                    <a:pt x="37346" y="24164"/>
                    <a:pt x="37215" y="24164"/>
                  </a:cubicBezTo>
                  <a:cubicBezTo>
                    <a:pt x="37193" y="24164"/>
                    <a:pt x="37170" y="24166"/>
                    <a:pt x="37148" y="24169"/>
                  </a:cubicBezTo>
                  <a:cubicBezTo>
                    <a:pt x="37041" y="24181"/>
                    <a:pt x="36945" y="24205"/>
                    <a:pt x="36850" y="24229"/>
                  </a:cubicBezTo>
                  <a:cubicBezTo>
                    <a:pt x="36136" y="24455"/>
                    <a:pt x="35469" y="24777"/>
                    <a:pt x="34862" y="25205"/>
                  </a:cubicBezTo>
                  <a:cubicBezTo>
                    <a:pt x="35159" y="24527"/>
                    <a:pt x="35302" y="23788"/>
                    <a:pt x="35302" y="23038"/>
                  </a:cubicBezTo>
                  <a:cubicBezTo>
                    <a:pt x="35290" y="22776"/>
                    <a:pt x="35219" y="22467"/>
                    <a:pt x="34969" y="22407"/>
                  </a:cubicBezTo>
                  <a:cubicBezTo>
                    <a:pt x="34943" y="22400"/>
                    <a:pt x="34917" y="22397"/>
                    <a:pt x="34891" y="22397"/>
                  </a:cubicBezTo>
                  <a:cubicBezTo>
                    <a:pt x="34706" y="22397"/>
                    <a:pt x="34535" y="22572"/>
                    <a:pt x="34409" y="22729"/>
                  </a:cubicBezTo>
                  <a:cubicBezTo>
                    <a:pt x="33945" y="23300"/>
                    <a:pt x="33481" y="23872"/>
                    <a:pt x="33028" y="24431"/>
                  </a:cubicBezTo>
                  <a:cubicBezTo>
                    <a:pt x="33135" y="24062"/>
                    <a:pt x="33231" y="23669"/>
                    <a:pt x="33159" y="23288"/>
                  </a:cubicBezTo>
                  <a:cubicBezTo>
                    <a:pt x="33088" y="22907"/>
                    <a:pt x="32778" y="22526"/>
                    <a:pt x="32385" y="22526"/>
                  </a:cubicBezTo>
                  <a:cubicBezTo>
                    <a:pt x="32379" y="22526"/>
                    <a:pt x="32374" y="22526"/>
                    <a:pt x="32368" y="22526"/>
                  </a:cubicBezTo>
                  <a:cubicBezTo>
                    <a:pt x="31913" y="22526"/>
                    <a:pt x="31608" y="22984"/>
                    <a:pt x="31385" y="23384"/>
                  </a:cubicBezTo>
                  <a:cubicBezTo>
                    <a:pt x="31385" y="23396"/>
                    <a:pt x="31373" y="23407"/>
                    <a:pt x="31373" y="23419"/>
                  </a:cubicBezTo>
                  <a:lnTo>
                    <a:pt x="30302" y="25324"/>
                  </a:lnTo>
                  <a:cubicBezTo>
                    <a:pt x="30087" y="25062"/>
                    <a:pt x="29992" y="24705"/>
                    <a:pt x="29861" y="24396"/>
                  </a:cubicBezTo>
                  <a:cubicBezTo>
                    <a:pt x="29697" y="24035"/>
                    <a:pt x="29393" y="23685"/>
                    <a:pt x="29022" y="23685"/>
                  </a:cubicBezTo>
                  <a:cubicBezTo>
                    <a:pt x="28989" y="23685"/>
                    <a:pt x="28955" y="23687"/>
                    <a:pt x="28920" y="23693"/>
                  </a:cubicBezTo>
                  <a:cubicBezTo>
                    <a:pt x="28670" y="23753"/>
                    <a:pt x="28468" y="23943"/>
                    <a:pt x="28397" y="24193"/>
                  </a:cubicBezTo>
                  <a:cubicBezTo>
                    <a:pt x="28325" y="24443"/>
                    <a:pt x="28301" y="24693"/>
                    <a:pt x="28337" y="24955"/>
                  </a:cubicBezTo>
                  <a:cubicBezTo>
                    <a:pt x="28420" y="25527"/>
                    <a:pt x="28599" y="26074"/>
                    <a:pt x="28623" y="26658"/>
                  </a:cubicBezTo>
                  <a:cubicBezTo>
                    <a:pt x="28682" y="27872"/>
                    <a:pt x="28075" y="29051"/>
                    <a:pt x="27206" y="29896"/>
                  </a:cubicBezTo>
                  <a:cubicBezTo>
                    <a:pt x="26837" y="30265"/>
                    <a:pt x="26408" y="30587"/>
                    <a:pt x="25956" y="30861"/>
                  </a:cubicBezTo>
                  <a:cubicBezTo>
                    <a:pt x="25372" y="31218"/>
                    <a:pt x="24765" y="31527"/>
                    <a:pt x="24134" y="31789"/>
                  </a:cubicBezTo>
                  <a:cubicBezTo>
                    <a:pt x="23789" y="31944"/>
                    <a:pt x="23456" y="32075"/>
                    <a:pt x="23122" y="32218"/>
                  </a:cubicBezTo>
                  <a:cubicBezTo>
                    <a:pt x="22313" y="30932"/>
                    <a:pt x="21300" y="29801"/>
                    <a:pt x="20122" y="28860"/>
                  </a:cubicBezTo>
                  <a:lnTo>
                    <a:pt x="20122" y="28860"/>
                  </a:lnTo>
                  <a:cubicBezTo>
                    <a:pt x="20300" y="28896"/>
                    <a:pt x="20491" y="28920"/>
                    <a:pt x="20681" y="28932"/>
                  </a:cubicBezTo>
                  <a:cubicBezTo>
                    <a:pt x="20809" y="28942"/>
                    <a:pt x="20937" y="28947"/>
                    <a:pt x="21064" y="28947"/>
                  </a:cubicBezTo>
                  <a:cubicBezTo>
                    <a:pt x="22018" y="28947"/>
                    <a:pt x="22958" y="28674"/>
                    <a:pt x="23777" y="28170"/>
                  </a:cubicBezTo>
                  <a:cubicBezTo>
                    <a:pt x="24265" y="27872"/>
                    <a:pt x="24729" y="27420"/>
                    <a:pt x="24753" y="26848"/>
                  </a:cubicBezTo>
                  <a:cubicBezTo>
                    <a:pt x="24765" y="26491"/>
                    <a:pt x="24599" y="26134"/>
                    <a:pt x="24694" y="25801"/>
                  </a:cubicBezTo>
                  <a:cubicBezTo>
                    <a:pt x="24849" y="25241"/>
                    <a:pt x="25551" y="25074"/>
                    <a:pt x="25920" y="24634"/>
                  </a:cubicBezTo>
                  <a:cubicBezTo>
                    <a:pt x="26337" y="24110"/>
                    <a:pt x="26230" y="23336"/>
                    <a:pt x="25694" y="22943"/>
                  </a:cubicBezTo>
                  <a:lnTo>
                    <a:pt x="25694" y="22919"/>
                  </a:lnTo>
                  <a:cubicBezTo>
                    <a:pt x="25908" y="22860"/>
                    <a:pt x="26099" y="22776"/>
                    <a:pt x="26277" y="22645"/>
                  </a:cubicBezTo>
                  <a:cubicBezTo>
                    <a:pt x="26456" y="22514"/>
                    <a:pt x="26527" y="22288"/>
                    <a:pt x="26468" y="22074"/>
                  </a:cubicBezTo>
                  <a:cubicBezTo>
                    <a:pt x="26408" y="21943"/>
                    <a:pt x="26313" y="21824"/>
                    <a:pt x="26194" y="21729"/>
                  </a:cubicBezTo>
                  <a:cubicBezTo>
                    <a:pt x="25944" y="21455"/>
                    <a:pt x="25813" y="21086"/>
                    <a:pt x="25837" y="20717"/>
                  </a:cubicBezTo>
                  <a:cubicBezTo>
                    <a:pt x="27266" y="20693"/>
                    <a:pt x="27968" y="18966"/>
                    <a:pt x="26968" y="17942"/>
                  </a:cubicBezTo>
                  <a:cubicBezTo>
                    <a:pt x="26634" y="17585"/>
                    <a:pt x="26134" y="17395"/>
                    <a:pt x="25837" y="17014"/>
                  </a:cubicBezTo>
                  <a:cubicBezTo>
                    <a:pt x="25491" y="16561"/>
                    <a:pt x="25468" y="15942"/>
                    <a:pt x="25611" y="15395"/>
                  </a:cubicBezTo>
                  <a:cubicBezTo>
                    <a:pt x="25753" y="14847"/>
                    <a:pt x="26039" y="14347"/>
                    <a:pt x="26265" y="13835"/>
                  </a:cubicBezTo>
                  <a:cubicBezTo>
                    <a:pt x="27456" y="11132"/>
                    <a:pt x="27027" y="7858"/>
                    <a:pt x="25432" y="5370"/>
                  </a:cubicBezTo>
                  <a:cubicBezTo>
                    <a:pt x="23837" y="2881"/>
                    <a:pt x="21181" y="1167"/>
                    <a:pt x="18324" y="428"/>
                  </a:cubicBezTo>
                  <a:cubicBezTo>
                    <a:pt x="17219" y="140"/>
                    <a:pt x="16079" y="0"/>
                    <a:pt x="14938" y="0"/>
                  </a:cubicBezTo>
                  <a:close/>
                </a:path>
              </a:pathLst>
            </a:custGeom>
            <a:solidFill>
              <a:srgbClr val="F0E2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32"/>
            <p:cNvSpPr/>
            <p:nvPr/>
          </p:nvSpPr>
          <p:spPr>
            <a:xfrm rot="1275030">
              <a:off x="2728821" y="3194341"/>
              <a:ext cx="231758" cy="84067"/>
            </a:xfrm>
            <a:prstGeom prst="ellipse">
              <a:avLst/>
            </a:prstGeom>
            <a:solidFill>
              <a:srgbClr val="F0E2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38" name="Google Shape;1938;p32"/>
          <p:cNvCxnSpPr>
            <a:stCxn id="1939" idx="6"/>
          </p:cNvCxnSpPr>
          <p:nvPr/>
        </p:nvCxnSpPr>
        <p:spPr>
          <a:xfrm flipH="1" rot="10800000">
            <a:off x="1618138" y="3410770"/>
            <a:ext cx="538200" cy="285000"/>
          </a:xfrm>
          <a:prstGeom prst="bentConnector3">
            <a:avLst>
              <a:gd fmla="val 50000" name="adj1"/>
            </a:avLst>
          </a:prstGeom>
          <a:noFill/>
          <a:ln cap="flat" cmpd="sng" w="19050">
            <a:solidFill>
              <a:srgbClr val="F6AE9A"/>
            </a:solidFill>
            <a:prstDash val="solid"/>
            <a:round/>
            <a:headEnd len="med" w="med" type="none"/>
            <a:tailEnd len="med" w="med" type="none"/>
          </a:ln>
        </p:spPr>
      </p:cxnSp>
      <p:cxnSp>
        <p:nvCxnSpPr>
          <p:cNvPr id="1940" name="Google Shape;1940;p32"/>
          <p:cNvCxnSpPr>
            <a:stCxn id="1941" idx="6"/>
          </p:cNvCxnSpPr>
          <p:nvPr/>
        </p:nvCxnSpPr>
        <p:spPr>
          <a:xfrm flipH="1" rot="10800000">
            <a:off x="1820373" y="4109521"/>
            <a:ext cx="336000" cy="91200"/>
          </a:xfrm>
          <a:prstGeom prst="bentConnector3">
            <a:avLst>
              <a:gd fmla="val 50000" name="adj1"/>
            </a:avLst>
          </a:prstGeom>
          <a:noFill/>
          <a:ln cap="flat" cmpd="sng" w="19050">
            <a:solidFill>
              <a:srgbClr val="ABE5D9"/>
            </a:solidFill>
            <a:prstDash val="solid"/>
            <a:round/>
            <a:headEnd len="med" w="med" type="none"/>
            <a:tailEnd len="med" w="med" type="none"/>
          </a:ln>
        </p:spPr>
      </p:cxnSp>
      <p:cxnSp>
        <p:nvCxnSpPr>
          <p:cNvPr id="1942" name="Google Shape;1942;p32"/>
          <p:cNvCxnSpPr>
            <a:stCxn id="1943" idx="6"/>
          </p:cNvCxnSpPr>
          <p:nvPr/>
        </p:nvCxnSpPr>
        <p:spPr>
          <a:xfrm>
            <a:off x="1634762" y="4713089"/>
            <a:ext cx="521700" cy="94800"/>
          </a:xfrm>
          <a:prstGeom prst="bentConnector3">
            <a:avLst>
              <a:gd fmla="val 50000" name="adj1"/>
            </a:avLst>
          </a:prstGeom>
          <a:noFill/>
          <a:ln cap="flat" cmpd="sng" w="19050">
            <a:solidFill>
              <a:srgbClr val="49A59F"/>
            </a:solidFill>
            <a:prstDash val="solid"/>
            <a:round/>
            <a:headEnd len="med" w="med" type="none"/>
            <a:tailEnd len="med" w="med" type="none"/>
          </a:ln>
        </p:spPr>
      </p:cxnSp>
      <p:sp>
        <p:nvSpPr>
          <p:cNvPr id="1943" name="Google Shape;1943;p32"/>
          <p:cNvSpPr/>
          <p:nvPr/>
        </p:nvSpPr>
        <p:spPr>
          <a:xfrm>
            <a:off x="1265162" y="4513439"/>
            <a:ext cx="369600" cy="399300"/>
          </a:xfrm>
          <a:prstGeom prst="ellipse">
            <a:avLst/>
          </a:pr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32"/>
          <p:cNvSpPr/>
          <p:nvPr/>
        </p:nvSpPr>
        <p:spPr>
          <a:xfrm>
            <a:off x="1450773" y="4001071"/>
            <a:ext cx="369600" cy="3993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32"/>
          <p:cNvSpPr/>
          <p:nvPr/>
        </p:nvSpPr>
        <p:spPr>
          <a:xfrm>
            <a:off x="1248538" y="3496120"/>
            <a:ext cx="369600" cy="399300"/>
          </a:xfrm>
          <a:prstGeom prst="ellipse">
            <a:avLst/>
          </a:pr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32"/>
          <p:cNvSpPr txBox="1"/>
          <p:nvPr/>
        </p:nvSpPr>
        <p:spPr>
          <a:xfrm>
            <a:off x="1172500" y="3496125"/>
            <a:ext cx="521700" cy="4320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FFFFFF"/>
                </a:solidFill>
                <a:latin typeface="Life Savers ExtraBold"/>
                <a:ea typeface="Life Savers ExtraBold"/>
                <a:cs typeface="Life Savers ExtraBold"/>
                <a:sym typeface="Life Savers ExtraBold"/>
              </a:rPr>
              <a:t>01</a:t>
            </a:r>
            <a:endParaRPr sz="2000">
              <a:solidFill>
                <a:srgbClr val="FFFFFF"/>
              </a:solidFill>
              <a:latin typeface="Life Savers ExtraBold"/>
              <a:ea typeface="Life Savers ExtraBold"/>
              <a:cs typeface="Life Savers ExtraBold"/>
              <a:sym typeface="Life Savers ExtraBold"/>
            </a:endParaRPr>
          </a:p>
        </p:txBody>
      </p:sp>
      <p:sp>
        <p:nvSpPr>
          <p:cNvPr id="1945" name="Google Shape;1945;p32"/>
          <p:cNvSpPr txBox="1"/>
          <p:nvPr/>
        </p:nvSpPr>
        <p:spPr>
          <a:xfrm>
            <a:off x="1371525" y="3981075"/>
            <a:ext cx="551400" cy="4764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FFFFFF"/>
                </a:solidFill>
                <a:latin typeface="Life Savers ExtraBold"/>
                <a:ea typeface="Life Savers ExtraBold"/>
                <a:cs typeface="Life Savers ExtraBold"/>
                <a:sym typeface="Life Savers ExtraBold"/>
              </a:rPr>
              <a:t>02</a:t>
            </a:r>
            <a:endParaRPr sz="2000">
              <a:solidFill>
                <a:srgbClr val="FFFFFF"/>
              </a:solidFill>
              <a:latin typeface="Life Savers ExtraBold"/>
              <a:ea typeface="Life Savers ExtraBold"/>
              <a:cs typeface="Life Savers ExtraBold"/>
              <a:sym typeface="Life Savers ExtraBold"/>
            </a:endParaRPr>
          </a:p>
        </p:txBody>
      </p:sp>
      <p:sp>
        <p:nvSpPr>
          <p:cNvPr id="1946" name="Google Shape;1946;p32"/>
          <p:cNvSpPr txBox="1"/>
          <p:nvPr/>
        </p:nvSpPr>
        <p:spPr>
          <a:xfrm>
            <a:off x="1157650" y="4514475"/>
            <a:ext cx="551400" cy="4764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FFFFFF"/>
                </a:solidFill>
                <a:latin typeface="Life Savers ExtraBold"/>
                <a:ea typeface="Life Savers ExtraBold"/>
                <a:cs typeface="Life Savers ExtraBold"/>
                <a:sym typeface="Life Savers ExtraBold"/>
              </a:rPr>
              <a:t>03</a:t>
            </a:r>
            <a:endParaRPr sz="2000">
              <a:solidFill>
                <a:srgbClr val="FFFFFF"/>
              </a:solidFill>
              <a:latin typeface="Life Savers ExtraBold"/>
              <a:ea typeface="Life Savers ExtraBold"/>
              <a:cs typeface="Life Savers ExtraBold"/>
              <a:sym typeface="Life Savers Extra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0" name="Shape 1950"/>
        <p:cNvGrpSpPr/>
        <p:nvPr/>
      </p:nvGrpSpPr>
      <p:grpSpPr>
        <a:xfrm>
          <a:off x="0" y="0"/>
          <a:ext cx="0" cy="0"/>
          <a:chOff x="0" y="0"/>
          <a:chExt cx="0" cy="0"/>
        </a:xfrm>
      </p:grpSpPr>
      <p:cxnSp>
        <p:nvCxnSpPr>
          <p:cNvPr id="1951" name="Google Shape;1951;p33"/>
          <p:cNvCxnSpPr>
            <a:stCxn id="1952" idx="1"/>
            <a:endCxn id="1953" idx="4"/>
          </p:cNvCxnSpPr>
          <p:nvPr/>
        </p:nvCxnSpPr>
        <p:spPr>
          <a:xfrm rot="10800000">
            <a:off x="524155" y="2888278"/>
            <a:ext cx="842400" cy="707400"/>
          </a:xfrm>
          <a:prstGeom prst="curvedConnector2">
            <a:avLst/>
          </a:prstGeom>
          <a:noFill/>
          <a:ln cap="flat" cmpd="sng" w="19050">
            <a:solidFill>
              <a:srgbClr val="9DE2DE"/>
            </a:solidFill>
            <a:prstDash val="dash"/>
            <a:round/>
            <a:headEnd len="med" w="med" type="none"/>
            <a:tailEnd len="med" w="med" type="none"/>
          </a:ln>
        </p:spPr>
      </p:cxnSp>
      <p:cxnSp>
        <p:nvCxnSpPr>
          <p:cNvPr id="1954" name="Google Shape;1954;p33"/>
          <p:cNvCxnSpPr>
            <a:stCxn id="1955" idx="1"/>
          </p:cNvCxnSpPr>
          <p:nvPr/>
        </p:nvCxnSpPr>
        <p:spPr>
          <a:xfrm rot="10800000">
            <a:off x="726499" y="2518061"/>
            <a:ext cx="604200" cy="9900"/>
          </a:xfrm>
          <a:prstGeom prst="curvedConnector3">
            <a:avLst>
              <a:gd fmla="val 50000" name="adj1"/>
            </a:avLst>
          </a:prstGeom>
          <a:noFill/>
          <a:ln cap="flat" cmpd="sng" w="19050">
            <a:solidFill>
              <a:srgbClr val="9DE2DE"/>
            </a:solidFill>
            <a:prstDash val="dash"/>
            <a:round/>
            <a:headEnd len="med" w="med" type="none"/>
            <a:tailEnd len="med" w="med" type="none"/>
          </a:ln>
        </p:spPr>
      </p:cxnSp>
      <p:cxnSp>
        <p:nvCxnSpPr>
          <p:cNvPr id="1956" name="Google Shape;1956;p33"/>
          <p:cNvCxnSpPr>
            <a:stCxn id="1957" idx="1"/>
            <a:endCxn id="1958" idx="0"/>
          </p:cNvCxnSpPr>
          <p:nvPr/>
        </p:nvCxnSpPr>
        <p:spPr>
          <a:xfrm flipH="1">
            <a:off x="524299" y="1994561"/>
            <a:ext cx="806400" cy="47700"/>
          </a:xfrm>
          <a:prstGeom prst="curvedConnector2">
            <a:avLst/>
          </a:prstGeom>
          <a:noFill/>
          <a:ln cap="flat" cmpd="sng" w="19050">
            <a:solidFill>
              <a:srgbClr val="9DE2DE"/>
            </a:solidFill>
            <a:prstDash val="dash"/>
            <a:round/>
            <a:headEnd len="med" w="med" type="none"/>
            <a:tailEnd len="med" w="med" type="none"/>
          </a:ln>
        </p:spPr>
      </p:cxnSp>
      <p:cxnSp>
        <p:nvCxnSpPr>
          <p:cNvPr id="1959" name="Google Shape;1959;p33"/>
          <p:cNvCxnSpPr>
            <a:stCxn id="1960" idx="1"/>
            <a:endCxn id="1958" idx="2"/>
          </p:cNvCxnSpPr>
          <p:nvPr/>
        </p:nvCxnSpPr>
        <p:spPr>
          <a:xfrm rot="10800000">
            <a:off x="524299" y="2806361"/>
            <a:ext cx="806400" cy="255000"/>
          </a:xfrm>
          <a:prstGeom prst="curvedConnector2">
            <a:avLst/>
          </a:prstGeom>
          <a:noFill/>
          <a:ln cap="flat" cmpd="sng" w="19050">
            <a:solidFill>
              <a:srgbClr val="9DE2DE"/>
            </a:solidFill>
            <a:prstDash val="dash"/>
            <a:round/>
            <a:headEnd len="med" w="med" type="none"/>
            <a:tailEnd len="med" w="med" type="none"/>
          </a:ln>
        </p:spPr>
      </p:cxnSp>
      <p:sp>
        <p:nvSpPr>
          <p:cNvPr id="1961" name="Google Shape;1961;p3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62" name="Google Shape;1962;p33"/>
          <p:cNvCxnSpPr/>
          <p:nvPr/>
        </p:nvCxnSpPr>
        <p:spPr>
          <a:xfrm>
            <a:off x="1601311" y="5839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963" name="Google Shape;1963;p33"/>
          <p:cNvSpPr txBox="1"/>
          <p:nvPr/>
        </p:nvSpPr>
        <p:spPr>
          <a:xfrm>
            <a:off x="1095673" y="1065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Meckel Diverticulum</a:t>
            </a:r>
            <a:endParaRPr sz="2200"/>
          </a:p>
        </p:txBody>
      </p:sp>
      <p:sp>
        <p:nvSpPr>
          <p:cNvPr id="1964" name="Google Shape;1964;p33"/>
          <p:cNvSpPr/>
          <p:nvPr/>
        </p:nvSpPr>
        <p:spPr>
          <a:xfrm>
            <a:off x="74475" y="9746375"/>
            <a:ext cx="7440600" cy="8697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33"/>
          <p:cNvSpPr txBox="1"/>
          <p:nvPr/>
        </p:nvSpPr>
        <p:spPr>
          <a:xfrm>
            <a:off x="-94650" y="9746375"/>
            <a:ext cx="7589400" cy="1214100"/>
          </a:xfrm>
          <a:prstGeom prst="rect">
            <a:avLst/>
          </a:prstGeom>
          <a:noFill/>
          <a:ln>
            <a:noFill/>
          </a:ln>
        </p:spPr>
        <p:txBody>
          <a:bodyPr anchorCtr="0" anchor="t" bIns="91425" lIns="91425" spcFirstLastPara="1" rIns="91425" wrap="square" tIns="91425">
            <a:spAutoFit/>
          </a:bodyPr>
          <a:lstStyle/>
          <a:p>
            <a:pPr indent="-279400" lvl="0" marL="457200" rtl="0" algn="l">
              <a:lnSpc>
                <a:spcPct val="115000"/>
              </a:lnSpc>
              <a:spcBef>
                <a:spcPts val="1200"/>
              </a:spcBef>
              <a:spcAft>
                <a:spcPts val="0"/>
              </a:spcAft>
              <a:buClr>
                <a:srgbClr val="1C4588"/>
              </a:buClr>
              <a:buSzPts val="800"/>
              <a:buFont typeface="Mada"/>
              <a:buAutoNum type="arabicPeriod"/>
            </a:pPr>
            <a:r>
              <a:rPr lang="en-GB" sz="800">
                <a:solidFill>
                  <a:srgbClr val="1C4588"/>
                </a:solidFill>
                <a:latin typeface="Mada"/>
                <a:ea typeface="Mada"/>
                <a:cs typeface="Mada"/>
                <a:sym typeface="Mada"/>
              </a:rPr>
              <a:t>Rare in older patients, gastric mucosa tends to atrophy after that time. Hence why it doesn’t pose a concern  when found in older individuals. </a:t>
            </a:r>
            <a:endParaRPr sz="800">
              <a:solidFill>
                <a:srgbClr val="1C4588"/>
              </a:solidFill>
              <a:latin typeface="Mada"/>
              <a:ea typeface="Mada"/>
              <a:cs typeface="Mada"/>
              <a:sym typeface="Mada"/>
            </a:endParaRPr>
          </a:p>
          <a:p>
            <a:pPr indent="-279400" lvl="0" marL="457200" rtl="0" algn="l">
              <a:lnSpc>
                <a:spcPct val="115000"/>
              </a:lnSpc>
              <a:spcBef>
                <a:spcPts val="0"/>
              </a:spcBef>
              <a:spcAft>
                <a:spcPts val="0"/>
              </a:spcAft>
              <a:buClr>
                <a:srgbClr val="999999"/>
              </a:buClr>
              <a:buSzPts val="800"/>
              <a:buFont typeface="Mada"/>
              <a:buAutoNum type="arabicPeriod"/>
            </a:pPr>
            <a:r>
              <a:rPr lang="en-GB" sz="800">
                <a:solidFill>
                  <a:srgbClr val="999999"/>
                </a:solidFill>
                <a:latin typeface="Mada"/>
                <a:ea typeface="Mada"/>
                <a:cs typeface="Mada"/>
                <a:sym typeface="Mada"/>
              </a:rPr>
              <a:t>When a patient presents with signs and symptoms of appendicitis with an intraoperative normal appearing appendix, look for a Meckel diverticulum or a possible mesenteric adenitis. </a:t>
            </a:r>
            <a:endParaRPr sz="800">
              <a:solidFill>
                <a:srgbClr val="999999"/>
              </a:solidFill>
              <a:latin typeface="Mada"/>
              <a:ea typeface="Mada"/>
              <a:cs typeface="Mada"/>
              <a:sym typeface="Mada"/>
            </a:endParaRPr>
          </a:p>
          <a:p>
            <a:pPr indent="-279400" lvl="0" marL="457200" rtl="0" algn="l">
              <a:lnSpc>
                <a:spcPct val="115000"/>
              </a:lnSpc>
              <a:spcBef>
                <a:spcPts val="0"/>
              </a:spcBef>
              <a:spcAft>
                <a:spcPts val="0"/>
              </a:spcAft>
              <a:buClr>
                <a:srgbClr val="999999"/>
              </a:buClr>
              <a:buSzPts val="800"/>
              <a:buFont typeface="Mada"/>
              <a:buAutoNum type="arabicPeriod"/>
            </a:pPr>
            <a:r>
              <a:rPr lang="en-GB" sz="800">
                <a:solidFill>
                  <a:srgbClr val="999999"/>
                </a:solidFill>
                <a:latin typeface="Mada"/>
                <a:ea typeface="Mada"/>
                <a:cs typeface="Mada"/>
                <a:sym typeface="Mada"/>
              </a:rPr>
              <a:t>Meckel diverticulum does not have any unique presenting features, rather it is a rare cause for many common presentations (obstruction, diverticulitis and bleeding). Therefore the key to approach Meckel diverticulum is knowing the original workup  for these complications, as they tend to present as medical emergencies. </a:t>
            </a:r>
            <a:endParaRPr sz="800">
              <a:solidFill>
                <a:srgbClr val="999999"/>
              </a:solidFill>
              <a:latin typeface="Mada"/>
              <a:ea typeface="Mada"/>
              <a:cs typeface="Mada"/>
              <a:sym typeface="Mada"/>
            </a:endParaRPr>
          </a:p>
        </p:txBody>
      </p:sp>
      <p:sp>
        <p:nvSpPr>
          <p:cNvPr id="1966" name="Google Shape;1966;p33"/>
          <p:cNvSpPr txBox="1"/>
          <p:nvPr/>
        </p:nvSpPr>
        <p:spPr>
          <a:xfrm>
            <a:off x="313200" y="4600300"/>
            <a:ext cx="7278000" cy="155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GB" sz="1000">
                <a:solidFill>
                  <a:srgbClr val="999999"/>
                </a:solidFill>
                <a:highlight>
                  <a:schemeClr val="lt1"/>
                </a:highlight>
                <a:latin typeface="Mada"/>
                <a:ea typeface="Mada"/>
                <a:cs typeface="Mada"/>
                <a:sym typeface="Mada"/>
              </a:rPr>
              <a:t>Can be indistinguishable from appendicitis in presentation and complications, like perforation</a:t>
            </a:r>
            <a:r>
              <a:rPr baseline="30000" lang="en-GB" sz="1000">
                <a:solidFill>
                  <a:srgbClr val="999999"/>
                </a:solidFill>
                <a:highlight>
                  <a:schemeClr val="lt1"/>
                </a:highlight>
                <a:latin typeface="Mada"/>
                <a:ea typeface="Mada"/>
                <a:cs typeface="Mada"/>
                <a:sym typeface="Mada"/>
              </a:rPr>
              <a:t>2</a:t>
            </a:r>
            <a:endParaRPr sz="1000">
              <a:solidFill>
                <a:srgbClr val="999999"/>
              </a:solidFill>
              <a:highlight>
                <a:srgbClr val="FFFFFF"/>
              </a:highlight>
              <a:latin typeface="Mada"/>
              <a:ea typeface="Mada"/>
              <a:cs typeface="Mada"/>
              <a:sym typeface="Mada"/>
            </a:endParaRPr>
          </a:p>
          <a:p>
            <a:pPr indent="-292100" lvl="0" marL="457200" rtl="0" algn="l">
              <a:lnSpc>
                <a:spcPct val="115000"/>
              </a:lnSpc>
              <a:spcBef>
                <a:spcPts val="1200"/>
              </a:spcBef>
              <a:spcAft>
                <a:spcPts val="0"/>
              </a:spcAft>
              <a:buClr>
                <a:srgbClr val="999999"/>
              </a:buClr>
              <a:buSzPts val="1000"/>
              <a:buFont typeface="Mada"/>
              <a:buAutoNum type="arabicPeriod"/>
            </a:pPr>
            <a:r>
              <a:rPr lang="en-GB" sz="1000">
                <a:solidFill>
                  <a:srgbClr val="999999"/>
                </a:solidFill>
                <a:highlight>
                  <a:srgbClr val="FFFFFF"/>
                </a:highlight>
                <a:latin typeface="Mada"/>
                <a:ea typeface="Mada"/>
                <a:cs typeface="Mada"/>
                <a:sym typeface="Mada"/>
              </a:rPr>
              <a:t>Imaging: Indicated in hemodynamic stable patients, usually with bleeding</a:t>
            </a:r>
            <a:endParaRPr sz="1000">
              <a:solidFill>
                <a:srgbClr val="999999"/>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999999"/>
              </a:buClr>
              <a:buSzPts val="1000"/>
              <a:buFont typeface="Mada"/>
              <a:buChar char="●"/>
            </a:pPr>
            <a:r>
              <a:rPr lang="en-GB" sz="1000">
                <a:solidFill>
                  <a:srgbClr val="999999"/>
                </a:solidFill>
                <a:highlight>
                  <a:srgbClr val="FFFFFF"/>
                </a:highlight>
                <a:latin typeface="Mada"/>
                <a:ea typeface="Mada"/>
                <a:cs typeface="Mada"/>
                <a:sym typeface="Mada"/>
              </a:rPr>
              <a:t> CT or US: Limited, difficult to differentiate from bowel loops. CT angiography might demonstrate vitelline artery or contrast extravasation in bleeding.</a:t>
            </a:r>
            <a:endParaRPr sz="1000">
              <a:solidFill>
                <a:srgbClr val="999999"/>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999999"/>
              </a:buClr>
              <a:buSzPts val="1000"/>
              <a:buFont typeface="Mada"/>
              <a:buChar char="●"/>
            </a:pPr>
            <a:r>
              <a:rPr lang="en-GB" sz="1000">
                <a:solidFill>
                  <a:srgbClr val="999999"/>
                </a:solidFill>
                <a:highlight>
                  <a:srgbClr val="FFFFFF"/>
                </a:highlight>
                <a:latin typeface="Mada"/>
                <a:ea typeface="Mada"/>
                <a:cs typeface="Mada"/>
                <a:sym typeface="Mada"/>
              </a:rPr>
              <a:t>Meckel scintigraph</a:t>
            </a:r>
            <a:r>
              <a:rPr lang="en-GB" sz="1000">
                <a:solidFill>
                  <a:srgbClr val="999999"/>
                </a:solidFill>
                <a:latin typeface="Mada"/>
                <a:ea typeface="Mada"/>
                <a:cs typeface="Mada"/>
                <a:sym typeface="Mada"/>
              </a:rPr>
              <a:t>y </a:t>
            </a:r>
            <a:r>
              <a:rPr b="1" lang="en-GB" sz="1000">
                <a:solidFill>
                  <a:srgbClr val="999999"/>
                </a:solidFill>
                <a:latin typeface="Mada"/>
                <a:ea typeface="Mada"/>
                <a:cs typeface="Mada"/>
                <a:sym typeface="Mada"/>
              </a:rPr>
              <a:t>(modality of choice)</a:t>
            </a:r>
            <a:r>
              <a:rPr lang="en-GB" sz="1000">
                <a:solidFill>
                  <a:srgbClr val="999999"/>
                </a:solidFill>
                <a:highlight>
                  <a:srgbClr val="FFFFFF"/>
                </a:highlight>
                <a:latin typeface="Mada"/>
                <a:ea typeface="Mada"/>
                <a:cs typeface="Mada"/>
                <a:sym typeface="Mada"/>
              </a:rPr>
              <a:t>: Usually when bleeding is present, Technetium is preferentially picked up by gastric mucosa</a:t>
            </a:r>
            <a:endParaRPr sz="1000">
              <a:solidFill>
                <a:srgbClr val="999999"/>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999999"/>
              </a:buClr>
              <a:buSzPts val="1000"/>
              <a:buFont typeface="Mada"/>
              <a:buChar char="●"/>
            </a:pPr>
            <a:r>
              <a:rPr lang="en-GB" sz="1000">
                <a:solidFill>
                  <a:srgbClr val="999999"/>
                </a:solidFill>
                <a:highlight>
                  <a:srgbClr val="FFFFFF"/>
                </a:highlight>
                <a:latin typeface="Mada"/>
                <a:ea typeface="Mada"/>
                <a:cs typeface="Mada"/>
                <a:sym typeface="Mada"/>
              </a:rPr>
              <a:t> SPECT/CT: When scintigraphy is negative, but suspicion is high.</a:t>
            </a:r>
            <a:endParaRPr sz="1000">
              <a:solidFill>
                <a:srgbClr val="999999"/>
              </a:solidFill>
              <a:latin typeface="Mada"/>
              <a:ea typeface="Mada"/>
              <a:cs typeface="Mada"/>
              <a:sym typeface="Mada"/>
            </a:endParaRPr>
          </a:p>
        </p:txBody>
      </p:sp>
      <p:grpSp>
        <p:nvGrpSpPr>
          <p:cNvPr id="1967" name="Google Shape;1967;p33"/>
          <p:cNvGrpSpPr/>
          <p:nvPr/>
        </p:nvGrpSpPr>
        <p:grpSpPr>
          <a:xfrm>
            <a:off x="236994" y="4065940"/>
            <a:ext cx="467181" cy="476434"/>
            <a:chOff x="2410712" y="2415450"/>
            <a:chExt cx="312600" cy="312600"/>
          </a:xfrm>
        </p:grpSpPr>
        <p:sp>
          <p:nvSpPr>
            <p:cNvPr id="1968" name="Google Shape;1968;p3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3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0" name="Google Shape;1970;p33"/>
          <p:cNvSpPr txBox="1"/>
          <p:nvPr/>
        </p:nvSpPr>
        <p:spPr>
          <a:xfrm>
            <a:off x="694275" y="40925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Diagnostic Workup</a:t>
            </a:r>
            <a:r>
              <a:rPr b="1" baseline="30000" lang="en-GB" sz="1800">
                <a:solidFill>
                  <a:srgbClr val="006D77"/>
                </a:solidFill>
                <a:highlight>
                  <a:srgbClr val="EDF9F9"/>
                </a:highlight>
                <a:latin typeface="Lora"/>
                <a:ea typeface="Lora"/>
                <a:cs typeface="Lora"/>
                <a:sym typeface="Lora"/>
              </a:rPr>
              <a:t>3</a:t>
            </a:r>
            <a:r>
              <a:rPr b="1" lang="en-GB" sz="1800">
                <a:solidFill>
                  <a:srgbClr val="006D77"/>
                </a:solidFill>
                <a:highlight>
                  <a:srgbClr val="EDF9F9"/>
                </a:highlight>
                <a:latin typeface="Lora"/>
                <a:ea typeface="Lora"/>
                <a:cs typeface="Lora"/>
                <a:sym typeface="Lora"/>
              </a:rPr>
              <a:t> </a:t>
            </a:r>
            <a:endParaRPr b="1" sz="1800">
              <a:solidFill>
                <a:srgbClr val="006D77"/>
              </a:solidFill>
              <a:highlight>
                <a:srgbClr val="EDF9F9"/>
              </a:highlight>
              <a:latin typeface="Lora"/>
              <a:ea typeface="Lora"/>
              <a:cs typeface="Lora"/>
              <a:sym typeface="Lora"/>
            </a:endParaRPr>
          </a:p>
        </p:txBody>
      </p:sp>
      <p:grpSp>
        <p:nvGrpSpPr>
          <p:cNvPr id="1971" name="Google Shape;1971;p33"/>
          <p:cNvGrpSpPr/>
          <p:nvPr/>
        </p:nvGrpSpPr>
        <p:grpSpPr>
          <a:xfrm>
            <a:off x="236994" y="6364115"/>
            <a:ext cx="467181" cy="476434"/>
            <a:chOff x="2410712" y="2415450"/>
            <a:chExt cx="312600" cy="312600"/>
          </a:xfrm>
        </p:grpSpPr>
        <p:sp>
          <p:nvSpPr>
            <p:cNvPr id="1972" name="Google Shape;1972;p3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3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4" name="Google Shape;1974;p33"/>
          <p:cNvSpPr txBox="1"/>
          <p:nvPr/>
        </p:nvSpPr>
        <p:spPr>
          <a:xfrm>
            <a:off x="694275" y="639075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Management</a:t>
            </a:r>
            <a:endParaRPr b="1" sz="1800">
              <a:solidFill>
                <a:srgbClr val="006D77"/>
              </a:solidFill>
              <a:highlight>
                <a:srgbClr val="EDF9F9"/>
              </a:highlight>
              <a:latin typeface="Lora"/>
              <a:ea typeface="Lora"/>
              <a:cs typeface="Lora"/>
              <a:sym typeface="Lora"/>
            </a:endParaRPr>
          </a:p>
        </p:txBody>
      </p:sp>
      <p:sp>
        <p:nvSpPr>
          <p:cNvPr id="1975" name="Google Shape;1975;p33"/>
          <p:cNvSpPr/>
          <p:nvPr/>
        </p:nvSpPr>
        <p:spPr>
          <a:xfrm>
            <a:off x="6040225" y="5116275"/>
            <a:ext cx="27550" cy="233450"/>
          </a:xfrm>
          <a:custGeom>
            <a:rect b="b" l="l" r="r" t="t"/>
            <a:pathLst>
              <a:path extrusionOk="0" h="9338" w="1102">
                <a:moveTo>
                  <a:pt x="534" y="0"/>
                </a:moveTo>
                <a:cubicBezTo>
                  <a:pt x="239" y="0"/>
                  <a:pt x="0" y="239"/>
                  <a:pt x="0" y="535"/>
                </a:cubicBezTo>
                <a:lnTo>
                  <a:pt x="0" y="9183"/>
                </a:lnTo>
                <a:cubicBezTo>
                  <a:pt x="0" y="9267"/>
                  <a:pt x="70" y="9338"/>
                  <a:pt x="155" y="9338"/>
                </a:cubicBezTo>
                <a:lnTo>
                  <a:pt x="951" y="9338"/>
                </a:lnTo>
                <a:cubicBezTo>
                  <a:pt x="1036" y="9333"/>
                  <a:pt x="1101" y="9267"/>
                  <a:pt x="1101" y="9183"/>
                </a:cubicBezTo>
                <a:lnTo>
                  <a:pt x="1101" y="535"/>
                </a:lnTo>
                <a:cubicBezTo>
                  <a:pt x="1101" y="239"/>
                  <a:pt x="862" y="0"/>
                  <a:pt x="567"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33"/>
          <p:cNvSpPr/>
          <p:nvPr/>
        </p:nvSpPr>
        <p:spPr>
          <a:xfrm>
            <a:off x="6047125" y="5116225"/>
            <a:ext cx="20750" cy="233500"/>
          </a:xfrm>
          <a:custGeom>
            <a:rect b="b" l="l" r="r" t="t"/>
            <a:pathLst>
              <a:path extrusionOk="0" h="9340" w="830">
                <a:moveTo>
                  <a:pt x="271" y="0"/>
                </a:moveTo>
                <a:cubicBezTo>
                  <a:pt x="176" y="0"/>
                  <a:pt x="85" y="25"/>
                  <a:pt x="1" y="73"/>
                </a:cubicBezTo>
                <a:cubicBezTo>
                  <a:pt x="169" y="171"/>
                  <a:pt x="277" y="354"/>
                  <a:pt x="272" y="551"/>
                </a:cubicBezTo>
                <a:lnTo>
                  <a:pt x="272" y="9340"/>
                </a:lnTo>
                <a:lnTo>
                  <a:pt x="671" y="9340"/>
                </a:lnTo>
                <a:cubicBezTo>
                  <a:pt x="755" y="9335"/>
                  <a:pt x="825" y="9269"/>
                  <a:pt x="825" y="9185"/>
                </a:cubicBezTo>
                <a:lnTo>
                  <a:pt x="825" y="565"/>
                </a:lnTo>
                <a:cubicBezTo>
                  <a:pt x="830" y="274"/>
                  <a:pt x="610" y="31"/>
                  <a:pt x="319" y="2"/>
                </a:cubicBezTo>
                <a:cubicBezTo>
                  <a:pt x="303" y="1"/>
                  <a:pt x="287" y="0"/>
                  <a:pt x="2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33"/>
          <p:cNvSpPr/>
          <p:nvPr/>
        </p:nvSpPr>
        <p:spPr>
          <a:xfrm>
            <a:off x="1330699" y="2833361"/>
            <a:ext cx="4296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33"/>
          <p:cNvSpPr txBox="1"/>
          <p:nvPr/>
        </p:nvSpPr>
        <p:spPr>
          <a:xfrm flipH="1">
            <a:off x="1370879" y="2769239"/>
            <a:ext cx="349200" cy="58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4</a:t>
            </a:r>
            <a:endParaRPr b="1" sz="2400">
              <a:solidFill>
                <a:srgbClr val="006D77"/>
              </a:solidFill>
              <a:latin typeface="Pathway Gothic One"/>
              <a:ea typeface="Pathway Gothic One"/>
              <a:cs typeface="Pathway Gothic One"/>
              <a:sym typeface="Pathway Gothic One"/>
            </a:endParaRPr>
          </a:p>
        </p:txBody>
      </p:sp>
      <p:sp>
        <p:nvSpPr>
          <p:cNvPr id="1978" name="Google Shape;1978;p33"/>
          <p:cNvSpPr/>
          <p:nvPr/>
        </p:nvSpPr>
        <p:spPr>
          <a:xfrm flipH="1" rot="10800000">
            <a:off x="1326527" y="3349664"/>
            <a:ext cx="4296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33"/>
          <p:cNvSpPr txBox="1"/>
          <p:nvPr/>
        </p:nvSpPr>
        <p:spPr>
          <a:xfrm rot="-2953">
            <a:off x="1366555" y="3303778"/>
            <a:ext cx="349200" cy="58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5</a:t>
            </a:r>
            <a:endParaRPr b="1" sz="2400">
              <a:solidFill>
                <a:srgbClr val="006D77"/>
              </a:solidFill>
              <a:latin typeface="Pathway Gothic One"/>
              <a:ea typeface="Pathway Gothic One"/>
              <a:cs typeface="Pathway Gothic One"/>
              <a:sym typeface="Pathway Gothic One"/>
            </a:endParaRPr>
          </a:p>
        </p:txBody>
      </p:sp>
      <p:sp>
        <p:nvSpPr>
          <p:cNvPr id="1979" name="Google Shape;1979;p33"/>
          <p:cNvSpPr/>
          <p:nvPr/>
        </p:nvSpPr>
        <p:spPr>
          <a:xfrm>
            <a:off x="1326527" y="1262397"/>
            <a:ext cx="4296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80" name="Google Shape;1980;p33"/>
          <p:cNvCxnSpPr>
            <a:stCxn id="1979" idx="1"/>
            <a:endCxn id="1958" idx="0"/>
          </p:cNvCxnSpPr>
          <p:nvPr/>
        </p:nvCxnSpPr>
        <p:spPr>
          <a:xfrm flipH="1">
            <a:off x="524027" y="1490397"/>
            <a:ext cx="802500" cy="552000"/>
          </a:xfrm>
          <a:prstGeom prst="curvedConnector2">
            <a:avLst/>
          </a:prstGeom>
          <a:noFill/>
          <a:ln cap="flat" cmpd="sng" w="19050">
            <a:solidFill>
              <a:srgbClr val="9DE2DE"/>
            </a:solidFill>
            <a:prstDash val="dash"/>
            <a:round/>
            <a:headEnd len="med" w="med" type="none"/>
            <a:tailEnd len="med" w="med" type="none"/>
          </a:ln>
        </p:spPr>
      </p:cxnSp>
      <p:sp>
        <p:nvSpPr>
          <p:cNvPr id="1981" name="Google Shape;1981;p33"/>
          <p:cNvSpPr txBox="1"/>
          <p:nvPr/>
        </p:nvSpPr>
        <p:spPr>
          <a:xfrm flipH="1">
            <a:off x="1366707" y="1198275"/>
            <a:ext cx="349200" cy="58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1</a:t>
            </a:r>
            <a:endParaRPr b="1" sz="2400">
              <a:solidFill>
                <a:srgbClr val="006D77"/>
              </a:solidFill>
              <a:latin typeface="Pathway Gothic One"/>
              <a:ea typeface="Pathway Gothic One"/>
              <a:cs typeface="Pathway Gothic One"/>
              <a:sym typeface="Pathway Gothic One"/>
            </a:endParaRPr>
          </a:p>
        </p:txBody>
      </p:sp>
      <p:sp>
        <p:nvSpPr>
          <p:cNvPr id="1953" name="Google Shape;1953;p33"/>
          <p:cNvSpPr/>
          <p:nvPr/>
        </p:nvSpPr>
        <p:spPr>
          <a:xfrm>
            <a:off x="110029" y="1960569"/>
            <a:ext cx="828300" cy="927600"/>
          </a:xfrm>
          <a:prstGeom prst="ellipse">
            <a:avLst/>
          </a:prstGeom>
          <a:solidFill>
            <a:srgbClr val="E6F8F6"/>
          </a:solidFill>
          <a:ln cap="flat" cmpd="sng" w="19050">
            <a:solidFill>
              <a:srgbClr val="9DE2D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33"/>
          <p:cNvSpPr txBox="1"/>
          <p:nvPr/>
        </p:nvSpPr>
        <p:spPr>
          <a:xfrm>
            <a:off x="1756075" y="2286550"/>
            <a:ext cx="48654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sz="1000">
                <a:solidFill>
                  <a:srgbClr val="1C4588"/>
                </a:solidFill>
                <a:highlight>
                  <a:schemeClr val="lt1"/>
                </a:highlight>
                <a:latin typeface="Mada"/>
                <a:ea typeface="Mada"/>
                <a:cs typeface="Mada"/>
                <a:sym typeface="Mada"/>
              </a:rPr>
              <a:t>Ulcer or perforation → Hemorrhage</a:t>
            </a:r>
            <a:r>
              <a:rPr lang="en-GB" sz="1000">
                <a:solidFill>
                  <a:srgbClr val="999999"/>
                </a:solidFill>
                <a:highlight>
                  <a:schemeClr val="lt1"/>
                </a:highlight>
                <a:latin typeface="Mada"/>
                <a:ea typeface="Mada"/>
                <a:cs typeface="Mada"/>
                <a:sym typeface="Mada"/>
              </a:rPr>
              <a:t> (reported as the most common complication along with obstruction)</a:t>
            </a:r>
            <a:r>
              <a:rPr baseline="30000" lang="en-GB" sz="1000">
                <a:solidFill>
                  <a:srgbClr val="999999"/>
                </a:solidFill>
                <a:highlight>
                  <a:schemeClr val="lt1"/>
                </a:highlight>
                <a:latin typeface="Mada"/>
                <a:ea typeface="Mada"/>
                <a:cs typeface="Mada"/>
                <a:sym typeface="Mada"/>
              </a:rPr>
              <a:t>1</a:t>
            </a:r>
            <a:endParaRPr/>
          </a:p>
        </p:txBody>
      </p:sp>
      <p:sp>
        <p:nvSpPr>
          <p:cNvPr id="1983" name="Google Shape;1983;p33"/>
          <p:cNvSpPr txBox="1"/>
          <p:nvPr/>
        </p:nvSpPr>
        <p:spPr>
          <a:xfrm>
            <a:off x="1756075" y="2907350"/>
            <a:ext cx="56331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sz="1000">
                <a:solidFill>
                  <a:srgbClr val="1C4588"/>
                </a:solidFill>
                <a:highlight>
                  <a:schemeClr val="lt1"/>
                </a:highlight>
                <a:latin typeface="Mada"/>
                <a:ea typeface="Mada"/>
                <a:cs typeface="Mada"/>
                <a:sym typeface="Mada"/>
              </a:rPr>
              <a:t>Herniation: can slip into a femoral or an inguinal hernial sac (Littre hernia).</a:t>
            </a:r>
            <a:endParaRPr/>
          </a:p>
        </p:txBody>
      </p:sp>
      <p:sp>
        <p:nvSpPr>
          <p:cNvPr id="1984" name="Google Shape;1984;p33"/>
          <p:cNvSpPr txBox="1"/>
          <p:nvPr/>
        </p:nvSpPr>
        <p:spPr>
          <a:xfrm>
            <a:off x="1761825" y="3364150"/>
            <a:ext cx="47541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sz="1000">
                <a:solidFill>
                  <a:srgbClr val="1C4588"/>
                </a:solidFill>
                <a:latin typeface="Mada"/>
                <a:ea typeface="Mada"/>
                <a:cs typeface="Mada"/>
                <a:sym typeface="Mada"/>
              </a:rPr>
              <a:t>Neoplasm: Most common is a carcinoid tumor (other tumors: leiomyoma, leiomyosarcoma among others). </a:t>
            </a:r>
            <a:endParaRPr/>
          </a:p>
        </p:txBody>
      </p:sp>
      <p:grpSp>
        <p:nvGrpSpPr>
          <p:cNvPr id="1985" name="Google Shape;1985;p33"/>
          <p:cNvGrpSpPr/>
          <p:nvPr/>
        </p:nvGrpSpPr>
        <p:grpSpPr>
          <a:xfrm>
            <a:off x="236994" y="636240"/>
            <a:ext cx="467181" cy="476434"/>
            <a:chOff x="2410712" y="2415450"/>
            <a:chExt cx="312600" cy="312600"/>
          </a:xfrm>
        </p:grpSpPr>
        <p:sp>
          <p:nvSpPr>
            <p:cNvPr id="1986" name="Google Shape;1986;p3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3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8" name="Google Shape;1988;p33"/>
          <p:cNvSpPr txBox="1"/>
          <p:nvPr/>
        </p:nvSpPr>
        <p:spPr>
          <a:xfrm>
            <a:off x="694275" y="6628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Complications</a:t>
            </a:r>
            <a:endParaRPr b="1" sz="1800">
              <a:solidFill>
                <a:srgbClr val="006D77"/>
              </a:solidFill>
              <a:highlight>
                <a:srgbClr val="EDF9F9"/>
              </a:highlight>
              <a:latin typeface="Lora"/>
              <a:ea typeface="Lora"/>
              <a:cs typeface="Lora"/>
              <a:sym typeface="Lora"/>
            </a:endParaRPr>
          </a:p>
        </p:txBody>
      </p:sp>
      <p:pic>
        <p:nvPicPr>
          <p:cNvPr descr="Intestine free icon" id="1958" name="Google Shape;1958;p33" title="Intestine free icon"/>
          <p:cNvPicPr preferRelativeResize="0"/>
          <p:nvPr/>
        </p:nvPicPr>
        <p:blipFill>
          <a:blip r:embed="rId3">
            <a:alphaModFix/>
          </a:blip>
          <a:stretch>
            <a:fillRect/>
          </a:stretch>
        </p:blipFill>
        <p:spPr>
          <a:xfrm>
            <a:off x="142050" y="2042250"/>
            <a:ext cx="764250" cy="764250"/>
          </a:xfrm>
          <a:prstGeom prst="rect">
            <a:avLst/>
          </a:prstGeom>
          <a:noFill/>
          <a:ln>
            <a:noFill/>
          </a:ln>
        </p:spPr>
      </p:pic>
      <p:sp>
        <p:nvSpPr>
          <p:cNvPr id="1989" name="Google Shape;1989;p33"/>
          <p:cNvSpPr txBox="1"/>
          <p:nvPr/>
        </p:nvSpPr>
        <p:spPr>
          <a:xfrm>
            <a:off x="-437825" y="7694350"/>
            <a:ext cx="3100500" cy="2224200"/>
          </a:xfrm>
          <a:prstGeom prst="rect">
            <a:avLst/>
          </a:prstGeom>
          <a:noFill/>
          <a:ln>
            <a:noFill/>
          </a:ln>
        </p:spPr>
        <p:txBody>
          <a:bodyPr anchorCtr="0" anchor="t" bIns="91425" lIns="91425" spcFirstLastPara="1" rIns="91425" wrap="square" tIns="91425">
            <a:spAutoFit/>
          </a:bodyPr>
          <a:lstStyle/>
          <a:p>
            <a:pPr indent="-292100" lvl="0" marL="914400" rtl="0" algn="l">
              <a:lnSpc>
                <a:spcPct val="115000"/>
              </a:lnSpc>
              <a:spcBef>
                <a:spcPts val="1200"/>
              </a:spcBef>
              <a:spcAft>
                <a:spcPts val="0"/>
              </a:spcAft>
              <a:buClr>
                <a:srgbClr val="999999"/>
              </a:buClr>
              <a:buSzPts val="1000"/>
              <a:buFont typeface="Mada"/>
              <a:buChar char="●"/>
            </a:pPr>
            <a:r>
              <a:rPr lang="en-GB" sz="1000">
                <a:solidFill>
                  <a:srgbClr val="999999"/>
                </a:solidFill>
                <a:latin typeface="Mada"/>
                <a:ea typeface="Mada"/>
                <a:cs typeface="Mada"/>
                <a:sym typeface="Mada"/>
              </a:rPr>
              <a:t>Asymptomatic on imaging: No treatment.</a:t>
            </a:r>
            <a:r>
              <a:rPr lang="en-GB" sz="1000">
                <a:solidFill>
                  <a:srgbClr val="999999"/>
                </a:solidFill>
                <a:latin typeface="Mada"/>
                <a:ea typeface="Mada"/>
                <a:cs typeface="Mada"/>
                <a:sym typeface="Mada"/>
              </a:rPr>
              <a:t> </a:t>
            </a:r>
            <a:endParaRPr sz="1000">
              <a:solidFill>
                <a:srgbClr val="999999"/>
              </a:solidFill>
              <a:latin typeface="Mada"/>
              <a:ea typeface="Mada"/>
              <a:cs typeface="Mada"/>
              <a:sym typeface="Mada"/>
            </a:endParaRPr>
          </a:p>
          <a:p>
            <a:pPr indent="-292100" lvl="0" marL="914400" rtl="0" algn="l">
              <a:lnSpc>
                <a:spcPct val="115000"/>
              </a:lnSpc>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Asymptomatic on surgical exploration: Resection in patients younger than 50</a:t>
            </a:r>
            <a:r>
              <a:rPr baseline="30000" lang="en-GB" sz="1000">
                <a:solidFill>
                  <a:srgbClr val="999999"/>
                </a:solidFill>
                <a:latin typeface="Mada"/>
                <a:ea typeface="Mada"/>
                <a:cs typeface="Mada"/>
                <a:sym typeface="Mada"/>
              </a:rPr>
              <a:t>1</a:t>
            </a:r>
            <a:endParaRPr sz="1000">
              <a:solidFill>
                <a:srgbClr val="999999"/>
              </a:solidFill>
              <a:latin typeface="Mada"/>
              <a:ea typeface="Mada"/>
              <a:cs typeface="Mada"/>
              <a:sym typeface="Mada"/>
            </a:endParaRPr>
          </a:p>
          <a:p>
            <a:pPr indent="-292100" lvl="0" marL="914400" rtl="0" algn="l">
              <a:lnSpc>
                <a:spcPct val="115000"/>
              </a:lnSpc>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Some sources suggest resection when any of the following criteria are met: &lt;40, longer than 2cm, presence of a fibrous band, heterotopic mucosa.</a:t>
            </a:r>
            <a:endParaRPr sz="1000">
              <a:solidFill>
                <a:srgbClr val="999999"/>
              </a:solidFill>
              <a:latin typeface="Mada"/>
              <a:ea typeface="Mada"/>
              <a:cs typeface="Mada"/>
              <a:sym typeface="Mada"/>
            </a:endParaRPr>
          </a:p>
        </p:txBody>
      </p:sp>
      <p:sp>
        <p:nvSpPr>
          <p:cNvPr id="1990" name="Google Shape;1990;p33"/>
          <p:cNvSpPr txBox="1"/>
          <p:nvPr/>
        </p:nvSpPr>
        <p:spPr>
          <a:xfrm>
            <a:off x="4612125" y="7694350"/>
            <a:ext cx="2963400" cy="1877700"/>
          </a:xfrm>
          <a:prstGeom prst="rect">
            <a:avLst/>
          </a:prstGeom>
          <a:noFill/>
          <a:ln>
            <a:noFill/>
          </a:ln>
        </p:spPr>
        <p:txBody>
          <a:bodyPr anchorCtr="0" anchor="t" bIns="91425" lIns="91425" spcFirstLastPara="1" rIns="91425" wrap="square" tIns="91425">
            <a:spAutoFit/>
          </a:bodyPr>
          <a:lstStyle/>
          <a:p>
            <a:pPr indent="-292100" lvl="0" marL="914400" rtl="0" algn="l">
              <a:lnSpc>
                <a:spcPct val="115000"/>
              </a:lnSpc>
              <a:spcBef>
                <a:spcPts val="1200"/>
              </a:spcBef>
              <a:spcAft>
                <a:spcPts val="0"/>
              </a:spcAft>
              <a:buClr>
                <a:srgbClr val="999999"/>
              </a:buClr>
              <a:buSzPts val="1000"/>
              <a:buFont typeface="Mada"/>
              <a:buChar char="●"/>
            </a:pPr>
            <a:r>
              <a:rPr lang="en-GB" sz="1000">
                <a:solidFill>
                  <a:srgbClr val="999999"/>
                </a:solidFill>
                <a:latin typeface="Mada"/>
                <a:ea typeface="Mada"/>
                <a:cs typeface="Mada"/>
                <a:sym typeface="Mada"/>
              </a:rPr>
              <a:t>Ileal resection in case of a bleeding ulcer </a:t>
            </a:r>
            <a:endParaRPr sz="1000">
              <a:solidFill>
                <a:srgbClr val="999999"/>
              </a:solidFill>
              <a:latin typeface="Mada"/>
              <a:ea typeface="Mada"/>
              <a:cs typeface="Mada"/>
              <a:sym typeface="Mada"/>
            </a:endParaRPr>
          </a:p>
          <a:p>
            <a:pPr indent="-292100" lvl="0" marL="914400" rtl="0" algn="l">
              <a:lnSpc>
                <a:spcPct val="115000"/>
              </a:lnSpc>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Simple diverticulotomy </a:t>
            </a:r>
            <a:endParaRPr sz="1000">
              <a:solidFill>
                <a:srgbClr val="999999"/>
              </a:solidFill>
              <a:latin typeface="Mada"/>
              <a:ea typeface="Mada"/>
              <a:cs typeface="Mada"/>
              <a:sym typeface="Mada"/>
            </a:endParaRPr>
          </a:p>
          <a:p>
            <a:pPr indent="-292100" lvl="0" marL="914400" rtl="0" algn="l">
              <a:lnSpc>
                <a:spcPct val="115000"/>
              </a:lnSpc>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Diverticulitis: IV antibiotics (e.g. aminoglycosides, clindamycin) followed by resection.</a:t>
            </a:r>
            <a:endParaRPr sz="1000">
              <a:solidFill>
                <a:srgbClr val="999999"/>
              </a:solidFill>
              <a:latin typeface="Mada"/>
              <a:ea typeface="Mada"/>
              <a:cs typeface="Mada"/>
              <a:sym typeface="Mada"/>
            </a:endParaRPr>
          </a:p>
          <a:p>
            <a:pPr indent="-292100" lvl="0" marL="914400" rtl="0" algn="l">
              <a:lnSpc>
                <a:spcPct val="115000"/>
              </a:lnSpc>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Obstruction: Laparotomy then resection  </a:t>
            </a:r>
            <a:endParaRPr sz="1000">
              <a:solidFill>
                <a:srgbClr val="999999"/>
              </a:solidFill>
              <a:latin typeface="Mada"/>
              <a:ea typeface="Mada"/>
              <a:cs typeface="Mada"/>
              <a:sym typeface="Mada"/>
            </a:endParaRPr>
          </a:p>
        </p:txBody>
      </p:sp>
      <p:grpSp>
        <p:nvGrpSpPr>
          <p:cNvPr id="1991" name="Google Shape;1991;p33"/>
          <p:cNvGrpSpPr/>
          <p:nvPr/>
        </p:nvGrpSpPr>
        <p:grpSpPr>
          <a:xfrm flipH="1">
            <a:off x="4518588" y="7284214"/>
            <a:ext cx="699458" cy="245703"/>
            <a:chOff x="2975113" y="1557825"/>
            <a:chExt cx="800113" cy="303300"/>
          </a:xfrm>
        </p:grpSpPr>
        <p:cxnSp>
          <p:nvCxnSpPr>
            <p:cNvPr id="1992" name="Google Shape;1992;p33"/>
            <p:cNvCxnSpPr/>
            <p:nvPr/>
          </p:nvCxnSpPr>
          <p:spPr>
            <a:xfrm>
              <a:off x="2975113" y="1560550"/>
              <a:ext cx="443100" cy="0"/>
            </a:xfrm>
            <a:prstGeom prst="straightConnector1">
              <a:avLst/>
            </a:prstGeom>
            <a:noFill/>
            <a:ln cap="flat" cmpd="sng" w="19050">
              <a:solidFill>
                <a:srgbClr val="ABE5D9"/>
              </a:solidFill>
              <a:prstDash val="solid"/>
              <a:round/>
              <a:headEnd len="med" w="med" type="none"/>
              <a:tailEnd len="med" w="med" type="none"/>
            </a:ln>
          </p:spPr>
        </p:cxnSp>
        <p:cxnSp>
          <p:nvCxnSpPr>
            <p:cNvPr id="1993" name="Google Shape;1993;p33"/>
            <p:cNvCxnSpPr/>
            <p:nvPr/>
          </p:nvCxnSpPr>
          <p:spPr>
            <a:xfrm>
              <a:off x="3410425" y="1557825"/>
              <a:ext cx="364800" cy="303300"/>
            </a:xfrm>
            <a:prstGeom prst="straightConnector1">
              <a:avLst/>
            </a:prstGeom>
            <a:noFill/>
            <a:ln cap="flat" cmpd="sng" w="19050">
              <a:solidFill>
                <a:srgbClr val="ABE5D9"/>
              </a:solidFill>
              <a:prstDash val="solid"/>
              <a:round/>
              <a:headEnd len="med" w="med" type="none"/>
              <a:tailEnd len="med" w="med" type="none"/>
            </a:ln>
          </p:spPr>
        </p:cxnSp>
      </p:grpSp>
      <p:sp>
        <p:nvSpPr>
          <p:cNvPr id="1994" name="Google Shape;1994;p33"/>
          <p:cNvSpPr/>
          <p:nvPr/>
        </p:nvSpPr>
        <p:spPr>
          <a:xfrm>
            <a:off x="2908626" y="7440276"/>
            <a:ext cx="1855800" cy="1831800"/>
          </a:xfrm>
          <a:prstGeom prst="ellipse">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33"/>
          <p:cNvSpPr/>
          <p:nvPr/>
        </p:nvSpPr>
        <p:spPr>
          <a:xfrm>
            <a:off x="4473685" y="7467956"/>
            <a:ext cx="136884" cy="127403"/>
          </a:xfrm>
          <a:custGeom>
            <a:rect b="b" l="l" r="r" t="t"/>
            <a:pathLst>
              <a:path extrusionOk="0" h="5113" w="5091">
                <a:moveTo>
                  <a:pt x="2557" y="0"/>
                </a:moveTo>
                <a:cubicBezTo>
                  <a:pt x="1142" y="0"/>
                  <a:pt x="1" y="1141"/>
                  <a:pt x="1" y="2557"/>
                </a:cubicBezTo>
                <a:cubicBezTo>
                  <a:pt x="1" y="3972"/>
                  <a:pt x="1142" y="5113"/>
                  <a:pt x="2557" y="5113"/>
                </a:cubicBezTo>
                <a:cubicBezTo>
                  <a:pt x="3949" y="5113"/>
                  <a:pt x="5091" y="3972"/>
                  <a:pt x="5091" y="2557"/>
                </a:cubicBezTo>
                <a:cubicBezTo>
                  <a:pt x="5091" y="1141"/>
                  <a:pt x="3949" y="0"/>
                  <a:pt x="255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33"/>
          <p:cNvSpPr/>
          <p:nvPr/>
        </p:nvSpPr>
        <p:spPr>
          <a:xfrm>
            <a:off x="4506215" y="7498652"/>
            <a:ext cx="71817" cy="66580"/>
          </a:xfrm>
          <a:custGeom>
            <a:rect b="b" l="l" r="r" t="t"/>
            <a:pathLst>
              <a:path extrusionOk="0" h="2672" w="2671">
                <a:moveTo>
                  <a:pt x="1347" y="1"/>
                </a:moveTo>
                <a:cubicBezTo>
                  <a:pt x="594" y="1"/>
                  <a:pt x="0" y="594"/>
                  <a:pt x="0" y="1325"/>
                </a:cubicBezTo>
                <a:cubicBezTo>
                  <a:pt x="0" y="2055"/>
                  <a:pt x="594" y="2671"/>
                  <a:pt x="1347" y="2671"/>
                </a:cubicBezTo>
                <a:cubicBezTo>
                  <a:pt x="2077" y="2671"/>
                  <a:pt x="2671" y="2055"/>
                  <a:pt x="2671" y="1325"/>
                </a:cubicBezTo>
                <a:cubicBezTo>
                  <a:pt x="2671" y="594"/>
                  <a:pt x="2077" y="1"/>
                  <a:pt x="134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33"/>
          <p:cNvSpPr/>
          <p:nvPr/>
        </p:nvSpPr>
        <p:spPr>
          <a:xfrm>
            <a:off x="3053678" y="7467956"/>
            <a:ext cx="136884" cy="127403"/>
          </a:xfrm>
          <a:custGeom>
            <a:rect b="b" l="l" r="r" t="t"/>
            <a:pathLst>
              <a:path extrusionOk="0" h="5113" w="5091">
                <a:moveTo>
                  <a:pt x="2557" y="0"/>
                </a:moveTo>
                <a:cubicBezTo>
                  <a:pt x="1142" y="0"/>
                  <a:pt x="1" y="1141"/>
                  <a:pt x="1" y="2557"/>
                </a:cubicBezTo>
                <a:cubicBezTo>
                  <a:pt x="1" y="3972"/>
                  <a:pt x="1142" y="5113"/>
                  <a:pt x="2557" y="5113"/>
                </a:cubicBezTo>
                <a:cubicBezTo>
                  <a:pt x="3950" y="5113"/>
                  <a:pt x="5091" y="3972"/>
                  <a:pt x="5091" y="2557"/>
                </a:cubicBezTo>
                <a:cubicBezTo>
                  <a:pt x="5091" y="1141"/>
                  <a:pt x="3950" y="0"/>
                  <a:pt x="255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98" name="Google Shape;1998;p33"/>
          <p:cNvGrpSpPr/>
          <p:nvPr/>
        </p:nvGrpSpPr>
        <p:grpSpPr>
          <a:xfrm flipH="1">
            <a:off x="5206217" y="6971173"/>
            <a:ext cx="629528" cy="634179"/>
            <a:chOff x="2268306" y="3946838"/>
            <a:chExt cx="720119" cy="782840"/>
          </a:xfrm>
        </p:grpSpPr>
        <p:sp>
          <p:nvSpPr>
            <p:cNvPr id="1999" name="Google Shape;1999;p33"/>
            <p:cNvSpPr/>
            <p:nvPr/>
          </p:nvSpPr>
          <p:spPr>
            <a:xfrm>
              <a:off x="2597343" y="3946838"/>
              <a:ext cx="391082" cy="782840"/>
            </a:xfrm>
            <a:custGeom>
              <a:rect b="b" l="l" r="r" t="t"/>
              <a:pathLst>
                <a:path extrusionOk="0" h="25452" w="12715">
                  <a:moveTo>
                    <a:pt x="1" y="1"/>
                  </a:moveTo>
                  <a:lnTo>
                    <a:pt x="1" y="25451"/>
                  </a:lnTo>
                  <a:cubicBezTo>
                    <a:pt x="7008" y="25451"/>
                    <a:pt x="12715" y="19745"/>
                    <a:pt x="12715" y="12715"/>
                  </a:cubicBezTo>
                  <a:cubicBezTo>
                    <a:pt x="12715" y="5707"/>
                    <a:pt x="7008"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33"/>
            <p:cNvSpPr/>
            <p:nvPr/>
          </p:nvSpPr>
          <p:spPr>
            <a:xfrm>
              <a:off x="2268306" y="4004414"/>
              <a:ext cx="663470" cy="663470"/>
            </a:xfrm>
            <a:custGeom>
              <a:rect b="b" l="l" r="r" t="t"/>
              <a:pathLst>
                <a:path extrusionOk="0" h="21571" w="21571">
                  <a:moveTo>
                    <a:pt x="10797" y="1"/>
                  </a:moveTo>
                  <a:cubicBezTo>
                    <a:pt x="4840" y="1"/>
                    <a:pt x="1" y="4840"/>
                    <a:pt x="1" y="10797"/>
                  </a:cubicBezTo>
                  <a:cubicBezTo>
                    <a:pt x="1" y="16754"/>
                    <a:pt x="4840" y="21570"/>
                    <a:pt x="10797" y="21570"/>
                  </a:cubicBezTo>
                  <a:cubicBezTo>
                    <a:pt x="16732" y="21570"/>
                    <a:pt x="21571" y="16754"/>
                    <a:pt x="21571" y="10797"/>
                  </a:cubicBezTo>
                  <a:cubicBezTo>
                    <a:pt x="21571" y="4840"/>
                    <a:pt x="16732" y="1"/>
                    <a:pt x="10797"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900">
                  <a:solidFill>
                    <a:srgbClr val="ABE5D9"/>
                  </a:solidFill>
                  <a:latin typeface="Comfortaa"/>
                  <a:ea typeface="Comfortaa"/>
                  <a:cs typeface="Comfortaa"/>
                  <a:sym typeface="Comfortaa"/>
                </a:rPr>
                <a:t>2</a:t>
              </a:r>
              <a:endParaRPr/>
            </a:p>
          </p:txBody>
        </p:sp>
      </p:grpSp>
      <p:sp>
        <p:nvSpPr>
          <p:cNvPr id="2001" name="Google Shape;2001;p33"/>
          <p:cNvSpPr/>
          <p:nvPr/>
        </p:nvSpPr>
        <p:spPr>
          <a:xfrm>
            <a:off x="3086209" y="7498652"/>
            <a:ext cx="71843" cy="66580"/>
          </a:xfrm>
          <a:custGeom>
            <a:rect b="b" l="l" r="r" t="t"/>
            <a:pathLst>
              <a:path extrusionOk="0" h="2672" w="2672">
                <a:moveTo>
                  <a:pt x="1347" y="1"/>
                </a:moveTo>
                <a:cubicBezTo>
                  <a:pt x="594" y="1"/>
                  <a:pt x="1" y="594"/>
                  <a:pt x="1" y="1325"/>
                </a:cubicBezTo>
                <a:cubicBezTo>
                  <a:pt x="1" y="2055"/>
                  <a:pt x="594" y="2671"/>
                  <a:pt x="1347" y="2671"/>
                </a:cubicBezTo>
                <a:cubicBezTo>
                  <a:pt x="2078" y="2671"/>
                  <a:pt x="2671" y="2055"/>
                  <a:pt x="2671" y="1325"/>
                </a:cubicBezTo>
                <a:cubicBezTo>
                  <a:pt x="2671" y="594"/>
                  <a:pt x="2078" y="1"/>
                  <a:pt x="134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02" name="Google Shape;2002;p33"/>
          <p:cNvGrpSpPr/>
          <p:nvPr/>
        </p:nvGrpSpPr>
        <p:grpSpPr>
          <a:xfrm>
            <a:off x="2432883" y="7284214"/>
            <a:ext cx="699458" cy="245703"/>
            <a:chOff x="2975113" y="1557825"/>
            <a:chExt cx="800113" cy="303300"/>
          </a:xfrm>
        </p:grpSpPr>
        <p:cxnSp>
          <p:nvCxnSpPr>
            <p:cNvPr id="2003" name="Google Shape;2003;p33"/>
            <p:cNvCxnSpPr/>
            <p:nvPr/>
          </p:nvCxnSpPr>
          <p:spPr>
            <a:xfrm>
              <a:off x="2975113" y="1560550"/>
              <a:ext cx="443100" cy="0"/>
            </a:xfrm>
            <a:prstGeom prst="straightConnector1">
              <a:avLst/>
            </a:prstGeom>
            <a:noFill/>
            <a:ln cap="flat" cmpd="sng" w="19050">
              <a:solidFill>
                <a:srgbClr val="ABE5D9"/>
              </a:solidFill>
              <a:prstDash val="solid"/>
              <a:round/>
              <a:headEnd len="med" w="med" type="none"/>
              <a:tailEnd len="med" w="med" type="none"/>
            </a:ln>
          </p:spPr>
        </p:cxnSp>
        <p:cxnSp>
          <p:nvCxnSpPr>
            <p:cNvPr id="2004" name="Google Shape;2004;p33"/>
            <p:cNvCxnSpPr/>
            <p:nvPr/>
          </p:nvCxnSpPr>
          <p:spPr>
            <a:xfrm>
              <a:off x="3410425" y="1557825"/>
              <a:ext cx="364800" cy="303300"/>
            </a:xfrm>
            <a:prstGeom prst="straightConnector1">
              <a:avLst/>
            </a:prstGeom>
            <a:noFill/>
            <a:ln cap="flat" cmpd="sng" w="19050">
              <a:solidFill>
                <a:srgbClr val="ABE5D9"/>
              </a:solidFill>
              <a:prstDash val="solid"/>
              <a:round/>
              <a:headEnd len="med" w="med" type="none"/>
              <a:tailEnd len="med" w="med" type="none"/>
            </a:ln>
          </p:spPr>
        </p:cxnSp>
      </p:grpSp>
      <p:sp>
        <p:nvSpPr>
          <p:cNvPr id="2005" name="Google Shape;2005;p33"/>
          <p:cNvSpPr/>
          <p:nvPr/>
        </p:nvSpPr>
        <p:spPr>
          <a:xfrm>
            <a:off x="231700" y="6980556"/>
            <a:ext cx="1768149" cy="607464"/>
          </a:xfrm>
          <a:custGeom>
            <a:rect b="b" l="l" r="r" t="t"/>
            <a:pathLst>
              <a:path extrusionOk="0" h="24379" w="65761">
                <a:moveTo>
                  <a:pt x="12212" y="1"/>
                </a:moveTo>
                <a:cubicBezTo>
                  <a:pt x="5479" y="1"/>
                  <a:pt x="0" y="5479"/>
                  <a:pt x="0" y="12190"/>
                </a:cubicBezTo>
                <a:cubicBezTo>
                  <a:pt x="0" y="18923"/>
                  <a:pt x="5479" y="24378"/>
                  <a:pt x="12212" y="24378"/>
                </a:cubicBezTo>
                <a:lnTo>
                  <a:pt x="65760" y="24378"/>
                </a:lnTo>
                <a:lnTo>
                  <a:pt x="65760" y="23945"/>
                </a:lnTo>
                <a:lnTo>
                  <a:pt x="12212" y="23945"/>
                </a:lnTo>
                <a:cubicBezTo>
                  <a:pt x="5730" y="23945"/>
                  <a:pt x="457" y="18672"/>
                  <a:pt x="457" y="12190"/>
                </a:cubicBezTo>
                <a:cubicBezTo>
                  <a:pt x="457" y="5707"/>
                  <a:pt x="5730" y="457"/>
                  <a:pt x="12212" y="457"/>
                </a:cubicBezTo>
                <a:lnTo>
                  <a:pt x="65760" y="457"/>
                </a:lnTo>
                <a:lnTo>
                  <a:pt x="6576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33"/>
          <p:cNvSpPr/>
          <p:nvPr/>
        </p:nvSpPr>
        <p:spPr>
          <a:xfrm>
            <a:off x="2102446" y="6967475"/>
            <a:ext cx="341875" cy="634200"/>
          </a:xfrm>
          <a:custGeom>
            <a:rect b="b" l="l" r="r" t="t"/>
            <a:pathLst>
              <a:path extrusionOk="0" h="25452" w="12715">
                <a:moveTo>
                  <a:pt x="1" y="1"/>
                </a:moveTo>
                <a:lnTo>
                  <a:pt x="1" y="25451"/>
                </a:lnTo>
                <a:cubicBezTo>
                  <a:pt x="7008" y="25451"/>
                  <a:pt x="12715" y="19745"/>
                  <a:pt x="12715" y="12715"/>
                </a:cubicBezTo>
                <a:cubicBezTo>
                  <a:pt x="12715" y="5684"/>
                  <a:pt x="7008"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33"/>
          <p:cNvSpPr/>
          <p:nvPr/>
        </p:nvSpPr>
        <p:spPr>
          <a:xfrm>
            <a:off x="1814816" y="7014117"/>
            <a:ext cx="579990" cy="537495"/>
          </a:xfrm>
          <a:custGeom>
            <a:rect b="b" l="l" r="r" t="t"/>
            <a:pathLst>
              <a:path extrusionOk="0" h="21571" w="21571">
                <a:moveTo>
                  <a:pt x="10797" y="1"/>
                </a:moveTo>
                <a:cubicBezTo>
                  <a:pt x="4840" y="1"/>
                  <a:pt x="1" y="4840"/>
                  <a:pt x="1" y="10797"/>
                </a:cubicBezTo>
                <a:cubicBezTo>
                  <a:pt x="1" y="16754"/>
                  <a:pt x="4840" y="21570"/>
                  <a:pt x="10797" y="21570"/>
                </a:cubicBezTo>
                <a:cubicBezTo>
                  <a:pt x="16732" y="21570"/>
                  <a:pt x="21571" y="16754"/>
                  <a:pt x="21571" y="10797"/>
                </a:cubicBezTo>
                <a:cubicBezTo>
                  <a:pt x="21571" y="4840"/>
                  <a:pt x="16732" y="1"/>
                  <a:pt x="10797"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900">
                <a:solidFill>
                  <a:srgbClr val="ABE5D9"/>
                </a:solidFill>
                <a:latin typeface="Comfortaa"/>
                <a:ea typeface="Comfortaa"/>
                <a:cs typeface="Comfortaa"/>
                <a:sym typeface="Comfortaa"/>
              </a:rPr>
              <a:t>1</a:t>
            </a:r>
            <a:endParaRPr b="1" sz="1900">
              <a:solidFill>
                <a:srgbClr val="ABE5D9"/>
              </a:solidFill>
              <a:latin typeface="Comfortaa"/>
              <a:ea typeface="Comfortaa"/>
              <a:cs typeface="Comfortaa"/>
              <a:sym typeface="Comfortaa"/>
            </a:endParaRPr>
          </a:p>
        </p:txBody>
      </p:sp>
      <p:sp>
        <p:nvSpPr>
          <p:cNvPr id="2008" name="Google Shape;2008;p33"/>
          <p:cNvSpPr/>
          <p:nvPr/>
        </p:nvSpPr>
        <p:spPr>
          <a:xfrm>
            <a:off x="5657376" y="6984542"/>
            <a:ext cx="1768122" cy="607464"/>
          </a:xfrm>
          <a:custGeom>
            <a:rect b="b" l="l" r="r" t="t"/>
            <a:pathLst>
              <a:path extrusionOk="0" h="24379" w="65760">
                <a:moveTo>
                  <a:pt x="0" y="1"/>
                </a:moveTo>
                <a:lnTo>
                  <a:pt x="0" y="434"/>
                </a:lnTo>
                <a:lnTo>
                  <a:pt x="53548" y="434"/>
                </a:lnTo>
                <a:cubicBezTo>
                  <a:pt x="60031" y="434"/>
                  <a:pt x="65303" y="5707"/>
                  <a:pt x="65303" y="12189"/>
                </a:cubicBezTo>
                <a:cubicBezTo>
                  <a:pt x="65303" y="18672"/>
                  <a:pt x="60031" y="23944"/>
                  <a:pt x="53548" y="23944"/>
                </a:cubicBezTo>
                <a:lnTo>
                  <a:pt x="0" y="23944"/>
                </a:lnTo>
                <a:lnTo>
                  <a:pt x="0" y="24378"/>
                </a:lnTo>
                <a:lnTo>
                  <a:pt x="53548" y="24378"/>
                </a:lnTo>
                <a:cubicBezTo>
                  <a:pt x="60282" y="24378"/>
                  <a:pt x="65760" y="18923"/>
                  <a:pt x="65760" y="12189"/>
                </a:cubicBezTo>
                <a:cubicBezTo>
                  <a:pt x="65760" y="5456"/>
                  <a:pt x="60282" y="1"/>
                  <a:pt x="5354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33"/>
          <p:cNvSpPr txBox="1"/>
          <p:nvPr/>
        </p:nvSpPr>
        <p:spPr>
          <a:xfrm>
            <a:off x="-396250" y="7166825"/>
            <a:ext cx="2262300" cy="209400"/>
          </a:xfrm>
          <a:prstGeom prst="rect">
            <a:avLst/>
          </a:prstGeom>
          <a:noFill/>
          <a:ln>
            <a:noFill/>
          </a:ln>
        </p:spPr>
        <p:txBody>
          <a:bodyPr anchorCtr="0" anchor="ctr" bIns="91425" lIns="91425" spcFirstLastPara="1" rIns="91425" wrap="square" tIns="91425">
            <a:noAutofit/>
          </a:bodyPr>
          <a:lstStyle/>
          <a:p>
            <a:pPr indent="0" lvl="0" marL="914400" rtl="0" algn="l">
              <a:lnSpc>
                <a:spcPct val="115000"/>
              </a:lnSpc>
              <a:spcBef>
                <a:spcPts val="1200"/>
              </a:spcBef>
              <a:spcAft>
                <a:spcPts val="1200"/>
              </a:spcAft>
              <a:buNone/>
            </a:pPr>
            <a:r>
              <a:rPr b="1" lang="en-GB" sz="1200">
                <a:solidFill>
                  <a:srgbClr val="1C4588"/>
                </a:solidFill>
                <a:latin typeface="Lora"/>
                <a:ea typeface="Lora"/>
                <a:cs typeface="Lora"/>
                <a:sym typeface="Lora"/>
              </a:rPr>
              <a:t>Asymptomatic</a:t>
            </a:r>
            <a:endParaRPr sz="1200">
              <a:solidFill>
                <a:srgbClr val="000000"/>
              </a:solidFill>
              <a:latin typeface="Lora"/>
              <a:ea typeface="Lora"/>
              <a:cs typeface="Lora"/>
              <a:sym typeface="Lora"/>
            </a:endParaRPr>
          </a:p>
        </p:txBody>
      </p:sp>
      <p:sp>
        <p:nvSpPr>
          <p:cNvPr id="2010" name="Google Shape;2010;p33"/>
          <p:cNvSpPr txBox="1"/>
          <p:nvPr/>
        </p:nvSpPr>
        <p:spPr>
          <a:xfrm>
            <a:off x="5028975" y="7166825"/>
            <a:ext cx="2835300" cy="209400"/>
          </a:xfrm>
          <a:prstGeom prst="rect">
            <a:avLst/>
          </a:prstGeom>
          <a:noFill/>
          <a:ln>
            <a:noFill/>
          </a:ln>
        </p:spPr>
        <p:txBody>
          <a:bodyPr anchorCtr="0" anchor="ctr" bIns="91425" lIns="91425" spcFirstLastPara="1" rIns="91425" wrap="square" tIns="91425">
            <a:noAutofit/>
          </a:bodyPr>
          <a:lstStyle/>
          <a:p>
            <a:pPr indent="0" lvl="0" marL="914400" rtl="0" algn="l">
              <a:lnSpc>
                <a:spcPct val="115000"/>
              </a:lnSpc>
              <a:spcBef>
                <a:spcPts val="1200"/>
              </a:spcBef>
              <a:spcAft>
                <a:spcPts val="1200"/>
              </a:spcAft>
              <a:buNone/>
            </a:pPr>
            <a:r>
              <a:rPr b="1" lang="en-GB" sz="1200">
                <a:solidFill>
                  <a:srgbClr val="1C4588"/>
                </a:solidFill>
                <a:latin typeface="Lora"/>
                <a:ea typeface="Lora"/>
                <a:cs typeface="Lora"/>
                <a:sym typeface="Lora"/>
              </a:rPr>
              <a:t>Symptomatic</a:t>
            </a:r>
            <a:endParaRPr sz="1200">
              <a:solidFill>
                <a:srgbClr val="000000"/>
              </a:solidFill>
              <a:latin typeface="Lora"/>
              <a:ea typeface="Lora"/>
              <a:cs typeface="Lora"/>
              <a:sym typeface="Lora"/>
            </a:endParaRPr>
          </a:p>
        </p:txBody>
      </p:sp>
      <p:sp>
        <p:nvSpPr>
          <p:cNvPr id="2011" name="Google Shape;2011;p33"/>
          <p:cNvSpPr/>
          <p:nvPr/>
        </p:nvSpPr>
        <p:spPr>
          <a:xfrm>
            <a:off x="3927013" y="9009358"/>
            <a:ext cx="411624" cy="50313"/>
          </a:xfrm>
          <a:custGeom>
            <a:rect b="b" l="l" r="r" t="t"/>
            <a:pathLst>
              <a:path extrusionOk="0" h="684" w="4262">
                <a:moveTo>
                  <a:pt x="343" y="0"/>
                </a:moveTo>
                <a:cubicBezTo>
                  <a:pt x="157" y="0"/>
                  <a:pt x="0" y="157"/>
                  <a:pt x="0" y="343"/>
                </a:cubicBezTo>
                <a:cubicBezTo>
                  <a:pt x="0" y="530"/>
                  <a:pt x="157" y="683"/>
                  <a:pt x="343" y="683"/>
                </a:cubicBezTo>
                <a:lnTo>
                  <a:pt x="3918" y="683"/>
                </a:lnTo>
                <a:cubicBezTo>
                  <a:pt x="4104" y="683"/>
                  <a:pt x="4261" y="530"/>
                  <a:pt x="4261" y="343"/>
                </a:cubicBezTo>
                <a:cubicBezTo>
                  <a:pt x="4261" y="157"/>
                  <a:pt x="4104" y="0"/>
                  <a:pt x="3918"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12" name="Google Shape;2012;p33"/>
          <p:cNvGrpSpPr/>
          <p:nvPr/>
        </p:nvGrpSpPr>
        <p:grpSpPr>
          <a:xfrm>
            <a:off x="3929814" y="7544313"/>
            <a:ext cx="405539" cy="1505134"/>
            <a:chOff x="2612450" y="3738750"/>
            <a:chExt cx="104975" cy="511550"/>
          </a:xfrm>
        </p:grpSpPr>
        <p:sp>
          <p:nvSpPr>
            <p:cNvPr id="2013" name="Google Shape;2013;p33"/>
            <p:cNvSpPr/>
            <p:nvPr/>
          </p:nvSpPr>
          <p:spPr>
            <a:xfrm>
              <a:off x="2663400" y="3738750"/>
              <a:ext cx="3100" cy="106925"/>
            </a:xfrm>
            <a:custGeom>
              <a:rect b="b" l="l" r="r" t="t"/>
              <a:pathLst>
                <a:path extrusionOk="0" h="4277" w="124">
                  <a:moveTo>
                    <a:pt x="0" y="0"/>
                  </a:moveTo>
                  <a:lnTo>
                    <a:pt x="0" y="4276"/>
                  </a:lnTo>
                  <a:lnTo>
                    <a:pt x="123" y="4276"/>
                  </a:lnTo>
                  <a:lnTo>
                    <a:pt x="123" y="0"/>
                  </a:lnTo>
                  <a:close/>
                </a:path>
              </a:pathLst>
            </a:custGeom>
            <a:solidFill>
              <a:srgbClr val="89B8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33"/>
            <p:cNvSpPr/>
            <p:nvPr/>
          </p:nvSpPr>
          <p:spPr>
            <a:xfrm>
              <a:off x="2630750" y="3849550"/>
              <a:ext cx="68400" cy="309825"/>
            </a:xfrm>
            <a:custGeom>
              <a:rect b="b" l="l" r="r" t="t"/>
              <a:pathLst>
                <a:path extrusionOk="0" h="12393" w="2736">
                  <a:moveTo>
                    <a:pt x="1198" y="1"/>
                  </a:moveTo>
                  <a:cubicBezTo>
                    <a:pt x="903" y="31"/>
                    <a:pt x="623" y="172"/>
                    <a:pt x="403" y="389"/>
                  </a:cubicBezTo>
                  <a:cubicBezTo>
                    <a:pt x="142" y="639"/>
                    <a:pt x="0" y="978"/>
                    <a:pt x="0" y="1352"/>
                  </a:cubicBezTo>
                  <a:lnTo>
                    <a:pt x="0" y="12377"/>
                  </a:lnTo>
                  <a:lnTo>
                    <a:pt x="2735" y="12392"/>
                  </a:lnTo>
                  <a:lnTo>
                    <a:pt x="2735" y="1352"/>
                  </a:lnTo>
                  <a:cubicBezTo>
                    <a:pt x="2735" y="870"/>
                    <a:pt x="2489" y="437"/>
                    <a:pt x="2082" y="187"/>
                  </a:cubicBezTo>
                  <a:cubicBezTo>
                    <a:pt x="1914" y="79"/>
                    <a:pt x="1728" y="16"/>
                    <a:pt x="154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33"/>
            <p:cNvSpPr/>
            <p:nvPr/>
          </p:nvSpPr>
          <p:spPr>
            <a:xfrm>
              <a:off x="2650600" y="3898150"/>
              <a:ext cx="28400" cy="347125"/>
            </a:xfrm>
            <a:custGeom>
              <a:rect b="b" l="l" r="r" t="t"/>
              <a:pathLst>
                <a:path extrusionOk="0" h="13885" w="1136">
                  <a:moveTo>
                    <a:pt x="1" y="1"/>
                  </a:moveTo>
                  <a:lnTo>
                    <a:pt x="1" y="13884"/>
                  </a:lnTo>
                  <a:lnTo>
                    <a:pt x="1135" y="13884"/>
                  </a:lnTo>
                  <a:lnTo>
                    <a:pt x="1135"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33"/>
            <p:cNvSpPr/>
            <p:nvPr/>
          </p:nvSpPr>
          <p:spPr>
            <a:xfrm>
              <a:off x="2618700" y="4240575"/>
              <a:ext cx="92575" cy="9725"/>
            </a:xfrm>
            <a:custGeom>
              <a:rect b="b" l="l" r="r" t="t"/>
              <a:pathLst>
                <a:path extrusionOk="0" h="389" w="3703">
                  <a:moveTo>
                    <a:pt x="1" y="1"/>
                  </a:moveTo>
                  <a:lnTo>
                    <a:pt x="1" y="389"/>
                  </a:lnTo>
                  <a:lnTo>
                    <a:pt x="3702" y="389"/>
                  </a:lnTo>
                  <a:lnTo>
                    <a:pt x="3702" y="1"/>
                  </a:lnTo>
                  <a:close/>
                </a:path>
              </a:pathLst>
            </a:cu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33"/>
            <p:cNvSpPr/>
            <p:nvPr/>
          </p:nvSpPr>
          <p:spPr>
            <a:xfrm>
              <a:off x="2637750" y="3856175"/>
              <a:ext cx="54400" cy="148450"/>
            </a:xfrm>
            <a:custGeom>
              <a:rect b="b" l="l" r="r" t="t"/>
              <a:pathLst>
                <a:path extrusionOk="0" h="5938" w="2176">
                  <a:moveTo>
                    <a:pt x="1090" y="1"/>
                  </a:moveTo>
                  <a:cubicBezTo>
                    <a:pt x="481" y="1"/>
                    <a:pt x="0" y="497"/>
                    <a:pt x="0" y="1087"/>
                  </a:cubicBezTo>
                  <a:lnTo>
                    <a:pt x="0" y="5937"/>
                  </a:lnTo>
                  <a:lnTo>
                    <a:pt x="2175" y="5922"/>
                  </a:lnTo>
                  <a:lnTo>
                    <a:pt x="2175" y="1087"/>
                  </a:lnTo>
                  <a:cubicBezTo>
                    <a:pt x="2175" y="497"/>
                    <a:pt x="1694" y="1"/>
                    <a:pt x="1090"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33"/>
            <p:cNvSpPr/>
            <p:nvPr/>
          </p:nvSpPr>
          <p:spPr>
            <a:xfrm>
              <a:off x="2612450" y="4157000"/>
              <a:ext cx="104975" cy="7775"/>
            </a:xfrm>
            <a:custGeom>
              <a:rect b="b" l="l" r="r" t="t"/>
              <a:pathLst>
                <a:path extrusionOk="0" h="311" w="4199">
                  <a:moveTo>
                    <a:pt x="158" y="1"/>
                  </a:moveTo>
                  <a:cubicBezTo>
                    <a:pt x="79" y="1"/>
                    <a:pt x="1" y="60"/>
                    <a:pt x="1" y="154"/>
                  </a:cubicBezTo>
                  <a:cubicBezTo>
                    <a:pt x="1" y="247"/>
                    <a:pt x="79" y="310"/>
                    <a:pt x="158" y="310"/>
                  </a:cubicBezTo>
                  <a:lnTo>
                    <a:pt x="4027" y="310"/>
                  </a:lnTo>
                  <a:cubicBezTo>
                    <a:pt x="4120" y="310"/>
                    <a:pt x="4198" y="247"/>
                    <a:pt x="4198" y="154"/>
                  </a:cubicBezTo>
                  <a:cubicBezTo>
                    <a:pt x="4198" y="60"/>
                    <a:pt x="4120" y="1"/>
                    <a:pt x="4027"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33"/>
            <p:cNvSpPr/>
            <p:nvPr/>
          </p:nvSpPr>
          <p:spPr>
            <a:xfrm>
              <a:off x="2650600" y="4164750"/>
              <a:ext cx="28775" cy="11300"/>
            </a:xfrm>
            <a:custGeom>
              <a:rect b="b" l="l" r="r" t="t"/>
              <a:pathLst>
                <a:path extrusionOk="0" h="452" w="1151">
                  <a:moveTo>
                    <a:pt x="1" y="0"/>
                  </a:moveTo>
                  <a:lnTo>
                    <a:pt x="1" y="452"/>
                  </a:lnTo>
                  <a:lnTo>
                    <a:pt x="1150" y="452"/>
                  </a:lnTo>
                  <a:lnTo>
                    <a:pt x="1150" y="0"/>
                  </a:lnTo>
                  <a:close/>
                </a:path>
              </a:pathLst>
            </a:custGeom>
            <a:solidFill>
              <a:srgbClr val="F0F6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33"/>
            <p:cNvSpPr/>
            <p:nvPr/>
          </p:nvSpPr>
          <p:spPr>
            <a:xfrm>
              <a:off x="2650975" y="4232750"/>
              <a:ext cx="28025" cy="3950"/>
            </a:xfrm>
            <a:custGeom>
              <a:rect b="b" l="l" r="r" t="t"/>
              <a:pathLst>
                <a:path extrusionOk="0" h="158" w="1121">
                  <a:moveTo>
                    <a:pt x="1" y="1"/>
                  </a:moveTo>
                  <a:lnTo>
                    <a:pt x="1" y="157"/>
                  </a:lnTo>
                  <a:lnTo>
                    <a:pt x="1120" y="157"/>
                  </a:lnTo>
                  <a:lnTo>
                    <a:pt x="1120" y="1"/>
                  </a:lnTo>
                  <a:close/>
                </a:path>
              </a:pathLst>
            </a:custGeom>
            <a:solidFill>
              <a:srgbClr val="F0F6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33"/>
            <p:cNvSpPr/>
            <p:nvPr/>
          </p:nvSpPr>
          <p:spPr>
            <a:xfrm>
              <a:off x="2650600" y="4164750"/>
              <a:ext cx="8900" cy="69975"/>
            </a:xfrm>
            <a:custGeom>
              <a:rect b="b" l="l" r="r" t="t"/>
              <a:pathLst>
                <a:path extrusionOk="0" h="2799" w="356">
                  <a:moveTo>
                    <a:pt x="1" y="0"/>
                  </a:moveTo>
                  <a:lnTo>
                    <a:pt x="1" y="2799"/>
                  </a:lnTo>
                  <a:lnTo>
                    <a:pt x="355" y="2799"/>
                  </a:lnTo>
                  <a:lnTo>
                    <a:pt x="355" y="0"/>
                  </a:lnTo>
                  <a:close/>
                </a:path>
              </a:pathLst>
            </a:custGeom>
            <a:solidFill>
              <a:srgbClr val="F0F6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33"/>
            <p:cNvSpPr/>
            <p:nvPr/>
          </p:nvSpPr>
          <p:spPr>
            <a:xfrm>
              <a:off x="2659100" y="3842575"/>
              <a:ext cx="11300" cy="7000"/>
            </a:xfrm>
            <a:custGeom>
              <a:rect b="b" l="l" r="r" t="t"/>
              <a:pathLst>
                <a:path extrusionOk="0" h="280" w="452">
                  <a:moveTo>
                    <a:pt x="79" y="0"/>
                  </a:moveTo>
                  <a:cubicBezTo>
                    <a:pt x="34" y="0"/>
                    <a:pt x="0" y="45"/>
                    <a:pt x="0" y="78"/>
                  </a:cubicBezTo>
                  <a:lnTo>
                    <a:pt x="0" y="202"/>
                  </a:lnTo>
                  <a:cubicBezTo>
                    <a:pt x="0" y="250"/>
                    <a:pt x="34" y="280"/>
                    <a:pt x="79" y="280"/>
                  </a:cubicBezTo>
                  <a:lnTo>
                    <a:pt x="389" y="280"/>
                  </a:lnTo>
                  <a:cubicBezTo>
                    <a:pt x="422" y="280"/>
                    <a:pt x="452" y="250"/>
                    <a:pt x="452" y="202"/>
                  </a:cubicBezTo>
                  <a:lnTo>
                    <a:pt x="452" y="78"/>
                  </a:lnTo>
                  <a:cubicBezTo>
                    <a:pt x="452" y="45"/>
                    <a:pt x="422" y="0"/>
                    <a:pt x="389" y="0"/>
                  </a:cubicBezTo>
                  <a:close/>
                </a:path>
              </a:pathLst>
            </a:custGeom>
            <a:solidFill>
              <a:srgbClr val="6095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33"/>
            <p:cNvSpPr/>
            <p:nvPr/>
          </p:nvSpPr>
          <p:spPr>
            <a:xfrm>
              <a:off x="2630750" y="4004225"/>
              <a:ext cx="68400" cy="10550"/>
            </a:xfrm>
            <a:custGeom>
              <a:rect b="b" l="l" r="r" t="t"/>
              <a:pathLst>
                <a:path extrusionOk="0" h="422" w="2736">
                  <a:moveTo>
                    <a:pt x="0" y="0"/>
                  </a:moveTo>
                  <a:lnTo>
                    <a:pt x="0" y="422"/>
                  </a:lnTo>
                  <a:lnTo>
                    <a:pt x="2735" y="422"/>
                  </a:lnTo>
                  <a:lnTo>
                    <a:pt x="2735"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33"/>
            <p:cNvSpPr/>
            <p:nvPr/>
          </p:nvSpPr>
          <p:spPr>
            <a:xfrm>
              <a:off x="2639325" y="4125850"/>
              <a:ext cx="12800" cy="25"/>
            </a:xfrm>
            <a:custGeom>
              <a:rect b="b" l="l" r="r" t="t"/>
              <a:pathLst>
                <a:path extrusionOk="0" h="1" w="512">
                  <a:moveTo>
                    <a:pt x="0" y="1"/>
                  </a:moveTo>
                  <a:lnTo>
                    <a:pt x="51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33"/>
            <p:cNvSpPr/>
            <p:nvPr/>
          </p:nvSpPr>
          <p:spPr>
            <a:xfrm>
              <a:off x="2639325" y="4113825"/>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33"/>
            <p:cNvSpPr/>
            <p:nvPr/>
          </p:nvSpPr>
          <p:spPr>
            <a:xfrm>
              <a:off x="2639325" y="41017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33"/>
            <p:cNvSpPr/>
            <p:nvPr/>
          </p:nvSpPr>
          <p:spPr>
            <a:xfrm>
              <a:off x="2639325" y="40893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33"/>
            <p:cNvSpPr/>
            <p:nvPr/>
          </p:nvSpPr>
          <p:spPr>
            <a:xfrm>
              <a:off x="2639325" y="40773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33"/>
            <p:cNvSpPr/>
            <p:nvPr/>
          </p:nvSpPr>
          <p:spPr>
            <a:xfrm>
              <a:off x="2639325" y="4065225"/>
              <a:ext cx="12800" cy="25"/>
            </a:xfrm>
            <a:custGeom>
              <a:rect b="b" l="l" r="r" t="t"/>
              <a:pathLst>
                <a:path extrusionOk="0" h="1" w="512">
                  <a:moveTo>
                    <a:pt x="0" y="0"/>
                  </a:moveTo>
                  <a:lnTo>
                    <a:pt x="51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33"/>
            <p:cNvSpPr/>
            <p:nvPr/>
          </p:nvSpPr>
          <p:spPr>
            <a:xfrm>
              <a:off x="2639325" y="4052825"/>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33"/>
            <p:cNvSpPr/>
            <p:nvPr/>
          </p:nvSpPr>
          <p:spPr>
            <a:xfrm>
              <a:off x="2639325" y="40407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33"/>
            <p:cNvSpPr/>
            <p:nvPr/>
          </p:nvSpPr>
          <p:spPr>
            <a:xfrm>
              <a:off x="2639325" y="40287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33"/>
            <p:cNvSpPr/>
            <p:nvPr/>
          </p:nvSpPr>
          <p:spPr>
            <a:xfrm>
              <a:off x="2639325" y="40162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33"/>
            <p:cNvSpPr/>
            <p:nvPr/>
          </p:nvSpPr>
          <p:spPr>
            <a:xfrm>
              <a:off x="2639325" y="4004225"/>
              <a:ext cx="12800" cy="25"/>
            </a:xfrm>
            <a:custGeom>
              <a:rect b="b" l="l" r="r" t="t"/>
              <a:pathLst>
                <a:path extrusionOk="0" h="1" w="512">
                  <a:moveTo>
                    <a:pt x="0" y="0"/>
                  </a:moveTo>
                  <a:lnTo>
                    <a:pt x="51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33"/>
            <p:cNvSpPr/>
            <p:nvPr/>
          </p:nvSpPr>
          <p:spPr>
            <a:xfrm>
              <a:off x="2639325" y="39921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33"/>
            <p:cNvSpPr/>
            <p:nvPr/>
          </p:nvSpPr>
          <p:spPr>
            <a:xfrm>
              <a:off x="2639325" y="39797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33"/>
            <p:cNvSpPr/>
            <p:nvPr/>
          </p:nvSpPr>
          <p:spPr>
            <a:xfrm>
              <a:off x="2639325" y="39677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33"/>
            <p:cNvSpPr/>
            <p:nvPr/>
          </p:nvSpPr>
          <p:spPr>
            <a:xfrm>
              <a:off x="2639325" y="3955625"/>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33"/>
            <p:cNvSpPr/>
            <p:nvPr/>
          </p:nvSpPr>
          <p:spPr>
            <a:xfrm>
              <a:off x="2639325" y="3943200"/>
              <a:ext cx="12800" cy="25"/>
            </a:xfrm>
            <a:custGeom>
              <a:rect b="b" l="l" r="r" t="t"/>
              <a:pathLst>
                <a:path extrusionOk="0" h="1" w="512">
                  <a:moveTo>
                    <a:pt x="0" y="1"/>
                  </a:moveTo>
                  <a:lnTo>
                    <a:pt x="51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33"/>
            <p:cNvSpPr/>
            <p:nvPr/>
          </p:nvSpPr>
          <p:spPr>
            <a:xfrm>
              <a:off x="2639325" y="39311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33"/>
            <p:cNvSpPr/>
            <p:nvPr/>
          </p:nvSpPr>
          <p:spPr>
            <a:xfrm>
              <a:off x="2639325" y="39191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33"/>
            <p:cNvSpPr/>
            <p:nvPr/>
          </p:nvSpPr>
          <p:spPr>
            <a:xfrm>
              <a:off x="2639325" y="39066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33"/>
            <p:cNvSpPr/>
            <p:nvPr/>
          </p:nvSpPr>
          <p:spPr>
            <a:xfrm>
              <a:off x="2639325" y="3894625"/>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33"/>
            <p:cNvSpPr/>
            <p:nvPr/>
          </p:nvSpPr>
          <p:spPr>
            <a:xfrm>
              <a:off x="2639325" y="3882575"/>
              <a:ext cx="12800" cy="25"/>
            </a:xfrm>
            <a:custGeom>
              <a:rect b="b" l="l" r="r" t="t"/>
              <a:pathLst>
                <a:path extrusionOk="0" h="1" w="512">
                  <a:moveTo>
                    <a:pt x="0" y="1"/>
                  </a:moveTo>
                  <a:lnTo>
                    <a:pt x="51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5" name="Google Shape;2045;p33"/>
          <p:cNvGrpSpPr/>
          <p:nvPr/>
        </p:nvGrpSpPr>
        <p:grpSpPr>
          <a:xfrm>
            <a:off x="3291015" y="8145419"/>
            <a:ext cx="579968" cy="873896"/>
            <a:chOff x="3220400" y="1872725"/>
            <a:chExt cx="254875" cy="391075"/>
          </a:xfrm>
        </p:grpSpPr>
        <p:sp>
          <p:nvSpPr>
            <p:cNvPr id="2046" name="Google Shape;2046;p33"/>
            <p:cNvSpPr/>
            <p:nvPr/>
          </p:nvSpPr>
          <p:spPr>
            <a:xfrm>
              <a:off x="3246800" y="1879500"/>
              <a:ext cx="40775" cy="33375"/>
            </a:xfrm>
            <a:custGeom>
              <a:rect b="b" l="l" r="r" t="t"/>
              <a:pathLst>
                <a:path extrusionOk="0" h="1335" w="1631">
                  <a:moveTo>
                    <a:pt x="550" y="0"/>
                  </a:moveTo>
                  <a:cubicBezTo>
                    <a:pt x="247" y="0"/>
                    <a:pt x="0" y="204"/>
                    <a:pt x="0" y="204"/>
                  </a:cubicBezTo>
                  <a:lnTo>
                    <a:pt x="1157" y="1335"/>
                  </a:lnTo>
                  <a:cubicBezTo>
                    <a:pt x="1157" y="1335"/>
                    <a:pt x="1631" y="804"/>
                    <a:pt x="1049" y="229"/>
                  </a:cubicBezTo>
                  <a:cubicBezTo>
                    <a:pt x="886" y="57"/>
                    <a:pt x="710" y="0"/>
                    <a:pt x="550" y="0"/>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33"/>
            <p:cNvSpPr/>
            <p:nvPr/>
          </p:nvSpPr>
          <p:spPr>
            <a:xfrm>
              <a:off x="3243475" y="1882875"/>
              <a:ext cx="35575" cy="31550"/>
            </a:xfrm>
            <a:custGeom>
              <a:rect b="b" l="l" r="r" t="t"/>
              <a:pathLst>
                <a:path extrusionOk="0" h="1262" w="1423">
                  <a:moveTo>
                    <a:pt x="318" y="1"/>
                  </a:moveTo>
                  <a:cubicBezTo>
                    <a:pt x="243" y="1"/>
                    <a:pt x="179" y="22"/>
                    <a:pt x="133" y="69"/>
                  </a:cubicBezTo>
                  <a:cubicBezTo>
                    <a:pt x="0" y="195"/>
                    <a:pt x="133" y="568"/>
                    <a:pt x="449" y="884"/>
                  </a:cubicBezTo>
                  <a:cubicBezTo>
                    <a:pt x="680" y="1115"/>
                    <a:pt x="939" y="1262"/>
                    <a:pt x="1123" y="1262"/>
                  </a:cubicBezTo>
                  <a:cubicBezTo>
                    <a:pt x="1190" y="1262"/>
                    <a:pt x="1247" y="1242"/>
                    <a:pt x="1290" y="1200"/>
                  </a:cubicBezTo>
                  <a:cubicBezTo>
                    <a:pt x="1422" y="1042"/>
                    <a:pt x="1290" y="669"/>
                    <a:pt x="974" y="353"/>
                  </a:cubicBezTo>
                  <a:cubicBezTo>
                    <a:pt x="750" y="129"/>
                    <a:pt x="501" y="1"/>
                    <a:pt x="318" y="1"/>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33"/>
            <p:cNvSpPr/>
            <p:nvPr/>
          </p:nvSpPr>
          <p:spPr>
            <a:xfrm>
              <a:off x="3359275" y="1891375"/>
              <a:ext cx="36225" cy="24050"/>
            </a:xfrm>
            <a:custGeom>
              <a:rect b="b" l="l" r="r" t="t"/>
              <a:pathLst>
                <a:path extrusionOk="0" h="962" w="1449">
                  <a:moveTo>
                    <a:pt x="546" y="1"/>
                  </a:moveTo>
                  <a:cubicBezTo>
                    <a:pt x="219" y="1"/>
                    <a:pt x="1" y="278"/>
                    <a:pt x="1" y="278"/>
                  </a:cubicBezTo>
                  <a:lnTo>
                    <a:pt x="1189" y="961"/>
                  </a:lnTo>
                  <a:cubicBezTo>
                    <a:pt x="1189" y="961"/>
                    <a:pt x="1448" y="436"/>
                    <a:pt x="873" y="95"/>
                  </a:cubicBezTo>
                  <a:cubicBezTo>
                    <a:pt x="756" y="27"/>
                    <a:pt x="646" y="1"/>
                    <a:pt x="546" y="1"/>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33"/>
            <p:cNvSpPr/>
            <p:nvPr/>
          </p:nvSpPr>
          <p:spPr>
            <a:xfrm>
              <a:off x="3357400" y="1896250"/>
              <a:ext cx="33500" cy="21775"/>
            </a:xfrm>
            <a:custGeom>
              <a:rect b="b" l="l" r="r" t="t"/>
              <a:pathLst>
                <a:path extrusionOk="0" h="871" w="1340">
                  <a:moveTo>
                    <a:pt x="293" y="0"/>
                  </a:moveTo>
                  <a:cubicBezTo>
                    <a:pt x="189" y="0"/>
                    <a:pt x="110" y="28"/>
                    <a:pt x="76" y="83"/>
                  </a:cubicBezTo>
                  <a:cubicBezTo>
                    <a:pt x="0" y="241"/>
                    <a:pt x="183" y="532"/>
                    <a:pt x="499" y="715"/>
                  </a:cubicBezTo>
                  <a:cubicBezTo>
                    <a:pt x="689" y="817"/>
                    <a:pt x="871" y="870"/>
                    <a:pt x="1013" y="870"/>
                  </a:cubicBezTo>
                  <a:cubicBezTo>
                    <a:pt x="1127" y="870"/>
                    <a:pt x="1216" y="836"/>
                    <a:pt x="1264" y="766"/>
                  </a:cubicBezTo>
                  <a:cubicBezTo>
                    <a:pt x="1340" y="640"/>
                    <a:pt x="1157" y="349"/>
                    <a:pt x="815" y="166"/>
                  </a:cubicBezTo>
                  <a:cubicBezTo>
                    <a:pt x="631" y="55"/>
                    <a:pt x="438" y="0"/>
                    <a:pt x="293" y="0"/>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33"/>
            <p:cNvSpPr/>
            <p:nvPr/>
          </p:nvSpPr>
          <p:spPr>
            <a:xfrm>
              <a:off x="3416000" y="1989025"/>
              <a:ext cx="44125" cy="23875"/>
            </a:xfrm>
            <a:custGeom>
              <a:rect b="b" l="l" r="r" t="t"/>
              <a:pathLst>
                <a:path extrusionOk="0" h="955" w="1765">
                  <a:moveTo>
                    <a:pt x="722" y="1"/>
                  </a:moveTo>
                  <a:cubicBezTo>
                    <a:pt x="202" y="1"/>
                    <a:pt x="1" y="531"/>
                    <a:pt x="1" y="531"/>
                  </a:cubicBezTo>
                  <a:lnTo>
                    <a:pt x="1606" y="955"/>
                  </a:lnTo>
                  <a:cubicBezTo>
                    <a:pt x="1606" y="955"/>
                    <a:pt x="1764" y="247"/>
                    <a:pt x="949" y="32"/>
                  </a:cubicBezTo>
                  <a:cubicBezTo>
                    <a:pt x="867" y="10"/>
                    <a:pt x="792" y="1"/>
                    <a:pt x="722" y="1"/>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33"/>
            <p:cNvSpPr/>
            <p:nvPr/>
          </p:nvSpPr>
          <p:spPr>
            <a:xfrm>
              <a:off x="3414575" y="1997200"/>
              <a:ext cx="42850" cy="21250"/>
            </a:xfrm>
            <a:custGeom>
              <a:rect b="b" l="l" r="r" t="t"/>
              <a:pathLst>
                <a:path extrusionOk="0" h="850" w="1714">
                  <a:moveTo>
                    <a:pt x="564" y="1"/>
                  </a:moveTo>
                  <a:cubicBezTo>
                    <a:pt x="294" y="1"/>
                    <a:pt x="93" y="76"/>
                    <a:pt x="58" y="204"/>
                  </a:cubicBezTo>
                  <a:cubicBezTo>
                    <a:pt x="1" y="419"/>
                    <a:pt x="317" y="678"/>
                    <a:pt x="766" y="786"/>
                  </a:cubicBezTo>
                  <a:cubicBezTo>
                    <a:pt x="906" y="830"/>
                    <a:pt x="1046" y="850"/>
                    <a:pt x="1172" y="850"/>
                  </a:cubicBezTo>
                  <a:cubicBezTo>
                    <a:pt x="1426" y="850"/>
                    <a:pt x="1625" y="767"/>
                    <a:pt x="1663" y="628"/>
                  </a:cubicBezTo>
                  <a:cubicBezTo>
                    <a:pt x="1714" y="444"/>
                    <a:pt x="1398" y="179"/>
                    <a:pt x="949" y="46"/>
                  </a:cubicBezTo>
                  <a:cubicBezTo>
                    <a:pt x="813" y="15"/>
                    <a:pt x="682" y="1"/>
                    <a:pt x="564" y="1"/>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33"/>
            <p:cNvSpPr/>
            <p:nvPr/>
          </p:nvSpPr>
          <p:spPr>
            <a:xfrm>
              <a:off x="3261175" y="1920125"/>
              <a:ext cx="173175" cy="20400"/>
            </a:xfrm>
            <a:custGeom>
              <a:rect b="b" l="l" r="r" t="t"/>
              <a:pathLst>
                <a:path extrusionOk="0" h="816" w="6927">
                  <a:moveTo>
                    <a:pt x="0" y="1"/>
                  </a:moveTo>
                  <a:lnTo>
                    <a:pt x="0" y="816"/>
                  </a:lnTo>
                  <a:lnTo>
                    <a:pt x="6927" y="816"/>
                  </a:lnTo>
                  <a:lnTo>
                    <a:pt x="6927"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33"/>
            <p:cNvSpPr/>
            <p:nvPr/>
          </p:nvSpPr>
          <p:spPr>
            <a:xfrm>
              <a:off x="3220400" y="1936550"/>
              <a:ext cx="254875" cy="327250"/>
            </a:xfrm>
            <a:custGeom>
              <a:rect b="b" l="l" r="r" t="t"/>
              <a:pathLst>
                <a:path extrusionOk="0" h="13090" w="10195">
                  <a:moveTo>
                    <a:pt x="949" y="1"/>
                  </a:moveTo>
                  <a:cubicBezTo>
                    <a:pt x="658" y="1"/>
                    <a:pt x="525" y="184"/>
                    <a:pt x="424" y="367"/>
                  </a:cubicBezTo>
                  <a:lnTo>
                    <a:pt x="108" y="1000"/>
                  </a:lnTo>
                  <a:lnTo>
                    <a:pt x="1" y="1316"/>
                  </a:lnTo>
                  <a:lnTo>
                    <a:pt x="1" y="12717"/>
                  </a:lnTo>
                  <a:cubicBezTo>
                    <a:pt x="1" y="12932"/>
                    <a:pt x="241" y="13090"/>
                    <a:pt x="525" y="13090"/>
                  </a:cubicBezTo>
                  <a:lnTo>
                    <a:pt x="9664" y="13090"/>
                  </a:lnTo>
                  <a:cubicBezTo>
                    <a:pt x="9955" y="13090"/>
                    <a:pt x="10195" y="12932"/>
                    <a:pt x="10195" y="12717"/>
                  </a:cubicBezTo>
                  <a:lnTo>
                    <a:pt x="10195" y="1290"/>
                  </a:lnTo>
                  <a:lnTo>
                    <a:pt x="10113" y="974"/>
                  </a:lnTo>
                  <a:lnTo>
                    <a:pt x="9771" y="367"/>
                  </a:lnTo>
                  <a:cubicBezTo>
                    <a:pt x="9664" y="184"/>
                    <a:pt x="9531" y="1"/>
                    <a:pt x="9247" y="1"/>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33"/>
            <p:cNvSpPr/>
            <p:nvPr/>
          </p:nvSpPr>
          <p:spPr>
            <a:xfrm>
              <a:off x="3244100" y="1872725"/>
              <a:ext cx="207475" cy="57850"/>
            </a:xfrm>
            <a:custGeom>
              <a:rect b="b" l="l" r="r" t="t"/>
              <a:pathLst>
                <a:path extrusionOk="0" h="2314" w="8299">
                  <a:moveTo>
                    <a:pt x="500" y="1"/>
                  </a:moveTo>
                  <a:cubicBezTo>
                    <a:pt x="241" y="1"/>
                    <a:pt x="1" y="367"/>
                    <a:pt x="1" y="791"/>
                  </a:cubicBezTo>
                  <a:lnTo>
                    <a:pt x="1" y="974"/>
                  </a:lnTo>
                  <a:lnTo>
                    <a:pt x="1" y="1549"/>
                  </a:lnTo>
                  <a:lnTo>
                    <a:pt x="1" y="2314"/>
                  </a:lnTo>
                  <a:lnTo>
                    <a:pt x="8299" y="2314"/>
                  </a:lnTo>
                  <a:lnTo>
                    <a:pt x="8299" y="1549"/>
                  </a:lnTo>
                  <a:lnTo>
                    <a:pt x="8299" y="974"/>
                  </a:lnTo>
                  <a:lnTo>
                    <a:pt x="8299" y="791"/>
                  </a:lnTo>
                  <a:cubicBezTo>
                    <a:pt x="8299" y="367"/>
                    <a:pt x="8084" y="1"/>
                    <a:pt x="7793" y="1"/>
                  </a:cubicBezTo>
                  <a:close/>
                </a:path>
              </a:pathLst>
            </a:custGeom>
            <a:solidFill>
              <a:srgbClr val="0E47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33"/>
            <p:cNvSpPr/>
            <p:nvPr/>
          </p:nvSpPr>
          <p:spPr>
            <a:xfrm>
              <a:off x="3253275" y="1883150"/>
              <a:ext cx="2700" cy="42850"/>
            </a:xfrm>
            <a:custGeom>
              <a:rect b="b" l="l" r="r" t="t"/>
              <a:pathLst>
                <a:path extrusionOk="0" h="1714" w="108">
                  <a:moveTo>
                    <a:pt x="0" y="1"/>
                  </a:moveTo>
                  <a:lnTo>
                    <a:pt x="0" y="1713"/>
                  </a:lnTo>
                  <a:lnTo>
                    <a:pt x="108" y="1713"/>
                  </a:lnTo>
                  <a:lnTo>
                    <a:pt x="108" y="1"/>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33"/>
            <p:cNvSpPr/>
            <p:nvPr/>
          </p:nvSpPr>
          <p:spPr>
            <a:xfrm>
              <a:off x="3268425" y="1883150"/>
              <a:ext cx="2725" cy="42850"/>
            </a:xfrm>
            <a:custGeom>
              <a:rect b="b" l="l" r="r" t="t"/>
              <a:pathLst>
                <a:path extrusionOk="0" h="1714" w="109">
                  <a:moveTo>
                    <a:pt x="1" y="1"/>
                  </a:moveTo>
                  <a:lnTo>
                    <a:pt x="1" y="1713"/>
                  </a:lnTo>
                  <a:lnTo>
                    <a:pt x="108" y="1713"/>
                  </a:lnTo>
                  <a:lnTo>
                    <a:pt x="108" y="1"/>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33"/>
            <p:cNvSpPr/>
            <p:nvPr/>
          </p:nvSpPr>
          <p:spPr>
            <a:xfrm>
              <a:off x="3284225" y="1883800"/>
              <a:ext cx="2725" cy="42200"/>
            </a:xfrm>
            <a:custGeom>
              <a:rect b="b" l="l" r="r" t="t"/>
              <a:pathLst>
                <a:path extrusionOk="0" h="1688" w="109">
                  <a:moveTo>
                    <a:pt x="1" y="0"/>
                  </a:moveTo>
                  <a:lnTo>
                    <a:pt x="1" y="1687"/>
                  </a:lnTo>
                  <a:lnTo>
                    <a:pt x="108" y="1687"/>
                  </a:lnTo>
                  <a:lnTo>
                    <a:pt x="108"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33"/>
            <p:cNvSpPr/>
            <p:nvPr/>
          </p:nvSpPr>
          <p:spPr>
            <a:xfrm>
              <a:off x="3299400" y="1883800"/>
              <a:ext cx="2725" cy="42200"/>
            </a:xfrm>
            <a:custGeom>
              <a:rect b="b" l="l" r="r" t="t"/>
              <a:pathLst>
                <a:path extrusionOk="0" h="1688" w="109">
                  <a:moveTo>
                    <a:pt x="1" y="0"/>
                  </a:moveTo>
                  <a:lnTo>
                    <a:pt x="1" y="1687"/>
                  </a:lnTo>
                  <a:lnTo>
                    <a:pt x="108" y="1687"/>
                  </a:lnTo>
                  <a:lnTo>
                    <a:pt x="108"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33"/>
            <p:cNvSpPr/>
            <p:nvPr/>
          </p:nvSpPr>
          <p:spPr>
            <a:xfrm>
              <a:off x="3315200" y="1883800"/>
              <a:ext cx="2725" cy="42200"/>
            </a:xfrm>
            <a:custGeom>
              <a:rect b="b" l="l" r="r" t="t"/>
              <a:pathLst>
                <a:path extrusionOk="0" h="1688" w="109">
                  <a:moveTo>
                    <a:pt x="1" y="0"/>
                  </a:moveTo>
                  <a:lnTo>
                    <a:pt x="1" y="1687"/>
                  </a:lnTo>
                  <a:lnTo>
                    <a:pt x="108" y="1687"/>
                  </a:lnTo>
                  <a:lnTo>
                    <a:pt x="108"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33"/>
            <p:cNvSpPr/>
            <p:nvPr/>
          </p:nvSpPr>
          <p:spPr>
            <a:xfrm>
              <a:off x="3330375" y="1883800"/>
              <a:ext cx="2700" cy="42200"/>
            </a:xfrm>
            <a:custGeom>
              <a:rect b="b" l="l" r="r" t="t"/>
              <a:pathLst>
                <a:path extrusionOk="0" h="1688" w="108">
                  <a:moveTo>
                    <a:pt x="0" y="0"/>
                  </a:moveTo>
                  <a:lnTo>
                    <a:pt x="0" y="1687"/>
                  </a:lnTo>
                  <a:lnTo>
                    <a:pt x="108" y="1687"/>
                  </a:lnTo>
                  <a:lnTo>
                    <a:pt x="108"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33"/>
            <p:cNvSpPr/>
            <p:nvPr/>
          </p:nvSpPr>
          <p:spPr>
            <a:xfrm>
              <a:off x="3345550" y="1883800"/>
              <a:ext cx="2550" cy="42200"/>
            </a:xfrm>
            <a:custGeom>
              <a:rect b="b" l="l" r="r" t="t"/>
              <a:pathLst>
                <a:path extrusionOk="0" h="1688" w="102">
                  <a:moveTo>
                    <a:pt x="0" y="0"/>
                  </a:moveTo>
                  <a:lnTo>
                    <a:pt x="0" y="1687"/>
                  </a:lnTo>
                  <a:lnTo>
                    <a:pt x="101" y="1687"/>
                  </a:lnTo>
                  <a:lnTo>
                    <a:pt x="101"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33"/>
            <p:cNvSpPr/>
            <p:nvPr/>
          </p:nvSpPr>
          <p:spPr>
            <a:xfrm>
              <a:off x="3361350" y="1883800"/>
              <a:ext cx="2550" cy="42200"/>
            </a:xfrm>
            <a:custGeom>
              <a:rect b="b" l="l" r="r" t="t"/>
              <a:pathLst>
                <a:path extrusionOk="0" h="1688" w="102">
                  <a:moveTo>
                    <a:pt x="0" y="0"/>
                  </a:moveTo>
                  <a:lnTo>
                    <a:pt x="0" y="1687"/>
                  </a:lnTo>
                  <a:lnTo>
                    <a:pt x="101" y="1687"/>
                  </a:lnTo>
                  <a:lnTo>
                    <a:pt x="101"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33"/>
            <p:cNvSpPr/>
            <p:nvPr/>
          </p:nvSpPr>
          <p:spPr>
            <a:xfrm>
              <a:off x="3376500" y="1883800"/>
              <a:ext cx="2550" cy="42200"/>
            </a:xfrm>
            <a:custGeom>
              <a:rect b="b" l="l" r="r" t="t"/>
              <a:pathLst>
                <a:path extrusionOk="0" h="1688" w="102">
                  <a:moveTo>
                    <a:pt x="1" y="0"/>
                  </a:moveTo>
                  <a:lnTo>
                    <a:pt x="1" y="1687"/>
                  </a:lnTo>
                  <a:lnTo>
                    <a:pt x="102" y="1687"/>
                  </a:lnTo>
                  <a:lnTo>
                    <a:pt x="102"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33"/>
            <p:cNvSpPr/>
            <p:nvPr/>
          </p:nvSpPr>
          <p:spPr>
            <a:xfrm>
              <a:off x="3392300" y="1883800"/>
              <a:ext cx="2550" cy="42200"/>
            </a:xfrm>
            <a:custGeom>
              <a:rect b="b" l="l" r="r" t="t"/>
              <a:pathLst>
                <a:path extrusionOk="0" h="1688" w="102">
                  <a:moveTo>
                    <a:pt x="1" y="0"/>
                  </a:moveTo>
                  <a:lnTo>
                    <a:pt x="1" y="1687"/>
                  </a:lnTo>
                  <a:lnTo>
                    <a:pt x="102" y="1687"/>
                  </a:lnTo>
                  <a:lnTo>
                    <a:pt x="102"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33"/>
            <p:cNvSpPr/>
            <p:nvPr/>
          </p:nvSpPr>
          <p:spPr>
            <a:xfrm>
              <a:off x="3407325" y="1883800"/>
              <a:ext cx="2700" cy="42200"/>
            </a:xfrm>
            <a:custGeom>
              <a:rect b="b" l="l" r="r" t="t"/>
              <a:pathLst>
                <a:path extrusionOk="0" h="1688" w="108">
                  <a:moveTo>
                    <a:pt x="0" y="0"/>
                  </a:moveTo>
                  <a:lnTo>
                    <a:pt x="0" y="1687"/>
                  </a:lnTo>
                  <a:lnTo>
                    <a:pt x="108" y="1687"/>
                  </a:lnTo>
                  <a:lnTo>
                    <a:pt x="108"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33"/>
            <p:cNvSpPr/>
            <p:nvPr/>
          </p:nvSpPr>
          <p:spPr>
            <a:xfrm>
              <a:off x="3422475" y="1883800"/>
              <a:ext cx="3350" cy="42200"/>
            </a:xfrm>
            <a:custGeom>
              <a:rect b="b" l="l" r="r" t="t"/>
              <a:pathLst>
                <a:path extrusionOk="0" h="1688" w="134">
                  <a:moveTo>
                    <a:pt x="26" y="0"/>
                  </a:moveTo>
                  <a:lnTo>
                    <a:pt x="1" y="1687"/>
                  </a:lnTo>
                  <a:lnTo>
                    <a:pt x="108" y="1687"/>
                  </a:lnTo>
                  <a:lnTo>
                    <a:pt x="134"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33"/>
            <p:cNvSpPr/>
            <p:nvPr/>
          </p:nvSpPr>
          <p:spPr>
            <a:xfrm>
              <a:off x="3438300" y="1883800"/>
              <a:ext cx="2700" cy="42200"/>
            </a:xfrm>
            <a:custGeom>
              <a:rect b="b" l="l" r="r" t="t"/>
              <a:pathLst>
                <a:path extrusionOk="0" h="1688" w="108">
                  <a:moveTo>
                    <a:pt x="0" y="0"/>
                  </a:moveTo>
                  <a:lnTo>
                    <a:pt x="0" y="1687"/>
                  </a:lnTo>
                  <a:lnTo>
                    <a:pt x="107" y="1687"/>
                  </a:lnTo>
                  <a:lnTo>
                    <a:pt x="107"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33"/>
            <p:cNvSpPr/>
            <p:nvPr/>
          </p:nvSpPr>
          <p:spPr>
            <a:xfrm>
              <a:off x="3261175" y="1930550"/>
              <a:ext cx="25" cy="6025"/>
            </a:xfrm>
            <a:custGeom>
              <a:rect b="b" l="l" r="r" t="t"/>
              <a:pathLst>
                <a:path extrusionOk="0" h="241" w="1">
                  <a:moveTo>
                    <a:pt x="0" y="1"/>
                  </a:moveTo>
                  <a:lnTo>
                    <a:pt x="0" y="241"/>
                  </a:lnTo>
                  <a:lnTo>
                    <a:pt x="0" y="241"/>
                  </a:lnTo>
                  <a:close/>
                </a:path>
              </a:pathLst>
            </a:custGeom>
            <a:solidFill>
              <a:srgbClr val="74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33"/>
            <p:cNvSpPr/>
            <p:nvPr/>
          </p:nvSpPr>
          <p:spPr>
            <a:xfrm>
              <a:off x="3261175" y="1930550"/>
              <a:ext cx="173175" cy="6025"/>
            </a:xfrm>
            <a:custGeom>
              <a:rect b="b" l="l" r="r" t="t"/>
              <a:pathLst>
                <a:path extrusionOk="0" h="241" w="6927">
                  <a:moveTo>
                    <a:pt x="0" y="1"/>
                  </a:moveTo>
                  <a:lnTo>
                    <a:pt x="0" y="241"/>
                  </a:lnTo>
                  <a:lnTo>
                    <a:pt x="6927" y="241"/>
                  </a:lnTo>
                  <a:lnTo>
                    <a:pt x="6927" y="1"/>
                  </a:lnTo>
                  <a:close/>
                </a:path>
              </a:pathLst>
            </a:custGeom>
            <a:solidFill>
              <a:srgbClr val="E5E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33"/>
            <p:cNvSpPr/>
            <p:nvPr/>
          </p:nvSpPr>
          <p:spPr>
            <a:xfrm>
              <a:off x="3261175" y="1936550"/>
              <a:ext cx="173175" cy="25"/>
            </a:xfrm>
            <a:custGeom>
              <a:rect b="b" l="l" r="r" t="t"/>
              <a:pathLst>
                <a:path extrusionOk="0" h="1" w="6927">
                  <a:moveTo>
                    <a:pt x="0" y="1"/>
                  </a:moveTo>
                  <a:lnTo>
                    <a:pt x="0" y="1"/>
                  </a:lnTo>
                  <a:lnTo>
                    <a:pt x="6927" y="1"/>
                  </a:lnTo>
                  <a:lnTo>
                    <a:pt x="6927" y="1"/>
                  </a:lnTo>
                  <a:close/>
                </a:path>
              </a:pathLst>
            </a:custGeom>
            <a:solidFill>
              <a:srgbClr val="E5E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33"/>
            <p:cNvSpPr/>
            <p:nvPr/>
          </p:nvSpPr>
          <p:spPr>
            <a:xfrm>
              <a:off x="3243475" y="1925975"/>
              <a:ext cx="650" cy="4600"/>
            </a:xfrm>
            <a:custGeom>
              <a:rect b="b" l="l" r="r" t="t"/>
              <a:pathLst>
                <a:path extrusionOk="0" h="184" w="26">
                  <a:moveTo>
                    <a:pt x="0" y="0"/>
                  </a:moveTo>
                  <a:lnTo>
                    <a:pt x="0" y="184"/>
                  </a:lnTo>
                  <a:lnTo>
                    <a:pt x="26" y="184"/>
                  </a:lnTo>
                  <a:lnTo>
                    <a:pt x="26" y="0"/>
                  </a:lnTo>
                  <a:close/>
                </a:path>
              </a:pathLst>
            </a:custGeom>
            <a:solidFill>
              <a:srgbClr val="74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33"/>
            <p:cNvSpPr/>
            <p:nvPr/>
          </p:nvSpPr>
          <p:spPr>
            <a:xfrm>
              <a:off x="3244100" y="1925975"/>
              <a:ext cx="207475" cy="4600"/>
            </a:xfrm>
            <a:custGeom>
              <a:rect b="b" l="l" r="r" t="t"/>
              <a:pathLst>
                <a:path extrusionOk="0" h="184" w="8299">
                  <a:moveTo>
                    <a:pt x="1" y="0"/>
                  </a:moveTo>
                  <a:lnTo>
                    <a:pt x="1" y="184"/>
                  </a:lnTo>
                  <a:lnTo>
                    <a:pt x="8299" y="184"/>
                  </a:lnTo>
                  <a:lnTo>
                    <a:pt x="8299" y="0"/>
                  </a:lnTo>
                  <a:lnTo>
                    <a:pt x="7875" y="0"/>
                  </a:lnTo>
                  <a:lnTo>
                    <a:pt x="7875" y="158"/>
                  </a:lnTo>
                  <a:lnTo>
                    <a:pt x="7768" y="158"/>
                  </a:lnTo>
                  <a:lnTo>
                    <a:pt x="7768" y="0"/>
                  </a:lnTo>
                  <a:lnTo>
                    <a:pt x="7243" y="0"/>
                  </a:lnTo>
                  <a:lnTo>
                    <a:pt x="7243" y="158"/>
                  </a:lnTo>
                  <a:lnTo>
                    <a:pt x="7136" y="158"/>
                  </a:lnTo>
                  <a:lnTo>
                    <a:pt x="7136" y="0"/>
                  </a:lnTo>
                  <a:lnTo>
                    <a:pt x="6637" y="0"/>
                  </a:lnTo>
                  <a:lnTo>
                    <a:pt x="6637" y="158"/>
                  </a:lnTo>
                  <a:lnTo>
                    <a:pt x="6529" y="158"/>
                  </a:lnTo>
                  <a:lnTo>
                    <a:pt x="6529" y="0"/>
                  </a:lnTo>
                  <a:lnTo>
                    <a:pt x="6030" y="0"/>
                  </a:lnTo>
                  <a:lnTo>
                    <a:pt x="6030" y="158"/>
                  </a:lnTo>
                  <a:lnTo>
                    <a:pt x="5929" y="158"/>
                  </a:lnTo>
                  <a:lnTo>
                    <a:pt x="5929" y="0"/>
                  </a:lnTo>
                  <a:lnTo>
                    <a:pt x="5398" y="0"/>
                  </a:lnTo>
                  <a:lnTo>
                    <a:pt x="5398" y="158"/>
                  </a:lnTo>
                  <a:lnTo>
                    <a:pt x="5297" y="158"/>
                  </a:lnTo>
                  <a:lnTo>
                    <a:pt x="5297" y="0"/>
                  </a:lnTo>
                  <a:lnTo>
                    <a:pt x="4791" y="0"/>
                  </a:lnTo>
                  <a:lnTo>
                    <a:pt x="4791" y="158"/>
                  </a:lnTo>
                  <a:lnTo>
                    <a:pt x="4690" y="158"/>
                  </a:lnTo>
                  <a:lnTo>
                    <a:pt x="4690" y="0"/>
                  </a:lnTo>
                  <a:lnTo>
                    <a:pt x="4159" y="0"/>
                  </a:lnTo>
                  <a:lnTo>
                    <a:pt x="4159" y="158"/>
                  </a:lnTo>
                  <a:lnTo>
                    <a:pt x="4058" y="158"/>
                  </a:lnTo>
                  <a:lnTo>
                    <a:pt x="4058" y="0"/>
                  </a:lnTo>
                  <a:lnTo>
                    <a:pt x="3559" y="0"/>
                  </a:lnTo>
                  <a:lnTo>
                    <a:pt x="3559" y="158"/>
                  </a:lnTo>
                  <a:lnTo>
                    <a:pt x="3451" y="158"/>
                  </a:lnTo>
                  <a:lnTo>
                    <a:pt x="3451" y="0"/>
                  </a:lnTo>
                  <a:lnTo>
                    <a:pt x="2952" y="0"/>
                  </a:lnTo>
                  <a:lnTo>
                    <a:pt x="2952" y="158"/>
                  </a:lnTo>
                  <a:lnTo>
                    <a:pt x="2845" y="158"/>
                  </a:lnTo>
                  <a:lnTo>
                    <a:pt x="2845" y="0"/>
                  </a:lnTo>
                  <a:lnTo>
                    <a:pt x="2320" y="0"/>
                  </a:lnTo>
                  <a:lnTo>
                    <a:pt x="2320" y="158"/>
                  </a:lnTo>
                  <a:lnTo>
                    <a:pt x="2213" y="158"/>
                  </a:lnTo>
                  <a:lnTo>
                    <a:pt x="2213" y="0"/>
                  </a:lnTo>
                  <a:lnTo>
                    <a:pt x="1713" y="0"/>
                  </a:lnTo>
                  <a:lnTo>
                    <a:pt x="1713" y="158"/>
                  </a:lnTo>
                  <a:lnTo>
                    <a:pt x="1606" y="158"/>
                  </a:lnTo>
                  <a:lnTo>
                    <a:pt x="1606" y="0"/>
                  </a:lnTo>
                  <a:lnTo>
                    <a:pt x="1081" y="0"/>
                  </a:lnTo>
                  <a:lnTo>
                    <a:pt x="1081" y="158"/>
                  </a:lnTo>
                  <a:lnTo>
                    <a:pt x="974" y="158"/>
                  </a:lnTo>
                  <a:lnTo>
                    <a:pt x="974" y="0"/>
                  </a:lnTo>
                  <a:lnTo>
                    <a:pt x="475" y="0"/>
                  </a:lnTo>
                  <a:lnTo>
                    <a:pt x="475" y="158"/>
                  </a:lnTo>
                  <a:lnTo>
                    <a:pt x="367" y="158"/>
                  </a:lnTo>
                  <a:lnTo>
                    <a:pt x="367" y="0"/>
                  </a:lnTo>
                  <a:close/>
                </a:path>
              </a:pathLst>
            </a:custGeom>
            <a:solidFill>
              <a:srgbClr val="2831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33"/>
            <p:cNvSpPr/>
            <p:nvPr/>
          </p:nvSpPr>
          <p:spPr>
            <a:xfrm>
              <a:off x="3253275" y="1925975"/>
              <a:ext cx="2700" cy="3975"/>
            </a:xfrm>
            <a:custGeom>
              <a:rect b="b" l="l" r="r" t="t"/>
              <a:pathLst>
                <a:path extrusionOk="0" h="159" w="108">
                  <a:moveTo>
                    <a:pt x="0" y="0"/>
                  </a:moveTo>
                  <a:lnTo>
                    <a:pt x="0"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33"/>
            <p:cNvSpPr/>
            <p:nvPr/>
          </p:nvSpPr>
          <p:spPr>
            <a:xfrm>
              <a:off x="3268425" y="1925975"/>
              <a:ext cx="2725" cy="3975"/>
            </a:xfrm>
            <a:custGeom>
              <a:rect b="b" l="l" r="r" t="t"/>
              <a:pathLst>
                <a:path extrusionOk="0" h="159" w="109">
                  <a:moveTo>
                    <a:pt x="1" y="0"/>
                  </a:moveTo>
                  <a:lnTo>
                    <a:pt x="1"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33"/>
            <p:cNvSpPr/>
            <p:nvPr/>
          </p:nvSpPr>
          <p:spPr>
            <a:xfrm>
              <a:off x="3284225" y="1925975"/>
              <a:ext cx="2725" cy="3975"/>
            </a:xfrm>
            <a:custGeom>
              <a:rect b="b" l="l" r="r" t="t"/>
              <a:pathLst>
                <a:path extrusionOk="0" h="159" w="109">
                  <a:moveTo>
                    <a:pt x="1" y="0"/>
                  </a:moveTo>
                  <a:lnTo>
                    <a:pt x="1"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33"/>
            <p:cNvSpPr/>
            <p:nvPr/>
          </p:nvSpPr>
          <p:spPr>
            <a:xfrm>
              <a:off x="3299400" y="1925975"/>
              <a:ext cx="2725" cy="3975"/>
            </a:xfrm>
            <a:custGeom>
              <a:rect b="b" l="l" r="r" t="t"/>
              <a:pathLst>
                <a:path extrusionOk="0" h="159" w="109">
                  <a:moveTo>
                    <a:pt x="1" y="0"/>
                  </a:moveTo>
                  <a:lnTo>
                    <a:pt x="1"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33"/>
            <p:cNvSpPr/>
            <p:nvPr/>
          </p:nvSpPr>
          <p:spPr>
            <a:xfrm>
              <a:off x="3315200" y="1925975"/>
              <a:ext cx="2725" cy="3975"/>
            </a:xfrm>
            <a:custGeom>
              <a:rect b="b" l="l" r="r" t="t"/>
              <a:pathLst>
                <a:path extrusionOk="0" h="159" w="109">
                  <a:moveTo>
                    <a:pt x="1" y="0"/>
                  </a:moveTo>
                  <a:lnTo>
                    <a:pt x="1"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33"/>
            <p:cNvSpPr/>
            <p:nvPr/>
          </p:nvSpPr>
          <p:spPr>
            <a:xfrm>
              <a:off x="3330375" y="1925975"/>
              <a:ext cx="2700" cy="3975"/>
            </a:xfrm>
            <a:custGeom>
              <a:rect b="b" l="l" r="r" t="t"/>
              <a:pathLst>
                <a:path extrusionOk="0" h="159" w="108">
                  <a:moveTo>
                    <a:pt x="0" y="0"/>
                  </a:moveTo>
                  <a:lnTo>
                    <a:pt x="0"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33"/>
            <p:cNvSpPr/>
            <p:nvPr/>
          </p:nvSpPr>
          <p:spPr>
            <a:xfrm>
              <a:off x="3345550" y="1925975"/>
              <a:ext cx="2550" cy="3975"/>
            </a:xfrm>
            <a:custGeom>
              <a:rect b="b" l="l" r="r" t="t"/>
              <a:pathLst>
                <a:path extrusionOk="0" h="159" w="102">
                  <a:moveTo>
                    <a:pt x="0" y="0"/>
                  </a:moveTo>
                  <a:lnTo>
                    <a:pt x="0" y="158"/>
                  </a:lnTo>
                  <a:lnTo>
                    <a:pt x="101" y="158"/>
                  </a:lnTo>
                  <a:lnTo>
                    <a:pt x="101"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33"/>
            <p:cNvSpPr/>
            <p:nvPr/>
          </p:nvSpPr>
          <p:spPr>
            <a:xfrm>
              <a:off x="3361350" y="1925975"/>
              <a:ext cx="2550" cy="3975"/>
            </a:xfrm>
            <a:custGeom>
              <a:rect b="b" l="l" r="r" t="t"/>
              <a:pathLst>
                <a:path extrusionOk="0" h="159" w="102">
                  <a:moveTo>
                    <a:pt x="0" y="0"/>
                  </a:moveTo>
                  <a:lnTo>
                    <a:pt x="0" y="158"/>
                  </a:lnTo>
                  <a:lnTo>
                    <a:pt x="101" y="158"/>
                  </a:lnTo>
                  <a:lnTo>
                    <a:pt x="101"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33"/>
            <p:cNvSpPr/>
            <p:nvPr/>
          </p:nvSpPr>
          <p:spPr>
            <a:xfrm>
              <a:off x="3376500" y="1925975"/>
              <a:ext cx="2550" cy="3975"/>
            </a:xfrm>
            <a:custGeom>
              <a:rect b="b" l="l" r="r" t="t"/>
              <a:pathLst>
                <a:path extrusionOk="0" h="159" w="102">
                  <a:moveTo>
                    <a:pt x="1" y="0"/>
                  </a:moveTo>
                  <a:lnTo>
                    <a:pt x="1" y="158"/>
                  </a:lnTo>
                  <a:lnTo>
                    <a:pt x="102" y="158"/>
                  </a:lnTo>
                  <a:lnTo>
                    <a:pt x="102"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33"/>
            <p:cNvSpPr/>
            <p:nvPr/>
          </p:nvSpPr>
          <p:spPr>
            <a:xfrm>
              <a:off x="3392300" y="1925975"/>
              <a:ext cx="2550" cy="3975"/>
            </a:xfrm>
            <a:custGeom>
              <a:rect b="b" l="l" r="r" t="t"/>
              <a:pathLst>
                <a:path extrusionOk="0" h="159" w="102">
                  <a:moveTo>
                    <a:pt x="1" y="0"/>
                  </a:moveTo>
                  <a:lnTo>
                    <a:pt x="1" y="158"/>
                  </a:lnTo>
                  <a:lnTo>
                    <a:pt x="102" y="158"/>
                  </a:lnTo>
                  <a:lnTo>
                    <a:pt x="102"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33"/>
            <p:cNvSpPr/>
            <p:nvPr/>
          </p:nvSpPr>
          <p:spPr>
            <a:xfrm>
              <a:off x="3407325" y="1925975"/>
              <a:ext cx="2700" cy="3975"/>
            </a:xfrm>
            <a:custGeom>
              <a:rect b="b" l="l" r="r" t="t"/>
              <a:pathLst>
                <a:path extrusionOk="0" h="159" w="108">
                  <a:moveTo>
                    <a:pt x="0" y="0"/>
                  </a:moveTo>
                  <a:lnTo>
                    <a:pt x="0"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33"/>
            <p:cNvSpPr/>
            <p:nvPr/>
          </p:nvSpPr>
          <p:spPr>
            <a:xfrm>
              <a:off x="3422475" y="1925975"/>
              <a:ext cx="2725" cy="3975"/>
            </a:xfrm>
            <a:custGeom>
              <a:rect b="b" l="l" r="r" t="t"/>
              <a:pathLst>
                <a:path extrusionOk="0" h="159" w="109">
                  <a:moveTo>
                    <a:pt x="1" y="0"/>
                  </a:moveTo>
                  <a:lnTo>
                    <a:pt x="1"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33"/>
            <p:cNvSpPr/>
            <p:nvPr/>
          </p:nvSpPr>
          <p:spPr>
            <a:xfrm>
              <a:off x="3438300" y="1925975"/>
              <a:ext cx="2700" cy="3975"/>
            </a:xfrm>
            <a:custGeom>
              <a:rect b="b" l="l" r="r" t="t"/>
              <a:pathLst>
                <a:path extrusionOk="0" h="159" w="108">
                  <a:moveTo>
                    <a:pt x="0" y="0"/>
                  </a:moveTo>
                  <a:lnTo>
                    <a:pt x="0" y="158"/>
                  </a:lnTo>
                  <a:lnTo>
                    <a:pt x="107" y="158"/>
                  </a:lnTo>
                  <a:lnTo>
                    <a:pt x="107"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33"/>
            <p:cNvSpPr/>
            <p:nvPr/>
          </p:nvSpPr>
          <p:spPr>
            <a:xfrm>
              <a:off x="3273800" y="2206125"/>
              <a:ext cx="38750" cy="33525"/>
            </a:xfrm>
            <a:custGeom>
              <a:rect b="b" l="l" r="r" t="t"/>
              <a:pathLst>
                <a:path extrusionOk="0" h="1341" w="1550">
                  <a:moveTo>
                    <a:pt x="777" y="1"/>
                  </a:moveTo>
                  <a:cubicBezTo>
                    <a:pt x="657" y="1"/>
                    <a:pt x="533" y="31"/>
                    <a:pt x="418" y="95"/>
                  </a:cubicBezTo>
                  <a:cubicBezTo>
                    <a:pt x="102" y="303"/>
                    <a:pt x="1" y="695"/>
                    <a:pt x="184" y="1011"/>
                  </a:cubicBezTo>
                  <a:cubicBezTo>
                    <a:pt x="324" y="1223"/>
                    <a:pt x="548" y="1341"/>
                    <a:pt x="784" y="1341"/>
                  </a:cubicBezTo>
                  <a:cubicBezTo>
                    <a:pt x="900" y="1341"/>
                    <a:pt x="1019" y="1312"/>
                    <a:pt x="1132" y="1251"/>
                  </a:cubicBezTo>
                  <a:cubicBezTo>
                    <a:pt x="1448" y="1068"/>
                    <a:pt x="1549" y="645"/>
                    <a:pt x="1366" y="329"/>
                  </a:cubicBezTo>
                  <a:cubicBezTo>
                    <a:pt x="1244" y="119"/>
                    <a:pt x="1017" y="1"/>
                    <a:pt x="777"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33"/>
            <p:cNvSpPr/>
            <p:nvPr/>
          </p:nvSpPr>
          <p:spPr>
            <a:xfrm>
              <a:off x="3257225" y="2208475"/>
              <a:ext cx="44900" cy="44750"/>
            </a:xfrm>
            <a:custGeom>
              <a:rect b="b" l="l" r="r" t="t"/>
              <a:pathLst>
                <a:path extrusionOk="0" h="1790" w="1796">
                  <a:moveTo>
                    <a:pt x="1081" y="1"/>
                  </a:moveTo>
                  <a:lnTo>
                    <a:pt x="0" y="633"/>
                  </a:lnTo>
                  <a:lnTo>
                    <a:pt x="714" y="1789"/>
                  </a:lnTo>
                  <a:lnTo>
                    <a:pt x="1795" y="1157"/>
                  </a:lnTo>
                  <a:lnTo>
                    <a:pt x="1081" y="1"/>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33"/>
            <p:cNvSpPr/>
            <p:nvPr/>
          </p:nvSpPr>
          <p:spPr>
            <a:xfrm>
              <a:off x="3246800" y="2221925"/>
              <a:ext cx="38875" cy="33525"/>
            </a:xfrm>
            <a:custGeom>
              <a:rect b="b" l="l" r="r" t="t"/>
              <a:pathLst>
                <a:path extrusionOk="0" h="1341" w="1555">
                  <a:moveTo>
                    <a:pt x="774" y="1"/>
                  </a:moveTo>
                  <a:cubicBezTo>
                    <a:pt x="656" y="1"/>
                    <a:pt x="534" y="31"/>
                    <a:pt x="417" y="95"/>
                  </a:cubicBezTo>
                  <a:cubicBezTo>
                    <a:pt x="101" y="278"/>
                    <a:pt x="0" y="695"/>
                    <a:pt x="183" y="1011"/>
                  </a:cubicBezTo>
                  <a:cubicBezTo>
                    <a:pt x="306" y="1223"/>
                    <a:pt x="536" y="1341"/>
                    <a:pt x="778" y="1341"/>
                  </a:cubicBezTo>
                  <a:cubicBezTo>
                    <a:pt x="897" y="1341"/>
                    <a:pt x="1019" y="1312"/>
                    <a:pt x="1131" y="1251"/>
                  </a:cubicBezTo>
                  <a:cubicBezTo>
                    <a:pt x="1447" y="1068"/>
                    <a:pt x="1555" y="645"/>
                    <a:pt x="1365" y="329"/>
                  </a:cubicBezTo>
                  <a:cubicBezTo>
                    <a:pt x="1227" y="119"/>
                    <a:pt x="1007" y="1"/>
                    <a:pt x="774"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33"/>
            <p:cNvSpPr/>
            <p:nvPr/>
          </p:nvSpPr>
          <p:spPr>
            <a:xfrm>
              <a:off x="3285650" y="2192675"/>
              <a:ext cx="44750" cy="44125"/>
            </a:xfrm>
            <a:custGeom>
              <a:rect b="b" l="l" r="r" t="t"/>
              <a:pathLst>
                <a:path extrusionOk="0" h="1765" w="1790">
                  <a:moveTo>
                    <a:pt x="1075" y="1"/>
                  </a:moveTo>
                  <a:lnTo>
                    <a:pt x="1" y="633"/>
                  </a:lnTo>
                  <a:lnTo>
                    <a:pt x="683" y="1764"/>
                  </a:lnTo>
                  <a:lnTo>
                    <a:pt x="1789" y="1132"/>
                  </a:lnTo>
                  <a:lnTo>
                    <a:pt x="1075"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33"/>
            <p:cNvSpPr/>
            <p:nvPr/>
          </p:nvSpPr>
          <p:spPr>
            <a:xfrm>
              <a:off x="3275075" y="2205675"/>
              <a:ext cx="38900" cy="33350"/>
            </a:xfrm>
            <a:custGeom>
              <a:rect b="b" l="l" r="r" t="t"/>
              <a:pathLst>
                <a:path extrusionOk="0" h="1334" w="1556">
                  <a:moveTo>
                    <a:pt x="786" y="1"/>
                  </a:moveTo>
                  <a:cubicBezTo>
                    <a:pt x="661" y="1"/>
                    <a:pt x="536" y="36"/>
                    <a:pt x="424" y="113"/>
                  </a:cubicBezTo>
                  <a:cubicBezTo>
                    <a:pt x="108" y="296"/>
                    <a:pt x="0" y="688"/>
                    <a:pt x="184" y="1004"/>
                  </a:cubicBezTo>
                  <a:cubicBezTo>
                    <a:pt x="306" y="1215"/>
                    <a:pt x="537" y="1334"/>
                    <a:pt x="770" y="1334"/>
                  </a:cubicBezTo>
                  <a:cubicBezTo>
                    <a:pt x="886" y="1334"/>
                    <a:pt x="1002" y="1305"/>
                    <a:pt x="1106" y="1244"/>
                  </a:cubicBezTo>
                  <a:cubicBezTo>
                    <a:pt x="1448" y="1061"/>
                    <a:pt x="1555" y="637"/>
                    <a:pt x="1372" y="321"/>
                  </a:cubicBezTo>
                  <a:cubicBezTo>
                    <a:pt x="1233" y="118"/>
                    <a:pt x="1011" y="1"/>
                    <a:pt x="786"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33"/>
            <p:cNvSpPr/>
            <p:nvPr/>
          </p:nvSpPr>
          <p:spPr>
            <a:xfrm>
              <a:off x="3302100" y="2190325"/>
              <a:ext cx="38875" cy="32900"/>
            </a:xfrm>
            <a:custGeom>
              <a:rect b="b" l="l" r="r" t="t"/>
              <a:pathLst>
                <a:path extrusionOk="0" h="1316" w="1555">
                  <a:moveTo>
                    <a:pt x="774" y="1"/>
                  </a:moveTo>
                  <a:cubicBezTo>
                    <a:pt x="656" y="1"/>
                    <a:pt x="534" y="31"/>
                    <a:pt x="417" y="95"/>
                  </a:cubicBezTo>
                  <a:cubicBezTo>
                    <a:pt x="101" y="278"/>
                    <a:pt x="0" y="670"/>
                    <a:pt x="183" y="986"/>
                  </a:cubicBezTo>
                  <a:cubicBezTo>
                    <a:pt x="306" y="1197"/>
                    <a:pt x="536" y="1315"/>
                    <a:pt x="778" y="1315"/>
                  </a:cubicBezTo>
                  <a:cubicBezTo>
                    <a:pt x="897" y="1315"/>
                    <a:pt x="1019" y="1287"/>
                    <a:pt x="1131" y="1226"/>
                  </a:cubicBezTo>
                  <a:cubicBezTo>
                    <a:pt x="1447" y="1043"/>
                    <a:pt x="1555" y="645"/>
                    <a:pt x="1365" y="329"/>
                  </a:cubicBezTo>
                  <a:cubicBezTo>
                    <a:pt x="1227" y="119"/>
                    <a:pt x="1007" y="1"/>
                    <a:pt x="774"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33"/>
            <p:cNvSpPr/>
            <p:nvPr/>
          </p:nvSpPr>
          <p:spPr>
            <a:xfrm>
              <a:off x="3380450" y="2048825"/>
              <a:ext cx="39525" cy="33500"/>
            </a:xfrm>
            <a:custGeom>
              <a:rect b="b" l="l" r="r" t="t"/>
              <a:pathLst>
                <a:path extrusionOk="0" h="1340" w="1581">
                  <a:moveTo>
                    <a:pt x="785" y="1"/>
                  </a:moveTo>
                  <a:cubicBezTo>
                    <a:pt x="668" y="1"/>
                    <a:pt x="549" y="30"/>
                    <a:pt x="443" y="92"/>
                  </a:cubicBezTo>
                  <a:cubicBezTo>
                    <a:pt x="127" y="275"/>
                    <a:pt x="1" y="699"/>
                    <a:pt x="209" y="1015"/>
                  </a:cubicBezTo>
                  <a:cubicBezTo>
                    <a:pt x="331" y="1225"/>
                    <a:pt x="559" y="1340"/>
                    <a:pt x="790" y="1340"/>
                  </a:cubicBezTo>
                  <a:cubicBezTo>
                    <a:pt x="908" y="1340"/>
                    <a:pt x="1026" y="1310"/>
                    <a:pt x="1132" y="1249"/>
                  </a:cubicBezTo>
                  <a:cubicBezTo>
                    <a:pt x="1448" y="1065"/>
                    <a:pt x="1581" y="642"/>
                    <a:pt x="1366" y="326"/>
                  </a:cubicBezTo>
                  <a:cubicBezTo>
                    <a:pt x="1244" y="116"/>
                    <a:pt x="1017" y="1"/>
                    <a:pt x="785"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33"/>
            <p:cNvSpPr/>
            <p:nvPr/>
          </p:nvSpPr>
          <p:spPr>
            <a:xfrm>
              <a:off x="3364650" y="2051100"/>
              <a:ext cx="44125" cy="44125"/>
            </a:xfrm>
            <a:custGeom>
              <a:rect b="b" l="l" r="r" t="t"/>
              <a:pathLst>
                <a:path extrusionOk="0" h="1765" w="1765">
                  <a:moveTo>
                    <a:pt x="1075" y="1"/>
                  </a:moveTo>
                  <a:lnTo>
                    <a:pt x="1" y="633"/>
                  </a:lnTo>
                  <a:lnTo>
                    <a:pt x="683" y="1764"/>
                  </a:lnTo>
                  <a:lnTo>
                    <a:pt x="1764" y="1158"/>
                  </a:lnTo>
                  <a:lnTo>
                    <a:pt x="1075" y="1"/>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33"/>
            <p:cNvSpPr/>
            <p:nvPr/>
          </p:nvSpPr>
          <p:spPr>
            <a:xfrm>
              <a:off x="3353450" y="2064625"/>
              <a:ext cx="38875" cy="33325"/>
            </a:xfrm>
            <a:custGeom>
              <a:rect b="b" l="l" r="r" t="t"/>
              <a:pathLst>
                <a:path extrusionOk="0" h="1333" w="1555">
                  <a:moveTo>
                    <a:pt x="789" y="1"/>
                  </a:moveTo>
                  <a:cubicBezTo>
                    <a:pt x="673" y="1"/>
                    <a:pt x="555" y="30"/>
                    <a:pt x="449" y="92"/>
                  </a:cubicBezTo>
                  <a:cubicBezTo>
                    <a:pt x="101" y="275"/>
                    <a:pt x="0" y="699"/>
                    <a:pt x="209" y="1015"/>
                  </a:cubicBezTo>
                  <a:cubicBezTo>
                    <a:pt x="327" y="1218"/>
                    <a:pt x="544" y="1333"/>
                    <a:pt x="769" y="1333"/>
                  </a:cubicBezTo>
                  <a:cubicBezTo>
                    <a:pt x="893" y="1333"/>
                    <a:pt x="1019" y="1298"/>
                    <a:pt x="1131" y="1223"/>
                  </a:cubicBezTo>
                  <a:cubicBezTo>
                    <a:pt x="1447" y="1040"/>
                    <a:pt x="1555" y="642"/>
                    <a:pt x="1365" y="326"/>
                  </a:cubicBezTo>
                  <a:cubicBezTo>
                    <a:pt x="1244" y="116"/>
                    <a:pt x="1019" y="1"/>
                    <a:pt x="789"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33"/>
            <p:cNvSpPr/>
            <p:nvPr/>
          </p:nvSpPr>
          <p:spPr>
            <a:xfrm>
              <a:off x="3392950" y="2035300"/>
              <a:ext cx="44100" cy="44125"/>
            </a:xfrm>
            <a:custGeom>
              <a:rect b="b" l="l" r="r" t="t"/>
              <a:pathLst>
                <a:path extrusionOk="0" h="1765" w="1764">
                  <a:moveTo>
                    <a:pt x="1081" y="1"/>
                  </a:moveTo>
                  <a:lnTo>
                    <a:pt x="0" y="608"/>
                  </a:lnTo>
                  <a:lnTo>
                    <a:pt x="683" y="1764"/>
                  </a:lnTo>
                  <a:lnTo>
                    <a:pt x="1763" y="1132"/>
                  </a:lnTo>
                  <a:lnTo>
                    <a:pt x="1081"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33"/>
            <p:cNvSpPr/>
            <p:nvPr/>
          </p:nvSpPr>
          <p:spPr>
            <a:xfrm>
              <a:off x="3381725" y="2048125"/>
              <a:ext cx="38900" cy="33525"/>
            </a:xfrm>
            <a:custGeom>
              <a:rect b="b" l="l" r="r" t="t"/>
              <a:pathLst>
                <a:path extrusionOk="0" h="1341" w="1556">
                  <a:moveTo>
                    <a:pt x="789" y="1"/>
                  </a:moveTo>
                  <a:cubicBezTo>
                    <a:pt x="673" y="1"/>
                    <a:pt x="555" y="31"/>
                    <a:pt x="449" y="95"/>
                  </a:cubicBezTo>
                  <a:cubicBezTo>
                    <a:pt x="108" y="278"/>
                    <a:pt x="0" y="695"/>
                    <a:pt x="184" y="1011"/>
                  </a:cubicBezTo>
                  <a:cubicBezTo>
                    <a:pt x="323" y="1223"/>
                    <a:pt x="559" y="1341"/>
                    <a:pt x="795" y="1341"/>
                  </a:cubicBezTo>
                  <a:cubicBezTo>
                    <a:pt x="911" y="1341"/>
                    <a:pt x="1027" y="1312"/>
                    <a:pt x="1132" y="1251"/>
                  </a:cubicBezTo>
                  <a:cubicBezTo>
                    <a:pt x="1448" y="1068"/>
                    <a:pt x="1555" y="645"/>
                    <a:pt x="1372" y="329"/>
                  </a:cubicBezTo>
                  <a:cubicBezTo>
                    <a:pt x="1246" y="119"/>
                    <a:pt x="1020" y="1"/>
                    <a:pt x="789"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33"/>
            <p:cNvSpPr/>
            <p:nvPr/>
          </p:nvSpPr>
          <p:spPr>
            <a:xfrm>
              <a:off x="3408750" y="2033025"/>
              <a:ext cx="38875" cy="32825"/>
            </a:xfrm>
            <a:custGeom>
              <a:rect b="b" l="l" r="r" t="t"/>
              <a:pathLst>
                <a:path extrusionOk="0" h="1313" w="1555">
                  <a:moveTo>
                    <a:pt x="789" y="1"/>
                  </a:moveTo>
                  <a:cubicBezTo>
                    <a:pt x="673" y="1"/>
                    <a:pt x="555" y="30"/>
                    <a:pt x="449" y="92"/>
                  </a:cubicBezTo>
                  <a:cubicBezTo>
                    <a:pt x="101" y="275"/>
                    <a:pt x="0" y="667"/>
                    <a:pt x="209" y="983"/>
                  </a:cubicBezTo>
                  <a:cubicBezTo>
                    <a:pt x="331" y="1195"/>
                    <a:pt x="562" y="1313"/>
                    <a:pt x="795" y="1313"/>
                  </a:cubicBezTo>
                  <a:cubicBezTo>
                    <a:pt x="911" y="1313"/>
                    <a:pt x="1027" y="1284"/>
                    <a:pt x="1131" y="1223"/>
                  </a:cubicBezTo>
                  <a:cubicBezTo>
                    <a:pt x="1447" y="1040"/>
                    <a:pt x="1555" y="642"/>
                    <a:pt x="1365" y="326"/>
                  </a:cubicBezTo>
                  <a:cubicBezTo>
                    <a:pt x="1244" y="116"/>
                    <a:pt x="1019" y="1"/>
                    <a:pt x="789"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33"/>
            <p:cNvSpPr/>
            <p:nvPr/>
          </p:nvSpPr>
          <p:spPr>
            <a:xfrm>
              <a:off x="3390250" y="2191650"/>
              <a:ext cx="38900" cy="32900"/>
            </a:xfrm>
            <a:custGeom>
              <a:rect b="b" l="l" r="r" t="t"/>
              <a:pathLst>
                <a:path extrusionOk="0" h="1316" w="1556">
                  <a:moveTo>
                    <a:pt x="781" y="0"/>
                  </a:moveTo>
                  <a:cubicBezTo>
                    <a:pt x="677" y="0"/>
                    <a:pt x="573" y="22"/>
                    <a:pt x="475" y="67"/>
                  </a:cubicBezTo>
                  <a:cubicBezTo>
                    <a:pt x="159" y="225"/>
                    <a:pt x="1" y="642"/>
                    <a:pt x="184" y="958"/>
                  </a:cubicBezTo>
                  <a:cubicBezTo>
                    <a:pt x="297" y="1184"/>
                    <a:pt x="544" y="1316"/>
                    <a:pt x="801" y="1316"/>
                  </a:cubicBezTo>
                  <a:cubicBezTo>
                    <a:pt x="904" y="1316"/>
                    <a:pt x="1009" y="1294"/>
                    <a:pt x="1107" y="1249"/>
                  </a:cubicBezTo>
                  <a:cubicBezTo>
                    <a:pt x="1423" y="1091"/>
                    <a:pt x="1555" y="699"/>
                    <a:pt x="1397" y="358"/>
                  </a:cubicBezTo>
                  <a:cubicBezTo>
                    <a:pt x="1285" y="132"/>
                    <a:pt x="1037" y="0"/>
                    <a:pt x="781"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33"/>
            <p:cNvSpPr/>
            <p:nvPr/>
          </p:nvSpPr>
          <p:spPr>
            <a:xfrm>
              <a:off x="3380450" y="2173575"/>
              <a:ext cx="44750" cy="42050"/>
            </a:xfrm>
            <a:custGeom>
              <a:rect b="b" l="l" r="r" t="t"/>
              <a:pathLst>
                <a:path extrusionOk="0" h="1682" w="1790">
                  <a:moveTo>
                    <a:pt x="1233" y="0"/>
                  </a:moveTo>
                  <a:lnTo>
                    <a:pt x="1" y="575"/>
                  </a:lnTo>
                  <a:lnTo>
                    <a:pt x="576" y="1681"/>
                  </a:lnTo>
                  <a:lnTo>
                    <a:pt x="1789" y="1081"/>
                  </a:lnTo>
                  <a:lnTo>
                    <a:pt x="1233" y="0"/>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33"/>
            <p:cNvSpPr/>
            <p:nvPr/>
          </p:nvSpPr>
          <p:spPr>
            <a:xfrm>
              <a:off x="3376500" y="2164000"/>
              <a:ext cx="38750" cy="33325"/>
            </a:xfrm>
            <a:custGeom>
              <a:rect b="b" l="l" r="r" t="t"/>
              <a:pathLst>
                <a:path extrusionOk="0" h="1333" w="1550">
                  <a:moveTo>
                    <a:pt x="771" y="1"/>
                  </a:moveTo>
                  <a:cubicBezTo>
                    <a:pt x="672" y="1"/>
                    <a:pt x="571" y="22"/>
                    <a:pt x="475" y="67"/>
                  </a:cubicBezTo>
                  <a:cubicBezTo>
                    <a:pt x="127" y="250"/>
                    <a:pt x="1" y="642"/>
                    <a:pt x="159" y="958"/>
                  </a:cubicBezTo>
                  <a:cubicBezTo>
                    <a:pt x="285" y="1198"/>
                    <a:pt x="511" y="1333"/>
                    <a:pt x="751" y="1333"/>
                  </a:cubicBezTo>
                  <a:cubicBezTo>
                    <a:pt x="859" y="1333"/>
                    <a:pt x="970" y="1306"/>
                    <a:pt x="1075" y="1249"/>
                  </a:cubicBezTo>
                  <a:cubicBezTo>
                    <a:pt x="1423" y="1091"/>
                    <a:pt x="1549" y="699"/>
                    <a:pt x="1391" y="383"/>
                  </a:cubicBezTo>
                  <a:cubicBezTo>
                    <a:pt x="1260" y="138"/>
                    <a:pt x="1021" y="1"/>
                    <a:pt x="771"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33"/>
            <p:cNvSpPr/>
            <p:nvPr/>
          </p:nvSpPr>
          <p:spPr>
            <a:xfrm>
              <a:off x="3395475" y="2201850"/>
              <a:ext cx="44250" cy="42200"/>
            </a:xfrm>
            <a:custGeom>
              <a:rect b="b" l="l" r="r" t="t"/>
              <a:pathLst>
                <a:path extrusionOk="0" h="1688" w="1770">
                  <a:moveTo>
                    <a:pt x="1214" y="0"/>
                  </a:moveTo>
                  <a:lnTo>
                    <a:pt x="0" y="607"/>
                  </a:lnTo>
                  <a:lnTo>
                    <a:pt x="556" y="1688"/>
                  </a:lnTo>
                  <a:lnTo>
                    <a:pt x="1770" y="1106"/>
                  </a:lnTo>
                  <a:lnTo>
                    <a:pt x="1214"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33"/>
            <p:cNvSpPr/>
            <p:nvPr/>
          </p:nvSpPr>
          <p:spPr>
            <a:xfrm>
              <a:off x="3390875" y="2192900"/>
              <a:ext cx="38900" cy="33075"/>
            </a:xfrm>
            <a:custGeom>
              <a:rect b="b" l="l" r="r" t="t"/>
              <a:pathLst>
                <a:path extrusionOk="0" h="1323" w="1556">
                  <a:moveTo>
                    <a:pt x="781" y="1"/>
                  </a:moveTo>
                  <a:cubicBezTo>
                    <a:pt x="678" y="1"/>
                    <a:pt x="573" y="22"/>
                    <a:pt x="475" y="68"/>
                  </a:cubicBezTo>
                  <a:cubicBezTo>
                    <a:pt x="134" y="226"/>
                    <a:pt x="1" y="624"/>
                    <a:pt x="184" y="965"/>
                  </a:cubicBezTo>
                  <a:cubicBezTo>
                    <a:pt x="297" y="1190"/>
                    <a:pt x="545" y="1323"/>
                    <a:pt x="792" y="1323"/>
                  </a:cubicBezTo>
                  <a:cubicBezTo>
                    <a:pt x="892" y="1323"/>
                    <a:pt x="991" y="1301"/>
                    <a:pt x="1082" y="1256"/>
                  </a:cubicBezTo>
                  <a:cubicBezTo>
                    <a:pt x="1423" y="1098"/>
                    <a:pt x="1556" y="674"/>
                    <a:pt x="1398" y="358"/>
                  </a:cubicBezTo>
                  <a:cubicBezTo>
                    <a:pt x="1285" y="133"/>
                    <a:pt x="1037" y="1"/>
                    <a:pt x="781"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33"/>
            <p:cNvSpPr/>
            <p:nvPr/>
          </p:nvSpPr>
          <p:spPr>
            <a:xfrm>
              <a:off x="3405425" y="2219950"/>
              <a:ext cx="38900" cy="33650"/>
            </a:xfrm>
            <a:custGeom>
              <a:rect b="b" l="l" r="r" t="t"/>
              <a:pathLst>
                <a:path extrusionOk="0" h="1346" w="1556">
                  <a:moveTo>
                    <a:pt x="760" y="0"/>
                  </a:moveTo>
                  <a:cubicBezTo>
                    <a:pt x="662" y="0"/>
                    <a:pt x="564" y="22"/>
                    <a:pt x="474" y="66"/>
                  </a:cubicBezTo>
                  <a:cubicBezTo>
                    <a:pt x="133" y="250"/>
                    <a:pt x="0" y="648"/>
                    <a:pt x="158" y="964"/>
                  </a:cubicBezTo>
                  <a:cubicBezTo>
                    <a:pt x="290" y="1208"/>
                    <a:pt x="532" y="1346"/>
                    <a:pt x="784" y="1346"/>
                  </a:cubicBezTo>
                  <a:cubicBezTo>
                    <a:pt x="883" y="1346"/>
                    <a:pt x="985" y="1325"/>
                    <a:pt x="1081" y="1280"/>
                  </a:cubicBezTo>
                  <a:cubicBezTo>
                    <a:pt x="1422" y="1090"/>
                    <a:pt x="1555" y="698"/>
                    <a:pt x="1372" y="382"/>
                  </a:cubicBezTo>
                  <a:cubicBezTo>
                    <a:pt x="1259" y="138"/>
                    <a:pt x="1009" y="0"/>
                    <a:pt x="760"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33"/>
            <p:cNvSpPr/>
            <p:nvPr/>
          </p:nvSpPr>
          <p:spPr>
            <a:xfrm>
              <a:off x="3243475" y="2097825"/>
              <a:ext cx="35575" cy="32975"/>
            </a:xfrm>
            <a:custGeom>
              <a:rect b="b" l="l" r="r" t="t"/>
              <a:pathLst>
                <a:path extrusionOk="0" h="1319" w="1423">
                  <a:moveTo>
                    <a:pt x="717" y="0"/>
                  </a:moveTo>
                  <a:cubicBezTo>
                    <a:pt x="697" y="0"/>
                    <a:pt x="677" y="1"/>
                    <a:pt x="658" y="3"/>
                  </a:cubicBezTo>
                  <a:cubicBezTo>
                    <a:pt x="291" y="28"/>
                    <a:pt x="0" y="344"/>
                    <a:pt x="51" y="711"/>
                  </a:cubicBezTo>
                  <a:cubicBezTo>
                    <a:pt x="75" y="1061"/>
                    <a:pt x="365" y="1319"/>
                    <a:pt x="716" y="1319"/>
                  </a:cubicBezTo>
                  <a:cubicBezTo>
                    <a:pt x="732" y="1319"/>
                    <a:pt x="749" y="1318"/>
                    <a:pt x="765" y="1317"/>
                  </a:cubicBezTo>
                  <a:cubicBezTo>
                    <a:pt x="1157" y="1292"/>
                    <a:pt x="1422" y="976"/>
                    <a:pt x="1397" y="603"/>
                  </a:cubicBezTo>
                  <a:cubicBezTo>
                    <a:pt x="1373" y="256"/>
                    <a:pt x="1061" y="0"/>
                    <a:pt x="717"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33"/>
            <p:cNvSpPr/>
            <p:nvPr/>
          </p:nvSpPr>
          <p:spPr>
            <a:xfrm>
              <a:off x="3242200" y="2082075"/>
              <a:ext cx="36225" cy="33525"/>
            </a:xfrm>
            <a:custGeom>
              <a:rect b="b" l="l" r="r" t="t"/>
              <a:pathLst>
                <a:path extrusionOk="0" h="1341" w="1449">
                  <a:moveTo>
                    <a:pt x="1341" y="1"/>
                  </a:moveTo>
                  <a:lnTo>
                    <a:pt x="1" y="127"/>
                  </a:lnTo>
                  <a:lnTo>
                    <a:pt x="102" y="1341"/>
                  </a:lnTo>
                  <a:lnTo>
                    <a:pt x="1448" y="1233"/>
                  </a:lnTo>
                  <a:lnTo>
                    <a:pt x="1341" y="1"/>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33"/>
            <p:cNvSpPr/>
            <p:nvPr/>
          </p:nvSpPr>
          <p:spPr>
            <a:xfrm>
              <a:off x="3240775" y="2066875"/>
              <a:ext cx="35575" cy="33600"/>
            </a:xfrm>
            <a:custGeom>
              <a:rect b="b" l="l" r="r" t="t"/>
              <a:pathLst>
                <a:path extrusionOk="0" h="1344" w="1423">
                  <a:moveTo>
                    <a:pt x="704" y="0"/>
                  </a:moveTo>
                  <a:cubicBezTo>
                    <a:pt x="689" y="0"/>
                    <a:pt x="674" y="1"/>
                    <a:pt x="658" y="2"/>
                  </a:cubicBezTo>
                  <a:cubicBezTo>
                    <a:pt x="292" y="53"/>
                    <a:pt x="1" y="369"/>
                    <a:pt x="58" y="735"/>
                  </a:cubicBezTo>
                  <a:cubicBezTo>
                    <a:pt x="82" y="1068"/>
                    <a:pt x="373" y="1343"/>
                    <a:pt x="743" y="1343"/>
                  </a:cubicBezTo>
                  <a:cubicBezTo>
                    <a:pt x="759" y="1343"/>
                    <a:pt x="775" y="1343"/>
                    <a:pt x="791" y="1342"/>
                  </a:cubicBezTo>
                  <a:cubicBezTo>
                    <a:pt x="1164" y="1291"/>
                    <a:pt x="1423" y="975"/>
                    <a:pt x="1398" y="609"/>
                  </a:cubicBezTo>
                  <a:cubicBezTo>
                    <a:pt x="1373" y="276"/>
                    <a:pt x="1059" y="0"/>
                    <a:pt x="704"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33"/>
            <p:cNvSpPr/>
            <p:nvPr/>
          </p:nvSpPr>
          <p:spPr>
            <a:xfrm>
              <a:off x="3244725" y="2114325"/>
              <a:ext cx="36225" cy="32875"/>
            </a:xfrm>
            <a:custGeom>
              <a:rect b="b" l="l" r="r" t="t"/>
              <a:pathLst>
                <a:path extrusionOk="0" h="1315" w="1449">
                  <a:moveTo>
                    <a:pt x="1347" y="0"/>
                  </a:moveTo>
                  <a:lnTo>
                    <a:pt x="1" y="101"/>
                  </a:lnTo>
                  <a:lnTo>
                    <a:pt x="108" y="1315"/>
                  </a:lnTo>
                  <a:lnTo>
                    <a:pt x="1448" y="1207"/>
                  </a:lnTo>
                  <a:lnTo>
                    <a:pt x="1347"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33"/>
            <p:cNvSpPr/>
            <p:nvPr/>
          </p:nvSpPr>
          <p:spPr>
            <a:xfrm>
              <a:off x="3244100" y="2099100"/>
              <a:ext cx="34950" cy="32975"/>
            </a:xfrm>
            <a:custGeom>
              <a:rect b="b" l="l" r="r" t="t"/>
              <a:pathLst>
                <a:path extrusionOk="0" h="1319" w="1398">
                  <a:moveTo>
                    <a:pt x="686" y="1"/>
                  </a:moveTo>
                  <a:cubicBezTo>
                    <a:pt x="668" y="1"/>
                    <a:pt x="651" y="1"/>
                    <a:pt x="633" y="2"/>
                  </a:cubicBezTo>
                  <a:cubicBezTo>
                    <a:pt x="266" y="28"/>
                    <a:pt x="1" y="344"/>
                    <a:pt x="26" y="710"/>
                  </a:cubicBezTo>
                  <a:cubicBezTo>
                    <a:pt x="50" y="1066"/>
                    <a:pt x="339" y="1319"/>
                    <a:pt x="712" y="1319"/>
                  </a:cubicBezTo>
                  <a:cubicBezTo>
                    <a:pt x="730" y="1319"/>
                    <a:pt x="747" y="1318"/>
                    <a:pt x="765" y="1317"/>
                  </a:cubicBezTo>
                  <a:cubicBezTo>
                    <a:pt x="1132" y="1292"/>
                    <a:pt x="1397" y="976"/>
                    <a:pt x="1372" y="609"/>
                  </a:cubicBezTo>
                  <a:cubicBezTo>
                    <a:pt x="1348" y="253"/>
                    <a:pt x="1059" y="1"/>
                    <a:pt x="686"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33"/>
            <p:cNvSpPr/>
            <p:nvPr/>
          </p:nvSpPr>
          <p:spPr>
            <a:xfrm>
              <a:off x="3246150" y="2129425"/>
              <a:ext cx="35575" cy="33100"/>
            </a:xfrm>
            <a:custGeom>
              <a:rect b="b" l="l" r="r" t="t"/>
              <a:pathLst>
                <a:path extrusionOk="0" h="1324" w="1423">
                  <a:moveTo>
                    <a:pt x="721" y="0"/>
                  </a:moveTo>
                  <a:cubicBezTo>
                    <a:pt x="700" y="0"/>
                    <a:pt x="679" y="1"/>
                    <a:pt x="658" y="3"/>
                  </a:cubicBezTo>
                  <a:cubicBezTo>
                    <a:pt x="285" y="28"/>
                    <a:pt x="1" y="369"/>
                    <a:pt x="51" y="711"/>
                  </a:cubicBezTo>
                  <a:cubicBezTo>
                    <a:pt x="75" y="1049"/>
                    <a:pt x="346" y="1323"/>
                    <a:pt x="701" y="1323"/>
                  </a:cubicBezTo>
                  <a:cubicBezTo>
                    <a:pt x="730" y="1323"/>
                    <a:pt x="760" y="1321"/>
                    <a:pt x="791" y="1317"/>
                  </a:cubicBezTo>
                  <a:cubicBezTo>
                    <a:pt x="1157" y="1292"/>
                    <a:pt x="1423" y="976"/>
                    <a:pt x="1391" y="603"/>
                  </a:cubicBezTo>
                  <a:cubicBezTo>
                    <a:pt x="1367" y="256"/>
                    <a:pt x="1083" y="0"/>
                    <a:pt x="721"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33"/>
            <p:cNvSpPr/>
            <p:nvPr/>
          </p:nvSpPr>
          <p:spPr>
            <a:xfrm>
              <a:off x="3335575" y="2216975"/>
              <a:ext cx="34950" cy="32975"/>
            </a:xfrm>
            <a:custGeom>
              <a:rect b="b" l="l" r="r" t="t"/>
              <a:pathLst>
                <a:path extrusionOk="0" h="1319" w="1398">
                  <a:moveTo>
                    <a:pt x="695" y="1"/>
                  </a:moveTo>
                  <a:cubicBezTo>
                    <a:pt x="348" y="1"/>
                    <a:pt x="57" y="277"/>
                    <a:pt x="26" y="634"/>
                  </a:cubicBezTo>
                  <a:cubicBezTo>
                    <a:pt x="1" y="1001"/>
                    <a:pt x="317" y="1291"/>
                    <a:pt x="690" y="1317"/>
                  </a:cubicBezTo>
                  <a:cubicBezTo>
                    <a:pt x="705" y="1318"/>
                    <a:pt x="720" y="1318"/>
                    <a:pt x="734" y="1318"/>
                  </a:cubicBezTo>
                  <a:cubicBezTo>
                    <a:pt x="1082" y="1318"/>
                    <a:pt x="1373" y="1036"/>
                    <a:pt x="1398" y="685"/>
                  </a:cubicBezTo>
                  <a:cubicBezTo>
                    <a:pt x="1398" y="318"/>
                    <a:pt x="1107" y="2"/>
                    <a:pt x="740" y="2"/>
                  </a:cubicBezTo>
                  <a:cubicBezTo>
                    <a:pt x="725" y="1"/>
                    <a:pt x="710" y="1"/>
                    <a:pt x="695"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33"/>
            <p:cNvSpPr/>
            <p:nvPr/>
          </p:nvSpPr>
          <p:spPr>
            <a:xfrm>
              <a:off x="3321200" y="2215600"/>
              <a:ext cx="32900" cy="34300"/>
            </a:xfrm>
            <a:custGeom>
              <a:rect b="b" l="l" r="r" t="t"/>
              <a:pathLst>
                <a:path extrusionOk="0" h="1372" w="1316">
                  <a:moveTo>
                    <a:pt x="51" y="0"/>
                  </a:moveTo>
                  <a:lnTo>
                    <a:pt x="1" y="1321"/>
                  </a:lnTo>
                  <a:lnTo>
                    <a:pt x="1265" y="1372"/>
                  </a:lnTo>
                  <a:lnTo>
                    <a:pt x="1315" y="57"/>
                  </a:lnTo>
                  <a:lnTo>
                    <a:pt x="51" y="0"/>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33"/>
            <p:cNvSpPr/>
            <p:nvPr/>
          </p:nvSpPr>
          <p:spPr>
            <a:xfrm>
              <a:off x="3304625" y="2215550"/>
              <a:ext cx="34925" cy="33125"/>
            </a:xfrm>
            <a:custGeom>
              <a:rect b="b" l="l" r="r" t="t"/>
              <a:pathLst>
                <a:path extrusionOk="0" h="1325" w="1397">
                  <a:moveTo>
                    <a:pt x="670" y="1"/>
                  </a:moveTo>
                  <a:cubicBezTo>
                    <a:pt x="323" y="1"/>
                    <a:pt x="31" y="283"/>
                    <a:pt x="0" y="634"/>
                  </a:cubicBezTo>
                  <a:cubicBezTo>
                    <a:pt x="0" y="1007"/>
                    <a:pt x="291" y="1298"/>
                    <a:pt x="664" y="1323"/>
                  </a:cubicBezTo>
                  <a:cubicBezTo>
                    <a:pt x="679" y="1324"/>
                    <a:pt x="694" y="1325"/>
                    <a:pt x="708" y="1325"/>
                  </a:cubicBezTo>
                  <a:cubicBezTo>
                    <a:pt x="1056" y="1325"/>
                    <a:pt x="1347" y="1043"/>
                    <a:pt x="1372" y="691"/>
                  </a:cubicBezTo>
                  <a:cubicBezTo>
                    <a:pt x="1397" y="318"/>
                    <a:pt x="1081" y="2"/>
                    <a:pt x="714" y="2"/>
                  </a:cubicBezTo>
                  <a:cubicBezTo>
                    <a:pt x="699" y="1"/>
                    <a:pt x="685" y="1"/>
                    <a:pt x="670"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33"/>
            <p:cNvSpPr/>
            <p:nvPr/>
          </p:nvSpPr>
          <p:spPr>
            <a:xfrm>
              <a:off x="3354075" y="2217025"/>
              <a:ext cx="32875" cy="34150"/>
            </a:xfrm>
            <a:custGeom>
              <a:rect b="b" l="l" r="r" t="t"/>
              <a:pathLst>
                <a:path extrusionOk="0" h="1366" w="1315">
                  <a:moveTo>
                    <a:pt x="51" y="0"/>
                  </a:moveTo>
                  <a:lnTo>
                    <a:pt x="0" y="1315"/>
                  </a:lnTo>
                  <a:lnTo>
                    <a:pt x="1264" y="1365"/>
                  </a:lnTo>
                  <a:lnTo>
                    <a:pt x="1315" y="51"/>
                  </a:lnTo>
                  <a:lnTo>
                    <a:pt x="51"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33"/>
            <p:cNvSpPr/>
            <p:nvPr/>
          </p:nvSpPr>
          <p:spPr>
            <a:xfrm>
              <a:off x="3337000" y="2216975"/>
              <a:ext cx="34800" cy="32975"/>
            </a:xfrm>
            <a:custGeom>
              <a:rect b="b" l="l" r="r" t="t"/>
              <a:pathLst>
                <a:path extrusionOk="0" h="1319" w="1392">
                  <a:moveTo>
                    <a:pt x="689" y="1"/>
                  </a:moveTo>
                  <a:cubicBezTo>
                    <a:pt x="342" y="1"/>
                    <a:pt x="50" y="277"/>
                    <a:pt x="26" y="634"/>
                  </a:cubicBezTo>
                  <a:cubicBezTo>
                    <a:pt x="1" y="1001"/>
                    <a:pt x="285" y="1291"/>
                    <a:pt x="683" y="1317"/>
                  </a:cubicBezTo>
                  <a:cubicBezTo>
                    <a:pt x="698" y="1318"/>
                    <a:pt x="713" y="1318"/>
                    <a:pt x="728" y="1318"/>
                  </a:cubicBezTo>
                  <a:cubicBezTo>
                    <a:pt x="1075" y="1318"/>
                    <a:pt x="1367" y="1036"/>
                    <a:pt x="1391" y="685"/>
                  </a:cubicBezTo>
                  <a:cubicBezTo>
                    <a:pt x="1391" y="318"/>
                    <a:pt x="1107" y="2"/>
                    <a:pt x="734" y="2"/>
                  </a:cubicBezTo>
                  <a:cubicBezTo>
                    <a:pt x="719" y="1"/>
                    <a:pt x="704" y="1"/>
                    <a:pt x="689"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33"/>
            <p:cNvSpPr/>
            <p:nvPr/>
          </p:nvSpPr>
          <p:spPr>
            <a:xfrm>
              <a:off x="3368600" y="2218250"/>
              <a:ext cx="34800" cy="32975"/>
            </a:xfrm>
            <a:custGeom>
              <a:rect b="b" l="l" r="r" t="t"/>
              <a:pathLst>
                <a:path extrusionOk="0" h="1319" w="1392">
                  <a:moveTo>
                    <a:pt x="689" y="0"/>
                  </a:moveTo>
                  <a:cubicBezTo>
                    <a:pt x="340" y="0"/>
                    <a:pt x="26" y="282"/>
                    <a:pt x="26" y="634"/>
                  </a:cubicBezTo>
                  <a:cubicBezTo>
                    <a:pt x="1" y="1000"/>
                    <a:pt x="285" y="1291"/>
                    <a:pt x="683" y="1316"/>
                  </a:cubicBezTo>
                  <a:cubicBezTo>
                    <a:pt x="702" y="1318"/>
                    <a:pt x="720" y="1319"/>
                    <a:pt x="738" y="1319"/>
                  </a:cubicBezTo>
                  <a:cubicBezTo>
                    <a:pt x="1081" y="1319"/>
                    <a:pt x="1367" y="1038"/>
                    <a:pt x="1391" y="684"/>
                  </a:cubicBezTo>
                  <a:cubicBezTo>
                    <a:pt x="1391" y="318"/>
                    <a:pt x="1107" y="2"/>
                    <a:pt x="734" y="2"/>
                  </a:cubicBezTo>
                  <a:cubicBezTo>
                    <a:pt x="719" y="1"/>
                    <a:pt x="704" y="0"/>
                    <a:pt x="689"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33"/>
            <p:cNvSpPr/>
            <p:nvPr/>
          </p:nvSpPr>
          <p:spPr>
            <a:xfrm>
              <a:off x="3310625" y="2093100"/>
              <a:ext cx="34300" cy="33125"/>
            </a:xfrm>
            <a:custGeom>
              <a:rect b="b" l="l" r="r" t="t"/>
              <a:pathLst>
                <a:path extrusionOk="0" h="1325" w="1372">
                  <a:moveTo>
                    <a:pt x="664" y="1"/>
                  </a:moveTo>
                  <a:cubicBezTo>
                    <a:pt x="316" y="1"/>
                    <a:pt x="25" y="282"/>
                    <a:pt x="0" y="634"/>
                  </a:cubicBezTo>
                  <a:cubicBezTo>
                    <a:pt x="0" y="1007"/>
                    <a:pt x="291" y="1323"/>
                    <a:pt x="658" y="1323"/>
                  </a:cubicBezTo>
                  <a:cubicBezTo>
                    <a:pt x="673" y="1324"/>
                    <a:pt x="687" y="1325"/>
                    <a:pt x="702" y="1325"/>
                  </a:cubicBezTo>
                  <a:cubicBezTo>
                    <a:pt x="1049" y="1325"/>
                    <a:pt x="1342" y="1043"/>
                    <a:pt x="1372" y="691"/>
                  </a:cubicBezTo>
                  <a:cubicBezTo>
                    <a:pt x="1372" y="318"/>
                    <a:pt x="1081" y="34"/>
                    <a:pt x="708" y="2"/>
                  </a:cubicBezTo>
                  <a:cubicBezTo>
                    <a:pt x="693" y="1"/>
                    <a:pt x="679" y="1"/>
                    <a:pt x="664"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33"/>
            <p:cNvSpPr/>
            <p:nvPr/>
          </p:nvSpPr>
          <p:spPr>
            <a:xfrm>
              <a:off x="3295450" y="2091875"/>
              <a:ext cx="32900" cy="34325"/>
            </a:xfrm>
            <a:custGeom>
              <a:rect b="b" l="l" r="r" t="t"/>
              <a:pathLst>
                <a:path extrusionOk="0" h="1373" w="1316">
                  <a:moveTo>
                    <a:pt x="51" y="1"/>
                  </a:moveTo>
                  <a:lnTo>
                    <a:pt x="1" y="1315"/>
                  </a:lnTo>
                  <a:lnTo>
                    <a:pt x="1265" y="1372"/>
                  </a:lnTo>
                  <a:lnTo>
                    <a:pt x="1315" y="51"/>
                  </a:lnTo>
                  <a:lnTo>
                    <a:pt x="51" y="1"/>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33"/>
            <p:cNvSpPr/>
            <p:nvPr/>
          </p:nvSpPr>
          <p:spPr>
            <a:xfrm>
              <a:off x="3279025" y="2091850"/>
              <a:ext cx="34950" cy="32975"/>
            </a:xfrm>
            <a:custGeom>
              <a:rect b="b" l="l" r="r" t="t"/>
              <a:pathLst>
                <a:path extrusionOk="0" h="1319" w="1398">
                  <a:moveTo>
                    <a:pt x="664" y="0"/>
                  </a:moveTo>
                  <a:cubicBezTo>
                    <a:pt x="316" y="0"/>
                    <a:pt x="25" y="282"/>
                    <a:pt x="0" y="634"/>
                  </a:cubicBezTo>
                  <a:cubicBezTo>
                    <a:pt x="0" y="1000"/>
                    <a:pt x="291" y="1316"/>
                    <a:pt x="658" y="1316"/>
                  </a:cubicBezTo>
                  <a:cubicBezTo>
                    <a:pt x="676" y="1318"/>
                    <a:pt x="694" y="1318"/>
                    <a:pt x="712" y="1318"/>
                  </a:cubicBezTo>
                  <a:cubicBezTo>
                    <a:pt x="1055" y="1318"/>
                    <a:pt x="1342" y="1038"/>
                    <a:pt x="1372" y="684"/>
                  </a:cubicBezTo>
                  <a:cubicBezTo>
                    <a:pt x="1397" y="318"/>
                    <a:pt x="1106" y="27"/>
                    <a:pt x="708" y="2"/>
                  </a:cubicBezTo>
                  <a:cubicBezTo>
                    <a:pt x="693" y="1"/>
                    <a:pt x="679" y="0"/>
                    <a:pt x="664"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33"/>
            <p:cNvSpPr/>
            <p:nvPr/>
          </p:nvSpPr>
          <p:spPr>
            <a:xfrm>
              <a:off x="3328325" y="2093150"/>
              <a:ext cx="33050" cy="34300"/>
            </a:xfrm>
            <a:custGeom>
              <a:rect b="b" l="l" r="r" t="t"/>
              <a:pathLst>
                <a:path extrusionOk="0" h="1372" w="1322">
                  <a:moveTo>
                    <a:pt x="57" y="0"/>
                  </a:moveTo>
                  <a:lnTo>
                    <a:pt x="0" y="1321"/>
                  </a:lnTo>
                  <a:lnTo>
                    <a:pt x="1264" y="1372"/>
                  </a:lnTo>
                  <a:lnTo>
                    <a:pt x="1321" y="57"/>
                  </a:lnTo>
                  <a:lnTo>
                    <a:pt x="57"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33"/>
            <p:cNvSpPr/>
            <p:nvPr/>
          </p:nvSpPr>
          <p:spPr>
            <a:xfrm>
              <a:off x="3311250" y="2093100"/>
              <a:ext cx="34950" cy="33125"/>
            </a:xfrm>
            <a:custGeom>
              <a:rect b="b" l="l" r="r" t="t"/>
              <a:pathLst>
                <a:path extrusionOk="0" h="1325" w="1398">
                  <a:moveTo>
                    <a:pt x="695" y="1"/>
                  </a:moveTo>
                  <a:cubicBezTo>
                    <a:pt x="342" y="1"/>
                    <a:pt x="50" y="282"/>
                    <a:pt x="26" y="634"/>
                  </a:cubicBezTo>
                  <a:cubicBezTo>
                    <a:pt x="1" y="1007"/>
                    <a:pt x="317" y="1323"/>
                    <a:pt x="683" y="1323"/>
                  </a:cubicBezTo>
                  <a:cubicBezTo>
                    <a:pt x="698" y="1324"/>
                    <a:pt x="713" y="1325"/>
                    <a:pt x="728" y="1325"/>
                  </a:cubicBezTo>
                  <a:cubicBezTo>
                    <a:pt x="1081" y="1325"/>
                    <a:pt x="1373" y="1043"/>
                    <a:pt x="1397" y="691"/>
                  </a:cubicBezTo>
                  <a:cubicBezTo>
                    <a:pt x="1397" y="318"/>
                    <a:pt x="1107" y="34"/>
                    <a:pt x="740" y="2"/>
                  </a:cubicBezTo>
                  <a:cubicBezTo>
                    <a:pt x="725" y="1"/>
                    <a:pt x="710" y="1"/>
                    <a:pt x="695"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33"/>
            <p:cNvSpPr/>
            <p:nvPr/>
          </p:nvSpPr>
          <p:spPr>
            <a:xfrm>
              <a:off x="3342850" y="2094525"/>
              <a:ext cx="34950" cy="32975"/>
            </a:xfrm>
            <a:custGeom>
              <a:rect b="b" l="l" r="r" t="t"/>
              <a:pathLst>
                <a:path extrusionOk="0" h="1319" w="1398">
                  <a:moveTo>
                    <a:pt x="694" y="0"/>
                  </a:moveTo>
                  <a:cubicBezTo>
                    <a:pt x="342" y="0"/>
                    <a:pt x="50" y="277"/>
                    <a:pt x="26" y="634"/>
                  </a:cubicBezTo>
                  <a:cubicBezTo>
                    <a:pt x="1" y="1001"/>
                    <a:pt x="291" y="1317"/>
                    <a:pt x="683" y="1317"/>
                  </a:cubicBezTo>
                  <a:cubicBezTo>
                    <a:pt x="698" y="1318"/>
                    <a:pt x="713" y="1318"/>
                    <a:pt x="728" y="1318"/>
                  </a:cubicBezTo>
                  <a:cubicBezTo>
                    <a:pt x="1081" y="1318"/>
                    <a:pt x="1373" y="1036"/>
                    <a:pt x="1397" y="685"/>
                  </a:cubicBezTo>
                  <a:cubicBezTo>
                    <a:pt x="1397" y="318"/>
                    <a:pt x="1107" y="27"/>
                    <a:pt x="740" y="2"/>
                  </a:cubicBezTo>
                  <a:cubicBezTo>
                    <a:pt x="725" y="1"/>
                    <a:pt x="709" y="0"/>
                    <a:pt x="694"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33"/>
            <p:cNvSpPr/>
            <p:nvPr/>
          </p:nvSpPr>
          <p:spPr>
            <a:xfrm>
              <a:off x="3325150" y="2155950"/>
              <a:ext cx="38100" cy="33100"/>
            </a:xfrm>
            <a:custGeom>
              <a:rect b="b" l="l" r="r" t="t"/>
              <a:pathLst>
                <a:path extrusionOk="0" h="1324" w="1524">
                  <a:moveTo>
                    <a:pt x="789" y="1"/>
                  </a:moveTo>
                  <a:cubicBezTo>
                    <a:pt x="702" y="1"/>
                    <a:pt x="613" y="16"/>
                    <a:pt x="525" y="48"/>
                  </a:cubicBezTo>
                  <a:cubicBezTo>
                    <a:pt x="184" y="149"/>
                    <a:pt x="1" y="547"/>
                    <a:pt x="127" y="888"/>
                  </a:cubicBezTo>
                  <a:cubicBezTo>
                    <a:pt x="230" y="1154"/>
                    <a:pt x="494" y="1324"/>
                    <a:pt x="767" y="1324"/>
                  </a:cubicBezTo>
                  <a:cubicBezTo>
                    <a:pt x="845" y="1324"/>
                    <a:pt x="924" y="1310"/>
                    <a:pt x="999" y="1280"/>
                  </a:cubicBezTo>
                  <a:cubicBezTo>
                    <a:pt x="1366" y="1154"/>
                    <a:pt x="1524" y="756"/>
                    <a:pt x="1391" y="414"/>
                  </a:cubicBezTo>
                  <a:cubicBezTo>
                    <a:pt x="1314" y="155"/>
                    <a:pt x="1065" y="1"/>
                    <a:pt x="789"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33"/>
            <p:cNvSpPr/>
            <p:nvPr/>
          </p:nvSpPr>
          <p:spPr>
            <a:xfrm>
              <a:off x="3328325" y="2166300"/>
              <a:ext cx="42825" cy="40775"/>
            </a:xfrm>
            <a:custGeom>
              <a:rect b="b" l="l" r="r" t="t"/>
              <a:pathLst>
                <a:path extrusionOk="0" h="1631" w="1713">
                  <a:moveTo>
                    <a:pt x="1264" y="0"/>
                  </a:moveTo>
                  <a:lnTo>
                    <a:pt x="0" y="474"/>
                  </a:lnTo>
                  <a:lnTo>
                    <a:pt x="449" y="1631"/>
                  </a:lnTo>
                  <a:lnTo>
                    <a:pt x="1713" y="1157"/>
                  </a:lnTo>
                  <a:lnTo>
                    <a:pt x="1264" y="0"/>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33"/>
            <p:cNvSpPr/>
            <p:nvPr/>
          </p:nvSpPr>
          <p:spPr>
            <a:xfrm>
              <a:off x="3336225" y="2184325"/>
              <a:ext cx="38250" cy="33175"/>
            </a:xfrm>
            <a:custGeom>
              <a:rect b="b" l="l" r="r" t="t"/>
              <a:pathLst>
                <a:path extrusionOk="0" h="1327" w="1530">
                  <a:moveTo>
                    <a:pt x="763" y="1"/>
                  </a:moveTo>
                  <a:cubicBezTo>
                    <a:pt x="685" y="1"/>
                    <a:pt x="607" y="15"/>
                    <a:pt x="531" y="44"/>
                  </a:cubicBezTo>
                  <a:cubicBezTo>
                    <a:pt x="190" y="177"/>
                    <a:pt x="0" y="569"/>
                    <a:pt x="133" y="910"/>
                  </a:cubicBezTo>
                  <a:cubicBezTo>
                    <a:pt x="235" y="1172"/>
                    <a:pt x="494" y="1326"/>
                    <a:pt x="763" y="1326"/>
                  </a:cubicBezTo>
                  <a:cubicBezTo>
                    <a:pt x="844" y="1326"/>
                    <a:pt x="926" y="1312"/>
                    <a:pt x="1005" y="1283"/>
                  </a:cubicBezTo>
                  <a:cubicBezTo>
                    <a:pt x="1346" y="1175"/>
                    <a:pt x="1530" y="777"/>
                    <a:pt x="1397" y="436"/>
                  </a:cubicBezTo>
                  <a:cubicBezTo>
                    <a:pt x="1294" y="171"/>
                    <a:pt x="1034" y="1"/>
                    <a:pt x="763"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33"/>
            <p:cNvSpPr/>
            <p:nvPr/>
          </p:nvSpPr>
          <p:spPr>
            <a:xfrm>
              <a:off x="3317250" y="2136600"/>
              <a:ext cx="42700" cy="40300"/>
            </a:xfrm>
            <a:custGeom>
              <a:rect b="b" l="l" r="r" t="t"/>
              <a:pathLst>
                <a:path extrusionOk="0" h="1612" w="1708">
                  <a:moveTo>
                    <a:pt x="1265" y="0"/>
                  </a:moveTo>
                  <a:lnTo>
                    <a:pt x="1" y="449"/>
                  </a:lnTo>
                  <a:lnTo>
                    <a:pt x="418" y="1612"/>
                  </a:lnTo>
                  <a:lnTo>
                    <a:pt x="1707" y="1163"/>
                  </a:lnTo>
                  <a:lnTo>
                    <a:pt x="1265"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33"/>
            <p:cNvSpPr/>
            <p:nvPr/>
          </p:nvSpPr>
          <p:spPr>
            <a:xfrm>
              <a:off x="3324375" y="2154650"/>
              <a:ext cx="38875" cy="33150"/>
            </a:xfrm>
            <a:custGeom>
              <a:rect b="b" l="l" r="r" t="t"/>
              <a:pathLst>
                <a:path extrusionOk="0" h="1326" w="1555">
                  <a:moveTo>
                    <a:pt x="785" y="0"/>
                  </a:moveTo>
                  <a:cubicBezTo>
                    <a:pt x="708" y="0"/>
                    <a:pt x="631" y="14"/>
                    <a:pt x="556" y="43"/>
                  </a:cubicBezTo>
                  <a:cubicBezTo>
                    <a:pt x="190" y="176"/>
                    <a:pt x="0" y="542"/>
                    <a:pt x="133" y="890"/>
                  </a:cubicBezTo>
                  <a:cubicBezTo>
                    <a:pt x="236" y="1155"/>
                    <a:pt x="500" y="1325"/>
                    <a:pt x="784" y="1325"/>
                  </a:cubicBezTo>
                  <a:cubicBezTo>
                    <a:pt x="866" y="1325"/>
                    <a:pt x="949" y="1311"/>
                    <a:pt x="1030" y="1282"/>
                  </a:cubicBezTo>
                  <a:cubicBezTo>
                    <a:pt x="1372" y="1149"/>
                    <a:pt x="1555" y="782"/>
                    <a:pt x="1422" y="441"/>
                  </a:cubicBezTo>
                  <a:cubicBezTo>
                    <a:pt x="1323" y="174"/>
                    <a:pt x="1059" y="0"/>
                    <a:pt x="785"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33"/>
            <p:cNvSpPr/>
            <p:nvPr/>
          </p:nvSpPr>
          <p:spPr>
            <a:xfrm>
              <a:off x="3313950" y="2125700"/>
              <a:ext cx="38100" cy="33250"/>
            </a:xfrm>
            <a:custGeom>
              <a:rect b="b" l="l" r="r" t="t"/>
              <a:pathLst>
                <a:path extrusionOk="0" h="1330" w="1524">
                  <a:moveTo>
                    <a:pt x="757" y="1"/>
                  </a:moveTo>
                  <a:cubicBezTo>
                    <a:pt x="679" y="1"/>
                    <a:pt x="601" y="15"/>
                    <a:pt x="525" y="44"/>
                  </a:cubicBezTo>
                  <a:cubicBezTo>
                    <a:pt x="158" y="177"/>
                    <a:pt x="0" y="544"/>
                    <a:pt x="133" y="885"/>
                  </a:cubicBezTo>
                  <a:cubicBezTo>
                    <a:pt x="229" y="1170"/>
                    <a:pt x="470" y="1329"/>
                    <a:pt x="742" y="1329"/>
                  </a:cubicBezTo>
                  <a:cubicBezTo>
                    <a:pt x="826" y="1329"/>
                    <a:pt x="912" y="1314"/>
                    <a:pt x="999" y="1283"/>
                  </a:cubicBezTo>
                  <a:cubicBezTo>
                    <a:pt x="1340" y="1150"/>
                    <a:pt x="1523" y="784"/>
                    <a:pt x="1397" y="436"/>
                  </a:cubicBezTo>
                  <a:cubicBezTo>
                    <a:pt x="1294" y="171"/>
                    <a:pt x="1030" y="1"/>
                    <a:pt x="757"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33"/>
            <p:cNvSpPr/>
            <p:nvPr/>
          </p:nvSpPr>
          <p:spPr>
            <a:xfrm>
              <a:off x="3429750" y="2156350"/>
              <a:ext cx="34325" cy="33075"/>
            </a:xfrm>
            <a:custGeom>
              <a:rect b="b" l="l" r="r" t="t"/>
              <a:pathLst>
                <a:path extrusionOk="0" h="1323" w="1373">
                  <a:moveTo>
                    <a:pt x="715" y="0"/>
                  </a:moveTo>
                  <a:cubicBezTo>
                    <a:pt x="317" y="0"/>
                    <a:pt x="1" y="266"/>
                    <a:pt x="1" y="632"/>
                  </a:cubicBezTo>
                  <a:cubicBezTo>
                    <a:pt x="1" y="1005"/>
                    <a:pt x="291" y="1321"/>
                    <a:pt x="658" y="1321"/>
                  </a:cubicBezTo>
                  <a:cubicBezTo>
                    <a:pt x="673" y="1322"/>
                    <a:pt x="688" y="1323"/>
                    <a:pt x="703" y="1323"/>
                  </a:cubicBezTo>
                  <a:cubicBezTo>
                    <a:pt x="1056" y="1323"/>
                    <a:pt x="1348" y="1041"/>
                    <a:pt x="1372" y="689"/>
                  </a:cubicBezTo>
                  <a:cubicBezTo>
                    <a:pt x="1372" y="316"/>
                    <a:pt x="1081" y="0"/>
                    <a:pt x="715"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33"/>
            <p:cNvSpPr/>
            <p:nvPr/>
          </p:nvSpPr>
          <p:spPr>
            <a:xfrm>
              <a:off x="3429125" y="2172150"/>
              <a:ext cx="34950" cy="32400"/>
            </a:xfrm>
            <a:custGeom>
              <a:rect b="b" l="l" r="r" t="t"/>
              <a:pathLst>
                <a:path extrusionOk="0" h="1296" w="1398">
                  <a:moveTo>
                    <a:pt x="26" y="0"/>
                  </a:moveTo>
                  <a:lnTo>
                    <a:pt x="0" y="1239"/>
                  </a:lnTo>
                  <a:lnTo>
                    <a:pt x="1340" y="1296"/>
                  </a:lnTo>
                  <a:lnTo>
                    <a:pt x="1397" y="57"/>
                  </a:lnTo>
                  <a:lnTo>
                    <a:pt x="26" y="0"/>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33"/>
            <p:cNvSpPr/>
            <p:nvPr/>
          </p:nvSpPr>
          <p:spPr>
            <a:xfrm>
              <a:off x="3428500" y="2187275"/>
              <a:ext cx="34925" cy="33075"/>
            </a:xfrm>
            <a:custGeom>
              <a:rect b="b" l="l" r="r" t="t"/>
              <a:pathLst>
                <a:path extrusionOk="0" h="1323" w="1397">
                  <a:moveTo>
                    <a:pt x="664" y="0"/>
                  </a:moveTo>
                  <a:cubicBezTo>
                    <a:pt x="316" y="0"/>
                    <a:pt x="25" y="282"/>
                    <a:pt x="25" y="634"/>
                  </a:cubicBezTo>
                  <a:cubicBezTo>
                    <a:pt x="0" y="1007"/>
                    <a:pt x="291" y="1323"/>
                    <a:pt x="683" y="1323"/>
                  </a:cubicBezTo>
                  <a:cubicBezTo>
                    <a:pt x="1049" y="1323"/>
                    <a:pt x="1365" y="1032"/>
                    <a:pt x="1365" y="691"/>
                  </a:cubicBezTo>
                  <a:cubicBezTo>
                    <a:pt x="1397" y="318"/>
                    <a:pt x="1106" y="2"/>
                    <a:pt x="708" y="2"/>
                  </a:cubicBezTo>
                  <a:cubicBezTo>
                    <a:pt x="693" y="1"/>
                    <a:pt x="678" y="0"/>
                    <a:pt x="664"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33"/>
            <p:cNvSpPr/>
            <p:nvPr/>
          </p:nvSpPr>
          <p:spPr>
            <a:xfrm>
              <a:off x="3429750" y="2140550"/>
              <a:ext cx="34950" cy="31625"/>
            </a:xfrm>
            <a:custGeom>
              <a:rect b="b" l="l" r="r" t="t"/>
              <a:pathLst>
                <a:path extrusionOk="0" h="1265" w="1398">
                  <a:moveTo>
                    <a:pt x="51" y="0"/>
                  </a:moveTo>
                  <a:lnTo>
                    <a:pt x="1" y="1214"/>
                  </a:lnTo>
                  <a:lnTo>
                    <a:pt x="1372" y="1264"/>
                  </a:lnTo>
                  <a:lnTo>
                    <a:pt x="1397" y="32"/>
                  </a:lnTo>
                  <a:lnTo>
                    <a:pt x="51"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33"/>
            <p:cNvSpPr/>
            <p:nvPr/>
          </p:nvSpPr>
          <p:spPr>
            <a:xfrm>
              <a:off x="3429750" y="2155075"/>
              <a:ext cx="34325" cy="32950"/>
            </a:xfrm>
            <a:custGeom>
              <a:rect b="b" l="l" r="r" t="t"/>
              <a:pathLst>
                <a:path extrusionOk="0" h="1318" w="1373">
                  <a:moveTo>
                    <a:pt x="715" y="1"/>
                  </a:moveTo>
                  <a:cubicBezTo>
                    <a:pt x="342" y="1"/>
                    <a:pt x="26" y="291"/>
                    <a:pt x="1" y="633"/>
                  </a:cubicBezTo>
                  <a:cubicBezTo>
                    <a:pt x="1" y="999"/>
                    <a:pt x="291" y="1315"/>
                    <a:pt x="658" y="1315"/>
                  </a:cubicBezTo>
                  <a:cubicBezTo>
                    <a:pt x="677" y="1317"/>
                    <a:pt x="695" y="1318"/>
                    <a:pt x="713" y="1318"/>
                  </a:cubicBezTo>
                  <a:cubicBezTo>
                    <a:pt x="1062" y="1318"/>
                    <a:pt x="1348" y="1037"/>
                    <a:pt x="1372" y="683"/>
                  </a:cubicBezTo>
                  <a:cubicBezTo>
                    <a:pt x="1372" y="317"/>
                    <a:pt x="1081" y="26"/>
                    <a:pt x="715"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33"/>
            <p:cNvSpPr/>
            <p:nvPr/>
          </p:nvSpPr>
          <p:spPr>
            <a:xfrm>
              <a:off x="3430400" y="2124100"/>
              <a:ext cx="34925" cy="33700"/>
            </a:xfrm>
            <a:custGeom>
              <a:rect b="b" l="l" r="r" t="t"/>
              <a:pathLst>
                <a:path extrusionOk="0" h="1348" w="1397">
                  <a:moveTo>
                    <a:pt x="714" y="1"/>
                  </a:moveTo>
                  <a:cubicBezTo>
                    <a:pt x="341" y="1"/>
                    <a:pt x="25" y="292"/>
                    <a:pt x="25" y="658"/>
                  </a:cubicBezTo>
                  <a:cubicBezTo>
                    <a:pt x="0" y="1031"/>
                    <a:pt x="291" y="1322"/>
                    <a:pt x="689" y="1347"/>
                  </a:cubicBezTo>
                  <a:cubicBezTo>
                    <a:pt x="1055" y="1347"/>
                    <a:pt x="1371" y="1056"/>
                    <a:pt x="1371" y="690"/>
                  </a:cubicBezTo>
                  <a:cubicBezTo>
                    <a:pt x="1397" y="342"/>
                    <a:pt x="1106" y="26"/>
                    <a:pt x="714"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33"/>
            <p:cNvSpPr/>
            <p:nvPr/>
          </p:nvSpPr>
          <p:spPr>
            <a:xfrm>
              <a:off x="3263850" y="2159375"/>
              <a:ext cx="38900" cy="33150"/>
            </a:xfrm>
            <a:custGeom>
              <a:rect b="b" l="l" r="r" t="t"/>
              <a:pathLst>
                <a:path extrusionOk="0" h="1326" w="1556">
                  <a:moveTo>
                    <a:pt x="795" y="1"/>
                  </a:moveTo>
                  <a:cubicBezTo>
                    <a:pt x="579" y="1"/>
                    <a:pt x="369" y="98"/>
                    <a:pt x="241" y="277"/>
                  </a:cubicBezTo>
                  <a:cubicBezTo>
                    <a:pt x="1" y="568"/>
                    <a:pt x="83" y="985"/>
                    <a:pt x="399" y="1200"/>
                  </a:cubicBezTo>
                  <a:cubicBezTo>
                    <a:pt x="525" y="1284"/>
                    <a:pt x="668" y="1326"/>
                    <a:pt x="808" y="1326"/>
                  </a:cubicBezTo>
                  <a:cubicBezTo>
                    <a:pt x="1016" y="1326"/>
                    <a:pt x="1218" y="1232"/>
                    <a:pt x="1347" y="1042"/>
                  </a:cubicBezTo>
                  <a:cubicBezTo>
                    <a:pt x="1555" y="751"/>
                    <a:pt x="1473" y="328"/>
                    <a:pt x="1189" y="119"/>
                  </a:cubicBezTo>
                  <a:cubicBezTo>
                    <a:pt x="1067" y="39"/>
                    <a:pt x="930" y="1"/>
                    <a:pt x="795"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33"/>
            <p:cNvSpPr/>
            <p:nvPr/>
          </p:nvSpPr>
          <p:spPr>
            <a:xfrm>
              <a:off x="3269850" y="2141325"/>
              <a:ext cx="46000" cy="44125"/>
            </a:xfrm>
            <a:custGeom>
              <a:rect b="b" l="l" r="r" t="t"/>
              <a:pathLst>
                <a:path extrusionOk="0" h="1765" w="1840">
                  <a:moveTo>
                    <a:pt x="709" y="1"/>
                  </a:moveTo>
                  <a:lnTo>
                    <a:pt x="1" y="999"/>
                  </a:lnTo>
                  <a:lnTo>
                    <a:pt x="1107" y="1764"/>
                  </a:lnTo>
                  <a:lnTo>
                    <a:pt x="1840" y="759"/>
                  </a:lnTo>
                  <a:lnTo>
                    <a:pt x="709" y="1"/>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33"/>
            <p:cNvSpPr/>
            <p:nvPr/>
          </p:nvSpPr>
          <p:spPr>
            <a:xfrm>
              <a:off x="3282350" y="2134350"/>
              <a:ext cx="38875" cy="32950"/>
            </a:xfrm>
            <a:custGeom>
              <a:rect b="b" l="l" r="r" t="t"/>
              <a:pathLst>
                <a:path extrusionOk="0" h="1318" w="1555">
                  <a:moveTo>
                    <a:pt x="783" y="1"/>
                  </a:moveTo>
                  <a:cubicBezTo>
                    <a:pt x="572" y="1"/>
                    <a:pt x="357" y="101"/>
                    <a:pt x="209" y="280"/>
                  </a:cubicBezTo>
                  <a:cubicBezTo>
                    <a:pt x="0" y="564"/>
                    <a:pt x="76" y="988"/>
                    <a:pt x="392" y="1196"/>
                  </a:cubicBezTo>
                  <a:cubicBezTo>
                    <a:pt x="503" y="1279"/>
                    <a:pt x="635" y="1317"/>
                    <a:pt x="767" y="1317"/>
                  </a:cubicBezTo>
                  <a:cubicBezTo>
                    <a:pt x="980" y="1317"/>
                    <a:pt x="1196" y="1217"/>
                    <a:pt x="1340" y="1038"/>
                  </a:cubicBezTo>
                  <a:cubicBezTo>
                    <a:pt x="1555" y="754"/>
                    <a:pt x="1473" y="330"/>
                    <a:pt x="1157" y="122"/>
                  </a:cubicBezTo>
                  <a:cubicBezTo>
                    <a:pt x="1045" y="39"/>
                    <a:pt x="915" y="1"/>
                    <a:pt x="783"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33"/>
            <p:cNvSpPr/>
            <p:nvPr/>
          </p:nvSpPr>
          <p:spPr>
            <a:xfrm>
              <a:off x="3250750" y="2167550"/>
              <a:ext cx="46000" cy="44125"/>
            </a:xfrm>
            <a:custGeom>
              <a:rect b="b" l="l" r="r" t="t"/>
              <a:pathLst>
                <a:path extrusionOk="0" h="1765" w="1840">
                  <a:moveTo>
                    <a:pt x="733" y="1"/>
                  </a:moveTo>
                  <a:lnTo>
                    <a:pt x="0" y="1006"/>
                  </a:lnTo>
                  <a:lnTo>
                    <a:pt x="1106" y="1764"/>
                  </a:lnTo>
                  <a:lnTo>
                    <a:pt x="1839" y="766"/>
                  </a:lnTo>
                  <a:lnTo>
                    <a:pt x="733"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33"/>
            <p:cNvSpPr/>
            <p:nvPr/>
          </p:nvSpPr>
          <p:spPr>
            <a:xfrm>
              <a:off x="3263225" y="2160475"/>
              <a:ext cx="38900" cy="33125"/>
            </a:xfrm>
            <a:custGeom>
              <a:rect b="b" l="l" r="r" t="t"/>
              <a:pathLst>
                <a:path extrusionOk="0" h="1325" w="1556">
                  <a:moveTo>
                    <a:pt x="773" y="0"/>
                  </a:moveTo>
                  <a:cubicBezTo>
                    <a:pt x="565" y="0"/>
                    <a:pt x="363" y="94"/>
                    <a:pt x="234" y="284"/>
                  </a:cubicBezTo>
                  <a:cubicBezTo>
                    <a:pt x="0" y="575"/>
                    <a:pt x="76" y="998"/>
                    <a:pt x="392" y="1207"/>
                  </a:cubicBezTo>
                  <a:cubicBezTo>
                    <a:pt x="504" y="1287"/>
                    <a:pt x="639" y="1325"/>
                    <a:pt x="775" y="1325"/>
                  </a:cubicBezTo>
                  <a:cubicBezTo>
                    <a:pt x="993" y="1325"/>
                    <a:pt x="1212" y="1227"/>
                    <a:pt x="1340" y="1049"/>
                  </a:cubicBezTo>
                  <a:cubicBezTo>
                    <a:pt x="1555" y="733"/>
                    <a:pt x="1473" y="341"/>
                    <a:pt x="1182" y="126"/>
                  </a:cubicBezTo>
                  <a:cubicBezTo>
                    <a:pt x="1056" y="42"/>
                    <a:pt x="913" y="0"/>
                    <a:pt x="773"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33"/>
            <p:cNvSpPr/>
            <p:nvPr/>
          </p:nvSpPr>
          <p:spPr>
            <a:xfrm>
              <a:off x="3245375" y="2185525"/>
              <a:ext cx="38250" cy="33125"/>
            </a:xfrm>
            <a:custGeom>
              <a:rect b="b" l="l" r="r" t="t"/>
              <a:pathLst>
                <a:path extrusionOk="0" h="1325" w="1530">
                  <a:moveTo>
                    <a:pt x="754" y="1"/>
                  </a:moveTo>
                  <a:cubicBezTo>
                    <a:pt x="543" y="1"/>
                    <a:pt x="340" y="97"/>
                    <a:pt x="215" y="287"/>
                  </a:cubicBezTo>
                  <a:cubicBezTo>
                    <a:pt x="0" y="571"/>
                    <a:pt x="57" y="995"/>
                    <a:pt x="373" y="1203"/>
                  </a:cubicBezTo>
                  <a:cubicBezTo>
                    <a:pt x="494" y="1286"/>
                    <a:pt x="630" y="1324"/>
                    <a:pt x="764" y="1324"/>
                  </a:cubicBezTo>
                  <a:cubicBezTo>
                    <a:pt x="979" y="1324"/>
                    <a:pt x="1189" y="1224"/>
                    <a:pt x="1321" y="1045"/>
                  </a:cubicBezTo>
                  <a:cubicBezTo>
                    <a:pt x="1530" y="729"/>
                    <a:pt x="1479" y="337"/>
                    <a:pt x="1163" y="129"/>
                  </a:cubicBezTo>
                  <a:cubicBezTo>
                    <a:pt x="1037" y="43"/>
                    <a:pt x="894" y="1"/>
                    <a:pt x="754"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33"/>
            <p:cNvSpPr/>
            <p:nvPr/>
          </p:nvSpPr>
          <p:spPr>
            <a:xfrm>
              <a:off x="3370500" y="2111500"/>
              <a:ext cx="38900" cy="33350"/>
            </a:xfrm>
            <a:custGeom>
              <a:rect b="b" l="l" r="r" t="t"/>
              <a:pathLst>
                <a:path extrusionOk="0" h="1334" w="1556">
                  <a:moveTo>
                    <a:pt x="794" y="0"/>
                  </a:moveTo>
                  <a:cubicBezTo>
                    <a:pt x="547" y="0"/>
                    <a:pt x="309" y="131"/>
                    <a:pt x="184" y="347"/>
                  </a:cubicBezTo>
                  <a:cubicBezTo>
                    <a:pt x="1" y="663"/>
                    <a:pt x="108" y="1061"/>
                    <a:pt x="449" y="1244"/>
                  </a:cubicBezTo>
                  <a:cubicBezTo>
                    <a:pt x="554" y="1305"/>
                    <a:pt x="670" y="1334"/>
                    <a:pt x="786" y="1334"/>
                  </a:cubicBezTo>
                  <a:cubicBezTo>
                    <a:pt x="1019" y="1334"/>
                    <a:pt x="1249" y="1216"/>
                    <a:pt x="1372" y="1004"/>
                  </a:cubicBezTo>
                  <a:cubicBezTo>
                    <a:pt x="1555" y="688"/>
                    <a:pt x="1448" y="271"/>
                    <a:pt x="1132" y="88"/>
                  </a:cubicBezTo>
                  <a:cubicBezTo>
                    <a:pt x="1024" y="28"/>
                    <a:pt x="908" y="0"/>
                    <a:pt x="794"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33"/>
            <p:cNvSpPr/>
            <p:nvPr/>
          </p:nvSpPr>
          <p:spPr>
            <a:xfrm>
              <a:off x="3375075" y="2093150"/>
              <a:ext cx="45550" cy="43475"/>
            </a:xfrm>
            <a:custGeom>
              <a:rect b="b" l="l" r="r" t="t"/>
              <a:pathLst>
                <a:path extrusionOk="0" h="1739" w="1822">
                  <a:moveTo>
                    <a:pt x="633" y="0"/>
                  </a:moveTo>
                  <a:lnTo>
                    <a:pt x="1" y="1081"/>
                  </a:lnTo>
                  <a:lnTo>
                    <a:pt x="1189" y="1738"/>
                  </a:lnTo>
                  <a:lnTo>
                    <a:pt x="1821" y="664"/>
                  </a:lnTo>
                  <a:lnTo>
                    <a:pt x="633" y="0"/>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33"/>
            <p:cNvSpPr/>
            <p:nvPr/>
          </p:nvSpPr>
          <p:spPr>
            <a:xfrm>
              <a:off x="3386300" y="2085025"/>
              <a:ext cx="38900" cy="33050"/>
            </a:xfrm>
            <a:custGeom>
              <a:rect b="b" l="l" r="r" t="t"/>
              <a:pathLst>
                <a:path extrusionOk="0" h="1322" w="1556">
                  <a:moveTo>
                    <a:pt x="765" y="0"/>
                  </a:moveTo>
                  <a:cubicBezTo>
                    <a:pt x="533" y="0"/>
                    <a:pt x="306" y="115"/>
                    <a:pt x="184" y="325"/>
                  </a:cubicBezTo>
                  <a:cubicBezTo>
                    <a:pt x="1" y="641"/>
                    <a:pt x="108" y="1065"/>
                    <a:pt x="449" y="1248"/>
                  </a:cubicBezTo>
                  <a:cubicBezTo>
                    <a:pt x="548" y="1297"/>
                    <a:pt x="658" y="1321"/>
                    <a:pt x="767" y="1321"/>
                  </a:cubicBezTo>
                  <a:cubicBezTo>
                    <a:pt x="1007" y="1321"/>
                    <a:pt x="1246" y="1206"/>
                    <a:pt x="1372" y="989"/>
                  </a:cubicBezTo>
                  <a:cubicBezTo>
                    <a:pt x="1555" y="673"/>
                    <a:pt x="1448" y="275"/>
                    <a:pt x="1107" y="91"/>
                  </a:cubicBezTo>
                  <a:cubicBezTo>
                    <a:pt x="1001" y="30"/>
                    <a:pt x="882" y="0"/>
                    <a:pt x="765"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33"/>
            <p:cNvSpPr/>
            <p:nvPr/>
          </p:nvSpPr>
          <p:spPr>
            <a:xfrm>
              <a:off x="3359275" y="2120800"/>
              <a:ext cx="44900" cy="43475"/>
            </a:xfrm>
            <a:custGeom>
              <a:rect b="b" l="l" r="r" t="t"/>
              <a:pathLst>
                <a:path extrusionOk="0" h="1739" w="1796">
                  <a:moveTo>
                    <a:pt x="608" y="0"/>
                  </a:moveTo>
                  <a:lnTo>
                    <a:pt x="1" y="1081"/>
                  </a:lnTo>
                  <a:lnTo>
                    <a:pt x="1164" y="1738"/>
                  </a:lnTo>
                  <a:lnTo>
                    <a:pt x="1796" y="664"/>
                  </a:lnTo>
                  <a:lnTo>
                    <a:pt x="608"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33"/>
            <p:cNvSpPr/>
            <p:nvPr/>
          </p:nvSpPr>
          <p:spPr>
            <a:xfrm>
              <a:off x="3369875" y="2112675"/>
              <a:ext cx="38900" cy="33325"/>
            </a:xfrm>
            <a:custGeom>
              <a:rect b="b" l="l" r="r" t="t"/>
              <a:pathLst>
                <a:path extrusionOk="0" h="1333" w="1556">
                  <a:moveTo>
                    <a:pt x="772" y="0"/>
                  </a:moveTo>
                  <a:cubicBezTo>
                    <a:pt x="533" y="0"/>
                    <a:pt x="305" y="115"/>
                    <a:pt x="184" y="325"/>
                  </a:cubicBezTo>
                  <a:cubicBezTo>
                    <a:pt x="0" y="641"/>
                    <a:pt x="108" y="1065"/>
                    <a:pt x="449" y="1248"/>
                  </a:cubicBezTo>
                  <a:cubicBezTo>
                    <a:pt x="549" y="1306"/>
                    <a:pt x="658" y="1333"/>
                    <a:pt x="768" y="1333"/>
                  </a:cubicBezTo>
                  <a:cubicBezTo>
                    <a:pt x="1005" y="1333"/>
                    <a:pt x="1242" y="1205"/>
                    <a:pt x="1372" y="989"/>
                  </a:cubicBezTo>
                  <a:cubicBezTo>
                    <a:pt x="1555" y="673"/>
                    <a:pt x="1448" y="275"/>
                    <a:pt x="1132" y="91"/>
                  </a:cubicBezTo>
                  <a:cubicBezTo>
                    <a:pt x="1017" y="30"/>
                    <a:pt x="893" y="0"/>
                    <a:pt x="77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33"/>
            <p:cNvSpPr/>
            <p:nvPr/>
          </p:nvSpPr>
          <p:spPr>
            <a:xfrm>
              <a:off x="3354075" y="2139150"/>
              <a:ext cx="39525" cy="33350"/>
            </a:xfrm>
            <a:custGeom>
              <a:rect b="b" l="l" r="r" t="t"/>
              <a:pathLst>
                <a:path extrusionOk="0" h="1334" w="1581">
                  <a:moveTo>
                    <a:pt x="800" y="0"/>
                  </a:moveTo>
                  <a:cubicBezTo>
                    <a:pt x="560" y="0"/>
                    <a:pt x="334" y="131"/>
                    <a:pt x="209" y="347"/>
                  </a:cubicBezTo>
                  <a:cubicBezTo>
                    <a:pt x="0" y="663"/>
                    <a:pt x="133" y="1061"/>
                    <a:pt x="449" y="1244"/>
                  </a:cubicBezTo>
                  <a:cubicBezTo>
                    <a:pt x="554" y="1305"/>
                    <a:pt x="669" y="1334"/>
                    <a:pt x="784" y="1334"/>
                  </a:cubicBezTo>
                  <a:cubicBezTo>
                    <a:pt x="1016" y="1334"/>
                    <a:pt x="1245" y="1216"/>
                    <a:pt x="1372" y="1004"/>
                  </a:cubicBezTo>
                  <a:cubicBezTo>
                    <a:pt x="1580" y="688"/>
                    <a:pt x="1448" y="271"/>
                    <a:pt x="1132" y="88"/>
                  </a:cubicBezTo>
                  <a:cubicBezTo>
                    <a:pt x="1024" y="28"/>
                    <a:pt x="911" y="0"/>
                    <a:pt x="800"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33"/>
            <p:cNvSpPr/>
            <p:nvPr/>
          </p:nvSpPr>
          <p:spPr>
            <a:xfrm>
              <a:off x="3238900" y="2008300"/>
              <a:ext cx="217900" cy="133050"/>
            </a:xfrm>
            <a:custGeom>
              <a:rect b="b" l="l" r="r" t="t"/>
              <a:pathLst>
                <a:path extrusionOk="0" h="5322" w="8716">
                  <a:moveTo>
                    <a:pt x="525" y="0"/>
                  </a:moveTo>
                  <a:cubicBezTo>
                    <a:pt x="234" y="0"/>
                    <a:pt x="0" y="234"/>
                    <a:pt x="0" y="525"/>
                  </a:cubicBezTo>
                  <a:lnTo>
                    <a:pt x="0" y="4791"/>
                  </a:lnTo>
                  <a:cubicBezTo>
                    <a:pt x="0" y="5082"/>
                    <a:pt x="234" y="5322"/>
                    <a:pt x="525" y="5322"/>
                  </a:cubicBezTo>
                  <a:lnTo>
                    <a:pt x="8191" y="5322"/>
                  </a:lnTo>
                  <a:cubicBezTo>
                    <a:pt x="8475" y="5322"/>
                    <a:pt x="8715" y="5082"/>
                    <a:pt x="8715" y="4791"/>
                  </a:cubicBezTo>
                  <a:lnTo>
                    <a:pt x="8715" y="525"/>
                  </a:lnTo>
                  <a:cubicBezTo>
                    <a:pt x="8715" y="234"/>
                    <a:pt x="8475" y="0"/>
                    <a:pt x="819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33"/>
            <p:cNvSpPr/>
            <p:nvPr/>
          </p:nvSpPr>
          <p:spPr>
            <a:xfrm>
              <a:off x="3259900" y="2026775"/>
              <a:ext cx="131650" cy="24350"/>
            </a:xfrm>
            <a:custGeom>
              <a:rect b="b" l="l" r="r" t="t"/>
              <a:pathLst>
                <a:path extrusionOk="0" h="974" w="5266">
                  <a:moveTo>
                    <a:pt x="1" y="1"/>
                  </a:moveTo>
                  <a:lnTo>
                    <a:pt x="1" y="974"/>
                  </a:lnTo>
                  <a:lnTo>
                    <a:pt x="5265" y="974"/>
                  </a:lnTo>
                  <a:lnTo>
                    <a:pt x="5265" y="1"/>
                  </a:lnTo>
                  <a:close/>
                </a:path>
              </a:pathLst>
            </a:custGeom>
            <a:solidFill>
              <a:srgbClr val="C1BF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33"/>
            <p:cNvSpPr/>
            <p:nvPr/>
          </p:nvSpPr>
          <p:spPr>
            <a:xfrm>
              <a:off x="3259900" y="2060900"/>
              <a:ext cx="151400" cy="12525"/>
            </a:xfrm>
            <a:custGeom>
              <a:rect b="b" l="l" r="r" t="t"/>
              <a:pathLst>
                <a:path extrusionOk="0" h="501" w="6056">
                  <a:moveTo>
                    <a:pt x="1" y="1"/>
                  </a:moveTo>
                  <a:lnTo>
                    <a:pt x="1" y="500"/>
                  </a:lnTo>
                  <a:lnTo>
                    <a:pt x="6055" y="500"/>
                  </a:lnTo>
                  <a:lnTo>
                    <a:pt x="6055" y="1"/>
                  </a:lnTo>
                  <a:close/>
                </a:path>
              </a:pathLst>
            </a:custGeom>
            <a:solidFill>
              <a:srgbClr val="DE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33"/>
            <p:cNvSpPr/>
            <p:nvPr/>
          </p:nvSpPr>
          <p:spPr>
            <a:xfrm>
              <a:off x="3259900" y="2077350"/>
              <a:ext cx="90250" cy="12650"/>
            </a:xfrm>
            <a:custGeom>
              <a:rect b="b" l="l" r="r" t="t"/>
              <a:pathLst>
                <a:path extrusionOk="0" h="506" w="3610">
                  <a:moveTo>
                    <a:pt x="1" y="0"/>
                  </a:moveTo>
                  <a:lnTo>
                    <a:pt x="1" y="506"/>
                  </a:lnTo>
                  <a:lnTo>
                    <a:pt x="3609" y="506"/>
                  </a:lnTo>
                  <a:lnTo>
                    <a:pt x="3609" y="0"/>
                  </a:lnTo>
                  <a:close/>
                </a:path>
              </a:pathLst>
            </a:custGeom>
            <a:solidFill>
              <a:srgbClr val="DE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33"/>
            <p:cNvSpPr/>
            <p:nvPr/>
          </p:nvSpPr>
          <p:spPr>
            <a:xfrm>
              <a:off x="3358025" y="2077350"/>
              <a:ext cx="76325" cy="12650"/>
            </a:xfrm>
            <a:custGeom>
              <a:rect b="b" l="l" r="r" t="t"/>
              <a:pathLst>
                <a:path extrusionOk="0" h="506" w="3053">
                  <a:moveTo>
                    <a:pt x="0" y="0"/>
                  </a:moveTo>
                  <a:lnTo>
                    <a:pt x="0" y="506"/>
                  </a:lnTo>
                  <a:lnTo>
                    <a:pt x="3053" y="506"/>
                  </a:lnTo>
                  <a:lnTo>
                    <a:pt x="3053" y="0"/>
                  </a:lnTo>
                  <a:close/>
                </a:path>
              </a:pathLst>
            </a:custGeom>
            <a:solidFill>
              <a:srgbClr val="C1BF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33"/>
            <p:cNvSpPr/>
            <p:nvPr/>
          </p:nvSpPr>
          <p:spPr>
            <a:xfrm>
              <a:off x="3259900" y="2093925"/>
              <a:ext cx="59275" cy="12525"/>
            </a:xfrm>
            <a:custGeom>
              <a:rect b="b" l="l" r="r" t="t"/>
              <a:pathLst>
                <a:path extrusionOk="0" h="501" w="2371">
                  <a:moveTo>
                    <a:pt x="1" y="1"/>
                  </a:moveTo>
                  <a:lnTo>
                    <a:pt x="1" y="500"/>
                  </a:lnTo>
                  <a:lnTo>
                    <a:pt x="2371" y="500"/>
                  </a:lnTo>
                  <a:lnTo>
                    <a:pt x="2371" y="1"/>
                  </a:lnTo>
                  <a:close/>
                </a:path>
              </a:pathLst>
            </a:custGeom>
            <a:solidFill>
              <a:srgbClr val="C1BF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33"/>
            <p:cNvSpPr/>
            <p:nvPr/>
          </p:nvSpPr>
          <p:spPr>
            <a:xfrm>
              <a:off x="3326425" y="2093925"/>
              <a:ext cx="96075" cy="12525"/>
            </a:xfrm>
            <a:custGeom>
              <a:rect b="b" l="l" r="r" t="t"/>
              <a:pathLst>
                <a:path extrusionOk="0" h="501" w="3843">
                  <a:moveTo>
                    <a:pt x="0" y="1"/>
                  </a:moveTo>
                  <a:lnTo>
                    <a:pt x="0" y="500"/>
                  </a:lnTo>
                  <a:lnTo>
                    <a:pt x="3843" y="500"/>
                  </a:lnTo>
                  <a:lnTo>
                    <a:pt x="3843" y="1"/>
                  </a:lnTo>
                  <a:close/>
                </a:path>
              </a:pathLst>
            </a:custGeom>
            <a:solidFill>
              <a:srgbClr val="DE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33"/>
            <p:cNvSpPr/>
            <p:nvPr/>
          </p:nvSpPr>
          <p:spPr>
            <a:xfrm>
              <a:off x="3259900" y="2110375"/>
              <a:ext cx="151400" cy="11875"/>
            </a:xfrm>
            <a:custGeom>
              <a:rect b="b" l="l" r="r" t="t"/>
              <a:pathLst>
                <a:path extrusionOk="0" h="475" w="6056">
                  <a:moveTo>
                    <a:pt x="1" y="0"/>
                  </a:moveTo>
                  <a:lnTo>
                    <a:pt x="1" y="474"/>
                  </a:lnTo>
                  <a:lnTo>
                    <a:pt x="6055" y="474"/>
                  </a:lnTo>
                  <a:lnTo>
                    <a:pt x="6055" y="0"/>
                  </a:lnTo>
                  <a:close/>
                </a:path>
              </a:pathLst>
            </a:custGeom>
            <a:solidFill>
              <a:srgbClr val="C1BF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33"/>
            <p:cNvSpPr/>
            <p:nvPr/>
          </p:nvSpPr>
          <p:spPr>
            <a:xfrm>
              <a:off x="3401475" y="2026775"/>
              <a:ext cx="23725" cy="24350"/>
            </a:xfrm>
            <a:custGeom>
              <a:rect b="b" l="l" r="r" t="t"/>
              <a:pathLst>
                <a:path extrusionOk="0" h="974" w="949">
                  <a:moveTo>
                    <a:pt x="0" y="1"/>
                  </a:moveTo>
                  <a:lnTo>
                    <a:pt x="0" y="974"/>
                  </a:lnTo>
                  <a:lnTo>
                    <a:pt x="948" y="974"/>
                  </a:lnTo>
                  <a:lnTo>
                    <a:pt x="948" y="1"/>
                  </a:lnTo>
                  <a:close/>
                </a:path>
              </a:pathLst>
            </a:custGeom>
            <a:solidFill>
              <a:srgbClr val="C1BF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33"/>
            <p:cNvSpPr/>
            <p:nvPr/>
          </p:nvSpPr>
          <p:spPr>
            <a:xfrm>
              <a:off x="3220400" y="1991850"/>
              <a:ext cx="254875" cy="271950"/>
            </a:xfrm>
            <a:custGeom>
              <a:rect b="b" l="l" r="r" t="t"/>
              <a:pathLst>
                <a:path extrusionOk="0" h="10878" w="10195">
                  <a:moveTo>
                    <a:pt x="1" y="1"/>
                  </a:moveTo>
                  <a:lnTo>
                    <a:pt x="1" y="10505"/>
                  </a:lnTo>
                  <a:cubicBezTo>
                    <a:pt x="1" y="10720"/>
                    <a:pt x="241" y="10878"/>
                    <a:pt x="525" y="10878"/>
                  </a:cubicBezTo>
                  <a:lnTo>
                    <a:pt x="9664" y="10878"/>
                  </a:lnTo>
                  <a:cubicBezTo>
                    <a:pt x="9955" y="10878"/>
                    <a:pt x="10195" y="10720"/>
                    <a:pt x="10195" y="10505"/>
                  </a:cubicBezTo>
                  <a:lnTo>
                    <a:pt x="10195" y="2264"/>
                  </a:lnTo>
                  <a:lnTo>
                    <a:pt x="9373" y="9797"/>
                  </a:lnTo>
                  <a:lnTo>
                    <a:pt x="974" y="9797"/>
                  </a:lnTo>
                  <a:lnTo>
                    <a:pt x="1" y="1"/>
                  </a:ln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57" name="Google Shape;1957;p33"/>
          <p:cNvSpPr/>
          <p:nvPr/>
        </p:nvSpPr>
        <p:spPr>
          <a:xfrm>
            <a:off x="1330699" y="1766561"/>
            <a:ext cx="4296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33"/>
          <p:cNvSpPr txBox="1"/>
          <p:nvPr/>
        </p:nvSpPr>
        <p:spPr>
          <a:xfrm flipH="1">
            <a:off x="1370879" y="1702439"/>
            <a:ext cx="349200" cy="58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2</a:t>
            </a:r>
            <a:endParaRPr b="1" sz="2400">
              <a:solidFill>
                <a:srgbClr val="006D77"/>
              </a:solidFill>
              <a:latin typeface="Pathway Gothic One"/>
              <a:ea typeface="Pathway Gothic One"/>
              <a:cs typeface="Pathway Gothic One"/>
              <a:sym typeface="Pathway Gothic One"/>
            </a:endParaRPr>
          </a:p>
        </p:txBody>
      </p:sp>
      <p:sp>
        <p:nvSpPr>
          <p:cNvPr id="2157" name="Google Shape;2157;p33"/>
          <p:cNvSpPr txBox="1"/>
          <p:nvPr/>
        </p:nvSpPr>
        <p:spPr>
          <a:xfrm>
            <a:off x="1756075" y="1230950"/>
            <a:ext cx="56331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sz="1000">
                <a:solidFill>
                  <a:srgbClr val="1C4588"/>
                </a:solidFill>
                <a:latin typeface="Mada"/>
                <a:ea typeface="Mada"/>
                <a:cs typeface="Mada"/>
                <a:sym typeface="Mada"/>
              </a:rPr>
              <a:t>Bowel obstruction: </a:t>
            </a:r>
            <a:r>
              <a:rPr lang="en-GB" sz="1000">
                <a:solidFill>
                  <a:srgbClr val="999999"/>
                </a:solidFill>
                <a:latin typeface="Mada"/>
                <a:ea typeface="Mada"/>
                <a:cs typeface="Mada"/>
                <a:sym typeface="Mada"/>
              </a:rPr>
              <a:t>Mechanisms: Entrapment of the intestine within a fibrous band attached to the umbilicus, intussusception, volvulus (Latin for twisting), and stenosis (repeated bouts of diverticulitis in chronicity).</a:t>
            </a:r>
            <a:endParaRPr sz="1000">
              <a:solidFill>
                <a:srgbClr val="1C4588"/>
              </a:solidFill>
              <a:latin typeface="Mada"/>
              <a:ea typeface="Mada"/>
              <a:cs typeface="Mada"/>
              <a:sym typeface="Mada"/>
            </a:endParaRPr>
          </a:p>
        </p:txBody>
      </p:sp>
      <p:sp>
        <p:nvSpPr>
          <p:cNvPr id="1955" name="Google Shape;1955;p33"/>
          <p:cNvSpPr/>
          <p:nvPr/>
        </p:nvSpPr>
        <p:spPr>
          <a:xfrm>
            <a:off x="1330699" y="2299961"/>
            <a:ext cx="4296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33"/>
          <p:cNvSpPr txBox="1"/>
          <p:nvPr/>
        </p:nvSpPr>
        <p:spPr>
          <a:xfrm flipH="1">
            <a:off x="1370879" y="2235839"/>
            <a:ext cx="349200" cy="58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3</a:t>
            </a:r>
            <a:endParaRPr b="1" sz="2400">
              <a:solidFill>
                <a:srgbClr val="006D77"/>
              </a:solidFill>
              <a:latin typeface="Pathway Gothic One"/>
              <a:ea typeface="Pathway Gothic One"/>
              <a:cs typeface="Pathway Gothic One"/>
              <a:sym typeface="Pathway Gothic One"/>
            </a:endParaRPr>
          </a:p>
        </p:txBody>
      </p:sp>
      <p:sp>
        <p:nvSpPr>
          <p:cNvPr id="2159" name="Google Shape;2159;p33"/>
          <p:cNvSpPr txBox="1"/>
          <p:nvPr/>
        </p:nvSpPr>
        <p:spPr>
          <a:xfrm>
            <a:off x="1760250" y="1882675"/>
            <a:ext cx="56331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Clr>
                <a:schemeClr val="dk1"/>
              </a:buClr>
              <a:buSzPts val="1100"/>
              <a:buFont typeface="Arial"/>
              <a:buNone/>
            </a:pPr>
            <a:r>
              <a:rPr lang="en-GB" sz="1000">
                <a:solidFill>
                  <a:srgbClr val="1C4588"/>
                </a:solidFill>
                <a:highlight>
                  <a:schemeClr val="lt1"/>
                </a:highlight>
                <a:latin typeface="Mada"/>
                <a:ea typeface="Mada"/>
                <a:cs typeface="Mada"/>
                <a:sym typeface="Mada"/>
              </a:rPr>
              <a:t>Infection: Diverticulitis.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3" name="Shape 2163"/>
        <p:cNvGrpSpPr/>
        <p:nvPr/>
      </p:nvGrpSpPr>
      <p:grpSpPr>
        <a:xfrm>
          <a:off x="0" y="0"/>
          <a:ext cx="0" cy="0"/>
          <a:chOff x="0" y="0"/>
          <a:chExt cx="0" cy="0"/>
        </a:xfrm>
      </p:grpSpPr>
      <p:sp>
        <p:nvSpPr>
          <p:cNvPr id="2164" name="Google Shape;2164;p34"/>
          <p:cNvSpPr/>
          <p:nvPr/>
        </p:nvSpPr>
        <p:spPr>
          <a:xfrm>
            <a:off x="4514325" y="9351400"/>
            <a:ext cx="1593300" cy="1186500"/>
          </a:xfrm>
          <a:prstGeom prst="roundRect">
            <a:avLst>
              <a:gd fmla="val 16667" name="adj"/>
            </a:avLst>
          </a:prstGeom>
          <a:noFill/>
          <a:ln cap="flat" cmpd="sng" w="19050">
            <a:solidFill>
              <a:srgbClr val="49A59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34"/>
          <p:cNvSpPr/>
          <p:nvPr/>
        </p:nvSpPr>
        <p:spPr>
          <a:xfrm>
            <a:off x="1825538" y="9351400"/>
            <a:ext cx="1593300" cy="11865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34"/>
          <p:cNvSpPr/>
          <p:nvPr/>
        </p:nvSpPr>
        <p:spPr>
          <a:xfrm>
            <a:off x="5831513" y="6684400"/>
            <a:ext cx="1593300" cy="11865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3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68" name="Google Shape;2168;p34"/>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169" name="Google Shape;2169;p34"/>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Inflammatory Bowel Disease</a:t>
            </a:r>
            <a:endParaRPr baseline="30000" sz="2200"/>
          </a:p>
        </p:txBody>
      </p:sp>
      <p:grpSp>
        <p:nvGrpSpPr>
          <p:cNvPr id="2170" name="Google Shape;2170;p34"/>
          <p:cNvGrpSpPr/>
          <p:nvPr/>
        </p:nvGrpSpPr>
        <p:grpSpPr>
          <a:xfrm>
            <a:off x="236994" y="5391315"/>
            <a:ext cx="467181" cy="476434"/>
            <a:chOff x="2410712" y="2415450"/>
            <a:chExt cx="312600" cy="312600"/>
          </a:xfrm>
        </p:grpSpPr>
        <p:sp>
          <p:nvSpPr>
            <p:cNvPr id="2171" name="Google Shape;2171;p3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3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73" name="Google Shape;2173;p34"/>
          <p:cNvSpPr txBox="1"/>
          <p:nvPr/>
        </p:nvSpPr>
        <p:spPr>
          <a:xfrm>
            <a:off x="694275" y="541795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Crohn’s Disease:</a:t>
            </a:r>
            <a:endParaRPr b="1" sz="1800">
              <a:solidFill>
                <a:srgbClr val="006D77"/>
              </a:solidFill>
              <a:highlight>
                <a:srgbClr val="EDF9F9"/>
              </a:highlight>
              <a:latin typeface="Lora"/>
              <a:ea typeface="Lora"/>
              <a:cs typeface="Lora"/>
              <a:sym typeface="Lora"/>
            </a:endParaRPr>
          </a:p>
        </p:txBody>
      </p:sp>
      <p:sp>
        <p:nvSpPr>
          <p:cNvPr id="2174" name="Google Shape;2174;p34"/>
          <p:cNvSpPr txBox="1"/>
          <p:nvPr/>
        </p:nvSpPr>
        <p:spPr>
          <a:xfrm flipH="1">
            <a:off x="263325" y="8544000"/>
            <a:ext cx="6861600" cy="778800"/>
          </a:xfrm>
          <a:prstGeom prst="rect">
            <a:avLst/>
          </a:prstGeom>
          <a:noFill/>
          <a:ln>
            <a:noFill/>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Mada"/>
              <a:buChar char="●"/>
            </a:pPr>
            <a:r>
              <a:rPr b="1" lang="en-GB" sz="1000">
                <a:latin typeface="Mada"/>
                <a:ea typeface="Mada"/>
                <a:cs typeface="Mada"/>
                <a:sym typeface="Mada"/>
              </a:rPr>
              <a:t>Acute fulminating UC: </a:t>
            </a:r>
            <a:r>
              <a:rPr lang="en-GB" sz="1000">
                <a:solidFill>
                  <a:schemeClr val="dk1"/>
                </a:solidFill>
                <a:latin typeface="Mada"/>
                <a:ea typeface="Mada"/>
                <a:cs typeface="Mada"/>
                <a:sym typeface="Mada"/>
              </a:rPr>
              <a:t>acute abd pain preceded by severe diarrhea accompanied by the passage of blood, mucus and pus. </a:t>
            </a:r>
            <a:endParaRPr b="1" sz="1000">
              <a:latin typeface="Mada"/>
              <a:ea typeface="Mada"/>
              <a:cs typeface="Mada"/>
              <a:sym typeface="Mada"/>
            </a:endParaRPr>
          </a:p>
        </p:txBody>
      </p:sp>
      <p:sp>
        <p:nvSpPr>
          <p:cNvPr id="2175" name="Google Shape;2175;p34"/>
          <p:cNvSpPr txBox="1"/>
          <p:nvPr/>
        </p:nvSpPr>
        <p:spPr>
          <a:xfrm flipH="1">
            <a:off x="228525" y="5800375"/>
            <a:ext cx="6861600" cy="776100"/>
          </a:xfrm>
          <a:prstGeom prst="rect">
            <a:avLst/>
          </a:prstGeom>
          <a:noFill/>
          <a:ln>
            <a:noFill/>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Mada"/>
              <a:buChar char="●"/>
            </a:pPr>
            <a:r>
              <a:rPr b="1" lang="en-GB" sz="1000">
                <a:latin typeface="Mada"/>
                <a:ea typeface="Mada"/>
                <a:cs typeface="Mada"/>
                <a:sym typeface="Mada"/>
              </a:rPr>
              <a:t>Acute CD: </a:t>
            </a:r>
            <a:r>
              <a:rPr lang="en-GB" sz="1000">
                <a:solidFill>
                  <a:srgbClr val="FF0000"/>
                </a:solidFill>
                <a:latin typeface="Mada"/>
                <a:ea typeface="Mada"/>
                <a:cs typeface="Mada"/>
                <a:sym typeface="Mada"/>
              </a:rPr>
              <a:t>Most common site for crohn disease is the terminal ileum. </a:t>
            </a:r>
            <a:r>
              <a:rPr lang="en-GB" sz="1000">
                <a:latin typeface="Mada"/>
                <a:ea typeface="Mada"/>
                <a:cs typeface="Mada"/>
                <a:sym typeface="Mada"/>
              </a:rPr>
              <a:t>Thus, patients complain of </a:t>
            </a:r>
            <a:r>
              <a:rPr lang="en-GB" sz="1000">
                <a:solidFill>
                  <a:schemeClr val="dk1"/>
                </a:solidFill>
                <a:latin typeface="Mada"/>
                <a:ea typeface="Mada"/>
                <a:cs typeface="Mada"/>
                <a:sym typeface="Mada"/>
              </a:rPr>
              <a:t>central or rt. iliac fossa pain. </a:t>
            </a:r>
            <a:endParaRPr b="1" sz="1000">
              <a:latin typeface="Mada"/>
              <a:ea typeface="Mada"/>
              <a:cs typeface="Mada"/>
              <a:sym typeface="Mada"/>
            </a:endParaRPr>
          </a:p>
        </p:txBody>
      </p:sp>
      <p:sp>
        <p:nvSpPr>
          <p:cNvPr id="2176" name="Google Shape;2176;p34"/>
          <p:cNvSpPr txBox="1"/>
          <p:nvPr/>
        </p:nvSpPr>
        <p:spPr>
          <a:xfrm>
            <a:off x="5968424" y="6715275"/>
            <a:ext cx="1517400" cy="466500"/>
          </a:xfrm>
          <a:prstGeom prst="rect">
            <a:avLst/>
          </a:prstGeom>
          <a:noFill/>
          <a:ln>
            <a:noFill/>
          </a:ln>
        </p:spPr>
        <p:txBody>
          <a:bodyPr anchorCtr="0" anchor="t" bIns="0" lIns="91425" spcFirstLastPara="1" rIns="91425" wrap="square" tIns="162000">
            <a:noAutofit/>
          </a:bodyPr>
          <a:lstStyle/>
          <a:p>
            <a:pPr indent="0" lvl="0" marL="0" rtl="0" algn="l">
              <a:spcBef>
                <a:spcPts val="0"/>
              </a:spcBef>
              <a:spcAft>
                <a:spcPts val="0"/>
              </a:spcAft>
              <a:buNone/>
            </a:pPr>
            <a:r>
              <a:rPr lang="en-GB" sz="1000">
                <a:solidFill>
                  <a:schemeClr val="dk1"/>
                </a:solidFill>
                <a:latin typeface="Mada"/>
                <a:ea typeface="Mada"/>
                <a:cs typeface="Mada"/>
                <a:sym typeface="Mada"/>
              </a:rPr>
              <a:t>Can involve any portion from mouth to anus.</a:t>
            </a:r>
            <a:endParaRPr sz="1000">
              <a:solidFill>
                <a:schemeClr val="dk1"/>
              </a:solidFill>
              <a:latin typeface="Mada"/>
              <a:ea typeface="Mada"/>
              <a:cs typeface="Mada"/>
              <a:sym typeface="Mada"/>
            </a:endParaRPr>
          </a:p>
          <a:p>
            <a:pPr indent="0" lvl="0" marL="0" rtl="0" algn="l">
              <a:spcBef>
                <a:spcPts val="0"/>
              </a:spcBef>
              <a:spcAft>
                <a:spcPts val="0"/>
              </a:spcAft>
              <a:buNone/>
            </a:pPr>
            <a:r>
              <a:rPr lang="en-GB" sz="1000">
                <a:solidFill>
                  <a:schemeClr val="dk1"/>
                </a:solidFill>
                <a:latin typeface="Mada"/>
                <a:ea typeface="Mada"/>
                <a:cs typeface="Mada"/>
                <a:sym typeface="Mada"/>
              </a:rPr>
              <a:t>Inflammation is patchy.</a:t>
            </a:r>
            <a:endParaRPr sz="1000">
              <a:solidFill>
                <a:schemeClr val="dk1"/>
              </a:solidFill>
              <a:latin typeface="Mada"/>
              <a:ea typeface="Mada"/>
              <a:cs typeface="Mada"/>
              <a:sym typeface="Mada"/>
            </a:endParaRPr>
          </a:p>
          <a:p>
            <a:pPr indent="0" lvl="0" marL="0" rtl="0" algn="l">
              <a:spcBef>
                <a:spcPts val="0"/>
              </a:spcBef>
              <a:spcAft>
                <a:spcPts val="0"/>
              </a:spcAft>
              <a:buNone/>
            </a:pPr>
            <a:r>
              <a:rPr lang="en-GB" sz="1000">
                <a:solidFill>
                  <a:schemeClr val="dk1"/>
                </a:solidFill>
                <a:latin typeface="Mada"/>
                <a:ea typeface="Mada"/>
                <a:cs typeface="Mada"/>
                <a:sym typeface="Mada"/>
              </a:rPr>
              <a:t>Complications: </a:t>
            </a:r>
            <a:endParaRPr sz="1000">
              <a:solidFill>
                <a:schemeClr val="dk1"/>
              </a:solidFill>
              <a:latin typeface="Mada"/>
              <a:ea typeface="Mada"/>
              <a:cs typeface="Mada"/>
              <a:sym typeface="Mada"/>
            </a:endParaRPr>
          </a:p>
          <a:p>
            <a:pPr indent="0" lvl="0" marL="0" rtl="0" algn="l">
              <a:spcBef>
                <a:spcPts val="0"/>
              </a:spcBef>
              <a:spcAft>
                <a:spcPts val="0"/>
              </a:spcAft>
              <a:buNone/>
            </a:pPr>
            <a:r>
              <a:rPr lang="en-GB" sz="1000">
                <a:solidFill>
                  <a:schemeClr val="dk1"/>
                </a:solidFill>
                <a:latin typeface="Mada"/>
                <a:ea typeface="Mada"/>
                <a:cs typeface="Mada"/>
                <a:sym typeface="Mada"/>
              </a:rPr>
              <a:t>Anal abscess &amp; fistulae are common.</a:t>
            </a:r>
            <a:endParaRPr sz="1000">
              <a:latin typeface="Mada"/>
              <a:ea typeface="Mada"/>
              <a:cs typeface="Mada"/>
              <a:sym typeface="Mada"/>
            </a:endParaRPr>
          </a:p>
        </p:txBody>
      </p:sp>
      <p:sp>
        <p:nvSpPr>
          <p:cNvPr id="2177" name="Google Shape;2177;p34"/>
          <p:cNvSpPr txBox="1"/>
          <p:nvPr/>
        </p:nvSpPr>
        <p:spPr>
          <a:xfrm>
            <a:off x="3267525" y="6655250"/>
            <a:ext cx="1517400" cy="754800"/>
          </a:xfrm>
          <a:prstGeom prst="rect">
            <a:avLst/>
          </a:prstGeom>
          <a:noFill/>
          <a:ln>
            <a:noFill/>
          </a:ln>
        </p:spPr>
        <p:txBody>
          <a:bodyPr anchorCtr="0" anchor="t" bIns="0" lIns="91425" spcFirstLastPara="1" rIns="91425" wrap="square" tIns="162000">
            <a:noAutofit/>
          </a:bodyPr>
          <a:lstStyle/>
          <a:p>
            <a:pPr indent="0" lvl="0" marL="0" rtl="0" algn="l">
              <a:spcBef>
                <a:spcPts val="0"/>
              </a:spcBef>
              <a:spcAft>
                <a:spcPts val="0"/>
              </a:spcAft>
              <a:buNone/>
            </a:pPr>
            <a:r>
              <a:rPr lang="en-GB" sz="1100">
                <a:solidFill>
                  <a:schemeClr val="dk1"/>
                </a:solidFill>
                <a:latin typeface="Mada"/>
                <a:ea typeface="Mada"/>
                <a:cs typeface="Mada"/>
                <a:sym typeface="Mada"/>
              </a:rPr>
              <a:t>Runs a chronic course: long Hx of colicky central/lower and pain coming on every 15-20 min associated with diarrhea. </a:t>
            </a:r>
            <a:endParaRPr sz="1100">
              <a:latin typeface="Mada"/>
              <a:ea typeface="Mada"/>
              <a:cs typeface="Mada"/>
              <a:sym typeface="Mada"/>
            </a:endParaRPr>
          </a:p>
        </p:txBody>
      </p:sp>
      <p:sp>
        <p:nvSpPr>
          <p:cNvPr id="2178" name="Google Shape;2178;p34"/>
          <p:cNvSpPr txBox="1"/>
          <p:nvPr/>
        </p:nvSpPr>
        <p:spPr>
          <a:xfrm>
            <a:off x="491900" y="6710172"/>
            <a:ext cx="1517400" cy="1186500"/>
          </a:xfrm>
          <a:prstGeom prst="rect">
            <a:avLst/>
          </a:prstGeom>
          <a:noFill/>
          <a:ln>
            <a:noFill/>
          </a:ln>
        </p:spPr>
        <p:txBody>
          <a:bodyPr anchorCtr="0" anchor="t" bIns="0" lIns="91425" spcFirstLastPara="1" rIns="91425" wrap="square" tIns="162000">
            <a:noAutofit/>
          </a:bodyPr>
          <a:lstStyle/>
          <a:p>
            <a:pPr indent="0" lvl="0" marL="0" rtl="0" algn="l">
              <a:spcBef>
                <a:spcPts val="0"/>
              </a:spcBef>
              <a:spcAft>
                <a:spcPts val="0"/>
              </a:spcAft>
              <a:buNone/>
            </a:pPr>
            <a:r>
              <a:rPr lang="en-GB" sz="1100">
                <a:solidFill>
                  <a:schemeClr val="dk1"/>
                </a:solidFill>
                <a:latin typeface="Mada"/>
                <a:ea typeface="Mada"/>
                <a:cs typeface="Mada"/>
                <a:sym typeface="Mada"/>
              </a:rPr>
              <a:t>Distinguishing Sx:  occurrence of repeated episodes of diarrhea in the weeks before the attack.</a:t>
            </a:r>
            <a:endParaRPr sz="1100">
              <a:latin typeface="Mada"/>
              <a:ea typeface="Mada"/>
              <a:cs typeface="Mada"/>
              <a:sym typeface="Mada"/>
            </a:endParaRPr>
          </a:p>
        </p:txBody>
      </p:sp>
      <p:sp>
        <p:nvSpPr>
          <p:cNvPr id="2179" name="Google Shape;2179;p34"/>
          <p:cNvSpPr/>
          <p:nvPr/>
        </p:nvSpPr>
        <p:spPr>
          <a:xfrm>
            <a:off x="2172514" y="1066763"/>
            <a:ext cx="922994" cy="547878"/>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19050">
            <a:solidFill>
              <a:srgbClr val="FFDDD2"/>
            </a:solidFill>
            <a:prstDash val="solid"/>
            <a:round/>
            <a:headEnd len="med" w="med" type="none"/>
            <a:tailEnd len="med" w="med" type="none"/>
          </a:ln>
        </p:spPr>
      </p:sp>
      <p:sp>
        <p:nvSpPr>
          <p:cNvPr id="2180" name="Google Shape;2180;p34"/>
          <p:cNvSpPr/>
          <p:nvPr/>
        </p:nvSpPr>
        <p:spPr>
          <a:xfrm>
            <a:off x="1946990" y="1515408"/>
            <a:ext cx="459140" cy="366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34"/>
          <p:cNvSpPr/>
          <p:nvPr/>
        </p:nvSpPr>
        <p:spPr>
          <a:xfrm rot="5178363">
            <a:off x="5260089" y="1435757"/>
            <a:ext cx="448439" cy="412298"/>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182" name="Google Shape;2182;p34"/>
          <p:cNvSpPr txBox="1"/>
          <p:nvPr/>
        </p:nvSpPr>
        <p:spPr>
          <a:xfrm flipH="1">
            <a:off x="1872819" y="1435492"/>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200">
                <a:solidFill>
                  <a:srgbClr val="E29578"/>
                </a:solidFill>
                <a:latin typeface="Pathway Gothic One"/>
                <a:ea typeface="Pathway Gothic One"/>
                <a:cs typeface="Pathway Gothic One"/>
                <a:sym typeface="Pathway Gothic One"/>
              </a:rPr>
              <a:t>01</a:t>
            </a:r>
            <a:endParaRPr sz="2200">
              <a:solidFill>
                <a:srgbClr val="E29578"/>
              </a:solidFill>
              <a:latin typeface="Pathway Gothic One"/>
              <a:ea typeface="Pathway Gothic One"/>
              <a:cs typeface="Pathway Gothic One"/>
              <a:sym typeface="Pathway Gothic One"/>
            </a:endParaRPr>
          </a:p>
        </p:txBody>
      </p:sp>
      <p:sp>
        <p:nvSpPr>
          <p:cNvPr id="2183" name="Google Shape;2183;p34"/>
          <p:cNvSpPr txBox="1"/>
          <p:nvPr/>
        </p:nvSpPr>
        <p:spPr>
          <a:xfrm flipH="1">
            <a:off x="5263850" y="1363013"/>
            <a:ext cx="788100" cy="4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E29578"/>
                </a:solidFill>
                <a:latin typeface="Pathway Gothic One"/>
                <a:ea typeface="Pathway Gothic One"/>
                <a:cs typeface="Pathway Gothic One"/>
                <a:sym typeface="Pathway Gothic One"/>
              </a:rPr>
              <a:t>02</a:t>
            </a:r>
            <a:endParaRPr sz="2200">
              <a:solidFill>
                <a:srgbClr val="E29578"/>
              </a:solidFill>
              <a:latin typeface="Pathway Gothic One"/>
              <a:ea typeface="Pathway Gothic One"/>
              <a:cs typeface="Pathway Gothic One"/>
              <a:sym typeface="Pathway Gothic One"/>
            </a:endParaRPr>
          </a:p>
        </p:txBody>
      </p:sp>
      <p:grpSp>
        <p:nvGrpSpPr>
          <p:cNvPr id="2184" name="Google Shape;2184;p34"/>
          <p:cNvGrpSpPr/>
          <p:nvPr/>
        </p:nvGrpSpPr>
        <p:grpSpPr>
          <a:xfrm>
            <a:off x="3012091" y="1086729"/>
            <a:ext cx="1644658" cy="1568501"/>
            <a:chOff x="3345350" y="1627650"/>
            <a:chExt cx="301750" cy="290275"/>
          </a:xfrm>
        </p:grpSpPr>
        <p:sp>
          <p:nvSpPr>
            <p:cNvPr id="2185" name="Google Shape;2185;p34"/>
            <p:cNvSpPr/>
            <p:nvPr/>
          </p:nvSpPr>
          <p:spPr>
            <a:xfrm>
              <a:off x="3345350" y="1627650"/>
              <a:ext cx="301750" cy="290275"/>
            </a:xfrm>
            <a:custGeom>
              <a:rect b="b" l="l" r="r" t="t"/>
              <a:pathLst>
                <a:path extrusionOk="0" h="11611" w="12070">
                  <a:moveTo>
                    <a:pt x="6262" y="224"/>
                  </a:moveTo>
                  <a:cubicBezTo>
                    <a:pt x="9344" y="229"/>
                    <a:pt x="11840" y="2726"/>
                    <a:pt x="11845" y="5807"/>
                  </a:cubicBezTo>
                  <a:cubicBezTo>
                    <a:pt x="11845" y="8061"/>
                    <a:pt x="10486" y="10099"/>
                    <a:pt x="8399" y="10963"/>
                  </a:cubicBezTo>
                  <a:cubicBezTo>
                    <a:pt x="7709" y="11248"/>
                    <a:pt x="6985" y="11387"/>
                    <a:pt x="6267" y="11387"/>
                  </a:cubicBezTo>
                  <a:cubicBezTo>
                    <a:pt x="4814" y="11387"/>
                    <a:pt x="3386" y="10818"/>
                    <a:pt x="2317" y="9752"/>
                  </a:cubicBezTo>
                  <a:cubicBezTo>
                    <a:pt x="720" y="8155"/>
                    <a:pt x="243" y="5753"/>
                    <a:pt x="1107" y="3670"/>
                  </a:cubicBezTo>
                  <a:cubicBezTo>
                    <a:pt x="1970" y="1583"/>
                    <a:pt x="4008" y="224"/>
                    <a:pt x="6262" y="224"/>
                  </a:cubicBezTo>
                  <a:close/>
                  <a:moveTo>
                    <a:pt x="6267" y="0"/>
                  </a:moveTo>
                  <a:cubicBezTo>
                    <a:pt x="4756" y="0"/>
                    <a:pt x="3270" y="589"/>
                    <a:pt x="2159" y="1700"/>
                  </a:cubicBezTo>
                  <a:cubicBezTo>
                    <a:pt x="499" y="3360"/>
                    <a:pt x="0" y="5857"/>
                    <a:pt x="900" y="8025"/>
                  </a:cubicBezTo>
                  <a:cubicBezTo>
                    <a:pt x="1799" y="10198"/>
                    <a:pt x="3914" y="11610"/>
                    <a:pt x="6262" y="11610"/>
                  </a:cubicBezTo>
                  <a:cubicBezTo>
                    <a:pt x="9470" y="11606"/>
                    <a:pt x="12065" y="9010"/>
                    <a:pt x="12070" y="5807"/>
                  </a:cubicBezTo>
                  <a:cubicBezTo>
                    <a:pt x="12070" y="3459"/>
                    <a:pt x="10653" y="1340"/>
                    <a:pt x="8484" y="440"/>
                  </a:cubicBezTo>
                  <a:cubicBezTo>
                    <a:pt x="7767" y="144"/>
                    <a:pt x="7014" y="0"/>
                    <a:pt x="6267" y="0"/>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34"/>
            <p:cNvSpPr/>
            <p:nvPr/>
          </p:nvSpPr>
          <p:spPr>
            <a:xfrm>
              <a:off x="3466475" y="1630425"/>
              <a:ext cx="75025" cy="36525"/>
            </a:xfrm>
            <a:custGeom>
              <a:rect b="b" l="l" r="r" t="t"/>
              <a:pathLst>
                <a:path extrusionOk="0" h="1461" w="3001">
                  <a:moveTo>
                    <a:pt x="1417" y="1"/>
                  </a:moveTo>
                  <a:cubicBezTo>
                    <a:pt x="940" y="1"/>
                    <a:pt x="463" y="59"/>
                    <a:pt x="0" y="181"/>
                  </a:cubicBezTo>
                  <a:cubicBezTo>
                    <a:pt x="328" y="352"/>
                    <a:pt x="688" y="469"/>
                    <a:pt x="1057" y="523"/>
                  </a:cubicBezTo>
                  <a:lnTo>
                    <a:pt x="927" y="1045"/>
                  </a:lnTo>
                  <a:cubicBezTo>
                    <a:pt x="927" y="1045"/>
                    <a:pt x="1199" y="1461"/>
                    <a:pt x="1933" y="1461"/>
                  </a:cubicBezTo>
                  <a:cubicBezTo>
                    <a:pt x="1965" y="1461"/>
                    <a:pt x="1999" y="1460"/>
                    <a:pt x="2033" y="1458"/>
                  </a:cubicBezTo>
                  <a:cubicBezTo>
                    <a:pt x="2807" y="1422"/>
                    <a:pt x="2987" y="955"/>
                    <a:pt x="3001" y="928"/>
                  </a:cubicBezTo>
                  <a:lnTo>
                    <a:pt x="2996" y="919"/>
                  </a:lnTo>
                  <a:cubicBezTo>
                    <a:pt x="2960" y="937"/>
                    <a:pt x="2942" y="946"/>
                    <a:pt x="2942" y="946"/>
                  </a:cubicBezTo>
                  <a:lnTo>
                    <a:pt x="2987" y="221"/>
                  </a:lnTo>
                  <a:cubicBezTo>
                    <a:pt x="2479" y="73"/>
                    <a:pt x="1948" y="1"/>
                    <a:pt x="1417"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34"/>
            <p:cNvSpPr/>
            <p:nvPr/>
          </p:nvSpPr>
          <p:spPr>
            <a:xfrm>
              <a:off x="3360525" y="1668900"/>
              <a:ext cx="82800" cy="113850"/>
            </a:xfrm>
            <a:custGeom>
              <a:rect b="b" l="l" r="r" t="t"/>
              <a:pathLst>
                <a:path extrusionOk="0" h="4554" w="3312">
                  <a:moveTo>
                    <a:pt x="1764" y="0"/>
                  </a:moveTo>
                  <a:cubicBezTo>
                    <a:pt x="774" y="923"/>
                    <a:pt x="149" y="2169"/>
                    <a:pt x="0" y="3514"/>
                  </a:cubicBezTo>
                  <a:cubicBezTo>
                    <a:pt x="113" y="3887"/>
                    <a:pt x="279" y="4180"/>
                    <a:pt x="513" y="4351"/>
                  </a:cubicBezTo>
                  <a:cubicBezTo>
                    <a:pt x="710" y="4496"/>
                    <a:pt x="945" y="4553"/>
                    <a:pt x="1192" y="4553"/>
                  </a:cubicBezTo>
                  <a:cubicBezTo>
                    <a:pt x="2072" y="4553"/>
                    <a:pt x="3104" y="3829"/>
                    <a:pt x="3104" y="3829"/>
                  </a:cubicBezTo>
                  <a:lnTo>
                    <a:pt x="3109" y="3829"/>
                  </a:lnTo>
                  <a:cubicBezTo>
                    <a:pt x="3176" y="3568"/>
                    <a:pt x="3248" y="3320"/>
                    <a:pt x="3311" y="3086"/>
                  </a:cubicBezTo>
                  <a:cubicBezTo>
                    <a:pt x="2299" y="2569"/>
                    <a:pt x="2142" y="1566"/>
                    <a:pt x="2119" y="1350"/>
                  </a:cubicBezTo>
                  <a:cubicBezTo>
                    <a:pt x="2002" y="1525"/>
                    <a:pt x="1912" y="1669"/>
                    <a:pt x="1867" y="1746"/>
                  </a:cubicBezTo>
                  <a:cubicBezTo>
                    <a:pt x="1800" y="1166"/>
                    <a:pt x="1764" y="585"/>
                    <a:pt x="1764"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34"/>
            <p:cNvSpPr/>
            <p:nvPr/>
          </p:nvSpPr>
          <p:spPr>
            <a:xfrm>
              <a:off x="3413500" y="1643975"/>
              <a:ext cx="204250" cy="251700"/>
            </a:xfrm>
            <a:custGeom>
              <a:rect b="b" l="l" r="r" t="t"/>
              <a:pathLst>
                <a:path extrusionOk="0" h="10068" w="8170">
                  <a:moveTo>
                    <a:pt x="6489" y="1"/>
                  </a:moveTo>
                  <a:cubicBezTo>
                    <a:pt x="5899" y="1"/>
                    <a:pt x="5294" y="284"/>
                    <a:pt x="5115" y="377"/>
                  </a:cubicBezTo>
                  <a:lnTo>
                    <a:pt x="5120" y="386"/>
                  </a:lnTo>
                  <a:cubicBezTo>
                    <a:pt x="5106" y="413"/>
                    <a:pt x="4926" y="880"/>
                    <a:pt x="4152" y="916"/>
                  </a:cubicBezTo>
                  <a:cubicBezTo>
                    <a:pt x="4118" y="918"/>
                    <a:pt x="4084" y="919"/>
                    <a:pt x="4052" y="919"/>
                  </a:cubicBezTo>
                  <a:cubicBezTo>
                    <a:pt x="3318" y="919"/>
                    <a:pt x="3046" y="503"/>
                    <a:pt x="3046" y="503"/>
                  </a:cubicBezTo>
                  <a:cubicBezTo>
                    <a:pt x="3046" y="503"/>
                    <a:pt x="2668" y="394"/>
                    <a:pt x="2245" y="394"/>
                  </a:cubicBezTo>
                  <a:cubicBezTo>
                    <a:pt x="1989" y="394"/>
                    <a:pt x="1715" y="434"/>
                    <a:pt x="1498" y="561"/>
                  </a:cubicBezTo>
                  <a:cubicBezTo>
                    <a:pt x="1035" y="835"/>
                    <a:pt x="374" y="1771"/>
                    <a:pt x="0" y="2347"/>
                  </a:cubicBezTo>
                  <a:cubicBezTo>
                    <a:pt x="23" y="2563"/>
                    <a:pt x="180" y="3571"/>
                    <a:pt x="1192" y="4083"/>
                  </a:cubicBezTo>
                  <a:cubicBezTo>
                    <a:pt x="1129" y="4317"/>
                    <a:pt x="1057" y="4565"/>
                    <a:pt x="990" y="4826"/>
                  </a:cubicBezTo>
                  <a:cubicBezTo>
                    <a:pt x="621" y="6202"/>
                    <a:pt x="243" y="7853"/>
                    <a:pt x="216" y="8951"/>
                  </a:cubicBezTo>
                  <a:cubicBezTo>
                    <a:pt x="212" y="8996"/>
                    <a:pt x="257" y="9050"/>
                    <a:pt x="333" y="9108"/>
                  </a:cubicBezTo>
                  <a:cubicBezTo>
                    <a:pt x="796" y="9455"/>
                    <a:pt x="2542" y="9981"/>
                    <a:pt x="4130" y="10058"/>
                  </a:cubicBezTo>
                  <a:cubicBezTo>
                    <a:pt x="4264" y="10064"/>
                    <a:pt x="4395" y="10067"/>
                    <a:pt x="4523" y="10067"/>
                  </a:cubicBezTo>
                  <a:cubicBezTo>
                    <a:pt x="5996" y="10067"/>
                    <a:pt x="7108" y="9667"/>
                    <a:pt x="7216" y="9464"/>
                  </a:cubicBezTo>
                  <a:cubicBezTo>
                    <a:pt x="7337" y="9248"/>
                    <a:pt x="7216" y="7646"/>
                    <a:pt x="7216" y="7646"/>
                  </a:cubicBezTo>
                  <a:cubicBezTo>
                    <a:pt x="6516" y="8004"/>
                    <a:pt x="5759" y="8139"/>
                    <a:pt x="5022" y="8139"/>
                  </a:cubicBezTo>
                  <a:cubicBezTo>
                    <a:pt x="2952" y="8139"/>
                    <a:pt x="1049" y="7072"/>
                    <a:pt x="1062" y="6886"/>
                  </a:cubicBezTo>
                  <a:cubicBezTo>
                    <a:pt x="1065" y="6834"/>
                    <a:pt x="1116" y="6815"/>
                    <a:pt x="1190" y="6815"/>
                  </a:cubicBezTo>
                  <a:cubicBezTo>
                    <a:pt x="1399" y="6815"/>
                    <a:pt x="1794" y="6970"/>
                    <a:pt x="1840" y="6990"/>
                  </a:cubicBezTo>
                  <a:cubicBezTo>
                    <a:pt x="1584" y="6828"/>
                    <a:pt x="1008" y="6337"/>
                    <a:pt x="1125" y="6198"/>
                  </a:cubicBezTo>
                  <a:cubicBezTo>
                    <a:pt x="1137" y="6183"/>
                    <a:pt x="1159" y="6176"/>
                    <a:pt x="1186" y="6176"/>
                  </a:cubicBezTo>
                  <a:cubicBezTo>
                    <a:pt x="1415" y="6176"/>
                    <a:pt x="2088" y="6634"/>
                    <a:pt x="2088" y="6634"/>
                  </a:cubicBezTo>
                  <a:cubicBezTo>
                    <a:pt x="1863" y="6382"/>
                    <a:pt x="1395" y="6027"/>
                    <a:pt x="1660" y="5860"/>
                  </a:cubicBezTo>
                  <a:cubicBezTo>
                    <a:pt x="1671" y="5854"/>
                    <a:pt x="1685" y="5851"/>
                    <a:pt x="1701" y="5851"/>
                  </a:cubicBezTo>
                  <a:cubicBezTo>
                    <a:pt x="1900" y="5851"/>
                    <a:pt x="2470" y="6306"/>
                    <a:pt x="2470" y="6306"/>
                  </a:cubicBezTo>
                  <a:lnTo>
                    <a:pt x="2443" y="5743"/>
                  </a:lnTo>
                  <a:lnTo>
                    <a:pt x="2443" y="5743"/>
                  </a:lnTo>
                  <a:cubicBezTo>
                    <a:pt x="2767" y="5806"/>
                    <a:pt x="2830" y="6225"/>
                    <a:pt x="2830" y="6225"/>
                  </a:cubicBezTo>
                  <a:cubicBezTo>
                    <a:pt x="2830" y="6225"/>
                    <a:pt x="5439" y="6220"/>
                    <a:pt x="5794" y="5784"/>
                  </a:cubicBezTo>
                  <a:cubicBezTo>
                    <a:pt x="5889" y="5671"/>
                    <a:pt x="5853" y="5100"/>
                    <a:pt x="5790" y="4520"/>
                  </a:cubicBezTo>
                  <a:lnTo>
                    <a:pt x="5790" y="4520"/>
                  </a:lnTo>
                  <a:cubicBezTo>
                    <a:pt x="5870" y="4523"/>
                    <a:pt x="5948" y="4524"/>
                    <a:pt x="6024" y="4524"/>
                  </a:cubicBezTo>
                  <a:cubicBezTo>
                    <a:pt x="6944" y="4524"/>
                    <a:pt x="7544" y="4332"/>
                    <a:pt x="7868" y="4187"/>
                  </a:cubicBezTo>
                  <a:cubicBezTo>
                    <a:pt x="7976" y="4142"/>
                    <a:pt x="8075" y="4088"/>
                    <a:pt x="8170" y="4025"/>
                  </a:cubicBezTo>
                  <a:cubicBezTo>
                    <a:pt x="8170" y="4025"/>
                    <a:pt x="8048" y="817"/>
                    <a:pt x="7247" y="224"/>
                  </a:cubicBezTo>
                  <a:cubicBezTo>
                    <a:pt x="7026" y="60"/>
                    <a:pt x="6759" y="1"/>
                    <a:pt x="6489" y="1"/>
                  </a:cubicBez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34"/>
            <p:cNvSpPr/>
            <p:nvPr/>
          </p:nvSpPr>
          <p:spPr>
            <a:xfrm>
              <a:off x="3418450" y="1702175"/>
              <a:ext cx="38375" cy="165925"/>
            </a:xfrm>
            <a:custGeom>
              <a:rect b="b" l="l" r="r" t="t"/>
              <a:pathLst>
                <a:path extrusionOk="0" h="6637" w="1535">
                  <a:moveTo>
                    <a:pt x="1525" y="1"/>
                  </a:moveTo>
                  <a:cubicBezTo>
                    <a:pt x="1516" y="1"/>
                    <a:pt x="1507" y="5"/>
                    <a:pt x="1503" y="10"/>
                  </a:cubicBezTo>
                  <a:cubicBezTo>
                    <a:pt x="1413" y="280"/>
                    <a:pt x="1327" y="550"/>
                    <a:pt x="1246" y="820"/>
                  </a:cubicBezTo>
                  <a:cubicBezTo>
                    <a:pt x="1161" y="1090"/>
                    <a:pt x="1080" y="1360"/>
                    <a:pt x="1003" y="1634"/>
                  </a:cubicBezTo>
                  <a:cubicBezTo>
                    <a:pt x="850" y="2178"/>
                    <a:pt x="697" y="2723"/>
                    <a:pt x="562" y="3271"/>
                  </a:cubicBezTo>
                  <a:cubicBezTo>
                    <a:pt x="423" y="3825"/>
                    <a:pt x="302" y="4378"/>
                    <a:pt x="198" y="4931"/>
                  </a:cubicBezTo>
                  <a:cubicBezTo>
                    <a:pt x="90" y="5489"/>
                    <a:pt x="23" y="6056"/>
                    <a:pt x="0" y="6618"/>
                  </a:cubicBezTo>
                  <a:cubicBezTo>
                    <a:pt x="0" y="6627"/>
                    <a:pt x="5" y="6636"/>
                    <a:pt x="14" y="6636"/>
                  </a:cubicBezTo>
                  <a:cubicBezTo>
                    <a:pt x="23" y="6636"/>
                    <a:pt x="32" y="6632"/>
                    <a:pt x="32" y="6623"/>
                  </a:cubicBezTo>
                  <a:cubicBezTo>
                    <a:pt x="41" y="6340"/>
                    <a:pt x="68" y="6056"/>
                    <a:pt x="108" y="5777"/>
                  </a:cubicBezTo>
                  <a:cubicBezTo>
                    <a:pt x="149" y="5498"/>
                    <a:pt x="194" y="5219"/>
                    <a:pt x="248" y="4940"/>
                  </a:cubicBezTo>
                  <a:cubicBezTo>
                    <a:pt x="351" y="4387"/>
                    <a:pt x="477" y="3834"/>
                    <a:pt x="616" y="3285"/>
                  </a:cubicBezTo>
                  <a:cubicBezTo>
                    <a:pt x="684" y="3011"/>
                    <a:pt x="751" y="2736"/>
                    <a:pt x="828" y="2466"/>
                  </a:cubicBezTo>
                  <a:lnTo>
                    <a:pt x="1053" y="1647"/>
                  </a:lnTo>
                  <a:cubicBezTo>
                    <a:pt x="1129" y="1373"/>
                    <a:pt x="1210" y="1103"/>
                    <a:pt x="1287" y="833"/>
                  </a:cubicBezTo>
                  <a:cubicBezTo>
                    <a:pt x="1368" y="559"/>
                    <a:pt x="1449" y="289"/>
                    <a:pt x="1534" y="19"/>
                  </a:cubicBezTo>
                  <a:cubicBezTo>
                    <a:pt x="1534" y="10"/>
                    <a:pt x="1530" y="5"/>
                    <a:pt x="1525" y="1"/>
                  </a:cubicBez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34"/>
            <p:cNvSpPr/>
            <p:nvPr/>
          </p:nvSpPr>
          <p:spPr>
            <a:xfrm>
              <a:off x="3438675" y="1748750"/>
              <a:ext cx="175375" cy="98725"/>
            </a:xfrm>
            <a:custGeom>
              <a:rect b="b" l="l" r="r" t="t"/>
              <a:pathLst>
                <a:path extrusionOk="0" h="3949" w="7015">
                  <a:moveTo>
                    <a:pt x="6861" y="0"/>
                  </a:moveTo>
                  <a:lnTo>
                    <a:pt x="6861" y="0"/>
                  </a:lnTo>
                  <a:cubicBezTo>
                    <a:pt x="6534" y="143"/>
                    <a:pt x="5925" y="336"/>
                    <a:pt x="4991" y="336"/>
                  </a:cubicBezTo>
                  <a:cubicBezTo>
                    <a:pt x="4924" y="336"/>
                    <a:pt x="4854" y="335"/>
                    <a:pt x="4783" y="333"/>
                  </a:cubicBezTo>
                  <a:lnTo>
                    <a:pt x="4783" y="333"/>
                  </a:lnTo>
                  <a:cubicBezTo>
                    <a:pt x="4841" y="909"/>
                    <a:pt x="4877" y="1485"/>
                    <a:pt x="4787" y="1597"/>
                  </a:cubicBezTo>
                  <a:cubicBezTo>
                    <a:pt x="4432" y="2029"/>
                    <a:pt x="1818" y="2038"/>
                    <a:pt x="1818" y="2038"/>
                  </a:cubicBezTo>
                  <a:cubicBezTo>
                    <a:pt x="1818" y="2038"/>
                    <a:pt x="1742" y="1624"/>
                    <a:pt x="1418" y="1561"/>
                  </a:cubicBezTo>
                  <a:lnTo>
                    <a:pt x="1418" y="1561"/>
                  </a:lnTo>
                  <a:lnTo>
                    <a:pt x="1463" y="2119"/>
                  </a:lnTo>
                  <a:cubicBezTo>
                    <a:pt x="1463" y="2119"/>
                    <a:pt x="896" y="1664"/>
                    <a:pt x="696" y="1664"/>
                  </a:cubicBezTo>
                  <a:cubicBezTo>
                    <a:pt x="679" y="1664"/>
                    <a:pt x="664" y="1667"/>
                    <a:pt x="653" y="1674"/>
                  </a:cubicBezTo>
                  <a:cubicBezTo>
                    <a:pt x="383" y="1840"/>
                    <a:pt x="851" y="2196"/>
                    <a:pt x="1076" y="2448"/>
                  </a:cubicBezTo>
                  <a:cubicBezTo>
                    <a:pt x="1076" y="2448"/>
                    <a:pt x="403" y="1991"/>
                    <a:pt x="177" y="1991"/>
                  </a:cubicBezTo>
                  <a:cubicBezTo>
                    <a:pt x="151" y="1991"/>
                    <a:pt x="130" y="1997"/>
                    <a:pt x="118" y="2011"/>
                  </a:cubicBezTo>
                  <a:cubicBezTo>
                    <a:pt x="1" y="2146"/>
                    <a:pt x="577" y="2637"/>
                    <a:pt x="833" y="2799"/>
                  </a:cubicBezTo>
                  <a:cubicBezTo>
                    <a:pt x="787" y="2779"/>
                    <a:pt x="395" y="2628"/>
                    <a:pt x="184" y="2628"/>
                  </a:cubicBezTo>
                  <a:cubicBezTo>
                    <a:pt x="108" y="2628"/>
                    <a:pt x="55" y="2647"/>
                    <a:pt x="50" y="2700"/>
                  </a:cubicBezTo>
                  <a:cubicBezTo>
                    <a:pt x="37" y="2882"/>
                    <a:pt x="1940" y="3948"/>
                    <a:pt x="4012" y="3948"/>
                  </a:cubicBezTo>
                  <a:cubicBezTo>
                    <a:pt x="4749" y="3948"/>
                    <a:pt x="5508" y="3813"/>
                    <a:pt x="6209" y="3455"/>
                  </a:cubicBezTo>
                  <a:cubicBezTo>
                    <a:pt x="7014" y="3041"/>
                    <a:pt x="6870" y="144"/>
                    <a:pt x="6861"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34"/>
            <p:cNvSpPr/>
            <p:nvPr/>
          </p:nvSpPr>
          <p:spPr>
            <a:xfrm>
              <a:off x="3439350" y="1813650"/>
              <a:ext cx="29375" cy="19475"/>
            </a:xfrm>
            <a:custGeom>
              <a:rect b="b" l="l" r="r" t="t"/>
              <a:pathLst>
                <a:path extrusionOk="0" h="779" w="1175">
                  <a:moveTo>
                    <a:pt x="149" y="0"/>
                  </a:moveTo>
                  <a:cubicBezTo>
                    <a:pt x="127" y="0"/>
                    <a:pt x="100" y="0"/>
                    <a:pt x="77" y="9"/>
                  </a:cubicBezTo>
                  <a:cubicBezTo>
                    <a:pt x="46" y="14"/>
                    <a:pt x="23" y="36"/>
                    <a:pt x="10" y="63"/>
                  </a:cubicBezTo>
                  <a:cubicBezTo>
                    <a:pt x="5" y="72"/>
                    <a:pt x="1" y="81"/>
                    <a:pt x="1" y="86"/>
                  </a:cubicBezTo>
                  <a:cubicBezTo>
                    <a:pt x="1" y="95"/>
                    <a:pt x="1" y="104"/>
                    <a:pt x="1" y="117"/>
                  </a:cubicBezTo>
                  <a:cubicBezTo>
                    <a:pt x="5" y="131"/>
                    <a:pt x="14" y="144"/>
                    <a:pt x="19" y="153"/>
                  </a:cubicBezTo>
                  <a:cubicBezTo>
                    <a:pt x="37" y="176"/>
                    <a:pt x="50" y="194"/>
                    <a:pt x="68" y="212"/>
                  </a:cubicBezTo>
                  <a:cubicBezTo>
                    <a:pt x="104" y="243"/>
                    <a:pt x="140" y="270"/>
                    <a:pt x="181" y="297"/>
                  </a:cubicBezTo>
                  <a:cubicBezTo>
                    <a:pt x="334" y="400"/>
                    <a:pt x="491" y="490"/>
                    <a:pt x="658" y="567"/>
                  </a:cubicBezTo>
                  <a:cubicBezTo>
                    <a:pt x="824" y="648"/>
                    <a:pt x="991" y="715"/>
                    <a:pt x="1162" y="778"/>
                  </a:cubicBezTo>
                  <a:cubicBezTo>
                    <a:pt x="1166" y="778"/>
                    <a:pt x="1171" y="778"/>
                    <a:pt x="1171" y="774"/>
                  </a:cubicBezTo>
                  <a:cubicBezTo>
                    <a:pt x="1175" y="769"/>
                    <a:pt x="1171" y="765"/>
                    <a:pt x="1171" y="765"/>
                  </a:cubicBezTo>
                  <a:cubicBezTo>
                    <a:pt x="1004" y="688"/>
                    <a:pt x="838" y="612"/>
                    <a:pt x="680" y="526"/>
                  </a:cubicBezTo>
                  <a:cubicBezTo>
                    <a:pt x="518" y="445"/>
                    <a:pt x="361" y="355"/>
                    <a:pt x="212" y="252"/>
                  </a:cubicBezTo>
                  <a:cubicBezTo>
                    <a:pt x="176" y="225"/>
                    <a:pt x="140" y="198"/>
                    <a:pt x="109" y="171"/>
                  </a:cubicBezTo>
                  <a:cubicBezTo>
                    <a:pt x="82" y="144"/>
                    <a:pt x="50" y="113"/>
                    <a:pt x="59" y="90"/>
                  </a:cubicBezTo>
                  <a:cubicBezTo>
                    <a:pt x="68" y="63"/>
                    <a:pt x="113" y="54"/>
                    <a:pt x="154" y="54"/>
                  </a:cubicBezTo>
                  <a:cubicBezTo>
                    <a:pt x="199" y="54"/>
                    <a:pt x="239" y="59"/>
                    <a:pt x="284" y="68"/>
                  </a:cubicBezTo>
                  <a:cubicBezTo>
                    <a:pt x="374" y="81"/>
                    <a:pt x="460" y="104"/>
                    <a:pt x="545" y="131"/>
                  </a:cubicBezTo>
                  <a:cubicBezTo>
                    <a:pt x="635" y="153"/>
                    <a:pt x="721" y="185"/>
                    <a:pt x="806" y="212"/>
                  </a:cubicBezTo>
                  <a:lnTo>
                    <a:pt x="820" y="198"/>
                  </a:lnTo>
                  <a:cubicBezTo>
                    <a:pt x="820" y="198"/>
                    <a:pt x="820" y="194"/>
                    <a:pt x="820" y="194"/>
                  </a:cubicBezTo>
                  <a:lnTo>
                    <a:pt x="811" y="189"/>
                  </a:lnTo>
                  <a:cubicBezTo>
                    <a:pt x="644" y="113"/>
                    <a:pt x="469" y="54"/>
                    <a:pt x="293" y="18"/>
                  </a:cubicBezTo>
                  <a:cubicBezTo>
                    <a:pt x="244" y="5"/>
                    <a:pt x="199" y="0"/>
                    <a:pt x="149" y="0"/>
                  </a:cubicBezTo>
                  <a:close/>
                </a:path>
              </a:pathLst>
            </a:custGeom>
            <a:solidFill>
              <a:srgbClr val="693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34"/>
            <p:cNvSpPr/>
            <p:nvPr/>
          </p:nvSpPr>
          <p:spPr>
            <a:xfrm>
              <a:off x="3440375" y="1797775"/>
              <a:ext cx="25450" cy="21150"/>
            </a:xfrm>
            <a:custGeom>
              <a:rect b="b" l="l" r="r" t="t"/>
              <a:pathLst>
                <a:path extrusionOk="0" h="846" w="1018">
                  <a:moveTo>
                    <a:pt x="95" y="1"/>
                  </a:moveTo>
                  <a:lnTo>
                    <a:pt x="72" y="5"/>
                  </a:lnTo>
                  <a:cubicBezTo>
                    <a:pt x="63" y="5"/>
                    <a:pt x="54" y="10"/>
                    <a:pt x="50" y="14"/>
                  </a:cubicBezTo>
                  <a:cubicBezTo>
                    <a:pt x="36" y="23"/>
                    <a:pt x="23" y="37"/>
                    <a:pt x="14" y="50"/>
                  </a:cubicBezTo>
                  <a:cubicBezTo>
                    <a:pt x="0" y="77"/>
                    <a:pt x="0" y="109"/>
                    <a:pt x="9" y="136"/>
                  </a:cubicBezTo>
                  <a:cubicBezTo>
                    <a:pt x="18" y="163"/>
                    <a:pt x="27" y="185"/>
                    <a:pt x="41" y="208"/>
                  </a:cubicBezTo>
                  <a:cubicBezTo>
                    <a:pt x="63" y="244"/>
                    <a:pt x="95" y="284"/>
                    <a:pt x="122" y="320"/>
                  </a:cubicBezTo>
                  <a:cubicBezTo>
                    <a:pt x="185" y="388"/>
                    <a:pt x="248" y="455"/>
                    <a:pt x="320" y="514"/>
                  </a:cubicBezTo>
                  <a:cubicBezTo>
                    <a:pt x="455" y="640"/>
                    <a:pt x="603" y="748"/>
                    <a:pt x="761" y="842"/>
                  </a:cubicBezTo>
                  <a:cubicBezTo>
                    <a:pt x="763" y="844"/>
                    <a:pt x="765" y="845"/>
                    <a:pt x="767" y="845"/>
                  </a:cubicBezTo>
                  <a:cubicBezTo>
                    <a:pt x="769" y="845"/>
                    <a:pt x="770" y="844"/>
                    <a:pt x="770" y="842"/>
                  </a:cubicBezTo>
                  <a:cubicBezTo>
                    <a:pt x="774" y="838"/>
                    <a:pt x="774" y="838"/>
                    <a:pt x="770" y="833"/>
                  </a:cubicBezTo>
                  <a:cubicBezTo>
                    <a:pt x="698" y="779"/>
                    <a:pt x="626" y="721"/>
                    <a:pt x="554" y="662"/>
                  </a:cubicBezTo>
                  <a:cubicBezTo>
                    <a:pt x="486" y="608"/>
                    <a:pt x="419" y="545"/>
                    <a:pt x="351" y="482"/>
                  </a:cubicBezTo>
                  <a:cubicBezTo>
                    <a:pt x="284" y="419"/>
                    <a:pt x="225" y="356"/>
                    <a:pt x="167" y="284"/>
                  </a:cubicBezTo>
                  <a:cubicBezTo>
                    <a:pt x="135" y="253"/>
                    <a:pt x="113" y="217"/>
                    <a:pt x="90" y="176"/>
                  </a:cubicBezTo>
                  <a:cubicBezTo>
                    <a:pt x="68" y="140"/>
                    <a:pt x="59" y="95"/>
                    <a:pt x="68" y="73"/>
                  </a:cubicBezTo>
                  <a:cubicBezTo>
                    <a:pt x="71" y="59"/>
                    <a:pt x="89" y="54"/>
                    <a:pt x="112" y="54"/>
                  </a:cubicBezTo>
                  <a:cubicBezTo>
                    <a:pt x="127" y="54"/>
                    <a:pt x="145" y="56"/>
                    <a:pt x="162" y="59"/>
                  </a:cubicBezTo>
                  <a:cubicBezTo>
                    <a:pt x="203" y="68"/>
                    <a:pt x="243" y="82"/>
                    <a:pt x="284" y="100"/>
                  </a:cubicBezTo>
                  <a:cubicBezTo>
                    <a:pt x="369" y="131"/>
                    <a:pt x="450" y="176"/>
                    <a:pt x="531" y="217"/>
                  </a:cubicBezTo>
                  <a:cubicBezTo>
                    <a:pt x="693" y="302"/>
                    <a:pt x="846" y="397"/>
                    <a:pt x="1004" y="491"/>
                  </a:cubicBezTo>
                  <a:lnTo>
                    <a:pt x="1013" y="491"/>
                  </a:lnTo>
                  <a:cubicBezTo>
                    <a:pt x="1017" y="487"/>
                    <a:pt x="1017" y="482"/>
                    <a:pt x="1013" y="478"/>
                  </a:cubicBezTo>
                  <a:cubicBezTo>
                    <a:pt x="864" y="370"/>
                    <a:pt x="711" y="266"/>
                    <a:pt x="554" y="176"/>
                  </a:cubicBezTo>
                  <a:cubicBezTo>
                    <a:pt x="473" y="131"/>
                    <a:pt x="387" y="91"/>
                    <a:pt x="302" y="55"/>
                  </a:cubicBezTo>
                  <a:cubicBezTo>
                    <a:pt x="261" y="32"/>
                    <a:pt x="216" y="19"/>
                    <a:pt x="167" y="10"/>
                  </a:cubicBezTo>
                  <a:cubicBezTo>
                    <a:pt x="144" y="1"/>
                    <a:pt x="117" y="1"/>
                    <a:pt x="95" y="1"/>
                  </a:cubicBezTo>
                  <a:close/>
                </a:path>
              </a:pathLst>
            </a:custGeom>
            <a:solidFill>
              <a:srgbClr val="693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34"/>
            <p:cNvSpPr/>
            <p:nvPr/>
          </p:nvSpPr>
          <p:spPr>
            <a:xfrm>
              <a:off x="3452850" y="1789750"/>
              <a:ext cx="22625" cy="20325"/>
            </a:xfrm>
            <a:custGeom>
              <a:rect b="b" l="l" r="r" t="t"/>
              <a:pathLst>
                <a:path extrusionOk="0" h="813" w="905">
                  <a:moveTo>
                    <a:pt x="119" y="1"/>
                  </a:moveTo>
                  <a:cubicBezTo>
                    <a:pt x="101" y="1"/>
                    <a:pt x="85" y="5"/>
                    <a:pt x="68" y="11"/>
                  </a:cubicBezTo>
                  <a:cubicBezTo>
                    <a:pt x="41" y="25"/>
                    <a:pt x="23" y="43"/>
                    <a:pt x="14" y="70"/>
                  </a:cubicBezTo>
                  <a:cubicBezTo>
                    <a:pt x="5" y="92"/>
                    <a:pt x="1" y="115"/>
                    <a:pt x="5" y="142"/>
                  </a:cubicBezTo>
                  <a:cubicBezTo>
                    <a:pt x="14" y="182"/>
                    <a:pt x="28" y="223"/>
                    <a:pt x="50" y="259"/>
                  </a:cubicBezTo>
                  <a:cubicBezTo>
                    <a:pt x="86" y="331"/>
                    <a:pt x="136" y="398"/>
                    <a:pt x="185" y="461"/>
                  </a:cubicBezTo>
                  <a:cubicBezTo>
                    <a:pt x="284" y="583"/>
                    <a:pt x="392" y="700"/>
                    <a:pt x="505" y="812"/>
                  </a:cubicBezTo>
                  <a:lnTo>
                    <a:pt x="514" y="812"/>
                  </a:lnTo>
                  <a:cubicBezTo>
                    <a:pt x="518" y="808"/>
                    <a:pt x="518" y="803"/>
                    <a:pt x="514" y="799"/>
                  </a:cubicBezTo>
                  <a:cubicBezTo>
                    <a:pt x="415" y="677"/>
                    <a:pt x="316" y="556"/>
                    <a:pt x="221" y="430"/>
                  </a:cubicBezTo>
                  <a:cubicBezTo>
                    <a:pt x="172" y="371"/>
                    <a:pt x="131" y="304"/>
                    <a:pt x="95" y="236"/>
                  </a:cubicBezTo>
                  <a:cubicBezTo>
                    <a:pt x="77" y="205"/>
                    <a:pt x="64" y="169"/>
                    <a:pt x="59" y="133"/>
                  </a:cubicBezTo>
                  <a:cubicBezTo>
                    <a:pt x="50" y="106"/>
                    <a:pt x="64" y="74"/>
                    <a:pt x="91" y="61"/>
                  </a:cubicBezTo>
                  <a:cubicBezTo>
                    <a:pt x="102" y="58"/>
                    <a:pt x="114" y="56"/>
                    <a:pt x="125" y="56"/>
                  </a:cubicBezTo>
                  <a:cubicBezTo>
                    <a:pt x="147" y="56"/>
                    <a:pt x="168" y="61"/>
                    <a:pt x="185" y="70"/>
                  </a:cubicBezTo>
                  <a:cubicBezTo>
                    <a:pt x="221" y="79"/>
                    <a:pt x="257" y="92"/>
                    <a:pt x="293" y="110"/>
                  </a:cubicBezTo>
                  <a:cubicBezTo>
                    <a:pt x="361" y="142"/>
                    <a:pt x="428" y="182"/>
                    <a:pt x="496" y="223"/>
                  </a:cubicBezTo>
                  <a:cubicBezTo>
                    <a:pt x="631" y="304"/>
                    <a:pt x="761" y="394"/>
                    <a:pt x="891" y="484"/>
                  </a:cubicBezTo>
                  <a:cubicBezTo>
                    <a:pt x="891" y="486"/>
                    <a:pt x="893" y="487"/>
                    <a:pt x="894" y="487"/>
                  </a:cubicBezTo>
                  <a:cubicBezTo>
                    <a:pt x="896" y="487"/>
                    <a:pt x="898" y="486"/>
                    <a:pt x="900" y="484"/>
                  </a:cubicBezTo>
                  <a:cubicBezTo>
                    <a:pt x="905" y="484"/>
                    <a:pt x="905" y="475"/>
                    <a:pt x="900" y="470"/>
                  </a:cubicBezTo>
                  <a:cubicBezTo>
                    <a:pt x="779" y="367"/>
                    <a:pt x="653" y="272"/>
                    <a:pt x="523" y="187"/>
                  </a:cubicBezTo>
                  <a:cubicBezTo>
                    <a:pt x="455" y="142"/>
                    <a:pt x="388" y="101"/>
                    <a:pt x="316" y="65"/>
                  </a:cubicBezTo>
                  <a:cubicBezTo>
                    <a:pt x="280" y="43"/>
                    <a:pt x="244" y="29"/>
                    <a:pt x="203" y="16"/>
                  </a:cubicBezTo>
                  <a:cubicBezTo>
                    <a:pt x="181" y="11"/>
                    <a:pt x="163" y="2"/>
                    <a:pt x="140" y="2"/>
                  </a:cubicBezTo>
                  <a:cubicBezTo>
                    <a:pt x="133" y="1"/>
                    <a:pt x="126" y="1"/>
                    <a:pt x="119" y="1"/>
                  </a:cubicBezTo>
                  <a:close/>
                </a:path>
              </a:pathLst>
            </a:custGeom>
            <a:solidFill>
              <a:srgbClr val="693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34"/>
            <p:cNvSpPr/>
            <p:nvPr/>
          </p:nvSpPr>
          <p:spPr>
            <a:xfrm>
              <a:off x="3552725" y="1706450"/>
              <a:ext cx="5875" cy="50975"/>
            </a:xfrm>
            <a:custGeom>
              <a:rect b="b" l="l" r="r" t="t"/>
              <a:pathLst>
                <a:path extrusionOk="0" h="2039" w="235">
                  <a:moveTo>
                    <a:pt x="16" y="1"/>
                  </a:moveTo>
                  <a:cubicBezTo>
                    <a:pt x="8" y="1"/>
                    <a:pt x="0" y="5"/>
                    <a:pt x="0" y="14"/>
                  </a:cubicBezTo>
                  <a:cubicBezTo>
                    <a:pt x="14" y="185"/>
                    <a:pt x="27" y="352"/>
                    <a:pt x="41" y="523"/>
                  </a:cubicBezTo>
                  <a:lnTo>
                    <a:pt x="90" y="1022"/>
                  </a:lnTo>
                  <a:lnTo>
                    <a:pt x="144" y="1526"/>
                  </a:lnTo>
                  <a:cubicBezTo>
                    <a:pt x="162" y="1692"/>
                    <a:pt x="185" y="1859"/>
                    <a:pt x="207" y="2025"/>
                  </a:cubicBezTo>
                  <a:cubicBezTo>
                    <a:pt x="207" y="2034"/>
                    <a:pt x="212" y="2039"/>
                    <a:pt x="221" y="2039"/>
                  </a:cubicBezTo>
                  <a:cubicBezTo>
                    <a:pt x="230" y="2039"/>
                    <a:pt x="234" y="2030"/>
                    <a:pt x="234" y="2025"/>
                  </a:cubicBezTo>
                  <a:cubicBezTo>
                    <a:pt x="225" y="1854"/>
                    <a:pt x="212" y="1683"/>
                    <a:pt x="194" y="1517"/>
                  </a:cubicBezTo>
                  <a:lnTo>
                    <a:pt x="149" y="1013"/>
                  </a:lnTo>
                  <a:lnTo>
                    <a:pt x="90" y="514"/>
                  </a:lnTo>
                  <a:cubicBezTo>
                    <a:pt x="72" y="347"/>
                    <a:pt x="50" y="181"/>
                    <a:pt x="32" y="14"/>
                  </a:cubicBezTo>
                  <a:cubicBezTo>
                    <a:pt x="32" y="5"/>
                    <a:pt x="24" y="1"/>
                    <a:pt x="1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34"/>
            <p:cNvSpPr/>
            <p:nvPr/>
          </p:nvSpPr>
          <p:spPr>
            <a:xfrm>
              <a:off x="3421375" y="1871675"/>
              <a:ext cx="172525" cy="43450"/>
            </a:xfrm>
            <a:custGeom>
              <a:rect b="b" l="l" r="r" t="t"/>
              <a:pathLst>
                <a:path extrusionOk="0" h="1738" w="6901">
                  <a:moveTo>
                    <a:pt x="18" y="0"/>
                  </a:moveTo>
                  <a:cubicBezTo>
                    <a:pt x="18" y="50"/>
                    <a:pt x="9" y="315"/>
                    <a:pt x="0" y="738"/>
                  </a:cubicBezTo>
                  <a:cubicBezTo>
                    <a:pt x="975" y="1407"/>
                    <a:pt x="2100" y="1737"/>
                    <a:pt x="3221" y="1737"/>
                  </a:cubicBezTo>
                  <a:cubicBezTo>
                    <a:pt x="4536" y="1737"/>
                    <a:pt x="5845" y="1283"/>
                    <a:pt x="6901" y="387"/>
                  </a:cubicBezTo>
                  <a:lnTo>
                    <a:pt x="6901" y="356"/>
                  </a:lnTo>
                  <a:cubicBezTo>
                    <a:pt x="6793" y="559"/>
                    <a:pt x="5681" y="959"/>
                    <a:pt x="4208" y="959"/>
                  </a:cubicBezTo>
                  <a:cubicBezTo>
                    <a:pt x="4080" y="959"/>
                    <a:pt x="3949" y="956"/>
                    <a:pt x="3815" y="950"/>
                  </a:cubicBezTo>
                  <a:cubicBezTo>
                    <a:pt x="2227" y="873"/>
                    <a:pt x="481" y="347"/>
                    <a:pt x="1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34"/>
            <p:cNvSpPr/>
            <p:nvPr/>
          </p:nvSpPr>
          <p:spPr>
            <a:xfrm>
              <a:off x="3449375" y="1716900"/>
              <a:ext cx="26450" cy="48625"/>
            </a:xfrm>
            <a:custGeom>
              <a:rect b="b" l="l" r="r" t="t"/>
              <a:pathLst>
                <a:path extrusionOk="0" h="1945" w="1058">
                  <a:moveTo>
                    <a:pt x="10" y="1"/>
                  </a:moveTo>
                  <a:cubicBezTo>
                    <a:pt x="10" y="1"/>
                    <a:pt x="10" y="1"/>
                    <a:pt x="9" y="1"/>
                  </a:cubicBezTo>
                  <a:cubicBezTo>
                    <a:pt x="0" y="6"/>
                    <a:pt x="41" y="114"/>
                    <a:pt x="126" y="298"/>
                  </a:cubicBezTo>
                  <a:cubicBezTo>
                    <a:pt x="216" y="483"/>
                    <a:pt x="347" y="721"/>
                    <a:pt x="504" y="991"/>
                  </a:cubicBezTo>
                  <a:cubicBezTo>
                    <a:pt x="666" y="1256"/>
                    <a:pt x="832" y="1477"/>
                    <a:pt x="927" y="1648"/>
                  </a:cubicBezTo>
                  <a:cubicBezTo>
                    <a:pt x="1021" y="1823"/>
                    <a:pt x="1044" y="1945"/>
                    <a:pt x="1048" y="1945"/>
                  </a:cubicBezTo>
                  <a:cubicBezTo>
                    <a:pt x="1049" y="1945"/>
                    <a:pt x="1049" y="1945"/>
                    <a:pt x="1049" y="1945"/>
                  </a:cubicBezTo>
                  <a:cubicBezTo>
                    <a:pt x="1057" y="1945"/>
                    <a:pt x="1056" y="1811"/>
                    <a:pt x="972" y="1625"/>
                  </a:cubicBezTo>
                  <a:cubicBezTo>
                    <a:pt x="891" y="1441"/>
                    <a:pt x="729" y="1211"/>
                    <a:pt x="572" y="951"/>
                  </a:cubicBezTo>
                  <a:cubicBezTo>
                    <a:pt x="410" y="694"/>
                    <a:pt x="275" y="451"/>
                    <a:pt x="176" y="276"/>
                  </a:cubicBezTo>
                  <a:cubicBezTo>
                    <a:pt x="80" y="111"/>
                    <a:pt x="23" y="1"/>
                    <a:pt x="10"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34"/>
            <p:cNvSpPr/>
            <p:nvPr/>
          </p:nvSpPr>
          <p:spPr>
            <a:xfrm>
              <a:off x="3474675" y="1688700"/>
              <a:ext cx="11500" cy="55800"/>
            </a:xfrm>
            <a:custGeom>
              <a:rect b="b" l="l" r="r" t="t"/>
              <a:pathLst>
                <a:path extrusionOk="0" h="2232" w="460">
                  <a:moveTo>
                    <a:pt x="23" y="0"/>
                  </a:moveTo>
                  <a:cubicBezTo>
                    <a:pt x="14" y="0"/>
                    <a:pt x="0" y="126"/>
                    <a:pt x="5" y="338"/>
                  </a:cubicBezTo>
                  <a:cubicBezTo>
                    <a:pt x="9" y="612"/>
                    <a:pt x="45" y="882"/>
                    <a:pt x="113" y="1143"/>
                  </a:cubicBezTo>
                  <a:cubicBezTo>
                    <a:pt x="185" y="1453"/>
                    <a:pt x="297" y="1714"/>
                    <a:pt x="360" y="1912"/>
                  </a:cubicBezTo>
                  <a:cubicBezTo>
                    <a:pt x="423" y="2105"/>
                    <a:pt x="437" y="2231"/>
                    <a:pt x="446" y="2231"/>
                  </a:cubicBezTo>
                  <a:cubicBezTo>
                    <a:pt x="455" y="2231"/>
                    <a:pt x="459" y="2101"/>
                    <a:pt x="410" y="1894"/>
                  </a:cubicBezTo>
                  <a:cubicBezTo>
                    <a:pt x="365" y="1692"/>
                    <a:pt x="257" y="1426"/>
                    <a:pt x="185" y="1125"/>
                  </a:cubicBezTo>
                  <a:cubicBezTo>
                    <a:pt x="32" y="513"/>
                    <a:pt x="45" y="0"/>
                    <a:pt x="2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34"/>
            <p:cNvSpPr/>
            <p:nvPr/>
          </p:nvSpPr>
          <p:spPr>
            <a:xfrm>
              <a:off x="3497950" y="1705450"/>
              <a:ext cx="10500" cy="60975"/>
            </a:xfrm>
            <a:custGeom>
              <a:rect b="b" l="l" r="r" t="t"/>
              <a:pathLst>
                <a:path extrusionOk="0" h="2439" w="420">
                  <a:moveTo>
                    <a:pt x="410" y="0"/>
                  </a:moveTo>
                  <a:cubicBezTo>
                    <a:pt x="401" y="0"/>
                    <a:pt x="343" y="126"/>
                    <a:pt x="275" y="342"/>
                  </a:cubicBezTo>
                  <a:cubicBezTo>
                    <a:pt x="95" y="900"/>
                    <a:pt x="5" y="1485"/>
                    <a:pt x="1" y="2074"/>
                  </a:cubicBezTo>
                  <a:cubicBezTo>
                    <a:pt x="5" y="2299"/>
                    <a:pt x="19" y="2439"/>
                    <a:pt x="28" y="2439"/>
                  </a:cubicBezTo>
                  <a:cubicBezTo>
                    <a:pt x="41" y="2439"/>
                    <a:pt x="41" y="2299"/>
                    <a:pt x="55" y="2074"/>
                  </a:cubicBezTo>
                  <a:cubicBezTo>
                    <a:pt x="68" y="1854"/>
                    <a:pt x="91" y="1543"/>
                    <a:pt x="145" y="1211"/>
                  </a:cubicBezTo>
                  <a:cubicBezTo>
                    <a:pt x="199" y="873"/>
                    <a:pt x="266" y="572"/>
                    <a:pt x="325" y="356"/>
                  </a:cubicBezTo>
                  <a:cubicBezTo>
                    <a:pt x="379" y="140"/>
                    <a:pt x="419" y="5"/>
                    <a:pt x="41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9" name="Google Shape;2199;p34"/>
          <p:cNvSpPr/>
          <p:nvPr/>
        </p:nvSpPr>
        <p:spPr>
          <a:xfrm flipH="1">
            <a:off x="4412932" y="978363"/>
            <a:ext cx="1135688" cy="483341"/>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19050">
            <a:solidFill>
              <a:srgbClr val="FFDDD2"/>
            </a:solidFill>
            <a:prstDash val="solid"/>
            <a:round/>
            <a:headEnd len="med" w="med" type="none"/>
            <a:tailEnd len="med" w="med" type="none"/>
          </a:ln>
        </p:spPr>
      </p:sp>
      <p:sp>
        <p:nvSpPr>
          <p:cNvPr id="2200" name="Google Shape;2200;p34"/>
          <p:cNvSpPr/>
          <p:nvPr/>
        </p:nvSpPr>
        <p:spPr>
          <a:xfrm>
            <a:off x="453938" y="6684400"/>
            <a:ext cx="1593300" cy="11865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34"/>
          <p:cNvSpPr txBox="1"/>
          <p:nvPr/>
        </p:nvSpPr>
        <p:spPr>
          <a:xfrm>
            <a:off x="-218162" y="6684400"/>
            <a:ext cx="1197000" cy="11865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FFDDD2"/>
                </a:solidFill>
                <a:latin typeface="Fredoka One"/>
                <a:ea typeface="Fredoka One"/>
                <a:cs typeface="Fredoka One"/>
                <a:sym typeface="Fredoka One"/>
              </a:rPr>
              <a:t>1</a:t>
            </a:r>
            <a:endParaRPr sz="7200">
              <a:solidFill>
                <a:srgbClr val="FFDDD2"/>
              </a:solidFill>
              <a:latin typeface="Fredoka One"/>
              <a:ea typeface="Fredoka One"/>
              <a:cs typeface="Fredoka One"/>
              <a:sym typeface="Fredoka One"/>
            </a:endParaRPr>
          </a:p>
        </p:txBody>
      </p:sp>
      <p:sp>
        <p:nvSpPr>
          <p:cNvPr id="2202" name="Google Shape;2202;p34"/>
          <p:cNvSpPr/>
          <p:nvPr/>
        </p:nvSpPr>
        <p:spPr>
          <a:xfrm>
            <a:off x="3142725" y="6684400"/>
            <a:ext cx="1593300" cy="1186500"/>
          </a:xfrm>
          <a:prstGeom prst="roundRect">
            <a:avLst>
              <a:gd fmla="val 16667" name="adj"/>
            </a:avLst>
          </a:prstGeom>
          <a:noFill/>
          <a:ln cap="flat" cmpd="sng" w="19050">
            <a:solidFill>
              <a:srgbClr val="49A59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34"/>
          <p:cNvSpPr txBox="1"/>
          <p:nvPr/>
        </p:nvSpPr>
        <p:spPr>
          <a:xfrm>
            <a:off x="2470637" y="6684400"/>
            <a:ext cx="1162200" cy="11865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49A59F"/>
                </a:solidFill>
                <a:latin typeface="Fredoka One"/>
                <a:ea typeface="Fredoka One"/>
                <a:cs typeface="Fredoka One"/>
                <a:sym typeface="Fredoka One"/>
              </a:rPr>
              <a:t>2</a:t>
            </a:r>
            <a:endParaRPr sz="7200">
              <a:solidFill>
                <a:srgbClr val="49A59F"/>
              </a:solidFill>
              <a:latin typeface="Fredoka One"/>
              <a:ea typeface="Fredoka One"/>
              <a:cs typeface="Fredoka One"/>
              <a:sym typeface="Fredoka One"/>
            </a:endParaRPr>
          </a:p>
        </p:txBody>
      </p:sp>
      <p:sp>
        <p:nvSpPr>
          <p:cNvPr id="2204" name="Google Shape;2204;p34"/>
          <p:cNvSpPr txBox="1"/>
          <p:nvPr/>
        </p:nvSpPr>
        <p:spPr>
          <a:xfrm>
            <a:off x="5124038" y="6684400"/>
            <a:ext cx="1197000" cy="11865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ABE5D9"/>
                </a:solidFill>
                <a:latin typeface="Fredoka One"/>
                <a:ea typeface="Fredoka One"/>
                <a:cs typeface="Fredoka One"/>
                <a:sym typeface="Fredoka One"/>
              </a:rPr>
              <a:t>3</a:t>
            </a:r>
            <a:endParaRPr sz="7200">
              <a:solidFill>
                <a:srgbClr val="ABE5D9"/>
              </a:solidFill>
              <a:latin typeface="Fredoka One"/>
              <a:ea typeface="Fredoka One"/>
              <a:cs typeface="Fredoka One"/>
              <a:sym typeface="Fredoka One"/>
            </a:endParaRPr>
          </a:p>
        </p:txBody>
      </p:sp>
      <p:pic>
        <p:nvPicPr>
          <p:cNvPr id="2205" name="Google Shape;2205;p34"/>
          <p:cNvPicPr preferRelativeResize="0"/>
          <p:nvPr/>
        </p:nvPicPr>
        <p:blipFill rotWithShape="1">
          <a:blip r:embed="rId3">
            <a:alphaModFix/>
          </a:blip>
          <a:srcRect b="32158" l="28046" r="28308" t="35927"/>
          <a:stretch/>
        </p:blipFill>
        <p:spPr>
          <a:xfrm>
            <a:off x="1976400" y="3162225"/>
            <a:ext cx="3915825" cy="2110824"/>
          </a:xfrm>
          <a:prstGeom prst="rect">
            <a:avLst/>
          </a:prstGeom>
          <a:noFill/>
          <a:ln>
            <a:noFill/>
          </a:ln>
        </p:spPr>
      </p:pic>
      <p:sp>
        <p:nvSpPr>
          <p:cNvPr id="2206" name="Google Shape;2206;p34"/>
          <p:cNvSpPr/>
          <p:nvPr/>
        </p:nvSpPr>
        <p:spPr>
          <a:xfrm>
            <a:off x="1980855" y="4130106"/>
            <a:ext cx="3899100" cy="239700"/>
          </a:xfrm>
          <a:prstGeom prst="rect">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34"/>
          <p:cNvSpPr/>
          <p:nvPr/>
        </p:nvSpPr>
        <p:spPr>
          <a:xfrm>
            <a:off x="1980855" y="4337027"/>
            <a:ext cx="3899100" cy="239700"/>
          </a:xfrm>
          <a:prstGeom prst="rect">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34"/>
          <p:cNvSpPr/>
          <p:nvPr/>
        </p:nvSpPr>
        <p:spPr>
          <a:xfrm>
            <a:off x="1980855" y="3861296"/>
            <a:ext cx="3899100" cy="146700"/>
          </a:xfrm>
          <a:prstGeom prst="rect">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09" name="Google Shape;2209;p34"/>
          <p:cNvGrpSpPr/>
          <p:nvPr/>
        </p:nvGrpSpPr>
        <p:grpSpPr>
          <a:xfrm>
            <a:off x="236994" y="8134515"/>
            <a:ext cx="467181" cy="476434"/>
            <a:chOff x="2410712" y="2415450"/>
            <a:chExt cx="312600" cy="312600"/>
          </a:xfrm>
        </p:grpSpPr>
        <p:sp>
          <p:nvSpPr>
            <p:cNvPr id="2210" name="Google Shape;2210;p3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3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2" name="Google Shape;2212;p34"/>
          <p:cNvSpPr txBox="1"/>
          <p:nvPr/>
        </p:nvSpPr>
        <p:spPr>
          <a:xfrm>
            <a:off x="694275" y="816115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Ulcerative </a:t>
            </a:r>
            <a:r>
              <a:rPr b="1" lang="en-GB" sz="1800">
                <a:solidFill>
                  <a:srgbClr val="006D77"/>
                </a:solidFill>
                <a:highlight>
                  <a:srgbClr val="EDF9F9"/>
                </a:highlight>
                <a:latin typeface="Lora"/>
                <a:ea typeface="Lora"/>
                <a:cs typeface="Lora"/>
                <a:sym typeface="Lora"/>
              </a:rPr>
              <a:t>Colitis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2213" name="Google Shape;2213;p34"/>
          <p:cNvSpPr txBox="1"/>
          <p:nvPr/>
        </p:nvSpPr>
        <p:spPr>
          <a:xfrm>
            <a:off x="644300" y="1872875"/>
            <a:ext cx="2623200" cy="1262100"/>
          </a:xfrm>
          <a:prstGeom prst="rect">
            <a:avLst/>
          </a:prstGeom>
          <a:noFill/>
          <a:ln>
            <a:noFill/>
          </a:ln>
        </p:spPr>
        <p:txBody>
          <a:bodyPr anchorCtr="0" anchor="ctr" bIns="91425" lIns="91425" spcFirstLastPara="1" rIns="91425" wrap="square" tIns="91425">
            <a:sp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Both ulcerative </a:t>
            </a:r>
            <a:r>
              <a:rPr lang="en-GB" sz="1000">
                <a:latin typeface="Mada"/>
                <a:ea typeface="Mada"/>
                <a:cs typeface="Mada"/>
                <a:sym typeface="Mada"/>
              </a:rPr>
              <a:t>colitis</a:t>
            </a:r>
            <a:r>
              <a:rPr lang="en-GB" sz="1000">
                <a:latin typeface="Mada"/>
                <a:ea typeface="Mada"/>
                <a:cs typeface="Mada"/>
                <a:sym typeface="Mada"/>
              </a:rPr>
              <a:t> and Crohn’s have similar presentations.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Abdominal pain may be only complaint and may have been intermittent for years.</a:t>
            </a:r>
            <a:endParaRPr sz="1000">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Abdominal pain and diarrhea present in most pts.</a:t>
            </a:r>
            <a:endParaRPr sz="1000">
              <a:latin typeface="Mada"/>
              <a:ea typeface="Mada"/>
              <a:cs typeface="Mada"/>
              <a:sym typeface="Mada"/>
            </a:endParaRPr>
          </a:p>
        </p:txBody>
      </p:sp>
      <p:sp>
        <p:nvSpPr>
          <p:cNvPr id="2214" name="Google Shape;2214;p34"/>
          <p:cNvSpPr txBox="1"/>
          <p:nvPr/>
        </p:nvSpPr>
        <p:spPr>
          <a:xfrm>
            <a:off x="4592450" y="1838713"/>
            <a:ext cx="2520000" cy="1108200"/>
          </a:xfrm>
          <a:prstGeom prst="rect">
            <a:avLst/>
          </a:prstGeom>
          <a:noFill/>
          <a:ln>
            <a:noFill/>
          </a:ln>
        </p:spPr>
        <p:txBody>
          <a:bodyPr anchorCtr="0" anchor="ctr" bIns="91425" lIns="91425" spcFirstLastPara="1" rIns="91425" wrap="square" tIns="91425">
            <a:sp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Cramping sensation - intermittent or constant.</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Tenesmus &amp; fecal incontinence.</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Other complaints: fatigue, weight loss, anorexia, fever, chills. nausea, vomiting, joint pains, mouth sores.</a:t>
            </a:r>
            <a:endParaRPr sz="1000">
              <a:latin typeface="Mada"/>
              <a:ea typeface="Mada"/>
              <a:cs typeface="Mada"/>
              <a:sym typeface="Mada"/>
            </a:endParaRPr>
          </a:p>
        </p:txBody>
      </p:sp>
      <p:sp>
        <p:nvSpPr>
          <p:cNvPr id="2215" name="Google Shape;2215;p34"/>
          <p:cNvSpPr txBox="1"/>
          <p:nvPr/>
        </p:nvSpPr>
        <p:spPr>
          <a:xfrm>
            <a:off x="4715325" y="9322250"/>
            <a:ext cx="1517400" cy="754800"/>
          </a:xfrm>
          <a:prstGeom prst="rect">
            <a:avLst/>
          </a:prstGeom>
          <a:noFill/>
          <a:ln>
            <a:noFill/>
          </a:ln>
        </p:spPr>
        <p:txBody>
          <a:bodyPr anchorCtr="0" anchor="t" bIns="0" lIns="91425" spcFirstLastPara="1" rIns="91425" wrap="square" tIns="162000">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May involve entire colon or only rectum</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(proctitis).</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2216" name="Google Shape;2216;p34"/>
          <p:cNvSpPr txBox="1"/>
          <p:nvPr/>
        </p:nvSpPr>
        <p:spPr>
          <a:xfrm>
            <a:off x="1863500" y="9377172"/>
            <a:ext cx="1517400" cy="1186500"/>
          </a:xfrm>
          <a:prstGeom prst="rect">
            <a:avLst/>
          </a:prstGeom>
          <a:noFill/>
          <a:ln>
            <a:noFill/>
          </a:ln>
        </p:spPr>
        <p:txBody>
          <a:bodyPr anchorCtr="0" anchor="t" bIns="0" lIns="91425" spcFirstLastPara="1" rIns="91425" wrap="square" tIns="162000">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Inflammation is diffuse &amp; continuous</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beginning in rectum.</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2217" name="Google Shape;2217;p34"/>
          <p:cNvSpPr txBox="1"/>
          <p:nvPr/>
        </p:nvSpPr>
        <p:spPr>
          <a:xfrm>
            <a:off x="1153438" y="9351400"/>
            <a:ext cx="1197000" cy="11865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FFDDD2"/>
                </a:solidFill>
                <a:latin typeface="Fredoka One"/>
                <a:ea typeface="Fredoka One"/>
                <a:cs typeface="Fredoka One"/>
                <a:sym typeface="Fredoka One"/>
              </a:rPr>
              <a:t>1</a:t>
            </a:r>
            <a:endParaRPr sz="7200">
              <a:solidFill>
                <a:srgbClr val="FFDDD2"/>
              </a:solidFill>
              <a:latin typeface="Fredoka One"/>
              <a:ea typeface="Fredoka One"/>
              <a:cs typeface="Fredoka One"/>
              <a:sym typeface="Fredoka One"/>
            </a:endParaRPr>
          </a:p>
        </p:txBody>
      </p:sp>
      <p:sp>
        <p:nvSpPr>
          <p:cNvPr id="2218" name="Google Shape;2218;p34"/>
          <p:cNvSpPr txBox="1"/>
          <p:nvPr/>
        </p:nvSpPr>
        <p:spPr>
          <a:xfrm>
            <a:off x="3842237" y="9351400"/>
            <a:ext cx="1162200" cy="11865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49A59F"/>
                </a:solidFill>
                <a:latin typeface="Fredoka One"/>
                <a:ea typeface="Fredoka One"/>
                <a:cs typeface="Fredoka One"/>
                <a:sym typeface="Fredoka One"/>
              </a:rPr>
              <a:t>2</a:t>
            </a:r>
            <a:endParaRPr sz="7200">
              <a:solidFill>
                <a:srgbClr val="49A59F"/>
              </a:solidFill>
              <a:latin typeface="Fredoka One"/>
              <a:ea typeface="Fredoka One"/>
              <a:cs typeface="Fredoka One"/>
              <a:sym typeface="Fredoka One"/>
            </a:endParaRPr>
          </a:p>
        </p:txBody>
      </p:sp>
      <p:sp>
        <p:nvSpPr>
          <p:cNvPr id="2219" name="Google Shape;2219;p34"/>
          <p:cNvSpPr/>
          <p:nvPr/>
        </p:nvSpPr>
        <p:spPr>
          <a:xfrm>
            <a:off x="1384850" y="3977425"/>
            <a:ext cx="440700" cy="3891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sp>
        <p:nvSpPr>
          <p:cNvPr id="2224" name="Google Shape;2224;p3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25" name="Google Shape;2225;p35"/>
          <p:cNvCxnSpPr/>
          <p:nvPr/>
        </p:nvCxnSpPr>
        <p:spPr>
          <a:xfrm>
            <a:off x="1459361" y="7858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226" name="Google Shape;2226;p35"/>
          <p:cNvSpPr txBox="1"/>
          <p:nvPr/>
        </p:nvSpPr>
        <p:spPr>
          <a:xfrm>
            <a:off x="964486" y="275421"/>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Appendicitis</a:t>
            </a:r>
            <a:endParaRPr baseline="30000" sz="2200"/>
          </a:p>
        </p:txBody>
      </p:sp>
      <p:sp>
        <p:nvSpPr>
          <p:cNvPr id="2227" name="Google Shape;2227;p35"/>
          <p:cNvSpPr/>
          <p:nvPr/>
        </p:nvSpPr>
        <p:spPr>
          <a:xfrm>
            <a:off x="234800" y="1334650"/>
            <a:ext cx="7146900" cy="5914800"/>
          </a:xfrm>
          <a:prstGeom prst="roundRect">
            <a:avLst>
              <a:gd fmla="val 5989" name="adj"/>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35"/>
          <p:cNvSpPr/>
          <p:nvPr/>
        </p:nvSpPr>
        <p:spPr>
          <a:xfrm>
            <a:off x="439381" y="1113350"/>
            <a:ext cx="2635200" cy="476400"/>
          </a:xfrm>
          <a:prstGeom prst="roundRect">
            <a:avLst>
              <a:gd fmla="val 16667" name="adj"/>
            </a:avLst>
          </a:prstGeom>
          <a:solidFill>
            <a:srgbClr val="FFDDD2"/>
          </a:solidFill>
          <a:ln cap="flat" cmpd="sng" w="9525">
            <a:solidFill>
              <a:srgbClr val="FFDDD2"/>
            </a:solidFill>
            <a:prstDash val="solid"/>
            <a:round/>
            <a:headEnd len="sm" w="sm" type="none"/>
            <a:tailEnd len="sm" w="sm" type="none"/>
          </a:ln>
          <a:effectLst>
            <a:outerShdw blurRad="71438" rotWithShape="0" algn="bl" dir="5340000" dist="3810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35"/>
          <p:cNvSpPr/>
          <p:nvPr/>
        </p:nvSpPr>
        <p:spPr>
          <a:xfrm flipH="1">
            <a:off x="234825" y="7735250"/>
            <a:ext cx="7146900" cy="1373400"/>
          </a:xfrm>
          <a:prstGeom prst="roundRect">
            <a:avLst>
              <a:gd fmla="val 5989" name="adj"/>
            </a:avLst>
          </a:prstGeom>
          <a:no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35"/>
          <p:cNvSpPr/>
          <p:nvPr/>
        </p:nvSpPr>
        <p:spPr>
          <a:xfrm flipH="1">
            <a:off x="424025" y="7502025"/>
            <a:ext cx="2650500" cy="476400"/>
          </a:xfrm>
          <a:prstGeom prst="roundRect">
            <a:avLst>
              <a:gd fmla="val 16667" name="adj"/>
            </a:avLst>
          </a:prstGeom>
          <a:solidFill>
            <a:srgbClr val="EDF9F9"/>
          </a:solidFill>
          <a:ln cap="flat" cmpd="sng" w="9525">
            <a:solidFill>
              <a:srgbClr val="EDF9F9"/>
            </a:solidFill>
            <a:prstDash val="solid"/>
            <a:round/>
            <a:headEnd len="sm" w="sm" type="none"/>
            <a:tailEnd len="sm" w="sm" type="none"/>
          </a:ln>
          <a:effectLst>
            <a:outerShdw blurRad="71438" rotWithShape="0" algn="bl" dir="5340000" dist="3810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35"/>
          <p:cNvSpPr txBox="1"/>
          <p:nvPr/>
        </p:nvSpPr>
        <p:spPr>
          <a:xfrm>
            <a:off x="487145" y="1120550"/>
            <a:ext cx="26505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F39783"/>
                </a:solidFill>
                <a:latin typeface="Lora"/>
                <a:ea typeface="Lora"/>
                <a:cs typeface="Lora"/>
                <a:sym typeface="Lora"/>
              </a:rPr>
              <a:t>Acute Appendicitis</a:t>
            </a:r>
            <a:endParaRPr>
              <a:solidFill>
                <a:srgbClr val="F39783"/>
              </a:solidFill>
            </a:endParaRPr>
          </a:p>
        </p:txBody>
      </p:sp>
      <p:sp>
        <p:nvSpPr>
          <p:cNvPr id="2232" name="Google Shape;2232;p35"/>
          <p:cNvSpPr txBox="1"/>
          <p:nvPr/>
        </p:nvSpPr>
        <p:spPr>
          <a:xfrm>
            <a:off x="-131850" y="1526675"/>
            <a:ext cx="7212900" cy="15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000">
              <a:solidFill>
                <a:srgbClr val="000000"/>
              </a:solidFill>
              <a:latin typeface="Mada"/>
              <a:ea typeface="Mada"/>
              <a:cs typeface="Mada"/>
              <a:sym typeface="Mada"/>
            </a:endParaRPr>
          </a:p>
          <a:p>
            <a:pPr indent="-2579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 commonest cause of acute and pain in the western world. </a:t>
            </a:r>
            <a:endParaRPr sz="1000">
              <a:solidFill>
                <a:schemeClr val="dk1"/>
              </a:solidFill>
              <a:latin typeface="Mada"/>
              <a:ea typeface="Mada"/>
              <a:cs typeface="Mada"/>
              <a:sym typeface="Mada"/>
            </a:endParaRPr>
          </a:p>
          <a:p>
            <a:pPr indent="-257900" lvl="1" marL="914400" rtl="0" algn="l">
              <a:spcBef>
                <a:spcPts val="0"/>
              </a:spcBef>
              <a:spcAft>
                <a:spcPts val="0"/>
              </a:spcAft>
              <a:buClr>
                <a:schemeClr val="dk1"/>
              </a:buClr>
              <a:buSzPts val="1000"/>
              <a:buFont typeface="Mada"/>
              <a:buChar char="●"/>
            </a:pPr>
            <a:r>
              <a:rPr lang="en-GB" sz="1000">
                <a:solidFill>
                  <a:srgbClr val="0E4776"/>
                </a:solidFill>
                <a:latin typeface="Mada"/>
                <a:ea typeface="Mada"/>
                <a:cs typeface="Mada"/>
                <a:sym typeface="Mada"/>
              </a:rPr>
              <a:t>Etiology is related to obstruction of the lumen by any cause:</a:t>
            </a:r>
            <a:endParaRPr sz="1000">
              <a:solidFill>
                <a:srgbClr val="0E4776"/>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rgbClr val="0E4776"/>
                </a:solidFill>
                <a:latin typeface="Mada"/>
                <a:ea typeface="Mada"/>
                <a:cs typeface="Mada"/>
                <a:sym typeface="Mada"/>
              </a:rPr>
              <a:t>Fecal (most common cause in </a:t>
            </a:r>
            <a:r>
              <a:rPr lang="en-GB" sz="1000">
                <a:solidFill>
                  <a:srgbClr val="0E4776"/>
                </a:solidFill>
                <a:latin typeface="Mada"/>
                <a:ea typeface="Mada"/>
                <a:cs typeface="Mada"/>
                <a:sym typeface="Mada"/>
              </a:rPr>
              <a:t>adults</a:t>
            </a:r>
            <a:r>
              <a:rPr lang="en-GB" sz="1000">
                <a:solidFill>
                  <a:srgbClr val="0E4776"/>
                </a:solidFill>
                <a:latin typeface="Mada"/>
                <a:ea typeface="Mada"/>
                <a:cs typeface="Mada"/>
                <a:sym typeface="Mada"/>
              </a:rPr>
              <a:t>).</a:t>
            </a:r>
            <a:endParaRPr sz="1000">
              <a:solidFill>
                <a:srgbClr val="0E4776"/>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rgbClr val="0E4776"/>
                </a:solidFill>
                <a:latin typeface="Mada"/>
                <a:ea typeface="Mada"/>
                <a:cs typeface="Mada"/>
                <a:sym typeface="Mada"/>
              </a:rPr>
              <a:t>Lymphoid hyperplasia (most common cause in children and young adults).</a:t>
            </a:r>
            <a:endParaRPr sz="1000">
              <a:solidFill>
                <a:srgbClr val="0E4776"/>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rgbClr val="0E4776"/>
                </a:solidFill>
                <a:latin typeface="Mada"/>
                <a:ea typeface="Mada"/>
                <a:cs typeface="Mada"/>
                <a:sym typeface="Mada"/>
              </a:rPr>
              <a:t>Consider a neoplasm in elderly.</a:t>
            </a:r>
            <a:endParaRPr sz="1000">
              <a:solidFill>
                <a:srgbClr val="0E4776"/>
              </a:solidFill>
              <a:latin typeface="Mada"/>
              <a:ea typeface="Mada"/>
              <a:cs typeface="Mada"/>
              <a:sym typeface="Mada"/>
            </a:endParaRPr>
          </a:p>
          <a:p>
            <a:pPr indent="-2579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Presents with vague pain which </a:t>
            </a:r>
            <a:r>
              <a:rPr lang="en-GB" sz="1000">
                <a:solidFill>
                  <a:srgbClr val="CC0000"/>
                </a:solidFill>
                <a:latin typeface="Mada"/>
                <a:ea typeface="Mada"/>
                <a:cs typeface="Mada"/>
                <a:sym typeface="Mada"/>
              </a:rPr>
              <a:t>begins in the center of the abdomen</a:t>
            </a:r>
            <a:r>
              <a:rPr lang="en-GB" sz="1000">
                <a:solidFill>
                  <a:schemeClr val="dk1"/>
                </a:solidFill>
                <a:latin typeface="Mada"/>
                <a:ea typeface="Mada"/>
                <a:cs typeface="Mada"/>
                <a:sym typeface="Mada"/>
              </a:rPr>
              <a:t> </a:t>
            </a:r>
            <a:r>
              <a:rPr lang="en-GB" sz="1000">
                <a:solidFill>
                  <a:srgbClr val="6AA84F"/>
                </a:solidFill>
                <a:latin typeface="Mada"/>
                <a:ea typeface="Mada"/>
                <a:cs typeface="Mada"/>
                <a:sym typeface="Mada"/>
              </a:rPr>
              <a:t>(first 12 hours) with increase in the bowel movement &amp; vomiting and </a:t>
            </a:r>
            <a:r>
              <a:rPr lang="en-GB" sz="1000">
                <a:solidFill>
                  <a:srgbClr val="6AA84F"/>
                </a:solidFill>
                <a:latin typeface="Mada"/>
                <a:ea typeface="Mada"/>
                <a:cs typeface="Mada"/>
                <a:sym typeface="Mada"/>
              </a:rPr>
              <a:t>nausea</a:t>
            </a:r>
            <a:r>
              <a:rPr lang="en-GB" sz="1000">
                <a:solidFill>
                  <a:srgbClr val="6AA84F"/>
                </a:solidFill>
                <a:latin typeface="Mada"/>
                <a:ea typeface="Mada"/>
                <a:cs typeface="Mada"/>
                <a:sym typeface="Mada"/>
              </a:rPr>
              <a:t> and </a:t>
            </a:r>
            <a:r>
              <a:rPr lang="en-GB" sz="1000">
                <a:solidFill>
                  <a:srgbClr val="6AA84F"/>
                </a:solidFill>
                <a:latin typeface="Mada"/>
                <a:ea typeface="Mada"/>
                <a:cs typeface="Mada"/>
                <a:sym typeface="Mada"/>
              </a:rPr>
              <a:t>anorexia</a:t>
            </a:r>
            <a:r>
              <a:rPr lang="en-GB" sz="1000">
                <a:solidFill>
                  <a:schemeClr val="dk1"/>
                </a:solidFill>
                <a:latin typeface="Mada"/>
                <a:ea typeface="Mada"/>
                <a:cs typeface="Mada"/>
                <a:sym typeface="Mada"/>
              </a:rPr>
              <a:t>. A</a:t>
            </a:r>
            <a:r>
              <a:rPr lang="en-GB" sz="1000">
                <a:solidFill>
                  <a:schemeClr val="dk1"/>
                </a:solidFill>
                <a:latin typeface="Mada"/>
                <a:ea typeface="Mada"/>
                <a:cs typeface="Mada"/>
                <a:sym typeface="Mada"/>
              </a:rPr>
              <a:t>fter few hours to 2-3 days pain shifts to the rt. Iliac fossa &amp; becomes more severe </a:t>
            </a:r>
            <a:r>
              <a:rPr lang="en-GB" sz="1000">
                <a:solidFill>
                  <a:srgbClr val="6AA84F"/>
                </a:solidFill>
                <a:latin typeface="Mada"/>
                <a:ea typeface="Mada"/>
                <a:cs typeface="Mada"/>
                <a:sym typeface="Mada"/>
              </a:rPr>
              <a:t>(sharp aching pain)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579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it poliferates it will cause spillage and it will cause general abdominal pain.</a:t>
            </a:r>
            <a:endParaRPr sz="1000">
              <a:solidFill>
                <a:schemeClr val="dk1"/>
              </a:solidFill>
              <a:latin typeface="Mada"/>
              <a:ea typeface="Mada"/>
              <a:cs typeface="Mada"/>
              <a:sym typeface="Mada"/>
            </a:endParaRPr>
          </a:p>
          <a:p>
            <a:pPr indent="-2579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 “typical” history is almost diagnostic but only occurs in about 1/2 patients.</a:t>
            </a:r>
            <a:endParaRPr sz="1000">
              <a:latin typeface="Mada"/>
              <a:ea typeface="Mada"/>
              <a:cs typeface="Mada"/>
              <a:sym typeface="Mada"/>
            </a:endParaRPr>
          </a:p>
        </p:txBody>
      </p:sp>
      <p:sp>
        <p:nvSpPr>
          <p:cNvPr id="2233" name="Google Shape;2233;p35"/>
          <p:cNvSpPr txBox="1"/>
          <p:nvPr/>
        </p:nvSpPr>
        <p:spPr>
          <a:xfrm>
            <a:off x="557675" y="8022475"/>
            <a:ext cx="6523500" cy="935700"/>
          </a:xfrm>
          <a:prstGeom prst="rect">
            <a:avLst/>
          </a:prstGeom>
          <a:noFill/>
          <a:ln>
            <a:noFill/>
          </a:ln>
        </p:spPr>
        <p:txBody>
          <a:bodyPr anchorCtr="0" anchor="t" bIns="91425" lIns="91425" spcFirstLastPara="1" rIns="54000" wrap="square" tIns="91425">
            <a:noAutofit/>
          </a:bodyPr>
          <a:lstStyle/>
          <a:p>
            <a:pPr indent="-170649" lvl="0" marL="1007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Two forms of chronic inflammation may develop in the appendix:   </a:t>
            </a:r>
            <a:endParaRPr sz="1100">
              <a:solidFill>
                <a:schemeClr val="dk1"/>
              </a:solidFill>
              <a:latin typeface="Mada"/>
              <a:ea typeface="Mada"/>
              <a:cs typeface="Mada"/>
              <a:sym typeface="Mada"/>
            </a:endParaRPr>
          </a:p>
          <a:p>
            <a:pPr indent="-192250" lvl="1" marL="518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Mucocele     </a:t>
            </a:r>
            <a:endParaRPr sz="1100">
              <a:solidFill>
                <a:schemeClr val="dk1"/>
              </a:solidFill>
              <a:latin typeface="Mada"/>
              <a:ea typeface="Mada"/>
              <a:cs typeface="Mada"/>
              <a:sym typeface="Mada"/>
            </a:endParaRPr>
          </a:p>
          <a:p>
            <a:pPr indent="-192250" lvl="1" marL="518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Empyema </a:t>
            </a:r>
            <a:endParaRPr sz="1100">
              <a:solidFill>
                <a:schemeClr val="dk1"/>
              </a:solidFill>
              <a:latin typeface="Mada"/>
              <a:ea typeface="Mada"/>
              <a:cs typeface="Mada"/>
              <a:sym typeface="Mada"/>
            </a:endParaRPr>
          </a:p>
          <a:p>
            <a:pPr indent="-170649" lvl="0" marL="1007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Both follow an attack of acute inflammation &amp; both may cause recurrent pain in the right iliac fossa.</a:t>
            </a:r>
            <a:endParaRPr sz="1100">
              <a:solidFill>
                <a:schemeClr val="dk1"/>
              </a:solidFill>
              <a:latin typeface="Mada"/>
              <a:ea typeface="Mada"/>
              <a:cs typeface="Mada"/>
              <a:sym typeface="Mada"/>
            </a:endParaRPr>
          </a:p>
          <a:p>
            <a:pPr indent="-170649" lvl="0" marL="100799" rtl="0" algn="l">
              <a:spcBef>
                <a:spcPts val="0"/>
              </a:spcBef>
              <a:spcAft>
                <a:spcPts val="0"/>
              </a:spcAft>
              <a:buClr>
                <a:schemeClr val="dk1"/>
              </a:buClr>
              <a:buSzPts val="1100"/>
              <a:buFont typeface="Mada"/>
              <a:buChar char="●"/>
            </a:pPr>
            <a:r>
              <a:rPr lang="en-GB" sz="1100">
                <a:solidFill>
                  <a:srgbClr val="6AA84F"/>
                </a:solidFill>
                <a:latin typeface="Mada"/>
                <a:ea typeface="Mada"/>
                <a:cs typeface="Mada"/>
                <a:sym typeface="Mada"/>
              </a:rPr>
              <a:t> Usually happens when the appendicitis is managed with antibiotics and not surgically</a:t>
            </a:r>
            <a:r>
              <a:rPr lang="en-GB" sz="1100">
                <a:solidFill>
                  <a:schemeClr val="dk1"/>
                </a:solidFill>
                <a:latin typeface="Mada"/>
                <a:ea typeface="Mada"/>
                <a:cs typeface="Mada"/>
                <a:sym typeface="Mada"/>
              </a:rPr>
              <a:t>.</a:t>
            </a:r>
            <a:endParaRPr sz="1100">
              <a:solidFill>
                <a:srgbClr val="6AA84F"/>
              </a:solidFill>
              <a:latin typeface="Mada"/>
              <a:ea typeface="Mada"/>
              <a:cs typeface="Mada"/>
              <a:sym typeface="Mada"/>
            </a:endParaRPr>
          </a:p>
          <a:p>
            <a:pPr indent="0" lvl="0" marL="0" rtl="0" algn="l">
              <a:lnSpc>
                <a:spcPct val="100000"/>
              </a:lnSpc>
              <a:spcBef>
                <a:spcPts val="0"/>
              </a:spcBef>
              <a:spcAft>
                <a:spcPts val="0"/>
              </a:spcAft>
              <a:buNone/>
            </a:pPr>
            <a:r>
              <a:t/>
            </a:r>
            <a:endParaRPr sz="1100">
              <a:solidFill>
                <a:srgbClr val="000000"/>
              </a:solidFill>
              <a:latin typeface="Mada"/>
              <a:ea typeface="Mada"/>
              <a:cs typeface="Mada"/>
              <a:sym typeface="Mada"/>
            </a:endParaRPr>
          </a:p>
        </p:txBody>
      </p:sp>
      <p:sp>
        <p:nvSpPr>
          <p:cNvPr id="2234" name="Google Shape;2234;p35"/>
          <p:cNvSpPr txBox="1"/>
          <p:nvPr/>
        </p:nvSpPr>
        <p:spPr>
          <a:xfrm>
            <a:off x="427877" y="7524475"/>
            <a:ext cx="33669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Chronic Appendicitis</a:t>
            </a:r>
            <a:endParaRPr/>
          </a:p>
        </p:txBody>
      </p:sp>
      <p:sp>
        <p:nvSpPr>
          <p:cNvPr id="2235" name="Google Shape;2235;p35"/>
          <p:cNvSpPr/>
          <p:nvPr/>
        </p:nvSpPr>
        <p:spPr>
          <a:xfrm>
            <a:off x="3850207" y="3827139"/>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39783"/>
                </a:solidFill>
                <a:latin typeface="Lora"/>
                <a:ea typeface="Lora"/>
                <a:cs typeface="Lora"/>
                <a:sym typeface="Lora"/>
              </a:rPr>
              <a:t>Treatment</a:t>
            </a:r>
            <a:endParaRPr b="1" sz="1200">
              <a:solidFill>
                <a:srgbClr val="F39783"/>
              </a:solidFill>
              <a:latin typeface="Lora"/>
              <a:ea typeface="Lora"/>
              <a:cs typeface="Lora"/>
              <a:sym typeface="Lora"/>
            </a:endParaRPr>
          </a:p>
        </p:txBody>
      </p:sp>
      <p:sp>
        <p:nvSpPr>
          <p:cNvPr id="2236" name="Google Shape;2236;p35"/>
          <p:cNvSpPr/>
          <p:nvPr/>
        </p:nvSpPr>
        <p:spPr>
          <a:xfrm>
            <a:off x="6291351" y="3786301"/>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35"/>
          <p:cNvSpPr/>
          <p:nvPr/>
        </p:nvSpPr>
        <p:spPr>
          <a:xfrm>
            <a:off x="6323254" y="3818172"/>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35"/>
          <p:cNvSpPr/>
          <p:nvPr/>
        </p:nvSpPr>
        <p:spPr>
          <a:xfrm>
            <a:off x="6390993" y="3967650"/>
            <a:ext cx="206300" cy="193998"/>
          </a:xfrm>
          <a:custGeom>
            <a:rect b="b" l="l" r="r" t="t"/>
            <a:pathLst>
              <a:path extrusionOk="0" h="6166" w="6557">
                <a:moveTo>
                  <a:pt x="3611" y="0"/>
                </a:moveTo>
                <a:lnTo>
                  <a:pt x="1077" y="2185"/>
                </a:lnTo>
                <a:cubicBezTo>
                  <a:pt x="127" y="3009"/>
                  <a:pt x="1" y="4434"/>
                  <a:pt x="824" y="5384"/>
                </a:cubicBezTo>
                <a:cubicBezTo>
                  <a:pt x="1255" y="5901"/>
                  <a:pt x="1874" y="6165"/>
                  <a:pt x="2502" y="6165"/>
                </a:cubicBezTo>
                <a:cubicBezTo>
                  <a:pt x="3027" y="6165"/>
                  <a:pt x="3558" y="5981"/>
                  <a:pt x="3991" y="5606"/>
                </a:cubicBezTo>
                <a:lnTo>
                  <a:pt x="6556" y="3421"/>
                </a:lnTo>
                <a:lnTo>
                  <a:pt x="361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35"/>
          <p:cNvSpPr/>
          <p:nvPr/>
        </p:nvSpPr>
        <p:spPr>
          <a:xfrm>
            <a:off x="6504572" y="3872162"/>
            <a:ext cx="217249" cy="203122"/>
          </a:xfrm>
          <a:custGeom>
            <a:rect b="b" l="l" r="r" t="t"/>
            <a:pathLst>
              <a:path extrusionOk="0" h="6456" w="6905">
                <a:moveTo>
                  <a:pt x="4379" y="0"/>
                </a:moveTo>
                <a:cubicBezTo>
                  <a:pt x="3856" y="0"/>
                  <a:pt x="3325" y="177"/>
                  <a:pt x="2883" y="533"/>
                </a:cubicBezTo>
                <a:lnTo>
                  <a:pt x="1" y="3035"/>
                </a:lnTo>
                <a:lnTo>
                  <a:pt x="2914" y="6456"/>
                </a:lnTo>
                <a:lnTo>
                  <a:pt x="5828" y="3954"/>
                </a:lnTo>
                <a:cubicBezTo>
                  <a:pt x="6778" y="3162"/>
                  <a:pt x="6905" y="1737"/>
                  <a:pt x="6081" y="787"/>
                </a:cubicBezTo>
                <a:cubicBezTo>
                  <a:pt x="5646" y="264"/>
                  <a:pt x="5019" y="0"/>
                  <a:pt x="4379"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35"/>
          <p:cNvSpPr/>
          <p:nvPr/>
        </p:nvSpPr>
        <p:spPr>
          <a:xfrm>
            <a:off x="6444794" y="4207772"/>
            <a:ext cx="176410" cy="141518"/>
          </a:xfrm>
          <a:custGeom>
            <a:rect b="b" l="l" r="r" t="t"/>
            <a:pathLst>
              <a:path extrusionOk="0" h="4498" w="5607">
                <a:moveTo>
                  <a:pt x="2249" y="0"/>
                </a:moveTo>
                <a:cubicBezTo>
                  <a:pt x="1014" y="0"/>
                  <a:pt x="1" y="1014"/>
                  <a:pt x="1" y="2249"/>
                </a:cubicBezTo>
                <a:cubicBezTo>
                  <a:pt x="1" y="3484"/>
                  <a:pt x="1014" y="4497"/>
                  <a:pt x="2249" y="4497"/>
                </a:cubicBezTo>
                <a:lnTo>
                  <a:pt x="5606" y="4497"/>
                </a:lnTo>
                <a:lnTo>
                  <a:pt x="560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35"/>
          <p:cNvSpPr/>
          <p:nvPr/>
        </p:nvSpPr>
        <p:spPr>
          <a:xfrm>
            <a:off x="6621172" y="4207772"/>
            <a:ext cx="192330" cy="141518"/>
          </a:xfrm>
          <a:custGeom>
            <a:rect b="b" l="l" r="r" t="t"/>
            <a:pathLst>
              <a:path extrusionOk="0" h="4498" w="6113">
                <a:moveTo>
                  <a:pt x="0" y="0"/>
                </a:moveTo>
                <a:lnTo>
                  <a:pt x="0" y="4497"/>
                </a:lnTo>
                <a:lnTo>
                  <a:pt x="3832" y="4497"/>
                </a:lnTo>
                <a:cubicBezTo>
                  <a:pt x="5099" y="4497"/>
                  <a:pt x="6112" y="3484"/>
                  <a:pt x="6112" y="2249"/>
                </a:cubicBezTo>
                <a:cubicBezTo>
                  <a:pt x="6112" y="1014"/>
                  <a:pt x="5067" y="0"/>
                  <a:pt x="3832"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35"/>
          <p:cNvSpPr/>
          <p:nvPr/>
        </p:nvSpPr>
        <p:spPr>
          <a:xfrm>
            <a:off x="6748715" y="4223582"/>
            <a:ext cx="50843" cy="51095"/>
          </a:xfrm>
          <a:custGeom>
            <a:rect b="b" l="l" r="r" t="t"/>
            <a:pathLst>
              <a:path extrusionOk="0" h="1624" w="1616">
                <a:moveTo>
                  <a:pt x="142" y="0"/>
                </a:moveTo>
                <a:cubicBezTo>
                  <a:pt x="74" y="0"/>
                  <a:pt x="27" y="52"/>
                  <a:pt x="1" y="104"/>
                </a:cubicBezTo>
                <a:cubicBezTo>
                  <a:pt x="1" y="199"/>
                  <a:pt x="32" y="294"/>
                  <a:pt x="127" y="294"/>
                </a:cubicBezTo>
                <a:cubicBezTo>
                  <a:pt x="412" y="357"/>
                  <a:pt x="571" y="421"/>
                  <a:pt x="634" y="452"/>
                </a:cubicBezTo>
                <a:cubicBezTo>
                  <a:pt x="1077" y="769"/>
                  <a:pt x="1299" y="1086"/>
                  <a:pt x="1299" y="1466"/>
                </a:cubicBezTo>
                <a:cubicBezTo>
                  <a:pt x="1299" y="1561"/>
                  <a:pt x="1363" y="1624"/>
                  <a:pt x="1458" y="1624"/>
                </a:cubicBezTo>
                <a:cubicBezTo>
                  <a:pt x="1521" y="1624"/>
                  <a:pt x="1616" y="1561"/>
                  <a:pt x="1616" y="1466"/>
                </a:cubicBezTo>
                <a:cubicBezTo>
                  <a:pt x="1616" y="991"/>
                  <a:pt x="1331" y="547"/>
                  <a:pt x="792" y="199"/>
                </a:cubicBezTo>
                <a:cubicBezTo>
                  <a:pt x="666" y="136"/>
                  <a:pt x="476" y="72"/>
                  <a:pt x="191" y="9"/>
                </a:cubicBezTo>
                <a:cubicBezTo>
                  <a:pt x="173" y="3"/>
                  <a:pt x="157" y="0"/>
                  <a:pt x="142"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35"/>
          <p:cNvSpPr/>
          <p:nvPr/>
        </p:nvSpPr>
        <p:spPr>
          <a:xfrm>
            <a:off x="6599243" y="4213750"/>
            <a:ext cx="123585" cy="8998"/>
          </a:xfrm>
          <a:custGeom>
            <a:rect b="b" l="l" r="r" t="t"/>
            <a:pathLst>
              <a:path extrusionOk="0" h="286" w="3928">
                <a:moveTo>
                  <a:pt x="159" y="0"/>
                </a:moveTo>
                <a:cubicBezTo>
                  <a:pt x="64" y="0"/>
                  <a:pt x="0" y="64"/>
                  <a:pt x="0" y="127"/>
                </a:cubicBezTo>
                <a:cubicBezTo>
                  <a:pt x="0" y="222"/>
                  <a:pt x="64" y="286"/>
                  <a:pt x="159" y="286"/>
                </a:cubicBezTo>
                <a:lnTo>
                  <a:pt x="3769" y="286"/>
                </a:lnTo>
                <a:cubicBezTo>
                  <a:pt x="3864" y="286"/>
                  <a:pt x="3927" y="222"/>
                  <a:pt x="3927" y="127"/>
                </a:cubicBezTo>
                <a:cubicBezTo>
                  <a:pt x="3927" y="64"/>
                  <a:pt x="3864" y="0"/>
                  <a:pt x="3769"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35"/>
          <p:cNvSpPr/>
          <p:nvPr/>
        </p:nvSpPr>
        <p:spPr>
          <a:xfrm>
            <a:off x="6890202" y="4148103"/>
            <a:ext cx="91713" cy="183395"/>
          </a:xfrm>
          <a:custGeom>
            <a:rect b="b" l="l" r="r" t="t"/>
            <a:pathLst>
              <a:path extrusionOk="0" h="5829" w="2915">
                <a:moveTo>
                  <a:pt x="2914" y="1"/>
                </a:moveTo>
                <a:cubicBezTo>
                  <a:pt x="1299" y="1"/>
                  <a:pt x="1" y="1299"/>
                  <a:pt x="1" y="2915"/>
                </a:cubicBezTo>
                <a:cubicBezTo>
                  <a:pt x="1" y="4530"/>
                  <a:pt x="1299" y="5828"/>
                  <a:pt x="2914" y="5828"/>
                </a:cubicBezTo>
                <a:lnTo>
                  <a:pt x="291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35"/>
          <p:cNvSpPr/>
          <p:nvPr/>
        </p:nvSpPr>
        <p:spPr>
          <a:xfrm>
            <a:off x="6981883" y="4148103"/>
            <a:ext cx="91682" cy="183395"/>
          </a:xfrm>
          <a:custGeom>
            <a:rect b="b" l="l" r="r" t="t"/>
            <a:pathLst>
              <a:path extrusionOk="0" h="5829" w="2914">
                <a:moveTo>
                  <a:pt x="0" y="1"/>
                </a:moveTo>
                <a:lnTo>
                  <a:pt x="0" y="5828"/>
                </a:lnTo>
                <a:cubicBezTo>
                  <a:pt x="1615" y="5828"/>
                  <a:pt x="2914" y="4530"/>
                  <a:pt x="2914" y="2915"/>
                </a:cubicBezTo>
                <a:cubicBezTo>
                  <a:pt x="2914" y="1299"/>
                  <a:pt x="1615" y="1"/>
                  <a:pt x="0" y="1"/>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35"/>
          <p:cNvSpPr/>
          <p:nvPr/>
        </p:nvSpPr>
        <p:spPr>
          <a:xfrm>
            <a:off x="6984872" y="4159084"/>
            <a:ext cx="80733" cy="161434"/>
          </a:xfrm>
          <a:custGeom>
            <a:rect b="b" l="l" r="r" t="t"/>
            <a:pathLst>
              <a:path extrusionOk="0" h="5131" w="2566">
                <a:moveTo>
                  <a:pt x="0" y="0"/>
                </a:moveTo>
                <a:lnTo>
                  <a:pt x="0" y="32"/>
                </a:lnTo>
                <a:cubicBezTo>
                  <a:pt x="1299" y="190"/>
                  <a:pt x="2280" y="1267"/>
                  <a:pt x="2280" y="2566"/>
                </a:cubicBezTo>
                <a:cubicBezTo>
                  <a:pt x="2280" y="3896"/>
                  <a:pt x="1299" y="4972"/>
                  <a:pt x="0" y="5131"/>
                </a:cubicBezTo>
                <a:cubicBezTo>
                  <a:pt x="1425" y="5131"/>
                  <a:pt x="2566" y="3991"/>
                  <a:pt x="2566" y="2566"/>
                </a:cubicBezTo>
                <a:cubicBezTo>
                  <a:pt x="2566" y="1140"/>
                  <a:pt x="1425" y="0"/>
                  <a:pt x="0" y="0"/>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35"/>
          <p:cNvSpPr/>
          <p:nvPr/>
        </p:nvSpPr>
        <p:spPr>
          <a:xfrm>
            <a:off x="6981883" y="4148103"/>
            <a:ext cx="1007" cy="183395"/>
          </a:xfrm>
          <a:custGeom>
            <a:rect b="b" l="l" r="r" t="t"/>
            <a:pathLst>
              <a:path extrusionOk="0" h="5829" w="32">
                <a:moveTo>
                  <a:pt x="0" y="1"/>
                </a:moveTo>
                <a:lnTo>
                  <a:pt x="0" y="5828"/>
                </a:lnTo>
                <a:lnTo>
                  <a:pt x="32" y="5828"/>
                </a:lnTo>
                <a:lnTo>
                  <a:pt x="32"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35"/>
          <p:cNvSpPr/>
          <p:nvPr/>
        </p:nvSpPr>
        <p:spPr>
          <a:xfrm>
            <a:off x="6982859" y="4148103"/>
            <a:ext cx="4027" cy="183395"/>
          </a:xfrm>
          <a:custGeom>
            <a:rect b="b" l="l" r="r" t="t"/>
            <a:pathLst>
              <a:path extrusionOk="0" h="5829" w="128">
                <a:moveTo>
                  <a:pt x="1" y="1"/>
                </a:moveTo>
                <a:lnTo>
                  <a:pt x="1" y="5828"/>
                </a:lnTo>
                <a:lnTo>
                  <a:pt x="128" y="5828"/>
                </a:lnTo>
                <a:lnTo>
                  <a:pt x="128" y="1"/>
                </a:ln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35"/>
          <p:cNvSpPr/>
          <p:nvPr/>
        </p:nvSpPr>
        <p:spPr>
          <a:xfrm>
            <a:off x="6978895" y="4148103"/>
            <a:ext cx="6009" cy="183395"/>
          </a:xfrm>
          <a:custGeom>
            <a:rect b="b" l="l" r="r" t="t"/>
            <a:pathLst>
              <a:path extrusionOk="0" h="5829" w="191">
                <a:moveTo>
                  <a:pt x="0" y="1"/>
                </a:moveTo>
                <a:lnTo>
                  <a:pt x="0" y="5828"/>
                </a:lnTo>
                <a:lnTo>
                  <a:pt x="190" y="5828"/>
                </a:lnTo>
                <a:lnTo>
                  <a:pt x="190" y="1"/>
                </a:ln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35"/>
          <p:cNvSpPr/>
          <p:nvPr/>
        </p:nvSpPr>
        <p:spPr>
          <a:xfrm>
            <a:off x="6741737" y="4361215"/>
            <a:ext cx="80733" cy="160459"/>
          </a:xfrm>
          <a:custGeom>
            <a:rect b="b" l="l" r="r" t="t"/>
            <a:pathLst>
              <a:path extrusionOk="0" h="5100" w="2566">
                <a:moveTo>
                  <a:pt x="2565" y="0"/>
                </a:moveTo>
                <a:cubicBezTo>
                  <a:pt x="1140" y="0"/>
                  <a:pt x="0" y="1141"/>
                  <a:pt x="0" y="2566"/>
                </a:cubicBezTo>
                <a:cubicBezTo>
                  <a:pt x="0" y="3959"/>
                  <a:pt x="1140" y="5099"/>
                  <a:pt x="2565" y="5099"/>
                </a:cubicBezTo>
                <a:lnTo>
                  <a:pt x="256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35"/>
          <p:cNvSpPr/>
          <p:nvPr/>
        </p:nvSpPr>
        <p:spPr>
          <a:xfrm>
            <a:off x="6822463" y="4366327"/>
            <a:ext cx="79726" cy="160459"/>
          </a:xfrm>
          <a:custGeom>
            <a:rect b="b" l="l" r="r" t="t"/>
            <a:pathLst>
              <a:path extrusionOk="0" h="5100" w="2534">
                <a:moveTo>
                  <a:pt x="0" y="0"/>
                </a:moveTo>
                <a:lnTo>
                  <a:pt x="0" y="5099"/>
                </a:lnTo>
                <a:cubicBezTo>
                  <a:pt x="1394" y="5099"/>
                  <a:pt x="2534" y="3959"/>
                  <a:pt x="2534" y="2566"/>
                </a:cubicBezTo>
                <a:cubicBezTo>
                  <a:pt x="2534" y="1141"/>
                  <a:pt x="1394" y="0"/>
                  <a:pt x="0"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35"/>
          <p:cNvSpPr/>
          <p:nvPr/>
        </p:nvSpPr>
        <p:spPr>
          <a:xfrm>
            <a:off x="6825452" y="4376301"/>
            <a:ext cx="69784" cy="140512"/>
          </a:xfrm>
          <a:custGeom>
            <a:rect b="b" l="l" r="r" t="t"/>
            <a:pathLst>
              <a:path extrusionOk="0" h="4466" w="2218">
                <a:moveTo>
                  <a:pt x="0" y="0"/>
                </a:moveTo>
                <a:cubicBezTo>
                  <a:pt x="1109" y="159"/>
                  <a:pt x="1964" y="1077"/>
                  <a:pt x="1964" y="2249"/>
                </a:cubicBezTo>
                <a:cubicBezTo>
                  <a:pt x="1964" y="3389"/>
                  <a:pt x="1109" y="4339"/>
                  <a:pt x="0" y="4465"/>
                </a:cubicBezTo>
                <a:cubicBezTo>
                  <a:pt x="1235" y="4465"/>
                  <a:pt x="2217" y="3484"/>
                  <a:pt x="2217" y="2249"/>
                </a:cubicBezTo>
                <a:cubicBezTo>
                  <a:pt x="2217" y="1014"/>
                  <a:pt x="1235" y="0"/>
                  <a:pt x="0" y="0"/>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35"/>
          <p:cNvSpPr/>
          <p:nvPr/>
        </p:nvSpPr>
        <p:spPr>
          <a:xfrm>
            <a:off x="6822463" y="4366327"/>
            <a:ext cx="1007" cy="160459"/>
          </a:xfrm>
          <a:custGeom>
            <a:rect b="b" l="l" r="r" t="t"/>
            <a:pathLst>
              <a:path extrusionOk="0" h="5100" w="32">
                <a:moveTo>
                  <a:pt x="0" y="0"/>
                </a:moveTo>
                <a:lnTo>
                  <a:pt x="0" y="5099"/>
                </a:lnTo>
                <a:lnTo>
                  <a:pt x="32" y="5099"/>
                </a:lnTo>
                <a:lnTo>
                  <a:pt x="32" y="0"/>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35"/>
          <p:cNvSpPr/>
          <p:nvPr/>
        </p:nvSpPr>
        <p:spPr>
          <a:xfrm>
            <a:off x="6823438" y="4366327"/>
            <a:ext cx="3020" cy="160459"/>
          </a:xfrm>
          <a:custGeom>
            <a:rect b="b" l="l" r="r" t="t"/>
            <a:pathLst>
              <a:path extrusionOk="0" h="5100" w="96">
                <a:moveTo>
                  <a:pt x="1" y="0"/>
                </a:moveTo>
                <a:lnTo>
                  <a:pt x="1" y="5099"/>
                </a:lnTo>
                <a:lnTo>
                  <a:pt x="96" y="5099"/>
                </a:lnTo>
                <a:lnTo>
                  <a:pt x="96" y="32"/>
                </a:lnTo>
                <a:cubicBezTo>
                  <a:pt x="64" y="0"/>
                  <a:pt x="33" y="0"/>
                  <a:pt x="1" y="0"/>
                </a:cubicBez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35"/>
          <p:cNvSpPr/>
          <p:nvPr/>
        </p:nvSpPr>
        <p:spPr>
          <a:xfrm>
            <a:off x="6819474" y="4366327"/>
            <a:ext cx="5003" cy="160459"/>
          </a:xfrm>
          <a:custGeom>
            <a:rect b="b" l="l" r="r" t="t"/>
            <a:pathLst>
              <a:path extrusionOk="0" h="5100" w="159">
                <a:moveTo>
                  <a:pt x="0" y="0"/>
                </a:moveTo>
                <a:lnTo>
                  <a:pt x="0" y="5099"/>
                </a:lnTo>
                <a:lnTo>
                  <a:pt x="159" y="5099"/>
                </a:lnTo>
                <a:lnTo>
                  <a:pt x="159" y="0"/>
                </a:ln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35"/>
          <p:cNvSpPr/>
          <p:nvPr/>
        </p:nvSpPr>
        <p:spPr>
          <a:xfrm>
            <a:off x="6523513" y="4397082"/>
            <a:ext cx="129563" cy="149919"/>
          </a:xfrm>
          <a:custGeom>
            <a:rect b="b" l="l" r="r" t="t"/>
            <a:pathLst>
              <a:path extrusionOk="0" h="4765" w="4118">
                <a:moveTo>
                  <a:pt x="1679" y="1"/>
                </a:moveTo>
                <a:cubicBezTo>
                  <a:pt x="444" y="666"/>
                  <a:pt x="1" y="2217"/>
                  <a:pt x="666" y="3452"/>
                </a:cubicBezTo>
                <a:cubicBezTo>
                  <a:pt x="1117" y="4291"/>
                  <a:pt x="1977" y="4764"/>
                  <a:pt x="2869" y="4764"/>
                </a:cubicBezTo>
                <a:cubicBezTo>
                  <a:pt x="3291" y="4764"/>
                  <a:pt x="3721" y="4658"/>
                  <a:pt x="4118" y="4434"/>
                </a:cubicBezTo>
                <a:lnTo>
                  <a:pt x="16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35"/>
          <p:cNvSpPr/>
          <p:nvPr/>
        </p:nvSpPr>
        <p:spPr>
          <a:xfrm>
            <a:off x="6576307" y="4387392"/>
            <a:ext cx="129563" cy="150202"/>
          </a:xfrm>
          <a:custGeom>
            <a:rect b="b" l="l" r="r" t="t"/>
            <a:pathLst>
              <a:path extrusionOk="0" h="4774" w="4118">
                <a:moveTo>
                  <a:pt x="1201" y="0"/>
                </a:moveTo>
                <a:cubicBezTo>
                  <a:pt x="791" y="0"/>
                  <a:pt x="379" y="100"/>
                  <a:pt x="1" y="309"/>
                </a:cubicBezTo>
                <a:lnTo>
                  <a:pt x="2440" y="4774"/>
                </a:lnTo>
                <a:cubicBezTo>
                  <a:pt x="3675" y="4077"/>
                  <a:pt x="4118" y="2525"/>
                  <a:pt x="3453" y="1322"/>
                </a:cubicBezTo>
                <a:cubicBezTo>
                  <a:pt x="2975" y="475"/>
                  <a:pt x="2095" y="0"/>
                  <a:pt x="1201"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35"/>
          <p:cNvSpPr/>
          <p:nvPr/>
        </p:nvSpPr>
        <p:spPr>
          <a:xfrm>
            <a:off x="6583292" y="4395100"/>
            <a:ext cx="114618" cy="132552"/>
          </a:xfrm>
          <a:custGeom>
            <a:rect b="b" l="l" r="r" t="t"/>
            <a:pathLst>
              <a:path extrusionOk="0" h="4213" w="3643">
                <a:moveTo>
                  <a:pt x="1086" y="1"/>
                </a:moveTo>
                <a:cubicBezTo>
                  <a:pt x="718" y="1"/>
                  <a:pt x="345" y="93"/>
                  <a:pt x="1" y="285"/>
                </a:cubicBezTo>
                <a:cubicBezTo>
                  <a:pt x="271" y="179"/>
                  <a:pt x="553" y="127"/>
                  <a:pt x="830" y="127"/>
                </a:cubicBezTo>
                <a:cubicBezTo>
                  <a:pt x="1625" y="127"/>
                  <a:pt x="2389" y="548"/>
                  <a:pt x="2788" y="1299"/>
                </a:cubicBezTo>
                <a:cubicBezTo>
                  <a:pt x="3358" y="2312"/>
                  <a:pt x="3041" y="3547"/>
                  <a:pt x="2154" y="4181"/>
                </a:cubicBezTo>
                <a:lnTo>
                  <a:pt x="2154" y="4212"/>
                </a:lnTo>
                <a:cubicBezTo>
                  <a:pt x="3231" y="3610"/>
                  <a:pt x="3643" y="2249"/>
                  <a:pt x="3041" y="1172"/>
                </a:cubicBezTo>
                <a:cubicBezTo>
                  <a:pt x="2632" y="418"/>
                  <a:pt x="1870" y="1"/>
                  <a:pt x="1086" y="1"/>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35"/>
          <p:cNvSpPr/>
          <p:nvPr/>
        </p:nvSpPr>
        <p:spPr>
          <a:xfrm>
            <a:off x="6576307" y="4396075"/>
            <a:ext cx="77775" cy="140543"/>
          </a:xfrm>
          <a:custGeom>
            <a:rect b="b" l="l" r="r" t="t"/>
            <a:pathLst>
              <a:path extrusionOk="0" h="4467" w="2472">
                <a:moveTo>
                  <a:pt x="33" y="1"/>
                </a:moveTo>
                <a:cubicBezTo>
                  <a:pt x="1" y="33"/>
                  <a:pt x="1" y="33"/>
                  <a:pt x="1" y="33"/>
                </a:cubicBezTo>
                <a:lnTo>
                  <a:pt x="2440" y="4466"/>
                </a:lnTo>
                <a:lnTo>
                  <a:pt x="2471" y="4466"/>
                </a:lnTo>
                <a:lnTo>
                  <a:pt x="33"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35"/>
          <p:cNvSpPr/>
          <p:nvPr/>
        </p:nvSpPr>
        <p:spPr>
          <a:xfrm>
            <a:off x="6577314" y="4395100"/>
            <a:ext cx="79757" cy="141518"/>
          </a:xfrm>
          <a:custGeom>
            <a:rect b="b" l="l" r="r" t="t"/>
            <a:pathLst>
              <a:path extrusionOk="0" h="4498" w="2535">
                <a:moveTo>
                  <a:pt x="96" y="0"/>
                </a:moveTo>
                <a:lnTo>
                  <a:pt x="1" y="32"/>
                </a:lnTo>
                <a:lnTo>
                  <a:pt x="2439" y="4497"/>
                </a:lnTo>
                <a:cubicBezTo>
                  <a:pt x="2471" y="4466"/>
                  <a:pt x="2503" y="4466"/>
                  <a:pt x="2534" y="4434"/>
                </a:cubicBezTo>
                <a:lnTo>
                  <a:pt x="96" y="0"/>
                </a:lnTo>
                <a:close/>
              </a:path>
            </a:pathLst>
          </a:custGeom>
          <a:solidFill>
            <a:srgbClr val="F1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35"/>
          <p:cNvSpPr/>
          <p:nvPr/>
        </p:nvSpPr>
        <p:spPr>
          <a:xfrm>
            <a:off x="6573318" y="4396075"/>
            <a:ext cx="81740" cy="142525"/>
          </a:xfrm>
          <a:custGeom>
            <a:rect b="b" l="l" r="r" t="t"/>
            <a:pathLst>
              <a:path extrusionOk="0" h="4530" w="2598">
                <a:moveTo>
                  <a:pt x="159" y="1"/>
                </a:moveTo>
                <a:lnTo>
                  <a:pt x="1" y="64"/>
                </a:lnTo>
                <a:lnTo>
                  <a:pt x="2471" y="4530"/>
                </a:lnTo>
                <a:lnTo>
                  <a:pt x="2598" y="4435"/>
                </a:lnTo>
                <a:lnTo>
                  <a:pt x="159" y="1"/>
                </a:lnTo>
                <a:close/>
              </a:path>
            </a:pathLst>
          </a:custGeom>
          <a:solidFill>
            <a:srgbClr val="D197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35"/>
          <p:cNvSpPr/>
          <p:nvPr/>
        </p:nvSpPr>
        <p:spPr>
          <a:xfrm>
            <a:off x="6548431" y="4015473"/>
            <a:ext cx="200290" cy="168261"/>
          </a:xfrm>
          <a:custGeom>
            <a:rect b="b" l="l" r="r" t="t"/>
            <a:pathLst>
              <a:path extrusionOk="0" h="5348" w="6366">
                <a:moveTo>
                  <a:pt x="5099" y="0"/>
                </a:moveTo>
                <a:lnTo>
                  <a:pt x="1869" y="919"/>
                </a:lnTo>
                <a:cubicBezTo>
                  <a:pt x="697" y="1267"/>
                  <a:pt x="0" y="2534"/>
                  <a:pt x="349" y="3737"/>
                </a:cubicBezTo>
                <a:cubicBezTo>
                  <a:pt x="636" y="4704"/>
                  <a:pt x="1527" y="5347"/>
                  <a:pt x="2506" y="5347"/>
                </a:cubicBezTo>
                <a:cubicBezTo>
                  <a:pt x="2713" y="5347"/>
                  <a:pt x="2925" y="5318"/>
                  <a:pt x="3135" y="5257"/>
                </a:cubicBezTo>
                <a:lnTo>
                  <a:pt x="6366" y="4307"/>
                </a:lnTo>
                <a:lnTo>
                  <a:pt x="5099" y="0"/>
                </a:ln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35"/>
          <p:cNvSpPr/>
          <p:nvPr/>
        </p:nvSpPr>
        <p:spPr>
          <a:xfrm>
            <a:off x="6708827" y="3978694"/>
            <a:ext cx="215266" cy="172320"/>
          </a:xfrm>
          <a:custGeom>
            <a:rect b="b" l="l" r="r" t="t"/>
            <a:pathLst>
              <a:path extrusionOk="0" h="5477" w="6842">
                <a:moveTo>
                  <a:pt x="4323" y="0"/>
                </a:moveTo>
                <a:cubicBezTo>
                  <a:pt x="4108" y="0"/>
                  <a:pt x="3891" y="30"/>
                  <a:pt x="3675" y="93"/>
                </a:cubicBezTo>
                <a:lnTo>
                  <a:pt x="1" y="1169"/>
                </a:lnTo>
                <a:lnTo>
                  <a:pt x="1268" y="5476"/>
                </a:lnTo>
                <a:lnTo>
                  <a:pt x="4941" y="4400"/>
                </a:lnTo>
                <a:cubicBezTo>
                  <a:pt x="6145" y="4051"/>
                  <a:pt x="6842" y="2816"/>
                  <a:pt x="6493" y="1613"/>
                </a:cubicBezTo>
                <a:cubicBezTo>
                  <a:pt x="6207" y="625"/>
                  <a:pt x="5303" y="0"/>
                  <a:pt x="43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35"/>
          <p:cNvSpPr/>
          <p:nvPr/>
        </p:nvSpPr>
        <p:spPr>
          <a:xfrm>
            <a:off x="6835394" y="3993276"/>
            <a:ext cx="60817" cy="38573"/>
          </a:xfrm>
          <a:custGeom>
            <a:rect b="b" l="l" r="r" t="t"/>
            <a:pathLst>
              <a:path extrusionOk="0" h="1226" w="1933">
                <a:moveTo>
                  <a:pt x="376" y="0"/>
                </a:moveTo>
                <a:cubicBezTo>
                  <a:pt x="302" y="0"/>
                  <a:pt x="220" y="4"/>
                  <a:pt x="128" y="13"/>
                </a:cubicBezTo>
                <a:cubicBezTo>
                  <a:pt x="64" y="13"/>
                  <a:pt x="1" y="77"/>
                  <a:pt x="1" y="172"/>
                </a:cubicBezTo>
                <a:cubicBezTo>
                  <a:pt x="1" y="267"/>
                  <a:pt x="64" y="298"/>
                  <a:pt x="159" y="298"/>
                </a:cubicBezTo>
                <a:cubicBezTo>
                  <a:pt x="476" y="298"/>
                  <a:pt x="634" y="298"/>
                  <a:pt x="698" y="330"/>
                </a:cubicBezTo>
                <a:cubicBezTo>
                  <a:pt x="1204" y="488"/>
                  <a:pt x="1521" y="742"/>
                  <a:pt x="1616" y="1122"/>
                </a:cubicBezTo>
                <a:cubicBezTo>
                  <a:pt x="1642" y="1173"/>
                  <a:pt x="1710" y="1225"/>
                  <a:pt x="1769" y="1225"/>
                </a:cubicBezTo>
                <a:cubicBezTo>
                  <a:pt x="1782" y="1225"/>
                  <a:pt x="1794" y="1223"/>
                  <a:pt x="1806" y="1217"/>
                </a:cubicBezTo>
                <a:cubicBezTo>
                  <a:pt x="1901" y="1185"/>
                  <a:pt x="1933" y="1090"/>
                  <a:pt x="1933" y="1027"/>
                </a:cubicBezTo>
                <a:cubicBezTo>
                  <a:pt x="1774" y="552"/>
                  <a:pt x="1394" y="235"/>
                  <a:pt x="793" y="45"/>
                </a:cubicBezTo>
                <a:cubicBezTo>
                  <a:pt x="681" y="23"/>
                  <a:pt x="553" y="0"/>
                  <a:pt x="376"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35"/>
          <p:cNvSpPr/>
          <p:nvPr/>
        </p:nvSpPr>
        <p:spPr>
          <a:xfrm>
            <a:off x="6689918" y="3993292"/>
            <a:ext cx="120596" cy="41405"/>
          </a:xfrm>
          <a:custGeom>
            <a:rect b="b" l="l" r="r" t="t"/>
            <a:pathLst>
              <a:path extrusionOk="0" h="1316" w="3833">
                <a:moveTo>
                  <a:pt x="3648" y="0"/>
                </a:moveTo>
                <a:cubicBezTo>
                  <a:pt x="3635" y="0"/>
                  <a:pt x="3622" y="3"/>
                  <a:pt x="3611" y="9"/>
                </a:cubicBezTo>
                <a:lnTo>
                  <a:pt x="127" y="1022"/>
                </a:lnTo>
                <a:cubicBezTo>
                  <a:pt x="64" y="1054"/>
                  <a:pt x="0" y="1117"/>
                  <a:pt x="32" y="1212"/>
                </a:cubicBezTo>
                <a:cubicBezTo>
                  <a:pt x="58" y="1264"/>
                  <a:pt x="105" y="1316"/>
                  <a:pt x="173" y="1316"/>
                </a:cubicBezTo>
                <a:cubicBezTo>
                  <a:pt x="188" y="1316"/>
                  <a:pt x="205" y="1313"/>
                  <a:pt x="222" y="1307"/>
                </a:cubicBezTo>
                <a:lnTo>
                  <a:pt x="3706" y="294"/>
                </a:lnTo>
                <a:cubicBezTo>
                  <a:pt x="3769" y="294"/>
                  <a:pt x="3832" y="199"/>
                  <a:pt x="3801" y="104"/>
                </a:cubicBezTo>
                <a:cubicBezTo>
                  <a:pt x="3775" y="52"/>
                  <a:pt x="3707" y="0"/>
                  <a:pt x="3648"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35"/>
          <p:cNvSpPr/>
          <p:nvPr/>
        </p:nvSpPr>
        <p:spPr>
          <a:xfrm flipH="1">
            <a:off x="1002131" y="3827139"/>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83C5BE"/>
                </a:solidFill>
                <a:latin typeface="Lora"/>
                <a:ea typeface="Lora"/>
                <a:cs typeface="Lora"/>
                <a:sym typeface="Lora"/>
              </a:rPr>
              <a:t>Diagnosis</a:t>
            </a:r>
            <a:endParaRPr>
              <a:solidFill>
                <a:srgbClr val="83C5BE"/>
              </a:solidFill>
            </a:endParaRPr>
          </a:p>
        </p:txBody>
      </p:sp>
      <p:sp>
        <p:nvSpPr>
          <p:cNvPr id="2267" name="Google Shape;2267;p35"/>
          <p:cNvSpPr/>
          <p:nvPr/>
        </p:nvSpPr>
        <p:spPr>
          <a:xfrm flipH="1">
            <a:off x="421207" y="3786301"/>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35"/>
          <p:cNvSpPr/>
          <p:nvPr/>
        </p:nvSpPr>
        <p:spPr>
          <a:xfrm flipH="1">
            <a:off x="453110" y="3818172"/>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9" name="Google Shape;2269;p35"/>
          <p:cNvGrpSpPr/>
          <p:nvPr/>
        </p:nvGrpSpPr>
        <p:grpSpPr>
          <a:xfrm>
            <a:off x="536296" y="3993273"/>
            <a:ext cx="588941" cy="463148"/>
            <a:chOff x="7163472" y="1137317"/>
            <a:chExt cx="1187860" cy="889642"/>
          </a:xfrm>
        </p:grpSpPr>
        <p:sp>
          <p:nvSpPr>
            <p:cNvPr id="2270" name="Google Shape;2270;p35"/>
            <p:cNvSpPr/>
            <p:nvPr/>
          </p:nvSpPr>
          <p:spPr>
            <a:xfrm>
              <a:off x="8124355" y="1187506"/>
              <a:ext cx="172761" cy="463908"/>
            </a:xfrm>
            <a:custGeom>
              <a:rect b="b" l="l" r="r" t="t"/>
              <a:pathLst>
                <a:path extrusionOk="0" h="14632" w="5449">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35"/>
            <p:cNvSpPr/>
            <p:nvPr/>
          </p:nvSpPr>
          <p:spPr>
            <a:xfrm>
              <a:off x="8092238" y="1205578"/>
              <a:ext cx="32149" cy="57291"/>
            </a:xfrm>
            <a:custGeom>
              <a:rect b="b" l="l" r="r" t="t"/>
              <a:pathLst>
                <a:path extrusionOk="0" h="1807" w="1014">
                  <a:moveTo>
                    <a:pt x="1" y="1"/>
                  </a:moveTo>
                  <a:cubicBezTo>
                    <a:pt x="1" y="1"/>
                    <a:pt x="1014" y="318"/>
                    <a:pt x="1014" y="1806"/>
                  </a:cubicBezTo>
                  <a:lnTo>
                    <a:pt x="1014"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35"/>
            <p:cNvSpPr/>
            <p:nvPr/>
          </p:nvSpPr>
          <p:spPr>
            <a:xfrm>
              <a:off x="8297084" y="1205578"/>
              <a:ext cx="32149" cy="57291"/>
            </a:xfrm>
            <a:custGeom>
              <a:rect b="b" l="l" r="r" t="t"/>
              <a:pathLst>
                <a:path extrusionOk="0" h="1807" w="1014">
                  <a:moveTo>
                    <a:pt x="1013" y="1"/>
                  </a:moveTo>
                  <a:lnTo>
                    <a:pt x="0" y="33"/>
                  </a:lnTo>
                  <a:lnTo>
                    <a:pt x="0" y="1806"/>
                  </a:lnTo>
                  <a:cubicBezTo>
                    <a:pt x="0" y="318"/>
                    <a:pt x="1013" y="1"/>
                    <a:pt x="1013"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35"/>
            <p:cNvSpPr/>
            <p:nvPr/>
          </p:nvSpPr>
          <p:spPr>
            <a:xfrm>
              <a:off x="8158501"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36"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35"/>
            <p:cNvSpPr/>
            <p:nvPr/>
          </p:nvSpPr>
          <p:spPr>
            <a:xfrm>
              <a:off x="8222767" y="1393335"/>
              <a:ext cx="21116" cy="236995"/>
            </a:xfrm>
            <a:custGeom>
              <a:rect b="b" l="l" r="r" t="t"/>
              <a:pathLst>
                <a:path extrusionOk="0" h="7475" w="666">
                  <a:moveTo>
                    <a:pt x="317" y="1"/>
                  </a:moveTo>
                  <a:cubicBezTo>
                    <a:pt x="159" y="1"/>
                    <a:pt x="1" y="128"/>
                    <a:pt x="1" y="286"/>
                  </a:cubicBezTo>
                  <a:lnTo>
                    <a:pt x="1" y="7190"/>
                  </a:lnTo>
                  <a:cubicBezTo>
                    <a:pt x="1" y="7348"/>
                    <a:pt x="159" y="7475"/>
                    <a:pt x="317" y="7475"/>
                  </a:cubicBezTo>
                  <a:lnTo>
                    <a:pt x="349" y="7475"/>
                  </a:lnTo>
                  <a:cubicBezTo>
                    <a:pt x="507" y="7475"/>
                    <a:pt x="666" y="7348"/>
                    <a:pt x="666" y="7190"/>
                  </a:cubicBezTo>
                  <a:lnTo>
                    <a:pt x="666" y="286"/>
                  </a:lnTo>
                  <a:cubicBezTo>
                    <a:pt x="666"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35"/>
            <p:cNvSpPr/>
            <p:nvPr/>
          </p:nvSpPr>
          <p:spPr>
            <a:xfrm>
              <a:off x="8222767" y="1324059"/>
              <a:ext cx="21116" cy="50252"/>
            </a:xfrm>
            <a:custGeom>
              <a:rect b="b" l="l" r="r" t="t"/>
              <a:pathLst>
                <a:path extrusionOk="0" h="1585" w="666">
                  <a:moveTo>
                    <a:pt x="317" y="1"/>
                  </a:moveTo>
                  <a:cubicBezTo>
                    <a:pt x="159" y="1"/>
                    <a:pt x="1" y="127"/>
                    <a:pt x="1" y="286"/>
                  </a:cubicBezTo>
                  <a:lnTo>
                    <a:pt x="1" y="1299"/>
                  </a:lnTo>
                  <a:cubicBezTo>
                    <a:pt x="1" y="1458"/>
                    <a:pt x="159" y="1584"/>
                    <a:pt x="317" y="1584"/>
                  </a:cubicBezTo>
                  <a:lnTo>
                    <a:pt x="349" y="1584"/>
                  </a:lnTo>
                  <a:cubicBezTo>
                    <a:pt x="507" y="1584"/>
                    <a:pt x="666" y="1458"/>
                    <a:pt x="666" y="1299"/>
                  </a:cubicBezTo>
                  <a:lnTo>
                    <a:pt x="666" y="286"/>
                  </a:lnTo>
                  <a:cubicBezTo>
                    <a:pt x="666"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35"/>
            <p:cNvSpPr/>
            <p:nvPr/>
          </p:nvSpPr>
          <p:spPr>
            <a:xfrm>
              <a:off x="8069157" y="1137317"/>
              <a:ext cx="282174" cy="71305"/>
            </a:xfrm>
            <a:custGeom>
              <a:rect b="b" l="l" r="r" t="t"/>
              <a:pathLst>
                <a:path extrusionOk="0" h="2249" w="8900">
                  <a:moveTo>
                    <a:pt x="1014" y="0"/>
                  </a:moveTo>
                  <a:cubicBezTo>
                    <a:pt x="475" y="0"/>
                    <a:pt x="0" y="444"/>
                    <a:pt x="0" y="1014"/>
                  </a:cubicBezTo>
                  <a:lnTo>
                    <a:pt x="0" y="1235"/>
                  </a:lnTo>
                  <a:cubicBezTo>
                    <a:pt x="0" y="1774"/>
                    <a:pt x="444" y="2249"/>
                    <a:pt x="1014" y="2249"/>
                  </a:cubicBezTo>
                  <a:lnTo>
                    <a:pt x="7917" y="2249"/>
                  </a:lnTo>
                  <a:cubicBezTo>
                    <a:pt x="8456" y="2249"/>
                    <a:pt x="8899" y="1774"/>
                    <a:pt x="8899" y="1235"/>
                  </a:cubicBezTo>
                  <a:lnTo>
                    <a:pt x="8899" y="1014"/>
                  </a:lnTo>
                  <a:cubicBezTo>
                    <a:pt x="8899" y="475"/>
                    <a:pt x="8456" y="0"/>
                    <a:pt x="79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35"/>
            <p:cNvSpPr/>
            <p:nvPr/>
          </p:nvSpPr>
          <p:spPr>
            <a:xfrm>
              <a:off x="7673542" y="1187506"/>
              <a:ext cx="172729" cy="463908"/>
            </a:xfrm>
            <a:custGeom>
              <a:rect b="b" l="l" r="r" t="t"/>
              <a:pathLst>
                <a:path extrusionOk="0" h="14632" w="5448">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35"/>
            <p:cNvSpPr/>
            <p:nvPr/>
          </p:nvSpPr>
          <p:spPr>
            <a:xfrm>
              <a:off x="7641424" y="1205578"/>
              <a:ext cx="31134" cy="57291"/>
            </a:xfrm>
            <a:custGeom>
              <a:rect b="b" l="l" r="r" t="t"/>
              <a:pathLst>
                <a:path extrusionOk="0" h="1807" w="982">
                  <a:moveTo>
                    <a:pt x="0" y="1"/>
                  </a:moveTo>
                  <a:cubicBezTo>
                    <a:pt x="0" y="1"/>
                    <a:pt x="982" y="318"/>
                    <a:pt x="982" y="1806"/>
                  </a:cubicBezTo>
                  <a:lnTo>
                    <a:pt x="982" y="33"/>
                  </a:lnTo>
                  <a:lnTo>
                    <a:pt x="0"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35"/>
            <p:cNvSpPr/>
            <p:nvPr/>
          </p:nvSpPr>
          <p:spPr>
            <a:xfrm>
              <a:off x="7846239" y="1205578"/>
              <a:ext cx="32181" cy="57291"/>
            </a:xfrm>
            <a:custGeom>
              <a:rect b="b" l="l" r="r" t="t"/>
              <a:pathLst>
                <a:path extrusionOk="0" h="1807" w="1015">
                  <a:moveTo>
                    <a:pt x="1014" y="1"/>
                  </a:moveTo>
                  <a:lnTo>
                    <a:pt x="1" y="33"/>
                  </a:lnTo>
                  <a:lnTo>
                    <a:pt x="1" y="1806"/>
                  </a:lnTo>
                  <a:cubicBezTo>
                    <a:pt x="1" y="318"/>
                    <a:pt x="1014" y="1"/>
                    <a:pt x="1014"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35"/>
            <p:cNvSpPr/>
            <p:nvPr/>
          </p:nvSpPr>
          <p:spPr>
            <a:xfrm>
              <a:off x="7707688" y="1295969"/>
              <a:ext cx="103453" cy="355445"/>
            </a:xfrm>
            <a:custGeom>
              <a:rect b="b" l="l" r="r" t="t"/>
              <a:pathLst>
                <a:path extrusionOk="0" h="11211" w="3263">
                  <a:moveTo>
                    <a:pt x="159" y="0"/>
                  </a:moveTo>
                  <a:cubicBezTo>
                    <a:pt x="64" y="0"/>
                    <a:pt x="0" y="95"/>
                    <a:pt x="0" y="158"/>
                  </a:cubicBezTo>
                  <a:lnTo>
                    <a:pt x="0" y="11211"/>
                  </a:lnTo>
                  <a:lnTo>
                    <a:pt x="3262" y="11211"/>
                  </a:lnTo>
                  <a:lnTo>
                    <a:pt x="3262" y="158"/>
                  </a:lnTo>
                  <a:cubicBezTo>
                    <a:pt x="3262" y="95"/>
                    <a:pt x="3199" y="0"/>
                    <a:pt x="3136"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35"/>
            <p:cNvSpPr/>
            <p:nvPr/>
          </p:nvSpPr>
          <p:spPr>
            <a:xfrm>
              <a:off x="7771954" y="1393335"/>
              <a:ext cx="20101" cy="236995"/>
            </a:xfrm>
            <a:custGeom>
              <a:rect b="b" l="l" r="r" t="t"/>
              <a:pathLst>
                <a:path extrusionOk="0" h="7475" w="634">
                  <a:moveTo>
                    <a:pt x="285" y="1"/>
                  </a:moveTo>
                  <a:cubicBezTo>
                    <a:pt x="127" y="1"/>
                    <a:pt x="0" y="128"/>
                    <a:pt x="0" y="286"/>
                  </a:cubicBezTo>
                  <a:lnTo>
                    <a:pt x="0" y="7190"/>
                  </a:lnTo>
                  <a:cubicBezTo>
                    <a:pt x="0" y="7348"/>
                    <a:pt x="127" y="7475"/>
                    <a:pt x="285" y="7475"/>
                  </a:cubicBezTo>
                  <a:lnTo>
                    <a:pt x="348" y="7475"/>
                  </a:lnTo>
                  <a:cubicBezTo>
                    <a:pt x="507" y="7475"/>
                    <a:pt x="634" y="7348"/>
                    <a:pt x="634" y="7190"/>
                  </a:cubicBezTo>
                  <a:lnTo>
                    <a:pt x="634" y="286"/>
                  </a:lnTo>
                  <a:cubicBezTo>
                    <a:pt x="634" y="128"/>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35"/>
            <p:cNvSpPr/>
            <p:nvPr/>
          </p:nvSpPr>
          <p:spPr>
            <a:xfrm>
              <a:off x="7771954" y="1324059"/>
              <a:ext cx="20101" cy="50252"/>
            </a:xfrm>
            <a:custGeom>
              <a:rect b="b" l="l" r="r" t="t"/>
              <a:pathLst>
                <a:path extrusionOk="0" h="1585" w="634">
                  <a:moveTo>
                    <a:pt x="285" y="1"/>
                  </a:moveTo>
                  <a:cubicBezTo>
                    <a:pt x="127" y="1"/>
                    <a:pt x="0" y="127"/>
                    <a:pt x="0" y="286"/>
                  </a:cubicBezTo>
                  <a:lnTo>
                    <a:pt x="0" y="1299"/>
                  </a:lnTo>
                  <a:cubicBezTo>
                    <a:pt x="0" y="1458"/>
                    <a:pt x="127" y="1584"/>
                    <a:pt x="285" y="1584"/>
                  </a:cubicBezTo>
                  <a:lnTo>
                    <a:pt x="348" y="1584"/>
                  </a:lnTo>
                  <a:cubicBezTo>
                    <a:pt x="507" y="1584"/>
                    <a:pt x="634" y="1458"/>
                    <a:pt x="634" y="1299"/>
                  </a:cubicBezTo>
                  <a:lnTo>
                    <a:pt x="634" y="286"/>
                  </a:lnTo>
                  <a:cubicBezTo>
                    <a:pt x="634" y="127"/>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35"/>
            <p:cNvSpPr/>
            <p:nvPr/>
          </p:nvSpPr>
          <p:spPr>
            <a:xfrm>
              <a:off x="7618312" y="1137317"/>
              <a:ext cx="282174" cy="71305"/>
            </a:xfrm>
            <a:custGeom>
              <a:rect b="b" l="l" r="r" t="t"/>
              <a:pathLst>
                <a:path extrusionOk="0" h="2249" w="8900">
                  <a:moveTo>
                    <a:pt x="1014" y="0"/>
                  </a:moveTo>
                  <a:cubicBezTo>
                    <a:pt x="476" y="0"/>
                    <a:pt x="1" y="444"/>
                    <a:pt x="1" y="1014"/>
                  </a:cubicBezTo>
                  <a:lnTo>
                    <a:pt x="1" y="1235"/>
                  </a:lnTo>
                  <a:cubicBezTo>
                    <a:pt x="1" y="1774"/>
                    <a:pt x="444" y="2249"/>
                    <a:pt x="1014" y="2249"/>
                  </a:cubicBezTo>
                  <a:lnTo>
                    <a:pt x="7918" y="2249"/>
                  </a:lnTo>
                  <a:cubicBezTo>
                    <a:pt x="8456" y="2249"/>
                    <a:pt x="8900" y="1774"/>
                    <a:pt x="8900" y="1235"/>
                  </a:cubicBezTo>
                  <a:lnTo>
                    <a:pt x="8900" y="1014"/>
                  </a:lnTo>
                  <a:cubicBezTo>
                    <a:pt x="8900"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35"/>
            <p:cNvSpPr/>
            <p:nvPr/>
          </p:nvSpPr>
          <p:spPr>
            <a:xfrm>
              <a:off x="7221714" y="1187506"/>
              <a:ext cx="173743" cy="463908"/>
            </a:xfrm>
            <a:custGeom>
              <a:rect b="b" l="l" r="r" t="t"/>
              <a:pathLst>
                <a:path extrusionOk="0" h="14632" w="5480">
                  <a:moveTo>
                    <a:pt x="0" y="1"/>
                  </a:moveTo>
                  <a:lnTo>
                    <a:pt x="0" y="14632"/>
                  </a:lnTo>
                  <a:lnTo>
                    <a:pt x="5479" y="14632"/>
                  </a:ln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35"/>
            <p:cNvSpPr/>
            <p:nvPr/>
          </p:nvSpPr>
          <p:spPr>
            <a:xfrm>
              <a:off x="7190579" y="1205578"/>
              <a:ext cx="31166" cy="57291"/>
            </a:xfrm>
            <a:custGeom>
              <a:rect b="b" l="l" r="r" t="t"/>
              <a:pathLst>
                <a:path extrusionOk="0" h="1807" w="983">
                  <a:moveTo>
                    <a:pt x="1" y="1"/>
                  </a:moveTo>
                  <a:cubicBezTo>
                    <a:pt x="1" y="1"/>
                    <a:pt x="982" y="318"/>
                    <a:pt x="982" y="1806"/>
                  </a:cubicBezTo>
                  <a:lnTo>
                    <a:pt x="982"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35"/>
            <p:cNvSpPr/>
            <p:nvPr/>
          </p:nvSpPr>
          <p:spPr>
            <a:xfrm>
              <a:off x="7395425" y="1205578"/>
              <a:ext cx="31134" cy="57291"/>
            </a:xfrm>
            <a:custGeom>
              <a:rect b="b" l="l" r="r" t="t"/>
              <a:pathLst>
                <a:path extrusionOk="0" h="1807" w="982">
                  <a:moveTo>
                    <a:pt x="982" y="1"/>
                  </a:moveTo>
                  <a:lnTo>
                    <a:pt x="0" y="33"/>
                  </a:lnTo>
                  <a:lnTo>
                    <a:pt x="0" y="1806"/>
                  </a:lnTo>
                  <a:cubicBezTo>
                    <a:pt x="0" y="318"/>
                    <a:pt x="982" y="1"/>
                    <a:pt x="982"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35"/>
            <p:cNvSpPr/>
            <p:nvPr/>
          </p:nvSpPr>
          <p:spPr>
            <a:xfrm>
              <a:off x="7256843"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04"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35"/>
            <p:cNvSpPr/>
            <p:nvPr/>
          </p:nvSpPr>
          <p:spPr>
            <a:xfrm>
              <a:off x="7321109" y="1393335"/>
              <a:ext cx="20133" cy="236995"/>
            </a:xfrm>
            <a:custGeom>
              <a:rect b="b" l="l" r="r" t="t"/>
              <a:pathLst>
                <a:path extrusionOk="0" h="7475" w="635">
                  <a:moveTo>
                    <a:pt x="286" y="1"/>
                  </a:moveTo>
                  <a:cubicBezTo>
                    <a:pt x="127" y="1"/>
                    <a:pt x="1" y="128"/>
                    <a:pt x="1" y="286"/>
                  </a:cubicBezTo>
                  <a:lnTo>
                    <a:pt x="1" y="7190"/>
                  </a:lnTo>
                  <a:cubicBezTo>
                    <a:pt x="1" y="7348"/>
                    <a:pt x="127" y="7475"/>
                    <a:pt x="286" y="7475"/>
                  </a:cubicBezTo>
                  <a:lnTo>
                    <a:pt x="349" y="7475"/>
                  </a:lnTo>
                  <a:cubicBezTo>
                    <a:pt x="507" y="7475"/>
                    <a:pt x="634" y="7348"/>
                    <a:pt x="634" y="7190"/>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35"/>
            <p:cNvSpPr/>
            <p:nvPr/>
          </p:nvSpPr>
          <p:spPr>
            <a:xfrm>
              <a:off x="7321109" y="1324059"/>
              <a:ext cx="20133" cy="50252"/>
            </a:xfrm>
            <a:custGeom>
              <a:rect b="b" l="l" r="r" t="t"/>
              <a:pathLst>
                <a:path extrusionOk="0" h="1585" w="635">
                  <a:moveTo>
                    <a:pt x="286" y="1"/>
                  </a:moveTo>
                  <a:cubicBezTo>
                    <a:pt x="127" y="1"/>
                    <a:pt x="1" y="127"/>
                    <a:pt x="1" y="286"/>
                  </a:cubicBezTo>
                  <a:lnTo>
                    <a:pt x="1" y="1299"/>
                  </a:lnTo>
                  <a:cubicBezTo>
                    <a:pt x="1" y="1458"/>
                    <a:pt x="127" y="1584"/>
                    <a:pt x="286" y="1584"/>
                  </a:cubicBezTo>
                  <a:lnTo>
                    <a:pt x="349" y="1584"/>
                  </a:lnTo>
                  <a:cubicBezTo>
                    <a:pt x="507" y="1584"/>
                    <a:pt x="634" y="1458"/>
                    <a:pt x="634" y="1299"/>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35"/>
            <p:cNvSpPr/>
            <p:nvPr/>
          </p:nvSpPr>
          <p:spPr>
            <a:xfrm>
              <a:off x="7167498" y="1137317"/>
              <a:ext cx="282174" cy="71305"/>
            </a:xfrm>
            <a:custGeom>
              <a:rect b="b" l="l" r="r" t="t"/>
              <a:pathLst>
                <a:path extrusionOk="0" h="2249" w="8900">
                  <a:moveTo>
                    <a:pt x="1014" y="0"/>
                  </a:moveTo>
                  <a:cubicBezTo>
                    <a:pt x="444" y="0"/>
                    <a:pt x="0" y="444"/>
                    <a:pt x="0" y="1014"/>
                  </a:cubicBezTo>
                  <a:lnTo>
                    <a:pt x="0" y="1235"/>
                  </a:lnTo>
                  <a:cubicBezTo>
                    <a:pt x="0" y="1774"/>
                    <a:pt x="444" y="2249"/>
                    <a:pt x="1014" y="2249"/>
                  </a:cubicBezTo>
                  <a:lnTo>
                    <a:pt x="7918" y="2249"/>
                  </a:lnTo>
                  <a:cubicBezTo>
                    <a:pt x="8456" y="2249"/>
                    <a:pt x="8899" y="1774"/>
                    <a:pt x="8899" y="1235"/>
                  </a:cubicBezTo>
                  <a:lnTo>
                    <a:pt x="8899" y="1014"/>
                  </a:lnTo>
                  <a:cubicBezTo>
                    <a:pt x="8899"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35"/>
            <p:cNvSpPr/>
            <p:nvPr/>
          </p:nvSpPr>
          <p:spPr>
            <a:xfrm>
              <a:off x="7163472" y="1610229"/>
              <a:ext cx="1166776" cy="94417"/>
            </a:xfrm>
            <a:custGeom>
              <a:rect b="b" l="l" r="r" t="t"/>
              <a:pathLst>
                <a:path extrusionOk="0" h="2978" w="36801">
                  <a:moveTo>
                    <a:pt x="1" y="0"/>
                  </a:moveTo>
                  <a:lnTo>
                    <a:pt x="1" y="2977"/>
                  </a:lnTo>
                  <a:lnTo>
                    <a:pt x="36800" y="2977"/>
                  </a:lnTo>
                  <a:lnTo>
                    <a:pt x="3680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35"/>
            <p:cNvSpPr/>
            <p:nvPr/>
          </p:nvSpPr>
          <p:spPr>
            <a:xfrm>
              <a:off x="7221714" y="1706612"/>
              <a:ext cx="173743" cy="320347"/>
            </a:xfrm>
            <a:custGeom>
              <a:rect b="b" l="l" r="r" t="t"/>
              <a:pathLst>
                <a:path extrusionOk="0" h="10104" w="5480">
                  <a:moveTo>
                    <a:pt x="0" y="1"/>
                  </a:moveTo>
                  <a:lnTo>
                    <a:pt x="0" y="7380"/>
                  </a:lnTo>
                  <a:cubicBezTo>
                    <a:pt x="0" y="8868"/>
                    <a:pt x="1236" y="10103"/>
                    <a:pt x="2756" y="10103"/>
                  </a:cubicBezTo>
                  <a:cubicBezTo>
                    <a:pt x="4244" y="10103"/>
                    <a:pt x="5479" y="8900"/>
                    <a:pt x="5479" y="7380"/>
                  </a:cubicBez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35"/>
            <p:cNvSpPr/>
            <p:nvPr/>
          </p:nvSpPr>
          <p:spPr>
            <a:xfrm>
              <a:off x="7256843" y="1706612"/>
              <a:ext cx="103453" cy="273139"/>
            </a:xfrm>
            <a:custGeom>
              <a:rect b="b" l="l" r="r" t="t"/>
              <a:pathLst>
                <a:path extrusionOk="0" h="8615" w="3263">
                  <a:moveTo>
                    <a:pt x="1" y="1"/>
                  </a:moveTo>
                  <a:lnTo>
                    <a:pt x="1" y="6968"/>
                  </a:lnTo>
                  <a:cubicBezTo>
                    <a:pt x="1" y="7886"/>
                    <a:pt x="729" y="8615"/>
                    <a:pt x="1648" y="8615"/>
                  </a:cubicBezTo>
                  <a:cubicBezTo>
                    <a:pt x="2534" y="8615"/>
                    <a:pt x="3263" y="7886"/>
                    <a:pt x="3263" y="6968"/>
                  </a:cubicBezTo>
                  <a:lnTo>
                    <a:pt x="3263"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35"/>
            <p:cNvSpPr/>
            <p:nvPr/>
          </p:nvSpPr>
          <p:spPr>
            <a:xfrm>
              <a:off x="7324121"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7" y="2819"/>
                    <a:pt x="634" y="2692"/>
                    <a:pt x="634" y="2534"/>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35"/>
            <p:cNvSpPr/>
            <p:nvPr/>
          </p:nvSpPr>
          <p:spPr>
            <a:xfrm>
              <a:off x="7673542" y="1706612"/>
              <a:ext cx="172729" cy="320347"/>
            </a:xfrm>
            <a:custGeom>
              <a:rect b="b" l="l" r="r" t="t"/>
              <a:pathLst>
                <a:path extrusionOk="0" h="10104" w="5448">
                  <a:moveTo>
                    <a:pt x="1" y="1"/>
                  </a:moveTo>
                  <a:lnTo>
                    <a:pt x="1" y="7380"/>
                  </a:lnTo>
                  <a:cubicBezTo>
                    <a:pt x="1" y="8868"/>
                    <a:pt x="1204" y="10103"/>
                    <a:pt x="2724"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35"/>
            <p:cNvSpPr/>
            <p:nvPr/>
          </p:nvSpPr>
          <p:spPr>
            <a:xfrm>
              <a:off x="7707688" y="1706612"/>
              <a:ext cx="103453" cy="273139"/>
            </a:xfrm>
            <a:custGeom>
              <a:rect b="b" l="l" r="r" t="t"/>
              <a:pathLst>
                <a:path extrusionOk="0" h="8615" w="3263">
                  <a:moveTo>
                    <a:pt x="0" y="1"/>
                  </a:moveTo>
                  <a:lnTo>
                    <a:pt x="0" y="6968"/>
                  </a:lnTo>
                  <a:cubicBezTo>
                    <a:pt x="0" y="7886"/>
                    <a:pt x="729" y="8615"/>
                    <a:pt x="1647" y="8615"/>
                  </a:cubicBezTo>
                  <a:cubicBezTo>
                    <a:pt x="2534" y="8615"/>
                    <a:pt x="3262" y="7886"/>
                    <a:pt x="3262" y="6968"/>
                  </a:cubicBezTo>
                  <a:lnTo>
                    <a:pt x="3262" y="1"/>
                  </a:ln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35"/>
            <p:cNvSpPr/>
            <p:nvPr/>
          </p:nvSpPr>
          <p:spPr>
            <a:xfrm>
              <a:off x="7775949"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8" y="2819"/>
                    <a:pt x="634" y="2692"/>
                    <a:pt x="634" y="2534"/>
                  </a:cubicBezTo>
                  <a:lnTo>
                    <a:pt x="634" y="286"/>
                  </a:lnTo>
                  <a:cubicBezTo>
                    <a:pt x="634" y="127"/>
                    <a:pt x="508"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35"/>
            <p:cNvSpPr/>
            <p:nvPr/>
          </p:nvSpPr>
          <p:spPr>
            <a:xfrm>
              <a:off x="8124355" y="1702585"/>
              <a:ext cx="172761" cy="320347"/>
            </a:xfrm>
            <a:custGeom>
              <a:rect b="b" l="l" r="r" t="t"/>
              <a:pathLst>
                <a:path extrusionOk="0" h="10104" w="5449">
                  <a:moveTo>
                    <a:pt x="1" y="1"/>
                  </a:moveTo>
                  <a:lnTo>
                    <a:pt x="1" y="7380"/>
                  </a:lnTo>
                  <a:cubicBezTo>
                    <a:pt x="1" y="8868"/>
                    <a:pt x="1204" y="10103"/>
                    <a:pt x="2725"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35"/>
            <p:cNvSpPr/>
            <p:nvPr/>
          </p:nvSpPr>
          <p:spPr>
            <a:xfrm>
              <a:off x="8158501" y="1702585"/>
              <a:ext cx="103453" cy="273139"/>
            </a:xfrm>
            <a:custGeom>
              <a:rect b="b" l="l" r="r" t="t"/>
              <a:pathLst>
                <a:path extrusionOk="0" h="8615" w="3263">
                  <a:moveTo>
                    <a:pt x="1" y="1"/>
                  </a:moveTo>
                  <a:lnTo>
                    <a:pt x="1" y="6968"/>
                  </a:lnTo>
                  <a:cubicBezTo>
                    <a:pt x="1" y="7887"/>
                    <a:pt x="761" y="8615"/>
                    <a:pt x="1648" y="8615"/>
                  </a:cubicBezTo>
                  <a:cubicBezTo>
                    <a:pt x="2534" y="8615"/>
                    <a:pt x="3263" y="7887"/>
                    <a:pt x="3263" y="6968"/>
                  </a:cubicBezTo>
                  <a:lnTo>
                    <a:pt x="3263" y="1"/>
                  </a:ln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35"/>
            <p:cNvSpPr/>
            <p:nvPr/>
          </p:nvSpPr>
          <p:spPr>
            <a:xfrm>
              <a:off x="8226794" y="1809019"/>
              <a:ext cx="20101" cy="90423"/>
            </a:xfrm>
            <a:custGeom>
              <a:rect b="b" l="l" r="r" t="t"/>
              <a:pathLst>
                <a:path extrusionOk="0" h="2852" w="634">
                  <a:moveTo>
                    <a:pt x="285" y="1"/>
                  </a:moveTo>
                  <a:cubicBezTo>
                    <a:pt x="127" y="1"/>
                    <a:pt x="0" y="128"/>
                    <a:pt x="0" y="286"/>
                  </a:cubicBezTo>
                  <a:lnTo>
                    <a:pt x="0" y="2566"/>
                  </a:lnTo>
                  <a:cubicBezTo>
                    <a:pt x="0" y="2724"/>
                    <a:pt x="127" y="2851"/>
                    <a:pt x="285" y="2851"/>
                  </a:cubicBezTo>
                  <a:lnTo>
                    <a:pt x="349" y="2851"/>
                  </a:lnTo>
                  <a:cubicBezTo>
                    <a:pt x="507" y="2851"/>
                    <a:pt x="634" y="2724"/>
                    <a:pt x="634" y="2566"/>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01" name="Google Shape;2301;p35"/>
          <p:cNvSpPr txBox="1"/>
          <p:nvPr/>
        </p:nvSpPr>
        <p:spPr>
          <a:xfrm>
            <a:off x="982300" y="4172650"/>
            <a:ext cx="2745900" cy="1122000"/>
          </a:xfrm>
          <a:prstGeom prst="rect">
            <a:avLst/>
          </a:prstGeom>
          <a:noFill/>
          <a:ln>
            <a:noFill/>
          </a:ln>
        </p:spPr>
        <p:txBody>
          <a:bodyPr anchorCtr="0" anchor="t" bIns="0" lIns="0" spcFirstLastPara="1" rIns="0" wrap="square" tIns="6025">
            <a:noAutofit/>
          </a:bodyPr>
          <a:lstStyle/>
          <a:p>
            <a:pPr indent="-160699" lvl="0" marL="457200" rtl="0" algn="l">
              <a:lnSpc>
                <a:spcPct val="115000"/>
              </a:lnSpc>
              <a:spcBef>
                <a:spcPts val="0"/>
              </a:spcBef>
              <a:spcAft>
                <a:spcPts val="0"/>
              </a:spcAft>
              <a:buSzPts val="1000"/>
              <a:buFont typeface="Mada"/>
              <a:buChar char="●"/>
            </a:pPr>
            <a:r>
              <a:rPr lang="en-GB" sz="1000">
                <a:solidFill>
                  <a:srgbClr val="202124"/>
                </a:solidFill>
                <a:latin typeface="Mada"/>
                <a:ea typeface="Mada"/>
                <a:cs typeface="Mada"/>
                <a:sym typeface="Mada"/>
              </a:rPr>
              <a:t>Diagnosis of appendicitis is usually based on Hx &amp; PE.</a:t>
            </a:r>
            <a:endParaRPr sz="1000">
              <a:solidFill>
                <a:srgbClr val="202124"/>
              </a:solidFill>
              <a:latin typeface="Mada"/>
              <a:ea typeface="Mada"/>
              <a:cs typeface="Mada"/>
              <a:sym typeface="Mada"/>
            </a:endParaRPr>
          </a:p>
          <a:p>
            <a:pPr indent="-160699" lvl="0" marL="457200" rtl="0" algn="l">
              <a:lnSpc>
                <a:spcPct val="115000"/>
              </a:lnSpc>
              <a:spcBef>
                <a:spcPts val="0"/>
              </a:spcBef>
              <a:spcAft>
                <a:spcPts val="0"/>
              </a:spcAft>
              <a:buSzPts val="1000"/>
              <a:buFont typeface="Mada"/>
              <a:buChar char="●"/>
            </a:pPr>
            <a:r>
              <a:rPr lang="en-GB" sz="1000">
                <a:solidFill>
                  <a:srgbClr val="0E4776"/>
                </a:solidFill>
                <a:latin typeface="Mada"/>
                <a:ea typeface="Mada"/>
                <a:cs typeface="Mada"/>
                <a:sym typeface="Mada"/>
              </a:rPr>
              <a:t>Tenderness and guarding in the right iliac fossa</a:t>
            </a:r>
            <a:r>
              <a:rPr b="1" lang="en-GB" sz="1000">
                <a:solidFill>
                  <a:srgbClr val="0E4776"/>
                </a:solidFill>
                <a:latin typeface="Mada"/>
                <a:ea typeface="Mada"/>
                <a:cs typeface="Mada"/>
                <a:sym typeface="Mada"/>
              </a:rPr>
              <a:t> (McBurney’s point) </a:t>
            </a:r>
            <a:r>
              <a:rPr lang="en-GB" sz="1000">
                <a:solidFill>
                  <a:srgbClr val="0E4776"/>
                </a:solidFill>
                <a:latin typeface="Mada"/>
                <a:ea typeface="Mada"/>
                <a:cs typeface="Mada"/>
                <a:sym typeface="Mada"/>
              </a:rPr>
              <a:t>usually excludes the need of investigations (if the diagnosis in doubt or to exclude a malignancy).</a:t>
            </a:r>
            <a:endParaRPr sz="1000">
              <a:solidFill>
                <a:srgbClr val="0E4776"/>
              </a:solidFill>
              <a:latin typeface="Mada"/>
              <a:ea typeface="Mada"/>
              <a:cs typeface="Mada"/>
              <a:sym typeface="Mada"/>
            </a:endParaRPr>
          </a:p>
          <a:p>
            <a:pPr indent="-160699" lvl="0" marL="457200" rtl="0" algn="l">
              <a:lnSpc>
                <a:spcPct val="115000"/>
              </a:lnSpc>
              <a:spcBef>
                <a:spcPts val="0"/>
              </a:spcBef>
              <a:spcAft>
                <a:spcPts val="0"/>
              </a:spcAft>
              <a:buSzPts val="1000"/>
              <a:buFont typeface="Mada"/>
              <a:buChar char="●"/>
            </a:pPr>
            <a:r>
              <a:rPr lang="en-GB" sz="1000">
                <a:latin typeface="Mada"/>
                <a:ea typeface="Mada"/>
                <a:cs typeface="Mada"/>
                <a:sym typeface="Mada"/>
              </a:rPr>
              <a:t>Positive psoas sign</a:t>
            </a:r>
            <a:r>
              <a:rPr baseline="30000" lang="en-GB" sz="1000">
                <a:latin typeface="Mada"/>
                <a:ea typeface="Mada"/>
                <a:cs typeface="Mada"/>
                <a:sym typeface="Mada"/>
              </a:rPr>
              <a:t>1</a:t>
            </a:r>
            <a:endParaRPr baseline="30000" sz="1000">
              <a:latin typeface="Mada"/>
              <a:ea typeface="Mada"/>
              <a:cs typeface="Mada"/>
              <a:sym typeface="Mada"/>
            </a:endParaRPr>
          </a:p>
          <a:p>
            <a:pPr indent="-160699" lvl="0" marL="457200" rtl="0" algn="l">
              <a:spcBef>
                <a:spcPts val="0"/>
              </a:spcBef>
              <a:spcAft>
                <a:spcPts val="0"/>
              </a:spcAft>
              <a:buClr>
                <a:srgbClr val="202124"/>
              </a:buClr>
              <a:buSzPts val="1000"/>
              <a:buFont typeface="Mada"/>
              <a:buChar char="●"/>
            </a:pPr>
            <a:r>
              <a:rPr lang="en-GB" sz="1000">
                <a:solidFill>
                  <a:srgbClr val="0E4776"/>
                </a:solidFill>
                <a:latin typeface="Mada"/>
                <a:ea typeface="Mada"/>
                <a:cs typeface="Mada"/>
                <a:sym typeface="Mada"/>
              </a:rPr>
              <a:t>investigations (if the diagnosis in doubt or to exclude a malignancy)</a:t>
            </a:r>
            <a:endParaRPr sz="1000">
              <a:solidFill>
                <a:srgbClr val="0E4776"/>
              </a:solidFill>
              <a:latin typeface="Mada"/>
              <a:ea typeface="Mada"/>
              <a:cs typeface="Mada"/>
              <a:sym typeface="Mada"/>
            </a:endParaRPr>
          </a:p>
          <a:p>
            <a:pPr indent="-285750" lvl="1" marL="914400" rtl="0" algn="l">
              <a:spcBef>
                <a:spcPts val="0"/>
              </a:spcBef>
              <a:spcAft>
                <a:spcPts val="0"/>
              </a:spcAft>
              <a:buClr>
                <a:srgbClr val="202124"/>
              </a:buClr>
              <a:buSzPts val="900"/>
              <a:buFont typeface="Mada"/>
              <a:buChar char="○"/>
            </a:pPr>
            <a:r>
              <a:rPr lang="en-GB" sz="900">
                <a:solidFill>
                  <a:srgbClr val="0E4776"/>
                </a:solidFill>
                <a:latin typeface="Mada"/>
                <a:ea typeface="Mada"/>
                <a:cs typeface="Mada"/>
                <a:sym typeface="Mada"/>
              </a:rPr>
              <a:t>CT with IV (initial modality in adults): Enlarged appendix ( &gt;6mm), edema.</a:t>
            </a:r>
            <a:endParaRPr sz="900">
              <a:solidFill>
                <a:srgbClr val="0E4776"/>
              </a:solidFill>
              <a:latin typeface="Mada"/>
              <a:ea typeface="Mada"/>
              <a:cs typeface="Mada"/>
              <a:sym typeface="Mada"/>
            </a:endParaRPr>
          </a:p>
          <a:p>
            <a:pPr indent="-285750" lvl="1" marL="914400" rtl="0" algn="l">
              <a:spcBef>
                <a:spcPts val="0"/>
              </a:spcBef>
              <a:spcAft>
                <a:spcPts val="0"/>
              </a:spcAft>
              <a:buClr>
                <a:srgbClr val="202124"/>
              </a:buClr>
              <a:buSzPts val="900"/>
              <a:buFont typeface="Mada"/>
              <a:buChar char="○"/>
            </a:pPr>
            <a:r>
              <a:rPr lang="en-GB" sz="900">
                <a:solidFill>
                  <a:srgbClr val="0E4776"/>
                </a:solidFill>
                <a:latin typeface="Mada"/>
                <a:ea typeface="Mada"/>
                <a:cs typeface="Mada"/>
                <a:sym typeface="Mada"/>
              </a:rPr>
              <a:t>US (initial in children and pregnant women): Target sign (rings of hyper- and hypoechogenicity) and maybe a fecalith.</a:t>
            </a:r>
            <a:endParaRPr sz="900">
              <a:solidFill>
                <a:srgbClr val="0E4776"/>
              </a:solidFill>
              <a:latin typeface="Mada"/>
              <a:ea typeface="Mada"/>
              <a:cs typeface="Mada"/>
              <a:sym typeface="Mada"/>
            </a:endParaRPr>
          </a:p>
          <a:p>
            <a:pPr indent="-285750" lvl="1" marL="914400" rtl="0" algn="l">
              <a:spcBef>
                <a:spcPts val="0"/>
              </a:spcBef>
              <a:spcAft>
                <a:spcPts val="0"/>
              </a:spcAft>
              <a:buClr>
                <a:srgbClr val="202124"/>
              </a:buClr>
              <a:buSzPts val="900"/>
              <a:buFont typeface="Mada"/>
              <a:buChar char="○"/>
            </a:pPr>
            <a:r>
              <a:rPr lang="en-GB" sz="900">
                <a:solidFill>
                  <a:srgbClr val="0E4776"/>
                </a:solidFill>
                <a:latin typeface="Mada"/>
                <a:ea typeface="Mada"/>
                <a:cs typeface="Mada"/>
                <a:sym typeface="Mada"/>
              </a:rPr>
              <a:t>MRI if findings remain inconclusive.</a:t>
            </a:r>
            <a:endParaRPr sz="900">
              <a:solidFill>
                <a:srgbClr val="0E4776"/>
              </a:solidFill>
              <a:latin typeface="Mada"/>
              <a:ea typeface="Mada"/>
              <a:cs typeface="Mada"/>
              <a:sym typeface="Mada"/>
            </a:endParaRPr>
          </a:p>
          <a:p>
            <a:pPr indent="-285750" lvl="1" marL="914400" rtl="0" algn="l">
              <a:spcBef>
                <a:spcPts val="0"/>
              </a:spcBef>
              <a:spcAft>
                <a:spcPts val="0"/>
              </a:spcAft>
              <a:buClr>
                <a:srgbClr val="000000"/>
              </a:buClr>
              <a:buSzPts val="900"/>
              <a:buFont typeface="Mada"/>
              <a:buChar char="○"/>
            </a:pPr>
            <a:r>
              <a:rPr lang="en-GB" sz="900">
                <a:latin typeface="Mada"/>
                <a:ea typeface="Mada"/>
                <a:cs typeface="Mada"/>
                <a:sym typeface="Mada"/>
              </a:rPr>
              <a:t>CBC, HCG: WBC range from 10,000-16,000</a:t>
            </a:r>
            <a:endParaRPr sz="900">
              <a:latin typeface="Mada"/>
              <a:ea typeface="Mada"/>
              <a:cs typeface="Mada"/>
              <a:sym typeface="Mada"/>
            </a:endParaRPr>
          </a:p>
        </p:txBody>
      </p:sp>
      <p:sp>
        <p:nvSpPr>
          <p:cNvPr id="2302" name="Google Shape;2302;p35"/>
          <p:cNvSpPr txBox="1"/>
          <p:nvPr/>
        </p:nvSpPr>
        <p:spPr>
          <a:xfrm>
            <a:off x="3902050" y="4144400"/>
            <a:ext cx="2348400" cy="1122000"/>
          </a:xfrm>
          <a:prstGeom prst="rect">
            <a:avLst/>
          </a:prstGeom>
          <a:noFill/>
          <a:ln>
            <a:noFill/>
          </a:ln>
        </p:spPr>
        <p:txBody>
          <a:bodyPr anchorCtr="0" anchor="t" bIns="0" lIns="0" spcFirstLastPara="1" rIns="0" wrap="square" tIns="6025">
            <a:noAutofit/>
          </a:bodyPr>
          <a:lstStyle/>
          <a:p>
            <a:pPr indent="-158750" lvl="0" marL="457200" rtl="0" algn="l">
              <a:spcBef>
                <a:spcPts val="0"/>
              </a:spcBef>
              <a:spcAft>
                <a:spcPts val="0"/>
              </a:spcAft>
              <a:buSzPts val="1000"/>
              <a:buFont typeface="Mada"/>
              <a:buChar char="●"/>
            </a:pPr>
            <a:r>
              <a:rPr lang="en-GB" sz="1000">
                <a:solidFill>
                  <a:srgbClr val="0E4776"/>
                </a:solidFill>
                <a:latin typeface="Mada"/>
                <a:ea typeface="Mada"/>
                <a:cs typeface="Mada"/>
                <a:sym typeface="Mada"/>
              </a:rPr>
              <a:t>Supportive care followed by broad-spectrum antibiotics.</a:t>
            </a:r>
            <a:endParaRPr sz="1000">
              <a:solidFill>
                <a:srgbClr val="0E4776"/>
              </a:solidFill>
              <a:latin typeface="Mada"/>
              <a:ea typeface="Mada"/>
              <a:cs typeface="Mada"/>
              <a:sym typeface="Mada"/>
            </a:endParaRPr>
          </a:p>
          <a:p>
            <a:pPr indent="-158750" lvl="0" marL="457200" rtl="0" algn="l">
              <a:spcBef>
                <a:spcPts val="0"/>
              </a:spcBef>
              <a:spcAft>
                <a:spcPts val="0"/>
              </a:spcAft>
              <a:buSzPts val="1000"/>
              <a:buFont typeface="Mada"/>
              <a:buChar char="●"/>
            </a:pPr>
            <a:r>
              <a:rPr lang="en-GB" sz="1000">
                <a:solidFill>
                  <a:srgbClr val="0E4776"/>
                </a:solidFill>
                <a:latin typeface="Mada"/>
                <a:ea typeface="Mada"/>
                <a:cs typeface="Mada"/>
                <a:sym typeface="Mada"/>
              </a:rPr>
              <a:t>Appendectomy: operate them under 36 hours to avoid rupture of appendix.</a:t>
            </a:r>
            <a:endParaRPr sz="1000">
              <a:solidFill>
                <a:srgbClr val="0E4776"/>
              </a:solidFill>
              <a:latin typeface="Mada"/>
              <a:ea typeface="Mada"/>
              <a:cs typeface="Mada"/>
              <a:sym typeface="Mada"/>
            </a:endParaRPr>
          </a:p>
          <a:p>
            <a:pPr indent="-158750" lvl="0" marL="457200" rtl="0" algn="l">
              <a:spcBef>
                <a:spcPts val="0"/>
              </a:spcBef>
              <a:spcAft>
                <a:spcPts val="0"/>
              </a:spcAft>
              <a:buSzPts val="1000"/>
              <a:buFont typeface="Mada"/>
              <a:buChar char="●"/>
            </a:pPr>
            <a:r>
              <a:rPr lang="en-GB" sz="1000">
                <a:solidFill>
                  <a:srgbClr val="0E4776"/>
                </a:solidFill>
                <a:latin typeface="Mada"/>
                <a:ea typeface="Mada"/>
                <a:cs typeface="Mada"/>
                <a:sym typeface="Mada"/>
              </a:rPr>
              <a:t>In case of abscess (drain) or an appendices like mass: IV fluids and antibiotics only should resolve the lesion (in case of worsening perform an open surgery).</a:t>
            </a:r>
            <a:endParaRPr sz="1000">
              <a:solidFill>
                <a:srgbClr val="0E4877"/>
              </a:solidFill>
              <a:latin typeface="Mada"/>
              <a:ea typeface="Mada"/>
              <a:cs typeface="Mada"/>
              <a:sym typeface="Mada"/>
            </a:endParaRPr>
          </a:p>
        </p:txBody>
      </p:sp>
      <p:sp>
        <p:nvSpPr>
          <p:cNvPr id="2303" name="Google Shape;2303;p35"/>
          <p:cNvSpPr/>
          <p:nvPr/>
        </p:nvSpPr>
        <p:spPr>
          <a:xfrm>
            <a:off x="74475" y="9355325"/>
            <a:ext cx="7440600" cy="12606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999999"/>
              </a:buClr>
              <a:buSzPts val="1000"/>
              <a:buFont typeface="Mada"/>
              <a:buAutoNum type="arabicPeriod"/>
            </a:pPr>
            <a:r>
              <a:rPr lang="en-GB" sz="1000">
                <a:solidFill>
                  <a:srgbClr val="999999"/>
                </a:solidFill>
                <a:latin typeface="Mada"/>
                <a:ea typeface="Mada"/>
                <a:cs typeface="Mada"/>
                <a:sym typeface="Mada"/>
              </a:rPr>
              <a:t>The psoas sign is an indicator of irritation to the iliopsoas group of hip flexors in the abdomen.</a:t>
            </a:r>
            <a:endParaRPr sz="1000">
              <a:solidFill>
                <a:srgbClr val="999999"/>
              </a:solidFill>
              <a:latin typeface="Mada"/>
              <a:ea typeface="Mada"/>
              <a:cs typeface="Mada"/>
              <a:sym typeface="Mad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7" name="Shape 2307"/>
        <p:cNvGrpSpPr/>
        <p:nvPr/>
      </p:nvGrpSpPr>
      <p:grpSpPr>
        <a:xfrm>
          <a:off x="0" y="0"/>
          <a:ext cx="0" cy="0"/>
          <a:chOff x="0" y="0"/>
          <a:chExt cx="0" cy="0"/>
        </a:xfrm>
      </p:grpSpPr>
      <p:sp>
        <p:nvSpPr>
          <p:cNvPr id="2308" name="Google Shape;2308;p3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09" name="Google Shape;2309;p36"/>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310" name="Google Shape;2310;p36"/>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Radiation Enteritis</a:t>
            </a:r>
            <a:endParaRPr baseline="30000" sz="2200"/>
          </a:p>
        </p:txBody>
      </p:sp>
      <p:grpSp>
        <p:nvGrpSpPr>
          <p:cNvPr id="2311" name="Google Shape;2311;p36"/>
          <p:cNvGrpSpPr/>
          <p:nvPr/>
        </p:nvGrpSpPr>
        <p:grpSpPr>
          <a:xfrm>
            <a:off x="210144" y="737215"/>
            <a:ext cx="467181" cy="476434"/>
            <a:chOff x="2410712" y="2415450"/>
            <a:chExt cx="312600" cy="312600"/>
          </a:xfrm>
        </p:grpSpPr>
        <p:sp>
          <p:nvSpPr>
            <p:cNvPr id="2312" name="Google Shape;2312;p3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3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14" name="Google Shape;2314;p36"/>
          <p:cNvSpPr txBox="1"/>
          <p:nvPr/>
        </p:nvSpPr>
        <p:spPr>
          <a:xfrm>
            <a:off x="667425" y="76385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Overview</a:t>
            </a:r>
            <a:endParaRPr b="1" sz="1800">
              <a:solidFill>
                <a:srgbClr val="006D77"/>
              </a:solidFill>
              <a:highlight>
                <a:srgbClr val="EDF9F9"/>
              </a:highlight>
              <a:latin typeface="Lora"/>
              <a:ea typeface="Lora"/>
              <a:cs typeface="Lora"/>
              <a:sym typeface="Lora"/>
            </a:endParaRPr>
          </a:p>
        </p:txBody>
      </p:sp>
      <p:sp>
        <p:nvSpPr>
          <p:cNvPr id="2315" name="Google Shape;2315;p36"/>
          <p:cNvSpPr txBox="1"/>
          <p:nvPr/>
        </p:nvSpPr>
        <p:spPr>
          <a:xfrm>
            <a:off x="383950" y="1079950"/>
            <a:ext cx="6648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solidFill>
                <a:srgbClr val="1C4588"/>
              </a:solidFill>
              <a:latin typeface="Mada"/>
              <a:ea typeface="Mada"/>
              <a:cs typeface="Mada"/>
              <a:sym typeface="Mada"/>
            </a:endParaRPr>
          </a:p>
        </p:txBody>
      </p:sp>
      <p:sp>
        <p:nvSpPr>
          <p:cNvPr id="2316" name="Google Shape;2316;p36"/>
          <p:cNvSpPr txBox="1"/>
          <p:nvPr/>
        </p:nvSpPr>
        <p:spPr>
          <a:xfrm>
            <a:off x="231700" y="1185125"/>
            <a:ext cx="7041300" cy="5604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rgbClr val="1C4588"/>
              </a:buClr>
              <a:buSzPts val="1100"/>
              <a:buFont typeface="Mada"/>
              <a:buChar char="●"/>
            </a:pPr>
            <a:r>
              <a:rPr lang="en-GB" sz="1100">
                <a:solidFill>
                  <a:srgbClr val="1C4588"/>
                </a:solidFill>
                <a:latin typeface="Mada"/>
                <a:ea typeface="Mada"/>
                <a:cs typeface="Mada"/>
                <a:sym typeface="Mada"/>
              </a:rPr>
              <a:t>Can appear after months or decades following radiation treatment. The terminal ileum is the most commonly affected site in the small intestines. </a:t>
            </a:r>
            <a:endParaRPr b="1" sz="1100">
              <a:solidFill>
                <a:srgbClr val="1C4588"/>
              </a:solidFill>
              <a:latin typeface="Mada"/>
              <a:ea typeface="Mada"/>
              <a:cs typeface="Mada"/>
              <a:sym typeface="Mada"/>
            </a:endParaRPr>
          </a:p>
          <a:p>
            <a:pPr indent="0" lvl="0" marL="0" rtl="0" algn="l">
              <a:lnSpc>
                <a:spcPct val="115000"/>
              </a:lnSpc>
              <a:spcBef>
                <a:spcPts val="1200"/>
              </a:spcBef>
              <a:spcAft>
                <a:spcPts val="0"/>
              </a:spcAft>
              <a:buNone/>
            </a:pPr>
            <a:r>
              <a:t/>
            </a:r>
            <a:endParaRPr b="1" sz="1100">
              <a:solidFill>
                <a:srgbClr val="1C4588"/>
              </a:solidFill>
              <a:latin typeface="Mada"/>
              <a:ea typeface="Mada"/>
              <a:cs typeface="Mada"/>
              <a:sym typeface="Mada"/>
            </a:endParaRPr>
          </a:p>
          <a:p>
            <a:pPr indent="0" lvl="0" marL="0" rtl="0" algn="l">
              <a:lnSpc>
                <a:spcPct val="115000"/>
              </a:lnSpc>
              <a:spcBef>
                <a:spcPts val="1200"/>
              </a:spcBef>
              <a:spcAft>
                <a:spcPts val="0"/>
              </a:spcAft>
              <a:buNone/>
            </a:pPr>
            <a:r>
              <a:t/>
            </a:r>
            <a:endParaRPr sz="1100">
              <a:solidFill>
                <a:srgbClr val="1C4588"/>
              </a:solidFill>
              <a:latin typeface="Mada"/>
              <a:ea typeface="Mada"/>
              <a:cs typeface="Mada"/>
              <a:sym typeface="Mada"/>
            </a:endParaRPr>
          </a:p>
          <a:p>
            <a:pPr indent="0" lvl="0" marL="0" rtl="0" algn="l">
              <a:lnSpc>
                <a:spcPct val="115000"/>
              </a:lnSpc>
              <a:spcBef>
                <a:spcPts val="1200"/>
              </a:spcBef>
              <a:spcAft>
                <a:spcPts val="1200"/>
              </a:spcAft>
              <a:buNone/>
            </a:pPr>
            <a:r>
              <a:t/>
            </a:r>
            <a:endParaRPr sz="1100">
              <a:solidFill>
                <a:srgbClr val="1C4588"/>
              </a:solidFill>
              <a:latin typeface="Mada"/>
              <a:ea typeface="Mada"/>
              <a:cs typeface="Mada"/>
              <a:sym typeface="Mada"/>
            </a:endParaRPr>
          </a:p>
        </p:txBody>
      </p:sp>
      <p:grpSp>
        <p:nvGrpSpPr>
          <p:cNvPr id="2317" name="Google Shape;2317;p36"/>
          <p:cNvGrpSpPr/>
          <p:nvPr/>
        </p:nvGrpSpPr>
        <p:grpSpPr>
          <a:xfrm>
            <a:off x="210144" y="4399940"/>
            <a:ext cx="467181" cy="476434"/>
            <a:chOff x="2410712" y="2415450"/>
            <a:chExt cx="312600" cy="312600"/>
          </a:xfrm>
        </p:grpSpPr>
        <p:sp>
          <p:nvSpPr>
            <p:cNvPr id="2318" name="Google Shape;2318;p3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3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20" name="Google Shape;2320;p36"/>
          <p:cNvSpPr txBox="1"/>
          <p:nvPr/>
        </p:nvSpPr>
        <p:spPr>
          <a:xfrm>
            <a:off x="667425" y="44265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Treatment</a:t>
            </a:r>
            <a:endParaRPr b="1" sz="1800">
              <a:solidFill>
                <a:srgbClr val="006D77"/>
              </a:solidFill>
              <a:highlight>
                <a:srgbClr val="EDF9F9"/>
              </a:highlight>
              <a:latin typeface="Lora"/>
              <a:ea typeface="Lora"/>
              <a:cs typeface="Lora"/>
              <a:sym typeface="Lora"/>
            </a:endParaRPr>
          </a:p>
        </p:txBody>
      </p:sp>
      <p:sp>
        <p:nvSpPr>
          <p:cNvPr id="2321" name="Google Shape;2321;p36"/>
          <p:cNvSpPr txBox="1"/>
          <p:nvPr/>
        </p:nvSpPr>
        <p:spPr>
          <a:xfrm>
            <a:off x="456147" y="3086750"/>
            <a:ext cx="1559100" cy="118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GB" sz="1000">
                <a:solidFill>
                  <a:srgbClr val="1C4588"/>
                </a:solidFill>
                <a:latin typeface="Mada"/>
                <a:ea typeface="Mada"/>
                <a:cs typeface="Mada"/>
                <a:sym typeface="Mada"/>
              </a:rPr>
              <a:t>Ionizing radiation →  breaks chemical bonds and produces reactive oxygen species → DNA damage and cellular stress</a:t>
            </a:r>
            <a:endParaRPr sz="1000">
              <a:latin typeface="Raleway"/>
              <a:ea typeface="Raleway"/>
              <a:cs typeface="Raleway"/>
              <a:sym typeface="Raleway"/>
            </a:endParaRPr>
          </a:p>
          <a:p>
            <a:pPr indent="0" lvl="0" marL="0" rtl="0" algn="ctr">
              <a:lnSpc>
                <a:spcPct val="115000"/>
              </a:lnSpc>
              <a:spcBef>
                <a:spcPts val="1200"/>
              </a:spcBef>
              <a:spcAft>
                <a:spcPts val="1600"/>
              </a:spcAft>
              <a:buNone/>
            </a:pPr>
            <a:r>
              <a:t/>
            </a:r>
            <a:endParaRPr sz="1000">
              <a:latin typeface="Raleway"/>
              <a:ea typeface="Raleway"/>
              <a:cs typeface="Raleway"/>
              <a:sym typeface="Raleway"/>
            </a:endParaRPr>
          </a:p>
        </p:txBody>
      </p:sp>
      <p:sp>
        <p:nvSpPr>
          <p:cNvPr id="2322" name="Google Shape;2322;p36"/>
          <p:cNvSpPr txBox="1"/>
          <p:nvPr/>
        </p:nvSpPr>
        <p:spPr>
          <a:xfrm>
            <a:off x="2206275" y="3071150"/>
            <a:ext cx="1559100" cy="104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GB" sz="1000">
                <a:solidFill>
                  <a:srgbClr val="1C4588"/>
                </a:solidFill>
                <a:latin typeface="Mada"/>
                <a:ea typeface="Mada"/>
                <a:cs typeface="Mada"/>
                <a:sym typeface="Mada"/>
              </a:rPr>
              <a:t>High radiation treatment, chemotherapy, HIV, vascular connective tissue diseases and IBD.</a:t>
            </a:r>
            <a:endParaRPr sz="1000">
              <a:latin typeface="Raleway"/>
              <a:ea typeface="Raleway"/>
              <a:cs typeface="Raleway"/>
              <a:sym typeface="Raleway"/>
            </a:endParaRPr>
          </a:p>
        </p:txBody>
      </p:sp>
      <p:sp>
        <p:nvSpPr>
          <p:cNvPr id="2323" name="Google Shape;2323;p36"/>
          <p:cNvSpPr txBox="1"/>
          <p:nvPr/>
        </p:nvSpPr>
        <p:spPr>
          <a:xfrm>
            <a:off x="3994138" y="3242925"/>
            <a:ext cx="1559100" cy="696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1000">
                <a:solidFill>
                  <a:srgbClr val="1C4588"/>
                </a:solidFill>
                <a:latin typeface="Mada"/>
                <a:ea typeface="Mada"/>
                <a:cs typeface="Mada"/>
                <a:sym typeface="Mada"/>
              </a:rPr>
              <a:t>Abdominal pain, diarrhea (acute), malabsorption and weight loss (chronic)</a:t>
            </a:r>
            <a:r>
              <a:rPr lang="en-GB" sz="1000">
                <a:latin typeface="Raleway"/>
                <a:ea typeface="Raleway"/>
                <a:cs typeface="Raleway"/>
                <a:sym typeface="Raleway"/>
              </a:rPr>
              <a:t>  </a:t>
            </a:r>
            <a:endParaRPr sz="1000">
              <a:latin typeface="Raleway"/>
              <a:ea typeface="Raleway"/>
              <a:cs typeface="Raleway"/>
              <a:sym typeface="Raleway"/>
            </a:endParaRPr>
          </a:p>
        </p:txBody>
      </p:sp>
      <p:sp>
        <p:nvSpPr>
          <p:cNvPr id="2324" name="Google Shape;2324;p36"/>
          <p:cNvSpPr txBox="1"/>
          <p:nvPr/>
        </p:nvSpPr>
        <p:spPr>
          <a:xfrm>
            <a:off x="5781849" y="3096050"/>
            <a:ext cx="1768200" cy="69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GB" sz="1000">
                <a:solidFill>
                  <a:srgbClr val="1C4588"/>
                </a:solidFill>
                <a:latin typeface="Mada"/>
                <a:ea typeface="Mada"/>
                <a:cs typeface="Mada"/>
                <a:sym typeface="Mada"/>
              </a:rPr>
              <a:t>Endoscopy and CT or MRI: </a:t>
            </a:r>
            <a:endParaRPr sz="1000">
              <a:solidFill>
                <a:srgbClr val="1C4588"/>
              </a:solidFill>
              <a:latin typeface="Mada"/>
              <a:ea typeface="Mada"/>
              <a:cs typeface="Mada"/>
              <a:sym typeface="Mada"/>
            </a:endParaRPr>
          </a:p>
          <a:p>
            <a:pPr indent="-292100" lvl="0" marL="457200" rtl="0" algn="l">
              <a:lnSpc>
                <a:spcPct val="115000"/>
              </a:lnSpc>
              <a:spcBef>
                <a:spcPts val="1200"/>
              </a:spcBef>
              <a:spcAft>
                <a:spcPts val="0"/>
              </a:spcAft>
              <a:buClr>
                <a:srgbClr val="1C4588"/>
              </a:buClr>
              <a:buSzPts val="1000"/>
              <a:buFont typeface="Mada"/>
              <a:buChar char="-"/>
            </a:pPr>
            <a:r>
              <a:rPr lang="en-GB" sz="1000">
                <a:solidFill>
                  <a:srgbClr val="1C4588"/>
                </a:solidFill>
                <a:latin typeface="Mada"/>
                <a:ea typeface="Mada"/>
                <a:cs typeface="Mada"/>
                <a:sym typeface="Mada"/>
              </a:rPr>
              <a:t>Acute: Edema and thickening</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Chronic: Fibrosis and strictures</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Complicated: Fistula and leakage</a:t>
            </a:r>
            <a:endParaRPr sz="1000">
              <a:solidFill>
                <a:srgbClr val="1C4588"/>
              </a:solidFill>
              <a:latin typeface="Mada"/>
              <a:ea typeface="Mada"/>
              <a:cs typeface="Mada"/>
              <a:sym typeface="Mada"/>
            </a:endParaRPr>
          </a:p>
          <a:p>
            <a:pPr indent="0" lvl="0" marL="0" rtl="0" algn="l">
              <a:lnSpc>
                <a:spcPct val="115000"/>
              </a:lnSpc>
              <a:spcBef>
                <a:spcPts val="1200"/>
              </a:spcBef>
              <a:spcAft>
                <a:spcPts val="1200"/>
              </a:spcAft>
              <a:buNone/>
            </a:pPr>
            <a:r>
              <a:t/>
            </a:r>
            <a:endParaRPr sz="1000">
              <a:solidFill>
                <a:srgbClr val="1C4588"/>
              </a:solidFill>
              <a:latin typeface="Mada"/>
              <a:ea typeface="Mada"/>
              <a:cs typeface="Mada"/>
              <a:sym typeface="Mada"/>
            </a:endParaRPr>
          </a:p>
        </p:txBody>
      </p:sp>
      <p:sp>
        <p:nvSpPr>
          <p:cNvPr id="2325" name="Google Shape;2325;p36"/>
          <p:cNvSpPr txBox="1"/>
          <p:nvPr/>
        </p:nvSpPr>
        <p:spPr>
          <a:xfrm>
            <a:off x="-361625" y="5789350"/>
            <a:ext cx="2835300" cy="2031900"/>
          </a:xfrm>
          <a:prstGeom prst="rect">
            <a:avLst/>
          </a:prstGeom>
          <a:noFill/>
          <a:ln>
            <a:noFill/>
          </a:ln>
        </p:spPr>
        <p:txBody>
          <a:bodyPr anchorCtr="0" anchor="t" bIns="91425" lIns="91425" spcFirstLastPara="1" rIns="91425" wrap="square" tIns="91425">
            <a:spAutoFit/>
          </a:bodyPr>
          <a:lstStyle/>
          <a:p>
            <a:pPr indent="-298450" lvl="0" marL="914400" rtl="0" algn="l">
              <a:lnSpc>
                <a:spcPct val="115000"/>
              </a:lnSpc>
              <a:spcBef>
                <a:spcPts val="1200"/>
              </a:spcBef>
              <a:spcAft>
                <a:spcPts val="0"/>
              </a:spcAft>
              <a:buClr>
                <a:srgbClr val="999999"/>
              </a:buClr>
              <a:buSzPts val="1100"/>
              <a:buFont typeface="Mada"/>
              <a:buChar char="●"/>
            </a:pPr>
            <a:r>
              <a:rPr lang="en-GB" sz="1100">
                <a:solidFill>
                  <a:srgbClr val="999999"/>
                </a:solidFill>
                <a:latin typeface="Mada"/>
                <a:ea typeface="Mada"/>
                <a:cs typeface="Mada"/>
                <a:sym typeface="Mada"/>
              </a:rPr>
              <a:t>Antidiarrheal agents </a:t>
            </a:r>
            <a:endParaRPr sz="1100">
              <a:solidFill>
                <a:srgbClr val="999999"/>
              </a:solidFill>
              <a:latin typeface="Mada"/>
              <a:ea typeface="Mada"/>
              <a:cs typeface="Mada"/>
              <a:sym typeface="Mada"/>
            </a:endParaRPr>
          </a:p>
          <a:p>
            <a:pPr indent="-298450" lvl="0" marL="914400" rtl="0" algn="l">
              <a:lnSpc>
                <a:spcPct val="115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Cholestyramine (in case of bile salt malabsorption)</a:t>
            </a:r>
            <a:endParaRPr sz="1100">
              <a:solidFill>
                <a:srgbClr val="999999"/>
              </a:solidFill>
              <a:latin typeface="Mada"/>
              <a:ea typeface="Mada"/>
              <a:cs typeface="Mada"/>
              <a:sym typeface="Mada"/>
            </a:endParaRPr>
          </a:p>
          <a:p>
            <a:pPr indent="-298450" lvl="0" marL="914400" rtl="0" algn="l">
              <a:lnSpc>
                <a:spcPct val="115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Antibiotics (in case of bacterial overgrowth) </a:t>
            </a:r>
            <a:endParaRPr sz="1100">
              <a:solidFill>
                <a:srgbClr val="999999"/>
              </a:solidFill>
              <a:latin typeface="Mada"/>
              <a:ea typeface="Mada"/>
              <a:cs typeface="Mada"/>
              <a:sym typeface="Mada"/>
            </a:endParaRPr>
          </a:p>
          <a:p>
            <a:pPr indent="-298450" lvl="0" marL="914400" rtl="0" algn="l">
              <a:lnSpc>
                <a:spcPct val="115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Hyperbaric oxygen  (increases angiogenesis)                                                                                                                                   	</a:t>
            </a:r>
            <a:endParaRPr>
              <a:solidFill>
                <a:srgbClr val="999999"/>
              </a:solidFill>
            </a:endParaRPr>
          </a:p>
        </p:txBody>
      </p:sp>
      <p:sp>
        <p:nvSpPr>
          <p:cNvPr id="2326" name="Google Shape;2326;p36"/>
          <p:cNvSpPr txBox="1"/>
          <p:nvPr/>
        </p:nvSpPr>
        <p:spPr>
          <a:xfrm>
            <a:off x="4535925" y="5713150"/>
            <a:ext cx="2963400" cy="1647000"/>
          </a:xfrm>
          <a:prstGeom prst="rect">
            <a:avLst/>
          </a:prstGeom>
          <a:noFill/>
          <a:ln>
            <a:noFill/>
          </a:ln>
        </p:spPr>
        <p:txBody>
          <a:bodyPr anchorCtr="0" anchor="t" bIns="91425" lIns="91425" spcFirstLastPara="1" rIns="91425" wrap="square" tIns="91425">
            <a:spAutoFit/>
          </a:bodyPr>
          <a:lstStyle/>
          <a:p>
            <a:pPr indent="-298450" lvl="0" marL="914400" rtl="0" algn="l">
              <a:lnSpc>
                <a:spcPct val="115000"/>
              </a:lnSpc>
              <a:spcBef>
                <a:spcPts val="1200"/>
              </a:spcBef>
              <a:spcAft>
                <a:spcPts val="0"/>
              </a:spcAft>
              <a:buClr>
                <a:srgbClr val="999999"/>
              </a:buClr>
              <a:buSzPts val="1100"/>
              <a:buFont typeface="Mada"/>
              <a:buChar char="●"/>
            </a:pPr>
            <a:r>
              <a:rPr b="1" lang="en-GB" sz="1100">
                <a:solidFill>
                  <a:srgbClr val="999999"/>
                </a:solidFill>
                <a:latin typeface="Mada"/>
                <a:ea typeface="Mada"/>
                <a:cs typeface="Mada"/>
                <a:sym typeface="Mada"/>
              </a:rPr>
              <a:t>Perforation:</a:t>
            </a:r>
            <a:r>
              <a:rPr lang="en-GB" sz="1100">
                <a:solidFill>
                  <a:srgbClr val="999999"/>
                </a:solidFill>
                <a:latin typeface="Mada"/>
                <a:ea typeface="Mada"/>
                <a:cs typeface="Mada"/>
                <a:sym typeface="Mada"/>
              </a:rPr>
              <a:t> Resection </a:t>
            </a:r>
            <a:endParaRPr sz="1100">
              <a:solidFill>
                <a:srgbClr val="999999"/>
              </a:solidFill>
              <a:latin typeface="Mada"/>
              <a:ea typeface="Mada"/>
              <a:cs typeface="Mada"/>
              <a:sym typeface="Mada"/>
            </a:endParaRPr>
          </a:p>
          <a:p>
            <a:pPr indent="-298450" lvl="0" marL="914400" rtl="0" algn="l">
              <a:lnSpc>
                <a:spcPct val="115000"/>
              </a:lnSpc>
              <a:spcBef>
                <a:spcPts val="0"/>
              </a:spcBef>
              <a:spcAft>
                <a:spcPts val="0"/>
              </a:spcAft>
              <a:buClr>
                <a:srgbClr val="999999"/>
              </a:buClr>
              <a:buSzPts val="1100"/>
              <a:buFont typeface="Mada"/>
              <a:buChar char="●"/>
            </a:pPr>
            <a:r>
              <a:rPr b="1" lang="en-GB" sz="1100">
                <a:solidFill>
                  <a:srgbClr val="999999"/>
                </a:solidFill>
                <a:latin typeface="Mada"/>
                <a:ea typeface="Mada"/>
                <a:cs typeface="Mada"/>
                <a:sym typeface="Mada"/>
              </a:rPr>
              <a:t>Fistula:</a:t>
            </a:r>
            <a:r>
              <a:rPr lang="en-GB" sz="1100">
                <a:solidFill>
                  <a:srgbClr val="999999"/>
                </a:solidFill>
                <a:latin typeface="Mada"/>
                <a:ea typeface="Mada"/>
                <a:cs typeface="Mada"/>
                <a:sym typeface="Mada"/>
              </a:rPr>
              <a:t> Resection or bypass</a:t>
            </a:r>
            <a:endParaRPr sz="1100">
              <a:solidFill>
                <a:srgbClr val="999999"/>
              </a:solidFill>
              <a:latin typeface="Mada"/>
              <a:ea typeface="Mada"/>
              <a:cs typeface="Mada"/>
              <a:sym typeface="Mada"/>
            </a:endParaRPr>
          </a:p>
          <a:p>
            <a:pPr indent="-298450" lvl="0" marL="914400" rtl="0" algn="l">
              <a:lnSpc>
                <a:spcPct val="115000"/>
              </a:lnSpc>
              <a:spcBef>
                <a:spcPts val="0"/>
              </a:spcBef>
              <a:spcAft>
                <a:spcPts val="0"/>
              </a:spcAft>
              <a:buClr>
                <a:srgbClr val="999999"/>
              </a:buClr>
              <a:buSzPts val="1100"/>
              <a:buFont typeface="Mada"/>
              <a:buChar char="●"/>
            </a:pPr>
            <a:r>
              <a:rPr b="1" lang="en-GB" sz="1100">
                <a:solidFill>
                  <a:srgbClr val="999999"/>
                </a:solidFill>
                <a:latin typeface="Mada"/>
                <a:ea typeface="Mada"/>
                <a:cs typeface="Mada"/>
                <a:sym typeface="Mada"/>
              </a:rPr>
              <a:t>Obstruction: </a:t>
            </a:r>
            <a:r>
              <a:rPr lang="en-GB" sz="1100">
                <a:solidFill>
                  <a:srgbClr val="999999"/>
                </a:solidFill>
                <a:latin typeface="Mada"/>
                <a:ea typeface="Mada"/>
                <a:cs typeface="Mada"/>
                <a:sym typeface="Mada"/>
              </a:rPr>
              <a:t>Resection, bypass or stricturoplasty (removes strictures without removing any part of the guy) </a:t>
            </a:r>
            <a:endParaRPr sz="1100">
              <a:solidFill>
                <a:srgbClr val="999999"/>
              </a:solidFill>
              <a:latin typeface="Mada"/>
              <a:ea typeface="Mada"/>
              <a:cs typeface="Mada"/>
              <a:sym typeface="Mada"/>
            </a:endParaRPr>
          </a:p>
        </p:txBody>
      </p:sp>
      <p:sp>
        <p:nvSpPr>
          <p:cNvPr id="2327" name="Google Shape;2327;p36"/>
          <p:cNvSpPr/>
          <p:nvPr/>
        </p:nvSpPr>
        <p:spPr>
          <a:xfrm>
            <a:off x="741271" y="1793204"/>
            <a:ext cx="991910" cy="1000491"/>
          </a:xfrm>
          <a:custGeom>
            <a:rect b="b" l="l" r="r" t="t"/>
            <a:pathLst>
              <a:path extrusionOk="0" h="40379" w="40379">
                <a:moveTo>
                  <a:pt x="20179" y="0"/>
                </a:moveTo>
                <a:cubicBezTo>
                  <a:pt x="9040" y="0"/>
                  <a:pt x="1" y="9039"/>
                  <a:pt x="1" y="20178"/>
                </a:cubicBezTo>
                <a:cubicBezTo>
                  <a:pt x="1" y="31339"/>
                  <a:pt x="9040" y="40378"/>
                  <a:pt x="20179" y="40378"/>
                </a:cubicBezTo>
                <a:cubicBezTo>
                  <a:pt x="31340" y="40378"/>
                  <a:pt x="40379" y="31339"/>
                  <a:pt x="40379" y="20178"/>
                </a:cubicBezTo>
                <a:cubicBezTo>
                  <a:pt x="40379" y="9039"/>
                  <a:pt x="31340" y="0"/>
                  <a:pt x="20179" y="0"/>
                </a:cubicBezTo>
                <a:close/>
              </a:path>
            </a:pathLst>
          </a:custGeom>
          <a:solidFill>
            <a:srgbClr val="FFDDD2">
              <a:alpha val="391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7B79E"/>
                </a:solidFill>
                <a:latin typeface="Mada"/>
                <a:ea typeface="Mada"/>
                <a:cs typeface="Mada"/>
                <a:sym typeface="Mada"/>
              </a:rPr>
              <a:t>Pathology</a:t>
            </a:r>
            <a:endParaRPr sz="1600">
              <a:solidFill>
                <a:srgbClr val="F7B79E"/>
              </a:solidFill>
            </a:endParaRPr>
          </a:p>
        </p:txBody>
      </p:sp>
      <p:sp>
        <p:nvSpPr>
          <p:cNvPr id="2328" name="Google Shape;2328;p36"/>
          <p:cNvSpPr/>
          <p:nvPr/>
        </p:nvSpPr>
        <p:spPr>
          <a:xfrm>
            <a:off x="5969858" y="1790532"/>
            <a:ext cx="991910" cy="1000491"/>
          </a:xfrm>
          <a:custGeom>
            <a:rect b="b" l="l" r="r" t="t"/>
            <a:pathLst>
              <a:path extrusionOk="0" h="40379" w="40379">
                <a:moveTo>
                  <a:pt x="20178" y="0"/>
                </a:moveTo>
                <a:cubicBezTo>
                  <a:pt x="9039" y="0"/>
                  <a:pt x="1" y="9039"/>
                  <a:pt x="1" y="20178"/>
                </a:cubicBezTo>
                <a:cubicBezTo>
                  <a:pt x="1" y="31339"/>
                  <a:pt x="9039" y="40378"/>
                  <a:pt x="20178" y="40378"/>
                </a:cubicBezTo>
                <a:cubicBezTo>
                  <a:pt x="31340" y="40378"/>
                  <a:pt x="40379" y="31339"/>
                  <a:pt x="40379" y="20178"/>
                </a:cubicBezTo>
                <a:cubicBezTo>
                  <a:pt x="40379" y="9039"/>
                  <a:pt x="31340" y="0"/>
                  <a:pt x="20178" y="0"/>
                </a:cubicBezTo>
                <a:close/>
              </a:path>
            </a:pathLst>
          </a:custGeom>
          <a:solidFill>
            <a:srgbClr val="FFDDD2">
              <a:alpha val="391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7B79E"/>
                </a:solidFill>
                <a:latin typeface="Mada"/>
                <a:ea typeface="Mada"/>
                <a:cs typeface="Mada"/>
                <a:sym typeface="Mada"/>
              </a:rPr>
              <a:t>Diagnosis</a:t>
            </a:r>
            <a:endParaRPr/>
          </a:p>
        </p:txBody>
      </p:sp>
      <p:sp>
        <p:nvSpPr>
          <p:cNvPr id="2329" name="Google Shape;2329;p36"/>
          <p:cNvSpPr/>
          <p:nvPr/>
        </p:nvSpPr>
        <p:spPr>
          <a:xfrm>
            <a:off x="5882550" y="1915712"/>
            <a:ext cx="310705" cy="285036"/>
          </a:xfrm>
          <a:custGeom>
            <a:rect b="b" l="l" r="r" t="t"/>
            <a:pathLst>
              <a:path extrusionOk="0" h="11505" w="12647">
                <a:moveTo>
                  <a:pt x="6323" y="1"/>
                </a:moveTo>
                <a:cubicBezTo>
                  <a:pt x="4851" y="1"/>
                  <a:pt x="3379" y="560"/>
                  <a:pt x="2261" y="1679"/>
                </a:cubicBezTo>
                <a:cubicBezTo>
                  <a:pt x="1" y="3938"/>
                  <a:pt x="1" y="7567"/>
                  <a:pt x="2261" y="9827"/>
                </a:cubicBezTo>
                <a:cubicBezTo>
                  <a:pt x="3379" y="10946"/>
                  <a:pt x="4851" y="11505"/>
                  <a:pt x="6323" y="11505"/>
                </a:cubicBezTo>
                <a:cubicBezTo>
                  <a:pt x="7796" y="11505"/>
                  <a:pt x="9268" y="10946"/>
                  <a:pt x="10386" y="9827"/>
                </a:cubicBezTo>
                <a:cubicBezTo>
                  <a:pt x="12646" y="7567"/>
                  <a:pt x="12646" y="3938"/>
                  <a:pt x="10386" y="1679"/>
                </a:cubicBezTo>
                <a:cubicBezTo>
                  <a:pt x="9268" y="560"/>
                  <a:pt x="7796" y="1"/>
                  <a:pt x="6323" y="1"/>
                </a:cubicBezTo>
                <a:close/>
              </a:path>
            </a:pathLst>
          </a:custGeom>
          <a:solidFill>
            <a:srgbClr val="CFCF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36"/>
          <p:cNvSpPr/>
          <p:nvPr/>
        </p:nvSpPr>
        <p:spPr>
          <a:xfrm>
            <a:off x="5873584" y="1906247"/>
            <a:ext cx="310140" cy="285309"/>
          </a:xfrm>
          <a:custGeom>
            <a:rect b="b" l="l" r="r" t="t"/>
            <a:pathLst>
              <a:path extrusionOk="0" h="11516" w="12624">
                <a:moveTo>
                  <a:pt x="6312" y="1"/>
                </a:moveTo>
                <a:cubicBezTo>
                  <a:pt x="4840" y="1"/>
                  <a:pt x="3367" y="566"/>
                  <a:pt x="2238" y="1695"/>
                </a:cubicBezTo>
                <a:cubicBezTo>
                  <a:pt x="1" y="3932"/>
                  <a:pt x="1" y="7584"/>
                  <a:pt x="2238" y="9821"/>
                </a:cubicBezTo>
                <a:cubicBezTo>
                  <a:pt x="3367" y="10951"/>
                  <a:pt x="4840" y="11516"/>
                  <a:pt x="6312" y="11516"/>
                </a:cubicBezTo>
                <a:cubicBezTo>
                  <a:pt x="7784" y="11516"/>
                  <a:pt x="9256" y="10951"/>
                  <a:pt x="10386" y="9821"/>
                </a:cubicBezTo>
                <a:cubicBezTo>
                  <a:pt x="12623" y="7584"/>
                  <a:pt x="12623" y="3932"/>
                  <a:pt x="10386" y="1695"/>
                </a:cubicBezTo>
                <a:cubicBezTo>
                  <a:pt x="9256" y="566"/>
                  <a:pt x="7784" y="1"/>
                  <a:pt x="6312"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900">
                <a:solidFill>
                  <a:srgbClr val="ABE5D9"/>
                </a:solidFill>
                <a:latin typeface="Fira Sans Extra Condensed SemiBold"/>
                <a:ea typeface="Fira Sans Extra Condensed SemiBold"/>
                <a:cs typeface="Fira Sans Extra Condensed SemiBold"/>
                <a:sym typeface="Fira Sans Extra Condensed SemiBold"/>
              </a:rPr>
              <a:t>4</a:t>
            </a:r>
            <a:endParaRPr>
              <a:solidFill>
                <a:srgbClr val="ABE5D9"/>
              </a:solidFill>
            </a:endParaRPr>
          </a:p>
        </p:txBody>
      </p:sp>
      <p:sp>
        <p:nvSpPr>
          <p:cNvPr id="2331" name="Google Shape;2331;p36"/>
          <p:cNvSpPr/>
          <p:nvPr/>
        </p:nvSpPr>
        <p:spPr>
          <a:xfrm>
            <a:off x="644304" y="1908886"/>
            <a:ext cx="310681" cy="285334"/>
          </a:xfrm>
          <a:custGeom>
            <a:rect b="b" l="l" r="r" t="t"/>
            <a:pathLst>
              <a:path extrusionOk="0" h="11517" w="12646">
                <a:moveTo>
                  <a:pt x="6323" y="1"/>
                </a:moveTo>
                <a:cubicBezTo>
                  <a:pt x="4851" y="1"/>
                  <a:pt x="3378" y="566"/>
                  <a:pt x="2260" y="1695"/>
                </a:cubicBezTo>
                <a:cubicBezTo>
                  <a:pt x="0" y="3932"/>
                  <a:pt x="0" y="7584"/>
                  <a:pt x="2260" y="9821"/>
                </a:cubicBezTo>
                <a:cubicBezTo>
                  <a:pt x="3378" y="10951"/>
                  <a:pt x="4851" y="11516"/>
                  <a:pt x="6323" y="11516"/>
                </a:cubicBezTo>
                <a:cubicBezTo>
                  <a:pt x="7795" y="11516"/>
                  <a:pt x="9267" y="10951"/>
                  <a:pt x="10386" y="9821"/>
                </a:cubicBezTo>
                <a:cubicBezTo>
                  <a:pt x="12645" y="7584"/>
                  <a:pt x="12645" y="3932"/>
                  <a:pt x="10386" y="1695"/>
                </a:cubicBezTo>
                <a:cubicBezTo>
                  <a:pt x="9267" y="566"/>
                  <a:pt x="7795" y="1"/>
                  <a:pt x="6323" y="1"/>
                </a:cubicBezTo>
                <a:close/>
              </a:path>
            </a:pathLst>
          </a:custGeom>
          <a:solidFill>
            <a:srgbClr val="CFCF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36"/>
          <p:cNvSpPr/>
          <p:nvPr/>
        </p:nvSpPr>
        <p:spPr>
          <a:xfrm>
            <a:off x="635313" y="1899273"/>
            <a:ext cx="310140" cy="285334"/>
          </a:xfrm>
          <a:custGeom>
            <a:rect b="b" l="l" r="r" t="t"/>
            <a:pathLst>
              <a:path extrusionOk="0" h="11517" w="12624">
                <a:moveTo>
                  <a:pt x="6312" y="1"/>
                </a:moveTo>
                <a:cubicBezTo>
                  <a:pt x="4840" y="1"/>
                  <a:pt x="3368" y="566"/>
                  <a:pt x="2238" y="1695"/>
                </a:cubicBezTo>
                <a:cubicBezTo>
                  <a:pt x="1" y="3932"/>
                  <a:pt x="1" y="7584"/>
                  <a:pt x="2238" y="9821"/>
                </a:cubicBezTo>
                <a:cubicBezTo>
                  <a:pt x="3368" y="10951"/>
                  <a:pt x="4840" y="11516"/>
                  <a:pt x="6312" y="11516"/>
                </a:cubicBezTo>
                <a:cubicBezTo>
                  <a:pt x="7784" y="11516"/>
                  <a:pt x="9257" y="10951"/>
                  <a:pt x="10386" y="9821"/>
                </a:cubicBezTo>
                <a:cubicBezTo>
                  <a:pt x="12623" y="7584"/>
                  <a:pt x="12623" y="3932"/>
                  <a:pt x="10386" y="1695"/>
                </a:cubicBezTo>
                <a:cubicBezTo>
                  <a:pt x="9257" y="566"/>
                  <a:pt x="7784" y="1"/>
                  <a:pt x="6312"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900">
                <a:solidFill>
                  <a:srgbClr val="ABE5D9"/>
                </a:solidFill>
                <a:latin typeface="Fira Sans Extra Condensed SemiBold"/>
                <a:ea typeface="Fira Sans Extra Condensed SemiBold"/>
                <a:cs typeface="Fira Sans Extra Condensed SemiBold"/>
                <a:sym typeface="Fira Sans Extra Condensed SemiBold"/>
              </a:rPr>
              <a:t>1</a:t>
            </a:r>
            <a:endParaRPr sz="1900">
              <a:solidFill>
                <a:srgbClr val="ABE5D9"/>
              </a:solidFill>
              <a:latin typeface="Fira Sans Extra Condensed SemiBold"/>
              <a:ea typeface="Fira Sans Extra Condensed SemiBold"/>
              <a:cs typeface="Fira Sans Extra Condensed SemiBold"/>
              <a:sym typeface="Fira Sans Extra Condensed SemiBold"/>
            </a:endParaRPr>
          </a:p>
        </p:txBody>
      </p:sp>
      <p:sp>
        <p:nvSpPr>
          <p:cNvPr id="2333" name="Google Shape;2333;p36"/>
          <p:cNvSpPr/>
          <p:nvPr/>
        </p:nvSpPr>
        <p:spPr>
          <a:xfrm>
            <a:off x="2432292" y="1790525"/>
            <a:ext cx="992451" cy="1000491"/>
          </a:xfrm>
          <a:custGeom>
            <a:rect b="b" l="l" r="r" t="t"/>
            <a:pathLst>
              <a:path extrusionOk="0" h="40379" w="40401">
                <a:moveTo>
                  <a:pt x="20201" y="0"/>
                </a:moveTo>
                <a:cubicBezTo>
                  <a:pt x="9039" y="0"/>
                  <a:pt x="0" y="9039"/>
                  <a:pt x="0" y="20201"/>
                </a:cubicBezTo>
                <a:cubicBezTo>
                  <a:pt x="0" y="31339"/>
                  <a:pt x="9039" y="40378"/>
                  <a:pt x="20201" y="40378"/>
                </a:cubicBezTo>
                <a:cubicBezTo>
                  <a:pt x="31362" y="40378"/>
                  <a:pt x="40401" y="31339"/>
                  <a:pt x="40401" y="20201"/>
                </a:cubicBezTo>
                <a:cubicBezTo>
                  <a:pt x="40401" y="9039"/>
                  <a:pt x="31362" y="0"/>
                  <a:pt x="20201" y="0"/>
                </a:cubicBezTo>
                <a:close/>
              </a:path>
            </a:pathLst>
          </a:custGeom>
          <a:solidFill>
            <a:srgbClr val="FFDDD2">
              <a:alpha val="391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7B79E"/>
                </a:solidFill>
                <a:latin typeface="Mada"/>
                <a:ea typeface="Mada"/>
                <a:cs typeface="Mada"/>
                <a:sym typeface="Mada"/>
              </a:rPr>
              <a:t>Risk </a:t>
            </a:r>
            <a:endParaRPr b="1" sz="1200">
              <a:solidFill>
                <a:srgbClr val="F7B79E"/>
              </a:solidFill>
              <a:latin typeface="Mada"/>
              <a:ea typeface="Mada"/>
              <a:cs typeface="Mada"/>
              <a:sym typeface="Mada"/>
            </a:endParaRPr>
          </a:p>
          <a:p>
            <a:pPr indent="0" lvl="0" marL="0" rtl="0" algn="ctr">
              <a:spcBef>
                <a:spcPts val="0"/>
              </a:spcBef>
              <a:spcAft>
                <a:spcPts val="0"/>
              </a:spcAft>
              <a:buNone/>
            </a:pPr>
            <a:r>
              <a:rPr b="1" lang="en-GB" sz="1200">
                <a:solidFill>
                  <a:srgbClr val="F7B79E"/>
                </a:solidFill>
                <a:latin typeface="Mada"/>
                <a:ea typeface="Mada"/>
                <a:cs typeface="Mada"/>
                <a:sym typeface="Mada"/>
              </a:rPr>
              <a:t>Factors</a:t>
            </a:r>
            <a:endParaRPr/>
          </a:p>
        </p:txBody>
      </p:sp>
      <p:sp>
        <p:nvSpPr>
          <p:cNvPr id="2334" name="Google Shape;2334;p36"/>
          <p:cNvSpPr/>
          <p:nvPr/>
        </p:nvSpPr>
        <p:spPr>
          <a:xfrm>
            <a:off x="2335918" y="1906662"/>
            <a:ext cx="310681" cy="285036"/>
          </a:xfrm>
          <a:custGeom>
            <a:rect b="b" l="l" r="r" t="t"/>
            <a:pathLst>
              <a:path extrusionOk="0" h="11505" w="12646">
                <a:moveTo>
                  <a:pt x="6323" y="1"/>
                </a:moveTo>
                <a:cubicBezTo>
                  <a:pt x="4851" y="1"/>
                  <a:pt x="3378" y="560"/>
                  <a:pt x="2260" y="1679"/>
                </a:cubicBezTo>
                <a:cubicBezTo>
                  <a:pt x="0" y="3938"/>
                  <a:pt x="0" y="7567"/>
                  <a:pt x="2260" y="9827"/>
                </a:cubicBezTo>
                <a:cubicBezTo>
                  <a:pt x="3378" y="10946"/>
                  <a:pt x="4851" y="11505"/>
                  <a:pt x="6323" y="11505"/>
                </a:cubicBezTo>
                <a:cubicBezTo>
                  <a:pt x="7795" y="11505"/>
                  <a:pt x="9267" y="10946"/>
                  <a:pt x="10386" y="9827"/>
                </a:cubicBezTo>
                <a:cubicBezTo>
                  <a:pt x="12645" y="7567"/>
                  <a:pt x="12645" y="3938"/>
                  <a:pt x="10386" y="1679"/>
                </a:cubicBezTo>
                <a:cubicBezTo>
                  <a:pt x="9267" y="560"/>
                  <a:pt x="7795" y="1"/>
                  <a:pt x="6323" y="1"/>
                </a:cubicBezTo>
                <a:close/>
              </a:path>
            </a:pathLst>
          </a:custGeom>
          <a:solidFill>
            <a:srgbClr val="CFCF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36"/>
          <p:cNvSpPr/>
          <p:nvPr/>
        </p:nvSpPr>
        <p:spPr>
          <a:xfrm>
            <a:off x="2326927" y="1897197"/>
            <a:ext cx="310140" cy="285309"/>
          </a:xfrm>
          <a:custGeom>
            <a:rect b="b" l="l" r="r" t="t"/>
            <a:pathLst>
              <a:path extrusionOk="0" h="11516" w="12624">
                <a:moveTo>
                  <a:pt x="6312" y="1"/>
                </a:moveTo>
                <a:cubicBezTo>
                  <a:pt x="4840" y="1"/>
                  <a:pt x="3368" y="566"/>
                  <a:pt x="2238" y="1695"/>
                </a:cubicBezTo>
                <a:cubicBezTo>
                  <a:pt x="1" y="3932"/>
                  <a:pt x="1" y="7584"/>
                  <a:pt x="2238" y="9821"/>
                </a:cubicBezTo>
                <a:cubicBezTo>
                  <a:pt x="3368" y="10951"/>
                  <a:pt x="4840" y="11516"/>
                  <a:pt x="6312" y="11516"/>
                </a:cubicBezTo>
                <a:cubicBezTo>
                  <a:pt x="7784" y="11516"/>
                  <a:pt x="9257" y="10951"/>
                  <a:pt x="10387" y="9821"/>
                </a:cubicBezTo>
                <a:cubicBezTo>
                  <a:pt x="12623" y="7584"/>
                  <a:pt x="12623" y="3932"/>
                  <a:pt x="10387" y="1695"/>
                </a:cubicBezTo>
                <a:cubicBezTo>
                  <a:pt x="9257" y="566"/>
                  <a:pt x="7784" y="1"/>
                  <a:pt x="6312"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900">
                <a:solidFill>
                  <a:srgbClr val="ABE5D9"/>
                </a:solidFill>
                <a:latin typeface="Fira Sans Extra Condensed SemiBold"/>
                <a:ea typeface="Fira Sans Extra Condensed SemiBold"/>
                <a:cs typeface="Fira Sans Extra Condensed SemiBold"/>
                <a:sym typeface="Fira Sans Extra Condensed SemiBold"/>
              </a:rPr>
              <a:t>2</a:t>
            </a:r>
            <a:endParaRPr>
              <a:solidFill>
                <a:srgbClr val="ABE5D9"/>
              </a:solidFill>
            </a:endParaRPr>
          </a:p>
        </p:txBody>
      </p:sp>
      <p:sp>
        <p:nvSpPr>
          <p:cNvPr id="2336" name="Google Shape;2336;p36"/>
          <p:cNvSpPr/>
          <p:nvPr/>
        </p:nvSpPr>
        <p:spPr>
          <a:xfrm>
            <a:off x="4201773" y="1751816"/>
            <a:ext cx="991910" cy="1000491"/>
          </a:xfrm>
          <a:custGeom>
            <a:rect b="b" l="l" r="r" t="t"/>
            <a:pathLst>
              <a:path extrusionOk="0" h="40379" w="40379">
                <a:moveTo>
                  <a:pt x="20178" y="0"/>
                </a:moveTo>
                <a:cubicBezTo>
                  <a:pt x="9039" y="0"/>
                  <a:pt x="0" y="9039"/>
                  <a:pt x="0" y="20178"/>
                </a:cubicBezTo>
                <a:cubicBezTo>
                  <a:pt x="0" y="31339"/>
                  <a:pt x="9039" y="40378"/>
                  <a:pt x="20178" y="40378"/>
                </a:cubicBezTo>
                <a:cubicBezTo>
                  <a:pt x="31339" y="40378"/>
                  <a:pt x="40378" y="31339"/>
                  <a:pt x="40378" y="20178"/>
                </a:cubicBezTo>
                <a:cubicBezTo>
                  <a:pt x="40378" y="9039"/>
                  <a:pt x="31339" y="0"/>
                  <a:pt x="20178" y="0"/>
                </a:cubicBezTo>
                <a:close/>
              </a:path>
            </a:pathLst>
          </a:custGeom>
          <a:solidFill>
            <a:srgbClr val="FFDDD2">
              <a:alpha val="391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7B79E"/>
                </a:solidFill>
                <a:latin typeface="Mada"/>
                <a:ea typeface="Mada"/>
                <a:cs typeface="Mada"/>
                <a:sym typeface="Mada"/>
              </a:rPr>
              <a:t>Clinical</a:t>
            </a:r>
            <a:endParaRPr b="1" sz="1200">
              <a:solidFill>
                <a:srgbClr val="F7B79E"/>
              </a:solidFill>
              <a:latin typeface="Mada"/>
              <a:ea typeface="Mada"/>
              <a:cs typeface="Mada"/>
              <a:sym typeface="Mada"/>
            </a:endParaRPr>
          </a:p>
          <a:p>
            <a:pPr indent="0" lvl="0" marL="0" rtl="0" algn="ctr">
              <a:spcBef>
                <a:spcPts val="0"/>
              </a:spcBef>
              <a:spcAft>
                <a:spcPts val="0"/>
              </a:spcAft>
              <a:buNone/>
            </a:pPr>
            <a:r>
              <a:rPr b="1" lang="en-GB" sz="1200">
                <a:solidFill>
                  <a:srgbClr val="F7B79E"/>
                </a:solidFill>
                <a:latin typeface="Mada"/>
                <a:ea typeface="Mada"/>
                <a:cs typeface="Mada"/>
                <a:sym typeface="Mada"/>
              </a:rPr>
              <a:t>Features</a:t>
            </a:r>
            <a:endParaRPr b="1" sz="1200">
              <a:solidFill>
                <a:srgbClr val="F7B79E"/>
              </a:solidFill>
              <a:latin typeface="Mada"/>
              <a:ea typeface="Mada"/>
              <a:cs typeface="Mada"/>
              <a:sym typeface="Mada"/>
            </a:endParaRPr>
          </a:p>
        </p:txBody>
      </p:sp>
      <p:sp>
        <p:nvSpPr>
          <p:cNvPr id="2337" name="Google Shape;2337;p36"/>
          <p:cNvSpPr/>
          <p:nvPr/>
        </p:nvSpPr>
        <p:spPr>
          <a:xfrm>
            <a:off x="4114415" y="1877111"/>
            <a:ext cx="310681" cy="285334"/>
          </a:xfrm>
          <a:custGeom>
            <a:rect b="b" l="l" r="r" t="t"/>
            <a:pathLst>
              <a:path extrusionOk="0" h="11517" w="12646">
                <a:moveTo>
                  <a:pt x="6323" y="1"/>
                </a:moveTo>
                <a:cubicBezTo>
                  <a:pt x="4851" y="1"/>
                  <a:pt x="3379" y="566"/>
                  <a:pt x="2260" y="1695"/>
                </a:cubicBezTo>
                <a:cubicBezTo>
                  <a:pt x="1" y="3932"/>
                  <a:pt x="1" y="7584"/>
                  <a:pt x="2260" y="9821"/>
                </a:cubicBezTo>
                <a:cubicBezTo>
                  <a:pt x="3379" y="10951"/>
                  <a:pt x="4851" y="11516"/>
                  <a:pt x="6323" y="11516"/>
                </a:cubicBezTo>
                <a:cubicBezTo>
                  <a:pt x="7795" y="11516"/>
                  <a:pt x="9268" y="10951"/>
                  <a:pt x="10386" y="9821"/>
                </a:cubicBezTo>
                <a:cubicBezTo>
                  <a:pt x="12646" y="7584"/>
                  <a:pt x="12646" y="3932"/>
                  <a:pt x="10386" y="1695"/>
                </a:cubicBezTo>
                <a:cubicBezTo>
                  <a:pt x="9268" y="566"/>
                  <a:pt x="7795" y="1"/>
                  <a:pt x="6323" y="1"/>
                </a:cubicBezTo>
                <a:close/>
              </a:path>
            </a:pathLst>
          </a:custGeom>
          <a:solidFill>
            <a:srgbClr val="CFCF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36"/>
          <p:cNvSpPr/>
          <p:nvPr/>
        </p:nvSpPr>
        <p:spPr>
          <a:xfrm>
            <a:off x="4105449" y="1867498"/>
            <a:ext cx="310116" cy="285334"/>
          </a:xfrm>
          <a:custGeom>
            <a:rect b="b" l="l" r="r" t="t"/>
            <a:pathLst>
              <a:path extrusionOk="0" h="11517" w="12623">
                <a:moveTo>
                  <a:pt x="6312" y="1"/>
                </a:moveTo>
                <a:cubicBezTo>
                  <a:pt x="4839" y="1"/>
                  <a:pt x="3367" y="566"/>
                  <a:pt x="2237" y="1695"/>
                </a:cubicBezTo>
                <a:cubicBezTo>
                  <a:pt x="0" y="3932"/>
                  <a:pt x="0" y="7584"/>
                  <a:pt x="2237" y="9821"/>
                </a:cubicBezTo>
                <a:cubicBezTo>
                  <a:pt x="3367" y="10951"/>
                  <a:pt x="4839" y="11516"/>
                  <a:pt x="6312" y="11516"/>
                </a:cubicBezTo>
                <a:cubicBezTo>
                  <a:pt x="7784" y="11516"/>
                  <a:pt x="9256" y="10951"/>
                  <a:pt x="10386" y="9821"/>
                </a:cubicBezTo>
                <a:cubicBezTo>
                  <a:pt x="12623" y="7584"/>
                  <a:pt x="12623" y="3932"/>
                  <a:pt x="10386" y="1695"/>
                </a:cubicBezTo>
                <a:cubicBezTo>
                  <a:pt x="9256" y="566"/>
                  <a:pt x="7784" y="1"/>
                  <a:pt x="6312"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900">
                <a:solidFill>
                  <a:srgbClr val="ABE5D9"/>
                </a:solidFill>
                <a:latin typeface="Fira Sans Extra Condensed SemiBold"/>
                <a:ea typeface="Fira Sans Extra Condensed SemiBold"/>
                <a:cs typeface="Fira Sans Extra Condensed SemiBold"/>
                <a:sym typeface="Fira Sans Extra Condensed SemiBold"/>
              </a:rPr>
              <a:t>3</a:t>
            </a:r>
            <a:endParaRPr>
              <a:solidFill>
                <a:srgbClr val="ABE5D9"/>
              </a:solidFill>
            </a:endParaRPr>
          </a:p>
        </p:txBody>
      </p:sp>
      <p:sp>
        <p:nvSpPr>
          <p:cNvPr id="2339" name="Google Shape;2339;p36"/>
          <p:cNvSpPr/>
          <p:nvPr/>
        </p:nvSpPr>
        <p:spPr>
          <a:xfrm>
            <a:off x="1899422" y="2133989"/>
            <a:ext cx="200225" cy="205310"/>
          </a:xfrm>
          <a:custGeom>
            <a:rect b="b" l="l" r="r" t="t"/>
            <a:pathLst>
              <a:path extrusionOk="0" h="8287" w="8150">
                <a:moveTo>
                  <a:pt x="5821" y="0"/>
                </a:moveTo>
                <a:cubicBezTo>
                  <a:pt x="5935" y="206"/>
                  <a:pt x="6027" y="434"/>
                  <a:pt x="6141" y="640"/>
                </a:cubicBezTo>
                <a:cubicBezTo>
                  <a:pt x="3379" y="2055"/>
                  <a:pt x="1165" y="4497"/>
                  <a:pt x="1" y="7373"/>
                </a:cubicBezTo>
                <a:cubicBezTo>
                  <a:pt x="754" y="7624"/>
                  <a:pt x="1484" y="7921"/>
                  <a:pt x="2169" y="8286"/>
                </a:cubicBezTo>
                <a:cubicBezTo>
                  <a:pt x="2763" y="5593"/>
                  <a:pt x="4406" y="3173"/>
                  <a:pt x="6711" y="1644"/>
                </a:cubicBezTo>
                <a:cubicBezTo>
                  <a:pt x="6780" y="1735"/>
                  <a:pt x="6825" y="1849"/>
                  <a:pt x="6894" y="1941"/>
                </a:cubicBezTo>
                <a:cubicBezTo>
                  <a:pt x="7259" y="1370"/>
                  <a:pt x="7670" y="799"/>
                  <a:pt x="8149" y="297"/>
                </a:cubicBezTo>
                <a:cubicBezTo>
                  <a:pt x="7373" y="115"/>
                  <a:pt x="6597" y="0"/>
                  <a:pt x="582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40" name="Google Shape;2340;p36"/>
          <p:cNvCxnSpPr/>
          <p:nvPr/>
        </p:nvCxnSpPr>
        <p:spPr>
          <a:xfrm rot="10800000">
            <a:off x="1229434" y="2788357"/>
            <a:ext cx="0" cy="433500"/>
          </a:xfrm>
          <a:prstGeom prst="straightConnector1">
            <a:avLst/>
          </a:prstGeom>
          <a:noFill/>
          <a:ln cap="flat" cmpd="sng" w="19050">
            <a:solidFill>
              <a:srgbClr val="FFDDD2"/>
            </a:solidFill>
            <a:prstDash val="solid"/>
            <a:round/>
            <a:headEnd len="med" w="med" type="oval"/>
            <a:tailEnd len="med" w="med" type="none"/>
          </a:ln>
        </p:spPr>
      </p:cxnSp>
      <p:cxnSp>
        <p:nvCxnSpPr>
          <p:cNvPr id="2341" name="Google Shape;2341;p36"/>
          <p:cNvCxnSpPr/>
          <p:nvPr/>
        </p:nvCxnSpPr>
        <p:spPr>
          <a:xfrm rot="10800000">
            <a:off x="4690867" y="2756582"/>
            <a:ext cx="0" cy="433500"/>
          </a:xfrm>
          <a:prstGeom prst="straightConnector1">
            <a:avLst/>
          </a:prstGeom>
          <a:noFill/>
          <a:ln cap="flat" cmpd="sng" w="19050">
            <a:solidFill>
              <a:srgbClr val="FFDDD2"/>
            </a:solidFill>
            <a:prstDash val="solid"/>
            <a:round/>
            <a:headEnd len="med" w="med" type="oval"/>
            <a:tailEnd len="med" w="med" type="none"/>
          </a:ln>
        </p:spPr>
      </p:cxnSp>
      <p:sp>
        <p:nvSpPr>
          <p:cNvPr id="2342" name="Google Shape;2342;p36"/>
          <p:cNvSpPr/>
          <p:nvPr/>
        </p:nvSpPr>
        <p:spPr>
          <a:xfrm>
            <a:off x="3652022" y="2133989"/>
            <a:ext cx="200225" cy="205310"/>
          </a:xfrm>
          <a:custGeom>
            <a:rect b="b" l="l" r="r" t="t"/>
            <a:pathLst>
              <a:path extrusionOk="0" h="8287" w="8150">
                <a:moveTo>
                  <a:pt x="5821" y="0"/>
                </a:moveTo>
                <a:cubicBezTo>
                  <a:pt x="5935" y="206"/>
                  <a:pt x="6027" y="434"/>
                  <a:pt x="6141" y="640"/>
                </a:cubicBezTo>
                <a:cubicBezTo>
                  <a:pt x="3379" y="2055"/>
                  <a:pt x="1165" y="4497"/>
                  <a:pt x="1" y="7373"/>
                </a:cubicBezTo>
                <a:cubicBezTo>
                  <a:pt x="754" y="7624"/>
                  <a:pt x="1484" y="7921"/>
                  <a:pt x="2169" y="8286"/>
                </a:cubicBezTo>
                <a:cubicBezTo>
                  <a:pt x="2763" y="5593"/>
                  <a:pt x="4406" y="3173"/>
                  <a:pt x="6711" y="1644"/>
                </a:cubicBezTo>
                <a:cubicBezTo>
                  <a:pt x="6780" y="1735"/>
                  <a:pt x="6825" y="1849"/>
                  <a:pt x="6894" y="1941"/>
                </a:cubicBezTo>
                <a:cubicBezTo>
                  <a:pt x="7259" y="1370"/>
                  <a:pt x="7670" y="799"/>
                  <a:pt x="8149" y="297"/>
                </a:cubicBezTo>
                <a:cubicBezTo>
                  <a:pt x="7373" y="115"/>
                  <a:pt x="6597" y="0"/>
                  <a:pt x="582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36"/>
          <p:cNvSpPr/>
          <p:nvPr/>
        </p:nvSpPr>
        <p:spPr>
          <a:xfrm>
            <a:off x="5404622" y="2124251"/>
            <a:ext cx="200225" cy="205310"/>
          </a:xfrm>
          <a:custGeom>
            <a:rect b="b" l="l" r="r" t="t"/>
            <a:pathLst>
              <a:path extrusionOk="0" h="8287" w="8150">
                <a:moveTo>
                  <a:pt x="5821" y="0"/>
                </a:moveTo>
                <a:cubicBezTo>
                  <a:pt x="5935" y="206"/>
                  <a:pt x="6027" y="434"/>
                  <a:pt x="6141" y="640"/>
                </a:cubicBezTo>
                <a:cubicBezTo>
                  <a:pt x="3379" y="2055"/>
                  <a:pt x="1165" y="4497"/>
                  <a:pt x="1" y="7373"/>
                </a:cubicBezTo>
                <a:cubicBezTo>
                  <a:pt x="754" y="7624"/>
                  <a:pt x="1484" y="7921"/>
                  <a:pt x="2169" y="8286"/>
                </a:cubicBezTo>
                <a:cubicBezTo>
                  <a:pt x="2763" y="5593"/>
                  <a:pt x="4406" y="3173"/>
                  <a:pt x="6711" y="1644"/>
                </a:cubicBezTo>
                <a:cubicBezTo>
                  <a:pt x="6780" y="1735"/>
                  <a:pt x="6825" y="1849"/>
                  <a:pt x="6894" y="1941"/>
                </a:cubicBezTo>
                <a:cubicBezTo>
                  <a:pt x="7259" y="1370"/>
                  <a:pt x="7670" y="799"/>
                  <a:pt x="8149" y="297"/>
                </a:cubicBezTo>
                <a:cubicBezTo>
                  <a:pt x="7373" y="115"/>
                  <a:pt x="6597" y="0"/>
                  <a:pt x="582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44" name="Google Shape;2344;p36"/>
          <p:cNvCxnSpPr/>
          <p:nvPr/>
        </p:nvCxnSpPr>
        <p:spPr>
          <a:xfrm rot="10800000">
            <a:off x="6465804" y="2791019"/>
            <a:ext cx="0" cy="433500"/>
          </a:xfrm>
          <a:prstGeom prst="straightConnector1">
            <a:avLst/>
          </a:prstGeom>
          <a:noFill/>
          <a:ln cap="flat" cmpd="sng" w="19050">
            <a:solidFill>
              <a:srgbClr val="FFDDD2"/>
            </a:solidFill>
            <a:prstDash val="solid"/>
            <a:round/>
            <a:headEnd len="med" w="med" type="oval"/>
            <a:tailEnd len="med" w="med" type="none"/>
          </a:ln>
        </p:spPr>
      </p:cxnSp>
      <p:cxnSp>
        <p:nvCxnSpPr>
          <p:cNvPr id="2345" name="Google Shape;2345;p36"/>
          <p:cNvCxnSpPr/>
          <p:nvPr/>
        </p:nvCxnSpPr>
        <p:spPr>
          <a:xfrm rot="10800000">
            <a:off x="2928504" y="2791019"/>
            <a:ext cx="0" cy="433500"/>
          </a:xfrm>
          <a:prstGeom prst="straightConnector1">
            <a:avLst/>
          </a:prstGeom>
          <a:noFill/>
          <a:ln cap="flat" cmpd="sng" w="19050">
            <a:solidFill>
              <a:srgbClr val="FFDDD2"/>
            </a:solidFill>
            <a:prstDash val="solid"/>
            <a:round/>
            <a:headEnd len="med" w="med" type="oval"/>
            <a:tailEnd len="med" w="med" type="none"/>
          </a:ln>
        </p:spPr>
      </p:cxnSp>
      <p:grpSp>
        <p:nvGrpSpPr>
          <p:cNvPr id="2346" name="Google Shape;2346;p36"/>
          <p:cNvGrpSpPr/>
          <p:nvPr/>
        </p:nvGrpSpPr>
        <p:grpSpPr>
          <a:xfrm flipH="1">
            <a:off x="4442388" y="5303014"/>
            <a:ext cx="699458" cy="245703"/>
            <a:chOff x="2975113" y="1557825"/>
            <a:chExt cx="800113" cy="303300"/>
          </a:xfrm>
        </p:grpSpPr>
        <p:cxnSp>
          <p:nvCxnSpPr>
            <p:cNvPr id="2347" name="Google Shape;2347;p36"/>
            <p:cNvCxnSpPr/>
            <p:nvPr/>
          </p:nvCxnSpPr>
          <p:spPr>
            <a:xfrm>
              <a:off x="2975113" y="1560550"/>
              <a:ext cx="443100" cy="0"/>
            </a:xfrm>
            <a:prstGeom prst="straightConnector1">
              <a:avLst/>
            </a:prstGeom>
            <a:noFill/>
            <a:ln cap="flat" cmpd="sng" w="19050">
              <a:solidFill>
                <a:srgbClr val="ABE5D9"/>
              </a:solidFill>
              <a:prstDash val="solid"/>
              <a:round/>
              <a:headEnd len="med" w="med" type="none"/>
              <a:tailEnd len="med" w="med" type="none"/>
            </a:ln>
          </p:spPr>
        </p:cxnSp>
        <p:cxnSp>
          <p:nvCxnSpPr>
            <p:cNvPr id="2348" name="Google Shape;2348;p36"/>
            <p:cNvCxnSpPr/>
            <p:nvPr/>
          </p:nvCxnSpPr>
          <p:spPr>
            <a:xfrm>
              <a:off x="3410425" y="1557825"/>
              <a:ext cx="364800" cy="303300"/>
            </a:xfrm>
            <a:prstGeom prst="straightConnector1">
              <a:avLst/>
            </a:prstGeom>
            <a:noFill/>
            <a:ln cap="flat" cmpd="sng" w="19050">
              <a:solidFill>
                <a:srgbClr val="ABE5D9"/>
              </a:solidFill>
              <a:prstDash val="solid"/>
              <a:round/>
              <a:headEnd len="med" w="med" type="none"/>
              <a:tailEnd len="med" w="med" type="none"/>
            </a:ln>
          </p:spPr>
        </p:cxnSp>
      </p:grpSp>
      <p:sp>
        <p:nvSpPr>
          <p:cNvPr id="2349" name="Google Shape;2349;p36"/>
          <p:cNvSpPr/>
          <p:nvPr/>
        </p:nvSpPr>
        <p:spPr>
          <a:xfrm>
            <a:off x="2680032" y="5459085"/>
            <a:ext cx="2138100" cy="1981500"/>
          </a:xfrm>
          <a:prstGeom prst="ellipse">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36"/>
          <p:cNvSpPr/>
          <p:nvPr/>
        </p:nvSpPr>
        <p:spPr>
          <a:xfrm>
            <a:off x="4397485" y="5486756"/>
            <a:ext cx="136884" cy="127403"/>
          </a:xfrm>
          <a:custGeom>
            <a:rect b="b" l="l" r="r" t="t"/>
            <a:pathLst>
              <a:path extrusionOk="0" h="5113" w="5091">
                <a:moveTo>
                  <a:pt x="2557" y="0"/>
                </a:moveTo>
                <a:cubicBezTo>
                  <a:pt x="1142" y="0"/>
                  <a:pt x="1" y="1141"/>
                  <a:pt x="1" y="2557"/>
                </a:cubicBezTo>
                <a:cubicBezTo>
                  <a:pt x="1" y="3972"/>
                  <a:pt x="1142" y="5113"/>
                  <a:pt x="2557" y="5113"/>
                </a:cubicBezTo>
                <a:cubicBezTo>
                  <a:pt x="3949" y="5113"/>
                  <a:pt x="5091" y="3972"/>
                  <a:pt x="5091" y="2557"/>
                </a:cubicBezTo>
                <a:cubicBezTo>
                  <a:pt x="5091" y="1141"/>
                  <a:pt x="3949" y="0"/>
                  <a:pt x="255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36"/>
          <p:cNvSpPr/>
          <p:nvPr/>
        </p:nvSpPr>
        <p:spPr>
          <a:xfrm>
            <a:off x="4430015" y="5517452"/>
            <a:ext cx="71817" cy="66580"/>
          </a:xfrm>
          <a:custGeom>
            <a:rect b="b" l="l" r="r" t="t"/>
            <a:pathLst>
              <a:path extrusionOk="0" h="2672" w="2671">
                <a:moveTo>
                  <a:pt x="1347" y="1"/>
                </a:moveTo>
                <a:cubicBezTo>
                  <a:pt x="594" y="1"/>
                  <a:pt x="0" y="594"/>
                  <a:pt x="0" y="1325"/>
                </a:cubicBezTo>
                <a:cubicBezTo>
                  <a:pt x="0" y="2055"/>
                  <a:pt x="594" y="2671"/>
                  <a:pt x="1347" y="2671"/>
                </a:cubicBezTo>
                <a:cubicBezTo>
                  <a:pt x="2077" y="2671"/>
                  <a:pt x="2671" y="2055"/>
                  <a:pt x="2671" y="1325"/>
                </a:cubicBezTo>
                <a:cubicBezTo>
                  <a:pt x="2671" y="594"/>
                  <a:pt x="2077" y="1"/>
                  <a:pt x="134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36"/>
          <p:cNvSpPr/>
          <p:nvPr/>
        </p:nvSpPr>
        <p:spPr>
          <a:xfrm>
            <a:off x="2977478" y="5486756"/>
            <a:ext cx="136884" cy="127403"/>
          </a:xfrm>
          <a:custGeom>
            <a:rect b="b" l="l" r="r" t="t"/>
            <a:pathLst>
              <a:path extrusionOk="0" h="5113" w="5091">
                <a:moveTo>
                  <a:pt x="2557" y="0"/>
                </a:moveTo>
                <a:cubicBezTo>
                  <a:pt x="1142" y="0"/>
                  <a:pt x="1" y="1141"/>
                  <a:pt x="1" y="2557"/>
                </a:cubicBezTo>
                <a:cubicBezTo>
                  <a:pt x="1" y="3972"/>
                  <a:pt x="1142" y="5113"/>
                  <a:pt x="2557" y="5113"/>
                </a:cubicBezTo>
                <a:cubicBezTo>
                  <a:pt x="3950" y="5113"/>
                  <a:pt x="5091" y="3972"/>
                  <a:pt x="5091" y="2557"/>
                </a:cubicBezTo>
                <a:cubicBezTo>
                  <a:pt x="5091" y="1141"/>
                  <a:pt x="3950" y="0"/>
                  <a:pt x="255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53" name="Google Shape;2353;p36"/>
          <p:cNvGrpSpPr/>
          <p:nvPr/>
        </p:nvGrpSpPr>
        <p:grpSpPr>
          <a:xfrm flipH="1">
            <a:off x="5130017" y="4989973"/>
            <a:ext cx="629528" cy="634179"/>
            <a:chOff x="2268306" y="3946838"/>
            <a:chExt cx="720119" cy="782840"/>
          </a:xfrm>
        </p:grpSpPr>
        <p:sp>
          <p:nvSpPr>
            <p:cNvPr id="2354" name="Google Shape;2354;p36"/>
            <p:cNvSpPr/>
            <p:nvPr/>
          </p:nvSpPr>
          <p:spPr>
            <a:xfrm>
              <a:off x="2597343" y="3946838"/>
              <a:ext cx="391082" cy="782840"/>
            </a:xfrm>
            <a:custGeom>
              <a:rect b="b" l="l" r="r" t="t"/>
              <a:pathLst>
                <a:path extrusionOk="0" h="25452" w="12715">
                  <a:moveTo>
                    <a:pt x="1" y="1"/>
                  </a:moveTo>
                  <a:lnTo>
                    <a:pt x="1" y="25451"/>
                  </a:lnTo>
                  <a:cubicBezTo>
                    <a:pt x="7008" y="25451"/>
                    <a:pt x="12715" y="19745"/>
                    <a:pt x="12715" y="12715"/>
                  </a:cubicBezTo>
                  <a:cubicBezTo>
                    <a:pt x="12715" y="5707"/>
                    <a:pt x="7008"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36"/>
            <p:cNvSpPr/>
            <p:nvPr/>
          </p:nvSpPr>
          <p:spPr>
            <a:xfrm>
              <a:off x="2268306" y="4004414"/>
              <a:ext cx="663470" cy="663470"/>
            </a:xfrm>
            <a:custGeom>
              <a:rect b="b" l="l" r="r" t="t"/>
              <a:pathLst>
                <a:path extrusionOk="0" h="21571" w="21571">
                  <a:moveTo>
                    <a:pt x="10797" y="1"/>
                  </a:moveTo>
                  <a:cubicBezTo>
                    <a:pt x="4840" y="1"/>
                    <a:pt x="1" y="4840"/>
                    <a:pt x="1" y="10797"/>
                  </a:cubicBezTo>
                  <a:cubicBezTo>
                    <a:pt x="1" y="16754"/>
                    <a:pt x="4840" y="21570"/>
                    <a:pt x="10797" y="21570"/>
                  </a:cubicBezTo>
                  <a:cubicBezTo>
                    <a:pt x="16732" y="21570"/>
                    <a:pt x="21571" y="16754"/>
                    <a:pt x="21571" y="10797"/>
                  </a:cubicBezTo>
                  <a:cubicBezTo>
                    <a:pt x="21571" y="4840"/>
                    <a:pt x="16732" y="1"/>
                    <a:pt x="10797"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56" name="Google Shape;2356;p36"/>
          <p:cNvSpPr/>
          <p:nvPr/>
        </p:nvSpPr>
        <p:spPr>
          <a:xfrm>
            <a:off x="3010009" y="5517452"/>
            <a:ext cx="71843" cy="66580"/>
          </a:xfrm>
          <a:custGeom>
            <a:rect b="b" l="l" r="r" t="t"/>
            <a:pathLst>
              <a:path extrusionOk="0" h="2672" w="2672">
                <a:moveTo>
                  <a:pt x="1347" y="1"/>
                </a:moveTo>
                <a:cubicBezTo>
                  <a:pt x="594" y="1"/>
                  <a:pt x="1" y="594"/>
                  <a:pt x="1" y="1325"/>
                </a:cubicBezTo>
                <a:cubicBezTo>
                  <a:pt x="1" y="2055"/>
                  <a:pt x="594" y="2671"/>
                  <a:pt x="1347" y="2671"/>
                </a:cubicBezTo>
                <a:cubicBezTo>
                  <a:pt x="2078" y="2671"/>
                  <a:pt x="2671" y="2055"/>
                  <a:pt x="2671" y="1325"/>
                </a:cubicBezTo>
                <a:cubicBezTo>
                  <a:pt x="2671" y="594"/>
                  <a:pt x="2078" y="1"/>
                  <a:pt x="134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57" name="Google Shape;2357;p36"/>
          <p:cNvGrpSpPr/>
          <p:nvPr/>
        </p:nvGrpSpPr>
        <p:grpSpPr>
          <a:xfrm>
            <a:off x="2356683" y="5303014"/>
            <a:ext cx="699458" cy="245703"/>
            <a:chOff x="2975113" y="1557825"/>
            <a:chExt cx="800113" cy="303300"/>
          </a:xfrm>
        </p:grpSpPr>
        <p:cxnSp>
          <p:nvCxnSpPr>
            <p:cNvPr id="2358" name="Google Shape;2358;p36"/>
            <p:cNvCxnSpPr/>
            <p:nvPr/>
          </p:nvCxnSpPr>
          <p:spPr>
            <a:xfrm>
              <a:off x="2975113" y="1560550"/>
              <a:ext cx="443100" cy="0"/>
            </a:xfrm>
            <a:prstGeom prst="straightConnector1">
              <a:avLst/>
            </a:prstGeom>
            <a:noFill/>
            <a:ln cap="flat" cmpd="sng" w="19050">
              <a:solidFill>
                <a:srgbClr val="ABE5D9"/>
              </a:solidFill>
              <a:prstDash val="solid"/>
              <a:round/>
              <a:headEnd len="med" w="med" type="none"/>
              <a:tailEnd len="med" w="med" type="none"/>
            </a:ln>
          </p:spPr>
        </p:cxnSp>
        <p:cxnSp>
          <p:nvCxnSpPr>
            <p:cNvPr id="2359" name="Google Shape;2359;p36"/>
            <p:cNvCxnSpPr/>
            <p:nvPr/>
          </p:nvCxnSpPr>
          <p:spPr>
            <a:xfrm>
              <a:off x="3410425" y="1557825"/>
              <a:ext cx="364800" cy="303300"/>
            </a:xfrm>
            <a:prstGeom prst="straightConnector1">
              <a:avLst/>
            </a:prstGeom>
            <a:noFill/>
            <a:ln cap="flat" cmpd="sng" w="19050">
              <a:solidFill>
                <a:srgbClr val="ABE5D9"/>
              </a:solidFill>
              <a:prstDash val="solid"/>
              <a:round/>
              <a:headEnd len="med" w="med" type="none"/>
              <a:tailEnd len="med" w="med" type="none"/>
            </a:ln>
          </p:spPr>
        </p:cxnSp>
      </p:grpSp>
      <p:sp>
        <p:nvSpPr>
          <p:cNvPr id="2360" name="Google Shape;2360;p36"/>
          <p:cNvSpPr/>
          <p:nvPr/>
        </p:nvSpPr>
        <p:spPr>
          <a:xfrm>
            <a:off x="155500" y="4999356"/>
            <a:ext cx="1768149" cy="607464"/>
          </a:xfrm>
          <a:custGeom>
            <a:rect b="b" l="l" r="r" t="t"/>
            <a:pathLst>
              <a:path extrusionOk="0" h="24379" w="65761">
                <a:moveTo>
                  <a:pt x="12212" y="1"/>
                </a:moveTo>
                <a:cubicBezTo>
                  <a:pt x="5479" y="1"/>
                  <a:pt x="0" y="5479"/>
                  <a:pt x="0" y="12190"/>
                </a:cubicBezTo>
                <a:cubicBezTo>
                  <a:pt x="0" y="18923"/>
                  <a:pt x="5479" y="24378"/>
                  <a:pt x="12212" y="24378"/>
                </a:cubicBezTo>
                <a:lnTo>
                  <a:pt x="65760" y="24378"/>
                </a:lnTo>
                <a:lnTo>
                  <a:pt x="65760" y="23945"/>
                </a:lnTo>
                <a:lnTo>
                  <a:pt x="12212" y="23945"/>
                </a:lnTo>
                <a:cubicBezTo>
                  <a:pt x="5730" y="23945"/>
                  <a:pt x="457" y="18672"/>
                  <a:pt x="457" y="12190"/>
                </a:cubicBezTo>
                <a:cubicBezTo>
                  <a:pt x="457" y="5707"/>
                  <a:pt x="5730" y="457"/>
                  <a:pt x="12212" y="457"/>
                </a:cubicBezTo>
                <a:lnTo>
                  <a:pt x="65760" y="457"/>
                </a:lnTo>
                <a:lnTo>
                  <a:pt x="6576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36"/>
          <p:cNvSpPr/>
          <p:nvPr/>
        </p:nvSpPr>
        <p:spPr>
          <a:xfrm>
            <a:off x="2026246" y="4986275"/>
            <a:ext cx="341875" cy="634200"/>
          </a:xfrm>
          <a:custGeom>
            <a:rect b="b" l="l" r="r" t="t"/>
            <a:pathLst>
              <a:path extrusionOk="0" h="25452" w="12715">
                <a:moveTo>
                  <a:pt x="1" y="1"/>
                </a:moveTo>
                <a:lnTo>
                  <a:pt x="1" y="25451"/>
                </a:lnTo>
                <a:cubicBezTo>
                  <a:pt x="7008" y="25451"/>
                  <a:pt x="12715" y="19745"/>
                  <a:pt x="12715" y="12715"/>
                </a:cubicBezTo>
                <a:cubicBezTo>
                  <a:pt x="12715" y="5684"/>
                  <a:pt x="7008"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36"/>
          <p:cNvSpPr/>
          <p:nvPr/>
        </p:nvSpPr>
        <p:spPr>
          <a:xfrm>
            <a:off x="1738616" y="5032917"/>
            <a:ext cx="579990" cy="537495"/>
          </a:xfrm>
          <a:custGeom>
            <a:rect b="b" l="l" r="r" t="t"/>
            <a:pathLst>
              <a:path extrusionOk="0" h="21571" w="21571">
                <a:moveTo>
                  <a:pt x="10797" y="1"/>
                </a:moveTo>
                <a:cubicBezTo>
                  <a:pt x="4840" y="1"/>
                  <a:pt x="1" y="4840"/>
                  <a:pt x="1" y="10797"/>
                </a:cubicBezTo>
                <a:cubicBezTo>
                  <a:pt x="1" y="16754"/>
                  <a:pt x="4840" y="21570"/>
                  <a:pt x="10797" y="21570"/>
                </a:cubicBezTo>
                <a:cubicBezTo>
                  <a:pt x="16732" y="21570"/>
                  <a:pt x="21571" y="16754"/>
                  <a:pt x="21571" y="10797"/>
                </a:cubicBezTo>
                <a:cubicBezTo>
                  <a:pt x="21571" y="4840"/>
                  <a:pt x="16732" y="1"/>
                  <a:pt x="10797"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36"/>
          <p:cNvSpPr/>
          <p:nvPr/>
        </p:nvSpPr>
        <p:spPr>
          <a:xfrm>
            <a:off x="5581176" y="5003342"/>
            <a:ext cx="1768122" cy="607464"/>
          </a:xfrm>
          <a:custGeom>
            <a:rect b="b" l="l" r="r" t="t"/>
            <a:pathLst>
              <a:path extrusionOk="0" h="24379" w="65760">
                <a:moveTo>
                  <a:pt x="0" y="1"/>
                </a:moveTo>
                <a:lnTo>
                  <a:pt x="0" y="434"/>
                </a:lnTo>
                <a:lnTo>
                  <a:pt x="53548" y="434"/>
                </a:lnTo>
                <a:cubicBezTo>
                  <a:pt x="60031" y="434"/>
                  <a:pt x="65303" y="5707"/>
                  <a:pt x="65303" y="12189"/>
                </a:cubicBezTo>
                <a:cubicBezTo>
                  <a:pt x="65303" y="18672"/>
                  <a:pt x="60031" y="23944"/>
                  <a:pt x="53548" y="23944"/>
                </a:cubicBezTo>
                <a:lnTo>
                  <a:pt x="0" y="23944"/>
                </a:lnTo>
                <a:lnTo>
                  <a:pt x="0" y="24378"/>
                </a:lnTo>
                <a:lnTo>
                  <a:pt x="53548" y="24378"/>
                </a:lnTo>
                <a:cubicBezTo>
                  <a:pt x="60282" y="24378"/>
                  <a:pt x="65760" y="18923"/>
                  <a:pt x="65760" y="12189"/>
                </a:cubicBezTo>
                <a:cubicBezTo>
                  <a:pt x="65760" y="5456"/>
                  <a:pt x="60282" y="1"/>
                  <a:pt x="5354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36"/>
          <p:cNvSpPr txBox="1"/>
          <p:nvPr/>
        </p:nvSpPr>
        <p:spPr>
          <a:xfrm>
            <a:off x="-166924" y="5185625"/>
            <a:ext cx="1880700" cy="209400"/>
          </a:xfrm>
          <a:prstGeom prst="rect">
            <a:avLst/>
          </a:prstGeom>
          <a:noFill/>
          <a:ln>
            <a:noFill/>
          </a:ln>
        </p:spPr>
        <p:txBody>
          <a:bodyPr anchorCtr="0" anchor="ctr" bIns="91425" lIns="91425" spcFirstLastPara="1" rIns="91425" wrap="square" tIns="91425">
            <a:noAutofit/>
          </a:bodyPr>
          <a:lstStyle/>
          <a:p>
            <a:pPr indent="0" lvl="0" marL="914400" rtl="0" algn="l">
              <a:lnSpc>
                <a:spcPct val="115000"/>
              </a:lnSpc>
              <a:spcBef>
                <a:spcPts val="1200"/>
              </a:spcBef>
              <a:spcAft>
                <a:spcPts val="1200"/>
              </a:spcAft>
              <a:buClr>
                <a:schemeClr val="dk1"/>
              </a:buClr>
              <a:buSzPts val="1100"/>
              <a:buFont typeface="Arial"/>
              <a:buNone/>
            </a:pPr>
            <a:r>
              <a:rPr b="1" lang="en-GB" sz="1200">
                <a:solidFill>
                  <a:srgbClr val="1C4588"/>
                </a:solidFill>
                <a:latin typeface="Lora"/>
                <a:ea typeface="Lora"/>
                <a:cs typeface="Lora"/>
                <a:sym typeface="Lora"/>
              </a:rPr>
              <a:t>Medical</a:t>
            </a:r>
            <a:endParaRPr sz="1200">
              <a:solidFill>
                <a:srgbClr val="000000"/>
              </a:solidFill>
              <a:latin typeface="Lora"/>
              <a:ea typeface="Lora"/>
              <a:cs typeface="Lora"/>
              <a:sym typeface="Lora"/>
            </a:endParaRPr>
          </a:p>
        </p:txBody>
      </p:sp>
      <p:sp>
        <p:nvSpPr>
          <p:cNvPr id="2365" name="Google Shape;2365;p36"/>
          <p:cNvSpPr txBox="1"/>
          <p:nvPr/>
        </p:nvSpPr>
        <p:spPr>
          <a:xfrm>
            <a:off x="5105175" y="5185625"/>
            <a:ext cx="2835300" cy="209400"/>
          </a:xfrm>
          <a:prstGeom prst="rect">
            <a:avLst/>
          </a:prstGeom>
          <a:noFill/>
          <a:ln>
            <a:noFill/>
          </a:ln>
        </p:spPr>
        <p:txBody>
          <a:bodyPr anchorCtr="0" anchor="ctr" bIns="91425" lIns="91425" spcFirstLastPara="1" rIns="91425" wrap="square" tIns="91425">
            <a:noAutofit/>
          </a:bodyPr>
          <a:lstStyle/>
          <a:p>
            <a:pPr indent="0" lvl="0" marL="914400" rtl="0" algn="l">
              <a:lnSpc>
                <a:spcPct val="115000"/>
              </a:lnSpc>
              <a:spcBef>
                <a:spcPts val="1200"/>
              </a:spcBef>
              <a:spcAft>
                <a:spcPts val="1200"/>
              </a:spcAft>
              <a:buClr>
                <a:schemeClr val="dk1"/>
              </a:buClr>
              <a:buSzPts val="1100"/>
              <a:buFont typeface="Arial"/>
              <a:buNone/>
            </a:pPr>
            <a:r>
              <a:rPr b="1" lang="en-GB" sz="1200">
                <a:solidFill>
                  <a:srgbClr val="1C4588"/>
                </a:solidFill>
                <a:latin typeface="Lora"/>
                <a:ea typeface="Lora"/>
                <a:cs typeface="Lora"/>
                <a:sym typeface="Lora"/>
              </a:rPr>
              <a:t>Surgical</a:t>
            </a:r>
            <a:endParaRPr sz="1200">
              <a:solidFill>
                <a:srgbClr val="000000"/>
              </a:solidFill>
              <a:latin typeface="Lora"/>
              <a:ea typeface="Lora"/>
              <a:cs typeface="Lora"/>
              <a:sym typeface="Lora"/>
            </a:endParaRPr>
          </a:p>
        </p:txBody>
      </p:sp>
      <p:sp>
        <p:nvSpPr>
          <p:cNvPr id="2366" name="Google Shape;2366;p36"/>
          <p:cNvSpPr/>
          <p:nvPr/>
        </p:nvSpPr>
        <p:spPr>
          <a:xfrm>
            <a:off x="3850813" y="7028158"/>
            <a:ext cx="411624" cy="50313"/>
          </a:xfrm>
          <a:custGeom>
            <a:rect b="b" l="l" r="r" t="t"/>
            <a:pathLst>
              <a:path extrusionOk="0" h="684" w="4262">
                <a:moveTo>
                  <a:pt x="343" y="0"/>
                </a:moveTo>
                <a:cubicBezTo>
                  <a:pt x="157" y="0"/>
                  <a:pt x="0" y="157"/>
                  <a:pt x="0" y="343"/>
                </a:cubicBezTo>
                <a:cubicBezTo>
                  <a:pt x="0" y="530"/>
                  <a:pt x="157" y="683"/>
                  <a:pt x="343" y="683"/>
                </a:cubicBezTo>
                <a:lnTo>
                  <a:pt x="3918" y="683"/>
                </a:lnTo>
                <a:cubicBezTo>
                  <a:pt x="4104" y="683"/>
                  <a:pt x="4261" y="530"/>
                  <a:pt x="4261" y="343"/>
                </a:cubicBezTo>
                <a:cubicBezTo>
                  <a:pt x="4261" y="157"/>
                  <a:pt x="4104" y="0"/>
                  <a:pt x="3918"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67" name="Google Shape;2367;p36"/>
          <p:cNvGrpSpPr/>
          <p:nvPr/>
        </p:nvGrpSpPr>
        <p:grpSpPr>
          <a:xfrm>
            <a:off x="3853614" y="5563113"/>
            <a:ext cx="405539" cy="1505134"/>
            <a:chOff x="2612450" y="3738750"/>
            <a:chExt cx="104975" cy="511550"/>
          </a:xfrm>
        </p:grpSpPr>
        <p:sp>
          <p:nvSpPr>
            <p:cNvPr id="2368" name="Google Shape;2368;p36"/>
            <p:cNvSpPr/>
            <p:nvPr/>
          </p:nvSpPr>
          <p:spPr>
            <a:xfrm>
              <a:off x="2663400" y="3738750"/>
              <a:ext cx="3100" cy="106925"/>
            </a:xfrm>
            <a:custGeom>
              <a:rect b="b" l="l" r="r" t="t"/>
              <a:pathLst>
                <a:path extrusionOk="0" h="4277" w="124">
                  <a:moveTo>
                    <a:pt x="0" y="0"/>
                  </a:moveTo>
                  <a:lnTo>
                    <a:pt x="0" y="4276"/>
                  </a:lnTo>
                  <a:lnTo>
                    <a:pt x="123" y="4276"/>
                  </a:lnTo>
                  <a:lnTo>
                    <a:pt x="123" y="0"/>
                  </a:lnTo>
                  <a:close/>
                </a:path>
              </a:pathLst>
            </a:custGeom>
            <a:solidFill>
              <a:srgbClr val="89B8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36"/>
            <p:cNvSpPr/>
            <p:nvPr/>
          </p:nvSpPr>
          <p:spPr>
            <a:xfrm>
              <a:off x="2630750" y="3849550"/>
              <a:ext cx="68400" cy="309825"/>
            </a:xfrm>
            <a:custGeom>
              <a:rect b="b" l="l" r="r" t="t"/>
              <a:pathLst>
                <a:path extrusionOk="0" h="12393" w="2736">
                  <a:moveTo>
                    <a:pt x="1198" y="1"/>
                  </a:moveTo>
                  <a:cubicBezTo>
                    <a:pt x="903" y="31"/>
                    <a:pt x="623" y="172"/>
                    <a:pt x="403" y="389"/>
                  </a:cubicBezTo>
                  <a:cubicBezTo>
                    <a:pt x="142" y="639"/>
                    <a:pt x="0" y="978"/>
                    <a:pt x="0" y="1352"/>
                  </a:cubicBezTo>
                  <a:lnTo>
                    <a:pt x="0" y="12377"/>
                  </a:lnTo>
                  <a:lnTo>
                    <a:pt x="2735" y="12392"/>
                  </a:lnTo>
                  <a:lnTo>
                    <a:pt x="2735" y="1352"/>
                  </a:lnTo>
                  <a:cubicBezTo>
                    <a:pt x="2735" y="870"/>
                    <a:pt x="2489" y="437"/>
                    <a:pt x="2082" y="187"/>
                  </a:cubicBezTo>
                  <a:cubicBezTo>
                    <a:pt x="1914" y="79"/>
                    <a:pt x="1728" y="16"/>
                    <a:pt x="154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36"/>
            <p:cNvSpPr/>
            <p:nvPr/>
          </p:nvSpPr>
          <p:spPr>
            <a:xfrm>
              <a:off x="2650600" y="3898150"/>
              <a:ext cx="28400" cy="347125"/>
            </a:xfrm>
            <a:custGeom>
              <a:rect b="b" l="l" r="r" t="t"/>
              <a:pathLst>
                <a:path extrusionOk="0" h="13885" w="1136">
                  <a:moveTo>
                    <a:pt x="1" y="1"/>
                  </a:moveTo>
                  <a:lnTo>
                    <a:pt x="1" y="13884"/>
                  </a:lnTo>
                  <a:lnTo>
                    <a:pt x="1135" y="13884"/>
                  </a:lnTo>
                  <a:lnTo>
                    <a:pt x="1135"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36"/>
            <p:cNvSpPr/>
            <p:nvPr/>
          </p:nvSpPr>
          <p:spPr>
            <a:xfrm>
              <a:off x="2618700" y="4240575"/>
              <a:ext cx="92575" cy="9725"/>
            </a:xfrm>
            <a:custGeom>
              <a:rect b="b" l="l" r="r" t="t"/>
              <a:pathLst>
                <a:path extrusionOk="0" h="389" w="3703">
                  <a:moveTo>
                    <a:pt x="1" y="1"/>
                  </a:moveTo>
                  <a:lnTo>
                    <a:pt x="1" y="389"/>
                  </a:lnTo>
                  <a:lnTo>
                    <a:pt x="3702" y="389"/>
                  </a:lnTo>
                  <a:lnTo>
                    <a:pt x="3702" y="1"/>
                  </a:lnTo>
                  <a:close/>
                </a:path>
              </a:pathLst>
            </a:cu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36"/>
            <p:cNvSpPr/>
            <p:nvPr/>
          </p:nvSpPr>
          <p:spPr>
            <a:xfrm>
              <a:off x="2637750" y="3856175"/>
              <a:ext cx="54400" cy="148450"/>
            </a:xfrm>
            <a:custGeom>
              <a:rect b="b" l="l" r="r" t="t"/>
              <a:pathLst>
                <a:path extrusionOk="0" h="5938" w="2176">
                  <a:moveTo>
                    <a:pt x="1090" y="1"/>
                  </a:moveTo>
                  <a:cubicBezTo>
                    <a:pt x="481" y="1"/>
                    <a:pt x="0" y="497"/>
                    <a:pt x="0" y="1087"/>
                  </a:cubicBezTo>
                  <a:lnTo>
                    <a:pt x="0" y="5937"/>
                  </a:lnTo>
                  <a:lnTo>
                    <a:pt x="2175" y="5922"/>
                  </a:lnTo>
                  <a:lnTo>
                    <a:pt x="2175" y="1087"/>
                  </a:lnTo>
                  <a:cubicBezTo>
                    <a:pt x="2175" y="497"/>
                    <a:pt x="1694" y="1"/>
                    <a:pt x="1090"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36"/>
            <p:cNvSpPr/>
            <p:nvPr/>
          </p:nvSpPr>
          <p:spPr>
            <a:xfrm>
              <a:off x="2612450" y="4157000"/>
              <a:ext cx="104975" cy="7775"/>
            </a:xfrm>
            <a:custGeom>
              <a:rect b="b" l="l" r="r" t="t"/>
              <a:pathLst>
                <a:path extrusionOk="0" h="311" w="4199">
                  <a:moveTo>
                    <a:pt x="158" y="1"/>
                  </a:moveTo>
                  <a:cubicBezTo>
                    <a:pt x="79" y="1"/>
                    <a:pt x="1" y="60"/>
                    <a:pt x="1" y="154"/>
                  </a:cubicBezTo>
                  <a:cubicBezTo>
                    <a:pt x="1" y="247"/>
                    <a:pt x="79" y="310"/>
                    <a:pt x="158" y="310"/>
                  </a:cubicBezTo>
                  <a:lnTo>
                    <a:pt x="4027" y="310"/>
                  </a:lnTo>
                  <a:cubicBezTo>
                    <a:pt x="4120" y="310"/>
                    <a:pt x="4198" y="247"/>
                    <a:pt x="4198" y="154"/>
                  </a:cubicBezTo>
                  <a:cubicBezTo>
                    <a:pt x="4198" y="60"/>
                    <a:pt x="4120" y="1"/>
                    <a:pt x="4027"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36"/>
            <p:cNvSpPr/>
            <p:nvPr/>
          </p:nvSpPr>
          <p:spPr>
            <a:xfrm>
              <a:off x="2650600" y="4164750"/>
              <a:ext cx="28775" cy="11300"/>
            </a:xfrm>
            <a:custGeom>
              <a:rect b="b" l="l" r="r" t="t"/>
              <a:pathLst>
                <a:path extrusionOk="0" h="452" w="1151">
                  <a:moveTo>
                    <a:pt x="1" y="0"/>
                  </a:moveTo>
                  <a:lnTo>
                    <a:pt x="1" y="452"/>
                  </a:lnTo>
                  <a:lnTo>
                    <a:pt x="1150" y="452"/>
                  </a:lnTo>
                  <a:lnTo>
                    <a:pt x="1150" y="0"/>
                  </a:lnTo>
                  <a:close/>
                </a:path>
              </a:pathLst>
            </a:custGeom>
            <a:solidFill>
              <a:srgbClr val="F0F6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36"/>
            <p:cNvSpPr/>
            <p:nvPr/>
          </p:nvSpPr>
          <p:spPr>
            <a:xfrm>
              <a:off x="2650975" y="4232750"/>
              <a:ext cx="28025" cy="3950"/>
            </a:xfrm>
            <a:custGeom>
              <a:rect b="b" l="l" r="r" t="t"/>
              <a:pathLst>
                <a:path extrusionOk="0" h="158" w="1121">
                  <a:moveTo>
                    <a:pt x="1" y="1"/>
                  </a:moveTo>
                  <a:lnTo>
                    <a:pt x="1" y="157"/>
                  </a:lnTo>
                  <a:lnTo>
                    <a:pt x="1120" y="157"/>
                  </a:lnTo>
                  <a:lnTo>
                    <a:pt x="1120" y="1"/>
                  </a:lnTo>
                  <a:close/>
                </a:path>
              </a:pathLst>
            </a:custGeom>
            <a:solidFill>
              <a:srgbClr val="F0F6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36"/>
            <p:cNvSpPr/>
            <p:nvPr/>
          </p:nvSpPr>
          <p:spPr>
            <a:xfrm>
              <a:off x="2650600" y="4164750"/>
              <a:ext cx="8900" cy="69975"/>
            </a:xfrm>
            <a:custGeom>
              <a:rect b="b" l="l" r="r" t="t"/>
              <a:pathLst>
                <a:path extrusionOk="0" h="2799" w="356">
                  <a:moveTo>
                    <a:pt x="1" y="0"/>
                  </a:moveTo>
                  <a:lnTo>
                    <a:pt x="1" y="2799"/>
                  </a:lnTo>
                  <a:lnTo>
                    <a:pt x="355" y="2799"/>
                  </a:lnTo>
                  <a:lnTo>
                    <a:pt x="355" y="0"/>
                  </a:lnTo>
                  <a:close/>
                </a:path>
              </a:pathLst>
            </a:custGeom>
            <a:solidFill>
              <a:srgbClr val="F0F6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36"/>
            <p:cNvSpPr/>
            <p:nvPr/>
          </p:nvSpPr>
          <p:spPr>
            <a:xfrm>
              <a:off x="2659100" y="3842575"/>
              <a:ext cx="11300" cy="7000"/>
            </a:xfrm>
            <a:custGeom>
              <a:rect b="b" l="l" r="r" t="t"/>
              <a:pathLst>
                <a:path extrusionOk="0" h="280" w="452">
                  <a:moveTo>
                    <a:pt x="79" y="0"/>
                  </a:moveTo>
                  <a:cubicBezTo>
                    <a:pt x="34" y="0"/>
                    <a:pt x="0" y="45"/>
                    <a:pt x="0" y="78"/>
                  </a:cubicBezTo>
                  <a:lnTo>
                    <a:pt x="0" y="202"/>
                  </a:lnTo>
                  <a:cubicBezTo>
                    <a:pt x="0" y="250"/>
                    <a:pt x="34" y="280"/>
                    <a:pt x="79" y="280"/>
                  </a:cubicBezTo>
                  <a:lnTo>
                    <a:pt x="389" y="280"/>
                  </a:lnTo>
                  <a:cubicBezTo>
                    <a:pt x="422" y="280"/>
                    <a:pt x="452" y="250"/>
                    <a:pt x="452" y="202"/>
                  </a:cubicBezTo>
                  <a:lnTo>
                    <a:pt x="452" y="78"/>
                  </a:lnTo>
                  <a:cubicBezTo>
                    <a:pt x="452" y="45"/>
                    <a:pt x="422" y="0"/>
                    <a:pt x="389" y="0"/>
                  </a:cubicBezTo>
                  <a:close/>
                </a:path>
              </a:pathLst>
            </a:custGeom>
            <a:solidFill>
              <a:srgbClr val="6095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36"/>
            <p:cNvSpPr/>
            <p:nvPr/>
          </p:nvSpPr>
          <p:spPr>
            <a:xfrm>
              <a:off x="2630750" y="4004225"/>
              <a:ext cx="68400" cy="10550"/>
            </a:xfrm>
            <a:custGeom>
              <a:rect b="b" l="l" r="r" t="t"/>
              <a:pathLst>
                <a:path extrusionOk="0" h="422" w="2736">
                  <a:moveTo>
                    <a:pt x="0" y="0"/>
                  </a:moveTo>
                  <a:lnTo>
                    <a:pt x="0" y="422"/>
                  </a:lnTo>
                  <a:lnTo>
                    <a:pt x="2735" y="422"/>
                  </a:lnTo>
                  <a:lnTo>
                    <a:pt x="2735"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36"/>
            <p:cNvSpPr/>
            <p:nvPr/>
          </p:nvSpPr>
          <p:spPr>
            <a:xfrm>
              <a:off x="2639325" y="4125850"/>
              <a:ext cx="12800" cy="25"/>
            </a:xfrm>
            <a:custGeom>
              <a:rect b="b" l="l" r="r" t="t"/>
              <a:pathLst>
                <a:path extrusionOk="0" h="1" w="512">
                  <a:moveTo>
                    <a:pt x="0" y="1"/>
                  </a:moveTo>
                  <a:lnTo>
                    <a:pt x="51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36"/>
            <p:cNvSpPr/>
            <p:nvPr/>
          </p:nvSpPr>
          <p:spPr>
            <a:xfrm>
              <a:off x="2639325" y="4113825"/>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36"/>
            <p:cNvSpPr/>
            <p:nvPr/>
          </p:nvSpPr>
          <p:spPr>
            <a:xfrm>
              <a:off x="2639325" y="41017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36"/>
            <p:cNvSpPr/>
            <p:nvPr/>
          </p:nvSpPr>
          <p:spPr>
            <a:xfrm>
              <a:off x="2639325" y="40893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36"/>
            <p:cNvSpPr/>
            <p:nvPr/>
          </p:nvSpPr>
          <p:spPr>
            <a:xfrm>
              <a:off x="2639325" y="40773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36"/>
            <p:cNvSpPr/>
            <p:nvPr/>
          </p:nvSpPr>
          <p:spPr>
            <a:xfrm>
              <a:off x="2639325" y="4065225"/>
              <a:ext cx="12800" cy="25"/>
            </a:xfrm>
            <a:custGeom>
              <a:rect b="b" l="l" r="r" t="t"/>
              <a:pathLst>
                <a:path extrusionOk="0" h="1" w="512">
                  <a:moveTo>
                    <a:pt x="0" y="0"/>
                  </a:moveTo>
                  <a:lnTo>
                    <a:pt x="51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36"/>
            <p:cNvSpPr/>
            <p:nvPr/>
          </p:nvSpPr>
          <p:spPr>
            <a:xfrm>
              <a:off x="2639325" y="4052825"/>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36"/>
            <p:cNvSpPr/>
            <p:nvPr/>
          </p:nvSpPr>
          <p:spPr>
            <a:xfrm>
              <a:off x="2639325" y="40407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36"/>
            <p:cNvSpPr/>
            <p:nvPr/>
          </p:nvSpPr>
          <p:spPr>
            <a:xfrm>
              <a:off x="2639325" y="40287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36"/>
            <p:cNvSpPr/>
            <p:nvPr/>
          </p:nvSpPr>
          <p:spPr>
            <a:xfrm>
              <a:off x="2639325" y="40162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36"/>
            <p:cNvSpPr/>
            <p:nvPr/>
          </p:nvSpPr>
          <p:spPr>
            <a:xfrm>
              <a:off x="2639325" y="4004225"/>
              <a:ext cx="12800" cy="25"/>
            </a:xfrm>
            <a:custGeom>
              <a:rect b="b" l="l" r="r" t="t"/>
              <a:pathLst>
                <a:path extrusionOk="0" h="1" w="512">
                  <a:moveTo>
                    <a:pt x="0" y="0"/>
                  </a:moveTo>
                  <a:lnTo>
                    <a:pt x="51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36"/>
            <p:cNvSpPr/>
            <p:nvPr/>
          </p:nvSpPr>
          <p:spPr>
            <a:xfrm>
              <a:off x="2639325" y="39921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36"/>
            <p:cNvSpPr/>
            <p:nvPr/>
          </p:nvSpPr>
          <p:spPr>
            <a:xfrm>
              <a:off x="2639325" y="39797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36"/>
            <p:cNvSpPr/>
            <p:nvPr/>
          </p:nvSpPr>
          <p:spPr>
            <a:xfrm>
              <a:off x="2639325" y="39677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36"/>
            <p:cNvSpPr/>
            <p:nvPr/>
          </p:nvSpPr>
          <p:spPr>
            <a:xfrm>
              <a:off x="2639325" y="3955625"/>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36"/>
            <p:cNvSpPr/>
            <p:nvPr/>
          </p:nvSpPr>
          <p:spPr>
            <a:xfrm>
              <a:off x="2639325" y="3943200"/>
              <a:ext cx="12800" cy="25"/>
            </a:xfrm>
            <a:custGeom>
              <a:rect b="b" l="l" r="r" t="t"/>
              <a:pathLst>
                <a:path extrusionOk="0" h="1" w="512">
                  <a:moveTo>
                    <a:pt x="0" y="1"/>
                  </a:moveTo>
                  <a:lnTo>
                    <a:pt x="51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36"/>
            <p:cNvSpPr/>
            <p:nvPr/>
          </p:nvSpPr>
          <p:spPr>
            <a:xfrm>
              <a:off x="2639325" y="39311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36"/>
            <p:cNvSpPr/>
            <p:nvPr/>
          </p:nvSpPr>
          <p:spPr>
            <a:xfrm>
              <a:off x="2639325" y="39191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36"/>
            <p:cNvSpPr/>
            <p:nvPr/>
          </p:nvSpPr>
          <p:spPr>
            <a:xfrm>
              <a:off x="2639325" y="39066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36"/>
            <p:cNvSpPr/>
            <p:nvPr/>
          </p:nvSpPr>
          <p:spPr>
            <a:xfrm>
              <a:off x="2639325" y="3894625"/>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36"/>
            <p:cNvSpPr/>
            <p:nvPr/>
          </p:nvSpPr>
          <p:spPr>
            <a:xfrm>
              <a:off x="2639325" y="3882575"/>
              <a:ext cx="12800" cy="25"/>
            </a:xfrm>
            <a:custGeom>
              <a:rect b="b" l="l" r="r" t="t"/>
              <a:pathLst>
                <a:path extrusionOk="0" h="1" w="512">
                  <a:moveTo>
                    <a:pt x="0" y="1"/>
                  </a:moveTo>
                  <a:lnTo>
                    <a:pt x="51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00" name="Google Shape;2400;p36"/>
          <p:cNvSpPr/>
          <p:nvPr/>
        </p:nvSpPr>
        <p:spPr>
          <a:xfrm>
            <a:off x="3066970" y="7062436"/>
            <a:ext cx="1414511" cy="32218"/>
          </a:xfrm>
          <a:custGeom>
            <a:rect b="b" l="l" r="r" t="t"/>
            <a:pathLst>
              <a:path extrusionOk="0" h="438" w="14646">
                <a:moveTo>
                  <a:pt x="217" y="1"/>
                </a:moveTo>
                <a:cubicBezTo>
                  <a:pt x="109" y="1"/>
                  <a:pt x="1" y="94"/>
                  <a:pt x="1" y="217"/>
                </a:cubicBezTo>
                <a:cubicBezTo>
                  <a:pt x="1" y="344"/>
                  <a:pt x="109" y="437"/>
                  <a:pt x="217" y="437"/>
                </a:cubicBezTo>
                <a:lnTo>
                  <a:pt x="14429" y="437"/>
                </a:lnTo>
                <a:cubicBezTo>
                  <a:pt x="14552" y="437"/>
                  <a:pt x="14646" y="344"/>
                  <a:pt x="14646" y="217"/>
                </a:cubicBezTo>
                <a:cubicBezTo>
                  <a:pt x="14646" y="94"/>
                  <a:pt x="14552" y="1"/>
                  <a:pt x="1442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01" name="Google Shape;2401;p36"/>
          <p:cNvGrpSpPr/>
          <p:nvPr/>
        </p:nvGrpSpPr>
        <p:grpSpPr>
          <a:xfrm>
            <a:off x="3214815" y="6164219"/>
            <a:ext cx="579968" cy="873896"/>
            <a:chOff x="3220400" y="1872725"/>
            <a:chExt cx="254875" cy="391075"/>
          </a:xfrm>
        </p:grpSpPr>
        <p:sp>
          <p:nvSpPr>
            <p:cNvPr id="2402" name="Google Shape;2402;p36"/>
            <p:cNvSpPr/>
            <p:nvPr/>
          </p:nvSpPr>
          <p:spPr>
            <a:xfrm>
              <a:off x="3246800" y="1879500"/>
              <a:ext cx="40775" cy="33375"/>
            </a:xfrm>
            <a:custGeom>
              <a:rect b="b" l="l" r="r" t="t"/>
              <a:pathLst>
                <a:path extrusionOk="0" h="1335" w="1631">
                  <a:moveTo>
                    <a:pt x="550" y="0"/>
                  </a:moveTo>
                  <a:cubicBezTo>
                    <a:pt x="247" y="0"/>
                    <a:pt x="0" y="204"/>
                    <a:pt x="0" y="204"/>
                  </a:cubicBezTo>
                  <a:lnTo>
                    <a:pt x="1157" y="1335"/>
                  </a:lnTo>
                  <a:cubicBezTo>
                    <a:pt x="1157" y="1335"/>
                    <a:pt x="1631" y="804"/>
                    <a:pt x="1049" y="229"/>
                  </a:cubicBezTo>
                  <a:cubicBezTo>
                    <a:pt x="886" y="57"/>
                    <a:pt x="710" y="0"/>
                    <a:pt x="550" y="0"/>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36"/>
            <p:cNvSpPr/>
            <p:nvPr/>
          </p:nvSpPr>
          <p:spPr>
            <a:xfrm>
              <a:off x="3243475" y="1882875"/>
              <a:ext cx="35575" cy="31550"/>
            </a:xfrm>
            <a:custGeom>
              <a:rect b="b" l="l" r="r" t="t"/>
              <a:pathLst>
                <a:path extrusionOk="0" h="1262" w="1423">
                  <a:moveTo>
                    <a:pt x="318" y="1"/>
                  </a:moveTo>
                  <a:cubicBezTo>
                    <a:pt x="243" y="1"/>
                    <a:pt x="179" y="22"/>
                    <a:pt x="133" y="69"/>
                  </a:cubicBezTo>
                  <a:cubicBezTo>
                    <a:pt x="0" y="195"/>
                    <a:pt x="133" y="568"/>
                    <a:pt x="449" y="884"/>
                  </a:cubicBezTo>
                  <a:cubicBezTo>
                    <a:pt x="680" y="1115"/>
                    <a:pt x="939" y="1262"/>
                    <a:pt x="1123" y="1262"/>
                  </a:cubicBezTo>
                  <a:cubicBezTo>
                    <a:pt x="1190" y="1262"/>
                    <a:pt x="1247" y="1242"/>
                    <a:pt x="1290" y="1200"/>
                  </a:cubicBezTo>
                  <a:cubicBezTo>
                    <a:pt x="1422" y="1042"/>
                    <a:pt x="1290" y="669"/>
                    <a:pt x="974" y="353"/>
                  </a:cubicBezTo>
                  <a:cubicBezTo>
                    <a:pt x="750" y="129"/>
                    <a:pt x="501" y="1"/>
                    <a:pt x="318" y="1"/>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36"/>
            <p:cNvSpPr/>
            <p:nvPr/>
          </p:nvSpPr>
          <p:spPr>
            <a:xfrm>
              <a:off x="3359275" y="1891375"/>
              <a:ext cx="36225" cy="24050"/>
            </a:xfrm>
            <a:custGeom>
              <a:rect b="b" l="l" r="r" t="t"/>
              <a:pathLst>
                <a:path extrusionOk="0" h="962" w="1449">
                  <a:moveTo>
                    <a:pt x="546" y="1"/>
                  </a:moveTo>
                  <a:cubicBezTo>
                    <a:pt x="219" y="1"/>
                    <a:pt x="1" y="278"/>
                    <a:pt x="1" y="278"/>
                  </a:cubicBezTo>
                  <a:lnTo>
                    <a:pt x="1189" y="961"/>
                  </a:lnTo>
                  <a:cubicBezTo>
                    <a:pt x="1189" y="961"/>
                    <a:pt x="1448" y="436"/>
                    <a:pt x="873" y="95"/>
                  </a:cubicBezTo>
                  <a:cubicBezTo>
                    <a:pt x="756" y="27"/>
                    <a:pt x="646" y="1"/>
                    <a:pt x="546" y="1"/>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36"/>
            <p:cNvSpPr/>
            <p:nvPr/>
          </p:nvSpPr>
          <p:spPr>
            <a:xfrm>
              <a:off x="3357400" y="1896250"/>
              <a:ext cx="33500" cy="21775"/>
            </a:xfrm>
            <a:custGeom>
              <a:rect b="b" l="l" r="r" t="t"/>
              <a:pathLst>
                <a:path extrusionOk="0" h="871" w="1340">
                  <a:moveTo>
                    <a:pt x="293" y="0"/>
                  </a:moveTo>
                  <a:cubicBezTo>
                    <a:pt x="189" y="0"/>
                    <a:pt x="110" y="28"/>
                    <a:pt x="76" y="83"/>
                  </a:cubicBezTo>
                  <a:cubicBezTo>
                    <a:pt x="0" y="241"/>
                    <a:pt x="183" y="532"/>
                    <a:pt x="499" y="715"/>
                  </a:cubicBezTo>
                  <a:cubicBezTo>
                    <a:pt x="689" y="817"/>
                    <a:pt x="871" y="870"/>
                    <a:pt x="1013" y="870"/>
                  </a:cubicBezTo>
                  <a:cubicBezTo>
                    <a:pt x="1127" y="870"/>
                    <a:pt x="1216" y="836"/>
                    <a:pt x="1264" y="766"/>
                  </a:cubicBezTo>
                  <a:cubicBezTo>
                    <a:pt x="1340" y="640"/>
                    <a:pt x="1157" y="349"/>
                    <a:pt x="815" y="166"/>
                  </a:cubicBezTo>
                  <a:cubicBezTo>
                    <a:pt x="631" y="55"/>
                    <a:pt x="438" y="0"/>
                    <a:pt x="293" y="0"/>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36"/>
            <p:cNvSpPr/>
            <p:nvPr/>
          </p:nvSpPr>
          <p:spPr>
            <a:xfrm>
              <a:off x="3416000" y="1989025"/>
              <a:ext cx="44125" cy="23875"/>
            </a:xfrm>
            <a:custGeom>
              <a:rect b="b" l="l" r="r" t="t"/>
              <a:pathLst>
                <a:path extrusionOk="0" h="955" w="1765">
                  <a:moveTo>
                    <a:pt x="722" y="1"/>
                  </a:moveTo>
                  <a:cubicBezTo>
                    <a:pt x="202" y="1"/>
                    <a:pt x="1" y="531"/>
                    <a:pt x="1" y="531"/>
                  </a:cubicBezTo>
                  <a:lnTo>
                    <a:pt x="1606" y="955"/>
                  </a:lnTo>
                  <a:cubicBezTo>
                    <a:pt x="1606" y="955"/>
                    <a:pt x="1764" y="247"/>
                    <a:pt x="949" y="32"/>
                  </a:cubicBezTo>
                  <a:cubicBezTo>
                    <a:pt x="867" y="10"/>
                    <a:pt x="792" y="1"/>
                    <a:pt x="722" y="1"/>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36"/>
            <p:cNvSpPr/>
            <p:nvPr/>
          </p:nvSpPr>
          <p:spPr>
            <a:xfrm>
              <a:off x="3414575" y="1997200"/>
              <a:ext cx="42850" cy="21250"/>
            </a:xfrm>
            <a:custGeom>
              <a:rect b="b" l="l" r="r" t="t"/>
              <a:pathLst>
                <a:path extrusionOk="0" h="850" w="1714">
                  <a:moveTo>
                    <a:pt x="564" y="1"/>
                  </a:moveTo>
                  <a:cubicBezTo>
                    <a:pt x="294" y="1"/>
                    <a:pt x="93" y="76"/>
                    <a:pt x="58" y="204"/>
                  </a:cubicBezTo>
                  <a:cubicBezTo>
                    <a:pt x="1" y="419"/>
                    <a:pt x="317" y="678"/>
                    <a:pt x="766" y="786"/>
                  </a:cubicBezTo>
                  <a:cubicBezTo>
                    <a:pt x="906" y="830"/>
                    <a:pt x="1046" y="850"/>
                    <a:pt x="1172" y="850"/>
                  </a:cubicBezTo>
                  <a:cubicBezTo>
                    <a:pt x="1426" y="850"/>
                    <a:pt x="1625" y="767"/>
                    <a:pt x="1663" y="628"/>
                  </a:cubicBezTo>
                  <a:cubicBezTo>
                    <a:pt x="1714" y="444"/>
                    <a:pt x="1398" y="179"/>
                    <a:pt x="949" y="46"/>
                  </a:cubicBezTo>
                  <a:cubicBezTo>
                    <a:pt x="813" y="15"/>
                    <a:pt x="682" y="1"/>
                    <a:pt x="564" y="1"/>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36"/>
            <p:cNvSpPr/>
            <p:nvPr/>
          </p:nvSpPr>
          <p:spPr>
            <a:xfrm>
              <a:off x="3261175" y="1920125"/>
              <a:ext cx="173175" cy="20400"/>
            </a:xfrm>
            <a:custGeom>
              <a:rect b="b" l="l" r="r" t="t"/>
              <a:pathLst>
                <a:path extrusionOk="0" h="816" w="6927">
                  <a:moveTo>
                    <a:pt x="0" y="1"/>
                  </a:moveTo>
                  <a:lnTo>
                    <a:pt x="0" y="816"/>
                  </a:lnTo>
                  <a:lnTo>
                    <a:pt x="6927" y="816"/>
                  </a:lnTo>
                  <a:lnTo>
                    <a:pt x="6927"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36"/>
            <p:cNvSpPr/>
            <p:nvPr/>
          </p:nvSpPr>
          <p:spPr>
            <a:xfrm>
              <a:off x="3220400" y="1936550"/>
              <a:ext cx="254875" cy="327250"/>
            </a:xfrm>
            <a:custGeom>
              <a:rect b="b" l="l" r="r" t="t"/>
              <a:pathLst>
                <a:path extrusionOk="0" h="13090" w="10195">
                  <a:moveTo>
                    <a:pt x="949" y="1"/>
                  </a:moveTo>
                  <a:cubicBezTo>
                    <a:pt x="658" y="1"/>
                    <a:pt x="525" y="184"/>
                    <a:pt x="424" y="367"/>
                  </a:cubicBezTo>
                  <a:lnTo>
                    <a:pt x="108" y="1000"/>
                  </a:lnTo>
                  <a:lnTo>
                    <a:pt x="1" y="1316"/>
                  </a:lnTo>
                  <a:lnTo>
                    <a:pt x="1" y="12717"/>
                  </a:lnTo>
                  <a:cubicBezTo>
                    <a:pt x="1" y="12932"/>
                    <a:pt x="241" y="13090"/>
                    <a:pt x="525" y="13090"/>
                  </a:cubicBezTo>
                  <a:lnTo>
                    <a:pt x="9664" y="13090"/>
                  </a:lnTo>
                  <a:cubicBezTo>
                    <a:pt x="9955" y="13090"/>
                    <a:pt x="10195" y="12932"/>
                    <a:pt x="10195" y="12717"/>
                  </a:cubicBezTo>
                  <a:lnTo>
                    <a:pt x="10195" y="1290"/>
                  </a:lnTo>
                  <a:lnTo>
                    <a:pt x="10113" y="974"/>
                  </a:lnTo>
                  <a:lnTo>
                    <a:pt x="9771" y="367"/>
                  </a:lnTo>
                  <a:cubicBezTo>
                    <a:pt x="9664" y="184"/>
                    <a:pt x="9531" y="1"/>
                    <a:pt x="9247" y="1"/>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36"/>
            <p:cNvSpPr/>
            <p:nvPr/>
          </p:nvSpPr>
          <p:spPr>
            <a:xfrm>
              <a:off x="3244100" y="1872725"/>
              <a:ext cx="207475" cy="57850"/>
            </a:xfrm>
            <a:custGeom>
              <a:rect b="b" l="l" r="r" t="t"/>
              <a:pathLst>
                <a:path extrusionOk="0" h="2314" w="8299">
                  <a:moveTo>
                    <a:pt x="500" y="1"/>
                  </a:moveTo>
                  <a:cubicBezTo>
                    <a:pt x="241" y="1"/>
                    <a:pt x="1" y="367"/>
                    <a:pt x="1" y="791"/>
                  </a:cubicBezTo>
                  <a:lnTo>
                    <a:pt x="1" y="974"/>
                  </a:lnTo>
                  <a:lnTo>
                    <a:pt x="1" y="1549"/>
                  </a:lnTo>
                  <a:lnTo>
                    <a:pt x="1" y="2314"/>
                  </a:lnTo>
                  <a:lnTo>
                    <a:pt x="8299" y="2314"/>
                  </a:lnTo>
                  <a:lnTo>
                    <a:pt x="8299" y="1549"/>
                  </a:lnTo>
                  <a:lnTo>
                    <a:pt x="8299" y="974"/>
                  </a:lnTo>
                  <a:lnTo>
                    <a:pt x="8299" y="791"/>
                  </a:lnTo>
                  <a:cubicBezTo>
                    <a:pt x="8299" y="367"/>
                    <a:pt x="8084" y="1"/>
                    <a:pt x="7793" y="1"/>
                  </a:cubicBezTo>
                  <a:close/>
                </a:path>
              </a:pathLst>
            </a:custGeom>
            <a:solidFill>
              <a:srgbClr val="0E47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36"/>
            <p:cNvSpPr/>
            <p:nvPr/>
          </p:nvSpPr>
          <p:spPr>
            <a:xfrm>
              <a:off x="3253275" y="1883150"/>
              <a:ext cx="2700" cy="42850"/>
            </a:xfrm>
            <a:custGeom>
              <a:rect b="b" l="l" r="r" t="t"/>
              <a:pathLst>
                <a:path extrusionOk="0" h="1714" w="108">
                  <a:moveTo>
                    <a:pt x="0" y="1"/>
                  </a:moveTo>
                  <a:lnTo>
                    <a:pt x="0" y="1713"/>
                  </a:lnTo>
                  <a:lnTo>
                    <a:pt x="108" y="1713"/>
                  </a:lnTo>
                  <a:lnTo>
                    <a:pt x="108" y="1"/>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36"/>
            <p:cNvSpPr/>
            <p:nvPr/>
          </p:nvSpPr>
          <p:spPr>
            <a:xfrm>
              <a:off x="3268425" y="1883150"/>
              <a:ext cx="2725" cy="42850"/>
            </a:xfrm>
            <a:custGeom>
              <a:rect b="b" l="l" r="r" t="t"/>
              <a:pathLst>
                <a:path extrusionOk="0" h="1714" w="109">
                  <a:moveTo>
                    <a:pt x="1" y="1"/>
                  </a:moveTo>
                  <a:lnTo>
                    <a:pt x="1" y="1713"/>
                  </a:lnTo>
                  <a:lnTo>
                    <a:pt x="108" y="1713"/>
                  </a:lnTo>
                  <a:lnTo>
                    <a:pt x="108" y="1"/>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36"/>
            <p:cNvSpPr/>
            <p:nvPr/>
          </p:nvSpPr>
          <p:spPr>
            <a:xfrm>
              <a:off x="3284225" y="1883800"/>
              <a:ext cx="2725" cy="42200"/>
            </a:xfrm>
            <a:custGeom>
              <a:rect b="b" l="l" r="r" t="t"/>
              <a:pathLst>
                <a:path extrusionOk="0" h="1688" w="109">
                  <a:moveTo>
                    <a:pt x="1" y="0"/>
                  </a:moveTo>
                  <a:lnTo>
                    <a:pt x="1" y="1687"/>
                  </a:lnTo>
                  <a:lnTo>
                    <a:pt x="108" y="1687"/>
                  </a:lnTo>
                  <a:lnTo>
                    <a:pt x="108"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36"/>
            <p:cNvSpPr/>
            <p:nvPr/>
          </p:nvSpPr>
          <p:spPr>
            <a:xfrm>
              <a:off x="3299400" y="1883800"/>
              <a:ext cx="2725" cy="42200"/>
            </a:xfrm>
            <a:custGeom>
              <a:rect b="b" l="l" r="r" t="t"/>
              <a:pathLst>
                <a:path extrusionOk="0" h="1688" w="109">
                  <a:moveTo>
                    <a:pt x="1" y="0"/>
                  </a:moveTo>
                  <a:lnTo>
                    <a:pt x="1" y="1687"/>
                  </a:lnTo>
                  <a:lnTo>
                    <a:pt x="108" y="1687"/>
                  </a:lnTo>
                  <a:lnTo>
                    <a:pt x="108"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36"/>
            <p:cNvSpPr/>
            <p:nvPr/>
          </p:nvSpPr>
          <p:spPr>
            <a:xfrm>
              <a:off x="3315200" y="1883800"/>
              <a:ext cx="2725" cy="42200"/>
            </a:xfrm>
            <a:custGeom>
              <a:rect b="b" l="l" r="r" t="t"/>
              <a:pathLst>
                <a:path extrusionOk="0" h="1688" w="109">
                  <a:moveTo>
                    <a:pt x="1" y="0"/>
                  </a:moveTo>
                  <a:lnTo>
                    <a:pt x="1" y="1687"/>
                  </a:lnTo>
                  <a:lnTo>
                    <a:pt x="108" y="1687"/>
                  </a:lnTo>
                  <a:lnTo>
                    <a:pt x="108"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36"/>
            <p:cNvSpPr/>
            <p:nvPr/>
          </p:nvSpPr>
          <p:spPr>
            <a:xfrm>
              <a:off x="3330375" y="1883800"/>
              <a:ext cx="2700" cy="42200"/>
            </a:xfrm>
            <a:custGeom>
              <a:rect b="b" l="l" r="r" t="t"/>
              <a:pathLst>
                <a:path extrusionOk="0" h="1688" w="108">
                  <a:moveTo>
                    <a:pt x="0" y="0"/>
                  </a:moveTo>
                  <a:lnTo>
                    <a:pt x="0" y="1687"/>
                  </a:lnTo>
                  <a:lnTo>
                    <a:pt x="108" y="1687"/>
                  </a:lnTo>
                  <a:lnTo>
                    <a:pt x="108"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36"/>
            <p:cNvSpPr/>
            <p:nvPr/>
          </p:nvSpPr>
          <p:spPr>
            <a:xfrm>
              <a:off x="3345550" y="1883800"/>
              <a:ext cx="2550" cy="42200"/>
            </a:xfrm>
            <a:custGeom>
              <a:rect b="b" l="l" r="r" t="t"/>
              <a:pathLst>
                <a:path extrusionOk="0" h="1688" w="102">
                  <a:moveTo>
                    <a:pt x="0" y="0"/>
                  </a:moveTo>
                  <a:lnTo>
                    <a:pt x="0" y="1687"/>
                  </a:lnTo>
                  <a:lnTo>
                    <a:pt x="101" y="1687"/>
                  </a:lnTo>
                  <a:lnTo>
                    <a:pt x="101"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36"/>
            <p:cNvSpPr/>
            <p:nvPr/>
          </p:nvSpPr>
          <p:spPr>
            <a:xfrm>
              <a:off x="3361350" y="1883800"/>
              <a:ext cx="2550" cy="42200"/>
            </a:xfrm>
            <a:custGeom>
              <a:rect b="b" l="l" r="r" t="t"/>
              <a:pathLst>
                <a:path extrusionOk="0" h="1688" w="102">
                  <a:moveTo>
                    <a:pt x="0" y="0"/>
                  </a:moveTo>
                  <a:lnTo>
                    <a:pt x="0" y="1687"/>
                  </a:lnTo>
                  <a:lnTo>
                    <a:pt x="101" y="1687"/>
                  </a:lnTo>
                  <a:lnTo>
                    <a:pt x="101"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36"/>
            <p:cNvSpPr/>
            <p:nvPr/>
          </p:nvSpPr>
          <p:spPr>
            <a:xfrm>
              <a:off x="3376500" y="1883800"/>
              <a:ext cx="2550" cy="42200"/>
            </a:xfrm>
            <a:custGeom>
              <a:rect b="b" l="l" r="r" t="t"/>
              <a:pathLst>
                <a:path extrusionOk="0" h="1688" w="102">
                  <a:moveTo>
                    <a:pt x="1" y="0"/>
                  </a:moveTo>
                  <a:lnTo>
                    <a:pt x="1" y="1687"/>
                  </a:lnTo>
                  <a:lnTo>
                    <a:pt x="102" y="1687"/>
                  </a:lnTo>
                  <a:lnTo>
                    <a:pt x="102"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36"/>
            <p:cNvSpPr/>
            <p:nvPr/>
          </p:nvSpPr>
          <p:spPr>
            <a:xfrm>
              <a:off x="3392300" y="1883800"/>
              <a:ext cx="2550" cy="42200"/>
            </a:xfrm>
            <a:custGeom>
              <a:rect b="b" l="l" r="r" t="t"/>
              <a:pathLst>
                <a:path extrusionOk="0" h="1688" w="102">
                  <a:moveTo>
                    <a:pt x="1" y="0"/>
                  </a:moveTo>
                  <a:lnTo>
                    <a:pt x="1" y="1687"/>
                  </a:lnTo>
                  <a:lnTo>
                    <a:pt x="102" y="1687"/>
                  </a:lnTo>
                  <a:lnTo>
                    <a:pt x="102"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36"/>
            <p:cNvSpPr/>
            <p:nvPr/>
          </p:nvSpPr>
          <p:spPr>
            <a:xfrm>
              <a:off x="3407325" y="1883800"/>
              <a:ext cx="2700" cy="42200"/>
            </a:xfrm>
            <a:custGeom>
              <a:rect b="b" l="l" r="r" t="t"/>
              <a:pathLst>
                <a:path extrusionOk="0" h="1688" w="108">
                  <a:moveTo>
                    <a:pt x="0" y="0"/>
                  </a:moveTo>
                  <a:lnTo>
                    <a:pt x="0" y="1687"/>
                  </a:lnTo>
                  <a:lnTo>
                    <a:pt x="108" y="1687"/>
                  </a:lnTo>
                  <a:lnTo>
                    <a:pt x="108"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36"/>
            <p:cNvSpPr/>
            <p:nvPr/>
          </p:nvSpPr>
          <p:spPr>
            <a:xfrm>
              <a:off x="3422475" y="1883800"/>
              <a:ext cx="3350" cy="42200"/>
            </a:xfrm>
            <a:custGeom>
              <a:rect b="b" l="l" r="r" t="t"/>
              <a:pathLst>
                <a:path extrusionOk="0" h="1688" w="134">
                  <a:moveTo>
                    <a:pt x="26" y="0"/>
                  </a:moveTo>
                  <a:lnTo>
                    <a:pt x="1" y="1687"/>
                  </a:lnTo>
                  <a:lnTo>
                    <a:pt x="108" y="1687"/>
                  </a:lnTo>
                  <a:lnTo>
                    <a:pt x="134"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36"/>
            <p:cNvSpPr/>
            <p:nvPr/>
          </p:nvSpPr>
          <p:spPr>
            <a:xfrm>
              <a:off x="3438300" y="1883800"/>
              <a:ext cx="2700" cy="42200"/>
            </a:xfrm>
            <a:custGeom>
              <a:rect b="b" l="l" r="r" t="t"/>
              <a:pathLst>
                <a:path extrusionOk="0" h="1688" w="108">
                  <a:moveTo>
                    <a:pt x="0" y="0"/>
                  </a:moveTo>
                  <a:lnTo>
                    <a:pt x="0" y="1687"/>
                  </a:lnTo>
                  <a:lnTo>
                    <a:pt x="107" y="1687"/>
                  </a:lnTo>
                  <a:lnTo>
                    <a:pt x="107" y="0"/>
                  </a:lnTo>
                  <a:close/>
                </a:path>
              </a:pathLst>
            </a:custGeom>
            <a:solidFill>
              <a:srgbClr val="1F3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36"/>
            <p:cNvSpPr/>
            <p:nvPr/>
          </p:nvSpPr>
          <p:spPr>
            <a:xfrm>
              <a:off x="3261175" y="1930550"/>
              <a:ext cx="25" cy="6025"/>
            </a:xfrm>
            <a:custGeom>
              <a:rect b="b" l="l" r="r" t="t"/>
              <a:pathLst>
                <a:path extrusionOk="0" h="241" w="1">
                  <a:moveTo>
                    <a:pt x="0" y="1"/>
                  </a:moveTo>
                  <a:lnTo>
                    <a:pt x="0" y="241"/>
                  </a:lnTo>
                  <a:lnTo>
                    <a:pt x="0" y="241"/>
                  </a:lnTo>
                  <a:close/>
                </a:path>
              </a:pathLst>
            </a:custGeom>
            <a:solidFill>
              <a:srgbClr val="74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36"/>
            <p:cNvSpPr/>
            <p:nvPr/>
          </p:nvSpPr>
          <p:spPr>
            <a:xfrm>
              <a:off x="3261175" y="1930550"/>
              <a:ext cx="173175" cy="6025"/>
            </a:xfrm>
            <a:custGeom>
              <a:rect b="b" l="l" r="r" t="t"/>
              <a:pathLst>
                <a:path extrusionOk="0" h="241" w="6927">
                  <a:moveTo>
                    <a:pt x="0" y="1"/>
                  </a:moveTo>
                  <a:lnTo>
                    <a:pt x="0" y="241"/>
                  </a:lnTo>
                  <a:lnTo>
                    <a:pt x="6927" y="241"/>
                  </a:lnTo>
                  <a:lnTo>
                    <a:pt x="6927" y="1"/>
                  </a:lnTo>
                  <a:close/>
                </a:path>
              </a:pathLst>
            </a:custGeom>
            <a:solidFill>
              <a:srgbClr val="E5E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36"/>
            <p:cNvSpPr/>
            <p:nvPr/>
          </p:nvSpPr>
          <p:spPr>
            <a:xfrm>
              <a:off x="3261175" y="1936550"/>
              <a:ext cx="173175" cy="25"/>
            </a:xfrm>
            <a:custGeom>
              <a:rect b="b" l="l" r="r" t="t"/>
              <a:pathLst>
                <a:path extrusionOk="0" h="1" w="6927">
                  <a:moveTo>
                    <a:pt x="0" y="1"/>
                  </a:moveTo>
                  <a:lnTo>
                    <a:pt x="0" y="1"/>
                  </a:lnTo>
                  <a:lnTo>
                    <a:pt x="6927" y="1"/>
                  </a:lnTo>
                  <a:lnTo>
                    <a:pt x="6927" y="1"/>
                  </a:lnTo>
                  <a:close/>
                </a:path>
              </a:pathLst>
            </a:custGeom>
            <a:solidFill>
              <a:srgbClr val="E5E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36"/>
            <p:cNvSpPr/>
            <p:nvPr/>
          </p:nvSpPr>
          <p:spPr>
            <a:xfrm>
              <a:off x="3243475" y="1925975"/>
              <a:ext cx="650" cy="4600"/>
            </a:xfrm>
            <a:custGeom>
              <a:rect b="b" l="l" r="r" t="t"/>
              <a:pathLst>
                <a:path extrusionOk="0" h="184" w="26">
                  <a:moveTo>
                    <a:pt x="0" y="0"/>
                  </a:moveTo>
                  <a:lnTo>
                    <a:pt x="0" y="184"/>
                  </a:lnTo>
                  <a:lnTo>
                    <a:pt x="26" y="184"/>
                  </a:lnTo>
                  <a:lnTo>
                    <a:pt x="26" y="0"/>
                  </a:lnTo>
                  <a:close/>
                </a:path>
              </a:pathLst>
            </a:custGeom>
            <a:solidFill>
              <a:srgbClr val="74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36"/>
            <p:cNvSpPr/>
            <p:nvPr/>
          </p:nvSpPr>
          <p:spPr>
            <a:xfrm>
              <a:off x="3244100" y="1925975"/>
              <a:ext cx="207475" cy="4600"/>
            </a:xfrm>
            <a:custGeom>
              <a:rect b="b" l="l" r="r" t="t"/>
              <a:pathLst>
                <a:path extrusionOk="0" h="184" w="8299">
                  <a:moveTo>
                    <a:pt x="1" y="0"/>
                  </a:moveTo>
                  <a:lnTo>
                    <a:pt x="1" y="184"/>
                  </a:lnTo>
                  <a:lnTo>
                    <a:pt x="8299" y="184"/>
                  </a:lnTo>
                  <a:lnTo>
                    <a:pt x="8299" y="0"/>
                  </a:lnTo>
                  <a:lnTo>
                    <a:pt x="7875" y="0"/>
                  </a:lnTo>
                  <a:lnTo>
                    <a:pt x="7875" y="158"/>
                  </a:lnTo>
                  <a:lnTo>
                    <a:pt x="7768" y="158"/>
                  </a:lnTo>
                  <a:lnTo>
                    <a:pt x="7768" y="0"/>
                  </a:lnTo>
                  <a:lnTo>
                    <a:pt x="7243" y="0"/>
                  </a:lnTo>
                  <a:lnTo>
                    <a:pt x="7243" y="158"/>
                  </a:lnTo>
                  <a:lnTo>
                    <a:pt x="7136" y="158"/>
                  </a:lnTo>
                  <a:lnTo>
                    <a:pt x="7136" y="0"/>
                  </a:lnTo>
                  <a:lnTo>
                    <a:pt x="6637" y="0"/>
                  </a:lnTo>
                  <a:lnTo>
                    <a:pt x="6637" y="158"/>
                  </a:lnTo>
                  <a:lnTo>
                    <a:pt x="6529" y="158"/>
                  </a:lnTo>
                  <a:lnTo>
                    <a:pt x="6529" y="0"/>
                  </a:lnTo>
                  <a:lnTo>
                    <a:pt x="6030" y="0"/>
                  </a:lnTo>
                  <a:lnTo>
                    <a:pt x="6030" y="158"/>
                  </a:lnTo>
                  <a:lnTo>
                    <a:pt x="5929" y="158"/>
                  </a:lnTo>
                  <a:lnTo>
                    <a:pt x="5929" y="0"/>
                  </a:lnTo>
                  <a:lnTo>
                    <a:pt x="5398" y="0"/>
                  </a:lnTo>
                  <a:lnTo>
                    <a:pt x="5398" y="158"/>
                  </a:lnTo>
                  <a:lnTo>
                    <a:pt x="5297" y="158"/>
                  </a:lnTo>
                  <a:lnTo>
                    <a:pt x="5297" y="0"/>
                  </a:lnTo>
                  <a:lnTo>
                    <a:pt x="4791" y="0"/>
                  </a:lnTo>
                  <a:lnTo>
                    <a:pt x="4791" y="158"/>
                  </a:lnTo>
                  <a:lnTo>
                    <a:pt x="4690" y="158"/>
                  </a:lnTo>
                  <a:lnTo>
                    <a:pt x="4690" y="0"/>
                  </a:lnTo>
                  <a:lnTo>
                    <a:pt x="4159" y="0"/>
                  </a:lnTo>
                  <a:lnTo>
                    <a:pt x="4159" y="158"/>
                  </a:lnTo>
                  <a:lnTo>
                    <a:pt x="4058" y="158"/>
                  </a:lnTo>
                  <a:lnTo>
                    <a:pt x="4058" y="0"/>
                  </a:lnTo>
                  <a:lnTo>
                    <a:pt x="3559" y="0"/>
                  </a:lnTo>
                  <a:lnTo>
                    <a:pt x="3559" y="158"/>
                  </a:lnTo>
                  <a:lnTo>
                    <a:pt x="3451" y="158"/>
                  </a:lnTo>
                  <a:lnTo>
                    <a:pt x="3451" y="0"/>
                  </a:lnTo>
                  <a:lnTo>
                    <a:pt x="2952" y="0"/>
                  </a:lnTo>
                  <a:lnTo>
                    <a:pt x="2952" y="158"/>
                  </a:lnTo>
                  <a:lnTo>
                    <a:pt x="2845" y="158"/>
                  </a:lnTo>
                  <a:lnTo>
                    <a:pt x="2845" y="0"/>
                  </a:lnTo>
                  <a:lnTo>
                    <a:pt x="2320" y="0"/>
                  </a:lnTo>
                  <a:lnTo>
                    <a:pt x="2320" y="158"/>
                  </a:lnTo>
                  <a:lnTo>
                    <a:pt x="2213" y="158"/>
                  </a:lnTo>
                  <a:lnTo>
                    <a:pt x="2213" y="0"/>
                  </a:lnTo>
                  <a:lnTo>
                    <a:pt x="1713" y="0"/>
                  </a:lnTo>
                  <a:lnTo>
                    <a:pt x="1713" y="158"/>
                  </a:lnTo>
                  <a:lnTo>
                    <a:pt x="1606" y="158"/>
                  </a:lnTo>
                  <a:lnTo>
                    <a:pt x="1606" y="0"/>
                  </a:lnTo>
                  <a:lnTo>
                    <a:pt x="1081" y="0"/>
                  </a:lnTo>
                  <a:lnTo>
                    <a:pt x="1081" y="158"/>
                  </a:lnTo>
                  <a:lnTo>
                    <a:pt x="974" y="158"/>
                  </a:lnTo>
                  <a:lnTo>
                    <a:pt x="974" y="0"/>
                  </a:lnTo>
                  <a:lnTo>
                    <a:pt x="475" y="0"/>
                  </a:lnTo>
                  <a:lnTo>
                    <a:pt x="475" y="158"/>
                  </a:lnTo>
                  <a:lnTo>
                    <a:pt x="367" y="158"/>
                  </a:lnTo>
                  <a:lnTo>
                    <a:pt x="367" y="0"/>
                  </a:lnTo>
                  <a:close/>
                </a:path>
              </a:pathLst>
            </a:custGeom>
            <a:solidFill>
              <a:srgbClr val="2831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36"/>
            <p:cNvSpPr/>
            <p:nvPr/>
          </p:nvSpPr>
          <p:spPr>
            <a:xfrm>
              <a:off x="3253275" y="1925975"/>
              <a:ext cx="2700" cy="3975"/>
            </a:xfrm>
            <a:custGeom>
              <a:rect b="b" l="l" r="r" t="t"/>
              <a:pathLst>
                <a:path extrusionOk="0" h="159" w="108">
                  <a:moveTo>
                    <a:pt x="0" y="0"/>
                  </a:moveTo>
                  <a:lnTo>
                    <a:pt x="0"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36"/>
            <p:cNvSpPr/>
            <p:nvPr/>
          </p:nvSpPr>
          <p:spPr>
            <a:xfrm>
              <a:off x="3268425" y="1925975"/>
              <a:ext cx="2725" cy="3975"/>
            </a:xfrm>
            <a:custGeom>
              <a:rect b="b" l="l" r="r" t="t"/>
              <a:pathLst>
                <a:path extrusionOk="0" h="159" w="109">
                  <a:moveTo>
                    <a:pt x="1" y="0"/>
                  </a:moveTo>
                  <a:lnTo>
                    <a:pt x="1"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36"/>
            <p:cNvSpPr/>
            <p:nvPr/>
          </p:nvSpPr>
          <p:spPr>
            <a:xfrm>
              <a:off x="3284225" y="1925975"/>
              <a:ext cx="2725" cy="3975"/>
            </a:xfrm>
            <a:custGeom>
              <a:rect b="b" l="l" r="r" t="t"/>
              <a:pathLst>
                <a:path extrusionOk="0" h="159" w="109">
                  <a:moveTo>
                    <a:pt x="1" y="0"/>
                  </a:moveTo>
                  <a:lnTo>
                    <a:pt x="1"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36"/>
            <p:cNvSpPr/>
            <p:nvPr/>
          </p:nvSpPr>
          <p:spPr>
            <a:xfrm>
              <a:off x="3299400" y="1925975"/>
              <a:ext cx="2725" cy="3975"/>
            </a:xfrm>
            <a:custGeom>
              <a:rect b="b" l="l" r="r" t="t"/>
              <a:pathLst>
                <a:path extrusionOk="0" h="159" w="109">
                  <a:moveTo>
                    <a:pt x="1" y="0"/>
                  </a:moveTo>
                  <a:lnTo>
                    <a:pt x="1"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36"/>
            <p:cNvSpPr/>
            <p:nvPr/>
          </p:nvSpPr>
          <p:spPr>
            <a:xfrm>
              <a:off x="3315200" y="1925975"/>
              <a:ext cx="2725" cy="3975"/>
            </a:xfrm>
            <a:custGeom>
              <a:rect b="b" l="l" r="r" t="t"/>
              <a:pathLst>
                <a:path extrusionOk="0" h="159" w="109">
                  <a:moveTo>
                    <a:pt x="1" y="0"/>
                  </a:moveTo>
                  <a:lnTo>
                    <a:pt x="1"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36"/>
            <p:cNvSpPr/>
            <p:nvPr/>
          </p:nvSpPr>
          <p:spPr>
            <a:xfrm>
              <a:off x="3330375" y="1925975"/>
              <a:ext cx="2700" cy="3975"/>
            </a:xfrm>
            <a:custGeom>
              <a:rect b="b" l="l" r="r" t="t"/>
              <a:pathLst>
                <a:path extrusionOk="0" h="159" w="108">
                  <a:moveTo>
                    <a:pt x="0" y="0"/>
                  </a:moveTo>
                  <a:lnTo>
                    <a:pt x="0"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36"/>
            <p:cNvSpPr/>
            <p:nvPr/>
          </p:nvSpPr>
          <p:spPr>
            <a:xfrm>
              <a:off x="3345550" y="1925975"/>
              <a:ext cx="2550" cy="3975"/>
            </a:xfrm>
            <a:custGeom>
              <a:rect b="b" l="l" r="r" t="t"/>
              <a:pathLst>
                <a:path extrusionOk="0" h="159" w="102">
                  <a:moveTo>
                    <a:pt x="0" y="0"/>
                  </a:moveTo>
                  <a:lnTo>
                    <a:pt x="0" y="158"/>
                  </a:lnTo>
                  <a:lnTo>
                    <a:pt x="101" y="158"/>
                  </a:lnTo>
                  <a:lnTo>
                    <a:pt x="101"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36"/>
            <p:cNvSpPr/>
            <p:nvPr/>
          </p:nvSpPr>
          <p:spPr>
            <a:xfrm>
              <a:off x="3361350" y="1925975"/>
              <a:ext cx="2550" cy="3975"/>
            </a:xfrm>
            <a:custGeom>
              <a:rect b="b" l="l" r="r" t="t"/>
              <a:pathLst>
                <a:path extrusionOk="0" h="159" w="102">
                  <a:moveTo>
                    <a:pt x="0" y="0"/>
                  </a:moveTo>
                  <a:lnTo>
                    <a:pt x="0" y="158"/>
                  </a:lnTo>
                  <a:lnTo>
                    <a:pt x="101" y="158"/>
                  </a:lnTo>
                  <a:lnTo>
                    <a:pt x="101"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36"/>
            <p:cNvSpPr/>
            <p:nvPr/>
          </p:nvSpPr>
          <p:spPr>
            <a:xfrm>
              <a:off x="3376500" y="1925975"/>
              <a:ext cx="2550" cy="3975"/>
            </a:xfrm>
            <a:custGeom>
              <a:rect b="b" l="l" r="r" t="t"/>
              <a:pathLst>
                <a:path extrusionOk="0" h="159" w="102">
                  <a:moveTo>
                    <a:pt x="1" y="0"/>
                  </a:moveTo>
                  <a:lnTo>
                    <a:pt x="1" y="158"/>
                  </a:lnTo>
                  <a:lnTo>
                    <a:pt x="102" y="158"/>
                  </a:lnTo>
                  <a:lnTo>
                    <a:pt x="102"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36"/>
            <p:cNvSpPr/>
            <p:nvPr/>
          </p:nvSpPr>
          <p:spPr>
            <a:xfrm>
              <a:off x="3392300" y="1925975"/>
              <a:ext cx="2550" cy="3975"/>
            </a:xfrm>
            <a:custGeom>
              <a:rect b="b" l="l" r="r" t="t"/>
              <a:pathLst>
                <a:path extrusionOk="0" h="159" w="102">
                  <a:moveTo>
                    <a:pt x="1" y="0"/>
                  </a:moveTo>
                  <a:lnTo>
                    <a:pt x="1" y="158"/>
                  </a:lnTo>
                  <a:lnTo>
                    <a:pt x="102" y="158"/>
                  </a:lnTo>
                  <a:lnTo>
                    <a:pt x="102"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36"/>
            <p:cNvSpPr/>
            <p:nvPr/>
          </p:nvSpPr>
          <p:spPr>
            <a:xfrm>
              <a:off x="3407325" y="1925975"/>
              <a:ext cx="2700" cy="3975"/>
            </a:xfrm>
            <a:custGeom>
              <a:rect b="b" l="l" r="r" t="t"/>
              <a:pathLst>
                <a:path extrusionOk="0" h="159" w="108">
                  <a:moveTo>
                    <a:pt x="0" y="0"/>
                  </a:moveTo>
                  <a:lnTo>
                    <a:pt x="0"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36"/>
            <p:cNvSpPr/>
            <p:nvPr/>
          </p:nvSpPr>
          <p:spPr>
            <a:xfrm>
              <a:off x="3422475" y="1925975"/>
              <a:ext cx="2725" cy="3975"/>
            </a:xfrm>
            <a:custGeom>
              <a:rect b="b" l="l" r="r" t="t"/>
              <a:pathLst>
                <a:path extrusionOk="0" h="159" w="109">
                  <a:moveTo>
                    <a:pt x="1" y="0"/>
                  </a:moveTo>
                  <a:lnTo>
                    <a:pt x="1" y="158"/>
                  </a:lnTo>
                  <a:lnTo>
                    <a:pt x="108" y="158"/>
                  </a:lnTo>
                  <a:lnTo>
                    <a:pt x="108"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36"/>
            <p:cNvSpPr/>
            <p:nvPr/>
          </p:nvSpPr>
          <p:spPr>
            <a:xfrm>
              <a:off x="3438300" y="1925975"/>
              <a:ext cx="2700" cy="3975"/>
            </a:xfrm>
            <a:custGeom>
              <a:rect b="b" l="l" r="r" t="t"/>
              <a:pathLst>
                <a:path extrusionOk="0" h="159" w="108">
                  <a:moveTo>
                    <a:pt x="0" y="0"/>
                  </a:moveTo>
                  <a:lnTo>
                    <a:pt x="0" y="158"/>
                  </a:lnTo>
                  <a:lnTo>
                    <a:pt x="107" y="158"/>
                  </a:lnTo>
                  <a:lnTo>
                    <a:pt x="107" y="0"/>
                  </a:lnTo>
                  <a:close/>
                </a:path>
              </a:pathLst>
            </a:custGeom>
            <a:solidFill>
              <a:srgbClr val="282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36"/>
            <p:cNvSpPr/>
            <p:nvPr/>
          </p:nvSpPr>
          <p:spPr>
            <a:xfrm>
              <a:off x="3273800" y="2206125"/>
              <a:ext cx="38750" cy="33525"/>
            </a:xfrm>
            <a:custGeom>
              <a:rect b="b" l="l" r="r" t="t"/>
              <a:pathLst>
                <a:path extrusionOk="0" h="1341" w="1550">
                  <a:moveTo>
                    <a:pt x="777" y="1"/>
                  </a:moveTo>
                  <a:cubicBezTo>
                    <a:pt x="657" y="1"/>
                    <a:pt x="533" y="31"/>
                    <a:pt x="418" y="95"/>
                  </a:cubicBezTo>
                  <a:cubicBezTo>
                    <a:pt x="102" y="303"/>
                    <a:pt x="1" y="695"/>
                    <a:pt x="184" y="1011"/>
                  </a:cubicBezTo>
                  <a:cubicBezTo>
                    <a:pt x="324" y="1223"/>
                    <a:pt x="548" y="1341"/>
                    <a:pt x="784" y="1341"/>
                  </a:cubicBezTo>
                  <a:cubicBezTo>
                    <a:pt x="900" y="1341"/>
                    <a:pt x="1019" y="1312"/>
                    <a:pt x="1132" y="1251"/>
                  </a:cubicBezTo>
                  <a:cubicBezTo>
                    <a:pt x="1448" y="1068"/>
                    <a:pt x="1549" y="645"/>
                    <a:pt x="1366" y="329"/>
                  </a:cubicBezTo>
                  <a:cubicBezTo>
                    <a:pt x="1244" y="119"/>
                    <a:pt x="1017" y="1"/>
                    <a:pt x="777"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36"/>
            <p:cNvSpPr/>
            <p:nvPr/>
          </p:nvSpPr>
          <p:spPr>
            <a:xfrm>
              <a:off x="3257225" y="2208475"/>
              <a:ext cx="44900" cy="44750"/>
            </a:xfrm>
            <a:custGeom>
              <a:rect b="b" l="l" r="r" t="t"/>
              <a:pathLst>
                <a:path extrusionOk="0" h="1790" w="1796">
                  <a:moveTo>
                    <a:pt x="1081" y="1"/>
                  </a:moveTo>
                  <a:lnTo>
                    <a:pt x="0" y="633"/>
                  </a:lnTo>
                  <a:lnTo>
                    <a:pt x="714" y="1789"/>
                  </a:lnTo>
                  <a:lnTo>
                    <a:pt x="1795" y="1157"/>
                  </a:lnTo>
                  <a:lnTo>
                    <a:pt x="1081" y="1"/>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36"/>
            <p:cNvSpPr/>
            <p:nvPr/>
          </p:nvSpPr>
          <p:spPr>
            <a:xfrm>
              <a:off x="3246800" y="2221925"/>
              <a:ext cx="38875" cy="33525"/>
            </a:xfrm>
            <a:custGeom>
              <a:rect b="b" l="l" r="r" t="t"/>
              <a:pathLst>
                <a:path extrusionOk="0" h="1341" w="1555">
                  <a:moveTo>
                    <a:pt x="774" y="1"/>
                  </a:moveTo>
                  <a:cubicBezTo>
                    <a:pt x="656" y="1"/>
                    <a:pt x="534" y="31"/>
                    <a:pt x="417" y="95"/>
                  </a:cubicBezTo>
                  <a:cubicBezTo>
                    <a:pt x="101" y="278"/>
                    <a:pt x="0" y="695"/>
                    <a:pt x="183" y="1011"/>
                  </a:cubicBezTo>
                  <a:cubicBezTo>
                    <a:pt x="306" y="1223"/>
                    <a:pt x="536" y="1341"/>
                    <a:pt x="778" y="1341"/>
                  </a:cubicBezTo>
                  <a:cubicBezTo>
                    <a:pt x="897" y="1341"/>
                    <a:pt x="1019" y="1312"/>
                    <a:pt x="1131" y="1251"/>
                  </a:cubicBezTo>
                  <a:cubicBezTo>
                    <a:pt x="1447" y="1068"/>
                    <a:pt x="1555" y="645"/>
                    <a:pt x="1365" y="329"/>
                  </a:cubicBezTo>
                  <a:cubicBezTo>
                    <a:pt x="1227" y="119"/>
                    <a:pt x="1007" y="1"/>
                    <a:pt x="774"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36"/>
            <p:cNvSpPr/>
            <p:nvPr/>
          </p:nvSpPr>
          <p:spPr>
            <a:xfrm>
              <a:off x="3285650" y="2192675"/>
              <a:ext cx="44750" cy="44125"/>
            </a:xfrm>
            <a:custGeom>
              <a:rect b="b" l="l" r="r" t="t"/>
              <a:pathLst>
                <a:path extrusionOk="0" h="1765" w="1790">
                  <a:moveTo>
                    <a:pt x="1075" y="1"/>
                  </a:moveTo>
                  <a:lnTo>
                    <a:pt x="1" y="633"/>
                  </a:lnTo>
                  <a:lnTo>
                    <a:pt x="683" y="1764"/>
                  </a:lnTo>
                  <a:lnTo>
                    <a:pt x="1789" y="1132"/>
                  </a:lnTo>
                  <a:lnTo>
                    <a:pt x="1075"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36"/>
            <p:cNvSpPr/>
            <p:nvPr/>
          </p:nvSpPr>
          <p:spPr>
            <a:xfrm>
              <a:off x="3275075" y="2205675"/>
              <a:ext cx="38900" cy="33350"/>
            </a:xfrm>
            <a:custGeom>
              <a:rect b="b" l="l" r="r" t="t"/>
              <a:pathLst>
                <a:path extrusionOk="0" h="1334" w="1556">
                  <a:moveTo>
                    <a:pt x="786" y="1"/>
                  </a:moveTo>
                  <a:cubicBezTo>
                    <a:pt x="661" y="1"/>
                    <a:pt x="536" y="36"/>
                    <a:pt x="424" y="113"/>
                  </a:cubicBezTo>
                  <a:cubicBezTo>
                    <a:pt x="108" y="296"/>
                    <a:pt x="0" y="688"/>
                    <a:pt x="184" y="1004"/>
                  </a:cubicBezTo>
                  <a:cubicBezTo>
                    <a:pt x="306" y="1215"/>
                    <a:pt x="537" y="1334"/>
                    <a:pt x="770" y="1334"/>
                  </a:cubicBezTo>
                  <a:cubicBezTo>
                    <a:pt x="886" y="1334"/>
                    <a:pt x="1002" y="1305"/>
                    <a:pt x="1106" y="1244"/>
                  </a:cubicBezTo>
                  <a:cubicBezTo>
                    <a:pt x="1448" y="1061"/>
                    <a:pt x="1555" y="637"/>
                    <a:pt x="1372" y="321"/>
                  </a:cubicBezTo>
                  <a:cubicBezTo>
                    <a:pt x="1233" y="118"/>
                    <a:pt x="1011" y="1"/>
                    <a:pt x="786"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36"/>
            <p:cNvSpPr/>
            <p:nvPr/>
          </p:nvSpPr>
          <p:spPr>
            <a:xfrm>
              <a:off x="3302100" y="2190325"/>
              <a:ext cx="38875" cy="32900"/>
            </a:xfrm>
            <a:custGeom>
              <a:rect b="b" l="l" r="r" t="t"/>
              <a:pathLst>
                <a:path extrusionOk="0" h="1316" w="1555">
                  <a:moveTo>
                    <a:pt x="774" y="1"/>
                  </a:moveTo>
                  <a:cubicBezTo>
                    <a:pt x="656" y="1"/>
                    <a:pt x="534" y="31"/>
                    <a:pt x="417" y="95"/>
                  </a:cubicBezTo>
                  <a:cubicBezTo>
                    <a:pt x="101" y="278"/>
                    <a:pt x="0" y="670"/>
                    <a:pt x="183" y="986"/>
                  </a:cubicBezTo>
                  <a:cubicBezTo>
                    <a:pt x="306" y="1197"/>
                    <a:pt x="536" y="1315"/>
                    <a:pt x="778" y="1315"/>
                  </a:cubicBezTo>
                  <a:cubicBezTo>
                    <a:pt x="897" y="1315"/>
                    <a:pt x="1019" y="1287"/>
                    <a:pt x="1131" y="1226"/>
                  </a:cubicBezTo>
                  <a:cubicBezTo>
                    <a:pt x="1447" y="1043"/>
                    <a:pt x="1555" y="645"/>
                    <a:pt x="1365" y="329"/>
                  </a:cubicBezTo>
                  <a:cubicBezTo>
                    <a:pt x="1227" y="119"/>
                    <a:pt x="1007" y="1"/>
                    <a:pt x="774"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36"/>
            <p:cNvSpPr/>
            <p:nvPr/>
          </p:nvSpPr>
          <p:spPr>
            <a:xfrm>
              <a:off x="3380450" y="2048825"/>
              <a:ext cx="39525" cy="33500"/>
            </a:xfrm>
            <a:custGeom>
              <a:rect b="b" l="l" r="r" t="t"/>
              <a:pathLst>
                <a:path extrusionOk="0" h="1340" w="1581">
                  <a:moveTo>
                    <a:pt x="785" y="1"/>
                  </a:moveTo>
                  <a:cubicBezTo>
                    <a:pt x="668" y="1"/>
                    <a:pt x="549" y="30"/>
                    <a:pt x="443" y="92"/>
                  </a:cubicBezTo>
                  <a:cubicBezTo>
                    <a:pt x="127" y="275"/>
                    <a:pt x="1" y="699"/>
                    <a:pt x="209" y="1015"/>
                  </a:cubicBezTo>
                  <a:cubicBezTo>
                    <a:pt x="331" y="1225"/>
                    <a:pt x="559" y="1340"/>
                    <a:pt x="790" y="1340"/>
                  </a:cubicBezTo>
                  <a:cubicBezTo>
                    <a:pt x="908" y="1340"/>
                    <a:pt x="1026" y="1310"/>
                    <a:pt x="1132" y="1249"/>
                  </a:cubicBezTo>
                  <a:cubicBezTo>
                    <a:pt x="1448" y="1065"/>
                    <a:pt x="1581" y="642"/>
                    <a:pt x="1366" y="326"/>
                  </a:cubicBezTo>
                  <a:cubicBezTo>
                    <a:pt x="1244" y="116"/>
                    <a:pt x="1017" y="1"/>
                    <a:pt x="785"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36"/>
            <p:cNvSpPr/>
            <p:nvPr/>
          </p:nvSpPr>
          <p:spPr>
            <a:xfrm>
              <a:off x="3364650" y="2051100"/>
              <a:ext cx="44125" cy="44125"/>
            </a:xfrm>
            <a:custGeom>
              <a:rect b="b" l="l" r="r" t="t"/>
              <a:pathLst>
                <a:path extrusionOk="0" h="1765" w="1765">
                  <a:moveTo>
                    <a:pt x="1075" y="1"/>
                  </a:moveTo>
                  <a:lnTo>
                    <a:pt x="1" y="633"/>
                  </a:lnTo>
                  <a:lnTo>
                    <a:pt x="683" y="1764"/>
                  </a:lnTo>
                  <a:lnTo>
                    <a:pt x="1764" y="1158"/>
                  </a:lnTo>
                  <a:lnTo>
                    <a:pt x="1075" y="1"/>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36"/>
            <p:cNvSpPr/>
            <p:nvPr/>
          </p:nvSpPr>
          <p:spPr>
            <a:xfrm>
              <a:off x="3353450" y="2064625"/>
              <a:ext cx="38875" cy="33325"/>
            </a:xfrm>
            <a:custGeom>
              <a:rect b="b" l="l" r="r" t="t"/>
              <a:pathLst>
                <a:path extrusionOk="0" h="1333" w="1555">
                  <a:moveTo>
                    <a:pt x="789" y="1"/>
                  </a:moveTo>
                  <a:cubicBezTo>
                    <a:pt x="673" y="1"/>
                    <a:pt x="555" y="30"/>
                    <a:pt x="449" y="92"/>
                  </a:cubicBezTo>
                  <a:cubicBezTo>
                    <a:pt x="101" y="275"/>
                    <a:pt x="0" y="699"/>
                    <a:pt x="209" y="1015"/>
                  </a:cubicBezTo>
                  <a:cubicBezTo>
                    <a:pt x="327" y="1218"/>
                    <a:pt x="544" y="1333"/>
                    <a:pt x="769" y="1333"/>
                  </a:cubicBezTo>
                  <a:cubicBezTo>
                    <a:pt x="893" y="1333"/>
                    <a:pt x="1019" y="1298"/>
                    <a:pt x="1131" y="1223"/>
                  </a:cubicBezTo>
                  <a:cubicBezTo>
                    <a:pt x="1447" y="1040"/>
                    <a:pt x="1555" y="642"/>
                    <a:pt x="1365" y="326"/>
                  </a:cubicBezTo>
                  <a:cubicBezTo>
                    <a:pt x="1244" y="116"/>
                    <a:pt x="1019" y="1"/>
                    <a:pt x="789"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36"/>
            <p:cNvSpPr/>
            <p:nvPr/>
          </p:nvSpPr>
          <p:spPr>
            <a:xfrm>
              <a:off x="3392950" y="2035300"/>
              <a:ext cx="44100" cy="44125"/>
            </a:xfrm>
            <a:custGeom>
              <a:rect b="b" l="l" r="r" t="t"/>
              <a:pathLst>
                <a:path extrusionOk="0" h="1765" w="1764">
                  <a:moveTo>
                    <a:pt x="1081" y="1"/>
                  </a:moveTo>
                  <a:lnTo>
                    <a:pt x="0" y="608"/>
                  </a:lnTo>
                  <a:lnTo>
                    <a:pt x="683" y="1764"/>
                  </a:lnTo>
                  <a:lnTo>
                    <a:pt x="1763" y="1132"/>
                  </a:lnTo>
                  <a:lnTo>
                    <a:pt x="1081"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36"/>
            <p:cNvSpPr/>
            <p:nvPr/>
          </p:nvSpPr>
          <p:spPr>
            <a:xfrm>
              <a:off x="3381725" y="2048125"/>
              <a:ext cx="38900" cy="33525"/>
            </a:xfrm>
            <a:custGeom>
              <a:rect b="b" l="l" r="r" t="t"/>
              <a:pathLst>
                <a:path extrusionOk="0" h="1341" w="1556">
                  <a:moveTo>
                    <a:pt x="789" y="1"/>
                  </a:moveTo>
                  <a:cubicBezTo>
                    <a:pt x="673" y="1"/>
                    <a:pt x="555" y="31"/>
                    <a:pt x="449" y="95"/>
                  </a:cubicBezTo>
                  <a:cubicBezTo>
                    <a:pt x="108" y="278"/>
                    <a:pt x="0" y="695"/>
                    <a:pt x="184" y="1011"/>
                  </a:cubicBezTo>
                  <a:cubicBezTo>
                    <a:pt x="323" y="1223"/>
                    <a:pt x="559" y="1341"/>
                    <a:pt x="795" y="1341"/>
                  </a:cubicBezTo>
                  <a:cubicBezTo>
                    <a:pt x="911" y="1341"/>
                    <a:pt x="1027" y="1312"/>
                    <a:pt x="1132" y="1251"/>
                  </a:cubicBezTo>
                  <a:cubicBezTo>
                    <a:pt x="1448" y="1068"/>
                    <a:pt x="1555" y="645"/>
                    <a:pt x="1372" y="329"/>
                  </a:cubicBezTo>
                  <a:cubicBezTo>
                    <a:pt x="1246" y="119"/>
                    <a:pt x="1020" y="1"/>
                    <a:pt x="789"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36"/>
            <p:cNvSpPr/>
            <p:nvPr/>
          </p:nvSpPr>
          <p:spPr>
            <a:xfrm>
              <a:off x="3408750" y="2033025"/>
              <a:ext cx="38875" cy="32825"/>
            </a:xfrm>
            <a:custGeom>
              <a:rect b="b" l="l" r="r" t="t"/>
              <a:pathLst>
                <a:path extrusionOk="0" h="1313" w="1555">
                  <a:moveTo>
                    <a:pt x="789" y="1"/>
                  </a:moveTo>
                  <a:cubicBezTo>
                    <a:pt x="673" y="1"/>
                    <a:pt x="555" y="30"/>
                    <a:pt x="449" y="92"/>
                  </a:cubicBezTo>
                  <a:cubicBezTo>
                    <a:pt x="101" y="275"/>
                    <a:pt x="0" y="667"/>
                    <a:pt x="209" y="983"/>
                  </a:cubicBezTo>
                  <a:cubicBezTo>
                    <a:pt x="331" y="1195"/>
                    <a:pt x="562" y="1313"/>
                    <a:pt x="795" y="1313"/>
                  </a:cubicBezTo>
                  <a:cubicBezTo>
                    <a:pt x="911" y="1313"/>
                    <a:pt x="1027" y="1284"/>
                    <a:pt x="1131" y="1223"/>
                  </a:cubicBezTo>
                  <a:cubicBezTo>
                    <a:pt x="1447" y="1040"/>
                    <a:pt x="1555" y="642"/>
                    <a:pt x="1365" y="326"/>
                  </a:cubicBezTo>
                  <a:cubicBezTo>
                    <a:pt x="1244" y="116"/>
                    <a:pt x="1019" y="1"/>
                    <a:pt x="789"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36"/>
            <p:cNvSpPr/>
            <p:nvPr/>
          </p:nvSpPr>
          <p:spPr>
            <a:xfrm>
              <a:off x="3390250" y="2191650"/>
              <a:ext cx="38900" cy="32900"/>
            </a:xfrm>
            <a:custGeom>
              <a:rect b="b" l="l" r="r" t="t"/>
              <a:pathLst>
                <a:path extrusionOk="0" h="1316" w="1556">
                  <a:moveTo>
                    <a:pt x="781" y="0"/>
                  </a:moveTo>
                  <a:cubicBezTo>
                    <a:pt x="677" y="0"/>
                    <a:pt x="573" y="22"/>
                    <a:pt x="475" y="67"/>
                  </a:cubicBezTo>
                  <a:cubicBezTo>
                    <a:pt x="159" y="225"/>
                    <a:pt x="1" y="642"/>
                    <a:pt x="184" y="958"/>
                  </a:cubicBezTo>
                  <a:cubicBezTo>
                    <a:pt x="297" y="1184"/>
                    <a:pt x="544" y="1316"/>
                    <a:pt x="801" y="1316"/>
                  </a:cubicBezTo>
                  <a:cubicBezTo>
                    <a:pt x="904" y="1316"/>
                    <a:pt x="1009" y="1294"/>
                    <a:pt x="1107" y="1249"/>
                  </a:cubicBezTo>
                  <a:cubicBezTo>
                    <a:pt x="1423" y="1091"/>
                    <a:pt x="1555" y="699"/>
                    <a:pt x="1397" y="358"/>
                  </a:cubicBezTo>
                  <a:cubicBezTo>
                    <a:pt x="1285" y="132"/>
                    <a:pt x="1037" y="0"/>
                    <a:pt x="781"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36"/>
            <p:cNvSpPr/>
            <p:nvPr/>
          </p:nvSpPr>
          <p:spPr>
            <a:xfrm>
              <a:off x="3380450" y="2173575"/>
              <a:ext cx="44750" cy="42050"/>
            </a:xfrm>
            <a:custGeom>
              <a:rect b="b" l="l" r="r" t="t"/>
              <a:pathLst>
                <a:path extrusionOk="0" h="1682" w="1790">
                  <a:moveTo>
                    <a:pt x="1233" y="0"/>
                  </a:moveTo>
                  <a:lnTo>
                    <a:pt x="1" y="575"/>
                  </a:lnTo>
                  <a:lnTo>
                    <a:pt x="576" y="1681"/>
                  </a:lnTo>
                  <a:lnTo>
                    <a:pt x="1789" y="1081"/>
                  </a:lnTo>
                  <a:lnTo>
                    <a:pt x="1233" y="0"/>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36"/>
            <p:cNvSpPr/>
            <p:nvPr/>
          </p:nvSpPr>
          <p:spPr>
            <a:xfrm>
              <a:off x="3376500" y="2164000"/>
              <a:ext cx="38750" cy="33325"/>
            </a:xfrm>
            <a:custGeom>
              <a:rect b="b" l="l" r="r" t="t"/>
              <a:pathLst>
                <a:path extrusionOk="0" h="1333" w="1550">
                  <a:moveTo>
                    <a:pt x="771" y="1"/>
                  </a:moveTo>
                  <a:cubicBezTo>
                    <a:pt x="672" y="1"/>
                    <a:pt x="571" y="22"/>
                    <a:pt x="475" y="67"/>
                  </a:cubicBezTo>
                  <a:cubicBezTo>
                    <a:pt x="127" y="250"/>
                    <a:pt x="1" y="642"/>
                    <a:pt x="159" y="958"/>
                  </a:cubicBezTo>
                  <a:cubicBezTo>
                    <a:pt x="285" y="1198"/>
                    <a:pt x="511" y="1333"/>
                    <a:pt x="751" y="1333"/>
                  </a:cubicBezTo>
                  <a:cubicBezTo>
                    <a:pt x="859" y="1333"/>
                    <a:pt x="970" y="1306"/>
                    <a:pt x="1075" y="1249"/>
                  </a:cubicBezTo>
                  <a:cubicBezTo>
                    <a:pt x="1423" y="1091"/>
                    <a:pt x="1549" y="699"/>
                    <a:pt x="1391" y="383"/>
                  </a:cubicBezTo>
                  <a:cubicBezTo>
                    <a:pt x="1260" y="138"/>
                    <a:pt x="1021" y="1"/>
                    <a:pt x="771"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36"/>
            <p:cNvSpPr/>
            <p:nvPr/>
          </p:nvSpPr>
          <p:spPr>
            <a:xfrm>
              <a:off x="3395475" y="2201850"/>
              <a:ext cx="44250" cy="42200"/>
            </a:xfrm>
            <a:custGeom>
              <a:rect b="b" l="l" r="r" t="t"/>
              <a:pathLst>
                <a:path extrusionOk="0" h="1688" w="1770">
                  <a:moveTo>
                    <a:pt x="1214" y="0"/>
                  </a:moveTo>
                  <a:lnTo>
                    <a:pt x="0" y="607"/>
                  </a:lnTo>
                  <a:lnTo>
                    <a:pt x="556" y="1688"/>
                  </a:lnTo>
                  <a:lnTo>
                    <a:pt x="1770" y="1106"/>
                  </a:lnTo>
                  <a:lnTo>
                    <a:pt x="1214"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36"/>
            <p:cNvSpPr/>
            <p:nvPr/>
          </p:nvSpPr>
          <p:spPr>
            <a:xfrm>
              <a:off x="3390875" y="2192900"/>
              <a:ext cx="38900" cy="33075"/>
            </a:xfrm>
            <a:custGeom>
              <a:rect b="b" l="l" r="r" t="t"/>
              <a:pathLst>
                <a:path extrusionOk="0" h="1323" w="1556">
                  <a:moveTo>
                    <a:pt x="781" y="1"/>
                  </a:moveTo>
                  <a:cubicBezTo>
                    <a:pt x="678" y="1"/>
                    <a:pt x="573" y="22"/>
                    <a:pt x="475" y="68"/>
                  </a:cubicBezTo>
                  <a:cubicBezTo>
                    <a:pt x="134" y="226"/>
                    <a:pt x="1" y="624"/>
                    <a:pt x="184" y="965"/>
                  </a:cubicBezTo>
                  <a:cubicBezTo>
                    <a:pt x="297" y="1190"/>
                    <a:pt x="545" y="1323"/>
                    <a:pt x="792" y="1323"/>
                  </a:cubicBezTo>
                  <a:cubicBezTo>
                    <a:pt x="892" y="1323"/>
                    <a:pt x="991" y="1301"/>
                    <a:pt x="1082" y="1256"/>
                  </a:cubicBezTo>
                  <a:cubicBezTo>
                    <a:pt x="1423" y="1098"/>
                    <a:pt x="1556" y="674"/>
                    <a:pt x="1398" y="358"/>
                  </a:cubicBezTo>
                  <a:cubicBezTo>
                    <a:pt x="1285" y="133"/>
                    <a:pt x="1037" y="1"/>
                    <a:pt x="781"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36"/>
            <p:cNvSpPr/>
            <p:nvPr/>
          </p:nvSpPr>
          <p:spPr>
            <a:xfrm>
              <a:off x="3405425" y="2219950"/>
              <a:ext cx="38900" cy="33650"/>
            </a:xfrm>
            <a:custGeom>
              <a:rect b="b" l="l" r="r" t="t"/>
              <a:pathLst>
                <a:path extrusionOk="0" h="1346" w="1556">
                  <a:moveTo>
                    <a:pt x="760" y="0"/>
                  </a:moveTo>
                  <a:cubicBezTo>
                    <a:pt x="662" y="0"/>
                    <a:pt x="564" y="22"/>
                    <a:pt x="474" y="66"/>
                  </a:cubicBezTo>
                  <a:cubicBezTo>
                    <a:pt x="133" y="250"/>
                    <a:pt x="0" y="648"/>
                    <a:pt x="158" y="964"/>
                  </a:cubicBezTo>
                  <a:cubicBezTo>
                    <a:pt x="290" y="1208"/>
                    <a:pt x="532" y="1346"/>
                    <a:pt x="784" y="1346"/>
                  </a:cubicBezTo>
                  <a:cubicBezTo>
                    <a:pt x="883" y="1346"/>
                    <a:pt x="985" y="1325"/>
                    <a:pt x="1081" y="1280"/>
                  </a:cubicBezTo>
                  <a:cubicBezTo>
                    <a:pt x="1422" y="1090"/>
                    <a:pt x="1555" y="698"/>
                    <a:pt x="1372" y="382"/>
                  </a:cubicBezTo>
                  <a:cubicBezTo>
                    <a:pt x="1259" y="138"/>
                    <a:pt x="1009" y="0"/>
                    <a:pt x="760"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36"/>
            <p:cNvSpPr/>
            <p:nvPr/>
          </p:nvSpPr>
          <p:spPr>
            <a:xfrm>
              <a:off x="3243475" y="2097825"/>
              <a:ext cx="35575" cy="32975"/>
            </a:xfrm>
            <a:custGeom>
              <a:rect b="b" l="l" r="r" t="t"/>
              <a:pathLst>
                <a:path extrusionOk="0" h="1319" w="1423">
                  <a:moveTo>
                    <a:pt x="717" y="0"/>
                  </a:moveTo>
                  <a:cubicBezTo>
                    <a:pt x="697" y="0"/>
                    <a:pt x="677" y="1"/>
                    <a:pt x="658" y="3"/>
                  </a:cubicBezTo>
                  <a:cubicBezTo>
                    <a:pt x="291" y="28"/>
                    <a:pt x="0" y="344"/>
                    <a:pt x="51" y="711"/>
                  </a:cubicBezTo>
                  <a:cubicBezTo>
                    <a:pt x="75" y="1061"/>
                    <a:pt x="365" y="1319"/>
                    <a:pt x="716" y="1319"/>
                  </a:cubicBezTo>
                  <a:cubicBezTo>
                    <a:pt x="732" y="1319"/>
                    <a:pt x="749" y="1318"/>
                    <a:pt x="765" y="1317"/>
                  </a:cubicBezTo>
                  <a:cubicBezTo>
                    <a:pt x="1157" y="1292"/>
                    <a:pt x="1422" y="976"/>
                    <a:pt x="1397" y="603"/>
                  </a:cubicBezTo>
                  <a:cubicBezTo>
                    <a:pt x="1373" y="256"/>
                    <a:pt x="1061" y="0"/>
                    <a:pt x="717"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36"/>
            <p:cNvSpPr/>
            <p:nvPr/>
          </p:nvSpPr>
          <p:spPr>
            <a:xfrm>
              <a:off x="3242200" y="2082075"/>
              <a:ext cx="36225" cy="33525"/>
            </a:xfrm>
            <a:custGeom>
              <a:rect b="b" l="l" r="r" t="t"/>
              <a:pathLst>
                <a:path extrusionOk="0" h="1341" w="1449">
                  <a:moveTo>
                    <a:pt x="1341" y="1"/>
                  </a:moveTo>
                  <a:lnTo>
                    <a:pt x="1" y="127"/>
                  </a:lnTo>
                  <a:lnTo>
                    <a:pt x="102" y="1341"/>
                  </a:lnTo>
                  <a:lnTo>
                    <a:pt x="1448" y="1233"/>
                  </a:lnTo>
                  <a:lnTo>
                    <a:pt x="1341" y="1"/>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36"/>
            <p:cNvSpPr/>
            <p:nvPr/>
          </p:nvSpPr>
          <p:spPr>
            <a:xfrm>
              <a:off x="3240775" y="2066875"/>
              <a:ext cx="35575" cy="33600"/>
            </a:xfrm>
            <a:custGeom>
              <a:rect b="b" l="l" r="r" t="t"/>
              <a:pathLst>
                <a:path extrusionOk="0" h="1344" w="1423">
                  <a:moveTo>
                    <a:pt x="704" y="0"/>
                  </a:moveTo>
                  <a:cubicBezTo>
                    <a:pt x="689" y="0"/>
                    <a:pt x="674" y="1"/>
                    <a:pt x="658" y="2"/>
                  </a:cubicBezTo>
                  <a:cubicBezTo>
                    <a:pt x="292" y="53"/>
                    <a:pt x="1" y="369"/>
                    <a:pt x="58" y="735"/>
                  </a:cubicBezTo>
                  <a:cubicBezTo>
                    <a:pt x="82" y="1068"/>
                    <a:pt x="373" y="1343"/>
                    <a:pt x="743" y="1343"/>
                  </a:cubicBezTo>
                  <a:cubicBezTo>
                    <a:pt x="759" y="1343"/>
                    <a:pt x="775" y="1343"/>
                    <a:pt x="791" y="1342"/>
                  </a:cubicBezTo>
                  <a:cubicBezTo>
                    <a:pt x="1164" y="1291"/>
                    <a:pt x="1423" y="975"/>
                    <a:pt x="1398" y="609"/>
                  </a:cubicBezTo>
                  <a:cubicBezTo>
                    <a:pt x="1373" y="276"/>
                    <a:pt x="1059" y="0"/>
                    <a:pt x="704"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36"/>
            <p:cNvSpPr/>
            <p:nvPr/>
          </p:nvSpPr>
          <p:spPr>
            <a:xfrm>
              <a:off x="3244725" y="2114325"/>
              <a:ext cx="36225" cy="32875"/>
            </a:xfrm>
            <a:custGeom>
              <a:rect b="b" l="l" r="r" t="t"/>
              <a:pathLst>
                <a:path extrusionOk="0" h="1315" w="1449">
                  <a:moveTo>
                    <a:pt x="1347" y="0"/>
                  </a:moveTo>
                  <a:lnTo>
                    <a:pt x="1" y="101"/>
                  </a:lnTo>
                  <a:lnTo>
                    <a:pt x="108" y="1315"/>
                  </a:lnTo>
                  <a:lnTo>
                    <a:pt x="1448" y="1207"/>
                  </a:lnTo>
                  <a:lnTo>
                    <a:pt x="1347"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36"/>
            <p:cNvSpPr/>
            <p:nvPr/>
          </p:nvSpPr>
          <p:spPr>
            <a:xfrm>
              <a:off x="3244100" y="2099100"/>
              <a:ext cx="34950" cy="32975"/>
            </a:xfrm>
            <a:custGeom>
              <a:rect b="b" l="l" r="r" t="t"/>
              <a:pathLst>
                <a:path extrusionOk="0" h="1319" w="1398">
                  <a:moveTo>
                    <a:pt x="686" y="1"/>
                  </a:moveTo>
                  <a:cubicBezTo>
                    <a:pt x="668" y="1"/>
                    <a:pt x="651" y="1"/>
                    <a:pt x="633" y="2"/>
                  </a:cubicBezTo>
                  <a:cubicBezTo>
                    <a:pt x="266" y="28"/>
                    <a:pt x="1" y="344"/>
                    <a:pt x="26" y="710"/>
                  </a:cubicBezTo>
                  <a:cubicBezTo>
                    <a:pt x="50" y="1066"/>
                    <a:pt x="339" y="1319"/>
                    <a:pt x="712" y="1319"/>
                  </a:cubicBezTo>
                  <a:cubicBezTo>
                    <a:pt x="730" y="1319"/>
                    <a:pt x="747" y="1318"/>
                    <a:pt x="765" y="1317"/>
                  </a:cubicBezTo>
                  <a:cubicBezTo>
                    <a:pt x="1132" y="1292"/>
                    <a:pt x="1397" y="976"/>
                    <a:pt x="1372" y="609"/>
                  </a:cubicBezTo>
                  <a:cubicBezTo>
                    <a:pt x="1348" y="253"/>
                    <a:pt x="1059" y="1"/>
                    <a:pt x="686"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36"/>
            <p:cNvSpPr/>
            <p:nvPr/>
          </p:nvSpPr>
          <p:spPr>
            <a:xfrm>
              <a:off x="3246150" y="2129425"/>
              <a:ext cx="35575" cy="33100"/>
            </a:xfrm>
            <a:custGeom>
              <a:rect b="b" l="l" r="r" t="t"/>
              <a:pathLst>
                <a:path extrusionOk="0" h="1324" w="1423">
                  <a:moveTo>
                    <a:pt x="721" y="0"/>
                  </a:moveTo>
                  <a:cubicBezTo>
                    <a:pt x="700" y="0"/>
                    <a:pt x="679" y="1"/>
                    <a:pt x="658" y="3"/>
                  </a:cubicBezTo>
                  <a:cubicBezTo>
                    <a:pt x="285" y="28"/>
                    <a:pt x="1" y="369"/>
                    <a:pt x="51" y="711"/>
                  </a:cubicBezTo>
                  <a:cubicBezTo>
                    <a:pt x="75" y="1049"/>
                    <a:pt x="346" y="1323"/>
                    <a:pt x="701" y="1323"/>
                  </a:cubicBezTo>
                  <a:cubicBezTo>
                    <a:pt x="730" y="1323"/>
                    <a:pt x="760" y="1321"/>
                    <a:pt x="791" y="1317"/>
                  </a:cubicBezTo>
                  <a:cubicBezTo>
                    <a:pt x="1157" y="1292"/>
                    <a:pt x="1423" y="976"/>
                    <a:pt x="1391" y="603"/>
                  </a:cubicBezTo>
                  <a:cubicBezTo>
                    <a:pt x="1367" y="256"/>
                    <a:pt x="1083" y="0"/>
                    <a:pt x="721"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36"/>
            <p:cNvSpPr/>
            <p:nvPr/>
          </p:nvSpPr>
          <p:spPr>
            <a:xfrm>
              <a:off x="3335575" y="2216975"/>
              <a:ext cx="34950" cy="32975"/>
            </a:xfrm>
            <a:custGeom>
              <a:rect b="b" l="l" r="r" t="t"/>
              <a:pathLst>
                <a:path extrusionOk="0" h="1319" w="1398">
                  <a:moveTo>
                    <a:pt x="695" y="1"/>
                  </a:moveTo>
                  <a:cubicBezTo>
                    <a:pt x="348" y="1"/>
                    <a:pt x="57" y="277"/>
                    <a:pt x="26" y="634"/>
                  </a:cubicBezTo>
                  <a:cubicBezTo>
                    <a:pt x="1" y="1001"/>
                    <a:pt x="317" y="1291"/>
                    <a:pt x="690" y="1317"/>
                  </a:cubicBezTo>
                  <a:cubicBezTo>
                    <a:pt x="705" y="1318"/>
                    <a:pt x="720" y="1318"/>
                    <a:pt x="734" y="1318"/>
                  </a:cubicBezTo>
                  <a:cubicBezTo>
                    <a:pt x="1082" y="1318"/>
                    <a:pt x="1373" y="1036"/>
                    <a:pt x="1398" y="685"/>
                  </a:cubicBezTo>
                  <a:cubicBezTo>
                    <a:pt x="1398" y="318"/>
                    <a:pt x="1107" y="2"/>
                    <a:pt x="740" y="2"/>
                  </a:cubicBezTo>
                  <a:cubicBezTo>
                    <a:pt x="725" y="1"/>
                    <a:pt x="710" y="1"/>
                    <a:pt x="695"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36"/>
            <p:cNvSpPr/>
            <p:nvPr/>
          </p:nvSpPr>
          <p:spPr>
            <a:xfrm>
              <a:off x="3321200" y="2215600"/>
              <a:ext cx="32900" cy="34300"/>
            </a:xfrm>
            <a:custGeom>
              <a:rect b="b" l="l" r="r" t="t"/>
              <a:pathLst>
                <a:path extrusionOk="0" h="1372" w="1316">
                  <a:moveTo>
                    <a:pt x="51" y="0"/>
                  </a:moveTo>
                  <a:lnTo>
                    <a:pt x="1" y="1321"/>
                  </a:lnTo>
                  <a:lnTo>
                    <a:pt x="1265" y="1372"/>
                  </a:lnTo>
                  <a:lnTo>
                    <a:pt x="1315" y="57"/>
                  </a:lnTo>
                  <a:lnTo>
                    <a:pt x="51" y="0"/>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36"/>
            <p:cNvSpPr/>
            <p:nvPr/>
          </p:nvSpPr>
          <p:spPr>
            <a:xfrm>
              <a:off x="3304625" y="2215550"/>
              <a:ext cx="34925" cy="33125"/>
            </a:xfrm>
            <a:custGeom>
              <a:rect b="b" l="l" r="r" t="t"/>
              <a:pathLst>
                <a:path extrusionOk="0" h="1325" w="1397">
                  <a:moveTo>
                    <a:pt x="670" y="1"/>
                  </a:moveTo>
                  <a:cubicBezTo>
                    <a:pt x="323" y="1"/>
                    <a:pt x="31" y="283"/>
                    <a:pt x="0" y="634"/>
                  </a:cubicBezTo>
                  <a:cubicBezTo>
                    <a:pt x="0" y="1007"/>
                    <a:pt x="291" y="1298"/>
                    <a:pt x="664" y="1323"/>
                  </a:cubicBezTo>
                  <a:cubicBezTo>
                    <a:pt x="679" y="1324"/>
                    <a:pt x="694" y="1325"/>
                    <a:pt x="708" y="1325"/>
                  </a:cubicBezTo>
                  <a:cubicBezTo>
                    <a:pt x="1056" y="1325"/>
                    <a:pt x="1347" y="1043"/>
                    <a:pt x="1372" y="691"/>
                  </a:cubicBezTo>
                  <a:cubicBezTo>
                    <a:pt x="1397" y="318"/>
                    <a:pt x="1081" y="2"/>
                    <a:pt x="714" y="2"/>
                  </a:cubicBezTo>
                  <a:cubicBezTo>
                    <a:pt x="699" y="1"/>
                    <a:pt x="685" y="1"/>
                    <a:pt x="670"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36"/>
            <p:cNvSpPr/>
            <p:nvPr/>
          </p:nvSpPr>
          <p:spPr>
            <a:xfrm>
              <a:off x="3354075" y="2217025"/>
              <a:ext cx="32875" cy="34150"/>
            </a:xfrm>
            <a:custGeom>
              <a:rect b="b" l="l" r="r" t="t"/>
              <a:pathLst>
                <a:path extrusionOk="0" h="1366" w="1315">
                  <a:moveTo>
                    <a:pt x="51" y="0"/>
                  </a:moveTo>
                  <a:lnTo>
                    <a:pt x="0" y="1315"/>
                  </a:lnTo>
                  <a:lnTo>
                    <a:pt x="1264" y="1365"/>
                  </a:lnTo>
                  <a:lnTo>
                    <a:pt x="1315" y="51"/>
                  </a:lnTo>
                  <a:lnTo>
                    <a:pt x="51"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36"/>
            <p:cNvSpPr/>
            <p:nvPr/>
          </p:nvSpPr>
          <p:spPr>
            <a:xfrm>
              <a:off x="3337000" y="2216975"/>
              <a:ext cx="34800" cy="32975"/>
            </a:xfrm>
            <a:custGeom>
              <a:rect b="b" l="l" r="r" t="t"/>
              <a:pathLst>
                <a:path extrusionOk="0" h="1319" w="1392">
                  <a:moveTo>
                    <a:pt x="689" y="1"/>
                  </a:moveTo>
                  <a:cubicBezTo>
                    <a:pt x="342" y="1"/>
                    <a:pt x="50" y="277"/>
                    <a:pt x="26" y="634"/>
                  </a:cubicBezTo>
                  <a:cubicBezTo>
                    <a:pt x="1" y="1001"/>
                    <a:pt x="285" y="1291"/>
                    <a:pt x="683" y="1317"/>
                  </a:cubicBezTo>
                  <a:cubicBezTo>
                    <a:pt x="698" y="1318"/>
                    <a:pt x="713" y="1318"/>
                    <a:pt x="728" y="1318"/>
                  </a:cubicBezTo>
                  <a:cubicBezTo>
                    <a:pt x="1075" y="1318"/>
                    <a:pt x="1367" y="1036"/>
                    <a:pt x="1391" y="685"/>
                  </a:cubicBezTo>
                  <a:cubicBezTo>
                    <a:pt x="1391" y="318"/>
                    <a:pt x="1107" y="2"/>
                    <a:pt x="734" y="2"/>
                  </a:cubicBezTo>
                  <a:cubicBezTo>
                    <a:pt x="719" y="1"/>
                    <a:pt x="704" y="1"/>
                    <a:pt x="689"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36"/>
            <p:cNvSpPr/>
            <p:nvPr/>
          </p:nvSpPr>
          <p:spPr>
            <a:xfrm>
              <a:off x="3368600" y="2218250"/>
              <a:ext cx="34800" cy="32975"/>
            </a:xfrm>
            <a:custGeom>
              <a:rect b="b" l="l" r="r" t="t"/>
              <a:pathLst>
                <a:path extrusionOk="0" h="1319" w="1392">
                  <a:moveTo>
                    <a:pt x="689" y="0"/>
                  </a:moveTo>
                  <a:cubicBezTo>
                    <a:pt x="340" y="0"/>
                    <a:pt x="26" y="282"/>
                    <a:pt x="26" y="634"/>
                  </a:cubicBezTo>
                  <a:cubicBezTo>
                    <a:pt x="1" y="1000"/>
                    <a:pt x="285" y="1291"/>
                    <a:pt x="683" y="1316"/>
                  </a:cubicBezTo>
                  <a:cubicBezTo>
                    <a:pt x="702" y="1318"/>
                    <a:pt x="720" y="1319"/>
                    <a:pt x="738" y="1319"/>
                  </a:cubicBezTo>
                  <a:cubicBezTo>
                    <a:pt x="1081" y="1319"/>
                    <a:pt x="1367" y="1038"/>
                    <a:pt x="1391" y="684"/>
                  </a:cubicBezTo>
                  <a:cubicBezTo>
                    <a:pt x="1391" y="318"/>
                    <a:pt x="1107" y="2"/>
                    <a:pt x="734" y="2"/>
                  </a:cubicBezTo>
                  <a:cubicBezTo>
                    <a:pt x="719" y="1"/>
                    <a:pt x="704" y="0"/>
                    <a:pt x="689"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36"/>
            <p:cNvSpPr/>
            <p:nvPr/>
          </p:nvSpPr>
          <p:spPr>
            <a:xfrm>
              <a:off x="3310625" y="2093100"/>
              <a:ext cx="34300" cy="33125"/>
            </a:xfrm>
            <a:custGeom>
              <a:rect b="b" l="l" r="r" t="t"/>
              <a:pathLst>
                <a:path extrusionOk="0" h="1325" w="1372">
                  <a:moveTo>
                    <a:pt x="664" y="1"/>
                  </a:moveTo>
                  <a:cubicBezTo>
                    <a:pt x="316" y="1"/>
                    <a:pt x="25" y="282"/>
                    <a:pt x="0" y="634"/>
                  </a:cubicBezTo>
                  <a:cubicBezTo>
                    <a:pt x="0" y="1007"/>
                    <a:pt x="291" y="1323"/>
                    <a:pt x="658" y="1323"/>
                  </a:cubicBezTo>
                  <a:cubicBezTo>
                    <a:pt x="673" y="1324"/>
                    <a:pt x="687" y="1325"/>
                    <a:pt x="702" y="1325"/>
                  </a:cubicBezTo>
                  <a:cubicBezTo>
                    <a:pt x="1049" y="1325"/>
                    <a:pt x="1342" y="1043"/>
                    <a:pt x="1372" y="691"/>
                  </a:cubicBezTo>
                  <a:cubicBezTo>
                    <a:pt x="1372" y="318"/>
                    <a:pt x="1081" y="34"/>
                    <a:pt x="708" y="2"/>
                  </a:cubicBezTo>
                  <a:cubicBezTo>
                    <a:pt x="693" y="1"/>
                    <a:pt x="679" y="1"/>
                    <a:pt x="664"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36"/>
            <p:cNvSpPr/>
            <p:nvPr/>
          </p:nvSpPr>
          <p:spPr>
            <a:xfrm>
              <a:off x="3295450" y="2091875"/>
              <a:ext cx="32900" cy="34325"/>
            </a:xfrm>
            <a:custGeom>
              <a:rect b="b" l="l" r="r" t="t"/>
              <a:pathLst>
                <a:path extrusionOk="0" h="1373" w="1316">
                  <a:moveTo>
                    <a:pt x="51" y="1"/>
                  </a:moveTo>
                  <a:lnTo>
                    <a:pt x="1" y="1315"/>
                  </a:lnTo>
                  <a:lnTo>
                    <a:pt x="1265" y="1372"/>
                  </a:lnTo>
                  <a:lnTo>
                    <a:pt x="1315" y="51"/>
                  </a:lnTo>
                  <a:lnTo>
                    <a:pt x="51" y="1"/>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36"/>
            <p:cNvSpPr/>
            <p:nvPr/>
          </p:nvSpPr>
          <p:spPr>
            <a:xfrm>
              <a:off x="3279025" y="2091850"/>
              <a:ext cx="34950" cy="32975"/>
            </a:xfrm>
            <a:custGeom>
              <a:rect b="b" l="l" r="r" t="t"/>
              <a:pathLst>
                <a:path extrusionOk="0" h="1319" w="1398">
                  <a:moveTo>
                    <a:pt x="664" y="0"/>
                  </a:moveTo>
                  <a:cubicBezTo>
                    <a:pt x="316" y="0"/>
                    <a:pt x="25" y="282"/>
                    <a:pt x="0" y="634"/>
                  </a:cubicBezTo>
                  <a:cubicBezTo>
                    <a:pt x="0" y="1000"/>
                    <a:pt x="291" y="1316"/>
                    <a:pt x="658" y="1316"/>
                  </a:cubicBezTo>
                  <a:cubicBezTo>
                    <a:pt x="676" y="1318"/>
                    <a:pt x="694" y="1318"/>
                    <a:pt x="712" y="1318"/>
                  </a:cubicBezTo>
                  <a:cubicBezTo>
                    <a:pt x="1055" y="1318"/>
                    <a:pt x="1342" y="1038"/>
                    <a:pt x="1372" y="684"/>
                  </a:cubicBezTo>
                  <a:cubicBezTo>
                    <a:pt x="1397" y="318"/>
                    <a:pt x="1106" y="27"/>
                    <a:pt x="708" y="2"/>
                  </a:cubicBezTo>
                  <a:cubicBezTo>
                    <a:pt x="693" y="1"/>
                    <a:pt x="679" y="0"/>
                    <a:pt x="664"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36"/>
            <p:cNvSpPr/>
            <p:nvPr/>
          </p:nvSpPr>
          <p:spPr>
            <a:xfrm>
              <a:off x="3328325" y="2093150"/>
              <a:ext cx="33050" cy="34300"/>
            </a:xfrm>
            <a:custGeom>
              <a:rect b="b" l="l" r="r" t="t"/>
              <a:pathLst>
                <a:path extrusionOk="0" h="1372" w="1322">
                  <a:moveTo>
                    <a:pt x="57" y="0"/>
                  </a:moveTo>
                  <a:lnTo>
                    <a:pt x="0" y="1321"/>
                  </a:lnTo>
                  <a:lnTo>
                    <a:pt x="1264" y="1372"/>
                  </a:lnTo>
                  <a:lnTo>
                    <a:pt x="1321" y="57"/>
                  </a:lnTo>
                  <a:lnTo>
                    <a:pt x="57"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36"/>
            <p:cNvSpPr/>
            <p:nvPr/>
          </p:nvSpPr>
          <p:spPr>
            <a:xfrm>
              <a:off x="3311250" y="2093100"/>
              <a:ext cx="34950" cy="33125"/>
            </a:xfrm>
            <a:custGeom>
              <a:rect b="b" l="l" r="r" t="t"/>
              <a:pathLst>
                <a:path extrusionOk="0" h="1325" w="1398">
                  <a:moveTo>
                    <a:pt x="695" y="1"/>
                  </a:moveTo>
                  <a:cubicBezTo>
                    <a:pt x="342" y="1"/>
                    <a:pt x="50" y="282"/>
                    <a:pt x="26" y="634"/>
                  </a:cubicBezTo>
                  <a:cubicBezTo>
                    <a:pt x="1" y="1007"/>
                    <a:pt x="317" y="1323"/>
                    <a:pt x="683" y="1323"/>
                  </a:cubicBezTo>
                  <a:cubicBezTo>
                    <a:pt x="698" y="1324"/>
                    <a:pt x="713" y="1325"/>
                    <a:pt x="728" y="1325"/>
                  </a:cubicBezTo>
                  <a:cubicBezTo>
                    <a:pt x="1081" y="1325"/>
                    <a:pt x="1373" y="1043"/>
                    <a:pt x="1397" y="691"/>
                  </a:cubicBezTo>
                  <a:cubicBezTo>
                    <a:pt x="1397" y="318"/>
                    <a:pt x="1107" y="34"/>
                    <a:pt x="740" y="2"/>
                  </a:cubicBezTo>
                  <a:cubicBezTo>
                    <a:pt x="725" y="1"/>
                    <a:pt x="710" y="1"/>
                    <a:pt x="695"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36"/>
            <p:cNvSpPr/>
            <p:nvPr/>
          </p:nvSpPr>
          <p:spPr>
            <a:xfrm>
              <a:off x="3342850" y="2094525"/>
              <a:ext cx="34950" cy="32975"/>
            </a:xfrm>
            <a:custGeom>
              <a:rect b="b" l="l" r="r" t="t"/>
              <a:pathLst>
                <a:path extrusionOk="0" h="1319" w="1398">
                  <a:moveTo>
                    <a:pt x="694" y="0"/>
                  </a:moveTo>
                  <a:cubicBezTo>
                    <a:pt x="342" y="0"/>
                    <a:pt x="50" y="277"/>
                    <a:pt x="26" y="634"/>
                  </a:cubicBezTo>
                  <a:cubicBezTo>
                    <a:pt x="1" y="1001"/>
                    <a:pt x="291" y="1317"/>
                    <a:pt x="683" y="1317"/>
                  </a:cubicBezTo>
                  <a:cubicBezTo>
                    <a:pt x="698" y="1318"/>
                    <a:pt x="713" y="1318"/>
                    <a:pt x="728" y="1318"/>
                  </a:cubicBezTo>
                  <a:cubicBezTo>
                    <a:pt x="1081" y="1318"/>
                    <a:pt x="1373" y="1036"/>
                    <a:pt x="1397" y="685"/>
                  </a:cubicBezTo>
                  <a:cubicBezTo>
                    <a:pt x="1397" y="318"/>
                    <a:pt x="1107" y="27"/>
                    <a:pt x="740" y="2"/>
                  </a:cubicBezTo>
                  <a:cubicBezTo>
                    <a:pt x="725" y="1"/>
                    <a:pt x="709" y="0"/>
                    <a:pt x="694"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36"/>
            <p:cNvSpPr/>
            <p:nvPr/>
          </p:nvSpPr>
          <p:spPr>
            <a:xfrm>
              <a:off x="3325150" y="2155950"/>
              <a:ext cx="38100" cy="33100"/>
            </a:xfrm>
            <a:custGeom>
              <a:rect b="b" l="l" r="r" t="t"/>
              <a:pathLst>
                <a:path extrusionOk="0" h="1324" w="1524">
                  <a:moveTo>
                    <a:pt x="789" y="1"/>
                  </a:moveTo>
                  <a:cubicBezTo>
                    <a:pt x="702" y="1"/>
                    <a:pt x="613" y="16"/>
                    <a:pt x="525" y="48"/>
                  </a:cubicBezTo>
                  <a:cubicBezTo>
                    <a:pt x="184" y="149"/>
                    <a:pt x="1" y="547"/>
                    <a:pt x="127" y="888"/>
                  </a:cubicBezTo>
                  <a:cubicBezTo>
                    <a:pt x="230" y="1154"/>
                    <a:pt x="494" y="1324"/>
                    <a:pt x="767" y="1324"/>
                  </a:cubicBezTo>
                  <a:cubicBezTo>
                    <a:pt x="845" y="1324"/>
                    <a:pt x="924" y="1310"/>
                    <a:pt x="999" y="1280"/>
                  </a:cubicBezTo>
                  <a:cubicBezTo>
                    <a:pt x="1366" y="1154"/>
                    <a:pt x="1524" y="756"/>
                    <a:pt x="1391" y="414"/>
                  </a:cubicBezTo>
                  <a:cubicBezTo>
                    <a:pt x="1314" y="155"/>
                    <a:pt x="1065" y="1"/>
                    <a:pt x="789"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36"/>
            <p:cNvSpPr/>
            <p:nvPr/>
          </p:nvSpPr>
          <p:spPr>
            <a:xfrm>
              <a:off x="3328325" y="2166300"/>
              <a:ext cx="42825" cy="40775"/>
            </a:xfrm>
            <a:custGeom>
              <a:rect b="b" l="l" r="r" t="t"/>
              <a:pathLst>
                <a:path extrusionOk="0" h="1631" w="1713">
                  <a:moveTo>
                    <a:pt x="1264" y="0"/>
                  </a:moveTo>
                  <a:lnTo>
                    <a:pt x="0" y="474"/>
                  </a:lnTo>
                  <a:lnTo>
                    <a:pt x="449" y="1631"/>
                  </a:lnTo>
                  <a:lnTo>
                    <a:pt x="1713" y="1157"/>
                  </a:lnTo>
                  <a:lnTo>
                    <a:pt x="1264" y="0"/>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36"/>
            <p:cNvSpPr/>
            <p:nvPr/>
          </p:nvSpPr>
          <p:spPr>
            <a:xfrm>
              <a:off x="3336225" y="2184325"/>
              <a:ext cx="38250" cy="33175"/>
            </a:xfrm>
            <a:custGeom>
              <a:rect b="b" l="l" r="r" t="t"/>
              <a:pathLst>
                <a:path extrusionOk="0" h="1327" w="1530">
                  <a:moveTo>
                    <a:pt x="763" y="1"/>
                  </a:moveTo>
                  <a:cubicBezTo>
                    <a:pt x="685" y="1"/>
                    <a:pt x="607" y="15"/>
                    <a:pt x="531" y="44"/>
                  </a:cubicBezTo>
                  <a:cubicBezTo>
                    <a:pt x="190" y="177"/>
                    <a:pt x="0" y="569"/>
                    <a:pt x="133" y="910"/>
                  </a:cubicBezTo>
                  <a:cubicBezTo>
                    <a:pt x="235" y="1172"/>
                    <a:pt x="494" y="1326"/>
                    <a:pt x="763" y="1326"/>
                  </a:cubicBezTo>
                  <a:cubicBezTo>
                    <a:pt x="844" y="1326"/>
                    <a:pt x="926" y="1312"/>
                    <a:pt x="1005" y="1283"/>
                  </a:cubicBezTo>
                  <a:cubicBezTo>
                    <a:pt x="1346" y="1175"/>
                    <a:pt x="1530" y="777"/>
                    <a:pt x="1397" y="436"/>
                  </a:cubicBezTo>
                  <a:cubicBezTo>
                    <a:pt x="1294" y="171"/>
                    <a:pt x="1034" y="1"/>
                    <a:pt x="763"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36"/>
            <p:cNvSpPr/>
            <p:nvPr/>
          </p:nvSpPr>
          <p:spPr>
            <a:xfrm>
              <a:off x="3317250" y="2136600"/>
              <a:ext cx="42700" cy="40300"/>
            </a:xfrm>
            <a:custGeom>
              <a:rect b="b" l="l" r="r" t="t"/>
              <a:pathLst>
                <a:path extrusionOk="0" h="1612" w="1708">
                  <a:moveTo>
                    <a:pt x="1265" y="0"/>
                  </a:moveTo>
                  <a:lnTo>
                    <a:pt x="1" y="449"/>
                  </a:lnTo>
                  <a:lnTo>
                    <a:pt x="418" y="1612"/>
                  </a:lnTo>
                  <a:lnTo>
                    <a:pt x="1707" y="1163"/>
                  </a:lnTo>
                  <a:lnTo>
                    <a:pt x="1265"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36"/>
            <p:cNvSpPr/>
            <p:nvPr/>
          </p:nvSpPr>
          <p:spPr>
            <a:xfrm>
              <a:off x="3324375" y="2154650"/>
              <a:ext cx="38875" cy="33150"/>
            </a:xfrm>
            <a:custGeom>
              <a:rect b="b" l="l" r="r" t="t"/>
              <a:pathLst>
                <a:path extrusionOk="0" h="1326" w="1555">
                  <a:moveTo>
                    <a:pt x="785" y="0"/>
                  </a:moveTo>
                  <a:cubicBezTo>
                    <a:pt x="708" y="0"/>
                    <a:pt x="631" y="14"/>
                    <a:pt x="556" y="43"/>
                  </a:cubicBezTo>
                  <a:cubicBezTo>
                    <a:pt x="190" y="176"/>
                    <a:pt x="0" y="542"/>
                    <a:pt x="133" y="890"/>
                  </a:cubicBezTo>
                  <a:cubicBezTo>
                    <a:pt x="236" y="1155"/>
                    <a:pt x="500" y="1325"/>
                    <a:pt x="784" y="1325"/>
                  </a:cubicBezTo>
                  <a:cubicBezTo>
                    <a:pt x="866" y="1325"/>
                    <a:pt x="949" y="1311"/>
                    <a:pt x="1030" y="1282"/>
                  </a:cubicBezTo>
                  <a:cubicBezTo>
                    <a:pt x="1372" y="1149"/>
                    <a:pt x="1555" y="782"/>
                    <a:pt x="1422" y="441"/>
                  </a:cubicBezTo>
                  <a:cubicBezTo>
                    <a:pt x="1323" y="174"/>
                    <a:pt x="1059" y="0"/>
                    <a:pt x="785"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36"/>
            <p:cNvSpPr/>
            <p:nvPr/>
          </p:nvSpPr>
          <p:spPr>
            <a:xfrm>
              <a:off x="3313950" y="2125700"/>
              <a:ext cx="38100" cy="33250"/>
            </a:xfrm>
            <a:custGeom>
              <a:rect b="b" l="l" r="r" t="t"/>
              <a:pathLst>
                <a:path extrusionOk="0" h="1330" w="1524">
                  <a:moveTo>
                    <a:pt x="757" y="1"/>
                  </a:moveTo>
                  <a:cubicBezTo>
                    <a:pt x="679" y="1"/>
                    <a:pt x="601" y="15"/>
                    <a:pt x="525" y="44"/>
                  </a:cubicBezTo>
                  <a:cubicBezTo>
                    <a:pt x="158" y="177"/>
                    <a:pt x="0" y="544"/>
                    <a:pt x="133" y="885"/>
                  </a:cubicBezTo>
                  <a:cubicBezTo>
                    <a:pt x="229" y="1170"/>
                    <a:pt x="470" y="1329"/>
                    <a:pt x="742" y="1329"/>
                  </a:cubicBezTo>
                  <a:cubicBezTo>
                    <a:pt x="826" y="1329"/>
                    <a:pt x="912" y="1314"/>
                    <a:pt x="999" y="1283"/>
                  </a:cubicBezTo>
                  <a:cubicBezTo>
                    <a:pt x="1340" y="1150"/>
                    <a:pt x="1523" y="784"/>
                    <a:pt x="1397" y="436"/>
                  </a:cubicBezTo>
                  <a:cubicBezTo>
                    <a:pt x="1294" y="171"/>
                    <a:pt x="1030" y="1"/>
                    <a:pt x="757"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36"/>
            <p:cNvSpPr/>
            <p:nvPr/>
          </p:nvSpPr>
          <p:spPr>
            <a:xfrm>
              <a:off x="3429750" y="2156350"/>
              <a:ext cx="34325" cy="33075"/>
            </a:xfrm>
            <a:custGeom>
              <a:rect b="b" l="l" r="r" t="t"/>
              <a:pathLst>
                <a:path extrusionOk="0" h="1323" w="1373">
                  <a:moveTo>
                    <a:pt x="715" y="0"/>
                  </a:moveTo>
                  <a:cubicBezTo>
                    <a:pt x="317" y="0"/>
                    <a:pt x="1" y="266"/>
                    <a:pt x="1" y="632"/>
                  </a:cubicBezTo>
                  <a:cubicBezTo>
                    <a:pt x="1" y="1005"/>
                    <a:pt x="291" y="1321"/>
                    <a:pt x="658" y="1321"/>
                  </a:cubicBezTo>
                  <a:cubicBezTo>
                    <a:pt x="673" y="1322"/>
                    <a:pt x="688" y="1323"/>
                    <a:pt x="703" y="1323"/>
                  </a:cubicBezTo>
                  <a:cubicBezTo>
                    <a:pt x="1056" y="1323"/>
                    <a:pt x="1348" y="1041"/>
                    <a:pt x="1372" y="689"/>
                  </a:cubicBezTo>
                  <a:cubicBezTo>
                    <a:pt x="1372" y="316"/>
                    <a:pt x="1081" y="0"/>
                    <a:pt x="715"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36"/>
            <p:cNvSpPr/>
            <p:nvPr/>
          </p:nvSpPr>
          <p:spPr>
            <a:xfrm>
              <a:off x="3429125" y="2172150"/>
              <a:ext cx="34950" cy="32400"/>
            </a:xfrm>
            <a:custGeom>
              <a:rect b="b" l="l" r="r" t="t"/>
              <a:pathLst>
                <a:path extrusionOk="0" h="1296" w="1398">
                  <a:moveTo>
                    <a:pt x="26" y="0"/>
                  </a:moveTo>
                  <a:lnTo>
                    <a:pt x="0" y="1239"/>
                  </a:lnTo>
                  <a:lnTo>
                    <a:pt x="1340" y="1296"/>
                  </a:lnTo>
                  <a:lnTo>
                    <a:pt x="1397" y="57"/>
                  </a:lnTo>
                  <a:lnTo>
                    <a:pt x="26" y="0"/>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36"/>
            <p:cNvSpPr/>
            <p:nvPr/>
          </p:nvSpPr>
          <p:spPr>
            <a:xfrm>
              <a:off x="3428500" y="2187275"/>
              <a:ext cx="34925" cy="33075"/>
            </a:xfrm>
            <a:custGeom>
              <a:rect b="b" l="l" r="r" t="t"/>
              <a:pathLst>
                <a:path extrusionOk="0" h="1323" w="1397">
                  <a:moveTo>
                    <a:pt x="664" y="0"/>
                  </a:moveTo>
                  <a:cubicBezTo>
                    <a:pt x="316" y="0"/>
                    <a:pt x="25" y="282"/>
                    <a:pt x="25" y="634"/>
                  </a:cubicBezTo>
                  <a:cubicBezTo>
                    <a:pt x="0" y="1007"/>
                    <a:pt x="291" y="1323"/>
                    <a:pt x="683" y="1323"/>
                  </a:cubicBezTo>
                  <a:cubicBezTo>
                    <a:pt x="1049" y="1323"/>
                    <a:pt x="1365" y="1032"/>
                    <a:pt x="1365" y="691"/>
                  </a:cubicBezTo>
                  <a:cubicBezTo>
                    <a:pt x="1397" y="318"/>
                    <a:pt x="1106" y="2"/>
                    <a:pt x="708" y="2"/>
                  </a:cubicBezTo>
                  <a:cubicBezTo>
                    <a:pt x="693" y="1"/>
                    <a:pt x="678" y="0"/>
                    <a:pt x="664"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36"/>
            <p:cNvSpPr/>
            <p:nvPr/>
          </p:nvSpPr>
          <p:spPr>
            <a:xfrm>
              <a:off x="3429750" y="2140550"/>
              <a:ext cx="34950" cy="31625"/>
            </a:xfrm>
            <a:custGeom>
              <a:rect b="b" l="l" r="r" t="t"/>
              <a:pathLst>
                <a:path extrusionOk="0" h="1265" w="1398">
                  <a:moveTo>
                    <a:pt x="51" y="0"/>
                  </a:moveTo>
                  <a:lnTo>
                    <a:pt x="1" y="1214"/>
                  </a:lnTo>
                  <a:lnTo>
                    <a:pt x="1372" y="1264"/>
                  </a:lnTo>
                  <a:lnTo>
                    <a:pt x="1397" y="32"/>
                  </a:lnTo>
                  <a:lnTo>
                    <a:pt x="51"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36"/>
            <p:cNvSpPr/>
            <p:nvPr/>
          </p:nvSpPr>
          <p:spPr>
            <a:xfrm>
              <a:off x="3429750" y="2155075"/>
              <a:ext cx="34325" cy="32950"/>
            </a:xfrm>
            <a:custGeom>
              <a:rect b="b" l="l" r="r" t="t"/>
              <a:pathLst>
                <a:path extrusionOk="0" h="1318" w="1373">
                  <a:moveTo>
                    <a:pt x="715" y="1"/>
                  </a:moveTo>
                  <a:cubicBezTo>
                    <a:pt x="342" y="1"/>
                    <a:pt x="26" y="291"/>
                    <a:pt x="1" y="633"/>
                  </a:cubicBezTo>
                  <a:cubicBezTo>
                    <a:pt x="1" y="999"/>
                    <a:pt x="291" y="1315"/>
                    <a:pt x="658" y="1315"/>
                  </a:cubicBezTo>
                  <a:cubicBezTo>
                    <a:pt x="677" y="1317"/>
                    <a:pt x="695" y="1318"/>
                    <a:pt x="713" y="1318"/>
                  </a:cubicBezTo>
                  <a:cubicBezTo>
                    <a:pt x="1062" y="1318"/>
                    <a:pt x="1348" y="1037"/>
                    <a:pt x="1372" y="683"/>
                  </a:cubicBezTo>
                  <a:cubicBezTo>
                    <a:pt x="1372" y="317"/>
                    <a:pt x="1081" y="26"/>
                    <a:pt x="715"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36"/>
            <p:cNvSpPr/>
            <p:nvPr/>
          </p:nvSpPr>
          <p:spPr>
            <a:xfrm>
              <a:off x="3430400" y="2124100"/>
              <a:ext cx="34925" cy="33700"/>
            </a:xfrm>
            <a:custGeom>
              <a:rect b="b" l="l" r="r" t="t"/>
              <a:pathLst>
                <a:path extrusionOk="0" h="1348" w="1397">
                  <a:moveTo>
                    <a:pt x="714" y="1"/>
                  </a:moveTo>
                  <a:cubicBezTo>
                    <a:pt x="341" y="1"/>
                    <a:pt x="25" y="292"/>
                    <a:pt x="25" y="658"/>
                  </a:cubicBezTo>
                  <a:cubicBezTo>
                    <a:pt x="0" y="1031"/>
                    <a:pt x="291" y="1322"/>
                    <a:pt x="689" y="1347"/>
                  </a:cubicBezTo>
                  <a:cubicBezTo>
                    <a:pt x="1055" y="1347"/>
                    <a:pt x="1371" y="1056"/>
                    <a:pt x="1371" y="690"/>
                  </a:cubicBezTo>
                  <a:cubicBezTo>
                    <a:pt x="1397" y="342"/>
                    <a:pt x="1106" y="26"/>
                    <a:pt x="714"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36"/>
            <p:cNvSpPr/>
            <p:nvPr/>
          </p:nvSpPr>
          <p:spPr>
            <a:xfrm>
              <a:off x="3263850" y="2159375"/>
              <a:ext cx="38900" cy="33150"/>
            </a:xfrm>
            <a:custGeom>
              <a:rect b="b" l="l" r="r" t="t"/>
              <a:pathLst>
                <a:path extrusionOk="0" h="1326" w="1556">
                  <a:moveTo>
                    <a:pt x="795" y="1"/>
                  </a:moveTo>
                  <a:cubicBezTo>
                    <a:pt x="579" y="1"/>
                    <a:pt x="369" y="98"/>
                    <a:pt x="241" y="277"/>
                  </a:cubicBezTo>
                  <a:cubicBezTo>
                    <a:pt x="1" y="568"/>
                    <a:pt x="83" y="985"/>
                    <a:pt x="399" y="1200"/>
                  </a:cubicBezTo>
                  <a:cubicBezTo>
                    <a:pt x="525" y="1284"/>
                    <a:pt x="668" y="1326"/>
                    <a:pt x="808" y="1326"/>
                  </a:cubicBezTo>
                  <a:cubicBezTo>
                    <a:pt x="1016" y="1326"/>
                    <a:pt x="1218" y="1232"/>
                    <a:pt x="1347" y="1042"/>
                  </a:cubicBezTo>
                  <a:cubicBezTo>
                    <a:pt x="1555" y="751"/>
                    <a:pt x="1473" y="328"/>
                    <a:pt x="1189" y="119"/>
                  </a:cubicBezTo>
                  <a:cubicBezTo>
                    <a:pt x="1067" y="39"/>
                    <a:pt x="930" y="1"/>
                    <a:pt x="795"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36"/>
            <p:cNvSpPr/>
            <p:nvPr/>
          </p:nvSpPr>
          <p:spPr>
            <a:xfrm>
              <a:off x="3269850" y="2141325"/>
              <a:ext cx="46000" cy="44125"/>
            </a:xfrm>
            <a:custGeom>
              <a:rect b="b" l="l" r="r" t="t"/>
              <a:pathLst>
                <a:path extrusionOk="0" h="1765" w="1840">
                  <a:moveTo>
                    <a:pt x="709" y="1"/>
                  </a:moveTo>
                  <a:lnTo>
                    <a:pt x="1" y="999"/>
                  </a:lnTo>
                  <a:lnTo>
                    <a:pt x="1107" y="1764"/>
                  </a:lnTo>
                  <a:lnTo>
                    <a:pt x="1840" y="759"/>
                  </a:lnTo>
                  <a:lnTo>
                    <a:pt x="709" y="1"/>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36"/>
            <p:cNvSpPr/>
            <p:nvPr/>
          </p:nvSpPr>
          <p:spPr>
            <a:xfrm>
              <a:off x="3282350" y="2134350"/>
              <a:ext cx="38875" cy="32950"/>
            </a:xfrm>
            <a:custGeom>
              <a:rect b="b" l="l" r="r" t="t"/>
              <a:pathLst>
                <a:path extrusionOk="0" h="1318" w="1555">
                  <a:moveTo>
                    <a:pt x="783" y="1"/>
                  </a:moveTo>
                  <a:cubicBezTo>
                    <a:pt x="572" y="1"/>
                    <a:pt x="357" y="101"/>
                    <a:pt x="209" y="280"/>
                  </a:cubicBezTo>
                  <a:cubicBezTo>
                    <a:pt x="0" y="564"/>
                    <a:pt x="76" y="988"/>
                    <a:pt x="392" y="1196"/>
                  </a:cubicBezTo>
                  <a:cubicBezTo>
                    <a:pt x="503" y="1279"/>
                    <a:pt x="635" y="1317"/>
                    <a:pt x="767" y="1317"/>
                  </a:cubicBezTo>
                  <a:cubicBezTo>
                    <a:pt x="980" y="1317"/>
                    <a:pt x="1196" y="1217"/>
                    <a:pt x="1340" y="1038"/>
                  </a:cubicBezTo>
                  <a:cubicBezTo>
                    <a:pt x="1555" y="754"/>
                    <a:pt x="1473" y="330"/>
                    <a:pt x="1157" y="122"/>
                  </a:cubicBezTo>
                  <a:cubicBezTo>
                    <a:pt x="1045" y="39"/>
                    <a:pt x="915" y="1"/>
                    <a:pt x="783" y="1"/>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36"/>
            <p:cNvSpPr/>
            <p:nvPr/>
          </p:nvSpPr>
          <p:spPr>
            <a:xfrm>
              <a:off x="3250750" y="2167550"/>
              <a:ext cx="46000" cy="44125"/>
            </a:xfrm>
            <a:custGeom>
              <a:rect b="b" l="l" r="r" t="t"/>
              <a:pathLst>
                <a:path extrusionOk="0" h="1765" w="1840">
                  <a:moveTo>
                    <a:pt x="733" y="1"/>
                  </a:moveTo>
                  <a:lnTo>
                    <a:pt x="0" y="1006"/>
                  </a:lnTo>
                  <a:lnTo>
                    <a:pt x="1106" y="1764"/>
                  </a:lnTo>
                  <a:lnTo>
                    <a:pt x="1839" y="766"/>
                  </a:lnTo>
                  <a:lnTo>
                    <a:pt x="733"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36"/>
            <p:cNvSpPr/>
            <p:nvPr/>
          </p:nvSpPr>
          <p:spPr>
            <a:xfrm>
              <a:off x="3263225" y="2160475"/>
              <a:ext cx="38900" cy="33125"/>
            </a:xfrm>
            <a:custGeom>
              <a:rect b="b" l="l" r="r" t="t"/>
              <a:pathLst>
                <a:path extrusionOk="0" h="1325" w="1556">
                  <a:moveTo>
                    <a:pt x="773" y="0"/>
                  </a:moveTo>
                  <a:cubicBezTo>
                    <a:pt x="565" y="0"/>
                    <a:pt x="363" y="94"/>
                    <a:pt x="234" y="284"/>
                  </a:cubicBezTo>
                  <a:cubicBezTo>
                    <a:pt x="0" y="575"/>
                    <a:pt x="76" y="998"/>
                    <a:pt x="392" y="1207"/>
                  </a:cubicBezTo>
                  <a:cubicBezTo>
                    <a:pt x="504" y="1287"/>
                    <a:pt x="639" y="1325"/>
                    <a:pt x="775" y="1325"/>
                  </a:cubicBezTo>
                  <a:cubicBezTo>
                    <a:pt x="993" y="1325"/>
                    <a:pt x="1212" y="1227"/>
                    <a:pt x="1340" y="1049"/>
                  </a:cubicBezTo>
                  <a:cubicBezTo>
                    <a:pt x="1555" y="733"/>
                    <a:pt x="1473" y="341"/>
                    <a:pt x="1182" y="126"/>
                  </a:cubicBezTo>
                  <a:cubicBezTo>
                    <a:pt x="1056" y="42"/>
                    <a:pt x="913" y="0"/>
                    <a:pt x="773"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36"/>
            <p:cNvSpPr/>
            <p:nvPr/>
          </p:nvSpPr>
          <p:spPr>
            <a:xfrm>
              <a:off x="3245375" y="2185525"/>
              <a:ext cx="38250" cy="33125"/>
            </a:xfrm>
            <a:custGeom>
              <a:rect b="b" l="l" r="r" t="t"/>
              <a:pathLst>
                <a:path extrusionOk="0" h="1325" w="1530">
                  <a:moveTo>
                    <a:pt x="754" y="1"/>
                  </a:moveTo>
                  <a:cubicBezTo>
                    <a:pt x="543" y="1"/>
                    <a:pt x="340" y="97"/>
                    <a:pt x="215" y="287"/>
                  </a:cubicBezTo>
                  <a:cubicBezTo>
                    <a:pt x="0" y="571"/>
                    <a:pt x="57" y="995"/>
                    <a:pt x="373" y="1203"/>
                  </a:cubicBezTo>
                  <a:cubicBezTo>
                    <a:pt x="494" y="1286"/>
                    <a:pt x="630" y="1324"/>
                    <a:pt x="764" y="1324"/>
                  </a:cubicBezTo>
                  <a:cubicBezTo>
                    <a:pt x="979" y="1324"/>
                    <a:pt x="1189" y="1224"/>
                    <a:pt x="1321" y="1045"/>
                  </a:cubicBezTo>
                  <a:cubicBezTo>
                    <a:pt x="1530" y="729"/>
                    <a:pt x="1479" y="337"/>
                    <a:pt x="1163" y="129"/>
                  </a:cubicBezTo>
                  <a:cubicBezTo>
                    <a:pt x="1037" y="43"/>
                    <a:pt x="894" y="1"/>
                    <a:pt x="754"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36"/>
            <p:cNvSpPr/>
            <p:nvPr/>
          </p:nvSpPr>
          <p:spPr>
            <a:xfrm>
              <a:off x="3370500" y="2111500"/>
              <a:ext cx="38900" cy="33350"/>
            </a:xfrm>
            <a:custGeom>
              <a:rect b="b" l="l" r="r" t="t"/>
              <a:pathLst>
                <a:path extrusionOk="0" h="1334" w="1556">
                  <a:moveTo>
                    <a:pt x="794" y="0"/>
                  </a:moveTo>
                  <a:cubicBezTo>
                    <a:pt x="547" y="0"/>
                    <a:pt x="309" y="131"/>
                    <a:pt x="184" y="347"/>
                  </a:cubicBezTo>
                  <a:cubicBezTo>
                    <a:pt x="1" y="663"/>
                    <a:pt x="108" y="1061"/>
                    <a:pt x="449" y="1244"/>
                  </a:cubicBezTo>
                  <a:cubicBezTo>
                    <a:pt x="554" y="1305"/>
                    <a:pt x="670" y="1334"/>
                    <a:pt x="786" y="1334"/>
                  </a:cubicBezTo>
                  <a:cubicBezTo>
                    <a:pt x="1019" y="1334"/>
                    <a:pt x="1249" y="1216"/>
                    <a:pt x="1372" y="1004"/>
                  </a:cubicBezTo>
                  <a:cubicBezTo>
                    <a:pt x="1555" y="688"/>
                    <a:pt x="1448" y="271"/>
                    <a:pt x="1132" y="88"/>
                  </a:cubicBezTo>
                  <a:cubicBezTo>
                    <a:pt x="1024" y="28"/>
                    <a:pt x="908" y="0"/>
                    <a:pt x="794"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36"/>
            <p:cNvSpPr/>
            <p:nvPr/>
          </p:nvSpPr>
          <p:spPr>
            <a:xfrm>
              <a:off x="3375075" y="2093150"/>
              <a:ext cx="45550" cy="43475"/>
            </a:xfrm>
            <a:custGeom>
              <a:rect b="b" l="l" r="r" t="t"/>
              <a:pathLst>
                <a:path extrusionOk="0" h="1739" w="1822">
                  <a:moveTo>
                    <a:pt x="633" y="0"/>
                  </a:moveTo>
                  <a:lnTo>
                    <a:pt x="1" y="1081"/>
                  </a:lnTo>
                  <a:lnTo>
                    <a:pt x="1189" y="1738"/>
                  </a:lnTo>
                  <a:lnTo>
                    <a:pt x="1821" y="664"/>
                  </a:lnTo>
                  <a:lnTo>
                    <a:pt x="633" y="0"/>
                  </a:ln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36"/>
            <p:cNvSpPr/>
            <p:nvPr/>
          </p:nvSpPr>
          <p:spPr>
            <a:xfrm>
              <a:off x="3386300" y="2085025"/>
              <a:ext cx="38900" cy="33050"/>
            </a:xfrm>
            <a:custGeom>
              <a:rect b="b" l="l" r="r" t="t"/>
              <a:pathLst>
                <a:path extrusionOk="0" h="1322" w="1556">
                  <a:moveTo>
                    <a:pt x="765" y="0"/>
                  </a:moveTo>
                  <a:cubicBezTo>
                    <a:pt x="533" y="0"/>
                    <a:pt x="306" y="115"/>
                    <a:pt x="184" y="325"/>
                  </a:cubicBezTo>
                  <a:cubicBezTo>
                    <a:pt x="1" y="641"/>
                    <a:pt x="108" y="1065"/>
                    <a:pt x="449" y="1248"/>
                  </a:cubicBezTo>
                  <a:cubicBezTo>
                    <a:pt x="548" y="1297"/>
                    <a:pt x="658" y="1321"/>
                    <a:pt x="767" y="1321"/>
                  </a:cubicBezTo>
                  <a:cubicBezTo>
                    <a:pt x="1007" y="1321"/>
                    <a:pt x="1246" y="1206"/>
                    <a:pt x="1372" y="989"/>
                  </a:cubicBezTo>
                  <a:cubicBezTo>
                    <a:pt x="1555" y="673"/>
                    <a:pt x="1448" y="275"/>
                    <a:pt x="1107" y="91"/>
                  </a:cubicBezTo>
                  <a:cubicBezTo>
                    <a:pt x="1001" y="30"/>
                    <a:pt x="882" y="0"/>
                    <a:pt x="765" y="0"/>
                  </a:cubicBezTo>
                  <a:close/>
                </a:path>
              </a:pathLst>
            </a:custGeom>
            <a:solidFill>
              <a:srgbClr val="E983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36"/>
            <p:cNvSpPr/>
            <p:nvPr/>
          </p:nvSpPr>
          <p:spPr>
            <a:xfrm>
              <a:off x="3359275" y="2120800"/>
              <a:ext cx="44900" cy="43475"/>
            </a:xfrm>
            <a:custGeom>
              <a:rect b="b" l="l" r="r" t="t"/>
              <a:pathLst>
                <a:path extrusionOk="0" h="1739" w="1796">
                  <a:moveTo>
                    <a:pt x="608" y="0"/>
                  </a:moveTo>
                  <a:lnTo>
                    <a:pt x="1" y="1081"/>
                  </a:lnTo>
                  <a:lnTo>
                    <a:pt x="1164" y="1738"/>
                  </a:lnTo>
                  <a:lnTo>
                    <a:pt x="1796" y="664"/>
                  </a:lnTo>
                  <a:lnTo>
                    <a:pt x="608"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36"/>
            <p:cNvSpPr/>
            <p:nvPr/>
          </p:nvSpPr>
          <p:spPr>
            <a:xfrm>
              <a:off x="3369875" y="2112675"/>
              <a:ext cx="38900" cy="33325"/>
            </a:xfrm>
            <a:custGeom>
              <a:rect b="b" l="l" r="r" t="t"/>
              <a:pathLst>
                <a:path extrusionOk="0" h="1333" w="1556">
                  <a:moveTo>
                    <a:pt x="772" y="0"/>
                  </a:moveTo>
                  <a:cubicBezTo>
                    <a:pt x="533" y="0"/>
                    <a:pt x="305" y="115"/>
                    <a:pt x="184" y="325"/>
                  </a:cubicBezTo>
                  <a:cubicBezTo>
                    <a:pt x="0" y="641"/>
                    <a:pt x="108" y="1065"/>
                    <a:pt x="449" y="1248"/>
                  </a:cubicBezTo>
                  <a:cubicBezTo>
                    <a:pt x="549" y="1306"/>
                    <a:pt x="658" y="1333"/>
                    <a:pt x="768" y="1333"/>
                  </a:cubicBezTo>
                  <a:cubicBezTo>
                    <a:pt x="1005" y="1333"/>
                    <a:pt x="1242" y="1205"/>
                    <a:pt x="1372" y="989"/>
                  </a:cubicBezTo>
                  <a:cubicBezTo>
                    <a:pt x="1555" y="673"/>
                    <a:pt x="1448" y="275"/>
                    <a:pt x="1132" y="91"/>
                  </a:cubicBezTo>
                  <a:cubicBezTo>
                    <a:pt x="1017" y="30"/>
                    <a:pt x="893" y="0"/>
                    <a:pt x="77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36"/>
            <p:cNvSpPr/>
            <p:nvPr/>
          </p:nvSpPr>
          <p:spPr>
            <a:xfrm>
              <a:off x="3354075" y="2139150"/>
              <a:ext cx="39525" cy="33350"/>
            </a:xfrm>
            <a:custGeom>
              <a:rect b="b" l="l" r="r" t="t"/>
              <a:pathLst>
                <a:path extrusionOk="0" h="1334" w="1581">
                  <a:moveTo>
                    <a:pt x="800" y="0"/>
                  </a:moveTo>
                  <a:cubicBezTo>
                    <a:pt x="560" y="0"/>
                    <a:pt x="334" y="131"/>
                    <a:pt x="209" y="347"/>
                  </a:cubicBezTo>
                  <a:cubicBezTo>
                    <a:pt x="0" y="663"/>
                    <a:pt x="133" y="1061"/>
                    <a:pt x="449" y="1244"/>
                  </a:cubicBezTo>
                  <a:cubicBezTo>
                    <a:pt x="554" y="1305"/>
                    <a:pt x="669" y="1334"/>
                    <a:pt x="784" y="1334"/>
                  </a:cubicBezTo>
                  <a:cubicBezTo>
                    <a:pt x="1016" y="1334"/>
                    <a:pt x="1245" y="1216"/>
                    <a:pt x="1372" y="1004"/>
                  </a:cubicBezTo>
                  <a:cubicBezTo>
                    <a:pt x="1580" y="688"/>
                    <a:pt x="1448" y="271"/>
                    <a:pt x="1132" y="88"/>
                  </a:cubicBezTo>
                  <a:cubicBezTo>
                    <a:pt x="1024" y="28"/>
                    <a:pt x="911" y="0"/>
                    <a:pt x="800"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36"/>
            <p:cNvSpPr/>
            <p:nvPr/>
          </p:nvSpPr>
          <p:spPr>
            <a:xfrm>
              <a:off x="3238900" y="2008300"/>
              <a:ext cx="217900" cy="133050"/>
            </a:xfrm>
            <a:custGeom>
              <a:rect b="b" l="l" r="r" t="t"/>
              <a:pathLst>
                <a:path extrusionOk="0" h="5322" w="8716">
                  <a:moveTo>
                    <a:pt x="525" y="0"/>
                  </a:moveTo>
                  <a:cubicBezTo>
                    <a:pt x="234" y="0"/>
                    <a:pt x="0" y="234"/>
                    <a:pt x="0" y="525"/>
                  </a:cubicBezTo>
                  <a:lnTo>
                    <a:pt x="0" y="4791"/>
                  </a:lnTo>
                  <a:cubicBezTo>
                    <a:pt x="0" y="5082"/>
                    <a:pt x="234" y="5322"/>
                    <a:pt x="525" y="5322"/>
                  </a:cubicBezTo>
                  <a:lnTo>
                    <a:pt x="8191" y="5322"/>
                  </a:lnTo>
                  <a:cubicBezTo>
                    <a:pt x="8475" y="5322"/>
                    <a:pt x="8715" y="5082"/>
                    <a:pt x="8715" y="4791"/>
                  </a:cubicBezTo>
                  <a:lnTo>
                    <a:pt x="8715" y="525"/>
                  </a:lnTo>
                  <a:cubicBezTo>
                    <a:pt x="8715" y="234"/>
                    <a:pt x="8475" y="0"/>
                    <a:pt x="819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36"/>
            <p:cNvSpPr/>
            <p:nvPr/>
          </p:nvSpPr>
          <p:spPr>
            <a:xfrm>
              <a:off x="3259900" y="2026775"/>
              <a:ext cx="131650" cy="24350"/>
            </a:xfrm>
            <a:custGeom>
              <a:rect b="b" l="l" r="r" t="t"/>
              <a:pathLst>
                <a:path extrusionOk="0" h="974" w="5266">
                  <a:moveTo>
                    <a:pt x="1" y="1"/>
                  </a:moveTo>
                  <a:lnTo>
                    <a:pt x="1" y="974"/>
                  </a:lnTo>
                  <a:lnTo>
                    <a:pt x="5265" y="974"/>
                  </a:lnTo>
                  <a:lnTo>
                    <a:pt x="5265" y="1"/>
                  </a:lnTo>
                  <a:close/>
                </a:path>
              </a:pathLst>
            </a:custGeom>
            <a:solidFill>
              <a:srgbClr val="C1BF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36"/>
            <p:cNvSpPr/>
            <p:nvPr/>
          </p:nvSpPr>
          <p:spPr>
            <a:xfrm>
              <a:off x="3259900" y="2060900"/>
              <a:ext cx="151400" cy="12525"/>
            </a:xfrm>
            <a:custGeom>
              <a:rect b="b" l="l" r="r" t="t"/>
              <a:pathLst>
                <a:path extrusionOk="0" h="501" w="6056">
                  <a:moveTo>
                    <a:pt x="1" y="1"/>
                  </a:moveTo>
                  <a:lnTo>
                    <a:pt x="1" y="500"/>
                  </a:lnTo>
                  <a:lnTo>
                    <a:pt x="6055" y="500"/>
                  </a:lnTo>
                  <a:lnTo>
                    <a:pt x="6055" y="1"/>
                  </a:lnTo>
                  <a:close/>
                </a:path>
              </a:pathLst>
            </a:custGeom>
            <a:solidFill>
              <a:srgbClr val="DE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36"/>
            <p:cNvSpPr/>
            <p:nvPr/>
          </p:nvSpPr>
          <p:spPr>
            <a:xfrm>
              <a:off x="3259900" y="2077350"/>
              <a:ext cx="90250" cy="12650"/>
            </a:xfrm>
            <a:custGeom>
              <a:rect b="b" l="l" r="r" t="t"/>
              <a:pathLst>
                <a:path extrusionOk="0" h="506" w="3610">
                  <a:moveTo>
                    <a:pt x="1" y="0"/>
                  </a:moveTo>
                  <a:lnTo>
                    <a:pt x="1" y="506"/>
                  </a:lnTo>
                  <a:lnTo>
                    <a:pt x="3609" y="506"/>
                  </a:lnTo>
                  <a:lnTo>
                    <a:pt x="3609" y="0"/>
                  </a:lnTo>
                  <a:close/>
                </a:path>
              </a:pathLst>
            </a:custGeom>
            <a:solidFill>
              <a:srgbClr val="DE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36"/>
            <p:cNvSpPr/>
            <p:nvPr/>
          </p:nvSpPr>
          <p:spPr>
            <a:xfrm>
              <a:off x="3358025" y="2077350"/>
              <a:ext cx="76325" cy="12650"/>
            </a:xfrm>
            <a:custGeom>
              <a:rect b="b" l="l" r="r" t="t"/>
              <a:pathLst>
                <a:path extrusionOk="0" h="506" w="3053">
                  <a:moveTo>
                    <a:pt x="0" y="0"/>
                  </a:moveTo>
                  <a:lnTo>
                    <a:pt x="0" y="506"/>
                  </a:lnTo>
                  <a:lnTo>
                    <a:pt x="3053" y="506"/>
                  </a:lnTo>
                  <a:lnTo>
                    <a:pt x="3053" y="0"/>
                  </a:lnTo>
                  <a:close/>
                </a:path>
              </a:pathLst>
            </a:custGeom>
            <a:solidFill>
              <a:srgbClr val="C1BF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36"/>
            <p:cNvSpPr/>
            <p:nvPr/>
          </p:nvSpPr>
          <p:spPr>
            <a:xfrm>
              <a:off x="3259900" y="2093925"/>
              <a:ext cx="59275" cy="12525"/>
            </a:xfrm>
            <a:custGeom>
              <a:rect b="b" l="l" r="r" t="t"/>
              <a:pathLst>
                <a:path extrusionOk="0" h="501" w="2371">
                  <a:moveTo>
                    <a:pt x="1" y="1"/>
                  </a:moveTo>
                  <a:lnTo>
                    <a:pt x="1" y="500"/>
                  </a:lnTo>
                  <a:lnTo>
                    <a:pt x="2371" y="500"/>
                  </a:lnTo>
                  <a:lnTo>
                    <a:pt x="2371" y="1"/>
                  </a:lnTo>
                  <a:close/>
                </a:path>
              </a:pathLst>
            </a:custGeom>
            <a:solidFill>
              <a:srgbClr val="C1BF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36"/>
            <p:cNvSpPr/>
            <p:nvPr/>
          </p:nvSpPr>
          <p:spPr>
            <a:xfrm>
              <a:off x="3326425" y="2093925"/>
              <a:ext cx="96075" cy="12525"/>
            </a:xfrm>
            <a:custGeom>
              <a:rect b="b" l="l" r="r" t="t"/>
              <a:pathLst>
                <a:path extrusionOk="0" h="501" w="3843">
                  <a:moveTo>
                    <a:pt x="0" y="1"/>
                  </a:moveTo>
                  <a:lnTo>
                    <a:pt x="0" y="500"/>
                  </a:lnTo>
                  <a:lnTo>
                    <a:pt x="3843" y="500"/>
                  </a:lnTo>
                  <a:lnTo>
                    <a:pt x="3843" y="1"/>
                  </a:lnTo>
                  <a:close/>
                </a:path>
              </a:pathLst>
            </a:custGeom>
            <a:solidFill>
              <a:srgbClr val="DE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36"/>
            <p:cNvSpPr/>
            <p:nvPr/>
          </p:nvSpPr>
          <p:spPr>
            <a:xfrm>
              <a:off x="3259900" y="2110375"/>
              <a:ext cx="151400" cy="11875"/>
            </a:xfrm>
            <a:custGeom>
              <a:rect b="b" l="l" r="r" t="t"/>
              <a:pathLst>
                <a:path extrusionOk="0" h="475" w="6056">
                  <a:moveTo>
                    <a:pt x="1" y="0"/>
                  </a:moveTo>
                  <a:lnTo>
                    <a:pt x="1" y="474"/>
                  </a:lnTo>
                  <a:lnTo>
                    <a:pt x="6055" y="474"/>
                  </a:lnTo>
                  <a:lnTo>
                    <a:pt x="6055" y="0"/>
                  </a:lnTo>
                  <a:close/>
                </a:path>
              </a:pathLst>
            </a:custGeom>
            <a:solidFill>
              <a:srgbClr val="C1BF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36"/>
            <p:cNvSpPr/>
            <p:nvPr/>
          </p:nvSpPr>
          <p:spPr>
            <a:xfrm>
              <a:off x="3401475" y="2026775"/>
              <a:ext cx="23725" cy="24350"/>
            </a:xfrm>
            <a:custGeom>
              <a:rect b="b" l="l" r="r" t="t"/>
              <a:pathLst>
                <a:path extrusionOk="0" h="974" w="949">
                  <a:moveTo>
                    <a:pt x="0" y="1"/>
                  </a:moveTo>
                  <a:lnTo>
                    <a:pt x="0" y="974"/>
                  </a:lnTo>
                  <a:lnTo>
                    <a:pt x="948" y="974"/>
                  </a:lnTo>
                  <a:lnTo>
                    <a:pt x="948" y="1"/>
                  </a:lnTo>
                  <a:close/>
                </a:path>
              </a:pathLst>
            </a:custGeom>
            <a:solidFill>
              <a:srgbClr val="C1BF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36"/>
            <p:cNvSpPr/>
            <p:nvPr/>
          </p:nvSpPr>
          <p:spPr>
            <a:xfrm>
              <a:off x="3220400" y="1991850"/>
              <a:ext cx="254875" cy="271950"/>
            </a:xfrm>
            <a:custGeom>
              <a:rect b="b" l="l" r="r" t="t"/>
              <a:pathLst>
                <a:path extrusionOk="0" h="10878" w="10195">
                  <a:moveTo>
                    <a:pt x="1" y="1"/>
                  </a:moveTo>
                  <a:lnTo>
                    <a:pt x="1" y="10505"/>
                  </a:lnTo>
                  <a:cubicBezTo>
                    <a:pt x="1" y="10720"/>
                    <a:pt x="241" y="10878"/>
                    <a:pt x="525" y="10878"/>
                  </a:cubicBezTo>
                  <a:lnTo>
                    <a:pt x="9664" y="10878"/>
                  </a:lnTo>
                  <a:cubicBezTo>
                    <a:pt x="9955" y="10878"/>
                    <a:pt x="10195" y="10720"/>
                    <a:pt x="10195" y="10505"/>
                  </a:cubicBezTo>
                  <a:lnTo>
                    <a:pt x="10195" y="2264"/>
                  </a:lnTo>
                  <a:lnTo>
                    <a:pt x="9373" y="9797"/>
                  </a:lnTo>
                  <a:lnTo>
                    <a:pt x="974" y="9797"/>
                  </a:lnTo>
                  <a:lnTo>
                    <a:pt x="1" y="1"/>
                  </a:ln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2" name="Google Shape;2512;p36"/>
          <p:cNvGrpSpPr/>
          <p:nvPr/>
        </p:nvGrpSpPr>
        <p:grpSpPr>
          <a:xfrm>
            <a:off x="1832458" y="5124686"/>
            <a:ext cx="405525" cy="354000"/>
            <a:chOff x="3247125" y="1623725"/>
            <a:chExt cx="57225" cy="49650"/>
          </a:xfrm>
        </p:grpSpPr>
        <p:sp>
          <p:nvSpPr>
            <p:cNvPr id="2513" name="Google Shape;2513;p36"/>
            <p:cNvSpPr/>
            <p:nvPr/>
          </p:nvSpPr>
          <p:spPr>
            <a:xfrm>
              <a:off x="3247125" y="1623725"/>
              <a:ext cx="57225" cy="49650"/>
            </a:xfrm>
            <a:custGeom>
              <a:rect b="b" l="l" r="r" t="t"/>
              <a:pathLst>
                <a:path extrusionOk="0" h="1986" w="2289">
                  <a:moveTo>
                    <a:pt x="571" y="1"/>
                  </a:moveTo>
                  <a:cubicBezTo>
                    <a:pt x="424" y="1"/>
                    <a:pt x="276" y="63"/>
                    <a:pt x="173" y="184"/>
                  </a:cubicBezTo>
                  <a:cubicBezTo>
                    <a:pt x="1" y="404"/>
                    <a:pt x="35" y="728"/>
                    <a:pt x="251" y="915"/>
                  </a:cubicBezTo>
                  <a:lnTo>
                    <a:pt x="1385" y="1863"/>
                  </a:lnTo>
                  <a:cubicBezTo>
                    <a:pt x="1483" y="1945"/>
                    <a:pt x="1602" y="1986"/>
                    <a:pt x="1720" y="1986"/>
                  </a:cubicBezTo>
                  <a:cubicBezTo>
                    <a:pt x="1867" y="1986"/>
                    <a:pt x="2013" y="1923"/>
                    <a:pt x="2117" y="1803"/>
                  </a:cubicBezTo>
                  <a:cubicBezTo>
                    <a:pt x="2288" y="1583"/>
                    <a:pt x="2258" y="1258"/>
                    <a:pt x="2038" y="1072"/>
                  </a:cubicBezTo>
                  <a:lnTo>
                    <a:pt x="904" y="124"/>
                  </a:lnTo>
                  <a:cubicBezTo>
                    <a:pt x="808" y="41"/>
                    <a:pt x="689" y="1"/>
                    <a:pt x="571" y="1"/>
                  </a:cubicBezTo>
                  <a:close/>
                </a:path>
              </a:pathLst>
            </a:custGeom>
            <a:solidFill>
              <a:srgbClr val="F5AD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36"/>
            <p:cNvSpPr/>
            <p:nvPr/>
          </p:nvSpPr>
          <p:spPr>
            <a:xfrm>
              <a:off x="3247125" y="1623725"/>
              <a:ext cx="36975" cy="34925"/>
            </a:xfrm>
            <a:custGeom>
              <a:rect b="b" l="l" r="r" t="t"/>
              <a:pathLst>
                <a:path extrusionOk="0" h="1397" w="1479">
                  <a:moveTo>
                    <a:pt x="571" y="1"/>
                  </a:moveTo>
                  <a:cubicBezTo>
                    <a:pt x="424" y="1"/>
                    <a:pt x="276" y="63"/>
                    <a:pt x="173" y="184"/>
                  </a:cubicBezTo>
                  <a:cubicBezTo>
                    <a:pt x="1" y="404"/>
                    <a:pt x="35" y="728"/>
                    <a:pt x="251" y="915"/>
                  </a:cubicBezTo>
                  <a:lnTo>
                    <a:pt x="811" y="1396"/>
                  </a:lnTo>
                  <a:lnTo>
                    <a:pt x="1479" y="605"/>
                  </a:lnTo>
                  <a:lnTo>
                    <a:pt x="904" y="124"/>
                  </a:lnTo>
                  <a:cubicBezTo>
                    <a:pt x="808" y="41"/>
                    <a:pt x="689" y="1"/>
                    <a:pt x="571" y="1"/>
                  </a:cubicBezTo>
                  <a:close/>
                </a:path>
              </a:pathLst>
            </a:custGeom>
            <a:solidFill>
              <a:srgbClr val="ED89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5" name="Google Shape;2515;p36"/>
          <p:cNvGrpSpPr/>
          <p:nvPr/>
        </p:nvGrpSpPr>
        <p:grpSpPr>
          <a:xfrm rot="1423943">
            <a:off x="5389417" y="4983758"/>
            <a:ext cx="207282" cy="539482"/>
            <a:chOff x="2612450" y="3738750"/>
            <a:chExt cx="104975" cy="511550"/>
          </a:xfrm>
        </p:grpSpPr>
        <p:sp>
          <p:nvSpPr>
            <p:cNvPr id="2516" name="Google Shape;2516;p36"/>
            <p:cNvSpPr/>
            <p:nvPr/>
          </p:nvSpPr>
          <p:spPr>
            <a:xfrm>
              <a:off x="2663400" y="3738750"/>
              <a:ext cx="3100" cy="106925"/>
            </a:xfrm>
            <a:custGeom>
              <a:rect b="b" l="l" r="r" t="t"/>
              <a:pathLst>
                <a:path extrusionOk="0" h="4277" w="124">
                  <a:moveTo>
                    <a:pt x="0" y="0"/>
                  </a:moveTo>
                  <a:lnTo>
                    <a:pt x="0" y="4276"/>
                  </a:lnTo>
                  <a:lnTo>
                    <a:pt x="123" y="4276"/>
                  </a:lnTo>
                  <a:lnTo>
                    <a:pt x="123" y="0"/>
                  </a:lnTo>
                  <a:close/>
                </a:path>
              </a:pathLst>
            </a:custGeom>
            <a:solidFill>
              <a:srgbClr val="89B8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36"/>
            <p:cNvSpPr/>
            <p:nvPr/>
          </p:nvSpPr>
          <p:spPr>
            <a:xfrm>
              <a:off x="2630750" y="3849550"/>
              <a:ext cx="68400" cy="309825"/>
            </a:xfrm>
            <a:custGeom>
              <a:rect b="b" l="l" r="r" t="t"/>
              <a:pathLst>
                <a:path extrusionOk="0" h="12393" w="2736">
                  <a:moveTo>
                    <a:pt x="1198" y="1"/>
                  </a:moveTo>
                  <a:cubicBezTo>
                    <a:pt x="903" y="31"/>
                    <a:pt x="623" y="172"/>
                    <a:pt x="403" y="389"/>
                  </a:cubicBezTo>
                  <a:cubicBezTo>
                    <a:pt x="142" y="639"/>
                    <a:pt x="0" y="978"/>
                    <a:pt x="0" y="1352"/>
                  </a:cubicBezTo>
                  <a:lnTo>
                    <a:pt x="0" y="12377"/>
                  </a:lnTo>
                  <a:lnTo>
                    <a:pt x="2735" y="12392"/>
                  </a:lnTo>
                  <a:lnTo>
                    <a:pt x="2735" y="1352"/>
                  </a:lnTo>
                  <a:cubicBezTo>
                    <a:pt x="2735" y="870"/>
                    <a:pt x="2489" y="437"/>
                    <a:pt x="2082" y="187"/>
                  </a:cubicBezTo>
                  <a:cubicBezTo>
                    <a:pt x="1914" y="79"/>
                    <a:pt x="1728" y="16"/>
                    <a:pt x="154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36"/>
            <p:cNvSpPr/>
            <p:nvPr/>
          </p:nvSpPr>
          <p:spPr>
            <a:xfrm>
              <a:off x="2650600" y="3898150"/>
              <a:ext cx="28400" cy="347125"/>
            </a:xfrm>
            <a:custGeom>
              <a:rect b="b" l="l" r="r" t="t"/>
              <a:pathLst>
                <a:path extrusionOk="0" h="13885" w="1136">
                  <a:moveTo>
                    <a:pt x="1" y="1"/>
                  </a:moveTo>
                  <a:lnTo>
                    <a:pt x="1" y="13884"/>
                  </a:lnTo>
                  <a:lnTo>
                    <a:pt x="1135" y="13884"/>
                  </a:lnTo>
                  <a:lnTo>
                    <a:pt x="1135"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36"/>
            <p:cNvSpPr/>
            <p:nvPr/>
          </p:nvSpPr>
          <p:spPr>
            <a:xfrm>
              <a:off x="2618700" y="4240575"/>
              <a:ext cx="92575" cy="9725"/>
            </a:xfrm>
            <a:custGeom>
              <a:rect b="b" l="l" r="r" t="t"/>
              <a:pathLst>
                <a:path extrusionOk="0" h="389" w="3703">
                  <a:moveTo>
                    <a:pt x="1" y="1"/>
                  </a:moveTo>
                  <a:lnTo>
                    <a:pt x="1" y="389"/>
                  </a:lnTo>
                  <a:lnTo>
                    <a:pt x="3702" y="389"/>
                  </a:lnTo>
                  <a:lnTo>
                    <a:pt x="3702" y="1"/>
                  </a:lnTo>
                  <a:close/>
                </a:path>
              </a:pathLst>
            </a:cu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36"/>
            <p:cNvSpPr/>
            <p:nvPr/>
          </p:nvSpPr>
          <p:spPr>
            <a:xfrm>
              <a:off x="2637750" y="3856175"/>
              <a:ext cx="54400" cy="148450"/>
            </a:xfrm>
            <a:custGeom>
              <a:rect b="b" l="l" r="r" t="t"/>
              <a:pathLst>
                <a:path extrusionOk="0" h="5938" w="2176">
                  <a:moveTo>
                    <a:pt x="1090" y="1"/>
                  </a:moveTo>
                  <a:cubicBezTo>
                    <a:pt x="481" y="1"/>
                    <a:pt x="0" y="497"/>
                    <a:pt x="0" y="1087"/>
                  </a:cubicBezTo>
                  <a:lnTo>
                    <a:pt x="0" y="5937"/>
                  </a:lnTo>
                  <a:lnTo>
                    <a:pt x="2175" y="5922"/>
                  </a:lnTo>
                  <a:lnTo>
                    <a:pt x="2175" y="1087"/>
                  </a:lnTo>
                  <a:cubicBezTo>
                    <a:pt x="2175" y="497"/>
                    <a:pt x="1694" y="1"/>
                    <a:pt x="1090"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36"/>
            <p:cNvSpPr/>
            <p:nvPr/>
          </p:nvSpPr>
          <p:spPr>
            <a:xfrm>
              <a:off x="2612450" y="4157000"/>
              <a:ext cx="104975" cy="7775"/>
            </a:xfrm>
            <a:custGeom>
              <a:rect b="b" l="l" r="r" t="t"/>
              <a:pathLst>
                <a:path extrusionOk="0" h="311" w="4199">
                  <a:moveTo>
                    <a:pt x="158" y="1"/>
                  </a:moveTo>
                  <a:cubicBezTo>
                    <a:pt x="79" y="1"/>
                    <a:pt x="1" y="60"/>
                    <a:pt x="1" y="154"/>
                  </a:cubicBezTo>
                  <a:cubicBezTo>
                    <a:pt x="1" y="247"/>
                    <a:pt x="79" y="310"/>
                    <a:pt x="158" y="310"/>
                  </a:cubicBezTo>
                  <a:lnTo>
                    <a:pt x="4027" y="310"/>
                  </a:lnTo>
                  <a:cubicBezTo>
                    <a:pt x="4120" y="310"/>
                    <a:pt x="4198" y="247"/>
                    <a:pt x="4198" y="154"/>
                  </a:cubicBezTo>
                  <a:cubicBezTo>
                    <a:pt x="4198" y="60"/>
                    <a:pt x="4120" y="1"/>
                    <a:pt x="4027"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36"/>
            <p:cNvSpPr/>
            <p:nvPr/>
          </p:nvSpPr>
          <p:spPr>
            <a:xfrm>
              <a:off x="2650600" y="4164750"/>
              <a:ext cx="28775" cy="11300"/>
            </a:xfrm>
            <a:custGeom>
              <a:rect b="b" l="l" r="r" t="t"/>
              <a:pathLst>
                <a:path extrusionOk="0" h="452" w="1151">
                  <a:moveTo>
                    <a:pt x="1" y="0"/>
                  </a:moveTo>
                  <a:lnTo>
                    <a:pt x="1" y="452"/>
                  </a:lnTo>
                  <a:lnTo>
                    <a:pt x="1150" y="452"/>
                  </a:lnTo>
                  <a:lnTo>
                    <a:pt x="1150" y="0"/>
                  </a:lnTo>
                  <a:close/>
                </a:path>
              </a:pathLst>
            </a:custGeom>
            <a:solidFill>
              <a:srgbClr val="F0F6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36"/>
            <p:cNvSpPr/>
            <p:nvPr/>
          </p:nvSpPr>
          <p:spPr>
            <a:xfrm>
              <a:off x="2650975" y="4232750"/>
              <a:ext cx="28025" cy="3950"/>
            </a:xfrm>
            <a:custGeom>
              <a:rect b="b" l="l" r="r" t="t"/>
              <a:pathLst>
                <a:path extrusionOk="0" h="158" w="1121">
                  <a:moveTo>
                    <a:pt x="1" y="1"/>
                  </a:moveTo>
                  <a:lnTo>
                    <a:pt x="1" y="157"/>
                  </a:lnTo>
                  <a:lnTo>
                    <a:pt x="1120" y="157"/>
                  </a:lnTo>
                  <a:lnTo>
                    <a:pt x="1120" y="1"/>
                  </a:lnTo>
                  <a:close/>
                </a:path>
              </a:pathLst>
            </a:custGeom>
            <a:solidFill>
              <a:srgbClr val="F0F6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36"/>
            <p:cNvSpPr/>
            <p:nvPr/>
          </p:nvSpPr>
          <p:spPr>
            <a:xfrm>
              <a:off x="2650600" y="4164750"/>
              <a:ext cx="8900" cy="69975"/>
            </a:xfrm>
            <a:custGeom>
              <a:rect b="b" l="l" r="r" t="t"/>
              <a:pathLst>
                <a:path extrusionOk="0" h="2799" w="356">
                  <a:moveTo>
                    <a:pt x="1" y="0"/>
                  </a:moveTo>
                  <a:lnTo>
                    <a:pt x="1" y="2799"/>
                  </a:lnTo>
                  <a:lnTo>
                    <a:pt x="355" y="2799"/>
                  </a:lnTo>
                  <a:lnTo>
                    <a:pt x="355" y="0"/>
                  </a:lnTo>
                  <a:close/>
                </a:path>
              </a:pathLst>
            </a:custGeom>
            <a:solidFill>
              <a:srgbClr val="F0F6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36"/>
            <p:cNvSpPr/>
            <p:nvPr/>
          </p:nvSpPr>
          <p:spPr>
            <a:xfrm>
              <a:off x="2659100" y="3842575"/>
              <a:ext cx="11300" cy="7000"/>
            </a:xfrm>
            <a:custGeom>
              <a:rect b="b" l="l" r="r" t="t"/>
              <a:pathLst>
                <a:path extrusionOk="0" h="280" w="452">
                  <a:moveTo>
                    <a:pt x="79" y="0"/>
                  </a:moveTo>
                  <a:cubicBezTo>
                    <a:pt x="34" y="0"/>
                    <a:pt x="0" y="45"/>
                    <a:pt x="0" y="78"/>
                  </a:cubicBezTo>
                  <a:lnTo>
                    <a:pt x="0" y="202"/>
                  </a:lnTo>
                  <a:cubicBezTo>
                    <a:pt x="0" y="250"/>
                    <a:pt x="34" y="280"/>
                    <a:pt x="79" y="280"/>
                  </a:cubicBezTo>
                  <a:lnTo>
                    <a:pt x="389" y="280"/>
                  </a:lnTo>
                  <a:cubicBezTo>
                    <a:pt x="422" y="280"/>
                    <a:pt x="452" y="250"/>
                    <a:pt x="452" y="202"/>
                  </a:cubicBezTo>
                  <a:lnTo>
                    <a:pt x="452" y="78"/>
                  </a:lnTo>
                  <a:cubicBezTo>
                    <a:pt x="452" y="45"/>
                    <a:pt x="422" y="0"/>
                    <a:pt x="389" y="0"/>
                  </a:cubicBezTo>
                  <a:close/>
                </a:path>
              </a:pathLst>
            </a:custGeom>
            <a:solidFill>
              <a:srgbClr val="6095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36"/>
            <p:cNvSpPr/>
            <p:nvPr/>
          </p:nvSpPr>
          <p:spPr>
            <a:xfrm>
              <a:off x="2630750" y="4004225"/>
              <a:ext cx="68400" cy="10550"/>
            </a:xfrm>
            <a:custGeom>
              <a:rect b="b" l="l" r="r" t="t"/>
              <a:pathLst>
                <a:path extrusionOk="0" h="422" w="2736">
                  <a:moveTo>
                    <a:pt x="0" y="0"/>
                  </a:moveTo>
                  <a:lnTo>
                    <a:pt x="0" y="422"/>
                  </a:lnTo>
                  <a:lnTo>
                    <a:pt x="2735" y="422"/>
                  </a:lnTo>
                  <a:lnTo>
                    <a:pt x="2735"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36"/>
            <p:cNvSpPr/>
            <p:nvPr/>
          </p:nvSpPr>
          <p:spPr>
            <a:xfrm>
              <a:off x="2639325" y="4125850"/>
              <a:ext cx="12800" cy="25"/>
            </a:xfrm>
            <a:custGeom>
              <a:rect b="b" l="l" r="r" t="t"/>
              <a:pathLst>
                <a:path extrusionOk="0" h="1" w="512">
                  <a:moveTo>
                    <a:pt x="0" y="1"/>
                  </a:moveTo>
                  <a:lnTo>
                    <a:pt x="51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36"/>
            <p:cNvSpPr/>
            <p:nvPr/>
          </p:nvSpPr>
          <p:spPr>
            <a:xfrm>
              <a:off x="2639325" y="4113825"/>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36"/>
            <p:cNvSpPr/>
            <p:nvPr/>
          </p:nvSpPr>
          <p:spPr>
            <a:xfrm>
              <a:off x="2639325" y="41017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36"/>
            <p:cNvSpPr/>
            <p:nvPr/>
          </p:nvSpPr>
          <p:spPr>
            <a:xfrm>
              <a:off x="2639325" y="40893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36"/>
            <p:cNvSpPr/>
            <p:nvPr/>
          </p:nvSpPr>
          <p:spPr>
            <a:xfrm>
              <a:off x="2639325" y="40773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36"/>
            <p:cNvSpPr/>
            <p:nvPr/>
          </p:nvSpPr>
          <p:spPr>
            <a:xfrm>
              <a:off x="2639325" y="4065225"/>
              <a:ext cx="12800" cy="25"/>
            </a:xfrm>
            <a:custGeom>
              <a:rect b="b" l="l" r="r" t="t"/>
              <a:pathLst>
                <a:path extrusionOk="0" h="1" w="512">
                  <a:moveTo>
                    <a:pt x="0" y="0"/>
                  </a:moveTo>
                  <a:lnTo>
                    <a:pt x="51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36"/>
            <p:cNvSpPr/>
            <p:nvPr/>
          </p:nvSpPr>
          <p:spPr>
            <a:xfrm>
              <a:off x="2639325" y="4052825"/>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36"/>
            <p:cNvSpPr/>
            <p:nvPr/>
          </p:nvSpPr>
          <p:spPr>
            <a:xfrm>
              <a:off x="2639325" y="40407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36"/>
            <p:cNvSpPr/>
            <p:nvPr/>
          </p:nvSpPr>
          <p:spPr>
            <a:xfrm>
              <a:off x="2639325" y="40287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36"/>
            <p:cNvSpPr/>
            <p:nvPr/>
          </p:nvSpPr>
          <p:spPr>
            <a:xfrm>
              <a:off x="2639325" y="40162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36"/>
            <p:cNvSpPr/>
            <p:nvPr/>
          </p:nvSpPr>
          <p:spPr>
            <a:xfrm>
              <a:off x="2639325" y="4004225"/>
              <a:ext cx="12800" cy="25"/>
            </a:xfrm>
            <a:custGeom>
              <a:rect b="b" l="l" r="r" t="t"/>
              <a:pathLst>
                <a:path extrusionOk="0" h="1" w="512">
                  <a:moveTo>
                    <a:pt x="0" y="0"/>
                  </a:moveTo>
                  <a:lnTo>
                    <a:pt x="51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36"/>
            <p:cNvSpPr/>
            <p:nvPr/>
          </p:nvSpPr>
          <p:spPr>
            <a:xfrm>
              <a:off x="2639325" y="39921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36"/>
            <p:cNvSpPr/>
            <p:nvPr/>
          </p:nvSpPr>
          <p:spPr>
            <a:xfrm>
              <a:off x="2639325" y="39797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36"/>
            <p:cNvSpPr/>
            <p:nvPr/>
          </p:nvSpPr>
          <p:spPr>
            <a:xfrm>
              <a:off x="2639325" y="39677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36"/>
            <p:cNvSpPr/>
            <p:nvPr/>
          </p:nvSpPr>
          <p:spPr>
            <a:xfrm>
              <a:off x="2639325" y="3955625"/>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36"/>
            <p:cNvSpPr/>
            <p:nvPr/>
          </p:nvSpPr>
          <p:spPr>
            <a:xfrm>
              <a:off x="2639325" y="3943200"/>
              <a:ext cx="12800" cy="25"/>
            </a:xfrm>
            <a:custGeom>
              <a:rect b="b" l="l" r="r" t="t"/>
              <a:pathLst>
                <a:path extrusionOk="0" h="1" w="512">
                  <a:moveTo>
                    <a:pt x="0" y="1"/>
                  </a:moveTo>
                  <a:lnTo>
                    <a:pt x="51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36"/>
            <p:cNvSpPr/>
            <p:nvPr/>
          </p:nvSpPr>
          <p:spPr>
            <a:xfrm>
              <a:off x="2639325" y="3931175"/>
              <a:ext cx="5050" cy="25"/>
            </a:xfrm>
            <a:custGeom>
              <a:rect b="b" l="l" r="r" t="t"/>
              <a:pathLst>
                <a:path extrusionOk="0" h="1" w="202">
                  <a:moveTo>
                    <a:pt x="0" y="1"/>
                  </a:moveTo>
                  <a:lnTo>
                    <a:pt x="20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36"/>
            <p:cNvSpPr/>
            <p:nvPr/>
          </p:nvSpPr>
          <p:spPr>
            <a:xfrm>
              <a:off x="2639325" y="39191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36"/>
            <p:cNvSpPr/>
            <p:nvPr/>
          </p:nvSpPr>
          <p:spPr>
            <a:xfrm>
              <a:off x="2639325" y="3906650"/>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36"/>
            <p:cNvSpPr/>
            <p:nvPr/>
          </p:nvSpPr>
          <p:spPr>
            <a:xfrm>
              <a:off x="2639325" y="3894625"/>
              <a:ext cx="5050" cy="25"/>
            </a:xfrm>
            <a:custGeom>
              <a:rect b="b" l="l" r="r" t="t"/>
              <a:pathLst>
                <a:path extrusionOk="0" h="1" w="202">
                  <a:moveTo>
                    <a:pt x="0" y="0"/>
                  </a:moveTo>
                  <a:lnTo>
                    <a:pt x="202"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36"/>
            <p:cNvSpPr/>
            <p:nvPr/>
          </p:nvSpPr>
          <p:spPr>
            <a:xfrm>
              <a:off x="2639325" y="3882575"/>
              <a:ext cx="12800" cy="25"/>
            </a:xfrm>
            <a:custGeom>
              <a:rect b="b" l="l" r="r" t="t"/>
              <a:pathLst>
                <a:path extrusionOk="0" h="1" w="512">
                  <a:moveTo>
                    <a:pt x="0" y="1"/>
                  </a:moveTo>
                  <a:lnTo>
                    <a:pt x="512"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548" name="Google Shape;2548;p36"/>
          <p:cNvCxnSpPr/>
          <p:nvPr/>
        </p:nvCxnSpPr>
        <p:spPr>
          <a:xfrm>
            <a:off x="1601311" y="80515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549" name="Google Shape;2549;p36"/>
          <p:cNvSpPr txBox="1"/>
          <p:nvPr/>
        </p:nvSpPr>
        <p:spPr>
          <a:xfrm>
            <a:off x="1095673" y="75741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Mesenteric</a:t>
            </a:r>
            <a:r>
              <a:rPr b="1" lang="en-GB" sz="2200">
                <a:solidFill>
                  <a:srgbClr val="006D77"/>
                </a:solidFill>
                <a:latin typeface="Lora"/>
                <a:ea typeface="Lora"/>
                <a:cs typeface="Lora"/>
                <a:sym typeface="Lora"/>
              </a:rPr>
              <a:t> Enteritis</a:t>
            </a:r>
            <a:endParaRPr baseline="30000" sz="2200"/>
          </a:p>
        </p:txBody>
      </p:sp>
      <p:sp>
        <p:nvSpPr>
          <p:cNvPr id="2550" name="Google Shape;2550;p36"/>
          <p:cNvSpPr txBox="1"/>
          <p:nvPr/>
        </p:nvSpPr>
        <p:spPr>
          <a:xfrm>
            <a:off x="286926" y="9716150"/>
            <a:ext cx="1956900" cy="118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1000">
                <a:solidFill>
                  <a:srgbClr val="6AA84F"/>
                </a:solidFill>
                <a:latin typeface="Mada"/>
                <a:ea typeface="Mada"/>
                <a:cs typeface="Mada"/>
                <a:sym typeface="Mada"/>
              </a:rPr>
              <a:t>Mesenteric adenitis affects lymph nodes in the mesentery. It causes inflammation and swelling of the lymph nodes</a:t>
            </a:r>
            <a:endParaRPr sz="1000">
              <a:solidFill>
                <a:srgbClr val="6AA84F"/>
              </a:solidFill>
              <a:latin typeface="Raleway"/>
              <a:ea typeface="Raleway"/>
              <a:cs typeface="Raleway"/>
              <a:sym typeface="Raleway"/>
            </a:endParaRPr>
          </a:p>
        </p:txBody>
      </p:sp>
      <p:sp>
        <p:nvSpPr>
          <p:cNvPr id="2551" name="Google Shape;2551;p36"/>
          <p:cNvSpPr txBox="1"/>
          <p:nvPr/>
        </p:nvSpPr>
        <p:spPr>
          <a:xfrm>
            <a:off x="2279900" y="9548150"/>
            <a:ext cx="1333200" cy="104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GB" sz="1000">
                <a:solidFill>
                  <a:srgbClr val="6AA84F"/>
                </a:solidFill>
                <a:latin typeface="Mada"/>
                <a:ea typeface="Mada"/>
                <a:cs typeface="Mada"/>
                <a:sym typeface="Mada"/>
              </a:rPr>
              <a:t>Infections (mostly viral).</a:t>
            </a:r>
            <a:endParaRPr sz="1000">
              <a:solidFill>
                <a:srgbClr val="6AA84F"/>
              </a:solidFill>
              <a:latin typeface="Raleway"/>
              <a:ea typeface="Raleway"/>
              <a:cs typeface="Raleway"/>
              <a:sym typeface="Raleway"/>
            </a:endParaRPr>
          </a:p>
        </p:txBody>
      </p:sp>
      <p:sp>
        <p:nvSpPr>
          <p:cNvPr id="2552" name="Google Shape;2552;p36"/>
          <p:cNvSpPr txBox="1"/>
          <p:nvPr/>
        </p:nvSpPr>
        <p:spPr>
          <a:xfrm>
            <a:off x="3652025" y="9719925"/>
            <a:ext cx="2053500" cy="696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1000">
                <a:solidFill>
                  <a:srgbClr val="6AA84F"/>
                </a:solidFill>
                <a:latin typeface="Mada"/>
                <a:ea typeface="Mada"/>
                <a:cs typeface="Mada"/>
                <a:sym typeface="Mada"/>
              </a:rPr>
              <a:t>Has similar presentation to appendicitis. It differs from acute appendicitis in the fact that it starts localized with no shift to the right lower quadrant.</a:t>
            </a:r>
            <a:r>
              <a:rPr lang="en-GB" sz="1000">
                <a:solidFill>
                  <a:srgbClr val="6AA84F"/>
                </a:solidFill>
                <a:latin typeface="Raleway"/>
                <a:ea typeface="Raleway"/>
                <a:cs typeface="Raleway"/>
                <a:sym typeface="Raleway"/>
              </a:rPr>
              <a:t>  </a:t>
            </a:r>
            <a:endParaRPr sz="1000">
              <a:solidFill>
                <a:srgbClr val="6AA84F"/>
              </a:solidFill>
              <a:latin typeface="Raleway"/>
              <a:ea typeface="Raleway"/>
              <a:cs typeface="Raleway"/>
              <a:sym typeface="Raleway"/>
            </a:endParaRPr>
          </a:p>
        </p:txBody>
      </p:sp>
      <p:sp>
        <p:nvSpPr>
          <p:cNvPr id="2553" name="Google Shape;2553;p36"/>
          <p:cNvSpPr txBox="1"/>
          <p:nvPr/>
        </p:nvSpPr>
        <p:spPr>
          <a:xfrm>
            <a:off x="5797375" y="9573050"/>
            <a:ext cx="1447800" cy="945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GB" sz="1000">
                <a:solidFill>
                  <a:srgbClr val="6AA84F"/>
                </a:solidFill>
                <a:latin typeface="Mada"/>
                <a:ea typeface="Mada"/>
                <a:cs typeface="Mada"/>
                <a:sym typeface="Mada"/>
              </a:rPr>
              <a:t>It’s not an emergency. Treat with conservative measures, and NSAIDs.</a:t>
            </a:r>
            <a:endParaRPr sz="1000">
              <a:solidFill>
                <a:srgbClr val="6AA84F"/>
              </a:solidFill>
              <a:latin typeface="Mada"/>
              <a:ea typeface="Mada"/>
              <a:cs typeface="Mada"/>
              <a:sym typeface="Mada"/>
            </a:endParaRPr>
          </a:p>
          <a:p>
            <a:pPr indent="-292100" lvl="0" marL="457200" rtl="0" algn="ctr">
              <a:lnSpc>
                <a:spcPct val="115000"/>
              </a:lnSpc>
              <a:spcBef>
                <a:spcPts val="1200"/>
              </a:spcBef>
              <a:spcAft>
                <a:spcPts val="0"/>
              </a:spcAft>
              <a:buClr>
                <a:srgbClr val="6AA84F"/>
              </a:buClr>
              <a:buSzPts val="1000"/>
              <a:buFont typeface="Mada"/>
              <a:buChar char="-"/>
            </a:pPr>
            <a:r>
              <a:t/>
            </a:r>
            <a:endParaRPr sz="1000">
              <a:solidFill>
                <a:srgbClr val="6AA84F"/>
              </a:solidFill>
              <a:latin typeface="Mada"/>
              <a:ea typeface="Mada"/>
              <a:cs typeface="Mada"/>
              <a:sym typeface="Mada"/>
            </a:endParaRPr>
          </a:p>
          <a:p>
            <a:pPr indent="-292100" lvl="0" marL="457200" rtl="0" algn="ctr">
              <a:lnSpc>
                <a:spcPct val="115000"/>
              </a:lnSpc>
              <a:spcBef>
                <a:spcPts val="0"/>
              </a:spcBef>
              <a:spcAft>
                <a:spcPts val="0"/>
              </a:spcAft>
              <a:buClr>
                <a:srgbClr val="6AA84F"/>
              </a:buClr>
              <a:buSzPts val="1000"/>
              <a:buFont typeface="Mada"/>
              <a:buChar char="-"/>
            </a:pPr>
            <a:r>
              <a:t/>
            </a:r>
            <a:endParaRPr sz="1000">
              <a:solidFill>
                <a:srgbClr val="6AA84F"/>
              </a:solidFill>
              <a:latin typeface="Mada"/>
              <a:ea typeface="Mada"/>
              <a:cs typeface="Mada"/>
              <a:sym typeface="Mada"/>
            </a:endParaRPr>
          </a:p>
          <a:p>
            <a:pPr indent="0" lvl="0" marL="0" rtl="0" algn="ctr">
              <a:lnSpc>
                <a:spcPct val="115000"/>
              </a:lnSpc>
              <a:spcBef>
                <a:spcPts val="1200"/>
              </a:spcBef>
              <a:spcAft>
                <a:spcPts val="1200"/>
              </a:spcAft>
              <a:buNone/>
            </a:pPr>
            <a:r>
              <a:t/>
            </a:r>
            <a:endParaRPr sz="1000">
              <a:solidFill>
                <a:srgbClr val="6AA84F"/>
              </a:solidFill>
              <a:latin typeface="Mada"/>
              <a:ea typeface="Mada"/>
              <a:cs typeface="Mada"/>
              <a:sym typeface="Mada"/>
            </a:endParaRPr>
          </a:p>
        </p:txBody>
      </p:sp>
      <p:sp>
        <p:nvSpPr>
          <p:cNvPr id="2554" name="Google Shape;2554;p36"/>
          <p:cNvSpPr/>
          <p:nvPr/>
        </p:nvSpPr>
        <p:spPr>
          <a:xfrm>
            <a:off x="741271" y="8346404"/>
            <a:ext cx="991910" cy="1000491"/>
          </a:xfrm>
          <a:custGeom>
            <a:rect b="b" l="l" r="r" t="t"/>
            <a:pathLst>
              <a:path extrusionOk="0" h="40379" w="40379">
                <a:moveTo>
                  <a:pt x="20179" y="0"/>
                </a:moveTo>
                <a:cubicBezTo>
                  <a:pt x="9040" y="0"/>
                  <a:pt x="1" y="9039"/>
                  <a:pt x="1" y="20178"/>
                </a:cubicBezTo>
                <a:cubicBezTo>
                  <a:pt x="1" y="31339"/>
                  <a:pt x="9040" y="40378"/>
                  <a:pt x="20179" y="40378"/>
                </a:cubicBezTo>
                <a:cubicBezTo>
                  <a:pt x="31340" y="40378"/>
                  <a:pt x="40379" y="31339"/>
                  <a:pt x="40379" y="20178"/>
                </a:cubicBezTo>
                <a:cubicBezTo>
                  <a:pt x="40379" y="9039"/>
                  <a:pt x="31340" y="0"/>
                  <a:pt x="20179" y="0"/>
                </a:cubicBezTo>
                <a:close/>
              </a:path>
            </a:pathLst>
          </a:custGeom>
          <a:solidFill>
            <a:srgbClr val="FFDDD2">
              <a:alpha val="391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7B79E"/>
                </a:solidFill>
                <a:latin typeface="Mada"/>
                <a:ea typeface="Mada"/>
                <a:cs typeface="Mada"/>
                <a:sym typeface="Mada"/>
              </a:rPr>
              <a:t>Pathology</a:t>
            </a:r>
            <a:endParaRPr sz="1600">
              <a:solidFill>
                <a:srgbClr val="F7B79E"/>
              </a:solidFill>
            </a:endParaRPr>
          </a:p>
        </p:txBody>
      </p:sp>
      <p:sp>
        <p:nvSpPr>
          <p:cNvPr id="2555" name="Google Shape;2555;p36"/>
          <p:cNvSpPr/>
          <p:nvPr/>
        </p:nvSpPr>
        <p:spPr>
          <a:xfrm>
            <a:off x="5969858" y="8343732"/>
            <a:ext cx="991910" cy="1000491"/>
          </a:xfrm>
          <a:custGeom>
            <a:rect b="b" l="l" r="r" t="t"/>
            <a:pathLst>
              <a:path extrusionOk="0" h="40379" w="40379">
                <a:moveTo>
                  <a:pt x="20178" y="0"/>
                </a:moveTo>
                <a:cubicBezTo>
                  <a:pt x="9039" y="0"/>
                  <a:pt x="1" y="9039"/>
                  <a:pt x="1" y="20178"/>
                </a:cubicBezTo>
                <a:cubicBezTo>
                  <a:pt x="1" y="31339"/>
                  <a:pt x="9039" y="40378"/>
                  <a:pt x="20178" y="40378"/>
                </a:cubicBezTo>
                <a:cubicBezTo>
                  <a:pt x="31340" y="40378"/>
                  <a:pt x="40379" y="31339"/>
                  <a:pt x="40379" y="20178"/>
                </a:cubicBezTo>
                <a:cubicBezTo>
                  <a:pt x="40379" y="9039"/>
                  <a:pt x="31340" y="0"/>
                  <a:pt x="20178" y="0"/>
                </a:cubicBezTo>
                <a:close/>
              </a:path>
            </a:pathLst>
          </a:custGeom>
          <a:solidFill>
            <a:srgbClr val="FFDDD2">
              <a:alpha val="391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7B79E"/>
                </a:solidFill>
                <a:latin typeface="Mada"/>
                <a:ea typeface="Mada"/>
                <a:cs typeface="Mada"/>
                <a:sym typeface="Mada"/>
              </a:rPr>
              <a:t>Treatment</a:t>
            </a:r>
            <a:endParaRPr/>
          </a:p>
        </p:txBody>
      </p:sp>
      <p:sp>
        <p:nvSpPr>
          <p:cNvPr id="2556" name="Google Shape;2556;p36"/>
          <p:cNvSpPr/>
          <p:nvPr/>
        </p:nvSpPr>
        <p:spPr>
          <a:xfrm>
            <a:off x="5882550" y="8468912"/>
            <a:ext cx="310705" cy="285036"/>
          </a:xfrm>
          <a:custGeom>
            <a:rect b="b" l="l" r="r" t="t"/>
            <a:pathLst>
              <a:path extrusionOk="0" h="11505" w="12647">
                <a:moveTo>
                  <a:pt x="6323" y="1"/>
                </a:moveTo>
                <a:cubicBezTo>
                  <a:pt x="4851" y="1"/>
                  <a:pt x="3379" y="560"/>
                  <a:pt x="2261" y="1679"/>
                </a:cubicBezTo>
                <a:cubicBezTo>
                  <a:pt x="1" y="3938"/>
                  <a:pt x="1" y="7567"/>
                  <a:pt x="2261" y="9827"/>
                </a:cubicBezTo>
                <a:cubicBezTo>
                  <a:pt x="3379" y="10946"/>
                  <a:pt x="4851" y="11505"/>
                  <a:pt x="6323" y="11505"/>
                </a:cubicBezTo>
                <a:cubicBezTo>
                  <a:pt x="7796" y="11505"/>
                  <a:pt x="9268" y="10946"/>
                  <a:pt x="10386" y="9827"/>
                </a:cubicBezTo>
                <a:cubicBezTo>
                  <a:pt x="12646" y="7567"/>
                  <a:pt x="12646" y="3938"/>
                  <a:pt x="10386" y="1679"/>
                </a:cubicBezTo>
                <a:cubicBezTo>
                  <a:pt x="9268" y="560"/>
                  <a:pt x="7796" y="1"/>
                  <a:pt x="6323" y="1"/>
                </a:cubicBezTo>
                <a:close/>
              </a:path>
            </a:pathLst>
          </a:custGeom>
          <a:solidFill>
            <a:srgbClr val="CFCF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36"/>
          <p:cNvSpPr/>
          <p:nvPr/>
        </p:nvSpPr>
        <p:spPr>
          <a:xfrm>
            <a:off x="5873584" y="8459447"/>
            <a:ext cx="310140" cy="285309"/>
          </a:xfrm>
          <a:custGeom>
            <a:rect b="b" l="l" r="r" t="t"/>
            <a:pathLst>
              <a:path extrusionOk="0" h="11516" w="12624">
                <a:moveTo>
                  <a:pt x="6312" y="1"/>
                </a:moveTo>
                <a:cubicBezTo>
                  <a:pt x="4840" y="1"/>
                  <a:pt x="3367" y="566"/>
                  <a:pt x="2238" y="1695"/>
                </a:cubicBezTo>
                <a:cubicBezTo>
                  <a:pt x="1" y="3932"/>
                  <a:pt x="1" y="7584"/>
                  <a:pt x="2238" y="9821"/>
                </a:cubicBezTo>
                <a:cubicBezTo>
                  <a:pt x="3367" y="10951"/>
                  <a:pt x="4840" y="11516"/>
                  <a:pt x="6312" y="11516"/>
                </a:cubicBezTo>
                <a:cubicBezTo>
                  <a:pt x="7784" y="11516"/>
                  <a:pt x="9256" y="10951"/>
                  <a:pt x="10386" y="9821"/>
                </a:cubicBezTo>
                <a:cubicBezTo>
                  <a:pt x="12623" y="7584"/>
                  <a:pt x="12623" y="3932"/>
                  <a:pt x="10386" y="1695"/>
                </a:cubicBezTo>
                <a:cubicBezTo>
                  <a:pt x="9256" y="566"/>
                  <a:pt x="7784" y="1"/>
                  <a:pt x="6312"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900">
                <a:solidFill>
                  <a:srgbClr val="ABE5D9"/>
                </a:solidFill>
                <a:latin typeface="Fira Sans Extra Condensed SemiBold"/>
                <a:ea typeface="Fira Sans Extra Condensed SemiBold"/>
                <a:cs typeface="Fira Sans Extra Condensed SemiBold"/>
                <a:sym typeface="Fira Sans Extra Condensed SemiBold"/>
              </a:rPr>
              <a:t>4</a:t>
            </a:r>
            <a:endParaRPr>
              <a:solidFill>
                <a:srgbClr val="ABE5D9"/>
              </a:solidFill>
            </a:endParaRPr>
          </a:p>
        </p:txBody>
      </p:sp>
      <p:sp>
        <p:nvSpPr>
          <p:cNvPr id="2558" name="Google Shape;2558;p36"/>
          <p:cNvSpPr/>
          <p:nvPr/>
        </p:nvSpPr>
        <p:spPr>
          <a:xfrm>
            <a:off x="644304" y="8462086"/>
            <a:ext cx="310681" cy="285334"/>
          </a:xfrm>
          <a:custGeom>
            <a:rect b="b" l="l" r="r" t="t"/>
            <a:pathLst>
              <a:path extrusionOk="0" h="11517" w="12646">
                <a:moveTo>
                  <a:pt x="6323" y="1"/>
                </a:moveTo>
                <a:cubicBezTo>
                  <a:pt x="4851" y="1"/>
                  <a:pt x="3378" y="566"/>
                  <a:pt x="2260" y="1695"/>
                </a:cubicBezTo>
                <a:cubicBezTo>
                  <a:pt x="0" y="3932"/>
                  <a:pt x="0" y="7584"/>
                  <a:pt x="2260" y="9821"/>
                </a:cubicBezTo>
                <a:cubicBezTo>
                  <a:pt x="3378" y="10951"/>
                  <a:pt x="4851" y="11516"/>
                  <a:pt x="6323" y="11516"/>
                </a:cubicBezTo>
                <a:cubicBezTo>
                  <a:pt x="7795" y="11516"/>
                  <a:pt x="9267" y="10951"/>
                  <a:pt x="10386" y="9821"/>
                </a:cubicBezTo>
                <a:cubicBezTo>
                  <a:pt x="12645" y="7584"/>
                  <a:pt x="12645" y="3932"/>
                  <a:pt x="10386" y="1695"/>
                </a:cubicBezTo>
                <a:cubicBezTo>
                  <a:pt x="9267" y="566"/>
                  <a:pt x="7795" y="1"/>
                  <a:pt x="6323" y="1"/>
                </a:cubicBezTo>
                <a:close/>
              </a:path>
            </a:pathLst>
          </a:custGeom>
          <a:solidFill>
            <a:srgbClr val="CFCF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36"/>
          <p:cNvSpPr/>
          <p:nvPr/>
        </p:nvSpPr>
        <p:spPr>
          <a:xfrm>
            <a:off x="635313" y="8452473"/>
            <a:ext cx="310140" cy="285334"/>
          </a:xfrm>
          <a:custGeom>
            <a:rect b="b" l="l" r="r" t="t"/>
            <a:pathLst>
              <a:path extrusionOk="0" h="11517" w="12624">
                <a:moveTo>
                  <a:pt x="6312" y="1"/>
                </a:moveTo>
                <a:cubicBezTo>
                  <a:pt x="4840" y="1"/>
                  <a:pt x="3368" y="566"/>
                  <a:pt x="2238" y="1695"/>
                </a:cubicBezTo>
                <a:cubicBezTo>
                  <a:pt x="1" y="3932"/>
                  <a:pt x="1" y="7584"/>
                  <a:pt x="2238" y="9821"/>
                </a:cubicBezTo>
                <a:cubicBezTo>
                  <a:pt x="3368" y="10951"/>
                  <a:pt x="4840" y="11516"/>
                  <a:pt x="6312" y="11516"/>
                </a:cubicBezTo>
                <a:cubicBezTo>
                  <a:pt x="7784" y="11516"/>
                  <a:pt x="9257" y="10951"/>
                  <a:pt x="10386" y="9821"/>
                </a:cubicBezTo>
                <a:cubicBezTo>
                  <a:pt x="12623" y="7584"/>
                  <a:pt x="12623" y="3932"/>
                  <a:pt x="10386" y="1695"/>
                </a:cubicBezTo>
                <a:cubicBezTo>
                  <a:pt x="9257" y="566"/>
                  <a:pt x="7784" y="1"/>
                  <a:pt x="6312"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900">
                <a:solidFill>
                  <a:srgbClr val="ABE5D9"/>
                </a:solidFill>
                <a:latin typeface="Fira Sans Extra Condensed SemiBold"/>
                <a:ea typeface="Fira Sans Extra Condensed SemiBold"/>
                <a:cs typeface="Fira Sans Extra Condensed SemiBold"/>
                <a:sym typeface="Fira Sans Extra Condensed SemiBold"/>
              </a:rPr>
              <a:t>1</a:t>
            </a:r>
            <a:endParaRPr sz="1900">
              <a:solidFill>
                <a:srgbClr val="ABE5D9"/>
              </a:solidFill>
              <a:latin typeface="Fira Sans Extra Condensed SemiBold"/>
              <a:ea typeface="Fira Sans Extra Condensed SemiBold"/>
              <a:cs typeface="Fira Sans Extra Condensed SemiBold"/>
              <a:sym typeface="Fira Sans Extra Condensed SemiBold"/>
            </a:endParaRPr>
          </a:p>
        </p:txBody>
      </p:sp>
      <p:sp>
        <p:nvSpPr>
          <p:cNvPr id="2560" name="Google Shape;2560;p36"/>
          <p:cNvSpPr/>
          <p:nvPr/>
        </p:nvSpPr>
        <p:spPr>
          <a:xfrm>
            <a:off x="2432292" y="8343725"/>
            <a:ext cx="992451" cy="1000491"/>
          </a:xfrm>
          <a:custGeom>
            <a:rect b="b" l="l" r="r" t="t"/>
            <a:pathLst>
              <a:path extrusionOk="0" h="40379" w="40401">
                <a:moveTo>
                  <a:pt x="20201" y="0"/>
                </a:moveTo>
                <a:cubicBezTo>
                  <a:pt x="9039" y="0"/>
                  <a:pt x="0" y="9039"/>
                  <a:pt x="0" y="20201"/>
                </a:cubicBezTo>
                <a:cubicBezTo>
                  <a:pt x="0" y="31339"/>
                  <a:pt x="9039" y="40378"/>
                  <a:pt x="20201" y="40378"/>
                </a:cubicBezTo>
                <a:cubicBezTo>
                  <a:pt x="31362" y="40378"/>
                  <a:pt x="40401" y="31339"/>
                  <a:pt x="40401" y="20201"/>
                </a:cubicBezTo>
                <a:cubicBezTo>
                  <a:pt x="40401" y="9039"/>
                  <a:pt x="31362" y="0"/>
                  <a:pt x="20201" y="0"/>
                </a:cubicBezTo>
                <a:close/>
              </a:path>
            </a:pathLst>
          </a:custGeom>
          <a:solidFill>
            <a:srgbClr val="FFDDD2">
              <a:alpha val="391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7B79E"/>
                </a:solidFill>
                <a:latin typeface="Mada"/>
                <a:ea typeface="Mada"/>
                <a:cs typeface="Mada"/>
                <a:sym typeface="Mada"/>
              </a:rPr>
              <a:t>Risk </a:t>
            </a:r>
            <a:endParaRPr b="1" sz="1200">
              <a:solidFill>
                <a:srgbClr val="F7B79E"/>
              </a:solidFill>
              <a:latin typeface="Mada"/>
              <a:ea typeface="Mada"/>
              <a:cs typeface="Mada"/>
              <a:sym typeface="Mada"/>
            </a:endParaRPr>
          </a:p>
          <a:p>
            <a:pPr indent="0" lvl="0" marL="0" rtl="0" algn="ctr">
              <a:spcBef>
                <a:spcPts val="0"/>
              </a:spcBef>
              <a:spcAft>
                <a:spcPts val="0"/>
              </a:spcAft>
              <a:buNone/>
            </a:pPr>
            <a:r>
              <a:rPr b="1" lang="en-GB" sz="1200">
                <a:solidFill>
                  <a:srgbClr val="F7B79E"/>
                </a:solidFill>
                <a:latin typeface="Mada"/>
                <a:ea typeface="Mada"/>
                <a:cs typeface="Mada"/>
                <a:sym typeface="Mada"/>
              </a:rPr>
              <a:t>Factors</a:t>
            </a:r>
            <a:endParaRPr/>
          </a:p>
        </p:txBody>
      </p:sp>
      <p:sp>
        <p:nvSpPr>
          <p:cNvPr id="2561" name="Google Shape;2561;p36"/>
          <p:cNvSpPr/>
          <p:nvPr/>
        </p:nvSpPr>
        <p:spPr>
          <a:xfrm>
            <a:off x="2335918" y="8459862"/>
            <a:ext cx="310681" cy="285036"/>
          </a:xfrm>
          <a:custGeom>
            <a:rect b="b" l="l" r="r" t="t"/>
            <a:pathLst>
              <a:path extrusionOk="0" h="11505" w="12646">
                <a:moveTo>
                  <a:pt x="6323" y="1"/>
                </a:moveTo>
                <a:cubicBezTo>
                  <a:pt x="4851" y="1"/>
                  <a:pt x="3378" y="560"/>
                  <a:pt x="2260" y="1679"/>
                </a:cubicBezTo>
                <a:cubicBezTo>
                  <a:pt x="0" y="3938"/>
                  <a:pt x="0" y="7567"/>
                  <a:pt x="2260" y="9827"/>
                </a:cubicBezTo>
                <a:cubicBezTo>
                  <a:pt x="3378" y="10946"/>
                  <a:pt x="4851" y="11505"/>
                  <a:pt x="6323" y="11505"/>
                </a:cubicBezTo>
                <a:cubicBezTo>
                  <a:pt x="7795" y="11505"/>
                  <a:pt x="9267" y="10946"/>
                  <a:pt x="10386" y="9827"/>
                </a:cubicBezTo>
                <a:cubicBezTo>
                  <a:pt x="12645" y="7567"/>
                  <a:pt x="12645" y="3938"/>
                  <a:pt x="10386" y="1679"/>
                </a:cubicBezTo>
                <a:cubicBezTo>
                  <a:pt x="9267" y="560"/>
                  <a:pt x="7795" y="1"/>
                  <a:pt x="6323" y="1"/>
                </a:cubicBezTo>
                <a:close/>
              </a:path>
            </a:pathLst>
          </a:custGeom>
          <a:solidFill>
            <a:srgbClr val="CFCF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36"/>
          <p:cNvSpPr/>
          <p:nvPr/>
        </p:nvSpPr>
        <p:spPr>
          <a:xfrm>
            <a:off x="2326927" y="8450397"/>
            <a:ext cx="310140" cy="285309"/>
          </a:xfrm>
          <a:custGeom>
            <a:rect b="b" l="l" r="r" t="t"/>
            <a:pathLst>
              <a:path extrusionOk="0" h="11516" w="12624">
                <a:moveTo>
                  <a:pt x="6312" y="1"/>
                </a:moveTo>
                <a:cubicBezTo>
                  <a:pt x="4840" y="1"/>
                  <a:pt x="3368" y="566"/>
                  <a:pt x="2238" y="1695"/>
                </a:cubicBezTo>
                <a:cubicBezTo>
                  <a:pt x="1" y="3932"/>
                  <a:pt x="1" y="7584"/>
                  <a:pt x="2238" y="9821"/>
                </a:cubicBezTo>
                <a:cubicBezTo>
                  <a:pt x="3368" y="10951"/>
                  <a:pt x="4840" y="11516"/>
                  <a:pt x="6312" y="11516"/>
                </a:cubicBezTo>
                <a:cubicBezTo>
                  <a:pt x="7784" y="11516"/>
                  <a:pt x="9257" y="10951"/>
                  <a:pt x="10387" y="9821"/>
                </a:cubicBezTo>
                <a:cubicBezTo>
                  <a:pt x="12623" y="7584"/>
                  <a:pt x="12623" y="3932"/>
                  <a:pt x="10387" y="1695"/>
                </a:cubicBezTo>
                <a:cubicBezTo>
                  <a:pt x="9257" y="566"/>
                  <a:pt x="7784" y="1"/>
                  <a:pt x="6312"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900">
                <a:solidFill>
                  <a:srgbClr val="ABE5D9"/>
                </a:solidFill>
                <a:latin typeface="Fira Sans Extra Condensed SemiBold"/>
                <a:ea typeface="Fira Sans Extra Condensed SemiBold"/>
                <a:cs typeface="Fira Sans Extra Condensed SemiBold"/>
                <a:sym typeface="Fira Sans Extra Condensed SemiBold"/>
              </a:rPr>
              <a:t>2</a:t>
            </a:r>
            <a:endParaRPr>
              <a:solidFill>
                <a:srgbClr val="ABE5D9"/>
              </a:solidFill>
            </a:endParaRPr>
          </a:p>
        </p:txBody>
      </p:sp>
      <p:sp>
        <p:nvSpPr>
          <p:cNvPr id="2563" name="Google Shape;2563;p36"/>
          <p:cNvSpPr/>
          <p:nvPr/>
        </p:nvSpPr>
        <p:spPr>
          <a:xfrm>
            <a:off x="4201773" y="8305016"/>
            <a:ext cx="991910" cy="1000491"/>
          </a:xfrm>
          <a:custGeom>
            <a:rect b="b" l="l" r="r" t="t"/>
            <a:pathLst>
              <a:path extrusionOk="0" h="40379" w="40379">
                <a:moveTo>
                  <a:pt x="20178" y="0"/>
                </a:moveTo>
                <a:cubicBezTo>
                  <a:pt x="9039" y="0"/>
                  <a:pt x="0" y="9039"/>
                  <a:pt x="0" y="20178"/>
                </a:cubicBezTo>
                <a:cubicBezTo>
                  <a:pt x="0" y="31339"/>
                  <a:pt x="9039" y="40378"/>
                  <a:pt x="20178" y="40378"/>
                </a:cubicBezTo>
                <a:cubicBezTo>
                  <a:pt x="31339" y="40378"/>
                  <a:pt x="40378" y="31339"/>
                  <a:pt x="40378" y="20178"/>
                </a:cubicBezTo>
                <a:cubicBezTo>
                  <a:pt x="40378" y="9039"/>
                  <a:pt x="31339" y="0"/>
                  <a:pt x="20178" y="0"/>
                </a:cubicBezTo>
                <a:close/>
              </a:path>
            </a:pathLst>
          </a:custGeom>
          <a:solidFill>
            <a:srgbClr val="FFDDD2">
              <a:alpha val="391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7B79E"/>
                </a:solidFill>
                <a:latin typeface="Mada"/>
                <a:ea typeface="Mada"/>
                <a:cs typeface="Mada"/>
                <a:sym typeface="Mada"/>
              </a:rPr>
              <a:t>Clinical</a:t>
            </a:r>
            <a:endParaRPr b="1" sz="1200">
              <a:solidFill>
                <a:srgbClr val="F7B79E"/>
              </a:solidFill>
              <a:latin typeface="Mada"/>
              <a:ea typeface="Mada"/>
              <a:cs typeface="Mada"/>
              <a:sym typeface="Mada"/>
            </a:endParaRPr>
          </a:p>
          <a:p>
            <a:pPr indent="0" lvl="0" marL="0" rtl="0" algn="ctr">
              <a:spcBef>
                <a:spcPts val="0"/>
              </a:spcBef>
              <a:spcAft>
                <a:spcPts val="0"/>
              </a:spcAft>
              <a:buNone/>
            </a:pPr>
            <a:r>
              <a:rPr b="1" lang="en-GB" sz="1200">
                <a:solidFill>
                  <a:srgbClr val="F7B79E"/>
                </a:solidFill>
                <a:latin typeface="Mada"/>
                <a:ea typeface="Mada"/>
                <a:cs typeface="Mada"/>
                <a:sym typeface="Mada"/>
              </a:rPr>
              <a:t>Features</a:t>
            </a:r>
            <a:endParaRPr b="1" sz="1200">
              <a:solidFill>
                <a:srgbClr val="F7B79E"/>
              </a:solidFill>
              <a:latin typeface="Mada"/>
              <a:ea typeface="Mada"/>
              <a:cs typeface="Mada"/>
              <a:sym typeface="Mada"/>
            </a:endParaRPr>
          </a:p>
        </p:txBody>
      </p:sp>
      <p:sp>
        <p:nvSpPr>
          <p:cNvPr id="2564" name="Google Shape;2564;p36"/>
          <p:cNvSpPr/>
          <p:nvPr/>
        </p:nvSpPr>
        <p:spPr>
          <a:xfrm>
            <a:off x="4114415" y="8430311"/>
            <a:ext cx="310681" cy="285334"/>
          </a:xfrm>
          <a:custGeom>
            <a:rect b="b" l="l" r="r" t="t"/>
            <a:pathLst>
              <a:path extrusionOk="0" h="11517" w="12646">
                <a:moveTo>
                  <a:pt x="6323" y="1"/>
                </a:moveTo>
                <a:cubicBezTo>
                  <a:pt x="4851" y="1"/>
                  <a:pt x="3379" y="566"/>
                  <a:pt x="2260" y="1695"/>
                </a:cubicBezTo>
                <a:cubicBezTo>
                  <a:pt x="1" y="3932"/>
                  <a:pt x="1" y="7584"/>
                  <a:pt x="2260" y="9821"/>
                </a:cubicBezTo>
                <a:cubicBezTo>
                  <a:pt x="3379" y="10951"/>
                  <a:pt x="4851" y="11516"/>
                  <a:pt x="6323" y="11516"/>
                </a:cubicBezTo>
                <a:cubicBezTo>
                  <a:pt x="7795" y="11516"/>
                  <a:pt x="9268" y="10951"/>
                  <a:pt x="10386" y="9821"/>
                </a:cubicBezTo>
                <a:cubicBezTo>
                  <a:pt x="12646" y="7584"/>
                  <a:pt x="12646" y="3932"/>
                  <a:pt x="10386" y="1695"/>
                </a:cubicBezTo>
                <a:cubicBezTo>
                  <a:pt x="9268" y="566"/>
                  <a:pt x="7795" y="1"/>
                  <a:pt x="6323" y="1"/>
                </a:cubicBezTo>
                <a:close/>
              </a:path>
            </a:pathLst>
          </a:custGeom>
          <a:solidFill>
            <a:srgbClr val="CFCF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36"/>
          <p:cNvSpPr/>
          <p:nvPr/>
        </p:nvSpPr>
        <p:spPr>
          <a:xfrm>
            <a:off x="4105449" y="8420698"/>
            <a:ext cx="310116" cy="285334"/>
          </a:xfrm>
          <a:custGeom>
            <a:rect b="b" l="l" r="r" t="t"/>
            <a:pathLst>
              <a:path extrusionOk="0" h="11517" w="12623">
                <a:moveTo>
                  <a:pt x="6312" y="1"/>
                </a:moveTo>
                <a:cubicBezTo>
                  <a:pt x="4839" y="1"/>
                  <a:pt x="3367" y="566"/>
                  <a:pt x="2237" y="1695"/>
                </a:cubicBezTo>
                <a:cubicBezTo>
                  <a:pt x="0" y="3932"/>
                  <a:pt x="0" y="7584"/>
                  <a:pt x="2237" y="9821"/>
                </a:cubicBezTo>
                <a:cubicBezTo>
                  <a:pt x="3367" y="10951"/>
                  <a:pt x="4839" y="11516"/>
                  <a:pt x="6312" y="11516"/>
                </a:cubicBezTo>
                <a:cubicBezTo>
                  <a:pt x="7784" y="11516"/>
                  <a:pt x="9256" y="10951"/>
                  <a:pt x="10386" y="9821"/>
                </a:cubicBezTo>
                <a:cubicBezTo>
                  <a:pt x="12623" y="7584"/>
                  <a:pt x="12623" y="3932"/>
                  <a:pt x="10386" y="1695"/>
                </a:cubicBezTo>
                <a:cubicBezTo>
                  <a:pt x="9256" y="566"/>
                  <a:pt x="7784" y="1"/>
                  <a:pt x="6312"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900">
                <a:solidFill>
                  <a:srgbClr val="ABE5D9"/>
                </a:solidFill>
                <a:latin typeface="Fira Sans Extra Condensed SemiBold"/>
                <a:ea typeface="Fira Sans Extra Condensed SemiBold"/>
                <a:cs typeface="Fira Sans Extra Condensed SemiBold"/>
                <a:sym typeface="Fira Sans Extra Condensed SemiBold"/>
              </a:rPr>
              <a:t>3</a:t>
            </a:r>
            <a:endParaRPr>
              <a:solidFill>
                <a:srgbClr val="ABE5D9"/>
              </a:solidFill>
            </a:endParaRPr>
          </a:p>
        </p:txBody>
      </p:sp>
      <p:sp>
        <p:nvSpPr>
          <p:cNvPr id="2566" name="Google Shape;2566;p36"/>
          <p:cNvSpPr/>
          <p:nvPr/>
        </p:nvSpPr>
        <p:spPr>
          <a:xfrm>
            <a:off x="1899422" y="8687189"/>
            <a:ext cx="200225" cy="205310"/>
          </a:xfrm>
          <a:custGeom>
            <a:rect b="b" l="l" r="r" t="t"/>
            <a:pathLst>
              <a:path extrusionOk="0" h="8287" w="8150">
                <a:moveTo>
                  <a:pt x="5821" y="0"/>
                </a:moveTo>
                <a:cubicBezTo>
                  <a:pt x="5935" y="206"/>
                  <a:pt x="6027" y="434"/>
                  <a:pt x="6141" y="640"/>
                </a:cubicBezTo>
                <a:cubicBezTo>
                  <a:pt x="3379" y="2055"/>
                  <a:pt x="1165" y="4497"/>
                  <a:pt x="1" y="7373"/>
                </a:cubicBezTo>
                <a:cubicBezTo>
                  <a:pt x="754" y="7624"/>
                  <a:pt x="1484" y="7921"/>
                  <a:pt x="2169" y="8286"/>
                </a:cubicBezTo>
                <a:cubicBezTo>
                  <a:pt x="2763" y="5593"/>
                  <a:pt x="4406" y="3173"/>
                  <a:pt x="6711" y="1644"/>
                </a:cubicBezTo>
                <a:cubicBezTo>
                  <a:pt x="6780" y="1735"/>
                  <a:pt x="6825" y="1849"/>
                  <a:pt x="6894" y="1941"/>
                </a:cubicBezTo>
                <a:cubicBezTo>
                  <a:pt x="7259" y="1370"/>
                  <a:pt x="7670" y="799"/>
                  <a:pt x="8149" y="297"/>
                </a:cubicBezTo>
                <a:cubicBezTo>
                  <a:pt x="7373" y="115"/>
                  <a:pt x="6597" y="0"/>
                  <a:pt x="582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67" name="Google Shape;2567;p36"/>
          <p:cNvCxnSpPr/>
          <p:nvPr/>
        </p:nvCxnSpPr>
        <p:spPr>
          <a:xfrm rot="10800000">
            <a:off x="1229434" y="9341557"/>
            <a:ext cx="0" cy="433500"/>
          </a:xfrm>
          <a:prstGeom prst="straightConnector1">
            <a:avLst/>
          </a:prstGeom>
          <a:noFill/>
          <a:ln cap="flat" cmpd="sng" w="19050">
            <a:solidFill>
              <a:srgbClr val="FFDDD2"/>
            </a:solidFill>
            <a:prstDash val="solid"/>
            <a:round/>
            <a:headEnd len="med" w="med" type="oval"/>
            <a:tailEnd len="med" w="med" type="none"/>
          </a:ln>
        </p:spPr>
      </p:cxnSp>
      <p:cxnSp>
        <p:nvCxnSpPr>
          <p:cNvPr id="2568" name="Google Shape;2568;p36"/>
          <p:cNvCxnSpPr/>
          <p:nvPr/>
        </p:nvCxnSpPr>
        <p:spPr>
          <a:xfrm rot="10800000">
            <a:off x="4690867" y="9309782"/>
            <a:ext cx="0" cy="433500"/>
          </a:xfrm>
          <a:prstGeom prst="straightConnector1">
            <a:avLst/>
          </a:prstGeom>
          <a:noFill/>
          <a:ln cap="flat" cmpd="sng" w="19050">
            <a:solidFill>
              <a:srgbClr val="FFDDD2"/>
            </a:solidFill>
            <a:prstDash val="solid"/>
            <a:round/>
            <a:headEnd len="med" w="med" type="oval"/>
            <a:tailEnd len="med" w="med" type="none"/>
          </a:ln>
        </p:spPr>
      </p:cxnSp>
      <p:sp>
        <p:nvSpPr>
          <p:cNvPr id="2569" name="Google Shape;2569;p36"/>
          <p:cNvSpPr/>
          <p:nvPr/>
        </p:nvSpPr>
        <p:spPr>
          <a:xfrm>
            <a:off x="3652022" y="8687189"/>
            <a:ext cx="200225" cy="205310"/>
          </a:xfrm>
          <a:custGeom>
            <a:rect b="b" l="l" r="r" t="t"/>
            <a:pathLst>
              <a:path extrusionOk="0" h="8287" w="8150">
                <a:moveTo>
                  <a:pt x="5821" y="0"/>
                </a:moveTo>
                <a:cubicBezTo>
                  <a:pt x="5935" y="206"/>
                  <a:pt x="6027" y="434"/>
                  <a:pt x="6141" y="640"/>
                </a:cubicBezTo>
                <a:cubicBezTo>
                  <a:pt x="3379" y="2055"/>
                  <a:pt x="1165" y="4497"/>
                  <a:pt x="1" y="7373"/>
                </a:cubicBezTo>
                <a:cubicBezTo>
                  <a:pt x="754" y="7624"/>
                  <a:pt x="1484" y="7921"/>
                  <a:pt x="2169" y="8286"/>
                </a:cubicBezTo>
                <a:cubicBezTo>
                  <a:pt x="2763" y="5593"/>
                  <a:pt x="4406" y="3173"/>
                  <a:pt x="6711" y="1644"/>
                </a:cubicBezTo>
                <a:cubicBezTo>
                  <a:pt x="6780" y="1735"/>
                  <a:pt x="6825" y="1849"/>
                  <a:pt x="6894" y="1941"/>
                </a:cubicBezTo>
                <a:cubicBezTo>
                  <a:pt x="7259" y="1370"/>
                  <a:pt x="7670" y="799"/>
                  <a:pt x="8149" y="297"/>
                </a:cubicBezTo>
                <a:cubicBezTo>
                  <a:pt x="7373" y="115"/>
                  <a:pt x="6597" y="0"/>
                  <a:pt x="582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36"/>
          <p:cNvSpPr/>
          <p:nvPr/>
        </p:nvSpPr>
        <p:spPr>
          <a:xfrm>
            <a:off x="5404622" y="8677451"/>
            <a:ext cx="200225" cy="205310"/>
          </a:xfrm>
          <a:custGeom>
            <a:rect b="b" l="l" r="r" t="t"/>
            <a:pathLst>
              <a:path extrusionOk="0" h="8287" w="8150">
                <a:moveTo>
                  <a:pt x="5821" y="0"/>
                </a:moveTo>
                <a:cubicBezTo>
                  <a:pt x="5935" y="206"/>
                  <a:pt x="6027" y="434"/>
                  <a:pt x="6141" y="640"/>
                </a:cubicBezTo>
                <a:cubicBezTo>
                  <a:pt x="3379" y="2055"/>
                  <a:pt x="1165" y="4497"/>
                  <a:pt x="1" y="7373"/>
                </a:cubicBezTo>
                <a:cubicBezTo>
                  <a:pt x="754" y="7624"/>
                  <a:pt x="1484" y="7921"/>
                  <a:pt x="2169" y="8286"/>
                </a:cubicBezTo>
                <a:cubicBezTo>
                  <a:pt x="2763" y="5593"/>
                  <a:pt x="4406" y="3173"/>
                  <a:pt x="6711" y="1644"/>
                </a:cubicBezTo>
                <a:cubicBezTo>
                  <a:pt x="6780" y="1735"/>
                  <a:pt x="6825" y="1849"/>
                  <a:pt x="6894" y="1941"/>
                </a:cubicBezTo>
                <a:cubicBezTo>
                  <a:pt x="7259" y="1370"/>
                  <a:pt x="7670" y="799"/>
                  <a:pt x="8149" y="297"/>
                </a:cubicBezTo>
                <a:cubicBezTo>
                  <a:pt x="7373" y="115"/>
                  <a:pt x="6597" y="0"/>
                  <a:pt x="582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71" name="Google Shape;2571;p36"/>
          <p:cNvCxnSpPr/>
          <p:nvPr/>
        </p:nvCxnSpPr>
        <p:spPr>
          <a:xfrm rot="10800000">
            <a:off x="6465804" y="9344219"/>
            <a:ext cx="0" cy="433500"/>
          </a:xfrm>
          <a:prstGeom prst="straightConnector1">
            <a:avLst/>
          </a:prstGeom>
          <a:noFill/>
          <a:ln cap="flat" cmpd="sng" w="19050">
            <a:solidFill>
              <a:srgbClr val="FFDDD2"/>
            </a:solidFill>
            <a:prstDash val="solid"/>
            <a:round/>
            <a:headEnd len="med" w="med" type="oval"/>
            <a:tailEnd len="med" w="med" type="none"/>
          </a:ln>
        </p:spPr>
      </p:cxnSp>
      <p:cxnSp>
        <p:nvCxnSpPr>
          <p:cNvPr id="2572" name="Google Shape;2572;p36"/>
          <p:cNvCxnSpPr/>
          <p:nvPr/>
        </p:nvCxnSpPr>
        <p:spPr>
          <a:xfrm rot="10800000">
            <a:off x="2928504" y="9344219"/>
            <a:ext cx="0" cy="433500"/>
          </a:xfrm>
          <a:prstGeom prst="straightConnector1">
            <a:avLst/>
          </a:prstGeom>
          <a:noFill/>
          <a:ln cap="flat" cmpd="sng" w="19050">
            <a:solidFill>
              <a:srgbClr val="FFDDD2"/>
            </a:solidFill>
            <a:prstDash val="solid"/>
            <a:round/>
            <a:headEnd len="med" w="med" type="oval"/>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6" name="Shape 2576"/>
        <p:cNvGrpSpPr/>
        <p:nvPr/>
      </p:nvGrpSpPr>
      <p:grpSpPr>
        <a:xfrm>
          <a:off x="0" y="0"/>
          <a:ext cx="0" cy="0"/>
          <a:chOff x="0" y="0"/>
          <a:chExt cx="0" cy="0"/>
        </a:xfrm>
      </p:grpSpPr>
      <p:sp>
        <p:nvSpPr>
          <p:cNvPr id="2577" name="Google Shape;2577;p37"/>
          <p:cNvSpPr/>
          <p:nvPr/>
        </p:nvSpPr>
        <p:spPr>
          <a:xfrm>
            <a:off x="1145686" y="5596438"/>
            <a:ext cx="1585164" cy="34450"/>
          </a:xfrm>
          <a:custGeom>
            <a:rect b="b" l="l" r="r" t="t"/>
            <a:pathLst>
              <a:path extrusionOk="0" h="1236" w="53395">
                <a:moveTo>
                  <a:pt x="1" y="1"/>
                </a:moveTo>
                <a:lnTo>
                  <a:pt x="1" y="1236"/>
                </a:lnTo>
                <a:lnTo>
                  <a:pt x="53395" y="1236"/>
                </a:lnTo>
                <a:lnTo>
                  <a:pt x="5339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37"/>
          <p:cNvSpPr/>
          <p:nvPr/>
        </p:nvSpPr>
        <p:spPr>
          <a:xfrm>
            <a:off x="3660286" y="5596438"/>
            <a:ext cx="1585164" cy="34450"/>
          </a:xfrm>
          <a:custGeom>
            <a:rect b="b" l="l" r="r" t="t"/>
            <a:pathLst>
              <a:path extrusionOk="0" h="1236" w="53395">
                <a:moveTo>
                  <a:pt x="1" y="1"/>
                </a:moveTo>
                <a:lnTo>
                  <a:pt x="1" y="1236"/>
                </a:lnTo>
                <a:lnTo>
                  <a:pt x="53395" y="1236"/>
                </a:lnTo>
                <a:lnTo>
                  <a:pt x="5339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79" name="Google Shape;2579;p37"/>
          <p:cNvCxnSpPr/>
          <p:nvPr/>
        </p:nvCxnSpPr>
        <p:spPr>
          <a:xfrm rot="10800000">
            <a:off x="4909205" y="1986549"/>
            <a:ext cx="2073300" cy="0"/>
          </a:xfrm>
          <a:prstGeom prst="straightConnector1">
            <a:avLst/>
          </a:prstGeom>
          <a:noFill/>
          <a:ln cap="flat" cmpd="sng" w="19050">
            <a:solidFill>
              <a:srgbClr val="ABE5D9"/>
            </a:solidFill>
            <a:prstDash val="solid"/>
            <a:round/>
            <a:headEnd len="med" w="med" type="oval"/>
            <a:tailEnd len="med" w="med" type="none"/>
          </a:ln>
        </p:spPr>
      </p:cxnSp>
      <p:cxnSp>
        <p:nvCxnSpPr>
          <p:cNvPr id="2580" name="Google Shape;2580;p37"/>
          <p:cNvCxnSpPr/>
          <p:nvPr/>
        </p:nvCxnSpPr>
        <p:spPr>
          <a:xfrm>
            <a:off x="565805" y="1986549"/>
            <a:ext cx="2073300" cy="0"/>
          </a:xfrm>
          <a:prstGeom prst="straightConnector1">
            <a:avLst/>
          </a:prstGeom>
          <a:noFill/>
          <a:ln cap="flat" cmpd="sng" w="19050">
            <a:solidFill>
              <a:srgbClr val="ABE5D9"/>
            </a:solidFill>
            <a:prstDash val="solid"/>
            <a:round/>
            <a:headEnd len="med" w="med" type="oval"/>
            <a:tailEnd len="med" w="med" type="none"/>
          </a:ln>
        </p:spPr>
      </p:cxnSp>
      <p:sp>
        <p:nvSpPr>
          <p:cNvPr id="2581" name="Google Shape;2581;p3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37"/>
          <p:cNvSpPr txBox="1"/>
          <p:nvPr/>
        </p:nvSpPr>
        <p:spPr>
          <a:xfrm>
            <a:off x="1041761" y="6475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Bowel Ischemia</a:t>
            </a:r>
            <a:endParaRPr baseline="30000" sz="2200"/>
          </a:p>
        </p:txBody>
      </p:sp>
      <p:cxnSp>
        <p:nvCxnSpPr>
          <p:cNvPr id="2583" name="Google Shape;2583;p37"/>
          <p:cNvCxnSpPr/>
          <p:nvPr/>
        </p:nvCxnSpPr>
        <p:spPr>
          <a:xfrm>
            <a:off x="1536623" y="476732"/>
            <a:ext cx="4536000" cy="3600"/>
          </a:xfrm>
          <a:prstGeom prst="straightConnector1">
            <a:avLst/>
          </a:prstGeom>
          <a:noFill/>
          <a:ln cap="flat" cmpd="sng" w="19050">
            <a:solidFill>
              <a:srgbClr val="83C5BE"/>
            </a:solidFill>
            <a:prstDash val="solid"/>
            <a:round/>
            <a:headEnd len="med" w="med" type="oval"/>
            <a:tailEnd len="med" w="med" type="oval"/>
          </a:ln>
        </p:spPr>
      </p:cxnSp>
      <p:grpSp>
        <p:nvGrpSpPr>
          <p:cNvPr id="2584" name="Google Shape;2584;p37"/>
          <p:cNvGrpSpPr/>
          <p:nvPr/>
        </p:nvGrpSpPr>
        <p:grpSpPr>
          <a:xfrm>
            <a:off x="319369" y="515790"/>
            <a:ext cx="467181" cy="476434"/>
            <a:chOff x="2410712" y="2415450"/>
            <a:chExt cx="312600" cy="312600"/>
          </a:xfrm>
        </p:grpSpPr>
        <p:sp>
          <p:nvSpPr>
            <p:cNvPr id="2585" name="Google Shape;2585;p3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3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87" name="Google Shape;2587;p37"/>
          <p:cNvSpPr txBox="1"/>
          <p:nvPr/>
        </p:nvSpPr>
        <p:spPr>
          <a:xfrm>
            <a:off x="776650" y="5424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Mesenteric</a:t>
            </a:r>
            <a:r>
              <a:rPr b="1" lang="en-GB" sz="1800">
                <a:solidFill>
                  <a:srgbClr val="006D77"/>
                </a:solidFill>
                <a:highlight>
                  <a:srgbClr val="EDF9F9"/>
                </a:highlight>
                <a:latin typeface="Lora"/>
                <a:ea typeface="Lora"/>
                <a:cs typeface="Lora"/>
                <a:sym typeface="Lora"/>
              </a:rPr>
              <a:t> Ischemia (MI)</a:t>
            </a:r>
            <a:endParaRPr b="1" sz="1800">
              <a:solidFill>
                <a:srgbClr val="006D77"/>
              </a:solidFill>
              <a:highlight>
                <a:srgbClr val="EDF9F9"/>
              </a:highlight>
              <a:latin typeface="Lora"/>
              <a:ea typeface="Lora"/>
              <a:cs typeface="Lora"/>
              <a:sym typeface="Lora"/>
            </a:endParaRPr>
          </a:p>
        </p:txBody>
      </p:sp>
      <p:grpSp>
        <p:nvGrpSpPr>
          <p:cNvPr id="2588" name="Google Shape;2588;p37"/>
          <p:cNvGrpSpPr/>
          <p:nvPr/>
        </p:nvGrpSpPr>
        <p:grpSpPr>
          <a:xfrm>
            <a:off x="319369" y="7550415"/>
            <a:ext cx="467181" cy="476434"/>
            <a:chOff x="2410712" y="2415450"/>
            <a:chExt cx="312600" cy="312600"/>
          </a:xfrm>
        </p:grpSpPr>
        <p:sp>
          <p:nvSpPr>
            <p:cNvPr id="2589" name="Google Shape;2589;p3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3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91" name="Google Shape;2591;p37"/>
          <p:cNvSpPr txBox="1"/>
          <p:nvPr/>
        </p:nvSpPr>
        <p:spPr>
          <a:xfrm>
            <a:off x="776650" y="757705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Ischemic colitis</a:t>
            </a:r>
            <a:endParaRPr b="1" sz="1800">
              <a:solidFill>
                <a:srgbClr val="006D77"/>
              </a:solidFill>
              <a:highlight>
                <a:srgbClr val="EDF9F9"/>
              </a:highlight>
              <a:latin typeface="Lora"/>
              <a:ea typeface="Lora"/>
              <a:cs typeface="Lora"/>
              <a:sym typeface="Lora"/>
            </a:endParaRPr>
          </a:p>
        </p:txBody>
      </p:sp>
      <p:sp>
        <p:nvSpPr>
          <p:cNvPr id="2592" name="Google Shape;2592;p37"/>
          <p:cNvSpPr txBox="1"/>
          <p:nvPr/>
        </p:nvSpPr>
        <p:spPr>
          <a:xfrm>
            <a:off x="369575" y="8025125"/>
            <a:ext cx="6771000" cy="838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solidFill>
                  <a:srgbClr val="222222"/>
                </a:solidFill>
                <a:highlight>
                  <a:schemeClr val="lt1"/>
                </a:highlight>
                <a:latin typeface="Mada"/>
                <a:ea typeface="Mada"/>
                <a:cs typeface="Mada"/>
                <a:sym typeface="Mada"/>
              </a:rPr>
              <a:t>It is a diagnosis of an older patient. </a:t>
            </a:r>
            <a:endParaRPr sz="1100">
              <a:solidFill>
                <a:srgbClr val="222222"/>
              </a:solidFill>
              <a:highlight>
                <a:schemeClr val="lt1"/>
              </a:highlight>
              <a:latin typeface="Mada"/>
              <a:ea typeface="Mada"/>
              <a:cs typeface="Mada"/>
              <a:sym typeface="Mada"/>
            </a:endParaRPr>
          </a:p>
          <a:p>
            <a:pPr indent="-298450" lvl="0" marL="457200" rtl="0" algn="l">
              <a:spcBef>
                <a:spcPts val="0"/>
              </a:spcBef>
              <a:spcAft>
                <a:spcPts val="0"/>
              </a:spcAft>
              <a:buClr>
                <a:srgbClr val="222222"/>
              </a:buClr>
              <a:buSzPts val="1100"/>
              <a:buFont typeface="Mada"/>
              <a:buChar char="●"/>
            </a:pPr>
            <a:r>
              <a:rPr lang="en-GB" sz="1100">
                <a:solidFill>
                  <a:srgbClr val="222222"/>
                </a:solidFill>
                <a:highlight>
                  <a:schemeClr val="lt1"/>
                </a:highlight>
                <a:latin typeface="Mada"/>
                <a:ea typeface="Mada"/>
                <a:cs typeface="Mada"/>
                <a:sym typeface="Mada"/>
              </a:rPr>
              <a:t>Compared to mesenteric ischemia, this is not due large vessel occlusive disease. </a:t>
            </a:r>
            <a:endParaRPr sz="1100">
              <a:solidFill>
                <a:srgbClr val="0B5394"/>
              </a:solidFill>
              <a:highlight>
                <a:schemeClr val="lt1"/>
              </a:highlight>
              <a:latin typeface="Mada"/>
              <a:ea typeface="Mada"/>
              <a:cs typeface="Mada"/>
              <a:sym typeface="Mada"/>
            </a:endParaRPr>
          </a:p>
        </p:txBody>
      </p:sp>
      <p:sp>
        <p:nvSpPr>
          <p:cNvPr id="2593" name="Google Shape;2593;p37"/>
          <p:cNvSpPr txBox="1"/>
          <p:nvPr/>
        </p:nvSpPr>
        <p:spPr>
          <a:xfrm flipH="1">
            <a:off x="4810272" y="1592650"/>
            <a:ext cx="2008500" cy="31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006D77"/>
                </a:solidFill>
                <a:latin typeface="Lora"/>
                <a:ea typeface="Lora"/>
                <a:cs typeface="Lora"/>
                <a:sym typeface="Lora"/>
              </a:rPr>
              <a:t> Venous insufficiency - Venous Thrombosis </a:t>
            </a:r>
            <a:endParaRPr b="1" sz="1200">
              <a:solidFill>
                <a:srgbClr val="006D77"/>
              </a:solidFill>
              <a:latin typeface="Lora"/>
              <a:ea typeface="Lora"/>
              <a:cs typeface="Lora"/>
              <a:sym typeface="Lora"/>
            </a:endParaRPr>
          </a:p>
        </p:txBody>
      </p:sp>
      <p:sp>
        <p:nvSpPr>
          <p:cNvPr id="2594" name="Google Shape;2594;p37"/>
          <p:cNvSpPr txBox="1"/>
          <p:nvPr/>
        </p:nvSpPr>
        <p:spPr>
          <a:xfrm flipH="1">
            <a:off x="733903" y="1602675"/>
            <a:ext cx="2110800" cy="3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rgbClr val="006D77"/>
                </a:solidFill>
                <a:highlight>
                  <a:schemeClr val="lt1"/>
                </a:highlight>
                <a:latin typeface="Lora"/>
                <a:ea typeface="Lora"/>
                <a:cs typeface="Lora"/>
                <a:sym typeface="Lora"/>
              </a:rPr>
              <a:t> Arterial insufficiency </a:t>
            </a:r>
            <a:endParaRPr b="1" sz="1200">
              <a:solidFill>
                <a:srgbClr val="006D77"/>
              </a:solidFill>
              <a:latin typeface="Lora"/>
              <a:ea typeface="Lora"/>
              <a:cs typeface="Lora"/>
              <a:sym typeface="Lora"/>
            </a:endParaRPr>
          </a:p>
        </p:txBody>
      </p:sp>
      <p:sp>
        <p:nvSpPr>
          <p:cNvPr id="2595" name="Google Shape;2595;p37"/>
          <p:cNvSpPr txBox="1"/>
          <p:nvPr/>
        </p:nvSpPr>
        <p:spPr>
          <a:xfrm>
            <a:off x="329354" y="1010888"/>
            <a:ext cx="3847200" cy="3540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222222"/>
              </a:buClr>
              <a:buSzPts val="1100"/>
              <a:buFont typeface="Mada"/>
              <a:buChar char="●"/>
            </a:pPr>
            <a:r>
              <a:rPr lang="en-GB" sz="1100">
                <a:solidFill>
                  <a:srgbClr val="222222"/>
                </a:solidFill>
                <a:highlight>
                  <a:schemeClr val="lt1"/>
                </a:highlight>
                <a:latin typeface="Mada"/>
                <a:ea typeface="Mada"/>
                <a:cs typeface="Mada"/>
                <a:sym typeface="Mada"/>
              </a:rPr>
              <a:t>Diagnosis can be divided into the following:</a:t>
            </a:r>
            <a:endParaRPr sz="1300"/>
          </a:p>
        </p:txBody>
      </p:sp>
      <p:sp>
        <p:nvSpPr>
          <p:cNvPr id="2596" name="Google Shape;2596;p37"/>
          <p:cNvSpPr txBox="1"/>
          <p:nvPr/>
        </p:nvSpPr>
        <p:spPr>
          <a:xfrm>
            <a:off x="247200" y="1975125"/>
            <a:ext cx="2871900" cy="1569900"/>
          </a:xfrm>
          <a:prstGeom prst="rect">
            <a:avLst/>
          </a:prstGeom>
          <a:noFill/>
          <a:ln>
            <a:noFill/>
          </a:ln>
        </p:spPr>
        <p:txBody>
          <a:bodyPr anchorCtr="0" anchor="t" bIns="91425" lIns="91425" spcFirstLastPara="1" rIns="91425" wrap="square" tIns="91425">
            <a:spAutoFit/>
          </a:bodyPr>
          <a:lstStyle/>
          <a:p>
            <a:pPr indent="-160699" lvl="0" marL="457200" rtl="0" algn="l">
              <a:spcBef>
                <a:spcPts val="0"/>
              </a:spcBef>
              <a:spcAft>
                <a:spcPts val="0"/>
              </a:spcAft>
              <a:buSzPts val="1000"/>
              <a:buFont typeface="Mada"/>
              <a:buChar char="●"/>
            </a:pPr>
            <a:r>
              <a:rPr lang="en-GB" sz="1000">
                <a:latin typeface="Mada"/>
                <a:ea typeface="Mada"/>
                <a:cs typeface="Mada"/>
                <a:sym typeface="Mada"/>
              </a:rPr>
              <a:t>Occlusive:</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Embolic (A. Fib) / Thrombotic, Embolic MI has the most abrupt onset. </a:t>
            </a:r>
            <a:endParaRPr sz="1000">
              <a:latin typeface="Mada"/>
              <a:ea typeface="Mada"/>
              <a:cs typeface="Mada"/>
              <a:sym typeface="Mada"/>
            </a:endParaRPr>
          </a:p>
          <a:p>
            <a:pPr indent="-160699" lvl="0" marL="457200" rtl="0" algn="l">
              <a:spcBef>
                <a:spcPts val="0"/>
              </a:spcBef>
              <a:spcAft>
                <a:spcPts val="0"/>
              </a:spcAft>
              <a:buClr>
                <a:srgbClr val="000000"/>
              </a:buClr>
              <a:buSzPts val="1000"/>
              <a:buFont typeface="Mada"/>
              <a:buChar char="●"/>
            </a:pPr>
            <a:r>
              <a:rPr lang="en-GB" sz="1000">
                <a:latin typeface="Mada"/>
                <a:ea typeface="Mada"/>
                <a:cs typeface="Mada"/>
                <a:sym typeface="Mada"/>
              </a:rPr>
              <a:t>Nonocclusive:</a:t>
            </a:r>
            <a:endParaRPr sz="1000">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lang="en-GB" sz="1000">
                <a:latin typeface="Mada"/>
                <a:ea typeface="Mada"/>
                <a:cs typeface="Mada"/>
                <a:sym typeface="Mada"/>
              </a:rPr>
              <a:t>Low flow state (AMI / Shock), Usually has clinical evidence of a low flow state (acute cardiac disease).</a:t>
            </a:r>
            <a:endParaRPr sz="1000"/>
          </a:p>
        </p:txBody>
      </p:sp>
      <p:sp>
        <p:nvSpPr>
          <p:cNvPr id="2597" name="Google Shape;2597;p37"/>
          <p:cNvSpPr txBox="1"/>
          <p:nvPr/>
        </p:nvSpPr>
        <p:spPr>
          <a:xfrm>
            <a:off x="4553425" y="1977663"/>
            <a:ext cx="2871900" cy="954300"/>
          </a:xfrm>
          <a:prstGeom prst="rect">
            <a:avLst/>
          </a:prstGeom>
          <a:noFill/>
          <a:ln>
            <a:noFill/>
          </a:ln>
        </p:spPr>
        <p:txBody>
          <a:bodyPr anchorCtr="0" anchor="t" bIns="91425" lIns="91425" spcFirstLastPara="1" rIns="91425" wrap="square" tIns="91425">
            <a:spAutoFit/>
          </a:bodyPr>
          <a:lstStyle/>
          <a:p>
            <a:pPr indent="-160699" lvl="0" marL="457200" rtl="0" algn="l">
              <a:spcBef>
                <a:spcPts val="0"/>
              </a:spcBef>
              <a:spcAft>
                <a:spcPts val="0"/>
              </a:spcAft>
              <a:buClr>
                <a:srgbClr val="000000"/>
              </a:buClr>
              <a:buSzPts val="1000"/>
              <a:buFont typeface="Mada"/>
              <a:buChar char="●"/>
            </a:pPr>
            <a:r>
              <a:rPr lang="en-GB" sz="1000">
                <a:latin typeface="Mada"/>
                <a:ea typeface="Mada"/>
                <a:cs typeface="Mada"/>
                <a:sym typeface="Mada"/>
              </a:rPr>
              <a:t>Occurs in hypercoagulable states. </a:t>
            </a:r>
            <a:endParaRPr sz="1000">
              <a:latin typeface="Mada"/>
              <a:ea typeface="Mada"/>
              <a:cs typeface="Mada"/>
              <a:sym typeface="Mada"/>
            </a:endParaRPr>
          </a:p>
          <a:p>
            <a:pPr indent="-160699" lvl="0" marL="457200" rtl="0" algn="l">
              <a:spcBef>
                <a:spcPts val="0"/>
              </a:spcBef>
              <a:spcAft>
                <a:spcPts val="0"/>
              </a:spcAft>
              <a:buClr>
                <a:srgbClr val="000000"/>
              </a:buClr>
              <a:buSzPts val="1000"/>
              <a:buFont typeface="Mada"/>
              <a:buChar char="●"/>
            </a:pPr>
            <a:r>
              <a:rPr lang="en-GB" sz="1000">
                <a:latin typeface="Mada"/>
                <a:ea typeface="Mada"/>
                <a:cs typeface="Mada"/>
                <a:sym typeface="Mada"/>
              </a:rPr>
              <a:t>Usually is found in younger pts. </a:t>
            </a:r>
            <a:endParaRPr sz="1000">
              <a:latin typeface="Mada"/>
              <a:ea typeface="Mada"/>
              <a:cs typeface="Mada"/>
              <a:sym typeface="Mada"/>
            </a:endParaRPr>
          </a:p>
          <a:p>
            <a:pPr indent="-160699" lvl="0" marL="457200" rtl="0" algn="l">
              <a:spcBef>
                <a:spcPts val="0"/>
              </a:spcBef>
              <a:spcAft>
                <a:spcPts val="0"/>
              </a:spcAft>
              <a:buClr>
                <a:srgbClr val="000000"/>
              </a:buClr>
              <a:buSzPts val="1000"/>
              <a:buFont typeface="Mada"/>
              <a:buChar char="●"/>
            </a:pPr>
            <a:r>
              <a:rPr lang="en-GB" sz="1000">
                <a:latin typeface="Mada"/>
                <a:ea typeface="Mada"/>
                <a:cs typeface="Mada"/>
                <a:sym typeface="Mada"/>
              </a:rPr>
              <a:t>Has a lower mortality. </a:t>
            </a:r>
            <a:endParaRPr sz="1000">
              <a:latin typeface="Mada"/>
              <a:ea typeface="Mada"/>
              <a:cs typeface="Mada"/>
              <a:sym typeface="Mada"/>
            </a:endParaRPr>
          </a:p>
          <a:p>
            <a:pPr indent="-160699" lvl="0" marL="457200" rtl="0" algn="l">
              <a:spcBef>
                <a:spcPts val="0"/>
              </a:spcBef>
              <a:spcAft>
                <a:spcPts val="0"/>
              </a:spcAft>
              <a:buClr>
                <a:srgbClr val="000000"/>
              </a:buClr>
              <a:buSzPts val="1000"/>
              <a:buFont typeface="Mada"/>
              <a:buChar char="●"/>
            </a:pPr>
            <a:r>
              <a:rPr lang="en-GB" sz="1000">
                <a:latin typeface="Mada"/>
                <a:ea typeface="Mada"/>
                <a:cs typeface="Mada"/>
                <a:sym typeface="Mada"/>
              </a:rPr>
              <a:t>Can be treated with immediate anticoagulation.</a:t>
            </a:r>
            <a:endParaRPr sz="1000"/>
          </a:p>
        </p:txBody>
      </p:sp>
      <p:grpSp>
        <p:nvGrpSpPr>
          <p:cNvPr id="2598" name="Google Shape;2598;p37"/>
          <p:cNvGrpSpPr/>
          <p:nvPr/>
        </p:nvGrpSpPr>
        <p:grpSpPr>
          <a:xfrm>
            <a:off x="3334952" y="1337510"/>
            <a:ext cx="878328" cy="1881047"/>
            <a:chOff x="3574141" y="1193800"/>
            <a:chExt cx="676886" cy="1554199"/>
          </a:xfrm>
        </p:grpSpPr>
        <p:sp>
          <p:nvSpPr>
            <p:cNvPr id="2599" name="Google Shape;2599;p37"/>
            <p:cNvSpPr/>
            <p:nvPr/>
          </p:nvSpPr>
          <p:spPr>
            <a:xfrm>
              <a:off x="3686983" y="1354231"/>
              <a:ext cx="446476" cy="416100"/>
            </a:xfrm>
            <a:custGeom>
              <a:rect b="b" l="l" r="r" t="t"/>
              <a:pathLst>
                <a:path extrusionOk="0" h="7397" w="7937">
                  <a:moveTo>
                    <a:pt x="1182" y="0"/>
                  </a:moveTo>
                  <a:cubicBezTo>
                    <a:pt x="535" y="0"/>
                    <a:pt x="0" y="535"/>
                    <a:pt x="0" y="1182"/>
                  </a:cubicBezTo>
                  <a:lnTo>
                    <a:pt x="0" y="6220"/>
                  </a:lnTo>
                  <a:cubicBezTo>
                    <a:pt x="0" y="6861"/>
                    <a:pt x="535" y="7396"/>
                    <a:pt x="1182" y="7396"/>
                  </a:cubicBezTo>
                  <a:lnTo>
                    <a:pt x="6754" y="7396"/>
                  </a:lnTo>
                  <a:cubicBezTo>
                    <a:pt x="7401" y="7396"/>
                    <a:pt x="7936" y="6861"/>
                    <a:pt x="7936" y="6220"/>
                  </a:cubicBezTo>
                  <a:lnTo>
                    <a:pt x="7936" y="1182"/>
                  </a:lnTo>
                  <a:cubicBezTo>
                    <a:pt x="7936" y="535"/>
                    <a:pt x="7401" y="0"/>
                    <a:pt x="6754" y="0"/>
                  </a:cubicBezTo>
                  <a:close/>
                </a:path>
              </a:pathLst>
            </a:custGeom>
            <a:solidFill>
              <a:srgbClr val="8CB0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37"/>
            <p:cNvSpPr/>
            <p:nvPr/>
          </p:nvSpPr>
          <p:spPr>
            <a:xfrm>
              <a:off x="3574141" y="1609898"/>
              <a:ext cx="676886" cy="1138101"/>
            </a:xfrm>
            <a:custGeom>
              <a:rect b="b" l="l" r="r" t="t"/>
              <a:pathLst>
                <a:path extrusionOk="0" h="20232" w="12033">
                  <a:moveTo>
                    <a:pt x="4947" y="1"/>
                  </a:moveTo>
                  <a:lnTo>
                    <a:pt x="4947" y="1514"/>
                  </a:lnTo>
                  <a:lnTo>
                    <a:pt x="3744" y="1514"/>
                  </a:lnTo>
                  <a:cubicBezTo>
                    <a:pt x="3744" y="1514"/>
                    <a:pt x="3744" y="1541"/>
                    <a:pt x="3723" y="1541"/>
                  </a:cubicBezTo>
                  <a:cubicBezTo>
                    <a:pt x="3434" y="1541"/>
                    <a:pt x="3145" y="1739"/>
                    <a:pt x="3033" y="2049"/>
                  </a:cubicBezTo>
                  <a:lnTo>
                    <a:pt x="113" y="10653"/>
                  </a:lnTo>
                  <a:cubicBezTo>
                    <a:pt x="1" y="11033"/>
                    <a:pt x="204" y="11456"/>
                    <a:pt x="584" y="11568"/>
                  </a:cubicBezTo>
                  <a:cubicBezTo>
                    <a:pt x="662" y="11596"/>
                    <a:pt x="742" y="11609"/>
                    <a:pt x="822" y="11609"/>
                  </a:cubicBezTo>
                  <a:cubicBezTo>
                    <a:pt x="1123" y="11609"/>
                    <a:pt x="1408" y="11419"/>
                    <a:pt x="1493" y="11119"/>
                  </a:cubicBezTo>
                  <a:lnTo>
                    <a:pt x="1584" y="10830"/>
                  </a:lnTo>
                  <a:lnTo>
                    <a:pt x="1920" y="10964"/>
                  </a:lnTo>
                  <a:cubicBezTo>
                    <a:pt x="1920" y="10964"/>
                    <a:pt x="2188" y="10407"/>
                    <a:pt x="1894" y="9964"/>
                  </a:cubicBezTo>
                  <a:lnTo>
                    <a:pt x="3680" y="4680"/>
                  </a:lnTo>
                  <a:lnTo>
                    <a:pt x="3680" y="4680"/>
                  </a:lnTo>
                  <a:cubicBezTo>
                    <a:pt x="3680" y="7846"/>
                    <a:pt x="3257" y="8648"/>
                    <a:pt x="3257" y="10386"/>
                  </a:cubicBezTo>
                  <a:cubicBezTo>
                    <a:pt x="3257" y="12124"/>
                    <a:pt x="4279" y="19188"/>
                    <a:pt x="4279" y="19188"/>
                  </a:cubicBezTo>
                  <a:lnTo>
                    <a:pt x="3033" y="20231"/>
                  </a:lnTo>
                  <a:lnTo>
                    <a:pt x="5461" y="20231"/>
                  </a:lnTo>
                  <a:lnTo>
                    <a:pt x="5862" y="9985"/>
                  </a:lnTo>
                  <a:lnTo>
                    <a:pt x="6086" y="9985"/>
                  </a:lnTo>
                  <a:lnTo>
                    <a:pt x="6487" y="20231"/>
                  </a:lnTo>
                  <a:lnTo>
                    <a:pt x="8915" y="20231"/>
                  </a:lnTo>
                  <a:lnTo>
                    <a:pt x="7669" y="19188"/>
                  </a:lnTo>
                  <a:cubicBezTo>
                    <a:pt x="7669" y="19188"/>
                    <a:pt x="8712" y="11365"/>
                    <a:pt x="8712" y="9964"/>
                  </a:cubicBezTo>
                  <a:cubicBezTo>
                    <a:pt x="8712" y="8557"/>
                    <a:pt x="8338" y="7824"/>
                    <a:pt x="8338" y="4637"/>
                  </a:cubicBezTo>
                  <a:lnTo>
                    <a:pt x="8338" y="4637"/>
                  </a:lnTo>
                  <a:lnTo>
                    <a:pt x="10140" y="9964"/>
                  </a:lnTo>
                  <a:cubicBezTo>
                    <a:pt x="9851" y="10407"/>
                    <a:pt x="10119" y="10964"/>
                    <a:pt x="10119" y="10964"/>
                  </a:cubicBezTo>
                  <a:lnTo>
                    <a:pt x="10450" y="10830"/>
                  </a:lnTo>
                  <a:lnTo>
                    <a:pt x="10541" y="11119"/>
                  </a:lnTo>
                  <a:cubicBezTo>
                    <a:pt x="10630" y="11419"/>
                    <a:pt x="10913" y="11609"/>
                    <a:pt x="11215" y="11609"/>
                  </a:cubicBezTo>
                  <a:cubicBezTo>
                    <a:pt x="11295" y="11609"/>
                    <a:pt x="11376" y="11596"/>
                    <a:pt x="11455" y="11568"/>
                  </a:cubicBezTo>
                  <a:cubicBezTo>
                    <a:pt x="11835" y="11456"/>
                    <a:pt x="12033" y="11033"/>
                    <a:pt x="11921" y="10653"/>
                  </a:cubicBezTo>
                  <a:lnTo>
                    <a:pt x="9006" y="2076"/>
                  </a:lnTo>
                  <a:cubicBezTo>
                    <a:pt x="8915" y="1782"/>
                    <a:pt x="8648" y="1562"/>
                    <a:pt x="8359" y="1541"/>
                  </a:cubicBezTo>
                  <a:lnTo>
                    <a:pt x="8359" y="1514"/>
                  </a:lnTo>
                  <a:lnTo>
                    <a:pt x="7001" y="1514"/>
                  </a:lnTo>
                  <a:lnTo>
                    <a:pt x="7001" y="1"/>
                  </a:lnTo>
                  <a:close/>
                </a:path>
              </a:pathLst>
            </a:custGeom>
            <a:solidFill>
              <a:srgbClr val="F7EF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37"/>
            <p:cNvSpPr/>
            <p:nvPr/>
          </p:nvSpPr>
          <p:spPr>
            <a:xfrm>
              <a:off x="4098187" y="1420722"/>
              <a:ext cx="65309" cy="65309"/>
            </a:xfrm>
            <a:custGeom>
              <a:rect b="b" l="l" r="r" t="t"/>
              <a:pathLst>
                <a:path extrusionOk="0" h="1161" w="1161">
                  <a:moveTo>
                    <a:pt x="578" y="0"/>
                  </a:moveTo>
                  <a:cubicBezTo>
                    <a:pt x="268" y="0"/>
                    <a:pt x="0" y="267"/>
                    <a:pt x="0" y="578"/>
                  </a:cubicBezTo>
                  <a:cubicBezTo>
                    <a:pt x="0" y="915"/>
                    <a:pt x="268" y="1161"/>
                    <a:pt x="578" y="1161"/>
                  </a:cubicBezTo>
                  <a:cubicBezTo>
                    <a:pt x="893" y="1161"/>
                    <a:pt x="1161" y="915"/>
                    <a:pt x="1161" y="578"/>
                  </a:cubicBezTo>
                  <a:cubicBezTo>
                    <a:pt x="1161" y="267"/>
                    <a:pt x="893" y="0"/>
                    <a:pt x="578" y="0"/>
                  </a:cubicBezTo>
                  <a:close/>
                </a:path>
              </a:pathLst>
            </a:custGeom>
            <a:solidFill>
              <a:srgbClr val="F7EF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37"/>
            <p:cNvSpPr/>
            <p:nvPr/>
          </p:nvSpPr>
          <p:spPr>
            <a:xfrm>
              <a:off x="3656888" y="1420722"/>
              <a:ext cx="65309" cy="65309"/>
            </a:xfrm>
            <a:custGeom>
              <a:rect b="b" l="l" r="r" t="t"/>
              <a:pathLst>
                <a:path extrusionOk="0" h="1161" w="1161">
                  <a:moveTo>
                    <a:pt x="583" y="0"/>
                  </a:moveTo>
                  <a:cubicBezTo>
                    <a:pt x="268" y="0"/>
                    <a:pt x="0" y="267"/>
                    <a:pt x="0" y="578"/>
                  </a:cubicBezTo>
                  <a:cubicBezTo>
                    <a:pt x="0" y="915"/>
                    <a:pt x="268" y="1161"/>
                    <a:pt x="583" y="1161"/>
                  </a:cubicBezTo>
                  <a:cubicBezTo>
                    <a:pt x="893" y="1161"/>
                    <a:pt x="1161" y="915"/>
                    <a:pt x="1161" y="578"/>
                  </a:cubicBezTo>
                  <a:cubicBezTo>
                    <a:pt x="1161" y="267"/>
                    <a:pt x="893" y="0"/>
                    <a:pt x="583" y="0"/>
                  </a:cubicBezTo>
                  <a:close/>
                </a:path>
              </a:pathLst>
            </a:custGeom>
            <a:solidFill>
              <a:srgbClr val="F7EF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37"/>
            <p:cNvSpPr/>
            <p:nvPr/>
          </p:nvSpPr>
          <p:spPr>
            <a:xfrm>
              <a:off x="3935112" y="1779611"/>
              <a:ext cx="250942" cy="400743"/>
            </a:xfrm>
            <a:custGeom>
              <a:rect b="b" l="l" r="r" t="t"/>
              <a:pathLst>
                <a:path extrusionOk="0" h="7124" w="4461">
                  <a:moveTo>
                    <a:pt x="1282" y="1"/>
                  </a:moveTo>
                  <a:cubicBezTo>
                    <a:pt x="1235" y="1"/>
                    <a:pt x="1187" y="6"/>
                    <a:pt x="1140" y="16"/>
                  </a:cubicBezTo>
                  <a:cubicBezTo>
                    <a:pt x="669" y="128"/>
                    <a:pt x="268" y="572"/>
                    <a:pt x="22" y="952"/>
                  </a:cubicBezTo>
                  <a:cubicBezTo>
                    <a:pt x="1" y="995"/>
                    <a:pt x="22" y="1037"/>
                    <a:pt x="70" y="1064"/>
                  </a:cubicBezTo>
                  <a:cubicBezTo>
                    <a:pt x="86" y="1080"/>
                    <a:pt x="102" y="1087"/>
                    <a:pt x="118" y="1087"/>
                  </a:cubicBezTo>
                  <a:cubicBezTo>
                    <a:pt x="143" y="1087"/>
                    <a:pt x="166" y="1067"/>
                    <a:pt x="183" y="1037"/>
                  </a:cubicBezTo>
                  <a:cubicBezTo>
                    <a:pt x="381" y="706"/>
                    <a:pt x="760" y="283"/>
                    <a:pt x="1161" y="192"/>
                  </a:cubicBezTo>
                  <a:cubicBezTo>
                    <a:pt x="1204" y="188"/>
                    <a:pt x="1245" y="185"/>
                    <a:pt x="1286" y="185"/>
                  </a:cubicBezTo>
                  <a:cubicBezTo>
                    <a:pt x="1436" y="185"/>
                    <a:pt x="1574" y="221"/>
                    <a:pt x="1696" y="326"/>
                  </a:cubicBezTo>
                  <a:cubicBezTo>
                    <a:pt x="2477" y="904"/>
                    <a:pt x="2830" y="1930"/>
                    <a:pt x="3145" y="2866"/>
                  </a:cubicBezTo>
                  <a:lnTo>
                    <a:pt x="3188" y="2979"/>
                  </a:lnTo>
                  <a:cubicBezTo>
                    <a:pt x="3611" y="4273"/>
                    <a:pt x="3926" y="5583"/>
                    <a:pt x="4258" y="7054"/>
                  </a:cubicBezTo>
                  <a:cubicBezTo>
                    <a:pt x="4279" y="7080"/>
                    <a:pt x="4327" y="7123"/>
                    <a:pt x="4349" y="7123"/>
                  </a:cubicBezTo>
                  <a:lnTo>
                    <a:pt x="4370" y="7123"/>
                  </a:lnTo>
                  <a:cubicBezTo>
                    <a:pt x="4413" y="7102"/>
                    <a:pt x="4461" y="7054"/>
                    <a:pt x="4434" y="7011"/>
                  </a:cubicBezTo>
                  <a:cubicBezTo>
                    <a:pt x="4103" y="5540"/>
                    <a:pt x="3792" y="4225"/>
                    <a:pt x="3343" y="2936"/>
                  </a:cubicBezTo>
                  <a:lnTo>
                    <a:pt x="3300" y="2802"/>
                  </a:lnTo>
                  <a:cubicBezTo>
                    <a:pt x="2990" y="1866"/>
                    <a:pt x="2632" y="797"/>
                    <a:pt x="1787" y="171"/>
                  </a:cubicBezTo>
                  <a:cubicBezTo>
                    <a:pt x="1628" y="66"/>
                    <a:pt x="1455" y="1"/>
                    <a:pt x="1282"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37"/>
            <p:cNvSpPr/>
            <p:nvPr/>
          </p:nvSpPr>
          <p:spPr>
            <a:xfrm>
              <a:off x="4119563" y="1987126"/>
              <a:ext cx="17495" cy="114080"/>
            </a:xfrm>
            <a:custGeom>
              <a:rect b="b" l="l" r="r" t="t"/>
              <a:pathLst>
                <a:path extrusionOk="0" h="2028" w="311">
                  <a:moveTo>
                    <a:pt x="198" y="1"/>
                  </a:moveTo>
                  <a:cubicBezTo>
                    <a:pt x="155" y="1"/>
                    <a:pt x="134" y="49"/>
                    <a:pt x="134" y="113"/>
                  </a:cubicBezTo>
                  <a:cubicBezTo>
                    <a:pt x="134" y="316"/>
                    <a:pt x="112" y="536"/>
                    <a:pt x="86" y="782"/>
                  </a:cubicBezTo>
                  <a:cubicBezTo>
                    <a:pt x="43" y="1161"/>
                    <a:pt x="0" y="1562"/>
                    <a:pt x="134" y="1963"/>
                  </a:cubicBezTo>
                  <a:cubicBezTo>
                    <a:pt x="134" y="2006"/>
                    <a:pt x="177" y="2028"/>
                    <a:pt x="219" y="2028"/>
                  </a:cubicBezTo>
                  <a:lnTo>
                    <a:pt x="246" y="2028"/>
                  </a:lnTo>
                  <a:cubicBezTo>
                    <a:pt x="289" y="2006"/>
                    <a:pt x="310" y="1963"/>
                    <a:pt x="289" y="1921"/>
                  </a:cubicBezTo>
                  <a:cubicBezTo>
                    <a:pt x="177" y="1541"/>
                    <a:pt x="219" y="1161"/>
                    <a:pt x="267" y="803"/>
                  </a:cubicBezTo>
                  <a:cubicBezTo>
                    <a:pt x="289" y="557"/>
                    <a:pt x="310" y="338"/>
                    <a:pt x="310" y="92"/>
                  </a:cubicBezTo>
                  <a:cubicBezTo>
                    <a:pt x="310" y="49"/>
                    <a:pt x="267" y="1"/>
                    <a:pt x="198"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37"/>
            <p:cNvSpPr/>
            <p:nvPr/>
          </p:nvSpPr>
          <p:spPr>
            <a:xfrm>
              <a:off x="4153202" y="2074654"/>
              <a:ext cx="41571" cy="46690"/>
            </a:xfrm>
            <a:custGeom>
              <a:rect b="b" l="l" r="r" t="t"/>
              <a:pathLst>
                <a:path extrusionOk="0" h="830" w="739">
                  <a:moveTo>
                    <a:pt x="88" y="1"/>
                  </a:moveTo>
                  <a:cubicBezTo>
                    <a:pt x="47" y="1"/>
                    <a:pt x="1" y="36"/>
                    <a:pt x="1" y="71"/>
                  </a:cubicBezTo>
                  <a:cubicBezTo>
                    <a:pt x="1" y="119"/>
                    <a:pt x="22" y="161"/>
                    <a:pt x="71" y="161"/>
                  </a:cubicBezTo>
                  <a:cubicBezTo>
                    <a:pt x="381" y="231"/>
                    <a:pt x="557" y="450"/>
                    <a:pt x="536" y="739"/>
                  </a:cubicBezTo>
                  <a:cubicBezTo>
                    <a:pt x="536" y="808"/>
                    <a:pt x="584" y="830"/>
                    <a:pt x="627" y="830"/>
                  </a:cubicBezTo>
                  <a:cubicBezTo>
                    <a:pt x="669" y="830"/>
                    <a:pt x="718" y="808"/>
                    <a:pt x="718" y="766"/>
                  </a:cubicBezTo>
                  <a:cubicBezTo>
                    <a:pt x="739" y="365"/>
                    <a:pt x="493" y="71"/>
                    <a:pt x="113" y="6"/>
                  </a:cubicBezTo>
                  <a:cubicBezTo>
                    <a:pt x="105" y="2"/>
                    <a:pt x="97" y="1"/>
                    <a:pt x="88"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37"/>
            <p:cNvSpPr/>
            <p:nvPr/>
          </p:nvSpPr>
          <p:spPr>
            <a:xfrm>
              <a:off x="4085530" y="1887391"/>
              <a:ext cx="20251" cy="54677"/>
            </a:xfrm>
            <a:custGeom>
              <a:rect b="b" l="l" r="r" t="t"/>
              <a:pathLst>
                <a:path extrusionOk="0" h="972" w="360">
                  <a:moveTo>
                    <a:pt x="247" y="0"/>
                  </a:moveTo>
                  <a:cubicBezTo>
                    <a:pt x="222" y="0"/>
                    <a:pt x="195" y="11"/>
                    <a:pt x="183" y="36"/>
                  </a:cubicBezTo>
                  <a:cubicBezTo>
                    <a:pt x="1" y="325"/>
                    <a:pt x="1" y="661"/>
                    <a:pt x="22" y="907"/>
                  </a:cubicBezTo>
                  <a:cubicBezTo>
                    <a:pt x="22" y="950"/>
                    <a:pt x="70" y="972"/>
                    <a:pt x="113" y="972"/>
                  </a:cubicBezTo>
                  <a:cubicBezTo>
                    <a:pt x="156" y="972"/>
                    <a:pt x="204" y="929"/>
                    <a:pt x="204" y="886"/>
                  </a:cubicBezTo>
                  <a:cubicBezTo>
                    <a:pt x="183" y="549"/>
                    <a:pt x="204" y="325"/>
                    <a:pt x="338" y="127"/>
                  </a:cubicBezTo>
                  <a:cubicBezTo>
                    <a:pt x="359" y="105"/>
                    <a:pt x="338" y="36"/>
                    <a:pt x="290" y="14"/>
                  </a:cubicBezTo>
                  <a:cubicBezTo>
                    <a:pt x="281" y="6"/>
                    <a:pt x="264" y="0"/>
                    <a:pt x="247"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37"/>
            <p:cNvSpPr/>
            <p:nvPr/>
          </p:nvSpPr>
          <p:spPr>
            <a:xfrm>
              <a:off x="3916492" y="1932111"/>
              <a:ext cx="70147" cy="500028"/>
            </a:xfrm>
            <a:custGeom>
              <a:rect b="b" l="l" r="r" t="t"/>
              <a:pathLst>
                <a:path extrusionOk="0" h="8889" w="1247">
                  <a:moveTo>
                    <a:pt x="113" y="0"/>
                  </a:moveTo>
                  <a:cubicBezTo>
                    <a:pt x="65" y="0"/>
                    <a:pt x="22" y="43"/>
                    <a:pt x="22" y="91"/>
                  </a:cubicBezTo>
                  <a:lnTo>
                    <a:pt x="22" y="177"/>
                  </a:lnTo>
                  <a:cubicBezTo>
                    <a:pt x="22" y="1337"/>
                    <a:pt x="0" y="2230"/>
                    <a:pt x="423" y="3300"/>
                  </a:cubicBezTo>
                  <a:cubicBezTo>
                    <a:pt x="712" y="4032"/>
                    <a:pt x="867" y="4877"/>
                    <a:pt x="1000" y="5904"/>
                  </a:cubicBezTo>
                  <a:cubicBezTo>
                    <a:pt x="1048" y="6305"/>
                    <a:pt x="915" y="6706"/>
                    <a:pt x="781" y="7107"/>
                  </a:cubicBezTo>
                  <a:cubicBezTo>
                    <a:pt x="578" y="7642"/>
                    <a:pt x="401" y="8198"/>
                    <a:pt x="621" y="8824"/>
                  </a:cubicBezTo>
                  <a:cubicBezTo>
                    <a:pt x="621" y="8867"/>
                    <a:pt x="669" y="8888"/>
                    <a:pt x="712" y="8888"/>
                  </a:cubicBezTo>
                  <a:lnTo>
                    <a:pt x="733" y="8888"/>
                  </a:lnTo>
                  <a:cubicBezTo>
                    <a:pt x="781" y="8867"/>
                    <a:pt x="802" y="8824"/>
                    <a:pt x="802" y="8781"/>
                  </a:cubicBezTo>
                  <a:cubicBezTo>
                    <a:pt x="578" y="8198"/>
                    <a:pt x="754" y="7685"/>
                    <a:pt x="958" y="7177"/>
                  </a:cubicBezTo>
                  <a:cubicBezTo>
                    <a:pt x="1091" y="6749"/>
                    <a:pt x="1246" y="6327"/>
                    <a:pt x="1182" y="5883"/>
                  </a:cubicBezTo>
                  <a:cubicBezTo>
                    <a:pt x="1070" y="4835"/>
                    <a:pt x="867" y="3990"/>
                    <a:pt x="578" y="3230"/>
                  </a:cubicBezTo>
                  <a:cubicBezTo>
                    <a:pt x="177" y="2203"/>
                    <a:pt x="198" y="1316"/>
                    <a:pt x="198" y="177"/>
                  </a:cubicBezTo>
                  <a:lnTo>
                    <a:pt x="198" y="91"/>
                  </a:lnTo>
                  <a:cubicBezTo>
                    <a:pt x="198" y="43"/>
                    <a:pt x="155" y="0"/>
                    <a:pt x="113"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37"/>
            <p:cNvSpPr/>
            <p:nvPr/>
          </p:nvSpPr>
          <p:spPr>
            <a:xfrm>
              <a:off x="3961606" y="2290044"/>
              <a:ext cx="48771" cy="369185"/>
            </a:xfrm>
            <a:custGeom>
              <a:rect b="b" l="l" r="r" t="t"/>
              <a:pathLst>
                <a:path extrusionOk="0" h="6563" w="867">
                  <a:moveTo>
                    <a:pt x="295" y="1"/>
                  </a:moveTo>
                  <a:cubicBezTo>
                    <a:pt x="280" y="1"/>
                    <a:pt x="264" y="4"/>
                    <a:pt x="246" y="12"/>
                  </a:cubicBezTo>
                  <a:cubicBezTo>
                    <a:pt x="198" y="33"/>
                    <a:pt x="177" y="76"/>
                    <a:pt x="198" y="119"/>
                  </a:cubicBezTo>
                  <a:cubicBezTo>
                    <a:pt x="690" y="1279"/>
                    <a:pt x="487" y="2418"/>
                    <a:pt x="332" y="3509"/>
                  </a:cubicBezTo>
                  <a:cubicBezTo>
                    <a:pt x="177" y="4488"/>
                    <a:pt x="0" y="5493"/>
                    <a:pt x="289" y="6493"/>
                  </a:cubicBezTo>
                  <a:cubicBezTo>
                    <a:pt x="311" y="6536"/>
                    <a:pt x="332" y="6563"/>
                    <a:pt x="380" y="6563"/>
                  </a:cubicBezTo>
                  <a:lnTo>
                    <a:pt x="402" y="6563"/>
                  </a:lnTo>
                  <a:cubicBezTo>
                    <a:pt x="444" y="6563"/>
                    <a:pt x="466" y="6493"/>
                    <a:pt x="466" y="6450"/>
                  </a:cubicBezTo>
                  <a:cubicBezTo>
                    <a:pt x="198" y="5493"/>
                    <a:pt x="332" y="4530"/>
                    <a:pt x="487" y="3552"/>
                  </a:cubicBezTo>
                  <a:cubicBezTo>
                    <a:pt x="690" y="2418"/>
                    <a:pt x="867" y="1258"/>
                    <a:pt x="380" y="54"/>
                  </a:cubicBezTo>
                  <a:cubicBezTo>
                    <a:pt x="361" y="23"/>
                    <a:pt x="333" y="1"/>
                    <a:pt x="295"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37"/>
            <p:cNvSpPr/>
            <p:nvPr/>
          </p:nvSpPr>
          <p:spPr>
            <a:xfrm>
              <a:off x="3933930" y="2104299"/>
              <a:ext cx="83985" cy="187658"/>
            </a:xfrm>
            <a:custGeom>
              <a:rect b="b" l="l" r="r" t="t"/>
              <a:pathLst>
                <a:path extrusionOk="0" h="3336" w="1493">
                  <a:moveTo>
                    <a:pt x="94" y="0"/>
                  </a:moveTo>
                  <a:cubicBezTo>
                    <a:pt x="63" y="0"/>
                    <a:pt x="34" y="10"/>
                    <a:pt x="22" y="35"/>
                  </a:cubicBezTo>
                  <a:cubicBezTo>
                    <a:pt x="1" y="78"/>
                    <a:pt x="1" y="126"/>
                    <a:pt x="43" y="169"/>
                  </a:cubicBezTo>
                  <a:cubicBezTo>
                    <a:pt x="1006" y="838"/>
                    <a:pt x="1316" y="2196"/>
                    <a:pt x="1295" y="3266"/>
                  </a:cubicBezTo>
                  <a:cubicBezTo>
                    <a:pt x="1295" y="3314"/>
                    <a:pt x="1316" y="3335"/>
                    <a:pt x="1380" y="3335"/>
                  </a:cubicBezTo>
                  <a:cubicBezTo>
                    <a:pt x="1428" y="3335"/>
                    <a:pt x="1471" y="3314"/>
                    <a:pt x="1471" y="3266"/>
                  </a:cubicBezTo>
                  <a:cubicBezTo>
                    <a:pt x="1493" y="2153"/>
                    <a:pt x="1161" y="747"/>
                    <a:pt x="156" y="14"/>
                  </a:cubicBezTo>
                  <a:cubicBezTo>
                    <a:pt x="138" y="5"/>
                    <a:pt x="116" y="0"/>
                    <a:pt x="94"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37"/>
            <p:cNvSpPr/>
            <p:nvPr/>
          </p:nvSpPr>
          <p:spPr>
            <a:xfrm>
              <a:off x="3903835" y="1621767"/>
              <a:ext cx="43989" cy="198796"/>
            </a:xfrm>
            <a:custGeom>
              <a:rect b="b" l="l" r="r" t="t"/>
              <a:pathLst>
                <a:path extrusionOk="0" h="3534" w="782">
                  <a:moveTo>
                    <a:pt x="295" y="0"/>
                  </a:moveTo>
                  <a:cubicBezTo>
                    <a:pt x="265" y="0"/>
                    <a:pt x="238" y="11"/>
                    <a:pt x="225" y="36"/>
                  </a:cubicBezTo>
                  <a:cubicBezTo>
                    <a:pt x="1" y="437"/>
                    <a:pt x="134" y="1036"/>
                    <a:pt x="268" y="1661"/>
                  </a:cubicBezTo>
                  <a:cubicBezTo>
                    <a:pt x="423" y="2351"/>
                    <a:pt x="578" y="3068"/>
                    <a:pt x="225" y="3378"/>
                  </a:cubicBezTo>
                  <a:cubicBezTo>
                    <a:pt x="177" y="3399"/>
                    <a:pt x="177" y="3469"/>
                    <a:pt x="204" y="3512"/>
                  </a:cubicBezTo>
                  <a:cubicBezTo>
                    <a:pt x="225" y="3533"/>
                    <a:pt x="247" y="3533"/>
                    <a:pt x="268" y="3533"/>
                  </a:cubicBezTo>
                  <a:cubicBezTo>
                    <a:pt x="290" y="3533"/>
                    <a:pt x="311" y="3533"/>
                    <a:pt x="338" y="3512"/>
                  </a:cubicBezTo>
                  <a:cubicBezTo>
                    <a:pt x="782" y="3111"/>
                    <a:pt x="605" y="2351"/>
                    <a:pt x="445" y="1619"/>
                  </a:cubicBezTo>
                  <a:cubicBezTo>
                    <a:pt x="338" y="1063"/>
                    <a:pt x="204" y="458"/>
                    <a:pt x="380" y="127"/>
                  </a:cubicBezTo>
                  <a:cubicBezTo>
                    <a:pt x="402" y="79"/>
                    <a:pt x="402" y="36"/>
                    <a:pt x="359" y="14"/>
                  </a:cubicBezTo>
                  <a:cubicBezTo>
                    <a:pt x="339" y="6"/>
                    <a:pt x="316" y="0"/>
                    <a:pt x="295"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37"/>
            <p:cNvSpPr/>
            <p:nvPr/>
          </p:nvSpPr>
          <p:spPr>
            <a:xfrm>
              <a:off x="3930330" y="1735341"/>
              <a:ext cx="51190" cy="114080"/>
            </a:xfrm>
            <a:custGeom>
              <a:rect b="b" l="l" r="r" t="t"/>
              <a:pathLst>
                <a:path extrusionOk="0" h="2028" w="910">
                  <a:moveTo>
                    <a:pt x="824" y="1"/>
                  </a:moveTo>
                  <a:cubicBezTo>
                    <a:pt x="754" y="1"/>
                    <a:pt x="733" y="44"/>
                    <a:pt x="733" y="86"/>
                  </a:cubicBezTo>
                  <a:cubicBezTo>
                    <a:pt x="733" y="423"/>
                    <a:pt x="578" y="648"/>
                    <a:pt x="401" y="888"/>
                  </a:cubicBezTo>
                  <a:cubicBezTo>
                    <a:pt x="198" y="1183"/>
                    <a:pt x="0" y="1471"/>
                    <a:pt x="43" y="1937"/>
                  </a:cubicBezTo>
                  <a:cubicBezTo>
                    <a:pt x="43" y="1985"/>
                    <a:pt x="86" y="2028"/>
                    <a:pt x="134" y="2028"/>
                  </a:cubicBezTo>
                  <a:cubicBezTo>
                    <a:pt x="198" y="2006"/>
                    <a:pt x="220" y="1958"/>
                    <a:pt x="220" y="1915"/>
                  </a:cubicBezTo>
                  <a:cubicBezTo>
                    <a:pt x="177" y="1514"/>
                    <a:pt x="353" y="1268"/>
                    <a:pt x="556" y="1001"/>
                  </a:cubicBezTo>
                  <a:cubicBezTo>
                    <a:pt x="733" y="733"/>
                    <a:pt x="909" y="487"/>
                    <a:pt x="909" y="86"/>
                  </a:cubicBezTo>
                  <a:cubicBezTo>
                    <a:pt x="909" y="44"/>
                    <a:pt x="867" y="1"/>
                    <a:pt x="824"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37"/>
            <p:cNvSpPr/>
            <p:nvPr/>
          </p:nvSpPr>
          <p:spPr>
            <a:xfrm>
              <a:off x="4010321" y="1742428"/>
              <a:ext cx="38870" cy="48040"/>
            </a:xfrm>
            <a:custGeom>
              <a:rect b="b" l="l" r="r" t="t"/>
              <a:pathLst>
                <a:path extrusionOk="0" h="854" w="691">
                  <a:moveTo>
                    <a:pt x="594" y="0"/>
                  </a:moveTo>
                  <a:cubicBezTo>
                    <a:pt x="582" y="0"/>
                    <a:pt x="570" y="3"/>
                    <a:pt x="557" y="8"/>
                  </a:cubicBezTo>
                  <a:cubicBezTo>
                    <a:pt x="204" y="121"/>
                    <a:pt x="1" y="431"/>
                    <a:pt x="22" y="762"/>
                  </a:cubicBezTo>
                  <a:cubicBezTo>
                    <a:pt x="22" y="811"/>
                    <a:pt x="70" y="853"/>
                    <a:pt x="113" y="853"/>
                  </a:cubicBezTo>
                  <a:cubicBezTo>
                    <a:pt x="156" y="853"/>
                    <a:pt x="204" y="811"/>
                    <a:pt x="204" y="762"/>
                  </a:cubicBezTo>
                  <a:cubicBezTo>
                    <a:pt x="183" y="495"/>
                    <a:pt x="338" y="276"/>
                    <a:pt x="605" y="164"/>
                  </a:cubicBezTo>
                  <a:cubicBezTo>
                    <a:pt x="648" y="142"/>
                    <a:pt x="691" y="94"/>
                    <a:pt x="669" y="51"/>
                  </a:cubicBezTo>
                  <a:cubicBezTo>
                    <a:pt x="654" y="20"/>
                    <a:pt x="627" y="0"/>
                    <a:pt x="594"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37"/>
            <p:cNvSpPr/>
            <p:nvPr/>
          </p:nvSpPr>
          <p:spPr>
            <a:xfrm>
              <a:off x="3915255" y="1989263"/>
              <a:ext cx="73803" cy="105923"/>
            </a:xfrm>
            <a:custGeom>
              <a:rect b="b" l="l" r="r" t="t"/>
              <a:pathLst>
                <a:path extrusionOk="0" h="1883" w="1312">
                  <a:moveTo>
                    <a:pt x="101" y="0"/>
                  </a:moveTo>
                  <a:cubicBezTo>
                    <a:pt x="89" y="0"/>
                    <a:pt x="77" y="4"/>
                    <a:pt x="65" y="11"/>
                  </a:cubicBezTo>
                  <a:cubicBezTo>
                    <a:pt x="22" y="32"/>
                    <a:pt x="1" y="96"/>
                    <a:pt x="22" y="145"/>
                  </a:cubicBezTo>
                  <a:cubicBezTo>
                    <a:pt x="108" y="300"/>
                    <a:pt x="268" y="476"/>
                    <a:pt x="423" y="679"/>
                  </a:cubicBezTo>
                  <a:cubicBezTo>
                    <a:pt x="755" y="1032"/>
                    <a:pt x="1113" y="1455"/>
                    <a:pt x="1001" y="1749"/>
                  </a:cubicBezTo>
                  <a:cubicBezTo>
                    <a:pt x="980" y="1792"/>
                    <a:pt x="1001" y="1856"/>
                    <a:pt x="1044" y="1856"/>
                  </a:cubicBezTo>
                  <a:cubicBezTo>
                    <a:pt x="1070" y="1883"/>
                    <a:pt x="1070" y="1883"/>
                    <a:pt x="1092" y="1883"/>
                  </a:cubicBezTo>
                  <a:cubicBezTo>
                    <a:pt x="1113" y="1883"/>
                    <a:pt x="1156" y="1856"/>
                    <a:pt x="1156" y="1813"/>
                  </a:cubicBezTo>
                  <a:cubicBezTo>
                    <a:pt x="1311" y="1433"/>
                    <a:pt x="910" y="968"/>
                    <a:pt x="557" y="546"/>
                  </a:cubicBezTo>
                  <a:cubicBezTo>
                    <a:pt x="402" y="364"/>
                    <a:pt x="268" y="187"/>
                    <a:pt x="177" y="54"/>
                  </a:cubicBezTo>
                  <a:cubicBezTo>
                    <a:pt x="162" y="23"/>
                    <a:pt x="133" y="0"/>
                    <a:pt x="101"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37"/>
            <p:cNvSpPr/>
            <p:nvPr/>
          </p:nvSpPr>
          <p:spPr>
            <a:xfrm>
              <a:off x="3940231" y="2042928"/>
              <a:ext cx="23851" cy="32120"/>
            </a:xfrm>
            <a:custGeom>
              <a:rect b="b" l="l" r="r" t="t"/>
              <a:pathLst>
                <a:path extrusionOk="0" h="571" w="424">
                  <a:moveTo>
                    <a:pt x="313" y="0"/>
                  </a:moveTo>
                  <a:cubicBezTo>
                    <a:pt x="294" y="0"/>
                    <a:pt x="277" y="5"/>
                    <a:pt x="268" y="14"/>
                  </a:cubicBezTo>
                  <a:cubicBezTo>
                    <a:pt x="135" y="126"/>
                    <a:pt x="22" y="282"/>
                    <a:pt x="22" y="458"/>
                  </a:cubicBezTo>
                  <a:cubicBezTo>
                    <a:pt x="1" y="501"/>
                    <a:pt x="44" y="549"/>
                    <a:pt x="92" y="570"/>
                  </a:cubicBezTo>
                  <a:lnTo>
                    <a:pt x="113" y="570"/>
                  </a:lnTo>
                  <a:cubicBezTo>
                    <a:pt x="156" y="570"/>
                    <a:pt x="177" y="528"/>
                    <a:pt x="199" y="479"/>
                  </a:cubicBezTo>
                  <a:cubicBezTo>
                    <a:pt x="199" y="346"/>
                    <a:pt x="268" y="233"/>
                    <a:pt x="359" y="169"/>
                  </a:cubicBezTo>
                  <a:cubicBezTo>
                    <a:pt x="402" y="126"/>
                    <a:pt x="423" y="78"/>
                    <a:pt x="380" y="36"/>
                  </a:cubicBezTo>
                  <a:cubicBezTo>
                    <a:pt x="368" y="11"/>
                    <a:pt x="339" y="0"/>
                    <a:pt x="313"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37"/>
            <p:cNvSpPr/>
            <p:nvPr/>
          </p:nvSpPr>
          <p:spPr>
            <a:xfrm>
              <a:off x="3926392" y="2206341"/>
              <a:ext cx="43989" cy="60303"/>
            </a:xfrm>
            <a:custGeom>
              <a:rect b="b" l="l" r="r" t="t"/>
              <a:pathLst>
                <a:path extrusionOk="0" h="1072" w="782">
                  <a:moveTo>
                    <a:pt x="668" y="0"/>
                  </a:moveTo>
                  <a:cubicBezTo>
                    <a:pt x="646" y="0"/>
                    <a:pt x="624" y="8"/>
                    <a:pt x="605" y="29"/>
                  </a:cubicBezTo>
                  <a:cubicBezTo>
                    <a:pt x="578" y="72"/>
                    <a:pt x="536" y="93"/>
                    <a:pt x="493" y="136"/>
                  </a:cubicBezTo>
                  <a:cubicBezTo>
                    <a:pt x="247" y="382"/>
                    <a:pt x="1" y="607"/>
                    <a:pt x="22" y="1008"/>
                  </a:cubicBezTo>
                  <a:cubicBezTo>
                    <a:pt x="22" y="1050"/>
                    <a:pt x="70" y="1072"/>
                    <a:pt x="113" y="1072"/>
                  </a:cubicBezTo>
                  <a:cubicBezTo>
                    <a:pt x="156" y="1072"/>
                    <a:pt x="204" y="1050"/>
                    <a:pt x="204" y="1008"/>
                  </a:cubicBezTo>
                  <a:cubicBezTo>
                    <a:pt x="177" y="697"/>
                    <a:pt x="402" y="494"/>
                    <a:pt x="626" y="270"/>
                  </a:cubicBezTo>
                  <a:lnTo>
                    <a:pt x="739" y="163"/>
                  </a:lnTo>
                  <a:cubicBezTo>
                    <a:pt x="782" y="115"/>
                    <a:pt x="782" y="72"/>
                    <a:pt x="739" y="29"/>
                  </a:cubicBezTo>
                  <a:cubicBezTo>
                    <a:pt x="724" y="14"/>
                    <a:pt x="696" y="0"/>
                    <a:pt x="668"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37"/>
            <p:cNvSpPr/>
            <p:nvPr/>
          </p:nvSpPr>
          <p:spPr>
            <a:xfrm>
              <a:off x="3937868" y="2502734"/>
              <a:ext cx="45171" cy="63565"/>
            </a:xfrm>
            <a:custGeom>
              <a:rect b="b" l="l" r="r" t="t"/>
              <a:pathLst>
                <a:path extrusionOk="0" h="1130" w="803">
                  <a:moveTo>
                    <a:pt x="711" y="1"/>
                  </a:moveTo>
                  <a:cubicBezTo>
                    <a:pt x="689" y="1"/>
                    <a:pt x="666" y="6"/>
                    <a:pt x="642" y="17"/>
                  </a:cubicBezTo>
                  <a:cubicBezTo>
                    <a:pt x="620" y="38"/>
                    <a:pt x="578" y="81"/>
                    <a:pt x="556" y="108"/>
                  </a:cubicBezTo>
                  <a:cubicBezTo>
                    <a:pt x="289" y="348"/>
                    <a:pt x="0" y="594"/>
                    <a:pt x="155" y="1065"/>
                  </a:cubicBezTo>
                  <a:cubicBezTo>
                    <a:pt x="155" y="1108"/>
                    <a:pt x="198" y="1129"/>
                    <a:pt x="241" y="1129"/>
                  </a:cubicBezTo>
                  <a:cubicBezTo>
                    <a:pt x="241" y="1129"/>
                    <a:pt x="267" y="1129"/>
                    <a:pt x="267" y="1108"/>
                  </a:cubicBezTo>
                  <a:cubicBezTo>
                    <a:pt x="310" y="1108"/>
                    <a:pt x="332" y="1044"/>
                    <a:pt x="310" y="995"/>
                  </a:cubicBezTo>
                  <a:cubicBezTo>
                    <a:pt x="198" y="664"/>
                    <a:pt x="422" y="461"/>
                    <a:pt x="668" y="241"/>
                  </a:cubicBezTo>
                  <a:cubicBezTo>
                    <a:pt x="711" y="215"/>
                    <a:pt x="733" y="172"/>
                    <a:pt x="775" y="151"/>
                  </a:cubicBezTo>
                  <a:cubicBezTo>
                    <a:pt x="802" y="108"/>
                    <a:pt x="802" y="60"/>
                    <a:pt x="775" y="17"/>
                  </a:cubicBezTo>
                  <a:cubicBezTo>
                    <a:pt x="754" y="6"/>
                    <a:pt x="733" y="1"/>
                    <a:pt x="711"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37"/>
            <p:cNvSpPr/>
            <p:nvPr/>
          </p:nvSpPr>
          <p:spPr>
            <a:xfrm>
              <a:off x="3930330" y="1809144"/>
              <a:ext cx="268099" cy="346234"/>
            </a:xfrm>
            <a:custGeom>
              <a:rect b="b" l="l" r="r" t="t"/>
              <a:pathLst>
                <a:path extrusionOk="0" h="6155" w="4766">
                  <a:moveTo>
                    <a:pt x="1852" y="0"/>
                  </a:moveTo>
                  <a:cubicBezTo>
                    <a:pt x="1757" y="0"/>
                    <a:pt x="1659" y="9"/>
                    <a:pt x="1557" y="26"/>
                  </a:cubicBezTo>
                  <a:cubicBezTo>
                    <a:pt x="1289" y="68"/>
                    <a:pt x="1113" y="224"/>
                    <a:pt x="936" y="357"/>
                  </a:cubicBezTo>
                  <a:cubicBezTo>
                    <a:pt x="736" y="505"/>
                    <a:pt x="565" y="649"/>
                    <a:pt x="318" y="649"/>
                  </a:cubicBezTo>
                  <a:cubicBezTo>
                    <a:pt x="261" y="649"/>
                    <a:pt x="200" y="642"/>
                    <a:pt x="134" y="625"/>
                  </a:cubicBezTo>
                  <a:cubicBezTo>
                    <a:pt x="121" y="621"/>
                    <a:pt x="110" y="619"/>
                    <a:pt x="99" y="619"/>
                  </a:cubicBezTo>
                  <a:cubicBezTo>
                    <a:pt x="50" y="619"/>
                    <a:pt x="22" y="655"/>
                    <a:pt x="22" y="694"/>
                  </a:cubicBezTo>
                  <a:cubicBezTo>
                    <a:pt x="0" y="737"/>
                    <a:pt x="43" y="780"/>
                    <a:pt x="86" y="806"/>
                  </a:cubicBezTo>
                  <a:cubicBezTo>
                    <a:pt x="160" y="821"/>
                    <a:pt x="228" y="827"/>
                    <a:pt x="291" y="827"/>
                  </a:cubicBezTo>
                  <a:cubicBezTo>
                    <a:pt x="615" y="827"/>
                    <a:pt x="820" y="661"/>
                    <a:pt x="1043" y="491"/>
                  </a:cubicBezTo>
                  <a:cubicBezTo>
                    <a:pt x="1204" y="357"/>
                    <a:pt x="1380" y="245"/>
                    <a:pt x="1605" y="202"/>
                  </a:cubicBezTo>
                  <a:cubicBezTo>
                    <a:pt x="1692" y="186"/>
                    <a:pt x="1777" y="178"/>
                    <a:pt x="1859" y="178"/>
                  </a:cubicBezTo>
                  <a:cubicBezTo>
                    <a:pt x="2109" y="178"/>
                    <a:pt x="2333" y="252"/>
                    <a:pt x="2514" y="405"/>
                  </a:cubicBezTo>
                  <a:cubicBezTo>
                    <a:pt x="3097" y="871"/>
                    <a:pt x="3316" y="1897"/>
                    <a:pt x="3364" y="2721"/>
                  </a:cubicBezTo>
                  <a:cubicBezTo>
                    <a:pt x="3407" y="4015"/>
                    <a:pt x="3631" y="5085"/>
                    <a:pt x="4610" y="6106"/>
                  </a:cubicBezTo>
                  <a:cubicBezTo>
                    <a:pt x="4631" y="6127"/>
                    <a:pt x="4653" y="6154"/>
                    <a:pt x="4680" y="6154"/>
                  </a:cubicBezTo>
                  <a:cubicBezTo>
                    <a:pt x="4701" y="6154"/>
                    <a:pt x="4722" y="6127"/>
                    <a:pt x="4744" y="6127"/>
                  </a:cubicBezTo>
                  <a:cubicBezTo>
                    <a:pt x="4765" y="6085"/>
                    <a:pt x="4765" y="6042"/>
                    <a:pt x="4744" y="5994"/>
                  </a:cubicBezTo>
                  <a:cubicBezTo>
                    <a:pt x="3808" y="4994"/>
                    <a:pt x="3583" y="3967"/>
                    <a:pt x="3541" y="2721"/>
                  </a:cubicBezTo>
                  <a:cubicBezTo>
                    <a:pt x="3498" y="1849"/>
                    <a:pt x="3252" y="758"/>
                    <a:pt x="2626" y="272"/>
                  </a:cubicBezTo>
                  <a:cubicBezTo>
                    <a:pt x="2407" y="85"/>
                    <a:pt x="2148" y="0"/>
                    <a:pt x="1852" y="0"/>
                  </a:cubicBezTo>
                  <a:close/>
                </a:path>
              </a:pathLst>
            </a:custGeom>
            <a:solidFill>
              <a:srgbClr val="88BE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37"/>
            <p:cNvSpPr/>
            <p:nvPr/>
          </p:nvSpPr>
          <p:spPr>
            <a:xfrm>
              <a:off x="3922792" y="1939311"/>
              <a:ext cx="92704" cy="541824"/>
            </a:xfrm>
            <a:custGeom>
              <a:rect b="b" l="l" r="r" t="t"/>
              <a:pathLst>
                <a:path extrusionOk="0" h="9632" w="1648">
                  <a:moveTo>
                    <a:pt x="222" y="0"/>
                  </a:moveTo>
                  <a:cubicBezTo>
                    <a:pt x="214" y="0"/>
                    <a:pt x="206" y="2"/>
                    <a:pt x="199" y="6"/>
                  </a:cubicBezTo>
                  <a:cubicBezTo>
                    <a:pt x="156" y="6"/>
                    <a:pt x="108" y="49"/>
                    <a:pt x="108" y="97"/>
                  </a:cubicBezTo>
                  <a:cubicBezTo>
                    <a:pt x="199" y="674"/>
                    <a:pt x="177" y="1300"/>
                    <a:pt x="134" y="1942"/>
                  </a:cubicBezTo>
                  <a:cubicBezTo>
                    <a:pt x="65" y="2947"/>
                    <a:pt x="1" y="3995"/>
                    <a:pt x="423" y="4840"/>
                  </a:cubicBezTo>
                  <a:lnTo>
                    <a:pt x="445" y="4862"/>
                  </a:lnTo>
                  <a:cubicBezTo>
                    <a:pt x="958" y="5888"/>
                    <a:pt x="1445" y="6867"/>
                    <a:pt x="1247" y="8027"/>
                  </a:cubicBezTo>
                  <a:cubicBezTo>
                    <a:pt x="1204" y="8225"/>
                    <a:pt x="1070" y="8450"/>
                    <a:pt x="936" y="8653"/>
                  </a:cubicBezTo>
                  <a:cubicBezTo>
                    <a:pt x="733" y="8942"/>
                    <a:pt x="557" y="9231"/>
                    <a:pt x="600" y="9541"/>
                  </a:cubicBezTo>
                  <a:cubicBezTo>
                    <a:pt x="600" y="9589"/>
                    <a:pt x="642" y="9632"/>
                    <a:pt x="690" y="9632"/>
                  </a:cubicBezTo>
                  <a:cubicBezTo>
                    <a:pt x="733" y="9610"/>
                    <a:pt x="776" y="9562"/>
                    <a:pt x="776" y="9519"/>
                  </a:cubicBezTo>
                  <a:cubicBezTo>
                    <a:pt x="733" y="9273"/>
                    <a:pt x="910" y="9006"/>
                    <a:pt x="1070" y="8739"/>
                  </a:cubicBezTo>
                  <a:cubicBezTo>
                    <a:pt x="1225" y="8541"/>
                    <a:pt x="1359" y="8295"/>
                    <a:pt x="1402" y="8049"/>
                  </a:cubicBezTo>
                  <a:cubicBezTo>
                    <a:pt x="1648" y="6824"/>
                    <a:pt x="1113" y="5797"/>
                    <a:pt x="600" y="4776"/>
                  </a:cubicBezTo>
                  <a:lnTo>
                    <a:pt x="578" y="4749"/>
                  </a:lnTo>
                  <a:cubicBezTo>
                    <a:pt x="177" y="3947"/>
                    <a:pt x="241" y="2947"/>
                    <a:pt x="311" y="1968"/>
                  </a:cubicBezTo>
                  <a:cubicBezTo>
                    <a:pt x="354" y="1321"/>
                    <a:pt x="375" y="674"/>
                    <a:pt x="289" y="70"/>
                  </a:cubicBezTo>
                  <a:cubicBezTo>
                    <a:pt x="289" y="35"/>
                    <a:pt x="257" y="0"/>
                    <a:pt x="222" y="0"/>
                  </a:cubicBezTo>
                  <a:close/>
                </a:path>
              </a:pathLst>
            </a:custGeom>
            <a:solidFill>
              <a:srgbClr val="88BE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37"/>
            <p:cNvSpPr/>
            <p:nvPr/>
          </p:nvSpPr>
          <p:spPr>
            <a:xfrm>
              <a:off x="3905073" y="2114369"/>
              <a:ext cx="27732" cy="41008"/>
            </a:xfrm>
            <a:custGeom>
              <a:rect b="b" l="l" r="r" t="t"/>
              <a:pathLst>
                <a:path extrusionOk="0" h="729" w="493">
                  <a:moveTo>
                    <a:pt x="412" y="1"/>
                  </a:moveTo>
                  <a:cubicBezTo>
                    <a:pt x="387" y="1"/>
                    <a:pt x="358" y="12"/>
                    <a:pt x="337" y="33"/>
                  </a:cubicBezTo>
                  <a:cubicBezTo>
                    <a:pt x="155" y="193"/>
                    <a:pt x="48" y="391"/>
                    <a:pt x="22" y="616"/>
                  </a:cubicBezTo>
                  <a:cubicBezTo>
                    <a:pt x="0" y="659"/>
                    <a:pt x="48" y="701"/>
                    <a:pt x="91" y="728"/>
                  </a:cubicBezTo>
                  <a:lnTo>
                    <a:pt x="112" y="728"/>
                  </a:lnTo>
                  <a:cubicBezTo>
                    <a:pt x="155" y="728"/>
                    <a:pt x="182" y="680"/>
                    <a:pt x="203" y="637"/>
                  </a:cubicBezTo>
                  <a:cubicBezTo>
                    <a:pt x="225" y="461"/>
                    <a:pt x="316" y="300"/>
                    <a:pt x="471" y="167"/>
                  </a:cubicBezTo>
                  <a:cubicBezTo>
                    <a:pt x="492" y="124"/>
                    <a:pt x="492" y="81"/>
                    <a:pt x="471" y="33"/>
                  </a:cubicBezTo>
                  <a:cubicBezTo>
                    <a:pt x="460" y="12"/>
                    <a:pt x="437" y="1"/>
                    <a:pt x="412" y="1"/>
                  </a:cubicBezTo>
                  <a:close/>
                </a:path>
              </a:pathLst>
            </a:custGeom>
            <a:solidFill>
              <a:srgbClr val="88BE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37"/>
            <p:cNvSpPr/>
            <p:nvPr/>
          </p:nvSpPr>
          <p:spPr>
            <a:xfrm>
              <a:off x="3995302" y="2375323"/>
              <a:ext cx="28914" cy="91973"/>
            </a:xfrm>
            <a:custGeom>
              <a:rect b="b" l="l" r="r" t="t"/>
              <a:pathLst>
                <a:path extrusionOk="0" h="1635" w="514">
                  <a:moveTo>
                    <a:pt x="104" y="1"/>
                  </a:moveTo>
                  <a:cubicBezTo>
                    <a:pt x="93" y="1"/>
                    <a:pt x="81" y="3"/>
                    <a:pt x="70" y="9"/>
                  </a:cubicBezTo>
                  <a:cubicBezTo>
                    <a:pt x="22" y="30"/>
                    <a:pt x="0" y="73"/>
                    <a:pt x="22" y="121"/>
                  </a:cubicBezTo>
                  <a:cubicBezTo>
                    <a:pt x="225" y="501"/>
                    <a:pt x="337" y="988"/>
                    <a:pt x="316" y="1571"/>
                  </a:cubicBezTo>
                  <a:cubicBezTo>
                    <a:pt x="316" y="1613"/>
                    <a:pt x="359" y="1635"/>
                    <a:pt x="402" y="1635"/>
                  </a:cubicBezTo>
                  <a:cubicBezTo>
                    <a:pt x="450" y="1635"/>
                    <a:pt x="492" y="1613"/>
                    <a:pt x="492" y="1571"/>
                  </a:cubicBezTo>
                  <a:cubicBezTo>
                    <a:pt x="514" y="966"/>
                    <a:pt x="402" y="453"/>
                    <a:pt x="182" y="52"/>
                  </a:cubicBezTo>
                  <a:cubicBezTo>
                    <a:pt x="163" y="21"/>
                    <a:pt x="135" y="1"/>
                    <a:pt x="104" y="1"/>
                  </a:cubicBezTo>
                  <a:close/>
                </a:path>
              </a:pathLst>
            </a:custGeom>
            <a:solidFill>
              <a:srgbClr val="88BE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37"/>
            <p:cNvSpPr/>
            <p:nvPr/>
          </p:nvSpPr>
          <p:spPr>
            <a:xfrm>
              <a:off x="3937868" y="2253818"/>
              <a:ext cx="37633" cy="53159"/>
            </a:xfrm>
            <a:custGeom>
              <a:rect b="b" l="l" r="r" t="t"/>
              <a:pathLst>
                <a:path extrusionOk="0" h="945" w="669">
                  <a:moveTo>
                    <a:pt x="569" y="0"/>
                  </a:moveTo>
                  <a:cubicBezTo>
                    <a:pt x="558" y="0"/>
                    <a:pt x="546" y="3"/>
                    <a:pt x="535" y="9"/>
                  </a:cubicBezTo>
                  <a:cubicBezTo>
                    <a:pt x="219" y="142"/>
                    <a:pt x="0" y="474"/>
                    <a:pt x="0" y="854"/>
                  </a:cubicBezTo>
                  <a:cubicBezTo>
                    <a:pt x="0" y="896"/>
                    <a:pt x="43" y="944"/>
                    <a:pt x="86" y="944"/>
                  </a:cubicBezTo>
                  <a:cubicBezTo>
                    <a:pt x="134" y="944"/>
                    <a:pt x="177" y="896"/>
                    <a:pt x="177" y="854"/>
                  </a:cubicBezTo>
                  <a:cubicBezTo>
                    <a:pt x="177" y="565"/>
                    <a:pt x="353" y="276"/>
                    <a:pt x="599" y="164"/>
                  </a:cubicBezTo>
                  <a:cubicBezTo>
                    <a:pt x="642" y="142"/>
                    <a:pt x="668" y="94"/>
                    <a:pt x="642" y="51"/>
                  </a:cubicBezTo>
                  <a:cubicBezTo>
                    <a:pt x="626" y="20"/>
                    <a:pt x="599" y="0"/>
                    <a:pt x="569" y="0"/>
                  </a:cubicBezTo>
                  <a:close/>
                </a:path>
              </a:pathLst>
            </a:custGeom>
            <a:solidFill>
              <a:srgbClr val="88BE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37"/>
            <p:cNvSpPr/>
            <p:nvPr/>
          </p:nvSpPr>
          <p:spPr>
            <a:xfrm>
              <a:off x="3639450" y="1779611"/>
              <a:ext cx="250605" cy="400743"/>
            </a:xfrm>
            <a:custGeom>
              <a:rect b="b" l="l" r="r" t="t"/>
              <a:pathLst>
                <a:path extrusionOk="0" h="7124" w="4455">
                  <a:moveTo>
                    <a:pt x="3176" y="1"/>
                  </a:moveTo>
                  <a:cubicBezTo>
                    <a:pt x="3001" y="1"/>
                    <a:pt x="2829" y="66"/>
                    <a:pt x="2674" y="171"/>
                  </a:cubicBezTo>
                  <a:cubicBezTo>
                    <a:pt x="1829" y="797"/>
                    <a:pt x="1471" y="1866"/>
                    <a:pt x="1161" y="2802"/>
                  </a:cubicBezTo>
                  <a:lnTo>
                    <a:pt x="1112" y="2936"/>
                  </a:lnTo>
                  <a:cubicBezTo>
                    <a:pt x="669" y="4225"/>
                    <a:pt x="358" y="5540"/>
                    <a:pt x="21" y="7011"/>
                  </a:cubicBezTo>
                  <a:cubicBezTo>
                    <a:pt x="0" y="7054"/>
                    <a:pt x="43" y="7102"/>
                    <a:pt x="91" y="7123"/>
                  </a:cubicBezTo>
                  <a:lnTo>
                    <a:pt x="112" y="7123"/>
                  </a:lnTo>
                  <a:cubicBezTo>
                    <a:pt x="134" y="7123"/>
                    <a:pt x="177" y="7080"/>
                    <a:pt x="198" y="7054"/>
                  </a:cubicBezTo>
                  <a:cubicBezTo>
                    <a:pt x="535" y="5583"/>
                    <a:pt x="845" y="4273"/>
                    <a:pt x="1268" y="2979"/>
                  </a:cubicBezTo>
                  <a:lnTo>
                    <a:pt x="1316" y="2866"/>
                  </a:lnTo>
                  <a:cubicBezTo>
                    <a:pt x="1626" y="1930"/>
                    <a:pt x="1984" y="904"/>
                    <a:pt x="2765" y="326"/>
                  </a:cubicBezTo>
                  <a:cubicBezTo>
                    <a:pt x="2887" y="221"/>
                    <a:pt x="3022" y="185"/>
                    <a:pt x="3173" y="185"/>
                  </a:cubicBezTo>
                  <a:cubicBezTo>
                    <a:pt x="3214" y="185"/>
                    <a:pt x="3256" y="188"/>
                    <a:pt x="3300" y="192"/>
                  </a:cubicBezTo>
                  <a:cubicBezTo>
                    <a:pt x="3701" y="283"/>
                    <a:pt x="4075" y="706"/>
                    <a:pt x="4278" y="1037"/>
                  </a:cubicBezTo>
                  <a:cubicBezTo>
                    <a:pt x="4292" y="1067"/>
                    <a:pt x="4313" y="1087"/>
                    <a:pt x="4340" y="1087"/>
                  </a:cubicBezTo>
                  <a:cubicBezTo>
                    <a:pt x="4355" y="1087"/>
                    <a:pt x="4373" y="1080"/>
                    <a:pt x="4391" y="1064"/>
                  </a:cubicBezTo>
                  <a:cubicBezTo>
                    <a:pt x="4433" y="1037"/>
                    <a:pt x="4455" y="995"/>
                    <a:pt x="4433" y="952"/>
                  </a:cubicBezTo>
                  <a:cubicBezTo>
                    <a:pt x="4187" y="572"/>
                    <a:pt x="3786" y="128"/>
                    <a:pt x="3321" y="16"/>
                  </a:cubicBezTo>
                  <a:cubicBezTo>
                    <a:pt x="3273" y="6"/>
                    <a:pt x="3224" y="1"/>
                    <a:pt x="3176"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37"/>
            <p:cNvSpPr/>
            <p:nvPr/>
          </p:nvSpPr>
          <p:spPr>
            <a:xfrm>
              <a:off x="3688164" y="1987126"/>
              <a:ext cx="17776" cy="114080"/>
            </a:xfrm>
            <a:custGeom>
              <a:rect b="b" l="l" r="r" t="t"/>
              <a:pathLst>
                <a:path extrusionOk="0" h="2028" w="316">
                  <a:moveTo>
                    <a:pt x="113" y="1"/>
                  </a:moveTo>
                  <a:cubicBezTo>
                    <a:pt x="49" y="1"/>
                    <a:pt x="0" y="49"/>
                    <a:pt x="0" y="92"/>
                  </a:cubicBezTo>
                  <a:cubicBezTo>
                    <a:pt x="0" y="338"/>
                    <a:pt x="27" y="557"/>
                    <a:pt x="49" y="803"/>
                  </a:cubicBezTo>
                  <a:cubicBezTo>
                    <a:pt x="91" y="1161"/>
                    <a:pt x="134" y="1541"/>
                    <a:pt x="27" y="1921"/>
                  </a:cubicBezTo>
                  <a:cubicBezTo>
                    <a:pt x="0" y="1963"/>
                    <a:pt x="27" y="2006"/>
                    <a:pt x="70" y="2028"/>
                  </a:cubicBezTo>
                  <a:lnTo>
                    <a:pt x="91" y="2028"/>
                  </a:lnTo>
                  <a:cubicBezTo>
                    <a:pt x="134" y="2028"/>
                    <a:pt x="182" y="2006"/>
                    <a:pt x="182" y="1963"/>
                  </a:cubicBezTo>
                  <a:cubicBezTo>
                    <a:pt x="316" y="1562"/>
                    <a:pt x="268" y="1161"/>
                    <a:pt x="225" y="782"/>
                  </a:cubicBezTo>
                  <a:cubicBezTo>
                    <a:pt x="204" y="536"/>
                    <a:pt x="182" y="316"/>
                    <a:pt x="182" y="113"/>
                  </a:cubicBezTo>
                  <a:cubicBezTo>
                    <a:pt x="182" y="49"/>
                    <a:pt x="161" y="1"/>
                    <a:pt x="113"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37"/>
            <p:cNvSpPr/>
            <p:nvPr/>
          </p:nvSpPr>
          <p:spPr>
            <a:xfrm>
              <a:off x="3630731" y="2073754"/>
              <a:ext cx="41233" cy="47590"/>
            </a:xfrm>
            <a:custGeom>
              <a:rect b="b" l="l" r="r" t="t"/>
              <a:pathLst>
                <a:path extrusionOk="0" h="846" w="733">
                  <a:moveTo>
                    <a:pt x="620" y="1"/>
                  </a:moveTo>
                  <a:cubicBezTo>
                    <a:pt x="246" y="87"/>
                    <a:pt x="0" y="381"/>
                    <a:pt x="21" y="782"/>
                  </a:cubicBezTo>
                  <a:cubicBezTo>
                    <a:pt x="21" y="824"/>
                    <a:pt x="64" y="846"/>
                    <a:pt x="112" y="846"/>
                  </a:cubicBezTo>
                  <a:cubicBezTo>
                    <a:pt x="155" y="846"/>
                    <a:pt x="198" y="824"/>
                    <a:pt x="198" y="755"/>
                  </a:cubicBezTo>
                  <a:cubicBezTo>
                    <a:pt x="176" y="466"/>
                    <a:pt x="353" y="247"/>
                    <a:pt x="668" y="199"/>
                  </a:cubicBezTo>
                  <a:cubicBezTo>
                    <a:pt x="711" y="177"/>
                    <a:pt x="733" y="135"/>
                    <a:pt x="733" y="87"/>
                  </a:cubicBezTo>
                  <a:cubicBezTo>
                    <a:pt x="733" y="44"/>
                    <a:pt x="668" y="1"/>
                    <a:pt x="620"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37"/>
            <p:cNvSpPr/>
            <p:nvPr/>
          </p:nvSpPr>
          <p:spPr>
            <a:xfrm>
              <a:off x="3719722" y="1887391"/>
              <a:ext cx="19913" cy="54677"/>
            </a:xfrm>
            <a:custGeom>
              <a:rect b="b" l="l" r="r" t="t"/>
              <a:pathLst>
                <a:path extrusionOk="0" h="972" w="354">
                  <a:moveTo>
                    <a:pt x="110" y="0"/>
                  </a:moveTo>
                  <a:cubicBezTo>
                    <a:pt x="91" y="0"/>
                    <a:pt x="74" y="6"/>
                    <a:pt x="65" y="14"/>
                  </a:cubicBezTo>
                  <a:cubicBezTo>
                    <a:pt x="22" y="36"/>
                    <a:pt x="1" y="105"/>
                    <a:pt x="22" y="127"/>
                  </a:cubicBezTo>
                  <a:cubicBezTo>
                    <a:pt x="156" y="325"/>
                    <a:pt x="177" y="549"/>
                    <a:pt x="156" y="886"/>
                  </a:cubicBezTo>
                  <a:cubicBezTo>
                    <a:pt x="156" y="929"/>
                    <a:pt x="199" y="972"/>
                    <a:pt x="242" y="972"/>
                  </a:cubicBezTo>
                  <a:cubicBezTo>
                    <a:pt x="290" y="972"/>
                    <a:pt x="332" y="950"/>
                    <a:pt x="332" y="907"/>
                  </a:cubicBezTo>
                  <a:cubicBezTo>
                    <a:pt x="354" y="661"/>
                    <a:pt x="354" y="325"/>
                    <a:pt x="177" y="36"/>
                  </a:cubicBezTo>
                  <a:cubicBezTo>
                    <a:pt x="165" y="11"/>
                    <a:pt x="136" y="0"/>
                    <a:pt x="110"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37"/>
            <p:cNvSpPr/>
            <p:nvPr/>
          </p:nvSpPr>
          <p:spPr>
            <a:xfrm>
              <a:off x="3840101" y="1932111"/>
              <a:ext cx="68909" cy="500028"/>
            </a:xfrm>
            <a:custGeom>
              <a:rect b="b" l="l" r="r" t="t"/>
              <a:pathLst>
                <a:path extrusionOk="0" h="8889" w="1225">
                  <a:moveTo>
                    <a:pt x="1112" y="0"/>
                  </a:moveTo>
                  <a:cubicBezTo>
                    <a:pt x="1070" y="0"/>
                    <a:pt x="1021" y="43"/>
                    <a:pt x="1021" y="91"/>
                  </a:cubicBezTo>
                  <a:lnTo>
                    <a:pt x="1021" y="177"/>
                  </a:lnTo>
                  <a:cubicBezTo>
                    <a:pt x="1021" y="1316"/>
                    <a:pt x="1043" y="2203"/>
                    <a:pt x="642" y="3230"/>
                  </a:cubicBezTo>
                  <a:cubicBezTo>
                    <a:pt x="353" y="3990"/>
                    <a:pt x="176" y="4835"/>
                    <a:pt x="43" y="5883"/>
                  </a:cubicBezTo>
                  <a:cubicBezTo>
                    <a:pt x="0" y="6327"/>
                    <a:pt x="134" y="6749"/>
                    <a:pt x="289" y="7177"/>
                  </a:cubicBezTo>
                  <a:cubicBezTo>
                    <a:pt x="465" y="7685"/>
                    <a:pt x="642" y="8198"/>
                    <a:pt x="444" y="8781"/>
                  </a:cubicBezTo>
                  <a:cubicBezTo>
                    <a:pt x="422" y="8824"/>
                    <a:pt x="444" y="8867"/>
                    <a:pt x="487" y="8888"/>
                  </a:cubicBezTo>
                  <a:lnTo>
                    <a:pt x="508" y="8888"/>
                  </a:lnTo>
                  <a:cubicBezTo>
                    <a:pt x="556" y="8888"/>
                    <a:pt x="578" y="8867"/>
                    <a:pt x="599" y="8824"/>
                  </a:cubicBezTo>
                  <a:cubicBezTo>
                    <a:pt x="824" y="8198"/>
                    <a:pt x="620" y="7642"/>
                    <a:pt x="444" y="7107"/>
                  </a:cubicBezTo>
                  <a:cubicBezTo>
                    <a:pt x="310" y="6706"/>
                    <a:pt x="176" y="6305"/>
                    <a:pt x="219" y="5904"/>
                  </a:cubicBezTo>
                  <a:cubicBezTo>
                    <a:pt x="332" y="4877"/>
                    <a:pt x="508" y="4032"/>
                    <a:pt x="802" y="3300"/>
                  </a:cubicBezTo>
                  <a:cubicBezTo>
                    <a:pt x="1225" y="2230"/>
                    <a:pt x="1203" y="1337"/>
                    <a:pt x="1203" y="177"/>
                  </a:cubicBezTo>
                  <a:lnTo>
                    <a:pt x="1203" y="91"/>
                  </a:lnTo>
                  <a:cubicBezTo>
                    <a:pt x="1203" y="43"/>
                    <a:pt x="1155" y="0"/>
                    <a:pt x="1112"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37"/>
            <p:cNvSpPr/>
            <p:nvPr/>
          </p:nvSpPr>
          <p:spPr>
            <a:xfrm>
              <a:off x="3814788" y="2290044"/>
              <a:ext cx="49108" cy="369185"/>
            </a:xfrm>
            <a:custGeom>
              <a:rect b="b" l="l" r="r" t="t"/>
              <a:pathLst>
                <a:path extrusionOk="0" h="6563" w="873">
                  <a:moveTo>
                    <a:pt x="586" y="1"/>
                  </a:moveTo>
                  <a:cubicBezTo>
                    <a:pt x="549" y="1"/>
                    <a:pt x="508" y="23"/>
                    <a:pt x="493" y="54"/>
                  </a:cubicBezTo>
                  <a:cubicBezTo>
                    <a:pt x="1" y="1258"/>
                    <a:pt x="183" y="2418"/>
                    <a:pt x="381" y="3552"/>
                  </a:cubicBezTo>
                  <a:cubicBezTo>
                    <a:pt x="536" y="4530"/>
                    <a:pt x="669" y="5493"/>
                    <a:pt x="402" y="6450"/>
                  </a:cubicBezTo>
                  <a:cubicBezTo>
                    <a:pt x="402" y="6493"/>
                    <a:pt x="423" y="6563"/>
                    <a:pt x="471" y="6563"/>
                  </a:cubicBezTo>
                  <a:lnTo>
                    <a:pt x="493" y="6563"/>
                  </a:lnTo>
                  <a:cubicBezTo>
                    <a:pt x="536" y="6563"/>
                    <a:pt x="557" y="6536"/>
                    <a:pt x="584" y="6493"/>
                  </a:cubicBezTo>
                  <a:cubicBezTo>
                    <a:pt x="872" y="5493"/>
                    <a:pt x="691" y="4488"/>
                    <a:pt x="536" y="3509"/>
                  </a:cubicBezTo>
                  <a:cubicBezTo>
                    <a:pt x="381" y="2418"/>
                    <a:pt x="183" y="1279"/>
                    <a:pt x="669" y="119"/>
                  </a:cubicBezTo>
                  <a:cubicBezTo>
                    <a:pt x="691" y="76"/>
                    <a:pt x="669" y="33"/>
                    <a:pt x="626" y="12"/>
                  </a:cubicBezTo>
                  <a:cubicBezTo>
                    <a:pt x="615" y="4"/>
                    <a:pt x="601" y="1"/>
                    <a:pt x="586"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37"/>
            <p:cNvSpPr/>
            <p:nvPr/>
          </p:nvSpPr>
          <p:spPr>
            <a:xfrm>
              <a:off x="3807306" y="2104299"/>
              <a:ext cx="83985" cy="187658"/>
            </a:xfrm>
            <a:custGeom>
              <a:rect b="b" l="l" r="r" t="t"/>
              <a:pathLst>
                <a:path extrusionOk="0" h="3336" w="1493">
                  <a:moveTo>
                    <a:pt x="1401" y="0"/>
                  </a:moveTo>
                  <a:cubicBezTo>
                    <a:pt x="1380" y="0"/>
                    <a:pt x="1357" y="5"/>
                    <a:pt x="1337" y="14"/>
                  </a:cubicBezTo>
                  <a:cubicBezTo>
                    <a:pt x="337" y="725"/>
                    <a:pt x="0" y="2153"/>
                    <a:pt x="22" y="3266"/>
                  </a:cubicBezTo>
                  <a:cubicBezTo>
                    <a:pt x="22" y="3314"/>
                    <a:pt x="70" y="3335"/>
                    <a:pt x="112" y="3335"/>
                  </a:cubicBezTo>
                  <a:cubicBezTo>
                    <a:pt x="182" y="3335"/>
                    <a:pt x="203" y="3314"/>
                    <a:pt x="203" y="3266"/>
                  </a:cubicBezTo>
                  <a:cubicBezTo>
                    <a:pt x="182" y="2196"/>
                    <a:pt x="492" y="838"/>
                    <a:pt x="1449" y="169"/>
                  </a:cubicBezTo>
                  <a:cubicBezTo>
                    <a:pt x="1492" y="148"/>
                    <a:pt x="1492" y="78"/>
                    <a:pt x="1471" y="35"/>
                  </a:cubicBezTo>
                  <a:cubicBezTo>
                    <a:pt x="1458" y="10"/>
                    <a:pt x="1431" y="0"/>
                    <a:pt x="1401"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37"/>
            <p:cNvSpPr/>
            <p:nvPr/>
          </p:nvSpPr>
          <p:spPr>
            <a:xfrm>
              <a:off x="3843702" y="1735341"/>
              <a:ext cx="51471" cy="114080"/>
            </a:xfrm>
            <a:custGeom>
              <a:rect b="b" l="l" r="r" t="t"/>
              <a:pathLst>
                <a:path extrusionOk="0" h="2028" w="915">
                  <a:moveTo>
                    <a:pt x="91" y="1"/>
                  </a:moveTo>
                  <a:cubicBezTo>
                    <a:pt x="43" y="1"/>
                    <a:pt x="0" y="44"/>
                    <a:pt x="0" y="86"/>
                  </a:cubicBezTo>
                  <a:cubicBezTo>
                    <a:pt x="0" y="487"/>
                    <a:pt x="177" y="733"/>
                    <a:pt x="358" y="1001"/>
                  </a:cubicBezTo>
                  <a:cubicBezTo>
                    <a:pt x="556" y="1268"/>
                    <a:pt x="738" y="1514"/>
                    <a:pt x="690" y="1915"/>
                  </a:cubicBezTo>
                  <a:cubicBezTo>
                    <a:pt x="690" y="1958"/>
                    <a:pt x="711" y="2006"/>
                    <a:pt x="781" y="2028"/>
                  </a:cubicBezTo>
                  <a:cubicBezTo>
                    <a:pt x="824" y="2028"/>
                    <a:pt x="872" y="1985"/>
                    <a:pt x="872" y="1937"/>
                  </a:cubicBezTo>
                  <a:cubicBezTo>
                    <a:pt x="915" y="1471"/>
                    <a:pt x="711" y="1183"/>
                    <a:pt x="514" y="888"/>
                  </a:cubicBezTo>
                  <a:cubicBezTo>
                    <a:pt x="337" y="648"/>
                    <a:pt x="177" y="423"/>
                    <a:pt x="177" y="86"/>
                  </a:cubicBezTo>
                  <a:cubicBezTo>
                    <a:pt x="177" y="44"/>
                    <a:pt x="155" y="1"/>
                    <a:pt x="91"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37"/>
            <p:cNvSpPr/>
            <p:nvPr/>
          </p:nvSpPr>
          <p:spPr>
            <a:xfrm>
              <a:off x="3775974" y="1742428"/>
              <a:ext cx="38870" cy="48040"/>
            </a:xfrm>
            <a:custGeom>
              <a:rect b="b" l="l" r="r" t="t"/>
              <a:pathLst>
                <a:path extrusionOk="0" h="854" w="691">
                  <a:moveTo>
                    <a:pt x="100" y="0"/>
                  </a:moveTo>
                  <a:cubicBezTo>
                    <a:pt x="68" y="0"/>
                    <a:pt x="38" y="20"/>
                    <a:pt x="22" y="51"/>
                  </a:cubicBezTo>
                  <a:cubicBezTo>
                    <a:pt x="1" y="94"/>
                    <a:pt x="44" y="142"/>
                    <a:pt x="92" y="164"/>
                  </a:cubicBezTo>
                  <a:cubicBezTo>
                    <a:pt x="359" y="276"/>
                    <a:pt x="514" y="495"/>
                    <a:pt x="493" y="762"/>
                  </a:cubicBezTo>
                  <a:cubicBezTo>
                    <a:pt x="493" y="811"/>
                    <a:pt x="536" y="853"/>
                    <a:pt x="579" y="853"/>
                  </a:cubicBezTo>
                  <a:cubicBezTo>
                    <a:pt x="627" y="853"/>
                    <a:pt x="669" y="811"/>
                    <a:pt x="669" y="762"/>
                  </a:cubicBezTo>
                  <a:cubicBezTo>
                    <a:pt x="691" y="431"/>
                    <a:pt x="493" y="121"/>
                    <a:pt x="135" y="8"/>
                  </a:cubicBezTo>
                  <a:cubicBezTo>
                    <a:pt x="123" y="3"/>
                    <a:pt x="111" y="0"/>
                    <a:pt x="100"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37"/>
            <p:cNvSpPr/>
            <p:nvPr/>
          </p:nvSpPr>
          <p:spPr>
            <a:xfrm>
              <a:off x="3836164" y="1989263"/>
              <a:ext cx="74085" cy="105923"/>
            </a:xfrm>
            <a:custGeom>
              <a:rect b="b" l="l" r="r" t="t"/>
              <a:pathLst>
                <a:path extrusionOk="0" h="1883" w="1317">
                  <a:moveTo>
                    <a:pt x="1211" y="0"/>
                  </a:moveTo>
                  <a:cubicBezTo>
                    <a:pt x="1182" y="0"/>
                    <a:pt x="1155" y="23"/>
                    <a:pt x="1140" y="54"/>
                  </a:cubicBezTo>
                  <a:cubicBezTo>
                    <a:pt x="1049" y="187"/>
                    <a:pt x="915" y="364"/>
                    <a:pt x="760" y="546"/>
                  </a:cubicBezTo>
                  <a:cubicBezTo>
                    <a:pt x="402" y="968"/>
                    <a:pt x="1" y="1433"/>
                    <a:pt x="156" y="1813"/>
                  </a:cubicBezTo>
                  <a:cubicBezTo>
                    <a:pt x="156" y="1856"/>
                    <a:pt x="204" y="1883"/>
                    <a:pt x="225" y="1883"/>
                  </a:cubicBezTo>
                  <a:cubicBezTo>
                    <a:pt x="246" y="1883"/>
                    <a:pt x="246" y="1883"/>
                    <a:pt x="268" y="1856"/>
                  </a:cubicBezTo>
                  <a:cubicBezTo>
                    <a:pt x="311" y="1856"/>
                    <a:pt x="337" y="1792"/>
                    <a:pt x="311" y="1749"/>
                  </a:cubicBezTo>
                  <a:cubicBezTo>
                    <a:pt x="204" y="1455"/>
                    <a:pt x="557" y="1032"/>
                    <a:pt x="894" y="679"/>
                  </a:cubicBezTo>
                  <a:cubicBezTo>
                    <a:pt x="1049" y="476"/>
                    <a:pt x="1204" y="300"/>
                    <a:pt x="1295" y="145"/>
                  </a:cubicBezTo>
                  <a:cubicBezTo>
                    <a:pt x="1316" y="96"/>
                    <a:pt x="1295" y="32"/>
                    <a:pt x="1247" y="11"/>
                  </a:cubicBezTo>
                  <a:cubicBezTo>
                    <a:pt x="1235" y="4"/>
                    <a:pt x="1223" y="0"/>
                    <a:pt x="1211"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37"/>
            <p:cNvSpPr/>
            <p:nvPr/>
          </p:nvSpPr>
          <p:spPr>
            <a:xfrm>
              <a:off x="3861140" y="2042928"/>
              <a:ext cx="24132" cy="32120"/>
            </a:xfrm>
            <a:custGeom>
              <a:rect b="b" l="l" r="r" t="t"/>
              <a:pathLst>
                <a:path extrusionOk="0" h="571" w="429">
                  <a:moveTo>
                    <a:pt x="114" y="0"/>
                  </a:moveTo>
                  <a:cubicBezTo>
                    <a:pt x="88" y="0"/>
                    <a:pt x="61" y="11"/>
                    <a:pt x="48" y="36"/>
                  </a:cubicBezTo>
                  <a:cubicBezTo>
                    <a:pt x="0" y="78"/>
                    <a:pt x="27" y="126"/>
                    <a:pt x="70" y="169"/>
                  </a:cubicBezTo>
                  <a:cubicBezTo>
                    <a:pt x="161" y="233"/>
                    <a:pt x="225" y="346"/>
                    <a:pt x="225" y="479"/>
                  </a:cubicBezTo>
                  <a:cubicBezTo>
                    <a:pt x="246" y="528"/>
                    <a:pt x="268" y="570"/>
                    <a:pt x="316" y="570"/>
                  </a:cubicBezTo>
                  <a:lnTo>
                    <a:pt x="337" y="570"/>
                  </a:lnTo>
                  <a:cubicBezTo>
                    <a:pt x="380" y="549"/>
                    <a:pt x="428" y="501"/>
                    <a:pt x="401" y="458"/>
                  </a:cubicBezTo>
                  <a:cubicBezTo>
                    <a:pt x="401" y="282"/>
                    <a:pt x="294" y="126"/>
                    <a:pt x="161" y="14"/>
                  </a:cubicBezTo>
                  <a:cubicBezTo>
                    <a:pt x="150" y="5"/>
                    <a:pt x="132" y="0"/>
                    <a:pt x="114"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37"/>
            <p:cNvSpPr/>
            <p:nvPr/>
          </p:nvSpPr>
          <p:spPr>
            <a:xfrm>
              <a:off x="3855121" y="2206791"/>
              <a:ext cx="43652" cy="59853"/>
            </a:xfrm>
            <a:custGeom>
              <a:rect b="b" l="l" r="r" t="t"/>
              <a:pathLst>
                <a:path extrusionOk="0" h="1064" w="776">
                  <a:moveTo>
                    <a:pt x="102" y="1"/>
                  </a:moveTo>
                  <a:cubicBezTo>
                    <a:pt x="77" y="1"/>
                    <a:pt x="54" y="8"/>
                    <a:pt x="43" y="21"/>
                  </a:cubicBezTo>
                  <a:cubicBezTo>
                    <a:pt x="0" y="64"/>
                    <a:pt x="0" y="107"/>
                    <a:pt x="43" y="155"/>
                  </a:cubicBezTo>
                  <a:cubicBezTo>
                    <a:pt x="86" y="176"/>
                    <a:pt x="107" y="219"/>
                    <a:pt x="155" y="262"/>
                  </a:cubicBezTo>
                  <a:cubicBezTo>
                    <a:pt x="375" y="486"/>
                    <a:pt x="599" y="689"/>
                    <a:pt x="578" y="1000"/>
                  </a:cubicBezTo>
                  <a:cubicBezTo>
                    <a:pt x="578" y="1042"/>
                    <a:pt x="621" y="1064"/>
                    <a:pt x="669" y="1064"/>
                  </a:cubicBezTo>
                  <a:cubicBezTo>
                    <a:pt x="712" y="1064"/>
                    <a:pt x="754" y="1042"/>
                    <a:pt x="754" y="1000"/>
                  </a:cubicBezTo>
                  <a:cubicBezTo>
                    <a:pt x="776" y="599"/>
                    <a:pt x="535" y="374"/>
                    <a:pt x="289" y="128"/>
                  </a:cubicBezTo>
                  <a:cubicBezTo>
                    <a:pt x="241" y="107"/>
                    <a:pt x="198" y="64"/>
                    <a:pt x="177" y="21"/>
                  </a:cubicBezTo>
                  <a:cubicBezTo>
                    <a:pt x="155" y="8"/>
                    <a:pt x="127" y="1"/>
                    <a:pt x="102"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37"/>
            <p:cNvSpPr/>
            <p:nvPr/>
          </p:nvSpPr>
          <p:spPr>
            <a:xfrm>
              <a:off x="3842464" y="2502734"/>
              <a:ext cx="45171" cy="63565"/>
            </a:xfrm>
            <a:custGeom>
              <a:rect b="b" l="l" r="r" t="t"/>
              <a:pathLst>
                <a:path extrusionOk="0" h="1130" w="803">
                  <a:moveTo>
                    <a:pt x="89" y="1"/>
                  </a:moveTo>
                  <a:cubicBezTo>
                    <a:pt x="66" y="1"/>
                    <a:pt x="44" y="6"/>
                    <a:pt x="22" y="17"/>
                  </a:cubicBezTo>
                  <a:cubicBezTo>
                    <a:pt x="1" y="60"/>
                    <a:pt x="1" y="108"/>
                    <a:pt x="22" y="151"/>
                  </a:cubicBezTo>
                  <a:cubicBezTo>
                    <a:pt x="65" y="172"/>
                    <a:pt x="92" y="215"/>
                    <a:pt x="134" y="241"/>
                  </a:cubicBezTo>
                  <a:cubicBezTo>
                    <a:pt x="380" y="461"/>
                    <a:pt x="600" y="664"/>
                    <a:pt x="493" y="995"/>
                  </a:cubicBezTo>
                  <a:cubicBezTo>
                    <a:pt x="466" y="1044"/>
                    <a:pt x="493" y="1108"/>
                    <a:pt x="536" y="1108"/>
                  </a:cubicBezTo>
                  <a:cubicBezTo>
                    <a:pt x="536" y="1129"/>
                    <a:pt x="557" y="1129"/>
                    <a:pt x="557" y="1129"/>
                  </a:cubicBezTo>
                  <a:cubicBezTo>
                    <a:pt x="600" y="1129"/>
                    <a:pt x="648" y="1108"/>
                    <a:pt x="648" y="1065"/>
                  </a:cubicBezTo>
                  <a:cubicBezTo>
                    <a:pt x="803" y="594"/>
                    <a:pt x="514" y="348"/>
                    <a:pt x="247" y="108"/>
                  </a:cubicBezTo>
                  <a:lnTo>
                    <a:pt x="156" y="17"/>
                  </a:lnTo>
                  <a:cubicBezTo>
                    <a:pt x="134" y="6"/>
                    <a:pt x="112" y="1"/>
                    <a:pt x="89"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37"/>
            <p:cNvSpPr/>
            <p:nvPr/>
          </p:nvSpPr>
          <p:spPr>
            <a:xfrm>
              <a:off x="3626793" y="1809144"/>
              <a:ext cx="268381" cy="346234"/>
            </a:xfrm>
            <a:custGeom>
              <a:rect b="b" l="l" r="r" t="t"/>
              <a:pathLst>
                <a:path extrusionOk="0" h="6155" w="4771">
                  <a:moveTo>
                    <a:pt x="2914" y="0"/>
                  </a:moveTo>
                  <a:cubicBezTo>
                    <a:pt x="2617" y="0"/>
                    <a:pt x="2358" y="85"/>
                    <a:pt x="2140" y="272"/>
                  </a:cubicBezTo>
                  <a:cubicBezTo>
                    <a:pt x="1519" y="758"/>
                    <a:pt x="1273" y="1849"/>
                    <a:pt x="1225" y="2721"/>
                  </a:cubicBezTo>
                  <a:cubicBezTo>
                    <a:pt x="1182" y="3967"/>
                    <a:pt x="958" y="4994"/>
                    <a:pt x="22" y="5994"/>
                  </a:cubicBezTo>
                  <a:cubicBezTo>
                    <a:pt x="0" y="6042"/>
                    <a:pt x="0" y="6085"/>
                    <a:pt x="22" y="6127"/>
                  </a:cubicBezTo>
                  <a:cubicBezTo>
                    <a:pt x="49" y="6127"/>
                    <a:pt x="70" y="6154"/>
                    <a:pt x="91" y="6154"/>
                  </a:cubicBezTo>
                  <a:cubicBezTo>
                    <a:pt x="113" y="6154"/>
                    <a:pt x="134" y="6127"/>
                    <a:pt x="156" y="6106"/>
                  </a:cubicBezTo>
                  <a:cubicBezTo>
                    <a:pt x="1140" y="5085"/>
                    <a:pt x="1359" y="4015"/>
                    <a:pt x="1407" y="2721"/>
                  </a:cubicBezTo>
                  <a:cubicBezTo>
                    <a:pt x="1450" y="1897"/>
                    <a:pt x="1674" y="871"/>
                    <a:pt x="2252" y="405"/>
                  </a:cubicBezTo>
                  <a:cubicBezTo>
                    <a:pt x="2437" y="252"/>
                    <a:pt x="2658" y="178"/>
                    <a:pt x="2909" y="178"/>
                  </a:cubicBezTo>
                  <a:cubicBezTo>
                    <a:pt x="2992" y="178"/>
                    <a:pt x="3078" y="186"/>
                    <a:pt x="3166" y="202"/>
                  </a:cubicBezTo>
                  <a:cubicBezTo>
                    <a:pt x="3391" y="245"/>
                    <a:pt x="3567" y="357"/>
                    <a:pt x="3723" y="491"/>
                  </a:cubicBezTo>
                  <a:cubicBezTo>
                    <a:pt x="3946" y="661"/>
                    <a:pt x="4155" y="827"/>
                    <a:pt x="4476" y="827"/>
                  </a:cubicBezTo>
                  <a:cubicBezTo>
                    <a:pt x="4539" y="827"/>
                    <a:pt x="4607" y="821"/>
                    <a:pt x="4680" y="806"/>
                  </a:cubicBezTo>
                  <a:cubicBezTo>
                    <a:pt x="4728" y="780"/>
                    <a:pt x="4771" y="737"/>
                    <a:pt x="4749" y="694"/>
                  </a:cubicBezTo>
                  <a:cubicBezTo>
                    <a:pt x="4749" y="655"/>
                    <a:pt x="4717" y="619"/>
                    <a:pt x="4670" y="619"/>
                  </a:cubicBezTo>
                  <a:cubicBezTo>
                    <a:pt x="4660" y="619"/>
                    <a:pt x="4649" y="621"/>
                    <a:pt x="4637" y="625"/>
                  </a:cubicBezTo>
                  <a:cubicBezTo>
                    <a:pt x="4570" y="642"/>
                    <a:pt x="4508" y="649"/>
                    <a:pt x="4451" y="649"/>
                  </a:cubicBezTo>
                  <a:cubicBezTo>
                    <a:pt x="4203" y="649"/>
                    <a:pt x="4035" y="505"/>
                    <a:pt x="3835" y="357"/>
                  </a:cubicBezTo>
                  <a:cubicBezTo>
                    <a:pt x="3658" y="224"/>
                    <a:pt x="3477" y="68"/>
                    <a:pt x="3209" y="26"/>
                  </a:cubicBezTo>
                  <a:cubicBezTo>
                    <a:pt x="3107" y="9"/>
                    <a:pt x="3008" y="0"/>
                    <a:pt x="2914" y="0"/>
                  </a:cubicBezTo>
                  <a:close/>
                </a:path>
              </a:pathLst>
            </a:custGeom>
            <a:solidFill>
              <a:srgbClr val="88BE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37"/>
            <p:cNvSpPr/>
            <p:nvPr/>
          </p:nvSpPr>
          <p:spPr>
            <a:xfrm>
              <a:off x="3810007" y="1939311"/>
              <a:ext cx="92704" cy="541824"/>
            </a:xfrm>
            <a:custGeom>
              <a:rect b="b" l="l" r="r" t="t"/>
              <a:pathLst>
                <a:path extrusionOk="0" h="9632" w="1648">
                  <a:moveTo>
                    <a:pt x="1421" y="0"/>
                  </a:moveTo>
                  <a:cubicBezTo>
                    <a:pt x="1387" y="0"/>
                    <a:pt x="1359" y="35"/>
                    <a:pt x="1359" y="70"/>
                  </a:cubicBezTo>
                  <a:cubicBezTo>
                    <a:pt x="1268" y="674"/>
                    <a:pt x="1289" y="1321"/>
                    <a:pt x="1337" y="1968"/>
                  </a:cubicBezTo>
                  <a:cubicBezTo>
                    <a:pt x="1401" y="2947"/>
                    <a:pt x="1471" y="3947"/>
                    <a:pt x="1070" y="4749"/>
                  </a:cubicBezTo>
                  <a:lnTo>
                    <a:pt x="1043" y="4776"/>
                  </a:lnTo>
                  <a:cubicBezTo>
                    <a:pt x="535" y="5797"/>
                    <a:pt x="0" y="6824"/>
                    <a:pt x="241" y="8049"/>
                  </a:cubicBezTo>
                  <a:cubicBezTo>
                    <a:pt x="289" y="8295"/>
                    <a:pt x="423" y="8541"/>
                    <a:pt x="578" y="8739"/>
                  </a:cubicBezTo>
                  <a:cubicBezTo>
                    <a:pt x="733" y="9006"/>
                    <a:pt x="909" y="9273"/>
                    <a:pt x="867" y="9519"/>
                  </a:cubicBezTo>
                  <a:cubicBezTo>
                    <a:pt x="867" y="9562"/>
                    <a:pt x="909" y="9610"/>
                    <a:pt x="957" y="9632"/>
                  </a:cubicBezTo>
                  <a:cubicBezTo>
                    <a:pt x="1000" y="9632"/>
                    <a:pt x="1043" y="9589"/>
                    <a:pt x="1043" y="9541"/>
                  </a:cubicBezTo>
                  <a:cubicBezTo>
                    <a:pt x="1091" y="9231"/>
                    <a:pt x="909" y="8942"/>
                    <a:pt x="711" y="8653"/>
                  </a:cubicBezTo>
                  <a:cubicBezTo>
                    <a:pt x="578" y="8450"/>
                    <a:pt x="444" y="8225"/>
                    <a:pt x="401" y="8027"/>
                  </a:cubicBezTo>
                  <a:cubicBezTo>
                    <a:pt x="198" y="6867"/>
                    <a:pt x="690" y="5888"/>
                    <a:pt x="1203" y="4862"/>
                  </a:cubicBezTo>
                  <a:lnTo>
                    <a:pt x="1225" y="4840"/>
                  </a:lnTo>
                  <a:cubicBezTo>
                    <a:pt x="1647" y="3995"/>
                    <a:pt x="1578" y="2947"/>
                    <a:pt x="1514" y="1942"/>
                  </a:cubicBezTo>
                  <a:cubicBezTo>
                    <a:pt x="1471" y="1300"/>
                    <a:pt x="1444" y="674"/>
                    <a:pt x="1535" y="97"/>
                  </a:cubicBezTo>
                  <a:cubicBezTo>
                    <a:pt x="1535" y="49"/>
                    <a:pt x="1492" y="6"/>
                    <a:pt x="1444" y="6"/>
                  </a:cubicBezTo>
                  <a:cubicBezTo>
                    <a:pt x="1436" y="2"/>
                    <a:pt x="1428" y="0"/>
                    <a:pt x="1421" y="0"/>
                  </a:cubicBezTo>
                  <a:close/>
                </a:path>
              </a:pathLst>
            </a:custGeom>
            <a:solidFill>
              <a:srgbClr val="88BE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37"/>
            <p:cNvSpPr/>
            <p:nvPr/>
          </p:nvSpPr>
          <p:spPr>
            <a:xfrm>
              <a:off x="3892697" y="2114369"/>
              <a:ext cx="27451" cy="41008"/>
            </a:xfrm>
            <a:custGeom>
              <a:rect b="b" l="l" r="r" t="t"/>
              <a:pathLst>
                <a:path extrusionOk="0" h="729" w="488">
                  <a:moveTo>
                    <a:pt x="79" y="1"/>
                  </a:moveTo>
                  <a:cubicBezTo>
                    <a:pt x="54" y="1"/>
                    <a:pt x="33" y="12"/>
                    <a:pt x="22" y="33"/>
                  </a:cubicBezTo>
                  <a:cubicBezTo>
                    <a:pt x="1" y="81"/>
                    <a:pt x="1" y="124"/>
                    <a:pt x="22" y="167"/>
                  </a:cubicBezTo>
                  <a:cubicBezTo>
                    <a:pt x="177" y="300"/>
                    <a:pt x="268" y="461"/>
                    <a:pt x="290" y="637"/>
                  </a:cubicBezTo>
                  <a:cubicBezTo>
                    <a:pt x="311" y="680"/>
                    <a:pt x="332" y="728"/>
                    <a:pt x="375" y="728"/>
                  </a:cubicBezTo>
                  <a:lnTo>
                    <a:pt x="402" y="728"/>
                  </a:lnTo>
                  <a:cubicBezTo>
                    <a:pt x="445" y="701"/>
                    <a:pt x="488" y="659"/>
                    <a:pt x="466" y="616"/>
                  </a:cubicBezTo>
                  <a:cubicBezTo>
                    <a:pt x="445" y="391"/>
                    <a:pt x="332" y="193"/>
                    <a:pt x="156" y="33"/>
                  </a:cubicBezTo>
                  <a:cubicBezTo>
                    <a:pt x="132" y="12"/>
                    <a:pt x="104" y="1"/>
                    <a:pt x="79" y="1"/>
                  </a:cubicBezTo>
                  <a:close/>
                </a:path>
              </a:pathLst>
            </a:custGeom>
            <a:solidFill>
              <a:srgbClr val="88BE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37"/>
            <p:cNvSpPr/>
            <p:nvPr/>
          </p:nvSpPr>
          <p:spPr>
            <a:xfrm>
              <a:off x="3800950" y="2375323"/>
              <a:ext cx="28970" cy="91973"/>
            </a:xfrm>
            <a:custGeom>
              <a:rect b="b" l="l" r="r" t="t"/>
              <a:pathLst>
                <a:path extrusionOk="0" h="1635" w="515">
                  <a:moveTo>
                    <a:pt x="410" y="0"/>
                  </a:moveTo>
                  <a:cubicBezTo>
                    <a:pt x="379" y="0"/>
                    <a:pt x="353" y="15"/>
                    <a:pt x="338" y="30"/>
                  </a:cubicBezTo>
                  <a:cubicBezTo>
                    <a:pt x="113" y="453"/>
                    <a:pt x="1" y="966"/>
                    <a:pt x="28" y="1571"/>
                  </a:cubicBezTo>
                  <a:cubicBezTo>
                    <a:pt x="28" y="1613"/>
                    <a:pt x="70" y="1635"/>
                    <a:pt x="113" y="1635"/>
                  </a:cubicBezTo>
                  <a:cubicBezTo>
                    <a:pt x="161" y="1635"/>
                    <a:pt x="204" y="1613"/>
                    <a:pt x="204" y="1571"/>
                  </a:cubicBezTo>
                  <a:cubicBezTo>
                    <a:pt x="183" y="988"/>
                    <a:pt x="295" y="522"/>
                    <a:pt x="493" y="121"/>
                  </a:cubicBezTo>
                  <a:cubicBezTo>
                    <a:pt x="514" y="100"/>
                    <a:pt x="493" y="30"/>
                    <a:pt x="450" y="9"/>
                  </a:cubicBezTo>
                  <a:cubicBezTo>
                    <a:pt x="436" y="3"/>
                    <a:pt x="422" y="0"/>
                    <a:pt x="410" y="0"/>
                  </a:cubicBezTo>
                  <a:close/>
                </a:path>
              </a:pathLst>
            </a:custGeom>
            <a:solidFill>
              <a:srgbClr val="88BE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37"/>
            <p:cNvSpPr/>
            <p:nvPr/>
          </p:nvSpPr>
          <p:spPr>
            <a:xfrm>
              <a:off x="3850002" y="2253818"/>
              <a:ext cx="37633" cy="53159"/>
            </a:xfrm>
            <a:custGeom>
              <a:rect b="b" l="l" r="r" t="t"/>
              <a:pathLst>
                <a:path extrusionOk="0" h="945" w="669">
                  <a:moveTo>
                    <a:pt x="99" y="0"/>
                  </a:moveTo>
                  <a:cubicBezTo>
                    <a:pt x="68" y="0"/>
                    <a:pt x="38" y="20"/>
                    <a:pt x="22" y="51"/>
                  </a:cubicBezTo>
                  <a:cubicBezTo>
                    <a:pt x="0" y="94"/>
                    <a:pt x="22" y="142"/>
                    <a:pt x="65" y="164"/>
                  </a:cubicBezTo>
                  <a:cubicBezTo>
                    <a:pt x="311" y="276"/>
                    <a:pt x="492" y="565"/>
                    <a:pt x="492" y="854"/>
                  </a:cubicBezTo>
                  <a:cubicBezTo>
                    <a:pt x="492" y="896"/>
                    <a:pt x="535" y="944"/>
                    <a:pt x="578" y="944"/>
                  </a:cubicBezTo>
                  <a:cubicBezTo>
                    <a:pt x="626" y="944"/>
                    <a:pt x="669" y="896"/>
                    <a:pt x="669" y="854"/>
                  </a:cubicBezTo>
                  <a:cubicBezTo>
                    <a:pt x="669" y="474"/>
                    <a:pt x="444" y="142"/>
                    <a:pt x="134" y="9"/>
                  </a:cubicBezTo>
                  <a:cubicBezTo>
                    <a:pt x="123" y="3"/>
                    <a:pt x="111" y="0"/>
                    <a:pt x="99" y="0"/>
                  </a:cubicBezTo>
                  <a:close/>
                </a:path>
              </a:pathLst>
            </a:custGeom>
            <a:solidFill>
              <a:srgbClr val="88BE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37"/>
            <p:cNvSpPr/>
            <p:nvPr/>
          </p:nvSpPr>
          <p:spPr>
            <a:xfrm>
              <a:off x="3874978" y="1626155"/>
              <a:ext cx="41571" cy="214547"/>
            </a:xfrm>
            <a:custGeom>
              <a:rect b="b" l="l" r="r" t="t"/>
              <a:pathLst>
                <a:path extrusionOk="0" h="3814" w="739">
                  <a:moveTo>
                    <a:pt x="471" y="1"/>
                  </a:moveTo>
                  <a:cubicBezTo>
                    <a:pt x="423" y="1"/>
                    <a:pt x="380" y="22"/>
                    <a:pt x="359" y="70"/>
                  </a:cubicBezTo>
                  <a:cubicBezTo>
                    <a:pt x="246" y="514"/>
                    <a:pt x="337" y="985"/>
                    <a:pt x="423" y="1428"/>
                  </a:cubicBezTo>
                  <a:cubicBezTo>
                    <a:pt x="492" y="1808"/>
                    <a:pt x="557" y="2140"/>
                    <a:pt x="514" y="2428"/>
                  </a:cubicBezTo>
                  <a:cubicBezTo>
                    <a:pt x="514" y="2541"/>
                    <a:pt x="450" y="2674"/>
                    <a:pt x="380" y="2829"/>
                  </a:cubicBezTo>
                  <a:cubicBezTo>
                    <a:pt x="225" y="3145"/>
                    <a:pt x="0" y="3567"/>
                    <a:pt x="423" y="3792"/>
                  </a:cubicBezTo>
                  <a:cubicBezTo>
                    <a:pt x="423" y="3813"/>
                    <a:pt x="450" y="3813"/>
                    <a:pt x="471" y="3813"/>
                  </a:cubicBezTo>
                  <a:cubicBezTo>
                    <a:pt x="492" y="3813"/>
                    <a:pt x="514" y="3792"/>
                    <a:pt x="535" y="3765"/>
                  </a:cubicBezTo>
                  <a:cubicBezTo>
                    <a:pt x="557" y="3723"/>
                    <a:pt x="557" y="3680"/>
                    <a:pt x="514" y="3658"/>
                  </a:cubicBezTo>
                  <a:cubicBezTo>
                    <a:pt x="246" y="3498"/>
                    <a:pt x="337" y="3279"/>
                    <a:pt x="535" y="2899"/>
                  </a:cubicBezTo>
                  <a:cubicBezTo>
                    <a:pt x="605" y="2744"/>
                    <a:pt x="690" y="2610"/>
                    <a:pt x="690" y="2455"/>
                  </a:cubicBezTo>
                  <a:cubicBezTo>
                    <a:pt x="738" y="2140"/>
                    <a:pt x="669" y="1787"/>
                    <a:pt x="605" y="1407"/>
                  </a:cubicBezTo>
                  <a:cubicBezTo>
                    <a:pt x="514" y="958"/>
                    <a:pt x="423" y="514"/>
                    <a:pt x="535" y="113"/>
                  </a:cubicBezTo>
                  <a:cubicBezTo>
                    <a:pt x="535" y="70"/>
                    <a:pt x="514" y="22"/>
                    <a:pt x="471" y="1"/>
                  </a:cubicBezTo>
                  <a:close/>
                </a:path>
              </a:pathLst>
            </a:custGeom>
            <a:solidFill>
              <a:srgbClr val="88BE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37"/>
            <p:cNvSpPr/>
            <p:nvPr/>
          </p:nvSpPr>
          <p:spPr>
            <a:xfrm>
              <a:off x="3862659" y="1800312"/>
              <a:ext cx="48771" cy="46690"/>
            </a:xfrm>
            <a:custGeom>
              <a:rect b="b" l="l" r="r" t="t"/>
              <a:pathLst>
                <a:path extrusionOk="0" h="830" w="867">
                  <a:moveTo>
                    <a:pt x="444" y="1"/>
                  </a:moveTo>
                  <a:cubicBezTo>
                    <a:pt x="374" y="1"/>
                    <a:pt x="134" y="204"/>
                    <a:pt x="134" y="204"/>
                  </a:cubicBezTo>
                  <a:cubicBezTo>
                    <a:pt x="64" y="247"/>
                    <a:pt x="43" y="316"/>
                    <a:pt x="0" y="402"/>
                  </a:cubicBezTo>
                  <a:lnTo>
                    <a:pt x="0" y="429"/>
                  </a:lnTo>
                  <a:lnTo>
                    <a:pt x="0" y="450"/>
                  </a:lnTo>
                  <a:cubicBezTo>
                    <a:pt x="21" y="562"/>
                    <a:pt x="43" y="669"/>
                    <a:pt x="86" y="760"/>
                  </a:cubicBezTo>
                  <a:lnTo>
                    <a:pt x="107" y="803"/>
                  </a:lnTo>
                  <a:lnTo>
                    <a:pt x="155" y="830"/>
                  </a:lnTo>
                  <a:lnTo>
                    <a:pt x="241" y="830"/>
                  </a:lnTo>
                  <a:lnTo>
                    <a:pt x="267" y="803"/>
                  </a:lnTo>
                  <a:lnTo>
                    <a:pt x="310" y="782"/>
                  </a:lnTo>
                  <a:lnTo>
                    <a:pt x="310" y="739"/>
                  </a:lnTo>
                  <a:cubicBezTo>
                    <a:pt x="310" y="493"/>
                    <a:pt x="444" y="316"/>
                    <a:pt x="690" y="204"/>
                  </a:cubicBezTo>
                  <a:lnTo>
                    <a:pt x="866" y="113"/>
                  </a:lnTo>
                  <a:lnTo>
                    <a:pt x="690" y="49"/>
                  </a:lnTo>
                  <a:cubicBezTo>
                    <a:pt x="642" y="28"/>
                    <a:pt x="578" y="1"/>
                    <a:pt x="535"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37"/>
            <p:cNvSpPr/>
            <p:nvPr/>
          </p:nvSpPr>
          <p:spPr>
            <a:xfrm>
              <a:off x="3857540" y="1795531"/>
              <a:ext cx="65309" cy="56309"/>
            </a:xfrm>
            <a:custGeom>
              <a:rect b="b" l="l" r="r" t="t"/>
              <a:pathLst>
                <a:path extrusionOk="0" h="1001" w="1161">
                  <a:moveTo>
                    <a:pt x="626" y="177"/>
                  </a:moveTo>
                  <a:cubicBezTo>
                    <a:pt x="647" y="177"/>
                    <a:pt x="690" y="177"/>
                    <a:pt x="733" y="198"/>
                  </a:cubicBezTo>
                  <a:cubicBezTo>
                    <a:pt x="401" y="380"/>
                    <a:pt x="310" y="621"/>
                    <a:pt x="310" y="824"/>
                  </a:cubicBezTo>
                  <a:lnTo>
                    <a:pt x="268" y="824"/>
                  </a:lnTo>
                  <a:cubicBezTo>
                    <a:pt x="225" y="712"/>
                    <a:pt x="198" y="599"/>
                    <a:pt x="177" y="514"/>
                  </a:cubicBezTo>
                  <a:cubicBezTo>
                    <a:pt x="198" y="466"/>
                    <a:pt x="225" y="401"/>
                    <a:pt x="289" y="353"/>
                  </a:cubicBezTo>
                  <a:cubicBezTo>
                    <a:pt x="289" y="332"/>
                    <a:pt x="514" y="177"/>
                    <a:pt x="535" y="177"/>
                  </a:cubicBezTo>
                  <a:lnTo>
                    <a:pt x="535" y="198"/>
                  </a:lnTo>
                  <a:lnTo>
                    <a:pt x="556" y="177"/>
                  </a:lnTo>
                  <a:close/>
                  <a:moveTo>
                    <a:pt x="535" y="0"/>
                  </a:moveTo>
                  <a:cubicBezTo>
                    <a:pt x="401" y="0"/>
                    <a:pt x="155" y="220"/>
                    <a:pt x="155" y="220"/>
                  </a:cubicBezTo>
                  <a:cubicBezTo>
                    <a:pt x="91" y="289"/>
                    <a:pt x="43" y="353"/>
                    <a:pt x="0" y="444"/>
                  </a:cubicBezTo>
                  <a:lnTo>
                    <a:pt x="0" y="514"/>
                  </a:lnTo>
                  <a:lnTo>
                    <a:pt x="0" y="556"/>
                  </a:lnTo>
                  <a:cubicBezTo>
                    <a:pt x="22" y="669"/>
                    <a:pt x="64" y="781"/>
                    <a:pt x="91" y="867"/>
                  </a:cubicBezTo>
                  <a:lnTo>
                    <a:pt x="134" y="979"/>
                  </a:lnTo>
                  <a:lnTo>
                    <a:pt x="225" y="1000"/>
                  </a:lnTo>
                  <a:lnTo>
                    <a:pt x="332" y="1000"/>
                  </a:lnTo>
                  <a:lnTo>
                    <a:pt x="401" y="958"/>
                  </a:lnTo>
                  <a:lnTo>
                    <a:pt x="465" y="915"/>
                  </a:lnTo>
                  <a:lnTo>
                    <a:pt x="492" y="824"/>
                  </a:lnTo>
                  <a:cubicBezTo>
                    <a:pt x="492" y="621"/>
                    <a:pt x="599" y="466"/>
                    <a:pt x="824" y="380"/>
                  </a:cubicBezTo>
                  <a:lnTo>
                    <a:pt x="1161" y="198"/>
                  </a:lnTo>
                  <a:lnTo>
                    <a:pt x="824" y="43"/>
                  </a:lnTo>
                  <a:cubicBezTo>
                    <a:pt x="760" y="22"/>
                    <a:pt x="690" y="0"/>
                    <a:pt x="626" y="0"/>
                  </a:cubicBezTo>
                  <a:close/>
                </a:path>
              </a:pathLst>
            </a:custGeom>
            <a:solidFill>
              <a:srgbClr val="FFDB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37"/>
            <p:cNvSpPr/>
            <p:nvPr/>
          </p:nvSpPr>
          <p:spPr>
            <a:xfrm>
              <a:off x="3916492" y="1809369"/>
              <a:ext cx="40052" cy="38870"/>
            </a:xfrm>
            <a:custGeom>
              <a:rect b="b" l="l" r="r" t="t"/>
              <a:pathLst>
                <a:path extrusionOk="0" h="691" w="712">
                  <a:moveTo>
                    <a:pt x="401" y="0"/>
                  </a:moveTo>
                  <a:lnTo>
                    <a:pt x="198" y="134"/>
                  </a:lnTo>
                  <a:lnTo>
                    <a:pt x="220" y="177"/>
                  </a:lnTo>
                  <a:cubicBezTo>
                    <a:pt x="134" y="220"/>
                    <a:pt x="22" y="289"/>
                    <a:pt x="22" y="401"/>
                  </a:cubicBezTo>
                  <a:cubicBezTo>
                    <a:pt x="0" y="556"/>
                    <a:pt x="134" y="621"/>
                    <a:pt x="246" y="642"/>
                  </a:cubicBezTo>
                  <a:lnTo>
                    <a:pt x="332" y="642"/>
                  </a:lnTo>
                  <a:cubicBezTo>
                    <a:pt x="380" y="642"/>
                    <a:pt x="444" y="642"/>
                    <a:pt x="487" y="669"/>
                  </a:cubicBezTo>
                  <a:lnTo>
                    <a:pt x="599" y="690"/>
                  </a:lnTo>
                  <a:lnTo>
                    <a:pt x="599" y="578"/>
                  </a:lnTo>
                  <a:cubicBezTo>
                    <a:pt x="599" y="466"/>
                    <a:pt x="599" y="401"/>
                    <a:pt x="647" y="375"/>
                  </a:cubicBezTo>
                  <a:lnTo>
                    <a:pt x="712" y="310"/>
                  </a:lnTo>
                  <a:lnTo>
                    <a:pt x="557" y="155"/>
                  </a:lnTo>
                  <a:lnTo>
                    <a:pt x="514" y="177"/>
                  </a:lnTo>
                  <a:lnTo>
                    <a:pt x="514" y="177"/>
                  </a:lnTo>
                  <a:lnTo>
                    <a:pt x="535" y="155"/>
                  </a:lnTo>
                  <a:lnTo>
                    <a:pt x="401" y="0"/>
                  </a:ln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37"/>
            <p:cNvSpPr/>
            <p:nvPr/>
          </p:nvSpPr>
          <p:spPr>
            <a:xfrm>
              <a:off x="3911373" y="1803068"/>
              <a:ext cx="51471" cy="51471"/>
            </a:xfrm>
            <a:custGeom>
              <a:rect b="b" l="l" r="r" t="t"/>
              <a:pathLst>
                <a:path extrusionOk="0" h="915" w="915">
                  <a:moveTo>
                    <a:pt x="471" y="219"/>
                  </a:moveTo>
                  <a:lnTo>
                    <a:pt x="514" y="267"/>
                  </a:lnTo>
                  <a:cubicBezTo>
                    <a:pt x="471" y="332"/>
                    <a:pt x="471" y="422"/>
                    <a:pt x="471" y="422"/>
                  </a:cubicBezTo>
                  <a:cubicBezTo>
                    <a:pt x="471" y="444"/>
                    <a:pt x="471" y="444"/>
                    <a:pt x="492" y="465"/>
                  </a:cubicBezTo>
                  <a:cubicBezTo>
                    <a:pt x="514" y="465"/>
                    <a:pt x="514" y="444"/>
                    <a:pt x="535" y="444"/>
                  </a:cubicBezTo>
                  <a:cubicBezTo>
                    <a:pt x="535" y="422"/>
                    <a:pt x="605" y="401"/>
                    <a:pt x="626" y="380"/>
                  </a:cubicBezTo>
                  <a:lnTo>
                    <a:pt x="669" y="422"/>
                  </a:lnTo>
                  <a:cubicBezTo>
                    <a:pt x="605" y="465"/>
                    <a:pt x="605" y="599"/>
                    <a:pt x="605" y="690"/>
                  </a:cubicBezTo>
                  <a:cubicBezTo>
                    <a:pt x="535" y="668"/>
                    <a:pt x="492" y="668"/>
                    <a:pt x="423" y="668"/>
                  </a:cubicBezTo>
                  <a:lnTo>
                    <a:pt x="337" y="668"/>
                  </a:lnTo>
                  <a:cubicBezTo>
                    <a:pt x="311" y="668"/>
                    <a:pt x="177" y="647"/>
                    <a:pt x="204" y="535"/>
                  </a:cubicBezTo>
                  <a:cubicBezTo>
                    <a:pt x="204" y="422"/>
                    <a:pt x="359" y="353"/>
                    <a:pt x="402" y="332"/>
                  </a:cubicBezTo>
                  <a:cubicBezTo>
                    <a:pt x="423" y="332"/>
                    <a:pt x="423" y="332"/>
                    <a:pt x="423" y="310"/>
                  </a:cubicBezTo>
                  <a:lnTo>
                    <a:pt x="423" y="289"/>
                  </a:lnTo>
                  <a:lnTo>
                    <a:pt x="402" y="267"/>
                  </a:lnTo>
                  <a:lnTo>
                    <a:pt x="471" y="219"/>
                  </a:lnTo>
                  <a:close/>
                  <a:moveTo>
                    <a:pt x="492" y="0"/>
                  </a:moveTo>
                  <a:lnTo>
                    <a:pt x="380" y="86"/>
                  </a:lnTo>
                  <a:lnTo>
                    <a:pt x="311" y="112"/>
                  </a:lnTo>
                  <a:lnTo>
                    <a:pt x="156" y="219"/>
                  </a:lnTo>
                  <a:lnTo>
                    <a:pt x="177" y="267"/>
                  </a:lnTo>
                  <a:cubicBezTo>
                    <a:pt x="113" y="310"/>
                    <a:pt x="22" y="401"/>
                    <a:pt x="22" y="513"/>
                  </a:cubicBezTo>
                  <a:cubicBezTo>
                    <a:pt x="0" y="668"/>
                    <a:pt x="113" y="802"/>
                    <a:pt x="311" y="845"/>
                  </a:cubicBezTo>
                  <a:lnTo>
                    <a:pt x="557" y="845"/>
                  </a:lnTo>
                  <a:lnTo>
                    <a:pt x="781" y="914"/>
                  </a:lnTo>
                  <a:lnTo>
                    <a:pt x="781" y="668"/>
                  </a:lnTo>
                  <a:lnTo>
                    <a:pt x="781" y="556"/>
                  </a:lnTo>
                  <a:lnTo>
                    <a:pt x="915" y="444"/>
                  </a:lnTo>
                  <a:lnTo>
                    <a:pt x="803" y="310"/>
                  </a:lnTo>
                  <a:lnTo>
                    <a:pt x="781" y="267"/>
                  </a:lnTo>
                  <a:lnTo>
                    <a:pt x="690" y="134"/>
                  </a:lnTo>
                  <a:lnTo>
                    <a:pt x="648" y="155"/>
                  </a:lnTo>
                  <a:lnTo>
                    <a:pt x="605" y="112"/>
                  </a:lnTo>
                  <a:lnTo>
                    <a:pt x="492" y="0"/>
                  </a:lnTo>
                  <a:close/>
                </a:path>
              </a:pathLst>
            </a:custGeom>
            <a:solidFill>
              <a:srgbClr val="FFDB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37"/>
            <p:cNvSpPr/>
            <p:nvPr/>
          </p:nvSpPr>
          <p:spPr>
            <a:xfrm>
              <a:off x="3834983" y="1840645"/>
              <a:ext cx="45171" cy="78866"/>
            </a:xfrm>
            <a:custGeom>
              <a:rect b="b" l="l" r="r" t="t"/>
              <a:pathLst>
                <a:path extrusionOk="0" h="1402" w="803">
                  <a:moveTo>
                    <a:pt x="578" y="0"/>
                  </a:moveTo>
                  <a:cubicBezTo>
                    <a:pt x="513" y="0"/>
                    <a:pt x="444" y="22"/>
                    <a:pt x="380" y="22"/>
                  </a:cubicBezTo>
                  <a:cubicBezTo>
                    <a:pt x="267" y="65"/>
                    <a:pt x="155" y="156"/>
                    <a:pt x="112" y="268"/>
                  </a:cubicBezTo>
                  <a:cubicBezTo>
                    <a:pt x="0" y="487"/>
                    <a:pt x="155" y="845"/>
                    <a:pt x="267" y="1022"/>
                  </a:cubicBezTo>
                  <a:lnTo>
                    <a:pt x="465" y="1402"/>
                  </a:lnTo>
                  <a:lnTo>
                    <a:pt x="423" y="979"/>
                  </a:lnTo>
                  <a:lnTo>
                    <a:pt x="423" y="824"/>
                  </a:lnTo>
                  <a:cubicBezTo>
                    <a:pt x="423" y="487"/>
                    <a:pt x="556" y="268"/>
                    <a:pt x="669" y="156"/>
                  </a:cubicBezTo>
                  <a:lnTo>
                    <a:pt x="802" y="22"/>
                  </a:lnTo>
                  <a:lnTo>
                    <a:pt x="626" y="0"/>
                  </a:lnTo>
                  <a:close/>
                  <a:moveTo>
                    <a:pt x="465" y="1402"/>
                  </a:moveTo>
                  <a:lnTo>
                    <a:pt x="465" y="1402"/>
                  </a:lnTo>
                  <a:lnTo>
                    <a:pt x="465" y="1402"/>
                  </a:ln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37"/>
            <p:cNvSpPr/>
            <p:nvPr/>
          </p:nvSpPr>
          <p:spPr>
            <a:xfrm>
              <a:off x="3829864" y="1835526"/>
              <a:ext cx="61428" cy="107780"/>
            </a:xfrm>
            <a:custGeom>
              <a:rect b="b" l="l" r="r" t="t"/>
              <a:pathLst>
                <a:path extrusionOk="0" h="1916" w="1092">
                  <a:moveTo>
                    <a:pt x="717" y="177"/>
                  </a:moveTo>
                  <a:cubicBezTo>
                    <a:pt x="583" y="289"/>
                    <a:pt x="423" y="535"/>
                    <a:pt x="423" y="915"/>
                  </a:cubicBezTo>
                  <a:lnTo>
                    <a:pt x="423" y="1091"/>
                  </a:lnTo>
                  <a:cubicBezTo>
                    <a:pt x="337" y="894"/>
                    <a:pt x="203" y="578"/>
                    <a:pt x="268" y="402"/>
                  </a:cubicBezTo>
                  <a:cubicBezTo>
                    <a:pt x="337" y="311"/>
                    <a:pt x="401" y="247"/>
                    <a:pt x="514" y="204"/>
                  </a:cubicBezTo>
                  <a:cubicBezTo>
                    <a:pt x="556" y="177"/>
                    <a:pt x="604" y="177"/>
                    <a:pt x="669" y="177"/>
                  </a:cubicBezTo>
                  <a:close/>
                  <a:moveTo>
                    <a:pt x="669" y="1"/>
                  </a:moveTo>
                  <a:cubicBezTo>
                    <a:pt x="583" y="1"/>
                    <a:pt x="514" y="22"/>
                    <a:pt x="449" y="43"/>
                  </a:cubicBezTo>
                  <a:cubicBezTo>
                    <a:pt x="316" y="91"/>
                    <a:pt x="182" y="177"/>
                    <a:pt x="113" y="337"/>
                  </a:cubicBezTo>
                  <a:cubicBezTo>
                    <a:pt x="0" y="557"/>
                    <a:pt x="134" y="915"/>
                    <a:pt x="268" y="1161"/>
                  </a:cubicBezTo>
                  <a:lnTo>
                    <a:pt x="669" y="1915"/>
                  </a:lnTo>
                  <a:lnTo>
                    <a:pt x="604" y="1070"/>
                  </a:lnTo>
                  <a:lnTo>
                    <a:pt x="604" y="915"/>
                  </a:lnTo>
                  <a:cubicBezTo>
                    <a:pt x="604" y="605"/>
                    <a:pt x="738" y="402"/>
                    <a:pt x="824" y="311"/>
                  </a:cubicBezTo>
                  <a:lnTo>
                    <a:pt x="1091" y="43"/>
                  </a:lnTo>
                  <a:lnTo>
                    <a:pt x="717" y="1"/>
                  </a:lnTo>
                  <a:close/>
                </a:path>
              </a:pathLst>
            </a:custGeom>
            <a:solidFill>
              <a:srgbClr val="FFDB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37"/>
            <p:cNvSpPr/>
            <p:nvPr/>
          </p:nvSpPr>
          <p:spPr>
            <a:xfrm>
              <a:off x="3858721" y="1800312"/>
              <a:ext cx="125499" cy="165551"/>
            </a:xfrm>
            <a:custGeom>
              <a:rect b="b" l="l" r="r" t="t"/>
              <a:pathLst>
                <a:path extrusionOk="0" h="2943" w="2231">
                  <a:moveTo>
                    <a:pt x="1182" y="1"/>
                  </a:moveTo>
                  <a:lnTo>
                    <a:pt x="1113" y="28"/>
                  </a:lnTo>
                  <a:cubicBezTo>
                    <a:pt x="1070" y="28"/>
                    <a:pt x="1027" y="49"/>
                    <a:pt x="958" y="70"/>
                  </a:cubicBezTo>
                  <a:cubicBezTo>
                    <a:pt x="605" y="183"/>
                    <a:pt x="402" y="429"/>
                    <a:pt x="380" y="739"/>
                  </a:cubicBezTo>
                  <a:cubicBezTo>
                    <a:pt x="289" y="782"/>
                    <a:pt x="1" y="1028"/>
                    <a:pt x="1" y="1541"/>
                  </a:cubicBezTo>
                  <a:cubicBezTo>
                    <a:pt x="1" y="1808"/>
                    <a:pt x="1" y="2520"/>
                    <a:pt x="979" y="2835"/>
                  </a:cubicBezTo>
                  <a:cubicBezTo>
                    <a:pt x="1092" y="2878"/>
                    <a:pt x="1407" y="2942"/>
                    <a:pt x="1541" y="2942"/>
                  </a:cubicBezTo>
                  <a:lnTo>
                    <a:pt x="1584" y="2942"/>
                  </a:lnTo>
                  <a:cubicBezTo>
                    <a:pt x="1648" y="2942"/>
                    <a:pt x="1739" y="2942"/>
                    <a:pt x="1829" y="2899"/>
                  </a:cubicBezTo>
                  <a:cubicBezTo>
                    <a:pt x="2006" y="2857"/>
                    <a:pt x="2209" y="2701"/>
                    <a:pt x="2231" y="2300"/>
                  </a:cubicBezTo>
                  <a:lnTo>
                    <a:pt x="2231" y="1851"/>
                  </a:lnTo>
                  <a:cubicBezTo>
                    <a:pt x="2231" y="1696"/>
                    <a:pt x="2161" y="1338"/>
                    <a:pt x="2118" y="1252"/>
                  </a:cubicBezTo>
                  <a:cubicBezTo>
                    <a:pt x="2075" y="1161"/>
                    <a:pt x="2006" y="1049"/>
                    <a:pt x="1942" y="985"/>
                  </a:cubicBezTo>
                  <a:cubicBezTo>
                    <a:pt x="1781" y="851"/>
                    <a:pt x="1605" y="803"/>
                    <a:pt x="1359" y="803"/>
                  </a:cubicBezTo>
                  <a:lnTo>
                    <a:pt x="1295" y="803"/>
                  </a:lnTo>
                  <a:cubicBezTo>
                    <a:pt x="1273" y="803"/>
                    <a:pt x="1273" y="782"/>
                    <a:pt x="1247" y="782"/>
                  </a:cubicBezTo>
                  <a:lnTo>
                    <a:pt x="1204" y="782"/>
                  </a:lnTo>
                  <a:cubicBezTo>
                    <a:pt x="1161" y="782"/>
                    <a:pt x="1027" y="739"/>
                    <a:pt x="1027" y="605"/>
                  </a:cubicBezTo>
                  <a:cubicBezTo>
                    <a:pt x="1049" y="471"/>
                    <a:pt x="1225" y="381"/>
                    <a:pt x="1295" y="359"/>
                  </a:cubicBezTo>
                  <a:lnTo>
                    <a:pt x="1380" y="316"/>
                  </a:lnTo>
                  <a:lnTo>
                    <a:pt x="1182" y="1"/>
                  </a:ln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37"/>
            <p:cNvSpPr/>
            <p:nvPr/>
          </p:nvSpPr>
          <p:spPr>
            <a:xfrm>
              <a:off x="3853602" y="1795531"/>
              <a:ext cx="135456" cy="175452"/>
            </a:xfrm>
            <a:custGeom>
              <a:rect b="b" l="l" r="r" t="t"/>
              <a:pathLst>
                <a:path extrusionOk="0" h="3119" w="2408">
                  <a:moveTo>
                    <a:pt x="1231" y="198"/>
                  </a:moveTo>
                  <a:lnTo>
                    <a:pt x="1338" y="353"/>
                  </a:lnTo>
                  <a:cubicBezTo>
                    <a:pt x="1252" y="401"/>
                    <a:pt x="1049" y="514"/>
                    <a:pt x="1027" y="690"/>
                  </a:cubicBezTo>
                  <a:cubicBezTo>
                    <a:pt x="1006" y="867"/>
                    <a:pt x="1183" y="936"/>
                    <a:pt x="1295" y="979"/>
                  </a:cubicBezTo>
                  <a:cubicBezTo>
                    <a:pt x="1316" y="958"/>
                    <a:pt x="1316" y="958"/>
                    <a:pt x="1338" y="958"/>
                  </a:cubicBezTo>
                  <a:cubicBezTo>
                    <a:pt x="1338" y="958"/>
                    <a:pt x="1364" y="979"/>
                    <a:pt x="1386" y="979"/>
                  </a:cubicBezTo>
                  <a:lnTo>
                    <a:pt x="1450" y="979"/>
                  </a:lnTo>
                  <a:cubicBezTo>
                    <a:pt x="1675" y="979"/>
                    <a:pt x="1830" y="1022"/>
                    <a:pt x="1963" y="1134"/>
                  </a:cubicBezTo>
                  <a:cubicBezTo>
                    <a:pt x="2033" y="1204"/>
                    <a:pt x="2076" y="1289"/>
                    <a:pt x="2118" y="1380"/>
                  </a:cubicBezTo>
                  <a:cubicBezTo>
                    <a:pt x="2140" y="1401"/>
                    <a:pt x="2231" y="1760"/>
                    <a:pt x="2231" y="1936"/>
                  </a:cubicBezTo>
                  <a:lnTo>
                    <a:pt x="2231" y="2385"/>
                  </a:lnTo>
                  <a:cubicBezTo>
                    <a:pt x="2209" y="2653"/>
                    <a:pt x="2097" y="2851"/>
                    <a:pt x="1899" y="2893"/>
                  </a:cubicBezTo>
                  <a:cubicBezTo>
                    <a:pt x="1830" y="2942"/>
                    <a:pt x="1739" y="2942"/>
                    <a:pt x="1653" y="2942"/>
                  </a:cubicBezTo>
                  <a:lnTo>
                    <a:pt x="1632" y="2942"/>
                  </a:lnTo>
                  <a:cubicBezTo>
                    <a:pt x="1519" y="2942"/>
                    <a:pt x="1204" y="2872"/>
                    <a:pt x="1097" y="2829"/>
                  </a:cubicBezTo>
                  <a:cubicBezTo>
                    <a:pt x="182" y="2540"/>
                    <a:pt x="182" y="1893"/>
                    <a:pt x="182" y="1626"/>
                  </a:cubicBezTo>
                  <a:cubicBezTo>
                    <a:pt x="182" y="1091"/>
                    <a:pt x="514" y="888"/>
                    <a:pt x="535" y="867"/>
                  </a:cubicBezTo>
                  <a:lnTo>
                    <a:pt x="562" y="845"/>
                  </a:lnTo>
                  <a:cubicBezTo>
                    <a:pt x="562" y="487"/>
                    <a:pt x="851" y="310"/>
                    <a:pt x="1097" y="220"/>
                  </a:cubicBezTo>
                  <a:cubicBezTo>
                    <a:pt x="1140" y="220"/>
                    <a:pt x="1183" y="198"/>
                    <a:pt x="1231" y="198"/>
                  </a:cubicBezTo>
                  <a:close/>
                  <a:moveTo>
                    <a:pt x="1295" y="0"/>
                  </a:moveTo>
                  <a:lnTo>
                    <a:pt x="1183" y="22"/>
                  </a:lnTo>
                  <a:cubicBezTo>
                    <a:pt x="1140" y="22"/>
                    <a:pt x="1070" y="43"/>
                    <a:pt x="1027" y="64"/>
                  </a:cubicBezTo>
                  <a:cubicBezTo>
                    <a:pt x="648" y="198"/>
                    <a:pt x="402" y="444"/>
                    <a:pt x="380" y="781"/>
                  </a:cubicBezTo>
                  <a:cubicBezTo>
                    <a:pt x="268" y="867"/>
                    <a:pt x="1" y="1134"/>
                    <a:pt x="1" y="1626"/>
                  </a:cubicBezTo>
                  <a:cubicBezTo>
                    <a:pt x="1" y="1915"/>
                    <a:pt x="1" y="2653"/>
                    <a:pt x="1049" y="3006"/>
                  </a:cubicBezTo>
                  <a:cubicBezTo>
                    <a:pt x="1140" y="3054"/>
                    <a:pt x="1471" y="3118"/>
                    <a:pt x="1632" y="3118"/>
                  </a:cubicBezTo>
                  <a:lnTo>
                    <a:pt x="1675" y="3118"/>
                  </a:lnTo>
                  <a:cubicBezTo>
                    <a:pt x="1765" y="3118"/>
                    <a:pt x="1851" y="3118"/>
                    <a:pt x="1942" y="3075"/>
                  </a:cubicBezTo>
                  <a:cubicBezTo>
                    <a:pt x="2118" y="3027"/>
                    <a:pt x="2386" y="2872"/>
                    <a:pt x="2407" y="2385"/>
                  </a:cubicBezTo>
                  <a:lnTo>
                    <a:pt x="2407" y="1936"/>
                  </a:lnTo>
                  <a:cubicBezTo>
                    <a:pt x="2407" y="1760"/>
                    <a:pt x="2343" y="1423"/>
                    <a:pt x="2273" y="1289"/>
                  </a:cubicBezTo>
                  <a:cubicBezTo>
                    <a:pt x="2231" y="1182"/>
                    <a:pt x="2166" y="1091"/>
                    <a:pt x="2076" y="1000"/>
                  </a:cubicBezTo>
                  <a:cubicBezTo>
                    <a:pt x="1920" y="867"/>
                    <a:pt x="1717" y="802"/>
                    <a:pt x="1450" y="802"/>
                  </a:cubicBezTo>
                  <a:lnTo>
                    <a:pt x="1386" y="802"/>
                  </a:lnTo>
                  <a:cubicBezTo>
                    <a:pt x="1364" y="802"/>
                    <a:pt x="1338" y="781"/>
                    <a:pt x="1338" y="781"/>
                  </a:cubicBezTo>
                  <a:lnTo>
                    <a:pt x="1316" y="781"/>
                  </a:lnTo>
                  <a:cubicBezTo>
                    <a:pt x="1273" y="781"/>
                    <a:pt x="1204" y="754"/>
                    <a:pt x="1204" y="690"/>
                  </a:cubicBezTo>
                  <a:cubicBezTo>
                    <a:pt x="1204" y="647"/>
                    <a:pt x="1295" y="578"/>
                    <a:pt x="1429" y="535"/>
                  </a:cubicBezTo>
                  <a:lnTo>
                    <a:pt x="1605" y="444"/>
                  </a:lnTo>
                  <a:lnTo>
                    <a:pt x="1498" y="268"/>
                  </a:lnTo>
                  <a:lnTo>
                    <a:pt x="1386" y="86"/>
                  </a:lnTo>
                  <a:lnTo>
                    <a:pt x="1295" y="0"/>
                  </a:lnTo>
                  <a:close/>
                </a:path>
              </a:pathLst>
            </a:custGeom>
            <a:solidFill>
              <a:srgbClr val="FFDB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37"/>
            <p:cNvSpPr/>
            <p:nvPr/>
          </p:nvSpPr>
          <p:spPr>
            <a:xfrm>
              <a:off x="3692045" y="1200213"/>
              <a:ext cx="441413" cy="442257"/>
            </a:xfrm>
            <a:custGeom>
              <a:rect b="b" l="l" r="r" t="t"/>
              <a:pathLst>
                <a:path extrusionOk="0" h="7862" w="7847">
                  <a:moveTo>
                    <a:pt x="3921" y="0"/>
                  </a:moveTo>
                  <a:cubicBezTo>
                    <a:pt x="1760" y="0"/>
                    <a:pt x="1" y="1760"/>
                    <a:pt x="1" y="3920"/>
                  </a:cubicBezTo>
                  <a:cubicBezTo>
                    <a:pt x="1" y="6102"/>
                    <a:pt x="2028" y="7861"/>
                    <a:pt x="3921" y="7861"/>
                  </a:cubicBezTo>
                  <a:cubicBezTo>
                    <a:pt x="5814" y="7861"/>
                    <a:pt x="7846" y="6102"/>
                    <a:pt x="7846" y="3920"/>
                  </a:cubicBezTo>
                  <a:cubicBezTo>
                    <a:pt x="7846" y="1760"/>
                    <a:pt x="6081" y="0"/>
                    <a:pt x="3921" y="0"/>
                  </a:cubicBezTo>
                  <a:close/>
                </a:path>
              </a:pathLst>
            </a:custGeom>
            <a:solidFill>
              <a:srgbClr val="F7EF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37"/>
            <p:cNvSpPr/>
            <p:nvPr/>
          </p:nvSpPr>
          <p:spPr>
            <a:xfrm>
              <a:off x="3777211" y="1592460"/>
              <a:ext cx="75266" cy="40052"/>
            </a:xfrm>
            <a:custGeom>
              <a:rect b="b" l="l" r="r" t="t"/>
              <a:pathLst>
                <a:path extrusionOk="0" h="712" w="1338">
                  <a:moveTo>
                    <a:pt x="0" y="1"/>
                  </a:moveTo>
                  <a:cubicBezTo>
                    <a:pt x="401" y="311"/>
                    <a:pt x="872" y="578"/>
                    <a:pt x="1337" y="712"/>
                  </a:cubicBezTo>
                  <a:cubicBezTo>
                    <a:pt x="893" y="557"/>
                    <a:pt x="471" y="332"/>
                    <a:pt x="70" y="22"/>
                  </a:cubicBezTo>
                  <a:cubicBezTo>
                    <a:pt x="48" y="22"/>
                    <a:pt x="22" y="1"/>
                    <a:pt x="0" y="1"/>
                  </a:cubicBezTo>
                  <a:close/>
                </a:path>
              </a:pathLst>
            </a:custGeom>
            <a:solidFill>
              <a:srgbClr val="6F8F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37"/>
            <p:cNvSpPr/>
            <p:nvPr/>
          </p:nvSpPr>
          <p:spPr>
            <a:xfrm>
              <a:off x="3852421" y="1632455"/>
              <a:ext cx="40333" cy="8775"/>
            </a:xfrm>
            <a:custGeom>
              <a:rect b="b" l="l" r="r" t="t"/>
              <a:pathLst>
                <a:path extrusionOk="0" h="156" w="717">
                  <a:moveTo>
                    <a:pt x="0" y="1"/>
                  </a:moveTo>
                  <a:lnTo>
                    <a:pt x="0" y="1"/>
                  </a:lnTo>
                  <a:cubicBezTo>
                    <a:pt x="246" y="92"/>
                    <a:pt x="471" y="135"/>
                    <a:pt x="717" y="156"/>
                  </a:cubicBezTo>
                  <a:cubicBezTo>
                    <a:pt x="471" y="135"/>
                    <a:pt x="246" y="70"/>
                    <a:pt x="0" y="1"/>
                  </a:cubicBezTo>
                  <a:close/>
                </a:path>
              </a:pathLst>
            </a:custGeom>
            <a:solidFill>
              <a:srgbClr val="F3E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37"/>
            <p:cNvSpPr/>
            <p:nvPr/>
          </p:nvSpPr>
          <p:spPr>
            <a:xfrm>
              <a:off x="3911373" y="1642412"/>
              <a:ext cx="56" cy="56"/>
            </a:xfrm>
            <a:custGeom>
              <a:rect b="b" l="l" r="r" t="t"/>
              <a:pathLst>
                <a:path extrusionOk="0" h="1" w="1">
                  <a:moveTo>
                    <a:pt x="0" y="0"/>
                  </a:moveTo>
                  <a:lnTo>
                    <a:pt x="0" y="0"/>
                  </a:lnTo>
                  <a:lnTo>
                    <a:pt x="0" y="0"/>
                  </a:lnTo>
                  <a:close/>
                </a:path>
              </a:pathLst>
            </a:custGeom>
            <a:solidFill>
              <a:srgbClr val="EA4F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37"/>
            <p:cNvSpPr/>
            <p:nvPr/>
          </p:nvSpPr>
          <p:spPr>
            <a:xfrm>
              <a:off x="3892697" y="1641174"/>
              <a:ext cx="10013" cy="1294"/>
            </a:xfrm>
            <a:custGeom>
              <a:rect b="b" l="l" r="r" t="t"/>
              <a:pathLst>
                <a:path extrusionOk="0" h="23" w="178">
                  <a:moveTo>
                    <a:pt x="1" y="1"/>
                  </a:moveTo>
                  <a:cubicBezTo>
                    <a:pt x="65" y="1"/>
                    <a:pt x="135" y="22"/>
                    <a:pt x="177" y="22"/>
                  </a:cubicBezTo>
                  <a:cubicBezTo>
                    <a:pt x="135" y="1"/>
                    <a:pt x="65" y="1"/>
                    <a:pt x="1" y="1"/>
                  </a:cubicBezTo>
                  <a:close/>
                </a:path>
              </a:pathLst>
            </a:custGeom>
            <a:solidFill>
              <a:srgbClr val="6AA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37"/>
            <p:cNvSpPr/>
            <p:nvPr/>
          </p:nvSpPr>
          <p:spPr>
            <a:xfrm>
              <a:off x="3781093" y="1593697"/>
              <a:ext cx="229285" cy="48771"/>
            </a:xfrm>
            <a:custGeom>
              <a:rect b="b" l="l" r="r" t="t"/>
              <a:pathLst>
                <a:path extrusionOk="0" h="867" w="4076">
                  <a:moveTo>
                    <a:pt x="1" y="0"/>
                  </a:moveTo>
                  <a:cubicBezTo>
                    <a:pt x="402" y="310"/>
                    <a:pt x="824" y="535"/>
                    <a:pt x="1268" y="690"/>
                  </a:cubicBezTo>
                  <a:cubicBezTo>
                    <a:pt x="1514" y="759"/>
                    <a:pt x="1739" y="824"/>
                    <a:pt x="1985" y="845"/>
                  </a:cubicBezTo>
                  <a:cubicBezTo>
                    <a:pt x="2049" y="845"/>
                    <a:pt x="2119" y="845"/>
                    <a:pt x="2161" y="866"/>
                  </a:cubicBezTo>
                  <a:lnTo>
                    <a:pt x="2316" y="866"/>
                  </a:lnTo>
                  <a:cubicBezTo>
                    <a:pt x="2921" y="866"/>
                    <a:pt x="3520" y="690"/>
                    <a:pt x="4076" y="380"/>
                  </a:cubicBezTo>
                  <a:lnTo>
                    <a:pt x="4076" y="380"/>
                  </a:lnTo>
                  <a:cubicBezTo>
                    <a:pt x="3611" y="465"/>
                    <a:pt x="3119" y="535"/>
                    <a:pt x="2653" y="535"/>
                  </a:cubicBezTo>
                  <a:cubicBezTo>
                    <a:pt x="1717" y="535"/>
                    <a:pt x="824" y="332"/>
                    <a:pt x="1" y="0"/>
                  </a:cubicBezTo>
                  <a:close/>
                </a:path>
              </a:pathLst>
            </a:custGeom>
            <a:solidFill>
              <a:srgbClr val="F3E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37"/>
            <p:cNvSpPr/>
            <p:nvPr/>
          </p:nvSpPr>
          <p:spPr>
            <a:xfrm>
              <a:off x="3817488" y="1433322"/>
              <a:ext cx="30151" cy="31333"/>
            </a:xfrm>
            <a:custGeom>
              <a:rect b="b" l="l" r="r" t="t"/>
              <a:pathLst>
                <a:path extrusionOk="0" h="557" w="536">
                  <a:moveTo>
                    <a:pt x="268" y="1"/>
                  </a:moveTo>
                  <a:cubicBezTo>
                    <a:pt x="108" y="1"/>
                    <a:pt x="1" y="108"/>
                    <a:pt x="1" y="268"/>
                  </a:cubicBezTo>
                  <a:cubicBezTo>
                    <a:pt x="1" y="423"/>
                    <a:pt x="108" y="557"/>
                    <a:pt x="268" y="557"/>
                  </a:cubicBezTo>
                  <a:cubicBezTo>
                    <a:pt x="423" y="557"/>
                    <a:pt x="536" y="423"/>
                    <a:pt x="536" y="268"/>
                  </a:cubicBezTo>
                  <a:cubicBezTo>
                    <a:pt x="536" y="108"/>
                    <a:pt x="423" y="1"/>
                    <a:pt x="268" y="1"/>
                  </a:cubicBezTo>
                  <a:close/>
                </a:path>
              </a:pathLst>
            </a:custGeom>
            <a:solidFill>
              <a:srgbClr val="4534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37"/>
            <p:cNvSpPr/>
            <p:nvPr/>
          </p:nvSpPr>
          <p:spPr>
            <a:xfrm>
              <a:off x="3977863" y="1433322"/>
              <a:ext cx="30151" cy="31333"/>
            </a:xfrm>
            <a:custGeom>
              <a:rect b="b" l="l" r="r" t="t"/>
              <a:pathLst>
                <a:path extrusionOk="0" h="557" w="536">
                  <a:moveTo>
                    <a:pt x="268" y="1"/>
                  </a:moveTo>
                  <a:cubicBezTo>
                    <a:pt x="113" y="1"/>
                    <a:pt x="0" y="108"/>
                    <a:pt x="0" y="268"/>
                  </a:cubicBezTo>
                  <a:cubicBezTo>
                    <a:pt x="0" y="423"/>
                    <a:pt x="113" y="557"/>
                    <a:pt x="268" y="557"/>
                  </a:cubicBezTo>
                  <a:cubicBezTo>
                    <a:pt x="423" y="557"/>
                    <a:pt x="535" y="423"/>
                    <a:pt x="535" y="268"/>
                  </a:cubicBezTo>
                  <a:cubicBezTo>
                    <a:pt x="535" y="108"/>
                    <a:pt x="423" y="1"/>
                    <a:pt x="268" y="1"/>
                  </a:cubicBezTo>
                  <a:close/>
                </a:path>
              </a:pathLst>
            </a:custGeom>
            <a:solidFill>
              <a:srgbClr val="4534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37"/>
            <p:cNvSpPr/>
            <p:nvPr/>
          </p:nvSpPr>
          <p:spPr>
            <a:xfrm>
              <a:off x="3803650" y="1480855"/>
              <a:ext cx="61428" cy="38870"/>
            </a:xfrm>
            <a:custGeom>
              <a:rect b="b" l="l" r="r" t="t"/>
              <a:pathLst>
                <a:path extrusionOk="0" h="691" w="1092">
                  <a:moveTo>
                    <a:pt x="536" y="1"/>
                  </a:moveTo>
                  <a:cubicBezTo>
                    <a:pt x="247" y="1"/>
                    <a:pt x="1" y="156"/>
                    <a:pt x="1" y="359"/>
                  </a:cubicBezTo>
                  <a:cubicBezTo>
                    <a:pt x="1" y="535"/>
                    <a:pt x="247" y="690"/>
                    <a:pt x="536" y="690"/>
                  </a:cubicBezTo>
                  <a:cubicBezTo>
                    <a:pt x="846" y="690"/>
                    <a:pt x="1092" y="535"/>
                    <a:pt x="1092" y="359"/>
                  </a:cubicBezTo>
                  <a:cubicBezTo>
                    <a:pt x="1092" y="156"/>
                    <a:pt x="846" y="1"/>
                    <a:pt x="536" y="1"/>
                  </a:cubicBezTo>
                  <a:close/>
                </a:path>
              </a:pathLst>
            </a:custGeom>
            <a:solidFill>
              <a:srgbClr val="FFB0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37"/>
            <p:cNvSpPr/>
            <p:nvPr/>
          </p:nvSpPr>
          <p:spPr>
            <a:xfrm>
              <a:off x="3960425" y="1480855"/>
              <a:ext cx="61428" cy="38870"/>
            </a:xfrm>
            <a:custGeom>
              <a:rect b="b" l="l" r="r" t="t"/>
              <a:pathLst>
                <a:path extrusionOk="0" h="691" w="1092">
                  <a:moveTo>
                    <a:pt x="556" y="1"/>
                  </a:moveTo>
                  <a:cubicBezTo>
                    <a:pt x="241" y="1"/>
                    <a:pt x="0" y="156"/>
                    <a:pt x="0" y="359"/>
                  </a:cubicBezTo>
                  <a:cubicBezTo>
                    <a:pt x="0" y="535"/>
                    <a:pt x="241" y="690"/>
                    <a:pt x="556" y="690"/>
                  </a:cubicBezTo>
                  <a:cubicBezTo>
                    <a:pt x="845" y="690"/>
                    <a:pt x="1091" y="535"/>
                    <a:pt x="1091" y="359"/>
                  </a:cubicBezTo>
                  <a:cubicBezTo>
                    <a:pt x="1091" y="156"/>
                    <a:pt x="845" y="1"/>
                    <a:pt x="556" y="1"/>
                  </a:cubicBezTo>
                  <a:close/>
                </a:path>
              </a:pathLst>
            </a:custGeom>
            <a:solidFill>
              <a:srgbClr val="FFB0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37"/>
            <p:cNvSpPr/>
            <p:nvPr/>
          </p:nvSpPr>
          <p:spPr>
            <a:xfrm>
              <a:off x="3660769" y="1193800"/>
              <a:ext cx="495247" cy="396018"/>
            </a:xfrm>
            <a:custGeom>
              <a:rect b="b" l="l" r="r" t="t"/>
              <a:pathLst>
                <a:path extrusionOk="0" h="7040" w="8804">
                  <a:moveTo>
                    <a:pt x="557" y="4767"/>
                  </a:moveTo>
                  <a:cubicBezTo>
                    <a:pt x="557" y="4827"/>
                    <a:pt x="571" y="4921"/>
                    <a:pt x="594" y="5036"/>
                  </a:cubicBezTo>
                  <a:lnTo>
                    <a:pt x="594" y="5036"/>
                  </a:lnTo>
                  <a:cubicBezTo>
                    <a:pt x="575" y="4934"/>
                    <a:pt x="562" y="4843"/>
                    <a:pt x="557" y="4767"/>
                  </a:cubicBezTo>
                  <a:close/>
                  <a:moveTo>
                    <a:pt x="4640" y="0"/>
                  </a:moveTo>
                  <a:cubicBezTo>
                    <a:pt x="4014" y="0"/>
                    <a:pt x="3319" y="147"/>
                    <a:pt x="2562" y="489"/>
                  </a:cubicBezTo>
                  <a:cubicBezTo>
                    <a:pt x="1" y="1670"/>
                    <a:pt x="557" y="4767"/>
                    <a:pt x="557" y="4767"/>
                  </a:cubicBezTo>
                  <a:cubicBezTo>
                    <a:pt x="514" y="3344"/>
                    <a:pt x="2204" y="1895"/>
                    <a:pt x="2204" y="1895"/>
                  </a:cubicBezTo>
                  <a:cubicBezTo>
                    <a:pt x="3407" y="2628"/>
                    <a:pt x="7397" y="3563"/>
                    <a:pt x="7755" y="3676"/>
                  </a:cubicBezTo>
                  <a:cubicBezTo>
                    <a:pt x="7936" y="3739"/>
                    <a:pt x="8064" y="6491"/>
                    <a:pt x="8051" y="6887"/>
                  </a:cubicBezTo>
                  <a:lnTo>
                    <a:pt x="8051" y="6887"/>
                  </a:lnTo>
                  <a:lnTo>
                    <a:pt x="8311" y="5216"/>
                  </a:lnTo>
                  <a:cubicBezTo>
                    <a:pt x="8311" y="5216"/>
                    <a:pt x="8803" y="3366"/>
                    <a:pt x="7889" y="1874"/>
                  </a:cubicBezTo>
                  <a:cubicBezTo>
                    <a:pt x="7244" y="837"/>
                    <a:pt x="6135" y="0"/>
                    <a:pt x="4640" y="0"/>
                  </a:cubicBezTo>
                  <a:close/>
                  <a:moveTo>
                    <a:pt x="8051" y="6887"/>
                  </a:moveTo>
                  <a:lnTo>
                    <a:pt x="8044" y="6933"/>
                  </a:lnTo>
                  <a:cubicBezTo>
                    <a:pt x="8044" y="6934"/>
                    <a:pt x="8045" y="6934"/>
                    <a:pt x="8045" y="6934"/>
                  </a:cubicBezTo>
                  <a:cubicBezTo>
                    <a:pt x="8048" y="6934"/>
                    <a:pt x="8050" y="6918"/>
                    <a:pt x="8051" y="6887"/>
                  </a:cubicBezTo>
                  <a:close/>
                  <a:moveTo>
                    <a:pt x="594" y="5036"/>
                  </a:moveTo>
                  <a:lnTo>
                    <a:pt x="594" y="5036"/>
                  </a:lnTo>
                  <a:cubicBezTo>
                    <a:pt x="727" y="5770"/>
                    <a:pt x="1156" y="7039"/>
                    <a:pt x="1156" y="7039"/>
                  </a:cubicBezTo>
                  <a:cubicBezTo>
                    <a:pt x="1156" y="7039"/>
                    <a:pt x="724" y="5689"/>
                    <a:pt x="594" y="5036"/>
                  </a:cubicBezTo>
                  <a:close/>
                </a:path>
              </a:pathLst>
            </a:custGeom>
            <a:solidFill>
              <a:srgbClr val="8CB0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0" name="Google Shape;2660;p37"/>
          <p:cNvSpPr/>
          <p:nvPr/>
        </p:nvSpPr>
        <p:spPr>
          <a:xfrm>
            <a:off x="2579363" y="1657013"/>
            <a:ext cx="408300" cy="408300"/>
          </a:xfrm>
          <a:prstGeom prst="ellipse">
            <a:avLst/>
          </a:prstGeom>
          <a:solidFill>
            <a:srgbClr val="E6F8F6"/>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ABE5D9"/>
                </a:solidFill>
                <a:latin typeface="Fira Sans Extra Condensed Medium"/>
                <a:ea typeface="Fira Sans Extra Condensed Medium"/>
                <a:cs typeface="Fira Sans Extra Condensed Medium"/>
                <a:sym typeface="Fira Sans Extra Condensed Medium"/>
              </a:rPr>
              <a:t>1</a:t>
            </a:r>
            <a:endParaRPr>
              <a:solidFill>
                <a:srgbClr val="ABE5D9"/>
              </a:solidFill>
            </a:endParaRPr>
          </a:p>
        </p:txBody>
      </p:sp>
      <p:sp>
        <p:nvSpPr>
          <p:cNvPr id="2661" name="Google Shape;2661;p37"/>
          <p:cNvSpPr/>
          <p:nvPr/>
        </p:nvSpPr>
        <p:spPr>
          <a:xfrm>
            <a:off x="4560563" y="1657013"/>
            <a:ext cx="408300" cy="408300"/>
          </a:xfrm>
          <a:prstGeom prst="ellipse">
            <a:avLst/>
          </a:prstGeom>
          <a:solidFill>
            <a:srgbClr val="E6F8F6"/>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ABE5D9"/>
                </a:solidFill>
                <a:latin typeface="Fira Sans Extra Condensed Medium"/>
                <a:ea typeface="Fira Sans Extra Condensed Medium"/>
                <a:cs typeface="Fira Sans Extra Condensed Medium"/>
                <a:sym typeface="Fira Sans Extra Condensed Medium"/>
              </a:rPr>
              <a:t>2</a:t>
            </a:r>
            <a:endParaRPr>
              <a:solidFill>
                <a:srgbClr val="ABE5D9"/>
              </a:solidFill>
            </a:endParaRPr>
          </a:p>
        </p:txBody>
      </p:sp>
      <p:sp>
        <p:nvSpPr>
          <p:cNvPr id="2662" name="Google Shape;2662;p37"/>
          <p:cNvSpPr/>
          <p:nvPr/>
        </p:nvSpPr>
        <p:spPr>
          <a:xfrm>
            <a:off x="2655975" y="5373970"/>
            <a:ext cx="2292172" cy="500534"/>
          </a:xfrm>
          <a:custGeom>
            <a:rect b="b" l="l" r="r" t="t"/>
            <a:pathLst>
              <a:path extrusionOk="0" h="17958" w="77210">
                <a:moveTo>
                  <a:pt x="8329" y="1"/>
                </a:moveTo>
                <a:cubicBezTo>
                  <a:pt x="3737" y="1"/>
                  <a:pt x="0" y="3295"/>
                  <a:pt x="0" y="7380"/>
                </a:cubicBezTo>
                <a:lnTo>
                  <a:pt x="0" y="10578"/>
                </a:lnTo>
                <a:cubicBezTo>
                  <a:pt x="0" y="14664"/>
                  <a:pt x="3737" y="17957"/>
                  <a:pt x="8329" y="17957"/>
                </a:cubicBezTo>
                <a:lnTo>
                  <a:pt x="68880" y="17957"/>
                </a:lnTo>
                <a:cubicBezTo>
                  <a:pt x="73472" y="17957"/>
                  <a:pt x="77209" y="14664"/>
                  <a:pt x="77209" y="10578"/>
                </a:cubicBezTo>
                <a:lnTo>
                  <a:pt x="77209" y="7380"/>
                </a:lnTo>
                <a:cubicBezTo>
                  <a:pt x="77209" y="3295"/>
                  <a:pt x="73472" y="1"/>
                  <a:pt x="6888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37"/>
          <p:cNvSpPr/>
          <p:nvPr/>
        </p:nvSpPr>
        <p:spPr>
          <a:xfrm>
            <a:off x="2670997" y="5331600"/>
            <a:ext cx="2292202" cy="500534"/>
          </a:xfrm>
          <a:custGeom>
            <a:rect b="b" l="l" r="r" t="t"/>
            <a:pathLst>
              <a:path extrusionOk="0" h="17958" w="77211">
                <a:moveTo>
                  <a:pt x="8330" y="1"/>
                </a:moveTo>
                <a:cubicBezTo>
                  <a:pt x="3738" y="1"/>
                  <a:pt x="1" y="3294"/>
                  <a:pt x="1" y="7411"/>
                </a:cubicBezTo>
                <a:lnTo>
                  <a:pt x="1" y="10578"/>
                </a:lnTo>
                <a:cubicBezTo>
                  <a:pt x="1" y="14664"/>
                  <a:pt x="3738" y="17957"/>
                  <a:pt x="8330" y="17957"/>
                </a:cubicBezTo>
                <a:lnTo>
                  <a:pt x="68881" y="17957"/>
                </a:lnTo>
                <a:cubicBezTo>
                  <a:pt x="73473" y="17957"/>
                  <a:pt x="77210" y="14664"/>
                  <a:pt x="77210" y="10578"/>
                </a:cubicBezTo>
                <a:lnTo>
                  <a:pt x="77210" y="7411"/>
                </a:lnTo>
                <a:cubicBezTo>
                  <a:pt x="77210" y="3294"/>
                  <a:pt x="73473" y="1"/>
                  <a:pt x="6888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ABE5D9"/>
                </a:solidFill>
                <a:latin typeface="Lora"/>
                <a:ea typeface="Lora"/>
                <a:cs typeface="Lora"/>
                <a:sym typeface="Lora"/>
              </a:rPr>
              <a:t>Diagnosis</a:t>
            </a:r>
            <a:endParaRPr b="1" sz="1700">
              <a:solidFill>
                <a:srgbClr val="ABE5D9"/>
              </a:solidFill>
              <a:latin typeface="Lora"/>
              <a:ea typeface="Lora"/>
              <a:cs typeface="Lora"/>
              <a:sym typeface="Lora"/>
            </a:endParaRPr>
          </a:p>
        </p:txBody>
      </p:sp>
      <p:sp>
        <p:nvSpPr>
          <p:cNvPr id="2664" name="Google Shape;2664;p37"/>
          <p:cNvSpPr/>
          <p:nvPr/>
        </p:nvSpPr>
        <p:spPr>
          <a:xfrm>
            <a:off x="2670997" y="5331600"/>
            <a:ext cx="2184080" cy="442253"/>
          </a:xfrm>
          <a:custGeom>
            <a:rect b="b" l="l" r="r" t="t"/>
            <a:pathLst>
              <a:path extrusionOk="0" h="15867" w="73569">
                <a:moveTo>
                  <a:pt x="8330" y="1"/>
                </a:moveTo>
                <a:cubicBezTo>
                  <a:pt x="3738" y="1"/>
                  <a:pt x="1" y="3294"/>
                  <a:pt x="1" y="7411"/>
                </a:cubicBezTo>
                <a:lnTo>
                  <a:pt x="1" y="10578"/>
                </a:lnTo>
                <a:cubicBezTo>
                  <a:pt x="1" y="12637"/>
                  <a:pt x="983" y="14537"/>
                  <a:pt x="2534" y="15867"/>
                </a:cubicBezTo>
                <a:cubicBezTo>
                  <a:pt x="1236" y="11307"/>
                  <a:pt x="2376" y="3579"/>
                  <a:pt x="6398" y="2629"/>
                </a:cubicBezTo>
                <a:cubicBezTo>
                  <a:pt x="11482" y="1408"/>
                  <a:pt x="28997" y="1167"/>
                  <a:pt x="46015" y="1167"/>
                </a:cubicBezTo>
                <a:cubicBezTo>
                  <a:pt x="56348" y="1167"/>
                  <a:pt x="66497" y="1256"/>
                  <a:pt x="73568" y="1268"/>
                </a:cubicBezTo>
                <a:cubicBezTo>
                  <a:pt x="72238" y="476"/>
                  <a:pt x="70623" y="1"/>
                  <a:pt x="6888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37"/>
          <p:cNvSpPr/>
          <p:nvPr/>
        </p:nvSpPr>
        <p:spPr>
          <a:xfrm>
            <a:off x="5253921" y="5373970"/>
            <a:ext cx="2291252" cy="500534"/>
          </a:xfrm>
          <a:custGeom>
            <a:rect b="b" l="l" r="r" t="t"/>
            <a:pathLst>
              <a:path extrusionOk="0" h="17958" w="77179">
                <a:moveTo>
                  <a:pt x="8298" y="1"/>
                </a:moveTo>
                <a:cubicBezTo>
                  <a:pt x="3706" y="1"/>
                  <a:pt x="1" y="3295"/>
                  <a:pt x="1" y="7380"/>
                </a:cubicBezTo>
                <a:lnTo>
                  <a:pt x="1" y="10578"/>
                </a:lnTo>
                <a:cubicBezTo>
                  <a:pt x="1" y="14664"/>
                  <a:pt x="3706" y="17957"/>
                  <a:pt x="8298" y="17957"/>
                </a:cubicBezTo>
                <a:lnTo>
                  <a:pt x="68881" y="17957"/>
                </a:lnTo>
                <a:cubicBezTo>
                  <a:pt x="73473" y="17957"/>
                  <a:pt x="77178" y="14664"/>
                  <a:pt x="77178" y="10578"/>
                </a:cubicBezTo>
                <a:lnTo>
                  <a:pt x="77178" y="7380"/>
                </a:lnTo>
                <a:cubicBezTo>
                  <a:pt x="77178" y="3295"/>
                  <a:pt x="73473" y="1"/>
                  <a:pt x="6888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37"/>
          <p:cNvSpPr/>
          <p:nvPr/>
        </p:nvSpPr>
        <p:spPr>
          <a:xfrm>
            <a:off x="5237949" y="5331600"/>
            <a:ext cx="2291222" cy="500534"/>
          </a:xfrm>
          <a:custGeom>
            <a:rect b="b" l="l" r="r" t="t"/>
            <a:pathLst>
              <a:path extrusionOk="0" h="17958" w="77178">
                <a:moveTo>
                  <a:pt x="8298" y="1"/>
                </a:moveTo>
                <a:cubicBezTo>
                  <a:pt x="3706" y="1"/>
                  <a:pt x="0" y="3294"/>
                  <a:pt x="0" y="7411"/>
                </a:cubicBezTo>
                <a:lnTo>
                  <a:pt x="0" y="10578"/>
                </a:lnTo>
                <a:cubicBezTo>
                  <a:pt x="0" y="14664"/>
                  <a:pt x="3737" y="17957"/>
                  <a:pt x="8329" y="17957"/>
                </a:cubicBezTo>
                <a:lnTo>
                  <a:pt x="68881" y="17957"/>
                </a:lnTo>
                <a:cubicBezTo>
                  <a:pt x="73473" y="17957"/>
                  <a:pt x="77178" y="14664"/>
                  <a:pt x="77178" y="10578"/>
                </a:cubicBezTo>
                <a:lnTo>
                  <a:pt x="77178" y="7411"/>
                </a:lnTo>
                <a:cubicBezTo>
                  <a:pt x="77178" y="3294"/>
                  <a:pt x="73473" y="1"/>
                  <a:pt x="6888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700">
                <a:solidFill>
                  <a:srgbClr val="ABE5D9"/>
                </a:solidFill>
                <a:latin typeface="Lora"/>
                <a:ea typeface="Lora"/>
                <a:cs typeface="Lora"/>
                <a:sym typeface="Lora"/>
              </a:rPr>
              <a:t>Treatment</a:t>
            </a:r>
            <a:endParaRPr sz="2100">
              <a:solidFill>
                <a:srgbClr val="ABE5D9"/>
              </a:solidFill>
              <a:latin typeface="Fira Sans"/>
              <a:ea typeface="Fira Sans"/>
              <a:cs typeface="Fira Sans"/>
              <a:sym typeface="Fira Sans"/>
            </a:endParaRPr>
          </a:p>
        </p:txBody>
      </p:sp>
      <p:sp>
        <p:nvSpPr>
          <p:cNvPr id="2667" name="Google Shape;2667;p37"/>
          <p:cNvSpPr/>
          <p:nvPr/>
        </p:nvSpPr>
        <p:spPr>
          <a:xfrm>
            <a:off x="5237949" y="5331600"/>
            <a:ext cx="2184050" cy="442253"/>
          </a:xfrm>
          <a:custGeom>
            <a:rect b="b" l="l" r="r" t="t"/>
            <a:pathLst>
              <a:path extrusionOk="0" h="15867" w="73568">
                <a:moveTo>
                  <a:pt x="8298" y="1"/>
                </a:moveTo>
                <a:cubicBezTo>
                  <a:pt x="3706" y="1"/>
                  <a:pt x="0" y="3326"/>
                  <a:pt x="0" y="7411"/>
                </a:cubicBezTo>
                <a:lnTo>
                  <a:pt x="0" y="10578"/>
                </a:lnTo>
                <a:cubicBezTo>
                  <a:pt x="0" y="12668"/>
                  <a:pt x="982" y="14537"/>
                  <a:pt x="2534" y="15867"/>
                </a:cubicBezTo>
                <a:cubicBezTo>
                  <a:pt x="1236" y="11307"/>
                  <a:pt x="2344" y="3579"/>
                  <a:pt x="6366" y="2629"/>
                </a:cubicBezTo>
                <a:cubicBezTo>
                  <a:pt x="11393" y="1426"/>
                  <a:pt x="28469" y="1174"/>
                  <a:pt x="45245" y="1174"/>
                </a:cubicBezTo>
                <a:cubicBezTo>
                  <a:pt x="55843" y="1174"/>
                  <a:pt x="66322" y="1275"/>
                  <a:pt x="73568" y="1299"/>
                </a:cubicBezTo>
                <a:cubicBezTo>
                  <a:pt x="72238" y="476"/>
                  <a:pt x="70623" y="1"/>
                  <a:pt x="6888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37"/>
          <p:cNvSpPr txBox="1"/>
          <p:nvPr/>
        </p:nvSpPr>
        <p:spPr>
          <a:xfrm>
            <a:off x="2638375" y="5890025"/>
            <a:ext cx="2416200" cy="1431600"/>
          </a:xfrm>
          <a:prstGeom prst="rect">
            <a:avLst/>
          </a:prstGeom>
          <a:noFill/>
          <a:ln>
            <a:noFill/>
          </a:ln>
        </p:spPr>
        <p:txBody>
          <a:bodyPr anchorCtr="0" anchor="t" bIns="91425" lIns="91425" spcFirstLastPara="1" rIns="91425" wrap="square" tIns="91425">
            <a:spAutoFit/>
          </a:bodyPr>
          <a:lstStyle/>
          <a:p>
            <a:pPr indent="-154349" lvl="0" marL="457200" rtl="0" algn="l">
              <a:spcBef>
                <a:spcPts val="0"/>
              </a:spcBef>
              <a:spcAft>
                <a:spcPts val="0"/>
              </a:spcAft>
              <a:buClr>
                <a:srgbClr val="999999"/>
              </a:buClr>
              <a:buSzPts val="900"/>
              <a:buFont typeface="Mada"/>
              <a:buChar char="●"/>
            </a:pPr>
            <a:r>
              <a:rPr lang="en-GB" sz="900">
                <a:solidFill>
                  <a:srgbClr val="999999"/>
                </a:solidFill>
                <a:latin typeface="Mada"/>
                <a:ea typeface="Mada"/>
                <a:cs typeface="Mada"/>
                <a:sym typeface="Mada"/>
              </a:rPr>
              <a:t>Made based on clinical index of suspicion. </a:t>
            </a:r>
            <a:endParaRPr sz="900">
              <a:solidFill>
                <a:srgbClr val="999999"/>
              </a:solidFill>
              <a:latin typeface="Mada"/>
              <a:ea typeface="Mada"/>
              <a:cs typeface="Mada"/>
              <a:sym typeface="Mada"/>
            </a:endParaRPr>
          </a:p>
          <a:p>
            <a:pPr indent="-154349" lvl="0" marL="457200" rtl="0" algn="l">
              <a:spcBef>
                <a:spcPts val="0"/>
              </a:spcBef>
              <a:spcAft>
                <a:spcPts val="0"/>
              </a:spcAft>
              <a:buClr>
                <a:srgbClr val="999999"/>
              </a:buClr>
              <a:buSzPts val="900"/>
              <a:buFont typeface="Mada"/>
              <a:buChar char="●"/>
            </a:pPr>
            <a:r>
              <a:rPr lang="en-GB" sz="900">
                <a:solidFill>
                  <a:srgbClr val="999999"/>
                </a:solidFill>
                <a:latin typeface="Mada"/>
                <a:ea typeface="Mada"/>
                <a:cs typeface="Mada"/>
                <a:sym typeface="Mada"/>
              </a:rPr>
              <a:t>Labs: High LDH, lactate (metabolic acidosis), creatine kinase, leukocytosis. </a:t>
            </a:r>
            <a:endParaRPr sz="900">
              <a:solidFill>
                <a:srgbClr val="999999"/>
              </a:solidFill>
              <a:latin typeface="Mada"/>
              <a:ea typeface="Mada"/>
              <a:cs typeface="Mada"/>
              <a:sym typeface="Mada"/>
            </a:endParaRPr>
          </a:p>
          <a:p>
            <a:pPr indent="-154349" lvl="0" marL="457200" rtl="0" algn="l">
              <a:spcBef>
                <a:spcPts val="0"/>
              </a:spcBef>
              <a:spcAft>
                <a:spcPts val="0"/>
              </a:spcAft>
              <a:buClr>
                <a:srgbClr val="999999"/>
              </a:buClr>
              <a:buSzPts val="900"/>
              <a:buFont typeface="Mada"/>
              <a:buChar char="●"/>
            </a:pPr>
            <a:r>
              <a:rPr lang="en-GB" sz="900">
                <a:solidFill>
                  <a:srgbClr val="999999"/>
                </a:solidFill>
                <a:latin typeface="Mada"/>
                <a:ea typeface="Mada"/>
                <a:cs typeface="Mada"/>
                <a:sym typeface="Mada"/>
              </a:rPr>
              <a:t>Confirm the diagnosis by CR angiography (MR angiography if contraindicated).</a:t>
            </a:r>
            <a:endParaRPr sz="900">
              <a:solidFill>
                <a:srgbClr val="999999"/>
              </a:solidFill>
              <a:latin typeface="Mada"/>
              <a:ea typeface="Mada"/>
              <a:cs typeface="Mada"/>
              <a:sym typeface="Mada"/>
            </a:endParaRPr>
          </a:p>
          <a:p>
            <a:pPr indent="0" lvl="0" marL="0" rtl="0" algn="l">
              <a:spcBef>
                <a:spcPts val="0"/>
              </a:spcBef>
              <a:spcAft>
                <a:spcPts val="0"/>
              </a:spcAft>
              <a:buNone/>
            </a:pPr>
            <a:r>
              <a:t/>
            </a:r>
            <a:endParaRPr sz="900">
              <a:solidFill>
                <a:srgbClr val="0B5394"/>
              </a:solidFill>
              <a:latin typeface="Mada"/>
              <a:ea typeface="Mada"/>
              <a:cs typeface="Mada"/>
              <a:sym typeface="Mada"/>
            </a:endParaRPr>
          </a:p>
        </p:txBody>
      </p:sp>
      <p:sp>
        <p:nvSpPr>
          <p:cNvPr id="2669" name="Google Shape;2669;p37"/>
          <p:cNvSpPr txBox="1"/>
          <p:nvPr/>
        </p:nvSpPr>
        <p:spPr>
          <a:xfrm>
            <a:off x="4924375" y="5890025"/>
            <a:ext cx="2871900" cy="1662300"/>
          </a:xfrm>
          <a:prstGeom prst="rect">
            <a:avLst/>
          </a:prstGeom>
          <a:noFill/>
          <a:ln>
            <a:noFill/>
          </a:ln>
        </p:spPr>
        <p:txBody>
          <a:bodyPr anchorCtr="0" anchor="t" bIns="91425" lIns="91425" spcFirstLastPara="1" rIns="91425" wrap="square" tIns="91425">
            <a:spAutoFit/>
          </a:bodyPr>
          <a:lstStyle/>
          <a:p>
            <a:pPr indent="-147999" lvl="0" marL="457200" rtl="0" algn="l">
              <a:spcBef>
                <a:spcPts val="0"/>
              </a:spcBef>
              <a:spcAft>
                <a:spcPts val="0"/>
              </a:spcAft>
              <a:buClr>
                <a:srgbClr val="999999"/>
              </a:buClr>
              <a:buSzPts val="800"/>
              <a:buFont typeface="Mada"/>
              <a:buChar char="●"/>
            </a:pPr>
            <a:r>
              <a:rPr lang="en-GB" sz="800">
                <a:solidFill>
                  <a:srgbClr val="999999"/>
                </a:solidFill>
                <a:latin typeface="Mada"/>
                <a:ea typeface="Mada"/>
                <a:cs typeface="Mada"/>
                <a:sym typeface="Mada"/>
              </a:rPr>
              <a:t>Emergent laparotomy (advanced ischemia or hemodynamically unstable)</a:t>
            </a:r>
            <a:endParaRPr sz="800">
              <a:solidFill>
                <a:srgbClr val="999999"/>
              </a:solidFill>
              <a:latin typeface="Mada"/>
              <a:ea typeface="Mada"/>
              <a:cs typeface="Mada"/>
              <a:sym typeface="Mada"/>
            </a:endParaRPr>
          </a:p>
          <a:p>
            <a:pPr indent="-279400" lvl="1" marL="914400" rtl="0" algn="l">
              <a:spcBef>
                <a:spcPts val="0"/>
              </a:spcBef>
              <a:spcAft>
                <a:spcPts val="0"/>
              </a:spcAft>
              <a:buClr>
                <a:srgbClr val="999999"/>
              </a:buClr>
              <a:buSzPts val="800"/>
              <a:buFont typeface="Mada"/>
              <a:buChar char="○"/>
            </a:pPr>
            <a:r>
              <a:rPr lang="en-GB" sz="800">
                <a:solidFill>
                  <a:srgbClr val="999999"/>
                </a:solidFill>
                <a:latin typeface="Mada"/>
                <a:ea typeface="Mada"/>
                <a:cs typeface="Mada"/>
                <a:sym typeface="Mada"/>
              </a:rPr>
              <a:t>SMA embolectomy (if embolus) or SMA bypass (thrombosis) or immediate heparin (venous thrombosis) and resection of necrotic bowel.</a:t>
            </a:r>
            <a:endParaRPr sz="800">
              <a:solidFill>
                <a:srgbClr val="999999"/>
              </a:solidFill>
              <a:latin typeface="Mada"/>
              <a:ea typeface="Mada"/>
              <a:cs typeface="Mada"/>
              <a:sym typeface="Mada"/>
            </a:endParaRPr>
          </a:p>
          <a:p>
            <a:pPr indent="-147999" lvl="0" marL="457200" rtl="0" algn="l">
              <a:spcBef>
                <a:spcPts val="0"/>
              </a:spcBef>
              <a:spcAft>
                <a:spcPts val="0"/>
              </a:spcAft>
              <a:buClr>
                <a:srgbClr val="999999"/>
              </a:buClr>
              <a:buSzPts val="800"/>
              <a:buFont typeface="Mada"/>
              <a:buChar char="●"/>
            </a:pPr>
            <a:r>
              <a:rPr lang="en-GB" sz="800">
                <a:solidFill>
                  <a:srgbClr val="999999"/>
                </a:solidFill>
                <a:latin typeface="Mada"/>
                <a:ea typeface="Mada"/>
                <a:cs typeface="Mada"/>
                <a:sym typeface="Mada"/>
              </a:rPr>
              <a:t>Revascularization in hemodynamically stable patients without ischemia.</a:t>
            </a:r>
            <a:endParaRPr sz="800">
              <a:solidFill>
                <a:srgbClr val="999999"/>
              </a:solidFill>
              <a:latin typeface="Mada"/>
              <a:ea typeface="Mada"/>
              <a:cs typeface="Mada"/>
              <a:sym typeface="Mada"/>
            </a:endParaRPr>
          </a:p>
          <a:p>
            <a:pPr indent="-279400" lvl="1" marL="914400" rtl="0" algn="l">
              <a:spcBef>
                <a:spcPts val="0"/>
              </a:spcBef>
              <a:spcAft>
                <a:spcPts val="0"/>
              </a:spcAft>
              <a:buClr>
                <a:srgbClr val="999999"/>
              </a:buClr>
              <a:buSzPts val="800"/>
              <a:buFont typeface="Mada"/>
              <a:buChar char="○"/>
            </a:pPr>
            <a:r>
              <a:rPr lang="en-GB" sz="800">
                <a:solidFill>
                  <a:srgbClr val="999999"/>
                </a:solidFill>
                <a:latin typeface="Mada"/>
                <a:ea typeface="Mada"/>
                <a:cs typeface="Mada"/>
                <a:sym typeface="Mada"/>
              </a:rPr>
              <a:t>Ballon angioplasty and stenting, catheter-based thrombolytics and/or mechanical thrombectomy</a:t>
            </a:r>
            <a:endParaRPr sz="800">
              <a:solidFill>
                <a:srgbClr val="999999"/>
              </a:solidFill>
              <a:latin typeface="Mada"/>
              <a:ea typeface="Mada"/>
              <a:cs typeface="Mada"/>
              <a:sym typeface="Mada"/>
            </a:endParaRPr>
          </a:p>
          <a:p>
            <a:pPr indent="0" lvl="0" marL="0" rtl="0" algn="l">
              <a:spcBef>
                <a:spcPts val="0"/>
              </a:spcBef>
              <a:spcAft>
                <a:spcPts val="0"/>
              </a:spcAft>
              <a:buNone/>
            </a:pPr>
            <a:r>
              <a:t/>
            </a:r>
            <a:endParaRPr sz="800">
              <a:solidFill>
                <a:srgbClr val="999999"/>
              </a:solidFill>
              <a:latin typeface="Mada"/>
              <a:ea typeface="Mada"/>
              <a:cs typeface="Mada"/>
              <a:sym typeface="Mada"/>
            </a:endParaRPr>
          </a:p>
        </p:txBody>
      </p:sp>
      <p:sp>
        <p:nvSpPr>
          <p:cNvPr id="2670" name="Google Shape;2670;p37"/>
          <p:cNvSpPr txBox="1"/>
          <p:nvPr/>
        </p:nvSpPr>
        <p:spPr>
          <a:xfrm>
            <a:off x="2409775" y="9242825"/>
            <a:ext cx="2747400" cy="1569900"/>
          </a:xfrm>
          <a:prstGeom prst="rect">
            <a:avLst/>
          </a:prstGeom>
          <a:noFill/>
          <a:ln>
            <a:noFill/>
          </a:ln>
        </p:spPr>
        <p:txBody>
          <a:bodyPr anchorCtr="0" anchor="t" bIns="91425" lIns="91425" spcFirstLastPara="1" rIns="91425" wrap="square" tIns="91425">
            <a:spAutoFit/>
          </a:bodyPr>
          <a:lstStyle/>
          <a:p>
            <a:pPr indent="-154349" lvl="0" marL="457200" rtl="0" algn="l">
              <a:spcBef>
                <a:spcPts val="0"/>
              </a:spcBef>
              <a:spcAft>
                <a:spcPts val="0"/>
              </a:spcAft>
              <a:buClr>
                <a:srgbClr val="1C4588"/>
              </a:buClr>
              <a:buSzPts val="900"/>
              <a:buFont typeface="Mada"/>
              <a:buChar char="●"/>
            </a:pPr>
            <a:r>
              <a:rPr lang="en-GB" sz="900">
                <a:solidFill>
                  <a:srgbClr val="222222"/>
                </a:solidFill>
                <a:highlight>
                  <a:schemeClr val="lt1"/>
                </a:highlight>
                <a:latin typeface="Mada"/>
                <a:ea typeface="Mada"/>
                <a:cs typeface="Mada"/>
                <a:sym typeface="Mada"/>
              </a:rPr>
              <a:t>Angiography is not indicated. If it is performed it is often normal.</a:t>
            </a:r>
            <a:endParaRPr sz="900">
              <a:solidFill>
                <a:srgbClr val="222222"/>
              </a:solidFill>
              <a:highlight>
                <a:schemeClr val="lt1"/>
              </a:highlight>
              <a:latin typeface="Mada"/>
              <a:ea typeface="Mada"/>
              <a:cs typeface="Mada"/>
              <a:sym typeface="Mada"/>
            </a:endParaRPr>
          </a:p>
          <a:p>
            <a:pPr indent="-154349" lvl="0" marL="457200" rtl="0" algn="l">
              <a:spcBef>
                <a:spcPts val="0"/>
              </a:spcBef>
              <a:spcAft>
                <a:spcPts val="0"/>
              </a:spcAft>
              <a:buClr>
                <a:srgbClr val="999999"/>
              </a:buClr>
              <a:buSzPts val="900"/>
              <a:buFont typeface="Mada"/>
              <a:buChar char="●"/>
            </a:pPr>
            <a:r>
              <a:rPr lang="en-GB" sz="900">
                <a:solidFill>
                  <a:srgbClr val="999999"/>
                </a:solidFill>
                <a:highlight>
                  <a:schemeClr val="lt1"/>
                </a:highlight>
                <a:latin typeface="Mada"/>
                <a:ea typeface="Mada"/>
                <a:cs typeface="Mada"/>
                <a:sym typeface="Mada"/>
              </a:rPr>
              <a:t>Imaging (CT and X-ray) shows thumbprint sign: Edema and thickening of mucosa appearing like Thumbprints.</a:t>
            </a:r>
            <a:endParaRPr sz="900">
              <a:solidFill>
                <a:srgbClr val="999999"/>
              </a:solidFill>
              <a:highlight>
                <a:schemeClr val="lt1"/>
              </a:highlight>
              <a:latin typeface="Mada"/>
              <a:ea typeface="Mada"/>
              <a:cs typeface="Mada"/>
              <a:sym typeface="Mada"/>
            </a:endParaRPr>
          </a:p>
          <a:p>
            <a:pPr indent="-154349" lvl="0" marL="457200" rtl="0" algn="l">
              <a:spcBef>
                <a:spcPts val="0"/>
              </a:spcBef>
              <a:spcAft>
                <a:spcPts val="0"/>
              </a:spcAft>
              <a:buClr>
                <a:srgbClr val="999999"/>
              </a:buClr>
              <a:buSzPts val="900"/>
              <a:buFont typeface="Mada"/>
              <a:buChar char="●"/>
            </a:pPr>
            <a:r>
              <a:rPr lang="en-GB" sz="900">
                <a:solidFill>
                  <a:srgbClr val="999999"/>
                </a:solidFill>
                <a:highlight>
                  <a:schemeClr val="lt1"/>
                </a:highlight>
                <a:latin typeface="Mada"/>
                <a:ea typeface="Mada"/>
                <a:cs typeface="Mada"/>
                <a:sym typeface="Mada"/>
              </a:rPr>
              <a:t>Colonoscopy is indicated as the procedure of choice in mild to moderate cases.</a:t>
            </a:r>
            <a:endParaRPr sz="900">
              <a:solidFill>
                <a:srgbClr val="999999"/>
              </a:solidFill>
              <a:highlight>
                <a:schemeClr val="lt1"/>
              </a:highlight>
              <a:latin typeface="Mada"/>
              <a:ea typeface="Mada"/>
              <a:cs typeface="Mada"/>
              <a:sym typeface="Mada"/>
            </a:endParaRPr>
          </a:p>
          <a:p>
            <a:pPr indent="-154349" lvl="0" marL="457200" rtl="0" algn="l">
              <a:spcBef>
                <a:spcPts val="0"/>
              </a:spcBef>
              <a:spcAft>
                <a:spcPts val="0"/>
              </a:spcAft>
              <a:buClr>
                <a:srgbClr val="999999"/>
              </a:buClr>
              <a:buSzPts val="900"/>
              <a:buFont typeface="Mada"/>
              <a:buChar char="●"/>
            </a:pPr>
            <a:r>
              <a:rPr lang="en-GB" sz="900">
                <a:solidFill>
                  <a:srgbClr val="999999"/>
                </a:solidFill>
                <a:highlight>
                  <a:schemeClr val="lt1"/>
                </a:highlight>
                <a:latin typeface="Mada"/>
                <a:ea typeface="Mada"/>
                <a:cs typeface="Mada"/>
                <a:sym typeface="Mada"/>
              </a:rPr>
              <a:t>Exploratory laparotomy w/o excision in severe cases.</a:t>
            </a:r>
            <a:endParaRPr sz="900">
              <a:solidFill>
                <a:srgbClr val="999999"/>
              </a:solidFill>
              <a:latin typeface="Mada"/>
              <a:ea typeface="Mada"/>
              <a:cs typeface="Mada"/>
              <a:sym typeface="Mada"/>
            </a:endParaRPr>
          </a:p>
          <a:p>
            <a:pPr indent="0" lvl="0" marL="0" rtl="0" algn="l">
              <a:spcBef>
                <a:spcPts val="0"/>
              </a:spcBef>
              <a:spcAft>
                <a:spcPts val="0"/>
              </a:spcAft>
              <a:buNone/>
            </a:pPr>
            <a:r>
              <a:t/>
            </a:r>
            <a:endParaRPr sz="900">
              <a:solidFill>
                <a:srgbClr val="0B5394"/>
              </a:solidFill>
              <a:latin typeface="Mada"/>
              <a:ea typeface="Mada"/>
              <a:cs typeface="Mada"/>
              <a:sym typeface="Mada"/>
            </a:endParaRPr>
          </a:p>
        </p:txBody>
      </p:sp>
      <p:sp>
        <p:nvSpPr>
          <p:cNvPr id="2671" name="Google Shape;2671;p37"/>
          <p:cNvSpPr txBox="1"/>
          <p:nvPr/>
        </p:nvSpPr>
        <p:spPr>
          <a:xfrm>
            <a:off x="5076775" y="9242825"/>
            <a:ext cx="3491700" cy="600300"/>
          </a:xfrm>
          <a:prstGeom prst="rect">
            <a:avLst/>
          </a:prstGeom>
          <a:noFill/>
          <a:ln>
            <a:noFill/>
          </a:ln>
        </p:spPr>
        <p:txBody>
          <a:bodyPr anchorCtr="0" anchor="t" bIns="91425" lIns="91425" spcFirstLastPara="1" rIns="91425" wrap="square" tIns="91425">
            <a:spAutoFit/>
          </a:bodyPr>
          <a:lstStyle/>
          <a:p>
            <a:pPr indent="-154349" lvl="0" marL="457200" rtl="0" algn="l">
              <a:spcBef>
                <a:spcPts val="0"/>
              </a:spcBef>
              <a:spcAft>
                <a:spcPts val="0"/>
              </a:spcAft>
              <a:buClr>
                <a:srgbClr val="999999"/>
              </a:buClr>
              <a:buSzPts val="900"/>
              <a:buFont typeface="Mada"/>
              <a:buChar char="●"/>
            </a:pPr>
            <a:r>
              <a:rPr lang="en-GB" sz="900">
                <a:solidFill>
                  <a:srgbClr val="999999"/>
                </a:solidFill>
                <a:highlight>
                  <a:schemeClr val="lt1"/>
                </a:highlight>
                <a:latin typeface="Mada"/>
                <a:ea typeface="Mada"/>
                <a:cs typeface="Mada"/>
                <a:sym typeface="Mada"/>
              </a:rPr>
              <a:t>Mild: Supportive</a:t>
            </a:r>
            <a:endParaRPr sz="900">
              <a:solidFill>
                <a:srgbClr val="999999"/>
              </a:solidFill>
              <a:highlight>
                <a:schemeClr val="lt1"/>
              </a:highlight>
              <a:latin typeface="Mada"/>
              <a:ea typeface="Mada"/>
              <a:cs typeface="Mada"/>
              <a:sym typeface="Mada"/>
            </a:endParaRPr>
          </a:p>
          <a:p>
            <a:pPr indent="-154349" lvl="0" marL="457200" rtl="0" algn="l">
              <a:spcBef>
                <a:spcPts val="0"/>
              </a:spcBef>
              <a:spcAft>
                <a:spcPts val="0"/>
              </a:spcAft>
              <a:buClr>
                <a:srgbClr val="999999"/>
              </a:buClr>
              <a:buSzPts val="900"/>
              <a:buFont typeface="Mada"/>
              <a:buChar char="●"/>
            </a:pPr>
            <a:r>
              <a:rPr lang="en-GB" sz="900">
                <a:solidFill>
                  <a:srgbClr val="999999"/>
                </a:solidFill>
                <a:highlight>
                  <a:schemeClr val="lt1"/>
                </a:highlight>
                <a:latin typeface="Mada"/>
                <a:ea typeface="Mada"/>
                <a:cs typeface="Mada"/>
                <a:sym typeface="Mada"/>
              </a:rPr>
              <a:t>Severe (shock or peritonitis): resection</a:t>
            </a:r>
            <a:endParaRPr sz="900">
              <a:solidFill>
                <a:srgbClr val="999999"/>
              </a:solidFill>
              <a:latin typeface="Mada"/>
              <a:ea typeface="Mada"/>
              <a:cs typeface="Mada"/>
              <a:sym typeface="Mada"/>
            </a:endParaRPr>
          </a:p>
          <a:p>
            <a:pPr indent="0" lvl="0" marL="0" rtl="0" algn="l">
              <a:spcBef>
                <a:spcPts val="0"/>
              </a:spcBef>
              <a:spcAft>
                <a:spcPts val="0"/>
              </a:spcAft>
              <a:buNone/>
            </a:pPr>
            <a:r>
              <a:t/>
            </a:r>
            <a:endParaRPr sz="900">
              <a:solidFill>
                <a:srgbClr val="999999"/>
              </a:solidFill>
              <a:latin typeface="Mada"/>
              <a:ea typeface="Mada"/>
              <a:cs typeface="Mada"/>
              <a:sym typeface="Mada"/>
            </a:endParaRPr>
          </a:p>
        </p:txBody>
      </p:sp>
      <p:sp>
        <p:nvSpPr>
          <p:cNvPr id="2672" name="Google Shape;2672;p37"/>
          <p:cNvSpPr txBox="1"/>
          <p:nvPr/>
        </p:nvSpPr>
        <p:spPr>
          <a:xfrm>
            <a:off x="80200" y="5890025"/>
            <a:ext cx="2589000" cy="1569900"/>
          </a:xfrm>
          <a:prstGeom prst="rect">
            <a:avLst/>
          </a:prstGeom>
          <a:noFill/>
          <a:ln>
            <a:noFill/>
          </a:ln>
        </p:spPr>
        <p:txBody>
          <a:bodyPr anchorCtr="0" anchor="t" bIns="91425" lIns="91425" spcFirstLastPara="1" rIns="91425" wrap="square" tIns="91425">
            <a:noAutofit/>
          </a:bodyPr>
          <a:lstStyle/>
          <a:p>
            <a:pPr indent="-152400" lvl="0" marL="179999"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A</a:t>
            </a:r>
            <a:r>
              <a:rPr lang="en-GB" sz="900">
                <a:latin typeface="Mada"/>
                <a:ea typeface="Mada"/>
                <a:cs typeface="Mada"/>
                <a:sym typeface="Mada"/>
              </a:rPr>
              <a:t>bdominal pain that is sudden, severe, diffuse, and on examination is without rebound </a:t>
            </a:r>
            <a:r>
              <a:rPr lang="en-GB" sz="900">
                <a:latin typeface="Mada"/>
                <a:ea typeface="Mada"/>
                <a:cs typeface="Mada"/>
                <a:sym typeface="Mada"/>
              </a:rPr>
              <a:t>tenderness </a:t>
            </a:r>
            <a:endParaRPr sz="900">
              <a:latin typeface="Mada"/>
              <a:ea typeface="Mada"/>
              <a:cs typeface="Mada"/>
              <a:sym typeface="Mada"/>
            </a:endParaRPr>
          </a:p>
          <a:p>
            <a:pPr indent="-152400" lvl="0" marL="179999"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D</a:t>
            </a:r>
            <a:r>
              <a:rPr lang="en-GB" sz="900">
                <a:latin typeface="Mada"/>
                <a:ea typeface="Mada"/>
                <a:cs typeface="Mada"/>
                <a:sym typeface="Mada"/>
              </a:rPr>
              <a:t>iarrhea</a:t>
            </a:r>
            <a:endParaRPr sz="900">
              <a:latin typeface="Mada"/>
              <a:ea typeface="Mada"/>
              <a:cs typeface="Mada"/>
              <a:sym typeface="Mada"/>
            </a:endParaRPr>
          </a:p>
          <a:p>
            <a:pPr indent="-152400" lvl="0" marL="179999" rtl="0" algn="l">
              <a:lnSpc>
                <a:spcPct val="125000"/>
              </a:lnSpc>
              <a:spcBef>
                <a:spcPts val="0"/>
              </a:spcBef>
              <a:spcAft>
                <a:spcPts val="0"/>
              </a:spcAft>
              <a:buClr>
                <a:srgbClr val="000000"/>
              </a:buClr>
              <a:buSzPts val="900"/>
              <a:buFont typeface="Mada"/>
              <a:buChar char="●"/>
            </a:pPr>
            <a:r>
              <a:rPr lang="en-GB" sz="900">
                <a:solidFill>
                  <a:srgbClr val="1C4588"/>
                </a:solidFill>
                <a:latin typeface="Mada"/>
                <a:ea typeface="Mada"/>
                <a:cs typeface="Mada"/>
                <a:sym typeface="Mada"/>
              </a:rPr>
              <a:t>Occult gastric or rectal blood may be present</a:t>
            </a:r>
            <a:endParaRPr sz="900">
              <a:solidFill>
                <a:srgbClr val="1C4588"/>
              </a:solidFill>
              <a:latin typeface="Mada"/>
              <a:ea typeface="Mada"/>
              <a:cs typeface="Mada"/>
              <a:sym typeface="Mada"/>
            </a:endParaRPr>
          </a:p>
          <a:p>
            <a:pPr indent="-152400" lvl="0" marL="179999" rtl="0" algn="l">
              <a:lnSpc>
                <a:spcPct val="125000"/>
              </a:lnSpc>
              <a:spcBef>
                <a:spcPts val="0"/>
              </a:spcBef>
              <a:spcAft>
                <a:spcPts val="0"/>
              </a:spcAft>
              <a:buClr>
                <a:srgbClr val="000000"/>
              </a:buClr>
              <a:buSzPts val="900"/>
              <a:buFont typeface="Mada"/>
              <a:buChar char="●"/>
            </a:pPr>
            <a:r>
              <a:rPr lang="en-GB" sz="900">
                <a:solidFill>
                  <a:srgbClr val="1C4588"/>
                </a:solidFill>
                <a:latin typeface="Mada"/>
                <a:ea typeface="Mada"/>
                <a:cs typeface="Mada"/>
                <a:sym typeface="Mada"/>
              </a:rPr>
              <a:t>V</a:t>
            </a:r>
            <a:r>
              <a:rPr lang="en-GB" sz="900">
                <a:solidFill>
                  <a:srgbClr val="1C4588"/>
                </a:solidFill>
                <a:latin typeface="Mada"/>
                <a:ea typeface="Mada"/>
                <a:cs typeface="Mada"/>
                <a:sym typeface="Mada"/>
              </a:rPr>
              <a:t>omiting</a:t>
            </a:r>
            <a:endParaRPr sz="900">
              <a:latin typeface="Mada"/>
              <a:ea typeface="Mada"/>
              <a:cs typeface="Mada"/>
              <a:sym typeface="Mada"/>
            </a:endParaRPr>
          </a:p>
          <a:p>
            <a:pPr indent="-152400" lvl="0" marL="179999" rtl="0" algn="l">
              <a:lnSpc>
                <a:spcPct val="125000"/>
              </a:lnSpc>
              <a:spcBef>
                <a:spcPts val="0"/>
              </a:spcBef>
              <a:spcAft>
                <a:spcPts val="0"/>
              </a:spcAft>
              <a:buClr>
                <a:srgbClr val="000000"/>
              </a:buClr>
              <a:buSzPts val="900"/>
              <a:buFont typeface="Mada"/>
              <a:buChar char="●"/>
            </a:pPr>
            <a:r>
              <a:rPr lang="en-GB" sz="900">
                <a:solidFill>
                  <a:srgbClr val="1C4588"/>
                </a:solidFill>
                <a:latin typeface="Mada"/>
                <a:ea typeface="Mada"/>
                <a:cs typeface="Mada"/>
                <a:sym typeface="Mada"/>
              </a:rPr>
              <a:t>L</a:t>
            </a:r>
            <a:r>
              <a:rPr lang="en-GB" sz="900">
                <a:solidFill>
                  <a:srgbClr val="1C4588"/>
                </a:solidFill>
                <a:latin typeface="Mada"/>
                <a:ea typeface="Mada"/>
                <a:cs typeface="Mada"/>
                <a:sym typeface="Mada"/>
              </a:rPr>
              <a:t>ate findings of peritoneal signs and acidosis are usually indicative of dead bowel </a:t>
            </a:r>
            <a:endParaRPr sz="900">
              <a:solidFill>
                <a:srgbClr val="1C4588"/>
              </a:solidFill>
              <a:latin typeface="Mada"/>
              <a:ea typeface="Mada"/>
              <a:cs typeface="Mada"/>
              <a:sym typeface="Mada"/>
            </a:endParaRPr>
          </a:p>
        </p:txBody>
      </p:sp>
      <p:sp>
        <p:nvSpPr>
          <p:cNvPr id="2673" name="Google Shape;2673;p37"/>
          <p:cNvSpPr/>
          <p:nvPr/>
        </p:nvSpPr>
        <p:spPr>
          <a:xfrm>
            <a:off x="65175" y="5373970"/>
            <a:ext cx="2292172" cy="500534"/>
          </a:xfrm>
          <a:custGeom>
            <a:rect b="b" l="l" r="r" t="t"/>
            <a:pathLst>
              <a:path extrusionOk="0" h="17958" w="77210">
                <a:moveTo>
                  <a:pt x="8329" y="1"/>
                </a:moveTo>
                <a:cubicBezTo>
                  <a:pt x="3737" y="1"/>
                  <a:pt x="0" y="3295"/>
                  <a:pt x="0" y="7380"/>
                </a:cubicBezTo>
                <a:lnTo>
                  <a:pt x="0" y="10578"/>
                </a:lnTo>
                <a:cubicBezTo>
                  <a:pt x="0" y="14664"/>
                  <a:pt x="3737" y="17957"/>
                  <a:pt x="8329" y="17957"/>
                </a:cubicBezTo>
                <a:lnTo>
                  <a:pt x="68880" y="17957"/>
                </a:lnTo>
                <a:cubicBezTo>
                  <a:pt x="73472" y="17957"/>
                  <a:pt x="77209" y="14664"/>
                  <a:pt x="77209" y="10578"/>
                </a:cubicBezTo>
                <a:lnTo>
                  <a:pt x="77209" y="7380"/>
                </a:lnTo>
                <a:cubicBezTo>
                  <a:pt x="77209" y="3295"/>
                  <a:pt x="73472" y="1"/>
                  <a:pt x="6888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37"/>
          <p:cNvSpPr/>
          <p:nvPr/>
        </p:nvSpPr>
        <p:spPr>
          <a:xfrm>
            <a:off x="80197" y="5331600"/>
            <a:ext cx="2292202" cy="500534"/>
          </a:xfrm>
          <a:custGeom>
            <a:rect b="b" l="l" r="r" t="t"/>
            <a:pathLst>
              <a:path extrusionOk="0" h="17958" w="77211">
                <a:moveTo>
                  <a:pt x="8330" y="1"/>
                </a:moveTo>
                <a:cubicBezTo>
                  <a:pt x="3738" y="1"/>
                  <a:pt x="1" y="3294"/>
                  <a:pt x="1" y="7411"/>
                </a:cubicBezTo>
                <a:lnTo>
                  <a:pt x="1" y="10578"/>
                </a:lnTo>
                <a:cubicBezTo>
                  <a:pt x="1" y="14664"/>
                  <a:pt x="3738" y="17957"/>
                  <a:pt x="8330" y="17957"/>
                </a:cubicBezTo>
                <a:lnTo>
                  <a:pt x="68881" y="17957"/>
                </a:lnTo>
                <a:cubicBezTo>
                  <a:pt x="73473" y="17957"/>
                  <a:pt x="77210" y="14664"/>
                  <a:pt x="77210" y="10578"/>
                </a:cubicBezTo>
                <a:lnTo>
                  <a:pt x="77210" y="7411"/>
                </a:lnTo>
                <a:cubicBezTo>
                  <a:pt x="77210" y="3294"/>
                  <a:pt x="73473" y="1"/>
                  <a:pt x="6888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ABE5D9"/>
                </a:solidFill>
                <a:latin typeface="Lora"/>
                <a:ea typeface="Lora"/>
                <a:cs typeface="Lora"/>
                <a:sym typeface="Lora"/>
              </a:rPr>
              <a:t>Symptoms</a:t>
            </a:r>
            <a:endParaRPr b="1" sz="1700">
              <a:solidFill>
                <a:srgbClr val="ABE5D9"/>
              </a:solidFill>
              <a:latin typeface="Lora"/>
              <a:ea typeface="Lora"/>
              <a:cs typeface="Lora"/>
              <a:sym typeface="Lora"/>
            </a:endParaRPr>
          </a:p>
        </p:txBody>
      </p:sp>
      <p:sp>
        <p:nvSpPr>
          <p:cNvPr id="2675" name="Google Shape;2675;p37"/>
          <p:cNvSpPr/>
          <p:nvPr/>
        </p:nvSpPr>
        <p:spPr>
          <a:xfrm>
            <a:off x="80197" y="5331600"/>
            <a:ext cx="2184080" cy="442253"/>
          </a:xfrm>
          <a:custGeom>
            <a:rect b="b" l="l" r="r" t="t"/>
            <a:pathLst>
              <a:path extrusionOk="0" h="15867" w="73569">
                <a:moveTo>
                  <a:pt x="8330" y="1"/>
                </a:moveTo>
                <a:cubicBezTo>
                  <a:pt x="3738" y="1"/>
                  <a:pt x="1" y="3294"/>
                  <a:pt x="1" y="7411"/>
                </a:cubicBezTo>
                <a:lnTo>
                  <a:pt x="1" y="10578"/>
                </a:lnTo>
                <a:cubicBezTo>
                  <a:pt x="1" y="12637"/>
                  <a:pt x="983" y="14537"/>
                  <a:pt x="2534" y="15867"/>
                </a:cubicBezTo>
                <a:cubicBezTo>
                  <a:pt x="1236" y="11307"/>
                  <a:pt x="2376" y="3579"/>
                  <a:pt x="6398" y="2629"/>
                </a:cubicBezTo>
                <a:cubicBezTo>
                  <a:pt x="11482" y="1408"/>
                  <a:pt x="28997" y="1167"/>
                  <a:pt x="46015" y="1167"/>
                </a:cubicBezTo>
                <a:cubicBezTo>
                  <a:pt x="56348" y="1167"/>
                  <a:pt x="66497" y="1256"/>
                  <a:pt x="73568" y="1268"/>
                </a:cubicBezTo>
                <a:cubicBezTo>
                  <a:pt x="72238" y="476"/>
                  <a:pt x="70623" y="1"/>
                  <a:pt x="6888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37"/>
          <p:cNvSpPr/>
          <p:nvPr/>
        </p:nvSpPr>
        <p:spPr>
          <a:xfrm>
            <a:off x="1145686" y="8949238"/>
            <a:ext cx="1585164" cy="34450"/>
          </a:xfrm>
          <a:custGeom>
            <a:rect b="b" l="l" r="r" t="t"/>
            <a:pathLst>
              <a:path extrusionOk="0" h="1236" w="53395">
                <a:moveTo>
                  <a:pt x="1" y="1"/>
                </a:moveTo>
                <a:lnTo>
                  <a:pt x="1" y="1236"/>
                </a:lnTo>
                <a:lnTo>
                  <a:pt x="53395" y="1236"/>
                </a:lnTo>
                <a:lnTo>
                  <a:pt x="5339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37"/>
          <p:cNvSpPr/>
          <p:nvPr/>
        </p:nvSpPr>
        <p:spPr>
          <a:xfrm>
            <a:off x="3660286" y="8949238"/>
            <a:ext cx="1585164" cy="34450"/>
          </a:xfrm>
          <a:custGeom>
            <a:rect b="b" l="l" r="r" t="t"/>
            <a:pathLst>
              <a:path extrusionOk="0" h="1236" w="53395">
                <a:moveTo>
                  <a:pt x="1" y="1"/>
                </a:moveTo>
                <a:lnTo>
                  <a:pt x="1" y="1236"/>
                </a:lnTo>
                <a:lnTo>
                  <a:pt x="53395" y="1236"/>
                </a:lnTo>
                <a:lnTo>
                  <a:pt x="5339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37"/>
          <p:cNvSpPr/>
          <p:nvPr/>
        </p:nvSpPr>
        <p:spPr>
          <a:xfrm>
            <a:off x="2655975" y="8726770"/>
            <a:ext cx="2292172" cy="500534"/>
          </a:xfrm>
          <a:custGeom>
            <a:rect b="b" l="l" r="r" t="t"/>
            <a:pathLst>
              <a:path extrusionOk="0" h="17958" w="77210">
                <a:moveTo>
                  <a:pt x="8329" y="1"/>
                </a:moveTo>
                <a:cubicBezTo>
                  <a:pt x="3737" y="1"/>
                  <a:pt x="0" y="3295"/>
                  <a:pt x="0" y="7380"/>
                </a:cubicBezTo>
                <a:lnTo>
                  <a:pt x="0" y="10578"/>
                </a:lnTo>
                <a:cubicBezTo>
                  <a:pt x="0" y="14664"/>
                  <a:pt x="3737" y="17957"/>
                  <a:pt x="8329" y="17957"/>
                </a:cubicBezTo>
                <a:lnTo>
                  <a:pt x="68880" y="17957"/>
                </a:lnTo>
                <a:cubicBezTo>
                  <a:pt x="73472" y="17957"/>
                  <a:pt x="77209" y="14664"/>
                  <a:pt x="77209" y="10578"/>
                </a:cubicBezTo>
                <a:lnTo>
                  <a:pt x="77209" y="7380"/>
                </a:lnTo>
                <a:cubicBezTo>
                  <a:pt x="77209" y="3295"/>
                  <a:pt x="73472" y="1"/>
                  <a:pt x="6888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37"/>
          <p:cNvSpPr/>
          <p:nvPr/>
        </p:nvSpPr>
        <p:spPr>
          <a:xfrm>
            <a:off x="2670997" y="8684400"/>
            <a:ext cx="2292202" cy="500534"/>
          </a:xfrm>
          <a:custGeom>
            <a:rect b="b" l="l" r="r" t="t"/>
            <a:pathLst>
              <a:path extrusionOk="0" h="17958" w="77211">
                <a:moveTo>
                  <a:pt x="8330" y="1"/>
                </a:moveTo>
                <a:cubicBezTo>
                  <a:pt x="3738" y="1"/>
                  <a:pt x="1" y="3294"/>
                  <a:pt x="1" y="7411"/>
                </a:cubicBezTo>
                <a:lnTo>
                  <a:pt x="1" y="10578"/>
                </a:lnTo>
                <a:cubicBezTo>
                  <a:pt x="1" y="14664"/>
                  <a:pt x="3738" y="17957"/>
                  <a:pt x="8330" y="17957"/>
                </a:cubicBezTo>
                <a:lnTo>
                  <a:pt x="68881" y="17957"/>
                </a:lnTo>
                <a:cubicBezTo>
                  <a:pt x="73473" y="17957"/>
                  <a:pt x="77210" y="14664"/>
                  <a:pt x="77210" y="10578"/>
                </a:cubicBezTo>
                <a:lnTo>
                  <a:pt x="77210" y="7411"/>
                </a:lnTo>
                <a:cubicBezTo>
                  <a:pt x="77210" y="3294"/>
                  <a:pt x="73473" y="1"/>
                  <a:pt x="6888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ABE5D9"/>
                </a:solidFill>
                <a:latin typeface="Lora"/>
                <a:ea typeface="Lora"/>
                <a:cs typeface="Lora"/>
                <a:sym typeface="Lora"/>
              </a:rPr>
              <a:t>Diagnosis</a:t>
            </a:r>
            <a:endParaRPr b="1" sz="1700">
              <a:solidFill>
                <a:srgbClr val="ABE5D9"/>
              </a:solidFill>
              <a:latin typeface="Lora"/>
              <a:ea typeface="Lora"/>
              <a:cs typeface="Lora"/>
              <a:sym typeface="Lora"/>
            </a:endParaRPr>
          </a:p>
        </p:txBody>
      </p:sp>
      <p:sp>
        <p:nvSpPr>
          <p:cNvPr id="2680" name="Google Shape;2680;p37"/>
          <p:cNvSpPr/>
          <p:nvPr/>
        </p:nvSpPr>
        <p:spPr>
          <a:xfrm>
            <a:off x="2670997" y="8684400"/>
            <a:ext cx="2184080" cy="442253"/>
          </a:xfrm>
          <a:custGeom>
            <a:rect b="b" l="l" r="r" t="t"/>
            <a:pathLst>
              <a:path extrusionOk="0" h="15867" w="73569">
                <a:moveTo>
                  <a:pt x="8330" y="1"/>
                </a:moveTo>
                <a:cubicBezTo>
                  <a:pt x="3738" y="1"/>
                  <a:pt x="1" y="3294"/>
                  <a:pt x="1" y="7411"/>
                </a:cubicBezTo>
                <a:lnTo>
                  <a:pt x="1" y="10578"/>
                </a:lnTo>
                <a:cubicBezTo>
                  <a:pt x="1" y="12637"/>
                  <a:pt x="983" y="14537"/>
                  <a:pt x="2534" y="15867"/>
                </a:cubicBezTo>
                <a:cubicBezTo>
                  <a:pt x="1236" y="11307"/>
                  <a:pt x="2376" y="3579"/>
                  <a:pt x="6398" y="2629"/>
                </a:cubicBezTo>
                <a:cubicBezTo>
                  <a:pt x="11482" y="1408"/>
                  <a:pt x="28997" y="1167"/>
                  <a:pt x="46015" y="1167"/>
                </a:cubicBezTo>
                <a:cubicBezTo>
                  <a:pt x="56348" y="1167"/>
                  <a:pt x="66497" y="1256"/>
                  <a:pt x="73568" y="1268"/>
                </a:cubicBezTo>
                <a:cubicBezTo>
                  <a:pt x="72238" y="476"/>
                  <a:pt x="70623" y="1"/>
                  <a:pt x="6888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37"/>
          <p:cNvSpPr/>
          <p:nvPr/>
        </p:nvSpPr>
        <p:spPr>
          <a:xfrm>
            <a:off x="5253921" y="8726770"/>
            <a:ext cx="2291252" cy="500534"/>
          </a:xfrm>
          <a:custGeom>
            <a:rect b="b" l="l" r="r" t="t"/>
            <a:pathLst>
              <a:path extrusionOk="0" h="17958" w="77179">
                <a:moveTo>
                  <a:pt x="8298" y="1"/>
                </a:moveTo>
                <a:cubicBezTo>
                  <a:pt x="3706" y="1"/>
                  <a:pt x="1" y="3295"/>
                  <a:pt x="1" y="7380"/>
                </a:cubicBezTo>
                <a:lnTo>
                  <a:pt x="1" y="10578"/>
                </a:lnTo>
                <a:cubicBezTo>
                  <a:pt x="1" y="14664"/>
                  <a:pt x="3706" y="17957"/>
                  <a:pt x="8298" y="17957"/>
                </a:cubicBezTo>
                <a:lnTo>
                  <a:pt x="68881" y="17957"/>
                </a:lnTo>
                <a:cubicBezTo>
                  <a:pt x="73473" y="17957"/>
                  <a:pt x="77178" y="14664"/>
                  <a:pt x="77178" y="10578"/>
                </a:cubicBezTo>
                <a:lnTo>
                  <a:pt x="77178" y="7380"/>
                </a:lnTo>
                <a:cubicBezTo>
                  <a:pt x="77178" y="3295"/>
                  <a:pt x="73473" y="1"/>
                  <a:pt x="6888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37"/>
          <p:cNvSpPr/>
          <p:nvPr/>
        </p:nvSpPr>
        <p:spPr>
          <a:xfrm>
            <a:off x="5237949" y="8684400"/>
            <a:ext cx="2291222" cy="500534"/>
          </a:xfrm>
          <a:custGeom>
            <a:rect b="b" l="l" r="r" t="t"/>
            <a:pathLst>
              <a:path extrusionOk="0" h="17958" w="77178">
                <a:moveTo>
                  <a:pt x="8298" y="1"/>
                </a:moveTo>
                <a:cubicBezTo>
                  <a:pt x="3706" y="1"/>
                  <a:pt x="0" y="3294"/>
                  <a:pt x="0" y="7411"/>
                </a:cubicBezTo>
                <a:lnTo>
                  <a:pt x="0" y="10578"/>
                </a:lnTo>
                <a:cubicBezTo>
                  <a:pt x="0" y="14664"/>
                  <a:pt x="3737" y="17957"/>
                  <a:pt x="8329" y="17957"/>
                </a:cubicBezTo>
                <a:lnTo>
                  <a:pt x="68881" y="17957"/>
                </a:lnTo>
                <a:cubicBezTo>
                  <a:pt x="73473" y="17957"/>
                  <a:pt x="77178" y="14664"/>
                  <a:pt x="77178" y="10578"/>
                </a:cubicBezTo>
                <a:lnTo>
                  <a:pt x="77178" y="7411"/>
                </a:lnTo>
                <a:cubicBezTo>
                  <a:pt x="77178" y="3294"/>
                  <a:pt x="73473" y="1"/>
                  <a:pt x="6888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700">
                <a:solidFill>
                  <a:srgbClr val="ABE5D9"/>
                </a:solidFill>
                <a:latin typeface="Lora"/>
                <a:ea typeface="Lora"/>
                <a:cs typeface="Lora"/>
                <a:sym typeface="Lora"/>
              </a:rPr>
              <a:t>Treatment</a:t>
            </a:r>
            <a:endParaRPr sz="2100">
              <a:solidFill>
                <a:srgbClr val="ABE5D9"/>
              </a:solidFill>
              <a:latin typeface="Fira Sans"/>
              <a:ea typeface="Fira Sans"/>
              <a:cs typeface="Fira Sans"/>
              <a:sym typeface="Fira Sans"/>
            </a:endParaRPr>
          </a:p>
        </p:txBody>
      </p:sp>
      <p:sp>
        <p:nvSpPr>
          <p:cNvPr id="2683" name="Google Shape;2683;p37"/>
          <p:cNvSpPr/>
          <p:nvPr/>
        </p:nvSpPr>
        <p:spPr>
          <a:xfrm>
            <a:off x="5237949" y="8684400"/>
            <a:ext cx="2184050" cy="442253"/>
          </a:xfrm>
          <a:custGeom>
            <a:rect b="b" l="l" r="r" t="t"/>
            <a:pathLst>
              <a:path extrusionOk="0" h="15867" w="73568">
                <a:moveTo>
                  <a:pt x="8298" y="1"/>
                </a:moveTo>
                <a:cubicBezTo>
                  <a:pt x="3706" y="1"/>
                  <a:pt x="0" y="3326"/>
                  <a:pt x="0" y="7411"/>
                </a:cubicBezTo>
                <a:lnTo>
                  <a:pt x="0" y="10578"/>
                </a:lnTo>
                <a:cubicBezTo>
                  <a:pt x="0" y="12668"/>
                  <a:pt x="982" y="14537"/>
                  <a:pt x="2534" y="15867"/>
                </a:cubicBezTo>
                <a:cubicBezTo>
                  <a:pt x="1236" y="11307"/>
                  <a:pt x="2344" y="3579"/>
                  <a:pt x="6366" y="2629"/>
                </a:cubicBezTo>
                <a:cubicBezTo>
                  <a:pt x="11393" y="1426"/>
                  <a:pt x="28469" y="1174"/>
                  <a:pt x="45245" y="1174"/>
                </a:cubicBezTo>
                <a:cubicBezTo>
                  <a:pt x="55843" y="1174"/>
                  <a:pt x="66322" y="1275"/>
                  <a:pt x="73568" y="1299"/>
                </a:cubicBezTo>
                <a:cubicBezTo>
                  <a:pt x="72238" y="476"/>
                  <a:pt x="70623" y="1"/>
                  <a:pt x="6888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37"/>
          <p:cNvSpPr/>
          <p:nvPr/>
        </p:nvSpPr>
        <p:spPr>
          <a:xfrm>
            <a:off x="65175" y="8726770"/>
            <a:ext cx="2292172" cy="500534"/>
          </a:xfrm>
          <a:custGeom>
            <a:rect b="b" l="l" r="r" t="t"/>
            <a:pathLst>
              <a:path extrusionOk="0" h="17958" w="77210">
                <a:moveTo>
                  <a:pt x="8329" y="1"/>
                </a:moveTo>
                <a:cubicBezTo>
                  <a:pt x="3737" y="1"/>
                  <a:pt x="0" y="3295"/>
                  <a:pt x="0" y="7380"/>
                </a:cubicBezTo>
                <a:lnTo>
                  <a:pt x="0" y="10578"/>
                </a:lnTo>
                <a:cubicBezTo>
                  <a:pt x="0" y="14664"/>
                  <a:pt x="3737" y="17957"/>
                  <a:pt x="8329" y="17957"/>
                </a:cubicBezTo>
                <a:lnTo>
                  <a:pt x="68880" y="17957"/>
                </a:lnTo>
                <a:cubicBezTo>
                  <a:pt x="73472" y="17957"/>
                  <a:pt x="77209" y="14664"/>
                  <a:pt x="77209" y="10578"/>
                </a:cubicBezTo>
                <a:lnTo>
                  <a:pt x="77209" y="7380"/>
                </a:lnTo>
                <a:cubicBezTo>
                  <a:pt x="77209" y="3295"/>
                  <a:pt x="73472" y="1"/>
                  <a:pt x="6888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37"/>
          <p:cNvSpPr/>
          <p:nvPr/>
        </p:nvSpPr>
        <p:spPr>
          <a:xfrm>
            <a:off x="80197" y="8684400"/>
            <a:ext cx="2292202" cy="500534"/>
          </a:xfrm>
          <a:custGeom>
            <a:rect b="b" l="l" r="r" t="t"/>
            <a:pathLst>
              <a:path extrusionOk="0" h="17958" w="77211">
                <a:moveTo>
                  <a:pt x="8330" y="1"/>
                </a:moveTo>
                <a:cubicBezTo>
                  <a:pt x="3738" y="1"/>
                  <a:pt x="1" y="3294"/>
                  <a:pt x="1" y="7411"/>
                </a:cubicBezTo>
                <a:lnTo>
                  <a:pt x="1" y="10578"/>
                </a:lnTo>
                <a:cubicBezTo>
                  <a:pt x="1" y="14664"/>
                  <a:pt x="3738" y="17957"/>
                  <a:pt x="8330" y="17957"/>
                </a:cubicBezTo>
                <a:lnTo>
                  <a:pt x="68881" y="17957"/>
                </a:lnTo>
                <a:cubicBezTo>
                  <a:pt x="73473" y="17957"/>
                  <a:pt x="77210" y="14664"/>
                  <a:pt x="77210" y="10578"/>
                </a:cubicBezTo>
                <a:lnTo>
                  <a:pt x="77210" y="7411"/>
                </a:lnTo>
                <a:cubicBezTo>
                  <a:pt x="77210" y="3294"/>
                  <a:pt x="73473" y="1"/>
                  <a:pt x="6888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ABE5D9"/>
                </a:solidFill>
                <a:latin typeface="Lora"/>
                <a:ea typeface="Lora"/>
                <a:cs typeface="Lora"/>
                <a:sym typeface="Lora"/>
              </a:rPr>
              <a:t>Symptoms</a:t>
            </a:r>
            <a:endParaRPr b="1" sz="1700">
              <a:solidFill>
                <a:srgbClr val="ABE5D9"/>
              </a:solidFill>
              <a:latin typeface="Lora"/>
              <a:ea typeface="Lora"/>
              <a:cs typeface="Lora"/>
              <a:sym typeface="Lora"/>
            </a:endParaRPr>
          </a:p>
        </p:txBody>
      </p:sp>
      <p:sp>
        <p:nvSpPr>
          <p:cNvPr id="2686" name="Google Shape;2686;p37"/>
          <p:cNvSpPr/>
          <p:nvPr/>
        </p:nvSpPr>
        <p:spPr>
          <a:xfrm>
            <a:off x="80197" y="8684400"/>
            <a:ext cx="2184080" cy="442253"/>
          </a:xfrm>
          <a:custGeom>
            <a:rect b="b" l="l" r="r" t="t"/>
            <a:pathLst>
              <a:path extrusionOk="0" h="15867" w="73569">
                <a:moveTo>
                  <a:pt x="8330" y="1"/>
                </a:moveTo>
                <a:cubicBezTo>
                  <a:pt x="3738" y="1"/>
                  <a:pt x="1" y="3294"/>
                  <a:pt x="1" y="7411"/>
                </a:cubicBezTo>
                <a:lnTo>
                  <a:pt x="1" y="10578"/>
                </a:lnTo>
                <a:cubicBezTo>
                  <a:pt x="1" y="12637"/>
                  <a:pt x="983" y="14537"/>
                  <a:pt x="2534" y="15867"/>
                </a:cubicBezTo>
                <a:cubicBezTo>
                  <a:pt x="1236" y="11307"/>
                  <a:pt x="2376" y="3579"/>
                  <a:pt x="6398" y="2629"/>
                </a:cubicBezTo>
                <a:cubicBezTo>
                  <a:pt x="11482" y="1408"/>
                  <a:pt x="28997" y="1167"/>
                  <a:pt x="46015" y="1167"/>
                </a:cubicBezTo>
                <a:cubicBezTo>
                  <a:pt x="56348" y="1167"/>
                  <a:pt x="66497" y="1256"/>
                  <a:pt x="73568" y="1268"/>
                </a:cubicBezTo>
                <a:cubicBezTo>
                  <a:pt x="72238" y="476"/>
                  <a:pt x="70623" y="1"/>
                  <a:pt x="6888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37"/>
          <p:cNvSpPr txBox="1"/>
          <p:nvPr/>
        </p:nvSpPr>
        <p:spPr>
          <a:xfrm>
            <a:off x="-28625" y="9242825"/>
            <a:ext cx="2416200" cy="1293000"/>
          </a:xfrm>
          <a:prstGeom prst="rect">
            <a:avLst/>
          </a:prstGeom>
          <a:noFill/>
          <a:ln>
            <a:noFill/>
          </a:ln>
        </p:spPr>
        <p:txBody>
          <a:bodyPr anchorCtr="0" anchor="t" bIns="91425" lIns="91425" spcFirstLastPara="1" rIns="91425" wrap="square" tIns="91425">
            <a:spAutoFit/>
          </a:bodyPr>
          <a:lstStyle/>
          <a:p>
            <a:pPr indent="-154349" lvl="0" marL="457200" rtl="0" algn="l">
              <a:spcBef>
                <a:spcPts val="0"/>
              </a:spcBef>
              <a:spcAft>
                <a:spcPts val="0"/>
              </a:spcAft>
              <a:buClr>
                <a:schemeClr val="dk1"/>
              </a:buClr>
              <a:buSzPts val="900"/>
              <a:buFont typeface="Mada"/>
              <a:buChar char="●"/>
            </a:pPr>
            <a:r>
              <a:rPr lang="en-GB" sz="900">
                <a:solidFill>
                  <a:srgbClr val="222222"/>
                </a:solidFill>
                <a:latin typeface="Mada"/>
                <a:ea typeface="Mada"/>
                <a:cs typeface="Mada"/>
                <a:sym typeface="Mada"/>
              </a:rPr>
              <a:t>Pain described as diffuse, lower abdominal pain in 80% of pts. </a:t>
            </a:r>
            <a:endParaRPr sz="900">
              <a:solidFill>
                <a:srgbClr val="222222"/>
              </a:solidFill>
              <a:latin typeface="Mada"/>
              <a:ea typeface="Mada"/>
              <a:cs typeface="Mada"/>
              <a:sym typeface="Mada"/>
            </a:endParaRPr>
          </a:p>
          <a:p>
            <a:pPr indent="-154349" lvl="0" marL="457200" rtl="0" algn="l">
              <a:spcBef>
                <a:spcPts val="0"/>
              </a:spcBef>
              <a:spcAft>
                <a:spcPts val="0"/>
              </a:spcAft>
              <a:buClr>
                <a:schemeClr val="dk1"/>
              </a:buClr>
              <a:buSzPts val="900"/>
              <a:buFont typeface="Mada"/>
              <a:buChar char="●"/>
            </a:pPr>
            <a:r>
              <a:rPr lang="en-GB" sz="900">
                <a:solidFill>
                  <a:srgbClr val="222222"/>
                </a:solidFill>
                <a:latin typeface="Mada"/>
                <a:ea typeface="Mada"/>
                <a:cs typeface="Mada"/>
                <a:sym typeface="Mada"/>
              </a:rPr>
              <a:t>Can be accompanied by diarrhea often mixed with blood in 60% of patients. </a:t>
            </a:r>
            <a:r>
              <a:rPr lang="en-GB" sz="900">
                <a:solidFill>
                  <a:srgbClr val="999999"/>
                </a:solidFill>
                <a:latin typeface="Mada"/>
                <a:ea typeface="Mada"/>
                <a:cs typeface="Mada"/>
                <a:sym typeface="Mada"/>
              </a:rPr>
              <a:t>(Bowels are initially hyperactive then they become paralytic).</a:t>
            </a:r>
            <a:endParaRPr sz="900">
              <a:solidFill>
                <a:srgbClr val="222222"/>
              </a:solidFill>
              <a:highlight>
                <a:schemeClr val="lt1"/>
              </a:highlight>
              <a:latin typeface="Mada"/>
              <a:ea typeface="Mada"/>
              <a:cs typeface="Mada"/>
              <a:sym typeface="Mada"/>
            </a:endParaRPr>
          </a:p>
          <a:p>
            <a:pPr indent="0" lvl="0" marL="0" rtl="0" algn="l">
              <a:spcBef>
                <a:spcPts val="0"/>
              </a:spcBef>
              <a:spcAft>
                <a:spcPts val="0"/>
              </a:spcAft>
              <a:buNone/>
            </a:pPr>
            <a:r>
              <a:t/>
            </a:r>
            <a:endParaRPr sz="900">
              <a:solidFill>
                <a:srgbClr val="0B5394"/>
              </a:solidFill>
              <a:latin typeface="Mada"/>
              <a:ea typeface="Mada"/>
              <a:cs typeface="Mada"/>
              <a:sym typeface="Mada"/>
            </a:endParaRPr>
          </a:p>
        </p:txBody>
      </p:sp>
      <p:cxnSp>
        <p:nvCxnSpPr>
          <p:cNvPr id="2688" name="Google Shape;2688;p37"/>
          <p:cNvCxnSpPr/>
          <p:nvPr/>
        </p:nvCxnSpPr>
        <p:spPr>
          <a:xfrm>
            <a:off x="2640155" y="3721124"/>
            <a:ext cx="2073300" cy="0"/>
          </a:xfrm>
          <a:prstGeom prst="straightConnector1">
            <a:avLst/>
          </a:prstGeom>
          <a:noFill/>
          <a:ln cap="flat" cmpd="sng" w="19050">
            <a:solidFill>
              <a:srgbClr val="ABE5D9"/>
            </a:solidFill>
            <a:prstDash val="solid"/>
            <a:round/>
            <a:headEnd len="med" w="med" type="oval"/>
            <a:tailEnd len="med" w="med" type="none"/>
          </a:ln>
        </p:spPr>
      </p:cxnSp>
      <p:sp>
        <p:nvSpPr>
          <p:cNvPr id="2689" name="Google Shape;2689;p37"/>
          <p:cNvSpPr txBox="1"/>
          <p:nvPr/>
        </p:nvSpPr>
        <p:spPr>
          <a:xfrm flipH="1">
            <a:off x="2808125" y="3337250"/>
            <a:ext cx="1845600" cy="3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006D77"/>
                </a:solidFill>
                <a:highlight>
                  <a:schemeClr val="lt1"/>
                </a:highlight>
                <a:latin typeface="Lora"/>
                <a:ea typeface="Lora"/>
                <a:cs typeface="Lora"/>
                <a:sym typeface="Lora"/>
              </a:rPr>
              <a:t>Mesenteric Ischemia Risk factors:</a:t>
            </a:r>
            <a:r>
              <a:rPr b="1" lang="en-GB" sz="1200">
                <a:solidFill>
                  <a:srgbClr val="006D77"/>
                </a:solidFill>
                <a:highlight>
                  <a:schemeClr val="lt1"/>
                </a:highlight>
                <a:latin typeface="Lora"/>
                <a:ea typeface="Lora"/>
                <a:cs typeface="Lora"/>
                <a:sym typeface="Lora"/>
              </a:rPr>
              <a:t> </a:t>
            </a:r>
            <a:endParaRPr b="1" sz="1200">
              <a:solidFill>
                <a:srgbClr val="006D77"/>
              </a:solidFill>
              <a:latin typeface="Lora"/>
              <a:ea typeface="Lora"/>
              <a:cs typeface="Lora"/>
              <a:sym typeface="Lora"/>
            </a:endParaRPr>
          </a:p>
        </p:txBody>
      </p:sp>
      <p:sp>
        <p:nvSpPr>
          <p:cNvPr id="2690" name="Google Shape;2690;p37"/>
          <p:cNvSpPr txBox="1"/>
          <p:nvPr/>
        </p:nvSpPr>
        <p:spPr>
          <a:xfrm>
            <a:off x="2321550" y="3709700"/>
            <a:ext cx="2932500" cy="1416000"/>
          </a:xfrm>
          <a:prstGeom prst="rect">
            <a:avLst/>
          </a:prstGeom>
          <a:noFill/>
          <a:ln>
            <a:noFill/>
          </a:ln>
        </p:spPr>
        <p:txBody>
          <a:bodyPr anchorCtr="0" anchor="t" bIns="91425" lIns="91425" spcFirstLastPara="1" rIns="91425" wrap="square" tIns="91425">
            <a:spAutoFit/>
          </a:bodyPr>
          <a:lstStyle/>
          <a:p>
            <a:pPr indent="-160699" lvl="0" marL="457200" rtl="0" algn="l">
              <a:spcBef>
                <a:spcPts val="0"/>
              </a:spcBef>
              <a:spcAft>
                <a:spcPts val="0"/>
              </a:spcAft>
              <a:buClr>
                <a:srgbClr val="222222"/>
              </a:buClr>
              <a:buSzPts val="1000"/>
              <a:buFont typeface="Mada"/>
              <a:buChar char="●"/>
            </a:pPr>
            <a:r>
              <a:rPr lang="en-GB" sz="1000">
                <a:solidFill>
                  <a:srgbClr val="222222"/>
                </a:solidFill>
              </a:rPr>
              <a:t>Preexisting cardiovascular disease (atrial fibrillation, congestive heart failure, acute MI).</a:t>
            </a:r>
            <a:endParaRPr sz="1000">
              <a:solidFill>
                <a:srgbClr val="222222"/>
              </a:solidFill>
            </a:endParaRPr>
          </a:p>
          <a:p>
            <a:pPr indent="-160699" lvl="0" marL="457200" rtl="0" algn="l">
              <a:spcBef>
                <a:spcPts val="0"/>
              </a:spcBef>
              <a:spcAft>
                <a:spcPts val="0"/>
              </a:spcAft>
              <a:buClr>
                <a:srgbClr val="222222"/>
              </a:buClr>
              <a:buSzPts val="1000"/>
              <a:buFont typeface="Mada"/>
              <a:buChar char="●"/>
            </a:pPr>
            <a:r>
              <a:rPr lang="en-GB" sz="1000">
                <a:solidFill>
                  <a:srgbClr val="222222"/>
                </a:solidFill>
              </a:rPr>
              <a:t>Recent abdominal vascular surgery.</a:t>
            </a:r>
            <a:endParaRPr sz="1000">
              <a:solidFill>
                <a:srgbClr val="222222"/>
              </a:solidFill>
            </a:endParaRPr>
          </a:p>
          <a:p>
            <a:pPr indent="-160699" lvl="0" marL="457200" rtl="0" algn="l">
              <a:spcBef>
                <a:spcPts val="0"/>
              </a:spcBef>
              <a:spcAft>
                <a:spcPts val="0"/>
              </a:spcAft>
              <a:buClr>
                <a:srgbClr val="222222"/>
              </a:buClr>
              <a:buSzPts val="1000"/>
              <a:buFont typeface="Mada"/>
              <a:buChar char="●"/>
            </a:pPr>
            <a:r>
              <a:rPr lang="en-GB" sz="1000">
                <a:solidFill>
                  <a:srgbClr val="222222"/>
                </a:solidFill>
              </a:rPr>
              <a:t>Hypercoagulable states.</a:t>
            </a:r>
            <a:endParaRPr sz="1000">
              <a:solidFill>
                <a:srgbClr val="222222"/>
              </a:solidFill>
            </a:endParaRPr>
          </a:p>
          <a:p>
            <a:pPr indent="-160699" lvl="0" marL="457200" rtl="0" algn="l">
              <a:spcBef>
                <a:spcPts val="0"/>
              </a:spcBef>
              <a:spcAft>
                <a:spcPts val="0"/>
              </a:spcAft>
              <a:buClr>
                <a:srgbClr val="222222"/>
              </a:buClr>
              <a:buSzPts val="1000"/>
              <a:buFont typeface="Mada"/>
              <a:buChar char="●"/>
            </a:pPr>
            <a:r>
              <a:rPr lang="en-GB" sz="1000">
                <a:solidFill>
                  <a:srgbClr val="222222"/>
                </a:solidFill>
              </a:rPr>
              <a:t>Medications (e.g. vasopressors and digoxin).</a:t>
            </a:r>
            <a:endParaRPr sz="1000">
              <a:solidFill>
                <a:srgbClr val="222222"/>
              </a:solidFill>
            </a:endParaRPr>
          </a:p>
          <a:p>
            <a:pPr indent="-160699" lvl="0" marL="457200" rtl="0" algn="l">
              <a:spcBef>
                <a:spcPts val="0"/>
              </a:spcBef>
              <a:spcAft>
                <a:spcPts val="0"/>
              </a:spcAft>
              <a:buClr>
                <a:srgbClr val="222222"/>
              </a:buClr>
              <a:buSzPts val="1000"/>
              <a:buFont typeface="Mada"/>
              <a:buChar char="●"/>
            </a:pPr>
            <a:r>
              <a:rPr lang="en-GB" sz="1000">
                <a:solidFill>
                  <a:srgbClr val="222222"/>
                </a:solidFill>
              </a:rPr>
              <a:t>Vasculitis.</a:t>
            </a:r>
            <a:endParaRPr sz="1000">
              <a:solidFill>
                <a:srgbClr val="222222"/>
              </a:solidFill>
            </a:endParaRPr>
          </a:p>
        </p:txBody>
      </p:sp>
      <p:sp>
        <p:nvSpPr>
          <p:cNvPr id="2691" name="Google Shape;2691;p37"/>
          <p:cNvSpPr/>
          <p:nvPr/>
        </p:nvSpPr>
        <p:spPr>
          <a:xfrm>
            <a:off x="4653713" y="3391588"/>
            <a:ext cx="408300" cy="408300"/>
          </a:xfrm>
          <a:prstGeom prst="ellipse">
            <a:avLst/>
          </a:prstGeom>
          <a:solidFill>
            <a:srgbClr val="E6F8F6"/>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ABE5D9"/>
                </a:solidFill>
                <a:latin typeface="Fira Sans Extra Condensed Medium"/>
                <a:ea typeface="Fira Sans Extra Condensed Medium"/>
                <a:cs typeface="Fira Sans Extra Condensed Medium"/>
                <a:sym typeface="Fira Sans Extra Condensed Medium"/>
              </a:rPr>
              <a:t>3</a:t>
            </a:r>
            <a:endParaRPr>
              <a:solidFill>
                <a:srgbClr val="ABE5D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5" name="Shape 2695"/>
        <p:cNvGrpSpPr/>
        <p:nvPr/>
      </p:nvGrpSpPr>
      <p:grpSpPr>
        <a:xfrm>
          <a:off x="0" y="0"/>
          <a:ext cx="0" cy="0"/>
          <a:chOff x="0" y="0"/>
          <a:chExt cx="0" cy="0"/>
        </a:xfrm>
      </p:grpSpPr>
      <p:sp>
        <p:nvSpPr>
          <p:cNvPr id="2696" name="Google Shape;2696;p3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97" name="Google Shape;2697;p38"/>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698" name="Google Shape;2698;p38"/>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Urological</a:t>
            </a:r>
            <a:r>
              <a:rPr b="1" lang="en-GB" sz="2200">
                <a:solidFill>
                  <a:srgbClr val="006D77"/>
                </a:solidFill>
                <a:latin typeface="Lora"/>
                <a:ea typeface="Lora"/>
                <a:cs typeface="Lora"/>
                <a:sym typeface="Lora"/>
              </a:rPr>
              <a:t> Causes</a:t>
            </a:r>
            <a:endParaRPr baseline="30000" sz="2200"/>
          </a:p>
        </p:txBody>
      </p:sp>
      <p:sp>
        <p:nvSpPr>
          <p:cNvPr id="2699" name="Google Shape;2699;p38"/>
          <p:cNvSpPr/>
          <p:nvPr/>
        </p:nvSpPr>
        <p:spPr>
          <a:xfrm>
            <a:off x="285975" y="1248750"/>
            <a:ext cx="7017600" cy="28869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Kidney and Ureter:</a:t>
            </a:r>
            <a:endParaRPr b="1" sz="1000">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latin typeface="Mada"/>
                <a:ea typeface="Mada"/>
                <a:cs typeface="Mada"/>
                <a:sym typeface="Mada"/>
              </a:rPr>
              <a:t>Mineral deposits form in kidney, move to ureter.</a:t>
            </a:r>
            <a:endParaRPr sz="1000">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latin typeface="Mada"/>
                <a:ea typeface="Mada"/>
                <a:cs typeface="Mada"/>
                <a:sym typeface="Mada"/>
              </a:rPr>
              <a:t>Often associated with history of recent UTI. </a:t>
            </a:r>
            <a:endParaRPr sz="1000">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latin typeface="Mada"/>
                <a:ea typeface="Mada"/>
                <a:cs typeface="Mada"/>
                <a:sym typeface="Mada"/>
              </a:rPr>
              <a:t>Symptoms:</a:t>
            </a:r>
            <a:endParaRPr b="1" sz="1000">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latin typeface="Mada"/>
                <a:ea typeface="Mada"/>
                <a:cs typeface="Mada"/>
                <a:sym typeface="Mada"/>
              </a:rPr>
              <a:t>Severe flank pain radiates to groin, scrotum. </a:t>
            </a:r>
            <a:endParaRPr sz="1000">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latin typeface="Mada"/>
                <a:ea typeface="Mada"/>
                <a:cs typeface="Mada"/>
                <a:sym typeface="Mada"/>
              </a:rPr>
              <a:t>Nausea, vomiting, hematuria.</a:t>
            </a:r>
            <a:endParaRPr sz="1000">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latin typeface="Mada"/>
                <a:ea typeface="Mada"/>
                <a:cs typeface="Mada"/>
                <a:sym typeface="Mada"/>
              </a:rPr>
              <a:t>Restlessness</a:t>
            </a:r>
            <a:endParaRPr sz="1000">
              <a:latin typeface="Mada"/>
              <a:ea typeface="Mada"/>
              <a:cs typeface="Mada"/>
              <a:sym typeface="Mada"/>
            </a:endParaRPr>
          </a:p>
          <a:p>
            <a:pPr indent="0" lvl="0" marL="0" rtl="0" algn="l">
              <a:spcBef>
                <a:spcPts val="0"/>
              </a:spcBef>
              <a:spcAft>
                <a:spcPts val="0"/>
              </a:spcAft>
              <a:buNone/>
            </a:pPr>
            <a:r>
              <a:rPr b="1" lang="en-GB" sz="1000">
                <a:solidFill>
                  <a:srgbClr val="1C4588"/>
                </a:solidFill>
                <a:latin typeface="Mada"/>
                <a:ea typeface="Mada"/>
                <a:cs typeface="Mada"/>
                <a:sym typeface="Mada"/>
              </a:rPr>
              <a:t>Bladder:</a:t>
            </a:r>
            <a:endParaRPr b="1"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Stones may form in the bladder in association with stasis, infection or tumour, or enter from the ureter. There is always a degree of bladder outlet obstruction, otherwise the stone would have been rapidly voided.</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Symptoms:</a:t>
            </a:r>
            <a:endParaRPr b="1"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most common symptom is an </a:t>
            </a:r>
            <a:r>
              <a:rPr b="1" lang="en-GB" sz="1000">
                <a:solidFill>
                  <a:srgbClr val="1C4588"/>
                </a:solidFill>
                <a:latin typeface="Mada"/>
                <a:ea typeface="Mada"/>
                <a:cs typeface="Mada"/>
                <a:sym typeface="Mada"/>
              </a:rPr>
              <a:t>increased frequency of micturition</a:t>
            </a:r>
            <a:r>
              <a:rPr lang="en-GB" sz="1000">
                <a:solidFill>
                  <a:srgbClr val="1C4588"/>
                </a:solidFill>
                <a:latin typeface="Mada"/>
                <a:ea typeface="Mada"/>
                <a:cs typeface="Mada"/>
                <a:sym typeface="Mada"/>
              </a:rPr>
              <a:t>.</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Intermittent sudden cessation of urinary flow, relieved by lying down.</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Suprapubic stabbing pain, exacerbated by standing.</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Haematuria</a:t>
            </a:r>
            <a:r>
              <a:rPr lang="en-GB" sz="1000">
                <a:solidFill>
                  <a:srgbClr val="1C4588"/>
                </a:solidFill>
                <a:latin typeface="Mada"/>
                <a:ea typeface="Mada"/>
                <a:cs typeface="Mada"/>
                <a:sym typeface="Mada"/>
              </a:rPr>
              <a:t>, particularly at the end of micturition.</a:t>
            </a:r>
            <a:endParaRPr sz="1000">
              <a:solidFill>
                <a:srgbClr val="1C4588"/>
              </a:solidFill>
              <a:latin typeface="Mada"/>
              <a:ea typeface="Mada"/>
              <a:cs typeface="Mada"/>
              <a:sym typeface="Mada"/>
            </a:endParaRPr>
          </a:p>
        </p:txBody>
      </p:sp>
      <p:sp>
        <p:nvSpPr>
          <p:cNvPr id="2700" name="Google Shape;2700;p38"/>
          <p:cNvSpPr/>
          <p:nvPr/>
        </p:nvSpPr>
        <p:spPr>
          <a:xfrm>
            <a:off x="638491" y="614343"/>
            <a:ext cx="1064700" cy="10650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01" name="Google Shape;2701;p38"/>
          <p:cNvPicPr preferRelativeResize="0"/>
          <p:nvPr/>
        </p:nvPicPr>
        <p:blipFill rotWithShape="1">
          <a:blip r:embed="rId3">
            <a:alphaModFix/>
          </a:blip>
          <a:srcRect b="0" l="0" r="0" t="0"/>
          <a:stretch/>
        </p:blipFill>
        <p:spPr>
          <a:xfrm>
            <a:off x="814438" y="790450"/>
            <a:ext cx="712800" cy="712800"/>
          </a:xfrm>
          <a:prstGeom prst="rect">
            <a:avLst/>
          </a:prstGeom>
          <a:noFill/>
          <a:ln>
            <a:noFill/>
          </a:ln>
        </p:spPr>
      </p:pic>
      <p:sp>
        <p:nvSpPr>
          <p:cNvPr id="2702" name="Google Shape;2702;p38"/>
          <p:cNvSpPr txBox="1"/>
          <p:nvPr/>
        </p:nvSpPr>
        <p:spPr>
          <a:xfrm>
            <a:off x="1703188" y="1009000"/>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Kidney, </a:t>
            </a:r>
            <a:r>
              <a:rPr lang="en-GB" sz="1800">
                <a:solidFill>
                  <a:srgbClr val="83C5BE"/>
                </a:solidFill>
                <a:latin typeface="Fredoka One"/>
                <a:ea typeface="Fredoka One"/>
                <a:cs typeface="Fredoka One"/>
                <a:sym typeface="Fredoka One"/>
              </a:rPr>
              <a:t>Bladder, </a:t>
            </a:r>
            <a:r>
              <a:rPr lang="en-GB" sz="1800">
                <a:solidFill>
                  <a:srgbClr val="83C5BE"/>
                </a:solidFill>
                <a:latin typeface="Fredoka One"/>
                <a:ea typeface="Fredoka One"/>
                <a:cs typeface="Fredoka One"/>
                <a:sym typeface="Fredoka One"/>
              </a:rPr>
              <a:t>Ureteric</a:t>
            </a:r>
            <a:r>
              <a:rPr lang="en-GB" sz="1800">
                <a:solidFill>
                  <a:srgbClr val="83C5BE"/>
                </a:solidFill>
                <a:latin typeface="Fredoka One"/>
                <a:ea typeface="Fredoka One"/>
                <a:cs typeface="Fredoka One"/>
                <a:sym typeface="Fredoka One"/>
              </a:rPr>
              <a:t> Stones</a:t>
            </a:r>
            <a:endParaRPr sz="1500">
              <a:solidFill>
                <a:srgbClr val="83C5BE"/>
              </a:solidFill>
              <a:latin typeface="Fredoka One"/>
              <a:ea typeface="Fredoka One"/>
              <a:cs typeface="Fredoka One"/>
              <a:sym typeface="Fredoka One"/>
            </a:endParaRPr>
          </a:p>
        </p:txBody>
      </p:sp>
      <p:sp>
        <p:nvSpPr>
          <p:cNvPr id="2703" name="Google Shape;2703;p38"/>
          <p:cNvSpPr/>
          <p:nvPr/>
        </p:nvSpPr>
        <p:spPr>
          <a:xfrm>
            <a:off x="285975" y="7725750"/>
            <a:ext cx="7017600" cy="29205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292100" lvl="0" marL="457200" rtl="0" algn="l">
              <a:spcBef>
                <a:spcPts val="0"/>
              </a:spcBef>
              <a:spcAft>
                <a:spcPts val="0"/>
              </a:spcAft>
              <a:buClr>
                <a:srgbClr val="0B5394"/>
              </a:buClr>
              <a:buSzPts val="1000"/>
              <a:buFont typeface="Mada"/>
              <a:buChar char="●"/>
            </a:pPr>
            <a:r>
              <a:rPr b="1" lang="en-GB" sz="1000">
                <a:solidFill>
                  <a:srgbClr val="0B5394"/>
                </a:solidFill>
                <a:latin typeface="Mada"/>
                <a:ea typeface="Mada"/>
                <a:cs typeface="Mada"/>
                <a:sym typeface="Mada"/>
              </a:rPr>
              <a:t>Suggestive of Cystitis: </a:t>
            </a:r>
            <a:r>
              <a:rPr lang="en-GB" sz="1000">
                <a:solidFill>
                  <a:srgbClr val="0B5394"/>
                </a:solidFill>
                <a:latin typeface="Mada"/>
                <a:ea typeface="Mada"/>
                <a:cs typeface="Mada"/>
                <a:sym typeface="Mada"/>
              </a:rPr>
              <a:t>Suprapubic pain, lower urinary tract symptoms (frequency, urgency, dysuria) without or with  low-grade fever</a:t>
            </a:r>
            <a:endParaRPr sz="1000">
              <a:solidFill>
                <a:srgbClr val="0B5394"/>
              </a:solidFill>
              <a:latin typeface="Mada"/>
              <a:ea typeface="Mada"/>
              <a:cs typeface="Mada"/>
              <a:sym typeface="Mada"/>
            </a:endParaRPr>
          </a:p>
          <a:p>
            <a:pPr indent="-292100" lvl="1" marL="914400" rtl="0" algn="l">
              <a:spcBef>
                <a:spcPts val="0"/>
              </a:spcBef>
              <a:spcAft>
                <a:spcPts val="0"/>
              </a:spcAft>
              <a:buClr>
                <a:srgbClr val="0B5394"/>
              </a:buClr>
              <a:buSzPts val="1000"/>
              <a:buFont typeface="Mada"/>
              <a:buChar char="○"/>
            </a:pPr>
            <a:r>
              <a:rPr lang="en-GB" sz="1000">
                <a:solidFill>
                  <a:srgbClr val="0B5394"/>
                </a:solidFill>
                <a:latin typeface="Mada"/>
                <a:ea typeface="Mada"/>
                <a:cs typeface="Mada"/>
                <a:sym typeface="Mada"/>
              </a:rPr>
              <a:t>Consider interstitial cystitis if presenting with chronic recurrent suprapubic pain (at least 6 weeks) and is relieved by voiding. The diagnosis is usually clinical.</a:t>
            </a:r>
            <a:endParaRPr sz="1000">
              <a:solidFill>
                <a:srgbClr val="0B5394"/>
              </a:solidFill>
              <a:latin typeface="Mada"/>
              <a:ea typeface="Mada"/>
              <a:cs typeface="Mada"/>
              <a:sym typeface="Mada"/>
            </a:endParaRPr>
          </a:p>
          <a:p>
            <a:pPr indent="-292100" lvl="1" marL="914400" rtl="0" algn="l">
              <a:spcBef>
                <a:spcPts val="0"/>
              </a:spcBef>
              <a:spcAft>
                <a:spcPts val="0"/>
              </a:spcAft>
              <a:buClr>
                <a:srgbClr val="0B5394"/>
              </a:buClr>
              <a:buSzPts val="1000"/>
              <a:buFont typeface="Mada"/>
              <a:buChar char="○"/>
            </a:pPr>
            <a:r>
              <a:rPr lang="en-GB" sz="1000">
                <a:solidFill>
                  <a:srgbClr val="0B5394"/>
                </a:solidFill>
                <a:latin typeface="Mada"/>
                <a:ea typeface="Mada"/>
                <a:cs typeface="Mada"/>
                <a:sym typeface="Mada"/>
              </a:rPr>
              <a:t>It is a non infectious disease with unknown etiology</a:t>
            </a:r>
            <a:endParaRPr sz="1000">
              <a:solidFill>
                <a:srgbClr val="0B5394"/>
              </a:solidFill>
              <a:latin typeface="Mada"/>
              <a:ea typeface="Mada"/>
              <a:cs typeface="Mada"/>
              <a:sym typeface="Mada"/>
            </a:endParaRPr>
          </a:p>
          <a:p>
            <a:pPr indent="-292100" lvl="2" marL="13716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Urine culture and urinalysis: rules out cystitis</a:t>
            </a:r>
            <a:endParaRPr sz="1000">
              <a:solidFill>
                <a:srgbClr val="999999"/>
              </a:solidFill>
              <a:latin typeface="Mada"/>
              <a:ea typeface="Mada"/>
              <a:cs typeface="Mada"/>
              <a:sym typeface="Mada"/>
            </a:endParaRPr>
          </a:p>
          <a:p>
            <a:pPr indent="-292100" lvl="2" marL="13716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Cystoscopy: rules out cancer (it can show Hunner lesions which are ulcers and patches on bladder wall)</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Treatment</a:t>
            </a:r>
            <a:r>
              <a:rPr lang="en-GB" sz="1000">
                <a:solidFill>
                  <a:srgbClr val="999999"/>
                </a:solidFill>
                <a:latin typeface="Mada"/>
                <a:ea typeface="Mada"/>
                <a:cs typeface="Mada"/>
                <a:sym typeface="Mada"/>
              </a:rPr>
              <a:t>: </a:t>
            </a:r>
            <a:endParaRPr sz="1000">
              <a:solidFill>
                <a:srgbClr val="999999"/>
              </a:solidFill>
              <a:latin typeface="Mada"/>
              <a:ea typeface="Mada"/>
              <a:cs typeface="Mada"/>
              <a:sym typeface="Mada"/>
            </a:endParaRPr>
          </a:p>
          <a:p>
            <a:pPr indent="-292100" lvl="2" marL="13716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Behavioural (first-line): avoid caffeine and recognized triggers with bowel training.</a:t>
            </a:r>
            <a:endParaRPr sz="1000">
              <a:solidFill>
                <a:srgbClr val="999999"/>
              </a:solidFill>
              <a:latin typeface="Mada"/>
              <a:ea typeface="Mada"/>
              <a:cs typeface="Mada"/>
              <a:sym typeface="Mada"/>
            </a:endParaRPr>
          </a:p>
          <a:p>
            <a:pPr indent="-292100" lvl="2" marL="13716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Amitriptyline in persistent pain</a:t>
            </a:r>
            <a:endParaRPr sz="1000">
              <a:solidFill>
                <a:srgbClr val="999999"/>
              </a:solidFill>
              <a:latin typeface="Mada"/>
              <a:ea typeface="Mada"/>
              <a:cs typeface="Mada"/>
              <a:sym typeface="Mada"/>
            </a:endParaRPr>
          </a:p>
          <a:p>
            <a:pPr indent="-292100" lvl="2" marL="13716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Intravesical lidocaine with heparin or sodium bicarboante, intravesical steroids, removal of Hunner lesions as a last resort.</a:t>
            </a:r>
            <a:endParaRPr sz="1000">
              <a:solidFill>
                <a:srgbClr val="999999"/>
              </a:solidFill>
              <a:latin typeface="Mada"/>
              <a:ea typeface="Mada"/>
              <a:cs typeface="Mada"/>
              <a:sym typeface="Mada"/>
            </a:endParaRPr>
          </a:p>
          <a:p>
            <a:pPr indent="-292100" lvl="0" marL="457200" rtl="0" algn="l">
              <a:spcBef>
                <a:spcPts val="0"/>
              </a:spcBef>
              <a:spcAft>
                <a:spcPts val="0"/>
              </a:spcAft>
              <a:buClr>
                <a:srgbClr val="0B5394"/>
              </a:buClr>
              <a:buSzPts val="1000"/>
              <a:buFont typeface="Mada"/>
              <a:buChar char="●"/>
            </a:pPr>
            <a:r>
              <a:rPr b="1" lang="en-GB" sz="1000">
                <a:solidFill>
                  <a:srgbClr val="0B5394"/>
                </a:solidFill>
                <a:latin typeface="Mada"/>
                <a:ea typeface="Mada"/>
                <a:cs typeface="Mada"/>
                <a:sym typeface="Mada"/>
              </a:rPr>
              <a:t>Suggestive of Pyelonephritis: </a:t>
            </a:r>
            <a:r>
              <a:rPr b="1" lang="en-GB" sz="1000">
                <a:solidFill>
                  <a:srgbClr val="CC0000"/>
                </a:solidFill>
                <a:latin typeface="Mada"/>
                <a:ea typeface="Mada"/>
                <a:cs typeface="Mada"/>
                <a:sym typeface="Mada"/>
              </a:rPr>
              <a:t>High-grade fever</a:t>
            </a:r>
            <a:r>
              <a:rPr lang="en-GB" sz="1000">
                <a:solidFill>
                  <a:srgbClr val="0B5394"/>
                </a:solidFill>
                <a:latin typeface="Mada"/>
                <a:ea typeface="Mada"/>
                <a:cs typeface="Mada"/>
                <a:sym typeface="Mada"/>
              </a:rPr>
              <a:t>, chills, right flank pain, costovertebral angle tenderness, nausea and vomiting</a:t>
            </a:r>
            <a:endParaRPr sz="1000">
              <a:latin typeface="Mada"/>
              <a:ea typeface="Mada"/>
              <a:cs typeface="Mada"/>
              <a:sym typeface="Mada"/>
            </a:endParaRPr>
          </a:p>
        </p:txBody>
      </p:sp>
      <p:sp>
        <p:nvSpPr>
          <p:cNvPr id="2704" name="Google Shape;2704;p38"/>
          <p:cNvSpPr/>
          <p:nvPr/>
        </p:nvSpPr>
        <p:spPr>
          <a:xfrm>
            <a:off x="638491" y="7091343"/>
            <a:ext cx="1064700" cy="10650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05" name="Google Shape;2705;p38"/>
          <p:cNvPicPr preferRelativeResize="0"/>
          <p:nvPr/>
        </p:nvPicPr>
        <p:blipFill rotWithShape="1">
          <a:blip r:embed="rId4">
            <a:alphaModFix/>
          </a:blip>
          <a:srcRect b="0" l="0" r="0" t="0"/>
          <a:stretch/>
        </p:blipFill>
        <p:spPr>
          <a:xfrm>
            <a:off x="814438" y="7267450"/>
            <a:ext cx="712800" cy="712800"/>
          </a:xfrm>
          <a:prstGeom prst="rect">
            <a:avLst/>
          </a:prstGeom>
          <a:noFill/>
          <a:ln>
            <a:noFill/>
          </a:ln>
        </p:spPr>
      </p:pic>
      <p:sp>
        <p:nvSpPr>
          <p:cNvPr id="2706" name="Google Shape;2706;p38"/>
          <p:cNvSpPr txBox="1"/>
          <p:nvPr/>
        </p:nvSpPr>
        <p:spPr>
          <a:xfrm>
            <a:off x="1703202" y="7486000"/>
            <a:ext cx="61614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Urinary Tract Infection </a:t>
            </a:r>
            <a:r>
              <a:rPr lang="en-GB" sz="1600">
                <a:solidFill>
                  <a:srgbClr val="83C5BE"/>
                </a:solidFill>
                <a:latin typeface="Fredoka One"/>
                <a:ea typeface="Fredoka One"/>
                <a:cs typeface="Fredoka One"/>
                <a:sym typeface="Fredoka One"/>
              </a:rPr>
              <a:t>(Cystitis, Pyelonephritis)</a:t>
            </a:r>
            <a:endParaRPr sz="1600">
              <a:solidFill>
                <a:srgbClr val="83C5BE"/>
              </a:solidFill>
              <a:latin typeface="Fredoka One"/>
              <a:ea typeface="Fredoka One"/>
              <a:cs typeface="Fredoka One"/>
              <a:sym typeface="Fredoka One"/>
            </a:endParaRPr>
          </a:p>
        </p:txBody>
      </p:sp>
      <p:sp>
        <p:nvSpPr>
          <p:cNvPr id="2707" name="Google Shape;2707;p38"/>
          <p:cNvSpPr/>
          <p:nvPr/>
        </p:nvSpPr>
        <p:spPr>
          <a:xfrm>
            <a:off x="285975" y="4830150"/>
            <a:ext cx="7017600" cy="22113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0" lvl="0" marL="0" rtl="0" algn="l">
              <a:spcBef>
                <a:spcPts val="0"/>
              </a:spcBef>
              <a:spcAft>
                <a:spcPts val="0"/>
              </a:spcAft>
              <a:buNone/>
            </a:pPr>
            <a:r>
              <a:rPr b="1" lang="en-GB" sz="1000">
                <a:solidFill>
                  <a:srgbClr val="1C4588"/>
                </a:solidFill>
                <a:latin typeface="Mada"/>
                <a:ea typeface="Mada"/>
                <a:cs typeface="Mada"/>
                <a:sym typeface="Mada"/>
              </a:rPr>
              <a:t>Causes of retention:</a:t>
            </a:r>
            <a:endParaRPr b="1"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Mechanical or Neurogenic.</a:t>
            </a:r>
            <a:endParaRPr sz="1000">
              <a:solidFill>
                <a:srgbClr val="1C4588"/>
              </a:solidFill>
              <a:latin typeface="Mada"/>
              <a:ea typeface="Mada"/>
              <a:cs typeface="Mada"/>
              <a:sym typeface="Mada"/>
            </a:endParaRPr>
          </a:p>
          <a:p>
            <a:pPr indent="0" lvl="0" marL="0" rtl="0" algn="l">
              <a:spcBef>
                <a:spcPts val="0"/>
              </a:spcBef>
              <a:spcAft>
                <a:spcPts val="0"/>
              </a:spcAft>
              <a:buNone/>
            </a:pPr>
            <a:r>
              <a:rPr b="1" lang="en-GB" sz="1000">
                <a:solidFill>
                  <a:srgbClr val="1C4588"/>
                </a:solidFill>
                <a:latin typeface="Mada"/>
                <a:ea typeface="Mada"/>
                <a:cs typeface="Mada"/>
                <a:sym typeface="Mada"/>
              </a:rPr>
              <a:t>Acute:</a:t>
            </a:r>
            <a:endParaRPr b="1"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Sudden, painful inability to micturate.</a:t>
            </a:r>
            <a:endParaRPr sz="1000">
              <a:solidFill>
                <a:srgbClr val="1C4588"/>
              </a:solidFill>
              <a:latin typeface="Mada"/>
              <a:ea typeface="Mada"/>
              <a:cs typeface="Mada"/>
              <a:sym typeface="Mada"/>
            </a:endParaRPr>
          </a:p>
          <a:p>
            <a:pPr indent="0" lvl="0" marL="0" rtl="0" algn="l">
              <a:spcBef>
                <a:spcPts val="0"/>
              </a:spcBef>
              <a:spcAft>
                <a:spcPts val="0"/>
              </a:spcAft>
              <a:buNone/>
            </a:pPr>
            <a:r>
              <a:rPr b="1" lang="en-GB" sz="1000">
                <a:solidFill>
                  <a:srgbClr val="1C4588"/>
                </a:solidFill>
                <a:latin typeface="Mada"/>
                <a:ea typeface="Mada"/>
                <a:cs typeface="Mada"/>
                <a:sym typeface="Mada"/>
              </a:rPr>
              <a:t>Chronic:</a:t>
            </a:r>
            <a:endParaRPr b="1"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Painless and there is a chronically distended bladder whether or not the patient is having difficulty micturating.</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Has 2 types:</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High-pressure</a:t>
            </a:r>
            <a:r>
              <a:rPr lang="en-GB" sz="1000">
                <a:solidFill>
                  <a:srgbClr val="1C4588"/>
                </a:solidFill>
                <a:latin typeface="Mada"/>
                <a:ea typeface="Mada"/>
                <a:cs typeface="Mada"/>
                <a:sym typeface="Mada"/>
              </a:rPr>
              <a:t> type, the cause is obstruction of the bladder outlet which ultimately results in renal failure, of the post-renal type.</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Low-pressure </a:t>
            </a:r>
            <a:r>
              <a:rPr lang="en-GB" sz="1000">
                <a:solidFill>
                  <a:srgbClr val="1C4588"/>
                </a:solidFill>
                <a:latin typeface="Mada"/>
                <a:ea typeface="Mada"/>
                <a:cs typeface="Mada"/>
                <a:sym typeface="Mada"/>
              </a:rPr>
              <a:t>type, the fault seems to lie with the bladder muscle, which is atonic. There is no back-pressure effect on the kidneys.</a:t>
            </a:r>
            <a:endParaRPr sz="1000">
              <a:solidFill>
                <a:srgbClr val="1C4588"/>
              </a:solidFill>
              <a:latin typeface="Mada"/>
              <a:ea typeface="Mada"/>
              <a:cs typeface="Mada"/>
              <a:sym typeface="Mada"/>
            </a:endParaRPr>
          </a:p>
        </p:txBody>
      </p:sp>
      <p:sp>
        <p:nvSpPr>
          <p:cNvPr id="2708" name="Google Shape;2708;p38"/>
          <p:cNvSpPr/>
          <p:nvPr/>
        </p:nvSpPr>
        <p:spPr>
          <a:xfrm>
            <a:off x="638491" y="4195743"/>
            <a:ext cx="1064700" cy="10650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38"/>
          <p:cNvSpPr txBox="1"/>
          <p:nvPr/>
        </p:nvSpPr>
        <p:spPr>
          <a:xfrm>
            <a:off x="1703188" y="4590400"/>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Acute and Chronic Urinary Retention</a:t>
            </a:r>
            <a:endParaRPr sz="1500">
              <a:solidFill>
                <a:srgbClr val="83C5BE"/>
              </a:solidFill>
              <a:latin typeface="Fredoka One"/>
              <a:ea typeface="Fredoka One"/>
              <a:cs typeface="Fredoka One"/>
              <a:sym typeface="Fredoka One"/>
            </a:endParaRPr>
          </a:p>
        </p:txBody>
      </p:sp>
      <p:pic>
        <p:nvPicPr>
          <p:cNvPr id="2710" name="Google Shape;2710;p38"/>
          <p:cNvPicPr preferRelativeResize="0"/>
          <p:nvPr/>
        </p:nvPicPr>
        <p:blipFill rotWithShape="1">
          <a:blip r:embed="rId5">
            <a:alphaModFix/>
          </a:blip>
          <a:srcRect b="0" l="0" r="30738" t="2799"/>
          <a:stretch/>
        </p:blipFill>
        <p:spPr>
          <a:xfrm flipH="1">
            <a:off x="875749" y="4271113"/>
            <a:ext cx="651502" cy="914275"/>
          </a:xfrm>
          <a:prstGeom prst="rect">
            <a:avLst/>
          </a:prstGeom>
          <a:noFill/>
          <a:ln>
            <a:noFill/>
          </a:ln>
        </p:spPr>
      </p:pic>
      <p:sp>
        <p:nvSpPr>
          <p:cNvPr id="2711" name="Google Shape;2711;p38"/>
          <p:cNvSpPr/>
          <p:nvPr/>
        </p:nvSpPr>
        <p:spPr>
          <a:xfrm>
            <a:off x="814450" y="4271125"/>
            <a:ext cx="183600" cy="448200"/>
          </a:xfrm>
          <a:prstGeom prst="ellipse">
            <a:avLst/>
          </a:prstGeom>
          <a:solidFill>
            <a:srgbClr val="E6F8F6"/>
          </a:solidFill>
          <a:ln cap="flat" cmpd="sng" w="9525">
            <a:solidFill>
              <a:srgbClr val="E6F8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5" name="Shape 2715"/>
        <p:cNvGrpSpPr/>
        <p:nvPr/>
      </p:nvGrpSpPr>
      <p:grpSpPr>
        <a:xfrm>
          <a:off x="0" y="0"/>
          <a:ext cx="0" cy="0"/>
          <a:chOff x="0" y="0"/>
          <a:chExt cx="0" cy="0"/>
        </a:xfrm>
      </p:grpSpPr>
      <p:sp>
        <p:nvSpPr>
          <p:cNvPr id="2716" name="Google Shape;2716;p39"/>
          <p:cNvSpPr/>
          <p:nvPr/>
        </p:nvSpPr>
        <p:spPr>
          <a:xfrm>
            <a:off x="832425" y="1091027"/>
            <a:ext cx="5978563" cy="644468"/>
          </a:xfrm>
          <a:custGeom>
            <a:rect b="b" l="l" r="r" t="t"/>
            <a:pathLst>
              <a:path extrusionOk="0" h="17958" w="77210">
                <a:moveTo>
                  <a:pt x="8329" y="1"/>
                </a:moveTo>
                <a:cubicBezTo>
                  <a:pt x="3737" y="1"/>
                  <a:pt x="0" y="3295"/>
                  <a:pt x="0" y="7380"/>
                </a:cubicBezTo>
                <a:lnTo>
                  <a:pt x="0" y="10578"/>
                </a:lnTo>
                <a:cubicBezTo>
                  <a:pt x="0" y="14664"/>
                  <a:pt x="3737" y="17957"/>
                  <a:pt x="8329" y="17957"/>
                </a:cubicBezTo>
                <a:lnTo>
                  <a:pt x="68880" y="17957"/>
                </a:lnTo>
                <a:cubicBezTo>
                  <a:pt x="73472" y="17957"/>
                  <a:pt x="77209" y="14664"/>
                  <a:pt x="77209" y="10578"/>
                </a:cubicBezTo>
                <a:lnTo>
                  <a:pt x="77209" y="7380"/>
                </a:lnTo>
                <a:cubicBezTo>
                  <a:pt x="77209" y="3295"/>
                  <a:pt x="73472" y="1"/>
                  <a:pt x="6888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39"/>
          <p:cNvSpPr/>
          <p:nvPr/>
        </p:nvSpPr>
        <p:spPr>
          <a:xfrm>
            <a:off x="871607" y="1036474"/>
            <a:ext cx="5978641" cy="644468"/>
          </a:xfrm>
          <a:custGeom>
            <a:rect b="b" l="l" r="r" t="t"/>
            <a:pathLst>
              <a:path extrusionOk="0" h="17958" w="77211">
                <a:moveTo>
                  <a:pt x="8330" y="1"/>
                </a:moveTo>
                <a:cubicBezTo>
                  <a:pt x="3738" y="1"/>
                  <a:pt x="1" y="3294"/>
                  <a:pt x="1" y="7411"/>
                </a:cubicBezTo>
                <a:lnTo>
                  <a:pt x="1" y="10578"/>
                </a:lnTo>
                <a:cubicBezTo>
                  <a:pt x="1" y="14664"/>
                  <a:pt x="3738" y="17957"/>
                  <a:pt x="8330" y="17957"/>
                </a:cubicBezTo>
                <a:lnTo>
                  <a:pt x="68881" y="17957"/>
                </a:lnTo>
                <a:cubicBezTo>
                  <a:pt x="73473" y="17957"/>
                  <a:pt x="77210" y="14664"/>
                  <a:pt x="77210" y="10578"/>
                </a:cubicBezTo>
                <a:lnTo>
                  <a:pt x="77210" y="7411"/>
                </a:lnTo>
                <a:cubicBezTo>
                  <a:pt x="77210" y="3294"/>
                  <a:pt x="73473" y="1"/>
                  <a:pt x="6888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ABE5D9"/>
              </a:solidFill>
              <a:latin typeface="Lora"/>
              <a:ea typeface="Lora"/>
              <a:cs typeface="Lora"/>
              <a:sym typeface="Lora"/>
            </a:endParaRPr>
          </a:p>
        </p:txBody>
      </p:sp>
      <p:sp>
        <p:nvSpPr>
          <p:cNvPr id="2718" name="Google Shape;2718;p39"/>
          <p:cNvSpPr/>
          <p:nvPr/>
        </p:nvSpPr>
        <p:spPr>
          <a:xfrm>
            <a:off x="871607" y="1036474"/>
            <a:ext cx="5696632" cy="569427"/>
          </a:xfrm>
          <a:custGeom>
            <a:rect b="b" l="l" r="r" t="t"/>
            <a:pathLst>
              <a:path extrusionOk="0" h="15867" w="73569">
                <a:moveTo>
                  <a:pt x="8330" y="1"/>
                </a:moveTo>
                <a:cubicBezTo>
                  <a:pt x="3738" y="1"/>
                  <a:pt x="1" y="3294"/>
                  <a:pt x="1" y="7411"/>
                </a:cubicBezTo>
                <a:lnTo>
                  <a:pt x="1" y="10578"/>
                </a:lnTo>
                <a:cubicBezTo>
                  <a:pt x="1" y="12637"/>
                  <a:pt x="983" y="14537"/>
                  <a:pt x="2534" y="15867"/>
                </a:cubicBezTo>
                <a:cubicBezTo>
                  <a:pt x="1236" y="11307"/>
                  <a:pt x="2376" y="3579"/>
                  <a:pt x="6398" y="2629"/>
                </a:cubicBezTo>
                <a:cubicBezTo>
                  <a:pt x="11482" y="1408"/>
                  <a:pt x="28997" y="1167"/>
                  <a:pt x="46015" y="1167"/>
                </a:cubicBezTo>
                <a:cubicBezTo>
                  <a:pt x="56348" y="1167"/>
                  <a:pt x="66497" y="1256"/>
                  <a:pt x="73568" y="1268"/>
                </a:cubicBezTo>
                <a:cubicBezTo>
                  <a:pt x="72238" y="476"/>
                  <a:pt x="70623" y="1"/>
                  <a:pt x="6888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3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20" name="Google Shape;2720;p39"/>
          <p:cNvGrpSpPr/>
          <p:nvPr/>
        </p:nvGrpSpPr>
        <p:grpSpPr>
          <a:xfrm>
            <a:off x="2336850" y="2505490"/>
            <a:ext cx="2742843" cy="7301614"/>
            <a:chOff x="1937500" y="2474975"/>
            <a:chExt cx="283100" cy="855050"/>
          </a:xfrm>
        </p:grpSpPr>
        <p:sp>
          <p:nvSpPr>
            <p:cNvPr id="2721" name="Google Shape;2721;p39"/>
            <p:cNvSpPr/>
            <p:nvPr/>
          </p:nvSpPr>
          <p:spPr>
            <a:xfrm>
              <a:off x="2117000" y="2574275"/>
              <a:ext cx="38600" cy="46275"/>
            </a:xfrm>
            <a:custGeom>
              <a:rect b="b" l="l" r="r" t="t"/>
              <a:pathLst>
                <a:path extrusionOk="0" h="1851" w="1544">
                  <a:moveTo>
                    <a:pt x="686" y="1"/>
                  </a:moveTo>
                  <a:cubicBezTo>
                    <a:pt x="130" y="1"/>
                    <a:pt x="14" y="598"/>
                    <a:pt x="14" y="598"/>
                  </a:cubicBezTo>
                  <a:cubicBezTo>
                    <a:pt x="0" y="1016"/>
                    <a:pt x="36" y="1434"/>
                    <a:pt x="117" y="1844"/>
                  </a:cubicBezTo>
                  <a:lnTo>
                    <a:pt x="180" y="1830"/>
                  </a:lnTo>
                  <a:cubicBezTo>
                    <a:pt x="245" y="1844"/>
                    <a:pt x="308" y="1850"/>
                    <a:pt x="367" y="1850"/>
                  </a:cubicBezTo>
                  <a:cubicBezTo>
                    <a:pt x="1322" y="1850"/>
                    <a:pt x="1543" y="183"/>
                    <a:pt x="896" y="26"/>
                  </a:cubicBezTo>
                  <a:cubicBezTo>
                    <a:pt x="819" y="9"/>
                    <a:pt x="750" y="1"/>
                    <a:pt x="686"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39"/>
            <p:cNvSpPr/>
            <p:nvPr/>
          </p:nvSpPr>
          <p:spPr>
            <a:xfrm>
              <a:off x="1958075" y="2822800"/>
              <a:ext cx="55150" cy="39150"/>
            </a:xfrm>
            <a:custGeom>
              <a:rect b="b" l="l" r="r" t="t"/>
              <a:pathLst>
                <a:path extrusionOk="0" h="1566" w="2206">
                  <a:moveTo>
                    <a:pt x="154" y="0"/>
                  </a:moveTo>
                  <a:cubicBezTo>
                    <a:pt x="55" y="329"/>
                    <a:pt x="1" y="536"/>
                    <a:pt x="1" y="536"/>
                  </a:cubicBezTo>
                  <a:cubicBezTo>
                    <a:pt x="176" y="715"/>
                    <a:pt x="370" y="873"/>
                    <a:pt x="577" y="1008"/>
                  </a:cubicBezTo>
                  <a:cubicBezTo>
                    <a:pt x="955" y="1264"/>
                    <a:pt x="1499" y="1530"/>
                    <a:pt x="2151" y="1566"/>
                  </a:cubicBezTo>
                  <a:cubicBezTo>
                    <a:pt x="2165" y="1386"/>
                    <a:pt x="2187" y="1210"/>
                    <a:pt x="2205" y="1035"/>
                  </a:cubicBezTo>
                  <a:cubicBezTo>
                    <a:pt x="766" y="760"/>
                    <a:pt x="181" y="9"/>
                    <a:pt x="181" y="9"/>
                  </a:cubicBezTo>
                  <a:lnTo>
                    <a:pt x="154" y="0"/>
                  </a:ln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39"/>
            <p:cNvSpPr/>
            <p:nvPr/>
          </p:nvSpPr>
          <p:spPr>
            <a:xfrm>
              <a:off x="2156250" y="2834050"/>
              <a:ext cx="60525" cy="27675"/>
            </a:xfrm>
            <a:custGeom>
              <a:rect b="b" l="l" r="r" t="t"/>
              <a:pathLst>
                <a:path extrusionOk="0" h="1107" w="2421">
                  <a:moveTo>
                    <a:pt x="2344" y="0"/>
                  </a:moveTo>
                  <a:cubicBezTo>
                    <a:pt x="2255" y="41"/>
                    <a:pt x="1531" y="362"/>
                    <a:pt x="629" y="362"/>
                  </a:cubicBezTo>
                  <a:cubicBezTo>
                    <a:pt x="441" y="362"/>
                    <a:pt x="245" y="348"/>
                    <a:pt x="45" y="315"/>
                  </a:cubicBezTo>
                  <a:lnTo>
                    <a:pt x="0" y="319"/>
                  </a:lnTo>
                  <a:cubicBezTo>
                    <a:pt x="18" y="562"/>
                    <a:pt x="41" y="819"/>
                    <a:pt x="63" y="1093"/>
                  </a:cubicBezTo>
                  <a:lnTo>
                    <a:pt x="77" y="1093"/>
                  </a:lnTo>
                  <a:cubicBezTo>
                    <a:pt x="158" y="1102"/>
                    <a:pt x="245" y="1107"/>
                    <a:pt x="336" y="1107"/>
                  </a:cubicBezTo>
                  <a:cubicBezTo>
                    <a:pt x="862" y="1107"/>
                    <a:pt x="1513" y="963"/>
                    <a:pt x="1939" y="805"/>
                  </a:cubicBezTo>
                  <a:cubicBezTo>
                    <a:pt x="2187" y="715"/>
                    <a:pt x="2362" y="621"/>
                    <a:pt x="2389" y="549"/>
                  </a:cubicBezTo>
                  <a:cubicBezTo>
                    <a:pt x="2421" y="486"/>
                    <a:pt x="2398" y="283"/>
                    <a:pt x="2344" y="0"/>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39"/>
            <p:cNvSpPr/>
            <p:nvPr/>
          </p:nvSpPr>
          <p:spPr>
            <a:xfrm>
              <a:off x="2136225" y="2714825"/>
              <a:ext cx="78650" cy="128300"/>
            </a:xfrm>
            <a:custGeom>
              <a:rect b="b" l="l" r="r" t="t"/>
              <a:pathLst>
                <a:path extrusionOk="0" h="5132" w="3146">
                  <a:moveTo>
                    <a:pt x="370" y="1"/>
                  </a:moveTo>
                  <a:cubicBezTo>
                    <a:pt x="190" y="419"/>
                    <a:pt x="1" y="1035"/>
                    <a:pt x="55" y="1723"/>
                  </a:cubicBezTo>
                  <a:cubicBezTo>
                    <a:pt x="163" y="2992"/>
                    <a:pt x="819" y="3226"/>
                    <a:pt x="788" y="3307"/>
                  </a:cubicBezTo>
                  <a:cubicBezTo>
                    <a:pt x="765" y="3352"/>
                    <a:pt x="702" y="3374"/>
                    <a:pt x="608" y="3374"/>
                  </a:cubicBezTo>
                  <a:lnTo>
                    <a:pt x="675" y="3707"/>
                  </a:lnTo>
                  <a:cubicBezTo>
                    <a:pt x="675" y="3707"/>
                    <a:pt x="734" y="4283"/>
                    <a:pt x="801" y="5088"/>
                  </a:cubicBezTo>
                  <a:lnTo>
                    <a:pt x="846" y="5084"/>
                  </a:lnTo>
                  <a:cubicBezTo>
                    <a:pt x="1046" y="5117"/>
                    <a:pt x="1242" y="5131"/>
                    <a:pt x="1430" y="5131"/>
                  </a:cubicBezTo>
                  <a:cubicBezTo>
                    <a:pt x="2333" y="5131"/>
                    <a:pt x="3060" y="4810"/>
                    <a:pt x="3145" y="4769"/>
                  </a:cubicBezTo>
                  <a:cubicBezTo>
                    <a:pt x="3060" y="4324"/>
                    <a:pt x="2893" y="3676"/>
                    <a:pt x="2713" y="3051"/>
                  </a:cubicBezTo>
                  <a:cubicBezTo>
                    <a:pt x="2592" y="2619"/>
                    <a:pt x="2461" y="2200"/>
                    <a:pt x="2344" y="1867"/>
                  </a:cubicBezTo>
                  <a:cubicBezTo>
                    <a:pt x="1832" y="374"/>
                    <a:pt x="590" y="45"/>
                    <a:pt x="37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39"/>
            <p:cNvSpPr/>
            <p:nvPr/>
          </p:nvSpPr>
          <p:spPr>
            <a:xfrm>
              <a:off x="1961900" y="2703025"/>
              <a:ext cx="200000" cy="257400"/>
            </a:xfrm>
            <a:custGeom>
              <a:rect b="b" l="l" r="r" t="t"/>
              <a:pathLst>
                <a:path extrusionOk="0" h="10296" w="8000">
                  <a:moveTo>
                    <a:pt x="4126" y="0"/>
                  </a:moveTo>
                  <a:cubicBezTo>
                    <a:pt x="4113" y="32"/>
                    <a:pt x="4086" y="59"/>
                    <a:pt x="4059" y="72"/>
                  </a:cubicBezTo>
                  <a:cubicBezTo>
                    <a:pt x="3870" y="171"/>
                    <a:pt x="2695" y="86"/>
                    <a:pt x="1895" y="967"/>
                  </a:cubicBezTo>
                  <a:cubicBezTo>
                    <a:pt x="1080" y="1863"/>
                    <a:pt x="487" y="3329"/>
                    <a:pt x="158" y="4310"/>
                  </a:cubicBezTo>
                  <a:cubicBezTo>
                    <a:pt x="95" y="4490"/>
                    <a:pt x="41" y="4652"/>
                    <a:pt x="1" y="4796"/>
                  </a:cubicBezTo>
                  <a:lnTo>
                    <a:pt x="28" y="4800"/>
                  </a:lnTo>
                  <a:cubicBezTo>
                    <a:pt x="28" y="4800"/>
                    <a:pt x="613" y="5551"/>
                    <a:pt x="2052" y="5830"/>
                  </a:cubicBezTo>
                  <a:cubicBezTo>
                    <a:pt x="2030" y="6001"/>
                    <a:pt x="2012" y="6181"/>
                    <a:pt x="1989" y="6357"/>
                  </a:cubicBezTo>
                  <a:cubicBezTo>
                    <a:pt x="1872" y="7459"/>
                    <a:pt x="1814" y="8561"/>
                    <a:pt x="1814" y="9668"/>
                  </a:cubicBezTo>
                  <a:cubicBezTo>
                    <a:pt x="1814" y="9668"/>
                    <a:pt x="1863" y="9686"/>
                    <a:pt x="1953" y="9717"/>
                  </a:cubicBezTo>
                  <a:cubicBezTo>
                    <a:pt x="2391" y="9862"/>
                    <a:pt x="3810" y="10295"/>
                    <a:pt x="5320" y="10295"/>
                  </a:cubicBezTo>
                  <a:cubicBezTo>
                    <a:pt x="6242" y="10295"/>
                    <a:pt x="7199" y="10133"/>
                    <a:pt x="7986" y="9645"/>
                  </a:cubicBezTo>
                  <a:lnTo>
                    <a:pt x="7999" y="9645"/>
                  </a:lnTo>
                  <a:lnTo>
                    <a:pt x="7999" y="9492"/>
                  </a:lnTo>
                  <a:cubicBezTo>
                    <a:pt x="7995" y="8642"/>
                    <a:pt x="7918" y="7405"/>
                    <a:pt x="7833" y="6339"/>
                  </a:cubicBezTo>
                  <a:cubicBezTo>
                    <a:pt x="7810" y="6064"/>
                    <a:pt x="7792" y="5803"/>
                    <a:pt x="7770" y="5565"/>
                  </a:cubicBezTo>
                  <a:cubicBezTo>
                    <a:pt x="7702" y="4760"/>
                    <a:pt x="7648" y="4179"/>
                    <a:pt x="7648" y="4179"/>
                  </a:cubicBezTo>
                  <a:lnTo>
                    <a:pt x="7581" y="3846"/>
                  </a:lnTo>
                  <a:cubicBezTo>
                    <a:pt x="7334" y="3846"/>
                    <a:pt x="6897" y="3703"/>
                    <a:pt x="6596" y="3419"/>
                  </a:cubicBezTo>
                  <a:cubicBezTo>
                    <a:pt x="5763" y="2645"/>
                    <a:pt x="5741" y="940"/>
                    <a:pt x="5804" y="45"/>
                  </a:cubicBezTo>
                  <a:lnTo>
                    <a:pt x="5804" y="45"/>
                  </a:lnTo>
                  <a:cubicBezTo>
                    <a:pt x="5540" y="203"/>
                    <a:pt x="5279" y="260"/>
                    <a:pt x="5039" y="260"/>
                  </a:cubicBezTo>
                  <a:cubicBezTo>
                    <a:pt x="4645" y="260"/>
                    <a:pt x="4311" y="106"/>
                    <a:pt x="41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39"/>
            <p:cNvSpPr/>
            <p:nvPr/>
          </p:nvSpPr>
          <p:spPr>
            <a:xfrm>
              <a:off x="2103400" y="3019950"/>
              <a:ext cx="111025" cy="45350"/>
            </a:xfrm>
            <a:custGeom>
              <a:rect b="b" l="l" r="r" t="t"/>
              <a:pathLst>
                <a:path extrusionOk="0" h="1814" w="4441">
                  <a:moveTo>
                    <a:pt x="4202" y="0"/>
                  </a:moveTo>
                  <a:cubicBezTo>
                    <a:pt x="4143" y="18"/>
                    <a:pt x="4085" y="36"/>
                    <a:pt x="4031" y="68"/>
                  </a:cubicBezTo>
                  <a:cubicBezTo>
                    <a:pt x="3575" y="256"/>
                    <a:pt x="2246" y="782"/>
                    <a:pt x="673" y="782"/>
                  </a:cubicBezTo>
                  <a:cubicBezTo>
                    <a:pt x="478" y="782"/>
                    <a:pt x="278" y="774"/>
                    <a:pt x="77" y="756"/>
                  </a:cubicBezTo>
                  <a:cubicBezTo>
                    <a:pt x="59" y="756"/>
                    <a:pt x="45" y="788"/>
                    <a:pt x="36" y="837"/>
                  </a:cubicBezTo>
                  <a:cubicBezTo>
                    <a:pt x="0" y="1021"/>
                    <a:pt x="59" y="1489"/>
                    <a:pt x="103" y="1642"/>
                  </a:cubicBezTo>
                  <a:cubicBezTo>
                    <a:pt x="108" y="1660"/>
                    <a:pt x="112" y="1678"/>
                    <a:pt x="126" y="1696"/>
                  </a:cubicBezTo>
                  <a:cubicBezTo>
                    <a:pt x="234" y="1768"/>
                    <a:pt x="463" y="1804"/>
                    <a:pt x="769" y="1813"/>
                  </a:cubicBezTo>
                  <a:cubicBezTo>
                    <a:pt x="798" y="1814"/>
                    <a:pt x="827" y="1814"/>
                    <a:pt x="857" y="1814"/>
                  </a:cubicBezTo>
                  <a:cubicBezTo>
                    <a:pt x="1616" y="1814"/>
                    <a:pt x="2765" y="1652"/>
                    <a:pt x="3522" y="1440"/>
                  </a:cubicBezTo>
                  <a:cubicBezTo>
                    <a:pt x="3954" y="1318"/>
                    <a:pt x="4260" y="1183"/>
                    <a:pt x="4305" y="1057"/>
                  </a:cubicBezTo>
                  <a:cubicBezTo>
                    <a:pt x="4440" y="680"/>
                    <a:pt x="4283" y="14"/>
                    <a:pt x="4202"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39"/>
            <p:cNvSpPr/>
            <p:nvPr/>
          </p:nvSpPr>
          <p:spPr>
            <a:xfrm>
              <a:off x="2000200" y="3024400"/>
              <a:ext cx="105800" cy="38550"/>
            </a:xfrm>
            <a:custGeom>
              <a:rect b="b" l="l" r="r" t="t"/>
              <a:pathLst>
                <a:path extrusionOk="0" h="1542" w="4232">
                  <a:moveTo>
                    <a:pt x="186" y="1"/>
                  </a:moveTo>
                  <a:cubicBezTo>
                    <a:pt x="97" y="1"/>
                    <a:pt x="0" y="836"/>
                    <a:pt x="88" y="915"/>
                  </a:cubicBezTo>
                  <a:cubicBezTo>
                    <a:pt x="192" y="1014"/>
                    <a:pt x="457" y="1118"/>
                    <a:pt x="808" y="1208"/>
                  </a:cubicBezTo>
                  <a:cubicBezTo>
                    <a:pt x="1538" y="1398"/>
                    <a:pt x="2644" y="1541"/>
                    <a:pt x="3445" y="1541"/>
                  </a:cubicBezTo>
                  <a:cubicBezTo>
                    <a:pt x="3533" y="1541"/>
                    <a:pt x="3617" y="1540"/>
                    <a:pt x="3696" y="1536"/>
                  </a:cubicBezTo>
                  <a:cubicBezTo>
                    <a:pt x="3872" y="1532"/>
                    <a:pt x="4047" y="1505"/>
                    <a:pt x="4218" y="1464"/>
                  </a:cubicBezTo>
                  <a:lnTo>
                    <a:pt x="4231" y="1464"/>
                  </a:lnTo>
                  <a:cubicBezTo>
                    <a:pt x="4182" y="1212"/>
                    <a:pt x="4169" y="951"/>
                    <a:pt x="4200" y="695"/>
                  </a:cubicBezTo>
                  <a:cubicBezTo>
                    <a:pt x="3539" y="641"/>
                    <a:pt x="1784" y="605"/>
                    <a:pt x="264" y="34"/>
                  </a:cubicBezTo>
                  <a:lnTo>
                    <a:pt x="192" y="2"/>
                  </a:lnTo>
                  <a:cubicBezTo>
                    <a:pt x="190" y="1"/>
                    <a:pt x="188" y="1"/>
                    <a:pt x="186"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39"/>
            <p:cNvSpPr/>
            <p:nvPr/>
          </p:nvSpPr>
          <p:spPr>
            <a:xfrm>
              <a:off x="2006550" y="2944250"/>
              <a:ext cx="197625" cy="98050"/>
            </a:xfrm>
            <a:custGeom>
              <a:rect b="b" l="l" r="r" t="t"/>
              <a:pathLst>
                <a:path extrusionOk="0" h="3922" w="7905">
                  <a:moveTo>
                    <a:pt x="6204" y="1"/>
                  </a:moveTo>
                  <a:cubicBezTo>
                    <a:pt x="5418" y="487"/>
                    <a:pt x="4462" y="648"/>
                    <a:pt x="3539" y="648"/>
                  </a:cubicBezTo>
                  <a:cubicBezTo>
                    <a:pt x="2029" y="648"/>
                    <a:pt x="610" y="216"/>
                    <a:pt x="172" y="68"/>
                  </a:cubicBezTo>
                  <a:cubicBezTo>
                    <a:pt x="158" y="217"/>
                    <a:pt x="109" y="788"/>
                    <a:pt x="68" y="1436"/>
                  </a:cubicBezTo>
                  <a:cubicBezTo>
                    <a:pt x="32" y="2061"/>
                    <a:pt x="1" y="2763"/>
                    <a:pt x="23" y="3217"/>
                  </a:cubicBezTo>
                  <a:lnTo>
                    <a:pt x="10" y="3244"/>
                  </a:lnTo>
                  <a:cubicBezTo>
                    <a:pt x="1287" y="3790"/>
                    <a:pt x="2752" y="3921"/>
                    <a:pt x="3572" y="3921"/>
                  </a:cubicBezTo>
                  <a:cubicBezTo>
                    <a:pt x="3719" y="3921"/>
                    <a:pt x="3845" y="3917"/>
                    <a:pt x="3946" y="3910"/>
                  </a:cubicBezTo>
                  <a:cubicBezTo>
                    <a:pt x="3955" y="3856"/>
                    <a:pt x="3969" y="3829"/>
                    <a:pt x="3986" y="3829"/>
                  </a:cubicBezTo>
                  <a:cubicBezTo>
                    <a:pt x="4174" y="3845"/>
                    <a:pt x="4359" y="3853"/>
                    <a:pt x="4541" y="3853"/>
                  </a:cubicBezTo>
                  <a:cubicBezTo>
                    <a:pt x="6126" y="3853"/>
                    <a:pt x="7445" y="3289"/>
                    <a:pt x="7905" y="3096"/>
                  </a:cubicBezTo>
                  <a:lnTo>
                    <a:pt x="7882" y="3042"/>
                  </a:lnTo>
                  <a:lnTo>
                    <a:pt x="7648" y="1625"/>
                  </a:lnTo>
                  <a:lnTo>
                    <a:pt x="7635" y="1620"/>
                  </a:lnTo>
                  <a:cubicBezTo>
                    <a:pt x="7468" y="2344"/>
                    <a:pt x="7306" y="2785"/>
                    <a:pt x="7252" y="2785"/>
                  </a:cubicBezTo>
                  <a:cubicBezTo>
                    <a:pt x="7251" y="2785"/>
                    <a:pt x="7250" y="2785"/>
                    <a:pt x="7248" y="2785"/>
                  </a:cubicBezTo>
                  <a:cubicBezTo>
                    <a:pt x="7127" y="2785"/>
                    <a:pt x="7131" y="2402"/>
                    <a:pt x="7131" y="2344"/>
                  </a:cubicBezTo>
                  <a:lnTo>
                    <a:pt x="7131" y="2344"/>
                  </a:lnTo>
                  <a:cubicBezTo>
                    <a:pt x="7064" y="2623"/>
                    <a:pt x="6969" y="2880"/>
                    <a:pt x="6906" y="2889"/>
                  </a:cubicBezTo>
                  <a:cubicBezTo>
                    <a:pt x="6905" y="2889"/>
                    <a:pt x="6903" y="2889"/>
                    <a:pt x="6901" y="2889"/>
                  </a:cubicBezTo>
                  <a:cubicBezTo>
                    <a:pt x="6790" y="2889"/>
                    <a:pt x="6677" y="2583"/>
                    <a:pt x="6677" y="2583"/>
                  </a:cubicBezTo>
                  <a:lnTo>
                    <a:pt x="6668" y="2583"/>
                  </a:lnTo>
                  <a:cubicBezTo>
                    <a:pt x="6624" y="2730"/>
                    <a:pt x="6577" y="2831"/>
                    <a:pt x="6526" y="2831"/>
                  </a:cubicBezTo>
                  <a:cubicBezTo>
                    <a:pt x="6524" y="2831"/>
                    <a:pt x="6521" y="2831"/>
                    <a:pt x="6519" y="2830"/>
                  </a:cubicBezTo>
                  <a:cubicBezTo>
                    <a:pt x="6371" y="2803"/>
                    <a:pt x="6398" y="1701"/>
                    <a:pt x="6398" y="1701"/>
                  </a:cubicBezTo>
                  <a:lnTo>
                    <a:pt x="6398" y="1701"/>
                  </a:lnTo>
                  <a:cubicBezTo>
                    <a:pt x="6398" y="1701"/>
                    <a:pt x="6245" y="2301"/>
                    <a:pt x="6064" y="2301"/>
                  </a:cubicBezTo>
                  <a:cubicBezTo>
                    <a:pt x="6054" y="2301"/>
                    <a:pt x="6044" y="2299"/>
                    <a:pt x="6033" y="2295"/>
                  </a:cubicBezTo>
                  <a:cubicBezTo>
                    <a:pt x="5840" y="2219"/>
                    <a:pt x="6200" y="1679"/>
                    <a:pt x="6213" y="1"/>
                  </a:cubicBezTo>
                  <a:close/>
                </a:path>
              </a:pathLst>
            </a:custGeom>
            <a:solidFill>
              <a:srgbClr val="577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39"/>
            <p:cNvSpPr/>
            <p:nvPr/>
          </p:nvSpPr>
          <p:spPr>
            <a:xfrm>
              <a:off x="2152425" y="2854275"/>
              <a:ext cx="58275" cy="162200"/>
            </a:xfrm>
            <a:custGeom>
              <a:rect b="b" l="l" r="r" t="t"/>
              <a:pathLst>
                <a:path extrusionOk="0" h="6488" w="2331">
                  <a:moveTo>
                    <a:pt x="2092" y="1"/>
                  </a:moveTo>
                  <a:lnTo>
                    <a:pt x="2092" y="1"/>
                  </a:lnTo>
                  <a:cubicBezTo>
                    <a:pt x="1663" y="158"/>
                    <a:pt x="1011" y="302"/>
                    <a:pt x="487" y="302"/>
                  </a:cubicBezTo>
                  <a:cubicBezTo>
                    <a:pt x="397" y="302"/>
                    <a:pt x="311" y="298"/>
                    <a:pt x="230" y="289"/>
                  </a:cubicBezTo>
                  <a:lnTo>
                    <a:pt x="212" y="289"/>
                  </a:lnTo>
                  <a:cubicBezTo>
                    <a:pt x="297" y="1355"/>
                    <a:pt x="378" y="2592"/>
                    <a:pt x="378" y="3442"/>
                  </a:cubicBezTo>
                  <a:lnTo>
                    <a:pt x="378" y="3600"/>
                  </a:lnTo>
                  <a:cubicBezTo>
                    <a:pt x="365" y="5278"/>
                    <a:pt x="0" y="5813"/>
                    <a:pt x="198" y="5894"/>
                  </a:cubicBezTo>
                  <a:cubicBezTo>
                    <a:pt x="209" y="5898"/>
                    <a:pt x="219" y="5900"/>
                    <a:pt x="229" y="5900"/>
                  </a:cubicBezTo>
                  <a:cubicBezTo>
                    <a:pt x="410" y="5900"/>
                    <a:pt x="563" y="5300"/>
                    <a:pt x="563" y="5300"/>
                  </a:cubicBezTo>
                  <a:lnTo>
                    <a:pt x="563" y="5300"/>
                  </a:lnTo>
                  <a:cubicBezTo>
                    <a:pt x="563" y="5300"/>
                    <a:pt x="536" y="6398"/>
                    <a:pt x="684" y="6429"/>
                  </a:cubicBezTo>
                  <a:cubicBezTo>
                    <a:pt x="686" y="6430"/>
                    <a:pt x="688" y="6430"/>
                    <a:pt x="690" y="6430"/>
                  </a:cubicBezTo>
                  <a:cubicBezTo>
                    <a:pt x="738" y="6430"/>
                    <a:pt x="789" y="6325"/>
                    <a:pt x="833" y="6182"/>
                  </a:cubicBezTo>
                  <a:lnTo>
                    <a:pt x="842" y="6182"/>
                  </a:lnTo>
                  <a:cubicBezTo>
                    <a:pt x="842" y="6182"/>
                    <a:pt x="955" y="6488"/>
                    <a:pt x="1066" y="6488"/>
                  </a:cubicBezTo>
                  <a:cubicBezTo>
                    <a:pt x="1068" y="6488"/>
                    <a:pt x="1070" y="6488"/>
                    <a:pt x="1071" y="6488"/>
                  </a:cubicBezTo>
                  <a:cubicBezTo>
                    <a:pt x="1134" y="6479"/>
                    <a:pt x="1229" y="6222"/>
                    <a:pt x="1296" y="5939"/>
                  </a:cubicBezTo>
                  <a:lnTo>
                    <a:pt x="1296" y="5939"/>
                  </a:lnTo>
                  <a:cubicBezTo>
                    <a:pt x="1296" y="6002"/>
                    <a:pt x="1292" y="6389"/>
                    <a:pt x="1415" y="6389"/>
                  </a:cubicBezTo>
                  <a:cubicBezTo>
                    <a:pt x="1416" y="6389"/>
                    <a:pt x="1417" y="6389"/>
                    <a:pt x="1417" y="6389"/>
                  </a:cubicBezTo>
                  <a:cubicBezTo>
                    <a:pt x="1467" y="6384"/>
                    <a:pt x="1633" y="5948"/>
                    <a:pt x="1795" y="5224"/>
                  </a:cubicBezTo>
                  <a:cubicBezTo>
                    <a:pt x="2065" y="4032"/>
                    <a:pt x="2331" y="2066"/>
                    <a:pt x="2092"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39"/>
            <p:cNvSpPr/>
            <p:nvPr/>
          </p:nvSpPr>
          <p:spPr>
            <a:xfrm>
              <a:off x="2146225" y="3251175"/>
              <a:ext cx="59525" cy="78850"/>
            </a:xfrm>
            <a:custGeom>
              <a:rect b="b" l="l" r="r" t="t"/>
              <a:pathLst>
                <a:path extrusionOk="0" h="3154" w="2381">
                  <a:moveTo>
                    <a:pt x="2255" y="0"/>
                  </a:moveTo>
                  <a:lnTo>
                    <a:pt x="2205" y="5"/>
                  </a:lnTo>
                  <a:cubicBezTo>
                    <a:pt x="2008" y="122"/>
                    <a:pt x="1683" y="159"/>
                    <a:pt x="1348" y="159"/>
                  </a:cubicBezTo>
                  <a:cubicBezTo>
                    <a:pt x="780" y="159"/>
                    <a:pt x="180" y="52"/>
                    <a:pt x="109" y="41"/>
                  </a:cubicBezTo>
                  <a:lnTo>
                    <a:pt x="109" y="41"/>
                  </a:lnTo>
                  <a:cubicBezTo>
                    <a:pt x="316" y="1179"/>
                    <a:pt x="487" y="2016"/>
                    <a:pt x="487" y="2119"/>
                  </a:cubicBezTo>
                  <a:cubicBezTo>
                    <a:pt x="491" y="2268"/>
                    <a:pt x="1" y="2713"/>
                    <a:pt x="55" y="2978"/>
                  </a:cubicBezTo>
                  <a:cubicBezTo>
                    <a:pt x="85" y="3103"/>
                    <a:pt x="388" y="3154"/>
                    <a:pt x="763" y="3154"/>
                  </a:cubicBezTo>
                  <a:cubicBezTo>
                    <a:pt x="1406" y="3154"/>
                    <a:pt x="2259" y="3004"/>
                    <a:pt x="2304" y="2817"/>
                  </a:cubicBezTo>
                  <a:cubicBezTo>
                    <a:pt x="2381" y="2520"/>
                    <a:pt x="2340" y="1480"/>
                    <a:pt x="2255" y="0"/>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39"/>
            <p:cNvSpPr/>
            <p:nvPr/>
          </p:nvSpPr>
          <p:spPr>
            <a:xfrm>
              <a:off x="2122625" y="3055825"/>
              <a:ext cx="79975" cy="199275"/>
            </a:xfrm>
            <a:custGeom>
              <a:rect b="b" l="l" r="r" t="t"/>
              <a:pathLst>
                <a:path extrusionOk="0" h="7971" w="3199">
                  <a:moveTo>
                    <a:pt x="2753" y="0"/>
                  </a:moveTo>
                  <a:cubicBezTo>
                    <a:pt x="2004" y="210"/>
                    <a:pt x="872" y="375"/>
                    <a:pt x="113" y="375"/>
                  </a:cubicBezTo>
                  <a:cubicBezTo>
                    <a:pt x="75" y="375"/>
                    <a:pt x="37" y="375"/>
                    <a:pt x="0" y="374"/>
                  </a:cubicBezTo>
                  <a:lnTo>
                    <a:pt x="0" y="374"/>
                  </a:lnTo>
                  <a:cubicBezTo>
                    <a:pt x="14" y="563"/>
                    <a:pt x="135" y="1939"/>
                    <a:pt x="585" y="5016"/>
                  </a:cubicBezTo>
                  <a:cubicBezTo>
                    <a:pt x="729" y="6006"/>
                    <a:pt x="900" y="7009"/>
                    <a:pt x="1053" y="7850"/>
                  </a:cubicBezTo>
                  <a:cubicBezTo>
                    <a:pt x="1127" y="7862"/>
                    <a:pt x="1729" y="7971"/>
                    <a:pt x="2296" y="7971"/>
                  </a:cubicBezTo>
                  <a:cubicBezTo>
                    <a:pt x="2631" y="7971"/>
                    <a:pt x="2954" y="7933"/>
                    <a:pt x="3149" y="7814"/>
                  </a:cubicBezTo>
                  <a:lnTo>
                    <a:pt x="3199" y="7814"/>
                  </a:lnTo>
                  <a:cubicBezTo>
                    <a:pt x="3082" y="5790"/>
                    <a:pt x="2879" y="2938"/>
                    <a:pt x="2753"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39"/>
            <p:cNvSpPr/>
            <p:nvPr/>
          </p:nvSpPr>
          <p:spPr>
            <a:xfrm>
              <a:off x="1999575" y="2508575"/>
              <a:ext cx="123175" cy="201075"/>
            </a:xfrm>
            <a:custGeom>
              <a:rect b="b" l="l" r="r" t="t"/>
              <a:pathLst>
                <a:path extrusionOk="0" h="8043" w="4927">
                  <a:moveTo>
                    <a:pt x="2196" y="0"/>
                  </a:moveTo>
                  <a:cubicBezTo>
                    <a:pt x="2133" y="603"/>
                    <a:pt x="1886" y="2497"/>
                    <a:pt x="1197" y="3109"/>
                  </a:cubicBezTo>
                  <a:cubicBezTo>
                    <a:pt x="433" y="3788"/>
                    <a:pt x="1" y="4175"/>
                    <a:pt x="41" y="4899"/>
                  </a:cubicBezTo>
                  <a:lnTo>
                    <a:pt x="46" y="4899"/>
                  </a:lnTo>
                  <a:lnTo>
                    <a:pt x="716" y="6204"/>
                  </a:lnTo>
                  <a:cubicBezTo>
                    <a:pt x="716" y="6204"/>
                    <a:pt x="966" y="7077"/>
                    <a:pt x="2231" y="7077"/>
                  </a:cubicBezTo>
                  <a:cubicBezTo>
                    <a:pt x="2366" y="7077"/>
                    <a:pt x="2513" y="7067"/>
                    <a:pt x="2673" y="7045"/>
                  </a:cubicBezTo>
                  <a:lnTo>
                    <a:pt x="2682" y="7099"/>
                  </a:lnTo>
                  <a:cubicBezTo>
                    <a:pt x="2682" y="7099"/>
                    <a:pt x="2722" y="7580"/>
                    <a:pt x="2619" y="7778"/>
                  </a:cubicBezTo>
                  <a:cubicBezTo>
                    <a:pt x="2804" y="7887"/>
                    <a:pt x="3141" y="8042"/>
                    <a:pt x="3536" y="8042"/>
                  </a:cubicBezTo>
                  <a:cubicBezTo>
                    <a:pt x="3775" y="8042"/>
                    <a:pt x="4036" y="7985"/>
                    <a:pt x="4297" y="7828"/>
                  </a:cubicBezTo>
                  <a:cubicBezTo>
                    <a:pt x="4310" y="7688"/>
                    <a:pt x="4319" y="7571"/>
                    <a:pt x="4328" y="7481"/>
                  </a:cubicBezTo>
                  <a:cubicBezTo>
                    <a:pt x="4369" y="7144"/>
                    <a:pt x="4400" y="6887"/>
                    <a:pt x="4432" y="6379"/>
                  </a:cubicBezTo>
                  <a:cubicBezTo>
                    <a:pt x="4450" y="6334"/>
                    <a:pt x="4436" y="6298"/>
                    <a:pt x="4441" y="6289"/>
                  </a:cubicBezTo>
                  <a:cubicBezTo>
                    <a:pt x="4927" y="5461"/>
                    <a:pt x="4333" y="4827"/>
                    <a:pt x="4346" y="4004"/>
                  </a:cubicBezTo>
                  <a:cubicBezTo>
                    <a:pt x="4360" y="3486"/>
                    <a:pt x="4468" y="3091"/>
                    <a:pt x="4598" y="2834"/>
                  </a:cubicBezTo>
                  <a:cubicBezTo>
                    <a:pt x="3357" y="2281"/>
                    <a:pt x="2210" y="0"/>
                    <a:pt x="2210"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39"/>
            <p:cNvSpPr/>
            <p:nvPr/>
          </p:nvSpPr>
          <p:spPr>
            <a:xfrm>
              <a:off x="2020275" y="3054575"/>
              <a:ext cx="72350" cy="200225"/>
            </a:xfrm>
            <a:custGeom>
              <a:rect b="b" l="l" r="r" t="t"/>
              <a:pathLst>
                <a:path extrusionOk="0" h="8009" w="2894">
                  <a:moveTo>
                    <a:pt x="1" y="1"/>
                  </a:moveTo>
                  <a:lnTo>
                    <a:pt x="1" y="14"/>
                  </a:lnTo>
                  <a:cubicBezTo>
                    <a:pt x="1" y="14"/>
                    <a:pt x="203" y="1562"/>
                    <a:pt x="419" y="4913"/>
                  </a:cubicBezTo>
                  <a:cubicBezTo>
                    <a:pt x="486" y="5917"/>
                    <a:pt x="576" y="6929"/>
                    <a:pt x="666" y="7779"/>
                  </a:cubicBezTo>
                  <a:cubicBezTo>
                    <a:pt x="743" y="7799"/>
                    <a:pt x="1540" y="8009"/>
                    <a:pt x="2177" y="8009"/>
                  </a:cubicBezTo>
                  <a:cubicBezTo>
                    <a:pt x="2405" y="8009"/>
                    <a:pt x="2612" y="7982"/>
                    <a:pt x="2758" y="7909"/>
                  </a:cubicBezTo>
                  <a:lnTo>
                    <a:pt x="2772" y="7909"/>
                  </a:lnTo>
                  <a:cubicBezTo>
                    <a:pt x="2790" y="5966"/>
                    <a:pt x="2781" y="3240"/>
                    <a:pt x="2893" y="347"/>
                  </a:cubicBezTo>
                  <a:lnTo>
                    <a:pt x="2893" y="329"/>
                  </a:lnTo>
                  <a:cubicBezTo>
                    <a:pt x="2807" y="334"/>
                    <a:pt x="2717" y="336"/>
                    <a:pt x="2622" y="336"/>
                  </a:cubicBezTo>
                  <a:cubicBezTo>
                    <a:pt x="1823" y="336"/>
                    <a:pt x="732" y="190"/>
                    <a:pt x="1"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39"/>
            <p:cNvSpPr/>
            <p:nvPr/>
          </p:nvSpPr>
          <p:spPr>
            <a:xfrm>
              <a:off x="2028825" y="3249025"/>
              <a:ext cx="60750" cy="79350"/>
            </a:xfrm>
            <a:custGeom>
              <a:rect b="b" l="l" r="r" t="t"/>
              <a:pathLst>
                <a:path extrusionOk="0" h="3174" w="2430">
                  <a:moveTo>
                    <a:pt x="324" y="1"/>
                  </a:moveTo>
                  <a:cubicBezTo>
                    <a:pt x="437" y="1153"/>
                    <a:pt x="536" y="2003"/>
                    <a:pt x="536" y="2106"/>
                  </a:cubicBezTo>
                  <a:cubicBezTo>
                    <a:pt x="527" y="2250"/>
                    <a:pt x="0" y="2655"/>
                    <a:pt x="41" y="2925"/>
                  </a:cubicBezTo>
                  <a:cubicBezTo>
                    <a:pt x="63" y="3096"/>
                    <a:pt x="587" y="3174"/>
                    <a:pt x="1124" y="3174"/>
                  </a:cubicBezTo>
                  <a:cubicBezTo>
                    <a:pt x="1676" y="3174"/>
                    <a:pt x="2242" y="3091"/>
                    <a:pt x="2290" y="2943"/>
                  </a:cubicBezTo>
                  <a:cubicBezTo>
                    <a:pt x="2394" y="2642"/>
                    <a:pt x="2416" y="1616"/>
                    <a:pt x="2430" y="131"/>
                  </a:cubicBezTo>
                  <a:lnTo>
                    <a:pt x="2416" y="131"/>
                  </a:lnTo>
                  <a:cubicBezTo>
                    <a:pt x="2270" y="205"/>
                    <a:pt x="2061" y="233"/>
                    <a:pt x="1832" y="233"/>
                  </a:cubicBezTo>
                  <a:cubicBezTo>
                    <a:pt x="1196" y="233"/>
                    <a:pt x="400" y="21"/>
                    <a:pt x="324" y="1"/>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39"/>
            <p:cNvSpPr/>
            <p:nvPr/>
          </p:nvSpPr>
          <p:spPr>
            <a:xfrm>
              <a:off x="1963925" y="2848100"/>
              <a:ext cx="47825" cy="164125"/>
            </a:xfrm>
            <a:custGeom>
              <a:rect b="b" l="l" r="r" t="t"/>
              <a:pathLst>
                <a:path extrusionOk="0" h="6565" w="1913">
                  <a:moveTo>
                    <a:pt x="1341" y="5268"/>
                  </a:moveTo>
                  <a:cubicBezTo>
                    <a:pt x="1341" y="5268"/>
                    <a:pt x="1346" y="5300"/>
                    <a:pt x="1350" y="5349"/>
                  </a:cubicBezTo>
                  <a:cubicBezTo>
                    <a:pt x="1341" y="5300"/>
                    <a:pt x="1341" y="5268"/>
                    <a:pt x="1341" y="5268"/>
                  </a:cubicBezTo>
                  <a:close/>
                  <a:moveTo>
                    <a:pt x="343" y="0"/>
                  </a:moveTo>
                  <a:cubicBezTo>
                    <a:pt x="293" y="338"/>
                    <a:pt x="64" y="1926"/>
                    <a:pt x="50" y="3253"/>
                  </a:cubicBezTo>
                  <a:cubicBezTo>
                    <a:pt x="37" y="4382"/>
                    <a:pt x="1" y="6114"/>
                    <a:pt x="275" y="6429"/>
                  </a:cubicBezTo>
                  <a:cubicBezTo>
                    <a:pt x="288" y="6444"/>
                    <a:pt x="301" y="6451"/>
                    <a:pt x="313" y="6451"/>
                  </a:cubicBezTo>
                  <a:cubicBezTo>
                    <a:pt x="453" y="6451"/>
                    <a:pt x="514" y="5529"/>
                    <a:pt x="514" y="5529"/>
                  </a:cubicBezTo>
                  <a:cubicBezTo>
                    <a:pt x="514" y="5529"/>
                    <a:pt x="514" y="6541"/>
                    <a:pt x="748" y="6564"/>
                  </a:cubicBezTo>
                  <a:cubicBezTo>
                    <a:pt x="750" y="6564"/>
                    <a:pt x="753" y="6564"/>
                    <a:pt x="756" y="6564"/>
                  </a:cubicBezTo>
                  <a:cubicBezTo>
                    <a:pt x="980" y="6564"/>
                    <a:pt x="936" y="5485"/>
                    <a:pt x="936" y="5484"/>
                  </a:cubicBezTo>
                  <a:lnTo>
                    <a:pt x="936" y="5484"/>
                  </a:lnTo>
                  <a:cubicBezTo>
                    <a:pt x="937" y="5485"/>
                    <a:pt x="1044" y="6420"/>
                    <a:pt x="1247" y="6447"/>
                  </a:cubicBezTo>
                  <a:cubicBezTo>
                    <a:pt x="1249" y="6447"/>
                    <a:pt x="1250" y="6447"/>
                    <a:pt x="1252" y="6447"/>
                  </a:cubicBezTo>
                  <a:cubicBezTo>
                    <a:pt x="1408" y="6447"/>
                    <a:pt x="1368" y="5665"/>
                    <a:pt x="1350" y="5372"/>
                  </a:cubicBezTo>
                  <a:lnTo>
                    <a:pt x="1350" y="5372"/>
                  </a:lnTo>
                  <a:cubicBezTo>
                    <a:pt x="1368" y="5566"/>
                    <a:pt x="1418" y="5941"/>
                    <a:pt x="1540" y="5941"/>
                  </a:cubicBezTo>
                  <a:cubicBezTo>
                    <a:pt x="1546" y="5941"/>
                    <a:pt x="1552" y="5940"/>
                    <a:pt x="1557" y="5939"/>
                  </a:cubicBezTo>
                  <a:cubicBezTo>
                    <a:pt x="1715" y="5894"/>
                    <a:pt x="1751" y="5489"/>
                    <a:pt x="1760" y="5277"/>
                  </a:cubicBezTo>
                  <a:lnTo>
                    <a:pt x="1773" y="5277"/>
                  </a:lnTo>
                  <a:cubicBezTo>
                    <a:pt x="1814" y="4629"/>
                    <a:pt x="1863" y="4058"/>
                    <a:pt x="1877" y="3914"/>
                  </a:cubicBezTo>
                  <a:cubicBezTo>
                    <a:pt x="1787" y="3883"/>
                    <a:pt x="1737" y="3865"/>
                    <a:pt x="1737" y="3865"/>
                  </a:cubicBezTo>
                  <a:cubicBezTo>
                    <a:pt x="1737" y="2758"/>
                    <a:pt x="1796" y="1656"/>
                    <a:pt x="1913" y="554"/>
                  </a:cubicBezTo>
                  <a:cubicBezTo>
                    <a:pt x="1269" y="522"/>
                    <a:pt x="725" y="252"/>
                    <a:pt x="343"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39"/>
            <p:cNvSpPr/>
            <p:nvPr/>
          </p:nvSpPr>
          <p:spPr>
            <a:xfrm>
              <a:off x="2062125" y="2700650"/>
              <a:ext cx="48125" cy="14025"/>
            </a:xfrm>
            <a:custGeom>
              <a:rect b="b" l="l" r="r" t="t"/>
              <a:pathLst>
                <a:path extrusionOk="0" h="561" w="1925">
                  <a:moveTo>
                    <a:pt x="171" y="1"/>
                  </a:moveTo>
                  <a:lnTo>
                    <a:pt x="171" y="5"/>
                  </a:lnTo>
                  <a:cubicBezTo>
                    <a:pt x="164" y="4"/>
                    <a:pt x="157" y="3"/>
                    <a:pt x="151" y="3"/>
                  </a:cubicBezTo>
                  <a:cubicBezTo>
                    <a:pt x="58" y="3"/>
                    <a:pt x="0" y="114"/>
                    <a:pt x="63" y="190"/>
                  </a:cubicBezTo>
                  <a:lnTo>
                    <a:pt x="68" y="194"/>
                  </a:lnTo>
                  <a:cubicBezTo>
                    <a:pt x="68" y="194"/>
                    <a:pt x="86" y="217"/>
                    <a:pt x="126" y="248"/>
                  </a:cubicBezTo>
                  <a:cubicBezTo>
                    <a:pt x="180" y="293"/>
                    <a:pt x="238" y="338"/>
                    <a:pt x="306" y="374"/>
                  </a:cubicBezTo>
                  <a:cubicBezTo>
                    <a:pt x="346" y="397"/>
                    <a:pt x="391" y="419"/>
                    <a:pt x="436" y="437"/>
                  </a:cubicBezTo>
                  <a:cubicBezTo>
                    <a:pt x="486" y="460"/>
                    <a:pt x="535" y="478"/>
                    <a:pt x="589" y="496"/>
                  </a:cubicBezTo>
                  <a:cubicBezTo>
                    <a:pt x="643" y="514"/>
                    <a:pt x="702" y="527"/>
                    <a:pt x="760" y="536"/>
                  </a:cubicBezTo>
                  <a:cubicBezTo>
                    <a:pt x="819" y="550"/>
                    <a:pt x="882" y="554"/>
                    <a:pt x="945" y="559"/>
                  </a:cubicBezTo>
                  <a:cubicBezTo>
                    <a:pt x="963" y="560"/>
                    <a:pt x="981" y="560"/>
                    <a:pt x="999" y="560"/>
                  </a:cubicBezTo>
                  <a:cubicBezTo>
                    <a:pt x="1042" y="560"/>
                    <a:pt x="1085" y="557"/>
                    <a:pt x="1129" y="554"/>
                  </a:cubicBezTo>
                  <a:cubicBezTo>
                    <a:pt x="1188" y="550"/>
                    <a:pt x="1251" y="541"/>
                    <a:pt x="1309" y="527"/>
                  </a:cubicBezTo>
                  <a:cubicBezTo>
                    <a:pt x="1413" y="500"/>
                    <a:pt x="1512" y="464"/>
                    <a:pt x="1606" y="415"/>
                  </a:cubicBezTo>
                  <a:cubicBezTo>
                    <a:pt x="1674" y="379"/>
                    <a:pt x="1732" y="338"/>
                    <a:pt x="1790" y="289"/>
                  </a:cubicBezTo>
                  <a:cubicBezTo>
                    <a:pt x="1831" y="257"/>
                    <a:pt x="1853" y="235"/>
                    <a:pt x="1853" y="235"/>
                  </a:cubicBezTo>
                  <a:cubicBezTo>
                    <a:pt x="1924" y="164"/>
                    <a:pt x="1872" y="48"/>
                    <a:pt x="1779" y="48"/>
                  </a:cubicBezTo>
                  <a:cubicBezTo>
                    <a:pt x="1771" y="48"/>
                    <a:pt x="1763" y="48"/>
                    <a:pt x="1754" y="50"/>
                  </a:cubicBezTo>
                  <a:lnTo>
                    <a:pt x="1741" y="50"/>
                  </a:lnTo>
                  <a:cubicBezTo>
                    <a:pt x="1741" y="50"/>
                    <a:pt x="1714" y="55"/>
                    <a:pt x="1674" y="68"/>
                  </a:cubicBezTo>
                  <a:cubicBezTo>
                    <a:pt x="1629" y="82"/>
                    <a:pt x="1566" y="95"/>
                    <a:pt x="1494" y="109"/>
                  </a:cubicBezTo>
                  <a:cubicBezTo>
                    <a:pt x="1458" y="118"/>
                    <a:pt x="1417" y="122"/>
                    <a:pt x="1377" y="131"/>
                  </a:cubicBezTo>
                  <a:lnTo>
                    <a:pt x="1246" y="149"/>
                  </a:lnTo>
                  <a:cubicBezTo>
                    <a:pt x="1201" y="149"/>
                    <a:pt x="1152" y="154"/>
                    <a:pt x="1107" y="154"/>
                  </a:cubicBezTo>
                  <a:cubicBezTo>
                    <a:pt x="1062" y="154"/>
                    <a:pt x="1012" y="154"/>
                    <a:pt x="963" y="149"/>
                  </a:cubicBezTo>
                  <a:cubicBezTo>
                    <a:pt x="918" y="149"/>
                    <a:pt x="868" y="145"/>
                    <a:pt x="823" y="140"/>
                  </a:cubicBezTo>
                  <a:cubicBezTo>
                    <a:pt x="774" y="131"/>
                    <a:pt x="724" y="127"/>
                    <a:pt x="679" y="118"/>
                  </a:cubicBezTo>
                  <a:cubicBezTo>
                    <a:pt x="589" y="100"/>
                    <a:pt x="504" y="82"/>
                    <a:pt x="427" y="64"/>
                  </a:cubicBezTo>
                  <a:lnTo>
                    <a:pt x="171" y="1"/>
                  </a:ln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39"/>
            <p:cNvSpPr/>
            <p:nvPr/>
          </p:nvSpPr>
          <p:spPr>
            <a:xfrm>
              <a:off x="1937500" y="2481100"/>
              <a:ext cx="283100" cy="329675"/>
            </a:xfrm>
            <a:custGeom>
              <a:rect b="b" l="l" r="r" t="t"/>
              <a:pathLst>
                <a:path extrusionOk="0" h="13187" w="11324">
                  <a:moveTo>
                    <a:pt x="7861" y="3728"/>
                  </a:moveTo>
                  <a:cubicBezTo>
                    <a:pt x="7925" y="3728"/>
                    <a:pt x="7995" y="3736"/>
                    <a:pt x="8071" y="3753"/>
                  </a:cubicBezTo>
                  <a:cubicBezTo>
                    <a:pt x="8723" y="3910"/>
                    <a:pt x="8502" y="5577"/>
                    <a:pt x="7547" y="5577"/>
                  </a:cubicBezTo>
                  <a:cubicBezTo>
                    <a:pt x="7488" y="5577"/>
                    <a:pt x="7425" y="5571"/>
                    <a:pt x="7360" y="5557"/>
                  </a:cubicBezTo>
                  <a:cubicBezTo>
                    <a:pt x="7257" y="5008"/>
                    <a:pt x="7185" y="4653"/>
                    <a:pt x="7189" y="4325"/>
                  </a:cubicBezTo>
                  <a:cubicBezTo>
                    <a:pt x="7189" y="4325"/>
                    <a:pt x="7305" y="3728"/>
                    <a:pt x="7861" y="3728"/>
                  </a:cubicBezTo>
                  <a:close/>
                  <a:moveTo>
                    <a:pt x="6197" y="0"/>
                  </a:moveTo>
                  <a:cubicBezTo>
                    <a:pt x="5315" y="0"/>
                    <a:pt x="4625" y="586"/>
                    <a:pt x="4625" y="586"/>
                  </a:cubicBezTo>
                  <a:cubicBezTo>
                    <a:pt x="4625" y="586"/>
                    <a:pt x="4521" y="577"/>
                    <a:pt x="4347" y="577"/>
                  </a:cubicBezTo>
                  <a:cubicBezTo>
                    <a:pt x="3600" y="577"/>
                    <a:pt x="1552" y="746"/>
                    <a:pt x="855" y="2534"/>
                  </a:cubicBezTo>
                  <a:cubicBezTo>
                    <a:pt x="1" y="4734"/>
                    <a:pt x="2164" y="7141"/>
                    <a:pt x="1391" y="8085"/>
                  </a:cubicBezTo>
                  <a:cubicBezTo>
                    <a:pt x="617" y="9030"/>
                    <a:pt x="190" y="9260"/>
                    <a:pt x="239" y="10546"/>
                  </a:cubicBezTo>
                  <a:cubicBezTo>
                    <a:pt x="284" y="11680"/>
                    <a:pt x="1157" y="12499"/>
                    <a:pt x="1134" y="13187"/>
                  </a:cubicBezTo>
                  <a:cubicBezTo>
                    <a:pt x="1467" y="12202"/>
                    <a:pt x="2056" y="10740"/>
                    <a:pt x="2871" y="9840"/>
                  </a:cubicBezTo>
                  <a:cubicBezTo>
                    <a:pt x="3671" y="8958"/>
                    <a:pt x="4850" y="9044"/>
                    <a:pt x="5035" y="8949"/>
                  </a:cubicBezTo>
                  <a:cubicBezTo>
                    <a:pt x="5066" y="8931"/>
                    <a:pt x="5089" y="8909"/>
                    <a:pt x="5102" y="8877"/>
                  </a:cubicBezTo>
                  <a:cubicBezTo>
                    <a:pt x="5205" y="8679"/>
                    <a:pt x="5160" y="8193"/>
                    <a:pt x="5160" y="8193"/>
                  </a:cubicBezTo>
                  <a:lnTo>
                    <a:pt x="5156" y="8144"/>
                  </a:lnTo>
                  <a:cubicBezTo>
                    <a:pt x="4997" y="8166"/>
                    <a:pt x="4850" y="8176"/>
                    <a:pt x="4715" y="8176"/>
                  </a:cubicBezTo>
                  <a:cubicBezTo>
                    <a:pt x="3448" y="8176"/>
                    <a:pt x="3195" y="7298"/>
                    <a:pt x="3195" y="7298"/>
                  </a:cubicBezTo>
                  <a:lnTo>
                    <a:pt x="2529" y="5998"/>
                  </a:lnTo>
                  <a:lnTo>
                    <a:pt x="2520" y="5998"/>
                  </a:lnTo>
                  <a:cubicBezTo>
                    <a:pt x="2479" y="5274"/>
                    <a:pt x="2916" y="4887"/>
                    <a:pt x="3680" y="4203"/>
                  </a:cubicBezTo>
                  <a:cubicBezTo>
                    <a:pt x="4369" y="3591"/>
                    <a:pt x="4616" y="1697"/>
                    <a:pt x="4679" y="1095"/>
                  </a:cubicBezTo>
                  <a:lnTo>
                    <a:pt x="4688" y="1095"/>
                  </a:lnTo>
                  <a:cubicBezTo>
                    <a:pt x="4688" y="1095"/>
                    <a:pt x="5840" y="3375"/>
                    <a:pt x="7081" y="3929"/>
                  </a:cubicBezTo>
                  <a:cubicBezTo>
                    <a:pt x="6951" y="4190"/>
                    <a:pt x="6838" y="4585"/>
                    <a:pt x="6829" y="5098"/>
                  </a:cubicBezTo>
                  <a:cubicBezTo>
                    <a:pt x="6816" y="5917"/>
                    <a:pt x="7405" y="6560"/>
                    <a:pt x="6924" y="7384"/>
                  </a:cubicBezTo>
                  <a:cubicBezTo>
                    <a:pt x="6924" y="7415"/>
                    <a:pt x="6919" y="7442"/>
                    <a:pt x="6915" y="7469"/>
                  </a:cubicBezTo>
                  <a:cubicBezTo>
                    <a:pt x="6879" y="7982"/>
                    <a:pt x="6852" y="8234"/>
                    <a:pt x="6811" y="8571"/>
                  </a:cubicBezTo>
                  <a:cubicBezTo>
                    <a:pt x="6802" y="8666"/>
                    <a:pt x="6789" y="8783"/>
                    <a:pt x="6780" y="8922"/>
                  </a:cubicBezTo>
                  <a:cubicBezTo>
                    <a:pt x="6722" y="9813"/>
                    <a:pt x="6739" y="11522"/>
                    <a:pt x="7576" y="12296"/>
                  </a:cubicBezTo>
                  <a:cubicBezTo>
                    <a:pt x="7878" y="12575"/>
                    <a:pt x="8314" y="12723"/>
                    <a:pt x="8557" y="12723"/>
                  </a:cubicBezTo>
                  <a:cubicBezTo>
                    <a:pt x="8651" y="12723"/>
                    <a:pt x="8714" y="12701"/>
                    <a:pt x="8732" y="12656"/>
                  </a:cubicBezTo>
                  <a:cubicBezTo>
                    <a:pt x="8768" y="12575"/>
                    <a:pt x="8107" y="12341"/>
                    <a:pt x="8004" y="11072"/>
                  </a:cubicBezTo>
                  <a:cubicBezTo>
                    <a:pt x="7945" y="10380"/>
                    <a:pt x="8134" y="9768"/>
                    <a:pt x="8319" y="9350"/>
                  </a:cubicBezTo>
                  <a:cubicBezTo>
                    <a:pt x="8534" y="9394"/>
                    <a:pt x="9781" y="9723"/>
                    <a:pt x="10293" y="11216"/>
                  </a:cubicBezTo>
                  <a:cubicBezTo>
                    <a:pt x="10406" y="11545"/>
                    <a:pt x="10536" y="11963"/>
                    <a:pt x="10662" y="12395"/>
                  </a:cubicBezTo>
                  <a:cubicBezTo>
                    <a:pt x="11324" y="9772"/>
                    <a:pt x="9745" y="8063"/>
                    <a:pt x="9448" y="7204"/>
                  </a:cubicBezTo>
                  <a:cubicBezTo>
                    <a:pt x="9281" y="6740"/>
                    <a:pt x="9515" y="6484"/>
                    <a:pt x="9353" y="4235"/>
                  </a:cubicBezTo>
                  <a:cubicBezTo>
                    <a:pt x="9196" y="1981"/>
                    <a:pt x="7842" y="397"/>
                    <a:pt x="6722" y="73"/>
                  </a:cubicBezTo>
                  <a:cubicBezTo>
                    <a:pt x="6542" y="22"/>
                    <a:pt x="6366" y="0"/>
                    <a:pt x="6197"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39"/>
            <p:cNvSpPr/>
            <p:nvPr/>
          </p:nvSpPr>
          <p:spPr>
            <a:xfrm>
              <a:off x="1997550" y="2507525"/>
              <a:ext cx="58075" cy="179750"/>
            </a:xfrm>
            <a:custGeom>
              <a:rect b="b" l="l" r="r" t="t"/>
              <a:pathLst>
                <a:path extrusionOk="0" h="7190" w="2323">
                  <a:moveTo>
                    <a:pt x="2278" y="1"/>
                  </a:moveTo>
                  <a:cubicBezTo>
                    <a:pt x="2255" y="1"/>
                    <a:pt x="2236" y="17"/>
                    <a:pt x="2232" y="38"/>
                  </a:cubicBezTo>
                  <a:cubicBezTo>
                    <a:pt x="2232" y="38"/>
                    <a:pt x="2214" y="159"/>
                    <a:pt x="2178" y="370"/>
                  </a:cubicBezTo>
                  <a:cubicBezTo>
                    <a:pt x="2160" y="474"/>
                    <a:pt x="2138" y="604"/>
                    <a:pt x="2106" y="748"/>
                  </a:cubicBezTo>
                  <a:cubicBezTo>
                    <a:pt x="2075" y="892"/>
                    <a:pt x="2039" y="1059"/>
                    <a:pt x="1998" y="1234"/>
                  </a:cubicBezTo>
                  <a:cubicBezTo>
                    <a:pt x="1958" y="1410"/>
                    <a:pt x="1908" y="1599"/>
                    <a:pt x="1845" y="1797"/>
                  </a:cubicBezTo>
                  <a:cubicBezTo>
                    <a:pt x="1778" y="1990"/>
                    <a:pt x="1710" y="2197"/>
                    <a:pt x="1620" y="2399"/>
                  </a:cubicBezTo>
                  <a:cubicBezTo>
                    <a:pt x="1530" y="2606"/>
                    <a:pt x="1418" y="2795"/>
                    <a:pt x="1274" y="2962"/>
                  </a:cubicBezTo>
                  <a:cubicBezTo>
                    <a:pt x="1193" y="3047"/>
                    <a:pt x="1108" y="3128"/>
                    <a:pt x="1018" y="3205"/>
                  </a:cubicBezTo>
                  <a:cubicBezTo>
                    <a:pt x="928" y="3286"/>
                    <a:pt x="838" y="3367"/>
                    <a:pt x="748" y="3452"/>
                  </a:cubicBezTo>
                  <a:cubicBezTo>
                    <a:pt x="559" y="3623"/>
                    <a:pt x="392" y="3816"/>
                    <a:pt x="248" y="4023"/>
                  </a:cubicBezTo>
                  <a:cubicBezTo>
                    <a:pt x="100" y="4239"/>
                    <a:pt x="19" y="4487"/>
                    <a:pt x="5" y="4748"/>
                  </a:cubicBezTo>
                  <a:cubicBezTo>
                    <a:pt x="1" y="4982"/>
                    <a:pt x="28" y="5211"/>
                    <a:pt x="95" y="5436"/>
                  </a:cubicBezTo>
                  <a:cubicBezTo>
                    <a:pt x="145" y="5643"/>
                    <a:pt x="212" y="5832"/>
                    <a:pt x="257" y="6007"/>
                  </a:cubicBezTo>
                  <a:cubicBezTo>
                    <a:pt x="307" y="6160"/>
                    <a:pt x="338" y="6318"/>
                    <a:pt x="352" y="6480"/>
                  </a:cubicBezTo>
                  <a:cubicBezTo>
                    <a:pt x="361" y="6601"/>
                    <a:pt x="347" y="6722"/>
                    <a:pt x="311" y="6839"/>
                  </a:cubicBezTo>
                  <a:cubicBezTo>
                    <a:pt x="289" y="6916"/>
                    <a:pt x="257" y="6992"/>
                    <a:pt x="221" y="7060"/>
                  </a:cubicBezTo>
                  <a:lnTo>
                    <a:pt x="181" y="7136"/>
                  </a:lnTo>
                  <a:cubicBezTo>
                    <a:pt x="172" y="7154"/>
                    <a:pt x="176" y="7172"/>
                    <a:pt x="190" y="7181"/>
                  </a:cubicBezTo>
                  <a:cubicBezTo>
                    <a:pt x="195" y="7187"/>
                    <a:pt x="203" y="7190"/>
                    <a:pt x="210" y="7190"/>
                  </a:cubicBezTo>
                  <a:cubicBezTo>
                    <a:pt x="220" y="7190"/>
                    <a:pt x="230" y="7185"/>
                    <a:pt x="235" y="7177"/>
                  </a:cubicBezTo>
                  <a:lnTo>
                    <a:pt x="289" y="7100"/>
                  </a:lnTo>
                  <a:cubicBezTo>
                    <a:pt x="311" y="7073"/>
                    <a:pt x="329" y="7042"/>
                    <a:pt x="347" y="7010"/>
                  </a:cubicBezTo>
                  <a:cubicBezTo>
                    <a:pt x="370" y="6965"/>
                    <a:pt x="392" y="6920"/>
                    <a:pt x="410" y="6875"/>
                  </a:cubicBezTo>
                  <a:cubicBezTo>
                    <a:pt x="464" y="6749"/>
                    <a:pt x="491" y="6615"/>
                    <a:pt x="491" y="6480"/>
                  </a:cubicBezTo>
                  <a:cubicBezTo>
                    <a:pt x="491" y="6304"/>
                    <a:pt x="473" y="6133"/>
                    <a:pt x="428" y="5962"/>
                  </a:cubicBezTo>
                  <a:cubicBezTo>
                    <a:pt x="388" y="5782"/>
                    <a:pt x="338" y="5589"/>
                    <a:pt x="298" y="5386"/>
                  </a:cubicBezTo>
                  <a:cubicBezTo>
                    <a:pt x="289" y="5337"/>
                    <a:pt x="280" y="5287"/>
                    <a:pt x="271" y="5238"/>
                  </a:cubicBezTo>
                  <a:lnTo>
                    <a:pt x="248" y="5080"/>
                  </a:lnTo>
                  <a:cubicBezTo>
                    <a:pt x="239" y="4977"/>
                    <a:pt x="239" y="4869"/>
                    <a:pt x="244" y="4766"/>
                  </a:cubicBezTo>
                  <a:cubicBezTo>
                    <a:pt x="262" y="4550"/>
                    <a:pt x="338" y="4343"/>
                    <a:pt x="460" y="4167"/>
                  </a:cubicBezTo>
                  <a:cubicBezTo>
                    <a:pt x="599" y="3978"/>
                    <a:pt x="757" y="3803"/>
                    <a:pt x="932" y="3650"/>
                  </a:cubicBezTo>
                  <a:lnTo>
                    <a:pt x="1197" y="3403"/>
                  </a:lnTo>
                  <a:cubicBezTo>
                    <a:pt x="1292" y="3322"/>
                    <a:pt x="1382" y="3232"/>
                    <a:pt x="1472" y="3142"/>
                  </a:cubicBezTo>
                  <a:cubicBezTo>
                    <a:pt x="1629" y="2948"/>
                    <a:pt x="1760" y="2732"/>
                    <a:pt x="1850" y="2498"/>
                  </a:cubicBezTo>
                  <a:cubicBezTo>
                    <a:pt x="1935" y="2291"/>
                    <a:pt x="2007" y="2075"/>
                    <a:pt x="2061" y="1855"/>
                  </a:cubicBezTo>
                  <a:cubicBezTo>
                    <a:pt x="2111" y="1648"/>
                    <a:pt x="2156" y="1450"/>
                    <a:pt x="2187" y="1270"/>
                  </a:cubicBezTo>
                  <a:cubicBezTo>
                    <a:pt x="2255" y="906"/>
                    <a:pt x="2277" y="595"/>
                    <a:pt x="2300" y="384"/>
                  </a:cubicBezTo>
                  <a:cubicBezTo>
                    <a:pt x="2322" y="168"/>
                    <a:pt x="2322" y="47"/>
                    <a:pt x="2322" y="47"/>
                  </a:cubicBezTo>
                  <a:cubicBezTo>
                    <a:pt x="2322" y="24"/>
                    <a:pt x="2309" y="6"/>
                    <a:pt x="2286" y="2"/>
                  </a:cubicBezTo>
                  <a:cubicBezTo>
                    <a:pt x="2283" y="1"/>
                    <a:pt x="2281" y="1"/>
                    <a:pt x="2278"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39"/>
            <p:cNvSpPr/>
            <p:nvPr/>
          </p:nvSpPr>
          <p:spPr>
            <a:xfrm>
              <a:off x="2053900" y="2507625"/>
              <a:ext cx="64125" cy="73575"/>
            </a:xfrm>
            <a:custGeom>
              <a:rect b="b" l="l" r="r" t="t"/>
              <a:pathLst>
                <a:path extrusionOk="0" h="2943" w="2565">
                  <a:moveTo>
                    <a:pt x="35" y="1"/>
                  </a:moveTo>
                  <a:cubicBezTo>
                    <a:pt x="33" y="1"/>
                    <a:pt x="30" y="1"/>
                    <a:pt x="28" y="2"/>
                  </a:cubicBezTo>
                  <a:cubicBezTo>
                    <a:pt x="10" y="11"/>
                    <a:pt x="1" y="34"/>
                    <a:pt x="10" y="52"/>
                  </a:cubicBezTo>
                  <a:cubicBezTo>
                    <a:pt x="10" y="52"/>
                    <a:pt x="109" y="272"/>
                    <a:pt x="289" y="587"/>
                  </a:cubicBezTo>
                  <a:cubicBezTo>
                    <a:pt x="379" y="744"/>
                    <a:pt x="486" y="929"/>
                    <a:pt x="608" y="1118"/>
                  </a:cubicBezTo>
                  <a:cubicBezTo>
                    <a:pt x="734" y="1307"/>
                    <a:pt x="873" y="1509"/>
                    <a:pt x="1022" y="1698"/>
                  </a:cubicBezTo>
                  <a:cubicBezTo>
                    <a:pt x="1094" y="1797"/>
                    <a:pt x="1175" y="1887"/>
                    <a:pt x="1251" y="1981"/>
                  </a:cubicBezTo>
                  <a:cubicBezTo>
                    <a:pt x="1332" y="2071"/>
                    <a:pt x="1409" y="2157"/>
                    <a:pt x="1490" y="2238"/>
                  </a:cubicBezTo>
                  <a:cubicBezTo>
                    <a:pt x="1571" y="2319"/>
                    <a:pt x="1647" y="2395"/>
                    <a:pt x="1733" y="2463"/>
                  </a:cubicBezTo>
                  <a:cubicBezTo>
                    <a:pt x="1814" y="2530"/>
                    <a:pt x="1890" y="2593"/>
                    <a:pt x="1962" y="2647"/>
                  </a:cubicBezTo>
                  <a:lnTo>
                    <a:pt x="2173" y="2787"/>
                  </a:lnTo>
                  <a:lnTo>
                    <a:pt x="2349" y="2872"/>
                  </a:lnTo>
                  <a:cubicBezTo>
                    <a:pt x="2385" y="2890"/>
                    <a:pt x="2421" y="2908"/>
                    <a:pt x="2461" y="2922"/>
                  </a:cubicBezTo>
                  <a:lnTo>
                    <a:pt x="2497" y="2940"/>
                  </a:lnTo>
                  <a:cubicBezTo>
                    <a:pt x="2503" y="2942"/>
                    <a:pt x="2508" y="2943"/>
                    <a:pt x="2512" y="2943"/>
                  </a:cubicBezTo>
                  <a:cubicBezTo>
                    <a:pt x="2548" y="2943"/>
                    <a:pt x="2565" y="2888"/>
                    <a:pt x="2529" y="2872"/>
                  </a:cubicBezTo>
                  <a:lnTo>
                    <a:pt x="2488" y="2854"/>
                  </a:lnTo>
                  <a:cubicBezTo>
                    <a:pt x="2452" y="2841"/>
                    <a:pt x="2416" y="2818"/>
                    <a:pt x="2380" y="2800"/>
                  </a:cubicBezTo>
                  <a:lnTo>
                    <a:pt x="2218" y="2706"/>
                  </a:lnTo>
                  <a:lnTo>
                    <a:pt x="2025" y="2562"/>
                  </a:lnTo>
                  <a:cubicBezTo>
                    <a:pt x="1953" y="2508"/>
                    <a:pt x="1881" y="2445"/>
                    <a:pt x="1809" y="2377"/>
                  </a:cubicBezTo>
                  <a:cubicBezTo>
                    <a:pt x="1733" y="2310"/>
                    <a:pt x="1652" y="2233"/>
                    <a:pt x="1580" y="2152"/>
                  </a:cubicBezTo>
                  <a:cubicBezTo>
                    <a:pt x="1503" y="2067"/>
                    <a:pt x="1422" y="1986"/>
                    <a:pt x="1350" y="1896"/>
                  </a:cubicBezTo>
                  <a:cubicBezTo>
                    <a:pt x="1274" y="1802"/>
                    <a:pt x="1193" y="1716"/>
                    <a:pt x="1125" y="1617"/>
                  </a:cubicBezTo>
                  <a:cubicBezTo>
                    <a:pt x="977" y="1428"/>
                    <a:pt x="837" y="1235"/>
                    <a:pt x="711" y="1050"/>
                  </a:cubicBezTo>
                  <a:cubicBezTo>
                    <a:pt x="585" y="861"/>
                    <a:pt x="469" y="690"/>
                    <a:pt x="374" y="537"/>
                  </a:cubicBezTo>
                  <a:cubicBezTo>
                    <a:pt x="284" y="380"/>
                    <a:pt x="203" y="254"/>
                    <a:pt x="149" y="164"/>
                  </a:cubicBezTo>
                  <a:lnTo>
                    <a:pt x="68" y="20"/>
                  </a:lnTo>
                  <a:cubicBezTo>
                    <a:pt x="61" y="9"/>
                    <a:pt x="47" y="1"/>
                    <a:pt x="35"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39"/>
            <p:cNvSpPr/>
            <p:nvPr/>
          </p:nvSpPr>
          <p:spPr>
            <a:xfrm>
              <a:off x="2006450" y="2750800"/>
              <a:ext cx="22175" cy="193425"/>
            </a:xfrm>
            <a:custGeom>
              <a:rect b="b" l="l" r="r" t="t"/>
              <a:pathLst>
                <a:path extrusionOk="0" h="7737" w="887">
                  <a:moveTo>
                    <a:pt x="852" y="0"/>
                  </a:moveTo>
                  <a:cubicBezTo>
                    <a:pt x="837" y="0"/>
                    <a:pt x="823" y="12"/>
                    <a:pt x="819" y="28"/>
                  </a:cubicBezTo>
                  <a:lnTo>
                    <a:pt x="612" y="1216"/>
                  </a:lnTo>
                  <a:lnTo>
                    <a:pt x="513" y="1792"/>
                  </a:lnTo>
                  <a:cubicBezTo>
                    <a:pt x="482" y="1998"/>
                    <a:pt x="450" y="2214"/>
                    <a:pt x="419" y="2439"/>
                  </a:cubicBezTo>
                  <a:cubicBezTo>
                    <a:pt x="356" y="2889"/>
                    <a:pt x="284" y="3366"/>
                    <a:pt x="216" y="3847"/>
                  </a:cubicBezTo>
                  <a:cubicBezTo>
                    <a:pt x="189" y="4086"/>
                    <a:pt x="162" y="4329"/>
                    <a:pt x="140" y="4563"/>
                  </a:cubicBezTo>
                  <a:cubicBezTo>
                    <a:pt x="122" y="4801"/>
                    <a:pt x="104" y="5035"/>
                    <a:pt x="86" y="5260"/>
                  </a:cubicBezTo>
                  <a:cubicBezTo>
                    <a:pt x="68" y="5485"/>
                    <a:pt x="54" y="5705"/>
                    <a:pt x="36" y="5908"/>
                  </a:cubicBezTo>
                  <a:cubicBezTo>
                    <a:pt x="18" y="6115"/>
                    <a:pt x="23" y="6313"/>
                    <a:pt x="18" y="6497"/>
                  </a:cubicBezTo>
                  <a:lnTo>
                    <a:pt x="0" y="7703"/>
                  </a:lnTo>
                  <a:cubicBezTo>
                    <a:pt x="2" y="7725"/>
                    <a:pt x="19" y="7736"/>
                    <a:pt x="36" y="7736"/>
                  </a:cubicBezTo>
                  <a:cubicBezTo>
                    <a:pt x="53" y="7736"/>
                    <a:pt x="70" y="7725"/>
                    <a:pt x="72" y="7703"/>
                  </a:cubicBezTo>
                  <a:cubicBezTo>
                    <a:pt x="72" y="7703"/>
                    <a:pt x="95" y="7221"/>
                    <a:pt x="126" y="6502"/>
                  </a:cubicBezTo>
                  <a:cubicBezTo>
                    <a:pt x="135" y="6322"/>
                    <a:pt x="135" y="6124"/>
                    <a:pt x="153" y="5921"/>
                  </a:cubicBezTo>
                  <a:cubicBezTo>
                    <a:pt x="171" y="5714"/>
                    <a:pt x="194" y="5494"/>
                    <a:pt x="207" y="5269"/>
                  </a:cubicBezTo>
                  <a:cubicBezTo>
                    <a:pt x="225" y="5044"/>
                    <a:pt x="243" y="4806"/>
                    <a:pt x="266" y="4576"/>
                  </a:cubicBezTo>
                  <a:cubicBezTo>
                    <a:pt x="284" y="4342"/>
                    <a:pt x="315" y="4099"/>
                    <a:pt x="347" y="3861"/>
                  </a:cubicBezTo>
                  <a:cubicBezTo>
                    <a:pt x="410" y="3380"/>
                    <a:pt x="477" y="2907"/>
                    <a:pt x="536" y="2457"/>
                  </a:cubicBezTo>
                  <a:cubicBezTo>
                    <a:pt x="567" y="2232"/>
                    <a:pt x="594" y="2012"/>
                    <a:pt x="626" y="1810"/>
                  </a:cubicBezTo>
                  <a:cubicBezTo>
                    <a:pt x="657" y="1603"/>
                    <a:pt x="684" y="1409"/>
                    <a:pt x="711" y="1234"/>
                  </a:cubicBezTo>
                  <a:lnTo>
                    <a:pt x="886" y="37"/>
                  </a:lnTo>
                  <a:cubicBezTo>
                    <a:pt x="886" y="19"/>
                    <a:pt x="877" y="6"/>
                    <a:pt x="859" y="1"/>
                  </a:cubicBezTo>
                  <a:cubicBezTo>
                    <a:pt x="857" y="0"/>
                    <a:pt x="855" y="0"/>
                    <a:pt x="85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39"/>
            <p:cNvSpPr/>
            <p:nvPr/>
          </p:nvSpPr>
          <p:spPr>
            <a:xfrm>
              <a:off x="2168625" y="2985525"/>
              <a:ext cx="9350" cy="30400"/>
            </a:xfrm>
            <a:custGeom>
              <a:rect b="b" l="l" r="r" t="t"/>
              <a:pathLst>
                <a:path extrusionOk="0" h="1216" w="374">
                  <a:moveTo>
                    <a:pt x="335" y="1"/>
                  </a:moveTo>
                  <a:cubicBezTo>
                    <a:pt x="319" y="1"/>
                    <a:pt x="304" y="11"/>
                    <a:pt x="302" y="32"/>
                  </a:cubicBezTo>
                  <a:lnTo>
                    <a:pt x="302" y="37"/>
                  </a:lnTo>
                  <a:cubicBezTo>
                    <a:pt x="302" y="37"/>
                    <a:pt x="288" y="109"/>
                    <a:pt x="266" y="217"/>
                  </a:cubicBezTo>
                  <a:cubicBezTo>
                    <a:pt x="243" y="329"/>
                    <a:pt x="216" y="478"/>
                    <a:pt x="185" y="621"/>
                  </a:cubicBezTo>
                  <a:cubicBezTo>
                    <a:pt x="176" y="693"/>
                    <a:pt x="153" y="770"/>
                    <a:pt x="140" y="837"/>
                  </a:cubicBezTo>
                  <a:cubicBezTo>
                    <a:pt x="131" y="869"/>
                    <a:pt x="126" y="905"/>
                    <a:pt x="117" y="936"/>
                  </a:cubicBezTo>
                  <a:cubicBezTo>
                    <a:pt x="113" y="963"/>
                    <a:pt x="104" y="995"/>
                    <a:pt x="95" y="1017"/>
                  </a:cubicBezTo>
                  <a:cubicBezTo>
                    <a:pt x="86" y="1058"/>
                    <a:pt x="68" y="1094"/>
                    <a:pt x="50" y="1130"/>
                  </a:cubicBezTo>
                  <a:cubicBezTo>
                    <a:pt x="50" y="1134"/>
                    <a:pt x="45" y="1134"/>
                    <a:pt x="50" y="1134"/>
                  </a:cubicBezTo>
                  <a:cubicBezTo>
                    <a:pt x="50" y="1139"/>
                    <a:pt x="54" y="1143"/>
                    <a:pt x="45" y="1143"/>
                  </a:cubicBezTo>
                  <a:lnTo>
                    <a:pt x="32" y="1143"/>
                  </a:lnTo>
                  <a:cubicBezTo>
                    <a:pt x="14" y="1143"/>
                    <a:pt x="0" y="1161"/>
                    <a:pt x="5" y="1179"/>
                  </a:cubicBezTo>
                  <a:cubicBezTo>
                    <a:pt x="0" y="1197"/>
                    <a:pt x="18" y="1215"/>
                    <a:pt x="36" y="1215"/>
                  </a:cubicBezTo>
                  <a:lnTo>
                    <a:pt x="50" y="1215"/>
                  </a:lnTo>
                  <a:cubicBezTo>
                    <a:pt x="72" y="1211"/>
                    <a:pt x="90" y="1202"/>
                    <a:pt x="108" y="1188"/>
                  </a:cubicBezTo>
                  <a:cubicBezTo>
                    <a:pt x="144" y="1152"/>
                    <a:pt x="171" y="1107"/>
                    <a:pt x="194" y="1058"/>
                  </a:cubicBezTo>
                  <a:cubicBezTo>
                    <a:pt x="207" y="1031"/>
                    <a:pt x="216" y="1004"/>
                    <a:pt x="230" y="972"/>
                  </a:cubicBezTo>
                  <a:cubicBezTo>
                    <a:pt x="243" y="936"/>
                    <a:pt x="252" y="905"/>
                    <a:pt x="261" y="869"/>
                  </a:cubicBezTo>
                  <a:cubicBezTo>
                    <a:pt x="279" y="801"/>
                    <a:pt x="306" y="729"/>
                    <a:pt x="315" y="653"/>
                  </a:cubicBezTo>
                  <a:cubicBezTo>
                    <a:pt x="329" y="577"/>
                    <a:pt x="347" y="500"/>
                    <a:pt x="356" y="428"/>
                  </a:cubicBezTo>
                  <a:cubicBezTo>
                    <a:pt x="360" y="356"/>
                    <a:pt x="369" y="289"/>
                    <a:pt x="369" y="230"/>
                  </a:cubicBezTo>
                  <a:cubicBezTo>
                    <a:pt x="374" y="172"/>
                    <a:pt x="369" y="122"/>
                    <a:pt x="369" y="91"/>
                  </a:cubicBezTo>
                  <a:lnTo>
                    <a:pt x="369" y="37"/>
                  </a:lnTo>
                  <a:cubicBezTo>
                    <a:pt x="369" y="13"/>
                    <a:pt x="352" y="1"/>
                    <a:pt x="335"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39"/>
            <p:cNvSpPr/>
            <p:nvPr/>
          </p:nvSpPr>
          <p:spPr>
            <a:xfrm>
              <a:off x="2156700" y="2986025"/>
              <a:ext cx="10700" cy="16725"/>
            </a:xfrm>
            <a:custGeom>
              <a:rect b="b" l="l" r="r" t="t"/>
              <a:pathLst>
                <a:path extrusionOk="0" h="669" w="428">
                  <a:moveTo>
                    <a:pt x="389" y="0"/>
                  </a:moveTo>
                  <a:cubicBezTo>
                    <a:pt x="376" y="0"/>
                    <a:pt x="363" y="7"/>
                    <a:pt x="356" y="21"/>
                  </a:cubicBezTo>
                  <a:cubicBezTo>
                    <a:pt x="356" y="21"/>
                    <a:pt x="338" y="66"/>
                    <a:pt x="311" y="125"/>
                  </a:cubicBezTo>
                  <a:cubicBezTo>
                    <a:pt x="284" y="183"/>
                    <a:pt x="248" y="273"/>
                    <a:pt x="212" y="354"/>
                  </a:cubicBezTo>
                  <a:cubicBezTo>
                    <a:pt x="185" y="426"/>
                    <a:pt x="144" y="494"/>
                    <a:pt x="99" y="552"/>
                  </a:cubicBezTo>
                  <a:cubicBezTo>
                    <a:pt x="90" y="561"/>
                    <a:pt x="86" y="565"/>
                    <a:pt x="77" y="574"/>
                  </a:cubicBezTo>
                  <a:cubicBezTo>
                    <a:pt x="72" y="574"/>
                    <a:pt x="77" y="583"/>
                    <a:pt x="63" y="583"/>
                  </a:cubicBezTo>
                  <a:lnTo>
                    <a:pt x="32" y="583"/>
                  </a:lnTo>
                  <a:cubicBezTo>
                    <a:pt x="23" y="588"/>
                    <a:pt x="14" y="597"/>
                    <a:pt x="9" y="606"/>
                  </a:cubicBezTo>
                  <a:cubicBezTo>
                    <a:pt x="0" y="624"/>
                    <a:pt x="9" y="646"/>
                    <a:pt x="27" y="655"/>
                  </a:cubicBezTo>
                  <a:cubicBezTo>
                    <a:pt x="27" y="655"/>
                    <a:pt x="36" y="660"/>
                    <a:pt x="59" y="669"/>
                  </a:cubicBezTo>
                  <a:cubicBezTo>
                    <a:pt x="77" y="669"/>
                    <a:pt x="95" y="669"/>
                    <a:pt x="113" y="664"/>
                  </a:cubicBezTo>
                  <a:cubicBezTo>
                    <a:pt x="135" y="655"/>
                    <a:pt x="153" y="646"/>
                    <a:pt x="171" y="637"/>
                  </a:cubicBezTo>
                  <a:cubicBezTo>
                    <a:pt x="207" y="606"/>
                    <a:pt x="239" y="574"/>
                    <a:pt x="266" y="534"/>
                  </a:cubicBezTo>
                  <a:cubicBezTo>
                    <a:pt x="293" y="494"/>
                    <a:pt x="315" y="453"/>
                    <a:pt x="333" y="408"/>
                  </a:cubicBezTo>
                  <a:cubicBezTo>
                    <a:pt x="351" y="363"/>
                    <a:pt x="369" y="318"/>
                    <a:pt x="383" y="273"/>
                  </a:cubicBezTo>
                  <a:cubicBezTo>
                    <a:pt x="396" y="233"/>
                    <a:pt x="405" y="192"/>
                    <a:pt x="410" y="156"/>
                  </a:cubicBezTo>
                  <a:cubicBezTo>
                    <a:pt x="419" y="116"/>
                    <a:pt x="423" y="75"/>
                    <a:pt x="428" y="39"/>
                  </a:cubicBezTo>
                  <a:cubicBezTo>
                    <a:pt x="428" y="15"/>
                    <a:pt x="408" y="0"/>
                    <a:pt x="389"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9"/>
            <p:cNvSpPr/>
            <p:nvPr/>
          </p:nvSpPr>
          <p:spPr>
            <a:xfrm>
              <a:off x="2152200" y="2806700"/>
              <a:ext cx="6550" cy="55600"/>
            </a:xfrm>
            <a:custGeom>
              <a:rect b="b" l="l" r="r" t="t"/>
              <a:pathLst>
                <a:path extrusionOk="0" h="2224" w="262">
                  <a:moveTo>
                    <a:pt x="36" y="1"/>
                  </a:moveTo>
                  <a:cubicBezTo>
                    <a:pt x="18" y="1"/>
                    <a:pt x="0" y="19"/>
                    <a:pt x="0" y="37"/>
                  </a:cubicBezTo>
                  <a:cubicBezTo>
                    <a:pt x="0" y="37"/>
                    <a:pt x="5" y="172"/>
                    <a:pt x="14" y="374"/>
                  </a:cubicBezTo>
                  <a:cubicBezTo>
                    <a:pt x="23" y="577"/>
                    <a:pt x="45" y="847"/>
                    <a:pt x="68" y="1117"/>
                  </a:cubicBezTo>
                  <a:cubicBezTo>
                    <a:pt x="81" y="1251"/>
                    <a:pt x="95" y="1386"/>
                    <a:pt x="108" y="1512"/>
                  </a:cubicBezTo>
                  <a:cubicBezTo>
                    <a:pt x="117" y="1638"/>
                    <a:pt x="135" y="1755"/>
                    <a:pt x="144" y="1854"/>
                  </a:cubicBezTo>
                  <a:cubicBezTo>
                    <a:pt x="167" y="2061"/>
                    <a:pt x="189" y="2192"/>
                    <a:pt x="189" y="2192"/>
                  </a:cubicBezTo>
                  <a:cubicBezTo>
                    <a:pt x="194" y="2210"/>
                    <a:pt x="207" y="2223"/>
                    <a:pt x="225" y="2223"/>
                  </a:cubicBezTo>
                  <a:cubicBezTo>
                    <a:pt x="243" y="2223"/>
                    <a:pt x="261" y="2210"/>
                    <a:pt x="261" y="2187"/>
                  </a:cubicBezTo>
                  <a:cubicBezTo>
                    <a:pt x="261" y="2187"/>
                    <a:pt x="261" y="2052"/>
                    <a:pt x="252" y="1850"/>
                  </a:cubicBezTo>
                  <a:cubicBezTo>
                    <a:pt x="243" y="1746"/>
                    <a:pt x="243" y="1629"/>
                    <a:pt x="234" y="1503"/>
                  </a:cubicBezTo>
                  <a:cubicBezTo>
                    <a:pt x="221" y="1377"/>
                    <a:pt x="212" y="1242"/>
                    <a:pt x="203" y="1108"/>
                  </a:cubicBezTo>
                  <a:cubicBezTo>
                    <a:pt x="180" y="838"/>
                    <a:pt x="149" y="568"/>
                    <a:pt x="122" y="365"/>
                  </a:cubicBezTo>
                  <a:cubicBezTo>
                    <a:pt x="95" y="163"/>
                    <a:pt x="72" y="28"/>
                    <a:pt x="72" y="28"/>
                  </a:cubicBezTo>
                  <a:cubicBezTo>
                    <a:pt x="68" y="10"/>
                    <a:pt x="54" y="1"/>
                    <a:pt x="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39"/>
            <p:cNvSpPr/>
            <p:nvPr/>
          </p:nvSpPr>
          <p:spPr>
            <a:xfrm>
              <a:off x="2177050" y="2986875"/>
              <a:ext cx="10825" cy="30550"/>
            </a:xfrm>
            <a:custGeom>
              <a:rect b="b" l="l" r="r" t="t"/>
              <a:pathLst>
                <a:path extrusionOk="0" h="1222" w="433">
                  <a:moveTo>
                    <a:pt x="396" y="1"/>
                  </a:moveTo>
                  <a:cubicBezTo>
                    <a:pt x="380" y="1"/>
                    <a:pt x="365" y="11"/>
                    <a:pt x="361" y="32"/>
                  </a:cubicBezTo>
                  <a:lnTo>
                    <a:pt x="361" y="37"/>
                  </a:lnTo>
                  <a:cubicBezTo>
                    <a:pt x="361" y="37"/>
                    <a:pt x="343" y="113"/>
                    <a:pt x="329" y="226"/>
                  </a:cubicBezTo>
                  <a:cubicBezTo>
                    <a:pt x="320" y="253"/>
                    <a:pt x="320" y="280"/>
                    <a:pt x="311" y="316"/>
                  </a:cubicBezTo>
                  <a:cubicBezTo>
                    <a:pt x="302" y="347"/>
                    <a:pt x="293" y="379"/>
                    <a:pt x="289" y="419"/>
                  </a:cubicBezTo>
                  <a:cubicBezTo>
                    <a:pt x="280" y="455"/>
                    <a:pt x="271" y="491"/>
                    <a:pt x="262" y="531"/>
                  </a:cubicBezTo>
                  <a:cubicBezTo>
                    <a:pt x="253" y="567"/>
                    <a:pt x="248" y="612"/>
                    <a:pt x="239" y="644"/>
                  </a:cubicBezTo>
                  <a:cubicBezTo>
                    <a:pt x="221" y="716"/>
                    <a:pt x="199" y="792"/>
                    <a:pt x="181" y="860"/>
                  </a:cubicBezTo>
                  <a:cubicBezTo>
                    <a:pt x="163" y="927"/>
                    <a:pt x="145" y="995"/>
                    <a:pt x="127" y="1044"/>
                  </a:cubicBezTo>
                  <a:cubicBezTo>
                    <a:pt x="113" y="1071"/>
                    <a:pt x="104" y="1094"/>
                    <a:pt x="95" y="1112"/>
                  </a:cubicBezTo>
                  <a:cubicBezTo>
                    <a:pt x="91" y="1121"/>
                    <a:pt x="86" y="1125"/>
                    <a:pt x="82" y="1134"/>
                  </a:cubicBezTo>
                  <a:cubicBezTo>
                    <a:pt x="77" y="1139"/>
                    <a:pt x="80" y="1139"/>
                    <a:pt x="83" y="1139"/>
                  </a:cubicBezTo>
                  <a:cubicBezTo>
                    <a:pt x="86" y="1139"/>
                    <a:pt x="88" y="1139"/>
                    <a:pt x="82" y="1143"/>
                  </a:cubicBezTo>
                  <a:cubicBezTo>
                    <a:pt x="85" y="1143"/>
                    <a:pt x="84" y="1145"/>
                    <a:pt x="79" y="1145"/>
                  </a:cubicBezTo>
                  <a:cubicBezTo>
                    <a:pt x="76" y="1145"/>
                    <a:pt x="73" y="1145"/>
                    <a:pt x="68" y="1143"/>
                  </a:cubicBezTo>
                  <a:lnTo>
                    <a:pt x="55" y="1139"/>
                  </a:lnTo>
                  <a:cubicBezTo>
                    <a:pt x="50" y="1136"/>
                    <a:pt x="45" y="1135"/>
                    <a:pt x="40" y="1135"/>
                  </a:cubicBezTo>
                  <a:cubicBezTo>
                    <a:pt x="27" y="1135"/>
                    <a:pt x="16" y="1143"/>
                    <a:pt x="10" y="1152"/>
                  </a:cubicBezTo>
                  <a:cubicBezTo>
                    <a:pt x="1" y="1170"/>
                    <a:pt x="5" y="1193"/>
                    <a:pt x="23" y="1202"/>
                  </a:cubicBezTo>
                  <a:lnTo>
                    <a:pt x="37" y="1211"/>
                  </a:lnTo>
                  <a:cubicBezTo>
                    <a:pt x="50" y="1217"/>
                    <a:pt x="65" y="1222"/>
                    <a:pt x="82" y="1222"/>
                  </a:cubicBezTo>
                  <a:cubicBezTo>
                    <a:pt x="88" y="1222"/>
                    <a:pt x="94" y="1221"/>
                    <a:pt x="100" y="1220"/>
                  </a:cubicBezTo>
                  <a:cubicBezTo>
                    <a:pt x="118" y="1215"/>
                    <a:pt x="131" y="1206"/>
                    <a:pt x="140" y="1193"/>
                  </a:cubicBezTo>
                  <a:cubicBezTo>
                    <a:pt x="154" y="1184"/>
                    <a:pt x="163" y="1175"/>
                    <a:pt x="172" y="1161"/>
                  </a:cubicBezTo>
                  <a:cubicBezTo>
                    <a:pt x="190" y="1139"/>
                    <a:pt x="203" y="1116"/>
                    <a:pt x="217" y="1089"/>
                  </a:cubicBezTo>
                  <a:cubicBezTo>
                    <a:pt x="284" y="954"/>
                    <a:pt x="334" y="815"/>
                    <a:pt x="365" y="671"/>
                  </a:cubicBezTo>
                  <a:cubicBezTo>
                    <a:pt x="378" y="626"/>
                    <a:pt x="383" y="594"/>
                    <a:pt x="387" y="554"/>
                  </a:cubicBezTo>
                  <a:cubicBezTo>
                    <a:pt x="396" y="514"/>
                    <a:pt x="401" y="478"/>
                    <a:pt x="410" y="442"/>
                  </a:cubicBezTo>
                  <a:cubicBezTo>
                    <a:pt x="414" y="406"/>
                    <a:pt x="419" y="370"/>
                    <a:pt x="423" y="338"/>
                  </a:cubicBezTo>
                  <a:cubicBezTo>
                    <a:pt x="432" y="302"/>
                    <a:pt x="432" y="271"/>
                    <a:pt x="432" y="239"/>
                  </a:cubicBezTo>
                  <a:cubicBezTo>
                    <a:pt x="432" y="118"/>
                    <a:pt x="432" y="37"/>
                    <a:pt x="432" y="37"/>
                  </a:cubicBezTo>
                  <a:cubicBezTo>
                    <a:pt x="430" y="13"/>
                    <a:pt x="413" y="1"/>
                    <a:pt x="39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39"/>
            <p:cNvSpPr/>
            <p:nvPr/>
          </p:nvSpPr>
          <p:spPr>
            <a:xfrm>
              <a:off x="2076400" y="2985050"/>
              <a:ext cx="33750" cy="55375"/>
            </a:xfrm>
            <a:custGeom>
              <a:rect b="b" l="l" r="r" t="t"/>
              <a:pathLst>
                <a:path extrusionOk="0" h="2215" w="1350">
                  <a:moveTo>
                    <a:pt x="41" y="1"/>
                  </a:moveTo>
                  <a:cubicBezTo>
                    <a:pt x="26" y="1"/>
                    <a:pt x="13" y="9"/>
                    <a:pt x="9" y="24"/>
                  </a:cubicBezTo>
                  <a:cubicBezTo>
                    <a:pt x="0" y="42"/>
                    <a:pt x="9" y="65"/>
                    <a:pt x="27" y="69"/>
                  </a:cubicBezTo>
                  <a:cubicBezTo>
                    <a:pt x="117" y="105"/>
                    <a:pt x="212" y="128"/>
                    <a:pt x="302" y="155"/>
                  </a:cubicBezTo>
                  <a:cubicBezTo>
                    <a:pt x="351" y="168"/>
                    <a:pt x="396" y="177"/>
                    <a:pt x="446" y="186"/>
                  </a:cubicBezTo>
                  <a:lnTo>
                    <a:pt x="585" y="213"/>
                  </a:lnTo>
                  <a:cubicBezTo>
                    <a:pt x="635" y="222"/>
                    <a:pt x="680" y="236"/>
                    <a:pt x="729" y="240"/>
                  </a:cubicBezTo>
                  <a:lnTo>
                    <a:pt x="869" y="254"/>
                  </a:lnTo>
                  <a:lnTo>
                    <a:pt x="1102" y="272"/>
                  </a:lnTo>
                  <a:lnTo>
                    <a:pt x="1102" y="272"/>
                  </a:lnTo>
                  <a:cubicBezTo>
                    <a:pt x="1123" y="582"/>
                    <a:pt x="1145" y="892"/>
                    <a:pt x="1175" y="1203"/>
                  </a:cubicBezTo>
                  <a:cubicBezTo>
                    <a:pt x="1206" y="1531"/>
                    <a:pt x="1237" y="1855"/>
                    <a:pt x="1278" y="2184"/>
                  </a:cubicBezTo>
                  <a:cubicBezTo>
                    <a:pt x="1282" y="2202"/>
                    <a:pt x="1296" y="2215"/>
                    <a:pt x="1314" y="2215"/>
                  </a:cubicBezTo>
                  <a:cubicBezTo>
                    <a:pt x="1336" y="2215"/>
                    <a:pt x="1350" y="2197"/>
                    <a:pt x="1350" y="2179"/>
                  </a:cubicBezTo>
                  <a:cubicBezTo>
                    <a:pt x="1341" y="1851"/>
                    <a:pt x="1323" y="1518"/>
                    <a:pt x="1300" y="1194"/>
                  </a:cubicBezTo>
                  <a:cubicBezTo>
                    <a:pt x="1278" y="865"/>
                    <a:pt x="1255" y="533"/>
                    <a:pt x="1224" y="209"/>
                  </a:cubicBezTo>
                  <a:cubicBezTo>
                    <a:pt x="1224" y="177"/>
                    <a:pt x="1197" y="150"/>
                    <a:pt x="1166" y="150"/>
                  </a:cubicBezTo>
                  <a:lnTo>
                    <a:pt x="882" y="128"/>
                  </a:lnTo>
                  <a:lnTo>
                    <a:pt x="743" y="123"/>
                  </a:lnTo>
                  <a:cubicBezTo>
                    <a:pt x="698" y="119"/>
                    <a:pt x="648" y="110"/>
                    <a:pt x="603" y="105"/>
                  </a:cubicBezTo>
                  <a:lnTo>
                    <a:pt x="464" y="83"/>
                  </a:lnTo>
                  <a:cubicBezTo>
                    <a:pt x="419" y="78"/>
                    <a:pt x="369" y="74"/>
                    <a:pt x="324" y="60"/>
                  </a:cubicBezTo>
                  <a:cubicBezTo>
                    <a:pt x="234" y="42"/>
                    <a:pt x="144" y="29"/>
                    <a:pt x="50" y="2"/>
                  </a:cubicBezTo>
                  <a:cubicBezTo>
                    <a:pt x="47" y="1"/>
                    <a:pt x="44" y="1"/>
                    <a:pt x="41"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39"/>
            <p:cNvSpPr/>
            <p:nvPr/>
          </p:nvSpPr>
          <p:spPr>
            <a:xfrm>
              <a:off x="1996650" y="2981600"/>
              <a:ext cx="9025" cy="16300"/>
            </a:xfrm>
            <a:custGeom>
              <a:rect b="b" l="l" r="r" t="t"/>
              <a:pathLst>
                <a:path extrusionOk="0" h="652" w="361">
                  <a:moveTo>
                    <a:pt x="46" y="0"/>
                  </a:moveTo>
                  <a:cubicBezTo>
                    <a:pt x="28" y="0"/>
                    <a:pt x="10" y="14"/>
                    <a:pt x="5" y="32"/>
                  </a:cubicBezTo>
                  <a:cubicBezTo>
                    <a:pt x="1" y="72"/>
                    <a:pt x="1" y="113"/>
                    <a:pt x="1" y="153"/>
                  </a:cubicBezTo>
                  <a:cubicBezTo>
                    <a:pt x="1" y="243"/>
                    <a:pt x="14" y="333"/>
                    <a:pt x="37" y="419"/>
                  </a:cubicBezTo>
                  <a:cubicBezTo>
                    <a:pt x="50" y="468"/>
                    <a:pt x="68" y="518"/>
                    <a:pt x="91" y="563"/>
                  </a:cubicBezTo>
                  <a:cubicBezTo>
                    <a:pt x="104" y="590"/>
                    <a:pt x="127" y="608"/>
                    <a:pt x="149" y="626"/>
                  </a:cubicBezTo>
                  <a:cubicBezTo>
                    <a:pt x="169" y="642"/>
                    <a:pt x="194" y="651"/>
                    <a:pt x="221" y="651"/>
                  </a:cubicBezTo>
                  <a:cubicBezTo>
                    <a:pt x="230" y="651"/>
                    <a:pt x="239" y="650"/>
                    <a:pt x="248" y="648"/>
                  </a:cubicBezTo>
                  <a:lnTo>
                    <a:pt x="266" y="648"/>
                  </a:lnTo>
                  <a:lnTo>
                    <a:pt x="280" y="644"/>
                  </a:lnTo>
                  <a:cubicBezTo>
                    <a:pt x="289" y="639"/>
                    <a:pt x="298" y="630"/>
                    <a:pt x="307" y="626"/>
                  </a:cubicBezTo>
                  <a:cubicBezTo>
                    <a:pt x="320" y="612"/>
                    <a:pt x="329" y="599"/>
                    <a:pt x="338" y="585"/>
                  </a:cubicBezTo>
                  <a:cubicBezTo>
                    <a:pt x="352" y="567"/>
                    <a:pt x="356" y="554"/>
                    <a:pt x="356" y="554"/>
                  </a:cubicBezTo>
                  <a:cubicBezTo>
                    <a:pt x="361" y="540"/>
                    <a:pt x="361" y="527"/>
                    <a:pt x="352" y="513"/>
                  </a:cubicBezTo>
                  <a:cubicBezTo>
                    <a:pt x="345" y="506"/>
                    <a:pt x="336" y="503"/>
                    <a:pt x="326" y="503"/>
                  </a:cubicBezTo>
                  <a:cubicBezTo>
                    <a:pt x="317" y="503"/>
                    <a:pt x="307" y="506"/>
                    <a:pt x="298" y="513"/>
                  </a:cubicBezTo>
                  <a:lnTo>
                    <a:pt x="280" y="527"/>
                  </a:lnTo>
                  <a:cubicBezTo>
                    <a:pt x="271" y="531"/>
                    <a:pt x="262" y="540"/>
                    <a:pt x="257" y="545"/>
                  </a:cubicBezTo>
                  <a:lnTo>
                    <a:pt x="230" y="545"/>
                  </a:lnTo>
                  <a:cubicBezTo>
                    <a:pt x="230" y="545"/>
                    <a:pt x="226" y="540"/>
                    <a:pt x="226" y="540"/>
                  </a:cubicBezTo>
                  <a:cubicBezTo>
                    <a:pt x="217" y="527"/>
                    <a:pt x="212" y="518"/>
                    <a:pt x="203" y="504"/>
                  </a:cubicBezTo>
                  <a:cubicBezTo>
                    <a:pt x="190" y="468"/>
                    <a:pt x="176" y="428"/>
                    <a:pt x="167" y="387"/>
                  </a:cubicBezTo>
                  <a:cubicBezTo>
                    <a:pt x="145" y="302"/>
                    <a:pt x="122" y="207"/>
                    <a:pt x="109" y="144"/>
                  </a:cubicBezTo>
                  <a:cubicBezTo>
                    <a:pt x="91" y="77"/>
                    <a:pt x="77" y="32"/>
                    <a:pt x="77" y="32"/>
                  </a:cubicBezTo>
                  <a:cubicBezTo>
                    <a:pt x="73" y="14"/>
                    <a:pt x="59" y="5"/>
                    <a:pt x="46"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39"/>
            <p:cNvSpPr/>
            <p:nvPr/>
          </p:nvSpPr>
          <p:spPr>
            <a:xfrm>
              <a:off x="1986425" y="2984400"/>
              <a:ext cx="9750" cy="25700"/>
            </a:xfrm>
            <a:custGeom>
              <a:rect b="b" l="l" r="r" t="t"/>
              <a:pathLst>
                <a:path extrusionOk="0" h="1028" w="390">
                  <a:moveTo>
                    <a:pt x="36" y="1"/>
                  </a:moveTo>
                  <a:cubicBezTo>
                    <a:pt x="18" y="1"/>
                    <a:pt x="0" y="14"/>
                    <a:pt x="0" y="37"/>
                  </a:cubicBezTo>
                  <a:cubicBezTo>
                    <a:pt x="0" y="91"/>
                    <a:pt x="0" y="145"/>
                    <a:pt x="5" y="199"/>
                  </a:cubicBezTo>
                  <a:cubicBezTo>
                    <a:pt x="14" y="320"/>
                    <a:pt x="32" y="442"/>
                    <a:pt x="59" y="559"/>
                  </a:cubicBezTo>
                  <a:cubicBezTo>
                    <a:pt x="77" y="622"/>
                    <a:pt x="95" y="684"/>
                    <a:pt x="113" y="747"/>
                  </a:cubicBezTo>
                  <a:cubicBezTo>
                    <a:pt x="131" y="801"/>
                    <a:pt x="158" y="855"/>
                    <a:pt x="189" y="905"/>
                  </a:cubicBezTo>
                  <a:cubicBezTo>
                    <a:pt x="212" y="945"/>
                    <a:pt x="243" y="981"/>
                    <a:pt x="279" y="1008"/>
                  </a:cubicBezTo>
                  <a:cubicBezTo>
                    <a:pt x="297" y="1017"/>
                    <a:pt x="320" y="1026"/>
                    <a:pt x="342" y="1026"/>
                  </a:cubicBezTo>
                  <a:cubicBezTo>
                    <a:pt x="344" y="1027"/>
                    <a:pt x="346" y="1027"/>
                    <a:pt x="348" y="1027"/>
                  </a:cubicBezTo>
                  <a:cubicBezTo>
                    <a:pt x="380" y="1027"/>
                    <a:pt x="390" y="959"/>
                    <a:pt x="351" y="954"/>
                  </a:cubicBezTo>
                  <a:cubicBezTo>
                    <a:pt x="342" y="954"/>
                    <a:pt x="333" y="945"/>
                    <a:pt x="329" y="941"/>
                  </a:cubicBezTo>
                  <a:cubicBezTo>
                    <a:pt x="311" y="914"/>
                    <a:pt x="293" y="887"/>
                    <a:pt x="284" y="855"/>
                  </a:cubicBezTo>
                  <a:cubicBezTo>
                    <a:pt x="243" y="747"/>
                    <a:pt x="212" y="639"/>
                    <a:pt x="189" y="527"/>
                  </a:cubicBezTo>
                  <a:cubicBezTo>
                    <a:pt x="162" y="401"/>
                    <a:pt x="135" y="280"/>
                    <a:pt x="113" y="185"/>
                  </a:cubicBezTo>
                  <a:cubicBezTo>
                    <a:pt x="90" y="91"/>
                    <a:pt x="72" y="28"/>
                    <a:pt x="72" y="28"/>
                  </a:cubicBezTo>
                  <a:cubicBezTo>
                    <a:pt x="68" y="14"/>
                    <a:pt x="54" y="1"/>
                    <a:pt x="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39"/>
            <p:cNvSpPr/>
            <p:nvPr/>
          </p:nvSpPr>
          <p:spPr>
            <a:xfrm>
              <a:off x="1975400" y="2985525"/>
              <a:ext cx="8250" cy="27600"/>
            </a:xfrm>
            <a:custGeom>
              <a:rect b="b" l="l" r="r" t="t"/>
              <a:pathLst>
                <a:path extrusionOk="0" h="1104" w="330">
                  <a:moveTo>
                    <a:pt x="59" y="1"/>
                  </a:moveTo>
                  <a:cubicBezTo>
                    <a:pt x="41" y="1"/>
                    <a:pt x="23" y="14"/>
                    <a:pt x="19" y="32"/>
                  </a:cubicBezTo>
                  <a:cubicBezTo>
                    <a:pt x="14" y="91"/>
                    <a:pt x="5" y="149"/>
                    <a:pt x="5" y="208"/>
                  </a:cubicBezTo>
                  <a:cubicBezTo>
                    <a:pt x="1" y="334"/>
                    <a:pt x="5" y="464"/>
                    <a:pt x="23" y="590"/>
                  </a:cubicBezTo>
                  <a:cubicBezTo>
                    <a:pt x="32" y="662"/>
                    <a:pt x="46" y="729"/>
                    <a:pt x="59" y="797"/>
                  </a:cubicBezTo>
                  <a:cubicBezTo>
                    <a:pt x="77" y="855"/>
                    <a:pt x="100" y="914"/>
                    <a:pt x="127" y="972"/>
                  </a:cubicBezTo>
                  <a:cubicBezTo>
                    <a:pt x="149" y="1017"/>
                    <a:pt x="181" y="1058"/>
                    <a:pt x="221" y="1085"/>
                  </a:cubicBezTo>
                  <a:cubicBezTo>
                    <a:pt x="244" y="1094"/>
                    <a:pt x="262" y="1103"/>
                    <a:pt x="284" y="1103"/>
                  </a:cubicBezTo>
                  <a:cubicBezTo>
                    <a:pt x="286" y="1103"/>
                    <a:pt x="289" y="1104"/>
                    <a:pt x="291" y="1104"/>
                  </a:cubicBezTo>
                  <a:cubicBezTo>
                    <a:pt x="310" y="1104"/>
                    <a:pt x="325" y="1087"/>
                    <a:pt x="325" y="1071"/>
                  </a:cubicBezTo>
                  <a:cubicBezTo>
                    <a:pt x="329" y="1053"/>
                    <a:pt x="311" y="1035"/>
                    <a:pt x="293" y="1031"/>
                  </a:cubicBezTo>
                  <a:cubicBezTo>
                    <a:pt x="284" y="1026"/>
                    <a:pt x="280" y="1022"/>
                    <a:pt x="271" y="1017"/>
                  </a:cubicBezTo>
                  <a:cubicBezTo>
                    <a:pt x="248" y="990"/>
                    <a:pt x="235" y="959"/>
                    <a:pt x="226" y="927"/>
                  </a:cubicBezTo>
                  <a:cubicBezTo>
                    <a:pt x="190" y="810"/>
                    <a:pt x="167" y="693"/>
                    <a:pt x="158" y="572"/>
                  </a:cubicBezTo>
                  <a:cubicBezTo>
                    <a:pt x="140" y="437"/>
                    <a:pt x="127" y="302"/>
                    <a:pt x="113" y="199"/>
                  </a:cubicBezTo>
                  <a:cubicBezTo>
                    <a:pt x="100" y="100"/>
                    <a:pt x="91" y="32"/>
                    <a:pt x="91" y="32"/>
                  </a:cubicBezTo>
                  <a:cubicBezTo>
                    <a:pt x="86" y="14"/>
                    <a:pt x="77" y="5"/>
                    <a:pt x="59"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39"/>
            <p:cNvSpPr/>
            <p:nvPr/>
          </p:nvSpPr>
          <p:spPr>
            <a:xfrm>
              <a:off x="2032925" y="2475600"/>
              <a:ext cx="15500" cy="13150"/>
            </a:xfrm>
            <a:custGeom>
              <a:rect b="b" l="l" r="r" t="t"/>
              <a:pathLst>
                <a:path extrusionOk="0" h="526" w="620">
                  <a:moveTo>
                    <a:pt x="146" y="0"/>
                  </a:moveTo>
                  <a:cubicBezTo>
                    <a:pt x="80" y="0"/>
                    <a:pt x="31" y="35"/>
                    <a:pt x="21" y="118"/>
                  </a:cubicBezTo>
                  <a:cubicBezTo>
                    <a:pt x="1" y="286"/>
                    <a:pt x="419" y="525"/>
                    <a:pt x="549" y="525"/>
                  </a:cubicBezTo>
                  <a:cubicBezTo>
                    <a:pt x="566" y="525"/>
                    <a:pt x="577" y="522"/>
                    <a:pt x="583" y="514"/>
                  </a:cubicBezTo>
                  <a:cubicBezTo>
                    <a:pt x="619" y="464"/>
                    <a:pt x="547" y="239"/>
                    <a:pt x="430" y="136"/>
                  </a:cubicBezTo>
                  <a:cubicBezTo>
                    <a:pt x="340" y="55"/>
                    <a:pt x="230" y="0"/>
                    <a:pt x="146"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39"/>
            <p:cNvSpPr/>
            <p:nvPr/>
          </p:nvSpPr>
          <p:spPr>
            <a:xfrm>
              <a:off x="2050275" y="2474975"/>
              <a:ext cx="12625" cy="14225"/>
            </a:xfrm>
            <a:custGeom>
              <a:rect b="b" l="l" r="r" t="t"/>
              <a:pathLst>
                <a:path extrusionOk="0" h="569" w="505">
                  <a:moveTo>
                    <a:pt x="201" y="1"/>
                  </a:moveTo>
                  <a:cubicBezTo>
                    <a:pt x="21" y="1"/>
                    <a:pt x="1" y="494"/>
                    <a:pt x="56" y="561"/>
                  </a:cubicBezTo>
                  <a:cubicBezTo>
                    <a:pt x="60" y="566"/>
                    <a:pt x="65" y="569"/>
                    <a:pt x="72" y="569"/>
                  </a:cubicBezTo>
                  <a:cubicBezTo>
                    <a:pt x="165" y="569"/>
                    <a:pt x="505" y="96"/>
                    <a:pt x="240" y="8"/>
                  </a:cubicBezTo>
                  <a:cubicBezTo>
                    <a:pt x="226" y="3"/>
                    <a:pt x="213" y="1"/>
                    <a:pt x="201"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39"/>
            <p:cNvSpPr/>
            <p:nvPr/>
          </p:nvSpPr>
          <p:spPr>
            <a:xfrm>
              <a:off x="2124425" y="2583375"/>
              <a:ext cx="15775" cy="16200"/>
            </a:xfrm>
            <a:custGeom>
              <a:rect b="b" l="l" r="r" t="t"/>
              <a:pathLst>
                <a:path extrusionOk="0" h="648" w="631">
                  <a:moveTo>
                    <a:pt x="401" y="1"/>
                  </a:moveTo>
                  <a:cubicBezTo>
                    <a:pt x="388" y="1"/>
                    <a:pt x="376" y="2"/>
                    <a:pt x="365" y="4"/>
                  </a:cubicBezTo>
                  <a:cubicBezTo>
                    <a:pt x="333" y="9"/>
                    <a:pt x="302" y="13"/>
                    <a:pt x="275" y="27"/>
                  </a:cubicBezTo>
                  <a:cubicBezTo>
                    <a:pt x="243" y="36"/>
                    <a:pt x="216" y="54"/>
                    <a:pt x="189" y="72"/>
                  </a:cubicBezTo>
                  <a:cubicBezTo>
                    <a:pt x="162" y="94"/>
                    <a:pt x="135" y="117"/>
                    <a:pt x="113" y="139"/>
                  </a:cubicBezTo>
                  <a:cubicBezTo>
                    <a:pt x="77" y="193"/>
                    <a:pt x="45" y="247"/>
                    <a:pt x="27" y="310"/>
                  </a:cubicBezTo>
                  <a:cubicBezTo>
                    <a:pt x="14" y="360"/>
                    <a:pt x="5" y="414"/>
                    <a:pt x="0" y="467"/>
                  </a:cubicBezTo>
                  <a:cubicBezTo>
                    <a:pt x="0" y="517"/>
                    <a:pt x="0" y="566"/>
                    <a:pt x="9" y="616"/>
                  </a:cubicBezTo>
                  <a:cubicBezTo>
                    <a:pt x="14" y="634"/>
                    <a:pt x="27" y="643"/>
                    <a:pt x="41" y="647"/>
                  </a:cubicBezTo>
                  <a:cubicBezTo>
                    <a:pt x="63" y="647"/>
                    <a:pt x="81" y="634"/>
                    <a:pt x="81" y="616"/>
                  </a:cubicBezTo>
                  <a:cubicBezTo>
                    <a:pt x="81" y="616"/>
                    <a:pt x="90" y="562"/>
                    <a:pt x="108" y="481"/>
                  </a:cubicBezTo>
                  <a:cubicBezTo>
                    <a:pt x="126" y="391"/>
                    <a:pt x="167" y="301"/>
                    <a:pt x="221" y="229"/>
                  </a:cubicBezTo>
                  <a:cubicBezTo>
                    <a:pt x="248" y="189"/>
                    <a:pt x="284" y="162"/>
                    <a:pt x="324" y="144"/>
                  </a:cubicBezTo>
                  <a:cubicBezTo>
                    <a:pt x="347" y="135"/>
                    <a:pt x="365" y="126"/>
                    <a:pt x="387" y="121"/>
                  </a:cubicBezTo>
                  <a:cubicBezTo>
                    <a:pt x="405" y="112"/>
                    <a:pt x="428" y="112"/>
                    <a:pt x="446" y="108"/>
                  </a:cubicBezTo>
                  <a:cubicBezTo>
                    <a:pt x="464" y="108"/>
                    <a:pt x="482" y="103"/>
                    <a:pt x="500" y="103"/>
                  </a:cubicBezTo>
                  <a:lnTo>
                    <a:pt x="585" y="103"/>
                  </a:lnTo>
                  <a:cubicBezTo>
                    <a:pt x="626" y="103"/>
                    <a:pt x="630" y="45"/>
                    <a:pt x="594" y="36"/>
                  </a:cubicBezTo>
                  <a:lnTo>
                    <a:pt x="554" y="22"/>
                  </a:lnTo>
                  <a:cubicBezTo>
                    <a:pt x="518" y="13"/>
                    <a:pt x="477" y="4"/>
                    <a:pt x="441" y="4"/>
                  </a:cubicBezTo>
                  <a:cubicBezTo>
                    <a:pt x="428" y="2"/>
                    <a:pt x="414" y="1"/>
                    <a:pt x="401"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39"/>
            <p:cNvSpPr/>
            <p:nvPr/>
          </p:nvSpPr>
          <p:spPr>
            <a:xfrm>
              <a:off x="2056975" y="2556150"/>
              <a:ext cx="34525" cy="14700"/>
            </a:xfrm>
            <a:custGeom>
              <a:rect b="b" l="l" r="r" t="t"/>
              <a:pathLst>
                <a:path extrusionOk="0" h="588" w="1381">
                  <a:moveTo>
                    <a:pt x="1176" y="1"/>
                  </a:moveTo>
                  <a:cubicBezTo>
                    <a:pt x="1059" y="1"/>
                    <a:pt x="891" y="134"/>
                    <a:pt x="701" y="171"/>
                  </a:cubicBezTo>
                  <a:cubicBezTo>
                    <a:pt x="663" y="178"/>
                    <a:pt x="624" y="181"/>
                    <a:pt x="586" y="181"/>
                  </a:cubicBezTo>
                  <a:cubicBezTo>
                    <a:pt x="451" y="181"/>
                    <a:pt x="319" y="147"/>
                    <a:pt x="216" y="147"/>
                  </a:cubicBezTo>
                  <a:cubicBezTo>
                    <a:pt x="121" y="147"/>
                    <a:pt x="51" y="176"/>
                    <a:pt x="31" y="288"/>
                  </a:cubicBezTo>
                  <a:cubicBezTo>
                    <a:pt x="0" y="433"/>
                    <a:pt x="270" y="587"/>
                    <a:pt x="594" y="587"/>
                  </a:cubicBezTo>
                  <a:cubicBezTo>
                    <a:pt x="652" y="587"/>
                    <a:pt x="712" y="582"/>
                    <a:pt x="773" y="571"/>
                  </a:cubicBezTo>
                  <a:cubicBezTo>
                    <a:pt x="1101" y="517"/>
                    <a:pt x="1380" y="220"/>
                    <a:pt x="1277" y="58"/>
                  </a:cubicBezTo>
                  <a:cubicBezTo>
                    <a:pt x="1250" y="17"/>
                    <a:pt x="1216" y="1"/>
                    <a:pt x="117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39"/>
            <p:cNvSpPr/>
            <p:nvPr/>
          </p:nvSpPr>
          <p:spPr>
            <a:xfrm>
              <a:off x="2002500" y="2580375"/>
              <a:ext cx="26675" cy="26825"/>
            </a:xfrm>
            <a:custGeom>
              <a:rect b="b" l="l" r="r" t="t"/>
              <a:pathLst>
                <a:path extrusionOk="0" h="1073" w="1067">
                  <a:moveTo>
                    <a:pt x="836" y="1"/>
                  </a:moveTo>
                  <a:cubicBezTo>
                    <a:pt x="646" y="1"/>
                    <a:pt x="644" y="334"/>
                    <a:pt x="473" y="538"/>
                  </a:cubicBezTo>
                  <a:cubicBezTo>
                    <a:pt x="307" y="740"/>
                    <a:pt x="1" y="821"/>
                    <a:pt x="95" y="988"/>
                  </a:cubicBezTo>
                  <a:cubicBezTo>
                    <a:pt x="126" y="1046"/>
                    <a:pt x="191" y="1073"/>
                    <a:pt x="272" y="1073"/>
                  </a:cubicBezTo>
                  <a:cubicBezTo>
                    <a:pt x="430" y="1073"/>
                    <a:pt x="648" y="971"/>
                    <a:pt x="788" y="799"/>
                  </a:cubicBezTo>
                  <a:cubicBezTo>
                    <a:pt x="1044" y="493"/>
                    <a:pt x="1067" y="70"/>
                    <a:pt x="901" y="12"/>
                  </a:cubicBezTo>
                  <a:cubicBezTo>
                    <a:pt x="877" y="4"/>
                    <a:pt x="855" y="1"/>
                    <a:pt x="8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39"/>
            <p:cNvSpPr/>
            <p:nvPr/>
          </p:nvSpPr>
          <p:spPr>
            <a:xfrm>
              <a:off x="2057725" y="2622825"/>
              <a:ext cx="38950" cy="28025"/>
            </a:xfrm>
            <a:custGeom>
              <a:rect b="b" l="l" r="r" t="t"/>
              <a:pathLst>
                <a:path extrusionOk="0" h="1121" w="1558">
                  <a:moveTo>
                    <a:pt x="873" y="1"/>
                  </a:moveTo>
                  <a:cubicBezTo>
                    <a:pt x="801" y="5"/>
                    <a:pt x="734" y="14"/>
                    <a:pt x="666" y="32"/>
                  </a:cubicBezTo>
                  <a:cubicBezTo>
                    <a:pt x="599" y="50"/>
                    <a:pt x="536" y="77"/>
                    <a:pt x="473" y="113"/>
                  </a:cubicBezTo>
                  <a:cubicBezTo>
                    <a:pt x="410" y="145"/>
                    <a:pt x="351" y="185"/>
                    <a:pt x="298" y="239"/>
                  </a:cubicBezTo>
                  <a:cubicBezTo>
                    <a:pt x="244" y="284"/>
                    <a:pt x="199" y="338"/>
                    <a:pt x="163" y="397"/>
                  </a:cubicBezTo>
                  <a:cubicBezTo>
                    <a:pt x="127" y="451"/>
                    <a:pt x="100" y="504"/>
                    <a:pt x="77" y="563"/>
                  </a:cubicBezTo>
                  <a:cubicBezTo>
                    <a:pt x="59" y="617"/>
                    <a:pt x="41" y="671"/>
                    <a:pt x="32" y="725"/>
                  </a:cubicBezTo>
                  <a:cubicBezTo>
                    <a:pt x="5" y="837"/>
                    <a:pt x="1" y="950"/>
                    <a:pt x="19" y="1062"/>
                  </a:cubicBezTo>
                  <a:lnTo>
                    <a:pt x="19" y="1067"/>
                  </a:lnTo>
                  <a:cubicBezTo>
                    <a:pt x="21" y="1103"/>
                    <a:pt x="47" y="1120"/>
                    <a:pt x="74" y="1120"/>
                  </a:cubicBezTo>
                  <a:cubicBezTo>
                    <a:pt x="104" y="1120"/>
                    <a:pt x="133" y="1100"/>
                    <a:pt x="131" y="1062"/>
                  </a:cubicBezTo>
                  <a:cubicBezTo>
                    <a:pt x="131" y="1062"/>
                    <a:pt x="127" y="1053"/>
                    <a:pt x="131" y="1040"/>
                  </a:cubicBezTo>
                  <a:cubicBezTo>
                    <a:pt x="131" y="1026"/>
                    <a:pt x="136" y="1008"/>
                    <a:pt x="140" y="981"/>
                  </a:cubicBezTo>
                  <a:cubicBezTo>
                    <a:pt x="154" y="909"/>
                    <a:pt x="172" y="842"/>
                    <a:pt x="194" y="770"/>
                  </a:cubicBezTo>
                  <a:cubicBezTo>
                    <a:pt x="208" y="725"/>
                    <a:pt x="230" y="684"/>
                    <a:pt x="248" y="644"/>
                  </a:cubicBezTo>
                  <a:cubicBezTo>
                    <a:pt x="275" y="599"/>
                    <a:pt x="302" y="554"/>
                    <a:pt x="329" y="513"/>
                  </a:cubicBezTo>
                  <a:cubicBezTo>
                    <a:pt x="365" y="468"/>
                    <a:pt x="401" y="428"/>
                    <a:pt x="437" y="397"/>
                  </a:cubicBezTo>
                  <a:cubicBezTo>
                    <a:pt x="477" y="361"/>
                    <a:pt x="522" y="329"/>
                    <a:pt x="572" y="302"/>
                  </a:cubicBezTo>
                  <a:cubicBezTo>
                    <a:pt x="621" y="275"/>
                    <a:pt x="671" y="253"/>
                    <a:pt x="725" y="239"/>
                  </a:cubicBezTo>
                  <a:cubicBezTo>
                    <a:pt x="779" y="221"/>
                    <a:pt x="833" y="212"/>
                    <a:pt x="887" y="203"/>
                  </a:cubicBezTo>
                  <a:cubicBezTo>
                    <a:pt x="917" y="200"/>
                    <a:pt x="947" y="199"/>
                    <a:pt x="978" y="199"/>
                  </a:cubicBezTo>
                  <a:cubicBezTo>
                    <a:pt x="1044" y="199"/>
                    <a:pt x="1112" y="206"/>
                    <a:pt x="1179" y="221"/>
                  </a:cubicBezTo>
                  <a:cubicBezTo>
                    <a:pt x="1251" y="230"/>
                    <a:pt x="1319" y="253"/>
                    <a:pt x="1386" y="275"/>
                  </a:cubicBezTo>
                  <a:cubicBezTo>
                    <a:pt x="1436" y="293"/>
                    <a:pt x="1463" y="307"/>
                    <a:pt x="1463" y="307"/>
                  </a:cubicBezTo>
                  <a:cubicBezTo>
                    <a:pt x="1472" y="311"/>
                    <a:pt x="1483" y="314"/>
                    <a:pt x="1494" y="314"/>
                  </a:cubicBezTo>
                  <a:cubicBezTo>
                    <a:pt x="1513" y="314"/>
                    <a:pt x="1532" y="306"/>
                    <a:pt x="1544" y="289"/>
                  </a:cubicBezTo>
                  <a:cubicBezTo>
                    <a:pt x="1557" y="262"/>
                    <a:pt x="1553" y="226"/>
                    <a:pt x="1526" y="208"/>
                  </a:cubicBezTo>
                  <a:lnTo>
                    <a:pt x="1503" y="194"/>
                  </a:lnTo>
                  <a:cubicBezTo>
                    <a:pt x="1490" y="185"/>
                    <a:pt x="1472" y="172"/>
                    <a:pt x="1449" y="154"/>
                  </a:cubicBezTo>
                  <a:cubicBezTo>
                    <a:pt x="1377" y="113"/>
                    <a:pt x="1301" y="77"/>
                    <a:pt x="1224" y="55"/>
                  </a:cubicBezTo>
                  <a:cubicBezTo>
                    <a:pt x="1107" y="19"/>
                    <a:pt x="990" y="1"/>
                    <a:pt x="873"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9"/>
            <p:cNvSpPr/>
            <p:nvPr/>
          </p:nvSpPr>
          <p:spPr>
            <a:xfrm>
              <a:off x="2067425" y="2575175"/>
              <a:ext cx="25650" cy="24100"/>
            </a:xfrm>
            <a:custGeom>
              <a:rect b="b" l="l" r="r" t="t"/>
              <a:pathLst>
                <a:path extrusionOk="0" h="964" w="1026">
                  <a:moveTo>
                    <a:pt x="682" y="667"/>
                  </a:moveTo>
                  <a:cubicBezTo>
                    <a:pt x="682" y="667"/>
                    <a:pt x="679" y="669"/>
                    <a:pt x="675" y="671"/>
                  </a:cubicBezTo>
                  <a:lnTo>
                    <a:pt x="675" y="671"/>
                  </a:lnTo>
                  <a:lnTo>
                    <a:pt x="679" y="670"/>
                  </a:lnTo>
                  <a:cubicBezTo>
                    <a:pt x="681" y="668"/>
                    <a:pt x="682" y="667"/>
                    <a:pt x="682" y="667"/>
                  </a:cubicBezTo>
                  <a:close/>
                  <a:moveTo>
                    <a:pt x="802" y="1"/>
                  </a:moveTo>
                  <a:cubicBezTo>
                    <a:pt x="761" y="1"/>
                    <a:pt x="719" y="38"/>
                    <a:pt x="728" y="89"/>
                  </a:cubicBezTo>
                  <a:lnTo>
                    <a:pt x="728" y="94"/>
                  </a:lnTo>
                  <a:lnTo>
                    <a:pt x="742" y="152"/>
                  </a:lnTo>
                  <a:cubicBezTo>
                    <a:pt x="746" y="193"/>
                    <a:pt x="760" y="251"/>
                    <a:pt x="769" y="319"/>
                  </a:cubicBezTo>
                  <a:cubicBezTo>
                    <a:pt x="769" y="350"/>
                    <a:pt x="773" y="386"/>
                    <a:pt x="773" y="422"/>
                  </a:cubicBezTo>
                  <a:cubicBezTo>
                    <a:pt x="773" y="458"/>
                    <a:pt x="773" y="494"/>
                    <a:pt x="769" y="530"/>
                  </a:cubicBezTo>
                  <a:cubicBezTo>
                    <a:pt x="764" y="562"/>
                    <a:pt x="751" y="589"/>
                    <a:pt x="737" y="616"/>
                  </a:cubicBezTo>
                  <a:cubicBezTo>
                    <a:pt x="733" y="620"/>
                    <a:pt x="728" y="625"/>
                    <a:pt x="728" y="634"/>
                  </a:cubicBezTo>
                  <a:cubicBezTo>
                    <a:pt x="724" y="638"/>
                    <a:pt x="715" y="638"/>
                    <a:pt x="719" y="638"/>
                  </a:cubicBezTo>
                  <a:cubicBezTo>
                    <a:pt x="724" y="643"/>
                    <a:pt x="697" y="661"/>
                    <a:pt x="679" y="670"/>
                  </a:cubicBezTo>
                  <a:lnTo>
                    <a:pt x="670" y="679"/>
                  </a:lnTo>
                  <a:lnTo>
                    <a:pt x="665" y="679"/>
                  </a:lnTo>
                  <a:cubicBezTo>
                    <a:pt x="663" y="679"/>
                    <a:pt x="670" y="674"/>
                    <a:pt x="675" y="671"/>
                  </a:cubicBezTo>
                  <a:lnTo>
                    <a:pt x="675" y="671"/>
                  </a:lnTo>
                  <a:lnTo>
                    <a:pt x="665" y="674"/>
                  </a:lnTo>
                  <a:lnTo>
                    <a:pt x="647" y="683"/>
                  </a:lnTo>
                  <a:cubicBezTo>
                    <a:pt x="629" y="692"/>
                    <a:pt x="616" y="692"/>
                    <a:pt x="602" y="697"/>
                  </a:cubicBezTo>
                  <a:cubicBezTo>
                    <a:pt x="587" y="699"/>
                    <a:pt x="571" y="700"/>
                    <a:pt x="555" y="700"/>
                  </a:cubicBezTo>
                  <a:cubicBezTo>
                    <a:pt x="539" y="700"/>
                    <a:pt x="524" y="699"/>
                    <a:pt x="508" y="697"/>
                  </a:cubicBezTo>
                  <a:cubicBezTo>
                    <a:pt x="476" y="688"/>
                    <a:pt x="445" y="679"/>
                    <a:pt x="413" y="665"/>
                  </a:cubicBezTo>
                  <a:cubicBezTo>
                    <a:pt x="382" y="652"/>
                    <a:pt x="355" y="634"/>
                    <a:pt x="323" y="616"/>
                  </a:cubicBezTo>
                  <a:cubicBezTo>
                    <a:pt x="278" y="589"/>
                    <a:pt x="238" y="557"/>
                    <a:pt x="193" y="521"/>
                  </a:cubicBezTo>
                  <a:cubicBezTo>
                    <a:pt x="161" y="499"/>
                    <a:pt x="148" y="485"/>
                    <a:pt x="148" y="485"/>
                  </a:cubicBezTo>
                  <a:cubicBezTo>
                    <a:pt x="133" y="460"/>
                    <a:pt x="111" y="449"/>
                    <a:pt x="89" y="449"/>
                  </a:cubicBezTo>
                  <a:cubicBezTo>
                    <a:pt x="44" y="449"/>
                    <a:pt x="1" y="492"/>
                    <a:pt x="22" y="544"/>
                  </a:cubicBezTo>
                  <a:lnTo>
                    <a:pt x="31" y="566"/>
                  </a:lnTo>
                  <a:lnTo>
                    <a:pt x="40" y="584"/>
                  </a:lnTo>
                  <a:cubicBezTo>
                    <a:pt x="44" y="598"/>
                    <a:pt x="53" y="611"/>
                    <a:pt x="67" y="634"/>
                  </a:cubicBezTo>
                  <a:cubicBezTo>
                    <a:pt x="103" y="688"/>
                    <a:pt x="143" y="742"/>
                    <a:pt x="188" y="786"/>
                  </a:cubicBezTo>
                  <a:cubicBezTo>
                    <a:pt x="260" y="858"/>
                    <a:pt x="350" y="912"/>
                    <a:pt x="449" y="944"/>
                  </a:cubicBezTo>
                  <a:cubicBezTo>
                    <a:pt x="494" y="958"/>
                    <a:pt x="541" y="964"/>
                    <a:pt x="591" y="964"/>
                  </a:cubicBezTo>
                  <a:cubicBezTo>
                    <a:pt x="607" y="964"/>
                    <a:pt x="622" y="963"/>
                    <a:pt x="638" y="962"/>
                  </a:cubicBezTo>
                  <a:cubicBezTo>
                    <a:pt x="670" y="957"/>
                    <a:pt x="701" y="948"/>
                    <a:pt x="733" y="939"/>
                  </a:cubicBezTo>
                  <a:lnTo>
                    <a:pt x="782" y="921"/>
                  </a:lnTo>
                  <a:lnTo>
                    <a:pt x="805" y="912"/>
                  </a:lnTo>
                  <a:lnTo>
                    <a:pt x="818" y="903"/>
                  </a:lnTo>
                  <a:lnTo>
                    <a:pt x="823" y="899"/>
                  </a:lnTo>
                  <a:lnTo>
                    <a:pt x="827" y="894"/>
                  </a:lnTo>
                  <a:cubicBezTo>
                    <a:pt x="890" y="858"/>
                    <a:pt x="935" y="804"/>
                    <a:pt x="971" y="742"/>
                  </a:cubicBezTo>
                  <a:cubicBezTo>
                    <a:pt x="998" y="683"/>
                    <a:pt x="1016" y="620"/>
                    <a:pt x="1021" y="557"/>
                  </a:cubicBezTo>
                  <a:cubicBezTo>
                    <a:pt x="1025" y="458"/>
                    <a:pt x="1007" y="359"/>
                    <a:pt x="976" y="269"/>
                  </a:cubicBezTo>
                  <a:cubicBezTo>
                    <a:pt x="953" y="206"/>
                    <a:pt x="931" y="148"/>
                    <a:pt x="899" y="94"/>
                  </a:cubicBezTo>
                  <a:cubicBezTo>
                    <a:pt x="872" y="53"/>
                    <a:pt x="859" y="31"/>
                    <a:pt x="859" y="31"/>
                  </a:cubicBezTo>
                  <a:cubicBezTo>
                    <a:pt x="844" y="10"/>
                    <a:pt x="823" y="1"/>
                    <a:pt x="802"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9"/>
            <p:cNvSpPr/>
            <p:nvPr/>
          </p:nvSpPr>
          <p:spPr>
            <a:xfrm>
              <a:off x="2082125" y="2595150"/>
              <a:ext cx="6775" cy="11725"/>
            </a:xfrm>
            <a:custGeom>
              <a:rect b="b" l="l" r="r" t="t"/>
              <a:pathLst>
                <a:path extrusionOk="0" h="469" w="271">
                  <a:moveTo>
                    <a:pt x="41" y="1"/>
                  </a:moveTo>
                  <a:cubicBezTo>
                    <a:pt x="19" y="1"/>
                    <a:pt x="1" y="19"/>
                    <a:pt x="5" y="37"/>
                  </a:cubicBezTo>
                  <a:cubicBezTo>
                    <a:pt x="5" y="64"/>
                    <a:pt x="5" y="86"/>
                    <a:pt x="14" y="113"/>
                  </a:cubicBezTo>
                  <a:cubicBezTo>
                    <a:pt x="19" y="131"/>
                    <a:pt x="23" y="163"/>
                    <a:pt x="28" y="190"/>
                  </a:cubicBezTo>
                  <a:cubicBezTo>
                    <a:pt x="37" y="212"/>
                    <a:pt x="50" y="244"/>
                    <a:pt x="64" y="271"/>
                  </a:cubicBezTo>
                  <a:cubicBezTo>
                    <a:pt x="77" y="298"/>
                    <a:pt x="91" y="325"/>
                    <a:pt x="104" y="347"/>
                  </a:cubicBezTo>
                  <a:cubicBezTo>
                    <a:pt x="118" y="370"/>
                    <a:pt x="136" y="388"/>
                    <a:pt x="154" y="410"/>
                  </a:cubicBezTo>
                  <a:cubicBezTo>
                    <a:pt x="167" y="428"/>
                    <a:pt x="185" y="446"/>
                    <a:pt x="208" y="460"/>
                  </a:cubicBezTo>
                  <a:lnTo>
                    <a:pt x="208" y="464"/>
                  </a:lnTo>
                  <a:cubicBezTo>
                    <a:pt x="217" y="469"/>
                    <a:pt x="230" y="469"/>
                    <a:pt x="239" y="469"/>
                  </a:cubicBezTo>
                  <a:cubicBezTo>
                    <a:pt x="257" y="460"/>
                    <a:pt x="271" y="442"/>
                    <a:pt x="266" y="424"/>
                  </a:cubicBezTo>
                  <a:cubicBezTo>
                    <a:pt x="266" y="424"/>
                    <a:pt x="257" y="392"/>
                    <a:pt x="244" y="352"/>
                  </a:cubicBezTo>
                  <a:cubicBezTo>
                    <a:pt x="230" y="311"/>
                    <a:pt x="203" y="262"/>
                    <a:pt x="185" y="212"/>
                  </a:cubicBezTo>
                  <a:cubicBezTo>
                    <a:pt x="167" y="190"/>
                    <a:pt x="158" y="163"/>
                    <a:pt x="145" y="140"/>
                  </a:cubicBezTo>
                  <a:cubicBezTo>
                    <a:pt x="136" y="118"/>
                    <a:pt x="122" y="95"/>
                    <a:pt x="113" y="77"/>
                  </a:cubicBezTo>
                  <a:cubicBezTo>
                    <a:pt x="100" y="59"/>
                    <a:pt x="86" y="37"/>
                    <a:pt x="73" y="19"/>
                  </a:cubicBezTo>
                  <a:lnTo>
                    <a:pt x="68" y="14"/>
                  </a:lnTo>
                  <a:cubicBezTo>
                    <a:pt x="59" y="5"/>
                    <a:pt x="50" y="1"/>
                    <a:pt x="41"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9"/>
            <p:cNvSpPr/>
            <p:nvPr/>
          </p:nvSpPr>
          <p:spPr>
            <a:xfrm>
              <a:off x="2087525" y="2592200"/>
              <a:ext cx="10600" cy="9475"/>
            </a:xfrm>
            <a:custGeom>
              <a:rect b="b" l="l" r="r" t="t"/>
              <a:pathLst>
                <a:path extrusionOk="0" h="379" w="424">
                  <a:moveTo>
                    <a:pt x="39" y="0"/>
                  </a:moveTo>
                  <a:cubicBezTo>
                    <a:pt x="35" y="0"/>
                    <a:pt x="32" y="1"/>
                    <a:pt x="28" y="2"/>
                  </a:cubicBezTo>
                  <a:cubicBezTo>
                    <a:pt x="10" y="7"/>
                    <a:pt x="1" y="29"/>
                    <a:pt x="5" y="47"/>
                  </a:cubicBezTo>
                  <a:cubicBezTo>
                    <a:pt x="10" y="56"/>
                    <a:pt x="10" y="61"/>
                    <a:pt x="14" y="69"/>
                  </a:cubicBezTo>
                  <a:cubicBezTo>
                    <a:pt x="19" y="87"/>
                    <a:pt x="28" y="105"/>
                    <a:pt x="41" y="123"/>
                  </a:cubicBezTo>
                  <a:cubicBezTo>
                    <a:pt x="55" y="146"/>
                    <a:pt x="68" y="168"/>
                    <a:pt x="91" y="191"/>
                  </a:cubicBezTo>
                  <a:cubicBezTo>
                    <a:pt x="109" y="213"/>
                    <a:pt x="131" y="236"/>
                    <a:pt x="154" y="258"/>
                  </a:cubicBezTo>
                  <a:cubicBezTo>
                    <a:pt x="199" y="294"/>
                    <a:pt x="244" y="326"/>
                    <a:pt x="298" y="348"/>
                  </a:cubicBezTo>
                  <a:cubicBezTo>
                    <a:pt x="320" y="362"/>
                    <a:pt x="343" y="371"/>
                    <a:pt x="370" y="375"/>
                  </a:cubicBezTo>
                  <a:cubicBezTo>
                    <a:pt x="375" y="377"/>
                    <a:pt x="381" y="378"/>
                    <a:pt x="386" y="378"/>
                  </a:cubicBezTo>
                  <a:cubicBezTo>
                    <a:pt x="394" y="378"/>
                    <a:pt x="400" y="376"/>
                    <a:pt x="406" y="371"/>
                  </a:cubicBezTo>
                  <a:cubicBezTo>
                    <a:pt x="424" y="357"/>
                    <a:pt x="424" y="335"/>
                    <a:pt x="415" y="317"/>
                  </a:cubicBezTo>
                  <a:cubicBezTo>
                    <a:pt x="397" y="294"/>
                    <a:pt x="379" y="276"/>
                    <a:pt x="365" y="258"/>
                  </a:cubicBezTo>
                  <a:cubicBezTo>
                    <a:pt x="343" y="245"/>
                    <a:pt x="329" y="227"/>
                    <a:pt x="307" y="209"/>
                  </a:cubicBezTo>
                  <a:cubicBezTo>
                    <a:pt x="284" y="191"/>
                    <a:pt x="266" y="168"/>
                    <a:pt x="244" y="150"/>
                  </a:cubicBezTo>
                  <a:cubicBezTo>
                    <a:pt x="199" y="114"/>
                    <a:pt x="158" y="78"/>
                    <a:pt x="122" y="56"/>
                  </a:cubicBezTo>
                  <a:cubicBezTo>
                    <a:pt x="104" y="38"/>
                    <a:pt x="86" y="25"/>
                    <a:pt x="68" y="11"/>
                  </a:cubicBezTo>
                  <a:lnTo>
                    <a:pt x="59" y="7"/>
                  </a:lnTo>
                  <a:cubicBezTo>
                    <a:pt x="53" y="3"/>
                    <a:pt x="46" y="0"/>
                    <a:pt x="39"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39"/>
            <p:cNvSpPr/>
            <p:nvPr/>
          </p:nvSpPr>
          <p:spPr>
            <a:xfrm>
              <a:off x="2089225" y="2586400"/>
              <a:ext cx="12625" cy="4750"/>
            </a:xfrm>
            <a:custGeom>
              <a:rect b="b" l="l" r="r" t="t"/>
              <a:pathLst>
                <a:path extrusionOk="0" h="190" w="505">
                  <a:moveTo>
                    <a:pt x="45" y="0"/>
                  </a:moveTo>
                  <a:cubicBezTo>
                    <a:pt x="32" y="0"/>
                    <a:pt x="23" y="0"/>
                    <a:pt x="14" y="9"/>
                  </a:cubicBezTo>
                  <a:cubicBezTo>
                    <a:pt x="0" y="23"/>
                    <a:pt x="0" y="45"/>
                    <a:pt x="14" y="59"/>
                  </a:cubicBezTo>
                  <a:lnTo>
                    <a:pt x="32" y="77"/>
                  </a:lnTo>
                  <a:cubicBezTo>
                    <a:pt x="45" y="90"/>
                    <a:pt x="59" y="99"/>
                    <a:pt x="77" y="113"/>
                  </a:cubicBezTo>
                  <a:cubicBezTo>
                    <a:pt x="99" y="122"/>
                    <a:pt x="117" y="140"/>
                    <a:pt x="149" y="149"/>
                  </a:cubicBezTo>
                  <a:cubicBezTo>
                    <a:pt x="176" y="153"/>
                    <a:pt x="203" y="167"/>
                    <a:pt x="234" y="171"/>
                  </a:cubicBezTo>
                  <a:cubicBezTo>
                    <a:pt x="284" y="185"/>
                    <a:pt x="342" y="189"/>
                    <a:pt x="396" y="189"/>
                  </a:cubicBezTo>
                  <a:cubicBezTo>
                    <a:pt x="419" y="185"/>
                    <a:pt x="446" y="185"/>
                    <a:pt x="468" y="176"/>
                  </a:cubicBezTo>
                  <a:cubicBezTo>
                    <a:pt x="504" y="167"/>
                    <a:pt x="504" y="117"/>
                    <a:pt x="473" y="104"/>
                  </a:cubicBezTo>
                  <a:cubicBezTo>
                    <a:pt x="450" y="95"/>
                    <a:pt x="428" y="86"/>
                    <a:pt x="405" y="77"/>
                  </a:cubicBezTo>
                  <a:cubicBezTo>
                    <a:pt x="387" y="72"/>
                    <a:pt x="365" y="63"/>
                    <a:pt x="338" y="59"/>
                  </a:cubicBezTo>
                  <a:cubicBezTo>
                    <a:pt x="311" y="54"/>
                    <a:pt x="288" y="45"/>
                    <a:pt x="261" y="41"/>
                  </a:cubicBezTo>
                  <a:cubicBezTo>
                    <a:pt x="207" y="32"/>
                    <a:pt x="153" y="18"/>
                    <a:pt x="117" y="14"/>
                  </a:cubicBezTo>
                  <a:cubicBezTo>
                    <a:pt x="95" y="5"/>
                    <a:pt x="72" y="0"/>
                    <a:pt x="50"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39"/>
            <p:cNvSpPr/>
            <p:nvPr/>
          </p:nvSpPr>
          <p:spPr>
            <a:xfrm>
              <a:off x="2013725" y="2609125"/>
              <a:ext cx="26025" cy="23750"/>
            </a:xfrm>
            <a:custGeom>
              <a:rect b="b" l="l" r="r" t="t"/>
              <a:pathLst>
                <a:path extrusionOk="0" h="950" w="1041">
                  <a:moveTo>
                    <a:pt x="837" y="1"/>
                  </a:moveTo>
                  <a:cubicBezTo>
                    <a:pt x="824" y="1"/>
                    <a:pt x="810" y="5"/>
                    <a:pt x="798" y="13"/>
                  </a:cubicBezTo>
                  <a:cubicBezTo>
                    <a:pt x="766" y="31"/>
                    <a:pt x="757" y="76"/>
                    <a:pt x="780" y="108"/>
                  </a:cubicBezTo>
                  <a:cubicBezTo>
                    <a:pt x="780" y="108"/>
                    <a:pt x="780" y="130"/>
                    <a:pt x="789" y="171"/>
                  </a:cubicBezTo>
                  <a:cubicBezTo>
                    <a:pt x="793" y="225"/>
                    <a:pt x="798" y="279"/>
                    <a:pt x="802" y="333"/>
                  </a:cubicBezTo>
                  <a:cubicBezTo>
                    <a:pt x="802" y="364"/>
                    <a:pt x="798" y="400"/>
                    <a:pt x="793" y="432"/>
                  </a:cubicBezTo>
                  <a:cubicBezTo>
                    <a:pt x="789" y="468"/>
                    <a:pt x="784" y="499"/>
                    <a:pt x="771" y="531"/>
                  </a:cubicBezTo>
                  <a:cubicBezTo>
                    <a:pt x="762" y="558"/>
                    <a:pt x="744" y="585"/>
                    <a:pt x="726" y="607"/>
                  </a:cubicBezTo>
                  <a:cubicBezTo>
                    <a:pt x="717" y="621"/>
                    <a:pt x="703" y="630"/>
                    <a:pt x="690" y="639"/>
                  </a:cubicBezTo>
                  <a:lnTo>
                    <a:pt x="672" y="652"/>
                  </a:lnTo>
                  <a:lnTo>
                    <a:pt x="667" y="657"/>
                  </a:lnTo>
                  <a:lnTo>
                    <a:pt x="663" y="657"/>
                  </a:lnTo>
                  <a:cubicBezTo>
                    <a:pt x="640" y="670"/>
                    <a:pt x="618" y="679"/>
                    <a:pt x="613" y="679"/>
                  </a:cubicBezTo>
                  <a:lnTo>
                    <a:pt x="586" y="679"/>
                  </a:lnTo>
                  <a:cubicBezTo>
                    <a:pt x="555" y="679"/>
                    <a:pt x="523" y="670"/>
                    <a:pt x="496" y="661"/>
                  </a:cubicBezTo>
                  <a:cubicBezTo>
                    <a:pt x="465" y="648"/>
                    <a:pt x="434" y="630"/>
                    <a:pt x="402" y="612"/>
                  </a:cubicBezTo>
                  <a:cubicBezTo>
                    <a:pt x="371" y="589"/>
                    <a:pt x="344" y="571"/>
                    <a:pt x="317" y="549"/>
                  </a:cubicBezTo>
                  <a:cubicBezTo>
                    <a:pt x="263" y="508"/>
                    <a:pt x="218" y="468"/>
                    <a:pt x="186" y="441"/>
                  </a:cubicBezTo>
                  <a:lnTo>
                    <a:pt x="141" y="400"/>
                  </a:lnTo>
                  <a:lnTo>
                    <a:pt x="137" y="400"/>
                  </a:lnTo>
                  <a:cubicBezTo>
                    <a:pt x="122" y="386"/>
                    <a:pt x="106" y="380"/>
                    <a:pt x="89" y="380"/>
                  </a:cubicBezTo>
                  <a:cubicBezTo>
                    <a:pt x="44" y="380"/>
                    <a:pt x="1" y="428"/>
                    <a:pt x="24" y="481"/>
                  </a:cubicBezTo>
                  <a:cubicBezTo>
                    <a:pt x="24" y="481"/>
                    <a:pt x="33" y="508"/>
                    <a:pt x="56" y="549"/>
                  </a:cubicBezTo>
                  <a:cubicBezTo>
                    <a:pt x="87" y="603"/>
                    <a:pt x="123" y="657"/>
                    <a:pt x="164" y="706"/>
                  </a:cubicBezTo>
                  <a:cubicBezTo>
                    <a:pt x="227" y="783"/>
                    <a:pt x="303" y="846"/>
                    <a:pt x="389" y="891"/>
                  </a:cubicBezTo>
                  <a:cubicBezTo>
                    <a:pt x="447" y="922"/>
                    <a:pt x="510" y="945"/>
                    <a:pt x="573" y="949"/>
                  </a:cubicBezTo>
                  <a:cubicBezTo>
                    <a:pt x="582" y="950"/>
                    <a:pt x="591" y="950"/>
                    <a:pt x="600" y="950"/>
                  </a:cubicBezTo>
                  <a:cubicBezTo>
                    <a:pt x="663" y="950"/>
                    <a:pt x="725" y="936"/>
                    <a:pt x="780" y="909"/>
                  </a:cubicBezTo>
                  <a:lnTo>
                    <a:pt x="789" y="904"/>
                  </a:lnTo>
                  <a:lnTo>
                    <a:pt x="807" y="895"/>
                  </a:lnTo>
                  <a:lnTo>
                    <a:pt x="825" y="882"/>
                  </a:lnTo>
                  <a:lnTo>
                    <a:pt x="865" y="850"/>
                  </a:lnTo>
                  <a:cubicBezTo>
                    <a:pt x="892" y="828"/>
                    <a:pt x="915" y="805"/>
                    <a:pt x="933" y="778"/>
                  </a:cubicBezTo>
                  <a:cubicBezTo>
                    <a:pt x="973" y="729"/>
                    <a:pt x="1000" y="670"/>
                    <a:pt x="1018" y="607"/>
                  </a:cubicBezTo>
                  <a:cubicBezTo>
                    <a:pt x="1041" y="508"/>
                    <a:pt x="1041" y="405"/>
                    <a:pt x="1018" y="306"/>
                  </a:cubicBezTo>
                  <a:cubicBezTo>
                    <a:pt x="1005" y="243"/>
                    <a:pt x="978" y="180"/>
                    <a:pt x="951" y="121"/>
                  </a:cubicBezTo>
                  <a:cubicBezTo>
                    <a:pt x="942" y="99"/>
                    <a:pt x="928" y="85"/>
                    <a:pt x="924" y="72"/>
                  </a:cubicBezTo>
                  <a:cubicBezTo>
                    <a:pt x="915" y="63"/>
                    <a:pt x="910" y="58"/>
                    <a:pt x="910" y="58"/>
                  </a:cubicBezTo>
                  <a:lnTo>
                    <a:pt x="897" y="31"/>
                  </a:lnTo>
                  <a:cubicBezTo>
                    <a:pt x="883" y="12"/>
                    <a:pt x="860" y="1"/>
                    <a:pt x="83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39"/>
            <p:cNvSpPr/>
            <p:nvPr/>
          </p:nvSpPr>
          <p:spPr>
            <a:xfrm>
              <a:off x="2033550" y="2625925"/>
              <a:ext cx="7975" cy="11075"/>
            </a:xfrm>
            <a:custGeom>
              <a:rect b="b" l="l" r="r" t="t"/>
              <a:pathLst>
                <a:path extrusionOk="0" h="443" w="319">
                  <a:moveTo>
                    <a:pt x="36" y="1"/>
                  </a:moveTo>
                  <a:cubicBezTo>
                    <a:pt x="33" y="1"/>
                    <a:pt x="30" y="1"/>
                    <a:pt x="27" y="3"/>
                  </a:cubicBezTo>
                  <a:cubicBezTo>
                    <a:pt x="9" y="12"/>
                    <a:pt x="0" y="30"/>
                    <a:pt x="5" y="52"/>
                  </a:cubicBezTo>
                  <a:lnTo>
                    <a:pt x="5" y="57"/>
                  </a:lnTo>
                  <a:cubicBezTo>
                    <a:pt x="14" y="79"/>
                    <a:pt x="23" y="102"/>
                    <a:pt x="36" y="120"/>
                  </a:cubicBezTo>
                  <a:cubicBezTo>
                    <a:pt x="45" y="138"/>
                    <a:pt x="59" y="160"/>
                    <a:pt x="72" y="183"/>
                  </a:cubicBezTo>
                  <a:cubicBezTo>
                    <a:pt x="86" y="205"/>
                    <a:pt x="99" y="228"/>
                    <a:pt x="113" y="250"/>
                  </a:cubicBezTo>
                  <a:cubicBezTo>
                    <a:pt x="144" y="295"/>
                    <a:pt x="176" y="340"/>
                    <a:pt x="203" y="376"/>
                  </a:cubicBezTo>
                  <a:cubicBezTo>
                    <a:pt x="230" y="407"/>
                    <a:pt x="252" y="430"/>
                    <a:pt x="252" y="430"/>
                  </a:cubicBezTo>
                  <a:cubicBezTo>
                    <a:pt x="260" y="439"/>
                    <a:pt x="270" y="443"/>
                    <a:pt x="280" y="443"/>
                  </a:cubicBezTo>
                  <a:cubicBezTo>
                    <a:pt x="299" y="443"/>
                    <a:pt x="318" y="427"/>
                    <a:pt x="315" y="403"/>
                  </a:cubicBezTo>
                  <a:cubicBezTo>
                    <a:pt x="315" y="376"/>
                    <a:pt x="306" y="353"/>
                    <a:pt x="297" y="327"/>
                  </a:cubicBezTo>
                  <a:cubicBezTo>
                    <a:pt x="293" y="304"/>
                    <a:pt x="284" y="282"/>
                    <a:pt x="270" y="255"/>
                  </a:cubicBezTo>
                  <a:cubicBezTo>
                    <a:pt x="257" y="232"/>
                    <a:pt x="243" y="205"/>
                    <a:pt x="225" y="183"/>
                  </a:cubicBezTo>
                  <a:cubicBezTo>
                    <a:pt x="212" y="156"/>
                    <a:pt x="194" y="133"/>
                    <a:pt x="176" y="111"/>
                  </a:cubicBezTo>
                  <a:cubicBezTo>
                    <a:pt x="158" y="88"/>
                    <a:pt x="135" y="70"/>
                    <a:pt x="117" y="52"/>
                  </a:cubicBezTo>
                  <a:cubicBezTo>
                    <a:pt x="99" y="39"/>
                    <a:pt x="81" y="21"/>
                    <a:pt x="59" y="7"/>
                  </a:cubicBezTo>
                  <a:cubicBezTo>
                    <a:pt x="53" y="4"/>
                    <a:pt x="44" y="1"/>
                    <a:pt x="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39"/>
            <p:cNvSpPr/>
            <p:nvPr/>
          </p:nvSpPr>
          <p:spPr>
            <a:xfrm>
              <a:off x="2028250" y="2629025"/>
              <a:ext cx="4425" cy="12975"/>
            </a:xfrm>
            <a:custGeom>
              <a:rect b="b" l="l" r="r" t="t"/>
              <a:pathLst>
                <a:path extrusionOk="0" h="519" w="177">
                  <a:moveTo>
                    <a:pt x="37" y="0"/>
                  </a:moveTo>
                  <a:cubicBezTo>
                    <a:pt x="19" y="0"/>
                    <a:pt x="1" y="18"/>
                    <a:pt x="5" y="41"/>
                  </a:cubicBezTo>
                  <a:lnTo>
                    <a:pt x="5" y="45"/>
                  </a:lnTo>
                  <a:cubicBezTo>
                    <a:pt x="5" y="45"/>
                    <a:pt x="10" y="72"/>
                    <a:pt x="14" y="113"/>
                  </a:cubicBezTo>
                  <a:cubicBezTo>
                    <a:pt x="19" y="158"/>
                    <a:pt x="28" y="212"/>
                    <a:pt x="37" y="270"/>
                  </a:cubicBezTo>
                  <a:cubicBezTo>
                    <a:pt x="37" y="297"/>
                    <a:pt x="46" y="324"/>
                    <a:pt x="50" y="351"/>
                  </a:cubicBezTo>
                  <a:cubicBezTo>
                    <a:pt x="55" y="378"/>
                    <a:pt x="64" y="405"/>
                    <a:pt x="64" y="423"/>
                  </a:cubicBezTo>
                  <a:cubicBezTo>
                    <a:pt x="73" y="450"/>
                    <a:pt x="77" y="472"/>
                    <a:pt x="86" y="495"/>
                  </a:cubicBezTo>
                  <a:cubicBezTo>
                    <a:pt x="93" y="511"/>
                    <a:pt x="108" y="519"/>
                    <a:pt x="122" y="519"/>
                  </a:cubicBezTo>
                  <a:cubicBezTo>
                    <a:pt x="137" y="519"/>
                    <a:pt x="152" y="511"/>
                    <a:pt x="158" y="495"/>
                  </a:cubicBezTo>
                  <a:cubicBezTo>
                    <a:pt x="167" y="468"/>
                    <a:pt x="172" y="441"/>
                    <a:pt x="172" y="414"/>
                  </a:cubicBezTo>
                  <a:cubicBezTo>
                    <a:pt x="176" y="360"/>
                    <a:pt x="176" y="301"/>
                    <a:pt x="167" y="247"/>
                  </a:cubicBezTo>
                  <a:cubicBezTo>
                    <a:pt x="163" y="216"/>
                    <a:pt x="154" y="185"/>
                    <a:pt x="145" y="158"/>
                  </a:cubicBezTo>
                  <a:cubicBezTo>
                    <a:pt x="136" y="131"/>
                    <a:pt x="122" y="104"/>
                    <a:pt x="113" y="81"/>
                  </a:cubicBezTo>
                  <a:cubicBezTo>
                    <a:pt x="104" y="63"/>
                    <a:pt x="95" y="45"/>
                    <a:pt x="82" y="32"/>
                  </a:cubicBezTo>
                  <a:cubicBezTo>
                    <a:pt x="77" y="23"/>
                    <a:pt x="73" y="18"/>
                    <a:pt x="68" y="14"/>
                  </a:cubicBezTo>
                  <a:cubicBezTo>
                    <a:pt x="59" y="5"/>
                    <a:pt x="50" y="0"/>
                    <a:pt x="37"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39"/>
            <p:cNvSpPr/>
            <p:nvPr/>
          </p:nvSpPr>
          <p:spPr>
            <a:xfrm>
              <a:off x="2019150" y="2627475"/>
              <a:ext cx="5325" cy="12050"/>
            </a:xfrm>
            <a:custGeom>
              <a:rect b="b" l="l" r="r" t="t"/>
              <a:pathLst>
                <a:path extrusionOk="0" h="482" w="213">
                  <a:moveTo>
                    <a:pt x="165" y="0"/>
                  </a:moveTo>
                  <a:cubicBezTo>
                    <a:pt x="151" y="0"/>
                    <a:pt x="138" y="8"/>
                    <a:pt x="131" y="22"/>
                  </a:cubicBezTo>
                  <a:lnTo>
                    <a:pt x="131" y="26"/>
                  </a:lnTo>
                  <a:cubicBezTo>
                    <a:pt x="122" y="49"/>
                    <a:pt x="113" y="67"/>
                    <a:pt x="109" y="89"/>
                  </a:cubicBezTo>
                  <a:cubicBezTo>
                    <a:pt x="95" y="125"/>
                    <a:pt x="77" y="175"/>
                    <a:pt x="59" y="229"/>
                  </a:cubicBezTo>
                  <a:cubicBezTo>
                    <a:pt x="50" y="251"/>
                    <a:pt x="46" y="282"/>
                    <a:pt x="37" y="305"/>
                  </a:cubicBezTo>
                  <a:cubicBezTo>
                    <a:pt x="23" y="327"/>
                    <a:pt x="23" y="354"/>
                    <a:pt x="14" y="372"/>
                  </a:cubicBezTo>
                  <a:cubicBezTo>
                    <a:pt x="10" y="395"/>
                    <a:pt x="5" y="417"/>
                    <a:pt x="1" y="444"/>
                  </a:cubicBezTo>
                  <a:cubicBezTo>
                    <a:pt x="1" y="453"/>
                    <a:pt x="5" y="462"/>
                    <a:pt x="10" y="471"/>
                  </a:cubicBezTo>
                  <a:cubicBezTo>
                    <a:pt x="16" y="478"/>
                    <a:pt x="26" y="482"/>
                    <a:pt x="37" y="482"/>
                  </a:cubicBezTo>
                  <a:cubicBezTo>
                    <a:pt x="47" y="482"/>
                    <a:pt x="57" y="478"/>
                    <a:pt x="64" y="471"/>
                  </a:cubicBezTo>
                  <a:cubicBezTo>
                    <a:pt x="82" y="453"/>
                    <a:pt x="100" y="435"/>
                    <a:pt x="113" y="413"/>
                  </a:cubicBezTo>
                  <a:cubicBezTo>
                    <a:pt x="140" y="368"/>
                    <a:pt x="167" y="318"/>
                    <a:pt x="185" y="269"/>
                  </a:cubicBezTo>
                  <a:cubicBezTo>
                    <a:pt x="194" y="238"/>
                    <a:pt x="199" y="211"/>
                    <a:pt x="208" y="184"/>
                  </a:cubicBezTo>
                  <a:cubicBezTo>
                    <a:pt x="212" y="152"/>
                    <a:pt x="212" y="125"/>
                    <a:pt x="212" y="103"/>
                  </a:cubicBezTo>
                  <a:cubicBezTo>
                    <a:pt x="212" y="85"/>
                    <a:pt x="208" y="67"/>
                    <a:pt x="203" y="49"/>
                  </a:cubicBezTo>
                  <a:cubicBezTo>
                    <a:pt x="203" y="40"/>
                    <a:pt x="203" y="31"/>
                    <a:pt x="199" y="26"/>
                  </a:cubicBezTo>
                  <a:cubicBezTo>
                    <a:pt x="199" y="17"/>
                    <a:pt x="190" y="8"/>
                    <a:pt x="181" y="4"/>
                  </a:cubicBezTo>
                  <a:cubicBezTo>
                    <a:pt x="176" y="1"/>
                    <a:pt x="171" y="0"/>
                    <a:pt x="165"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39"/>
            <p:cNvSpPr/>
            <p:nvPr/>
          </p:nvSpPr>
          <p:spPr>
            <a:xfrm>
              <a:off x="2151750" y="3260150"/>
              <a:ext cx="13750" cy="17475"/>
            </a:xfrm>
            <a:custGeom>
              <a:rect b="b" l="l" r="r" t="t"/>
              <a:pathLst>
                <a:path extrusionOk="0" h="699" w="550">
                  <a:moveTo>
                    <a:pt x="190" y="153"/>
                  </a:moveTo>
                  <a:cubicBezTo>
                    <a:pt x="198" y="153"/>
                    <a:pt x="207" y="157"/>
                    <a:pt x="225" y="168"/>
                  </a:cubicBezTo>
                  <a:cubicBezTo>
                    <a:pt x="257" y="190"/>
                    <a:pt x="284" y="217"/>
                    <a:pt x="306" y="244"/>
                  </a:cubicBezTo>
                  <a:cubicBezTo>
                    <a:pt x="356" y="307"/>
                    <a:pt x="396" y="375"/>
                    <a:pt x="423" y="451"/>
                  </a:cubicBezTo>
                  <a:cubicBezTo>
                    <a:pt x="446" y="501"/>
                    <a:pt x="459" y="550"/>
                    <a:pt x="464" y="609"/>
                  </a:cubicBezTo>
                  <a:cubicBezTo>
                    <a:pt x="466" y="615"/>
                    <a:pt x="466" y="622"/>
                    <a:pt x="465" y="627"/>
                  </a:cubicBezTo>
                  <a:lnTo>
                    <a:pt x="464" y="627"/>
                  </a:lnTo>
                  <a:cubicBezTo>
                    <a:pt x="455" y="627"/>
                    <a:pt x="441" y="622"/>
                    <a:pt x="432" y="613"/>
                  </a:cubicBezTo>
                  <a:cubicBezTo>
                    <a:pt x="383" y="586"/>
                    <a:pt x="342" y="555"/>
                    <a:pt x="302" y="514"/>
                  </a:cubicBezTo>
                  <a:cubicBezTo>
                    <a:pt x="248" y="456"/>
                    <a:pt x="203" y="393"/>
                    <a:pt x="167" y="325"/>
                  </a:cubicBezTo>
                  <a:cubicBezTo>
                    <a:pt x="153" y="289"/>
                    <a:pt x="144" y="258"/>
                    <a:pt x="140" y="217"/>
                  </a:cubicBezTo>
                  <a:cubicBezTo>
                    <a:pt x="140" y="208"/>
                    <a:pt x="140" y="199"/>
                    <a:pt x="144" y="190"/>
                  </a:cubicBezTo>
                  <a:lnTo>
                    <a:pt x="144" y="190"/>
                  </a:lnTo>
                  <a:cubicBezTo>
                    <a:pt x="143" y="191"/>
                    <a:pt x="142" y="191"/>
                    <a:pt x="141" y="191"/>
                  </a:cubicBezTo>
                  <a:cubicBezTo>
                    <a:pt x="136" y="191"/>
                    <a:pt x="172" y="158"/>
                    <a:pt x="172" y="158"/>
                  </a:cubicBezTo>
                  <a:lnTo>
                    <a:pt x="172" y="158"/>
                  </a:lnTo>
                  <a:cubicBezTo>
                    <a:pt x="172" y="158"/>
                    <a:pt x="172" y="158"/>
                    <a:pt x="171" y="159"/>
                  </a:cubicBezTo>
                  <a:cubicBezTo>
                    <a:pt x="179" y="155"/>
                    <a:pt x="184" y="153"/>
                    <a:pt x="190" y="153"/>
                  </a:cubicBezTo>
                  <a:close/>
                  <a:moveTo>
                    <a:pt x="465" y="631"/>
                  </a:moveTo>
                  <a:lnTo>
                    <a:pt x="465" y="631"/>
                  </a:lnTo>
                  <a:cubicBezTo>
                    <a:pt x="464" y="632"/>
                    <a:pt x="464" y="632"/>
                    <a:pt x="464" y="632"/>
                  </a:cubicBezTo>
                  <a:cubicBezTo>
                    <a:pt x="464" y="632"/>
                    <a:pt x="464" y="632"/>
                    <a:pt x="464" y="631"/>
                  </a:cubicBezTo>
                  <a:cubicBezTo>
                    <a:pt x="464" y="631"/>
                    <a:pt x="464" y="631"/>
                    <a:pt x="465" y="631"/>
                  </a:cubicBezTo>
                  <a:close/>
                  <a:moveTo>
                    <a:pt x="188" y="0"/>
                  </a:moveTo>
                  <a:cubicBezTo>
                    <a:pt x="154" y="0"/>
                    <a:pt x="121" y="10"/>
                    <a:pt x="90" y="33"/>
                  </a:cubicBezTo>
                  <a:lnTo>
                    <a:pt x="86" y="37"/>
                  </a:lnTo>
                  <a:lnTo>
                    <a:pt x="81" y="37"/>
                  </a:lnTo>
                  <a:lnTo>
                    <a:pt x="72" y="46"/>
                  </a:lnTo>
                  <a:lnTo>
                    <a:pt x="68" y="51"/>
                  </a:lnTo>
                  <a:lnTo>
                    <a:pt x="54" y="64"/>
                  </a:lnTo>
                  <a:lnTo>
                    <a:pt x="41" y="78"/>
                  </a:lnTo>
                  <a:cubicBezTo>
                    <a:pt x="36" y="87"/>
                    <a:pt x="32" y="96"/>
                    <a:pt x="27" y="109"/>
                  </a:cubicBezTo>
                  <a:cubicBezTo>
                    <a:pt x="5" y="141"/>
                    <a:pt x="0" y="181"/>
                    <a:pt x="5" y="222"/>
                  </a:cubicBezTo>
                  <a:cubicBezTo>
                    <a:pt x="14" y="276"/>
                    <a:pt x="32" y="330"/>
                    <a:pt x="63" y="379"/>
                  </a:cubicBezTo>
                  <a:cubicBezTo>
                    <a:pt x="113" y="451"/>
                    <a:pt x="176" y="519"/>
                    <a:pt x="248" y="573"/>
                  </a:cubicBezTo>
                  <a:cubicBezTo>
                    <a:pt x="293" y="613"/>
                    <a:pt x="347" y="649"/>
                    <a:pt x="401" y="681"/>
                  </a:cubicBezTo>
                  <a:cubicBezTo>
                    <a:pt x="419" y="690"/>
                    <a:pt x="441" y="694"/>
                    <a:pt x="464" y="699"/>
                  </a:cubicBezTo>
                  <a:lnTo>
                    <a:pt x="495" y="699"/>
                  </a:lnTo>
                  <a:lnTo>
                    <a:pt x="504" y="690"/>
                  </a:lnTo>
                  <a:lnTo>
                    <a:pt x="509" y="690"/>
                  </a:lnTo>
                  <a:lnTo>
                    <a:pt x="513" y="685"/>
                  </a:lnTo>
                  <a:lnTo>
                    <a:pt x="527" y="672"/>
                  </a:lnTo>
                  <a:cubicBezTo>
                    <a:pt x="540" y="649"/>
                    <a:pt x="549" y="627"/>
                    <a:pt x="545" y="600"/>
                  </a:cubicBezTo>
                  <a:cubicBezTo>
                    <a:pt x="545" y="537"/>
                    <a:pt x="531" y="474"/>
                    <a:pt x="518" y="415"/>
                  </a:cubicBezTo>
                  <a:cubicBezTo>
                    <a:pt x="491" y="330"/>
                    <a:pt x="459" y="244"/>
                    <a:pt x="414" y="168"/>
                  </a:cubicBezTo>
                  <a:cubicBezTo>
                    <a:pt x="387" y="118"/>
                    <a:pt x="351" y="78"/>
                    <a:pt x="306" y="42"/>
                  </a:cubicBezTo>
                  <a:cubicBezTo>
                    <a:pt x="279" y="19"/>
                    <a:pt x="243" y="6"/>
                    <a:pt x="207" y="1"/>
                  </a:cubicBezTo>
                  <a:cubicBezTo>
                    <a:pt x="201" y="1"/>
                    <a:pt x="194" y="0"/>
                    <a:pt x="188"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9"/>
            <p:cNvSpPr/>
            <p:nvPr/>
          </p:nvSpPr>
          <p:spPr>
            <a:xfrm>
              <a:off x="2164350" y="3262275"/>
              <a:ext cx="15775" cy="15625"/>
            </a:xfrm>
            <a:custGeom>
              <a:rect b="b" l="l" r="r" t="t"/>
              <a:pathLst>
                <a:path extrusionOk="0" h="625" w="631">
                  <a:moveTo>
                    <a:pt x="442" y="148"/>
                  </a:moveTo>
                  <a:cubicBezTo>
                    <a:pt x="451" y="148"/>
                    <a:pt x="456" y="152"/>
                    <a:pt x="464" y="159"/>
                  </a:cubicBezTo>
                  <a:cubicBezTo>
                    <a:pt x="463" y="158"/>
                    <a:pt x="462" y="157"/>
                    <a:pt x="462" y="157"/>
                  </a:cubicBezTo>
                  <a:lnTo>
                    <a:pt x="462" y="157"/>
                  </a:lnTo>
                  <a:cubicBezTo>
                    <a:pt x="462" y="157"/>
                    <a:pt x="489" y="196"/>
                    <a:pt x="484" y="196"/>
                  </a:cubicBezTo>
                  <a:cubicBezTo>
                    <a:pt x="483" y="196"/>
                    <a:pt x="483" y="196"/>
                    <a:pt x="482" y="195"/>
                  </a:cubicBezTo>
                  <a:cubicBezTo>
                    <a:pt x="482" y="204"/>
                    <a:pt x="482" y="213"/>
                    <a:pt x="482" y="222"/>
                  </a:cubicBezTo>
                  <a:cubicBezTo>
                    <a:pt x="468" y="258"/>
                    <a:pt x="450" y="290"/>
                    <a:pt x="428" y="321"/>
                  </a:cubicBezTo>
                  <a:cubicBezTo>
                    <a:pt x="378" y="380"/>
                    <a:pt x="320" y="434"/>
                    <a:pt x="257" y="474"/>
                  </a:cubicBezTo>
                  <a:cubicBezTo>
                    <a:pt x="212" y="506"/>
                    <a:pt x="162" y="528"/>
                    <a:pt x="108" y="546"/>
                  </a:cubicBezTo>
                  <a:cubicBezTo>
                    <a:pt x="99" y="551"/>
                    <a:pt x="86" y="551"/>
                    <a:pt x="77" y="551"/>
                  </a:cubicBezTo>
                  <a:cubicBezTo>
                    <a:pt x="76" y="550"/>
                    <a:pt x="75" y="549"/>
                    <a:pt x="75" y="549"/>
                  </a:cubicBezTo>
                  <a:lnTo>
                    <a:pt x="75" y="549"/>
                  </a:lnTo>
                  <a:cubicBezTo>
                    <a:pt x="75" y="544"/>
                    <a:pt x="75" y="539"/>
                    <a:pt x="77" y="533"/>
                  </a:cubicBezTo>
                  <a:cubicBezTo>
                    <a:pt x="95" y="479"/>
                    <a:pt x="117" y="429"/>
                    <a:pt x="153" y="384"/>
                  </a:cubicBezTo>
                  <a:cubicBezTo>
                    <a:pt x="198" y="321"/>
                    <a:pt x="248" y="263"/>
                    <a:pt x="311" y="213"/>
                  </a:cubicBezTo>
                  <a:cubicBezTo>
                    <a:pt x="338" y="191"/>
                    <a:pt x="374" y="168"/>
                    <a:pt x="405" y="155"/>
                  </a:cubicBezTo>
                  <a:cubicBezTo>
                    <a:pt x="423" y="151"/>
                    <a:pt x="434" y="148"/>
                    <a:pt x="442" y="148"/>
                  </a:cubicBezTo>
                  <a:close/>
                  <a:moveTo>
                    <a:pt x="68" y="551"/>
                  </a:moveTo>
                  <a:cubicBezTo>
                    <a:pt x="72" y="551"/>
                    <a:pt x="72" y="551"/>
                    <a:pt x="72" y="555"/>
                  </a:cubicBezTo>
                  <a:lnTo>
                    <a:pt x="68" y="551"/>
                  </a:lnTo>
                  <a:close/>
                  <a:moveTo>
                    <a:pt x="74" y="553"/>
                  </a:moveTo>
                  <a:lnTo>
                    <a:pt x="77" y="555"/>
                  </a:lnTo>
                  <a:lnTo>
                    <a:pt x="74" y="555"/>
                  </a:lnTo>
                  <a:cubicBezTo>
                    <a:pt x="74" y="555"/>
                    <a:pt x="74" y="554"/>
                    <a:pt x="74" y="553"/>
                  </a:cubicBezTo>
                  <a:close/>
                  <a:moveTo>
                    <a:pt x="447" y="1"/>
                  </a:moveTo>
                  <a:cubicBezTo>
                    <a:pt x="415" y="1"/>
                    <a:pt x="386" y="9"/>
                    <a:pt x="360" y="20"/>
                  </a:cubicBezTo>
                  <a:cubicBezTo>
                    <a:pt x="311" y="42"/>
                    <a:pt x="266" y="78"/>
                    <a:pt x="230" y="119"/>
                  </a:cubicBezTo>
                  <a:cubicBezTo>
                    <a:pt x="167" y="186"/>
                    <a:pt x="117" y="258"/>
                    <a:pt x="77" y="335"/>
                  </a:cubicBezTo>
                  <a:cubicBezTo>
                    <a:pt x="45" y="393"/>
                    <a:pt x="23" y="452"/>
                    <a:pt x="5" y="515"/>
                  </a:cubicBezTo>
                  <a:cubicBezTo>
                    <a:pt x="0" y="537"/>
                    <a:pt x="0" y="560"/>
                    <a:pt x="5" y="587"/>
                  </a:cubicBezTo>
                  <a:cubicBezTo>
                    <a:pt x="9" y="591"/>
                    <a:pt x="14" y="600"/>
                    <a:pt x="18" y="605"/>
                  </a:cubicBezTo>
                  <a:lnTo>
                    <a:pt x="23" y="609"/>
                  </a:lnTo>
                  <a:cubicBezTo>
                    <a:pt x="23" y="609"/>
                    <a:pt x="23" y="609"/>
                    <a:pt x="27" y="614"/>
                  </a:cubicBezTo>
                  <a:lnTo>
                    <a:pt x="32" y="614"/>
                  </a:lnTo>
                  <a:cubicBezTo>
                    <a:pt x="41" y="618"/>
                    <a:pt x="50" y="623"/>
                    <a:pt x="63" y="623"/>
                  </a:cubicBezTo>
                  <a:cubicBezTo>
                    <a:pt x="70" y="624"/>
                    <a:pt x="76" y="624"/>
                    <a:pt x="82" y="624"/>
                  </a:cubicBezTo>
                  <a:cubicBezTo>
                    <a:pt x="97" y="624"/>
                    <a:pt x="110" y="621"/>
                    <a:pt x="126" y="618"/>
                  </a:cubicBezTo>
                  <a:cubicBezTo>
                    <a:pt x="185" y="605"/>
                    <a:pt x="248" y="582"/>
                    <a:pt x="302" y="551"/>
                  </a:cubicBezTo>
                  <a:cubicBezTo>
                    <a:pt x="383" y="510"/>
                    <a:pt x="455" y="461"/>
                    <a:pt x="522" y="402"/>
                  </a:cubicBezTo>
                  <a:cubicBezTo>
                    <a:pt x="563" y="362"/>
                    <a:pt x="594" y="312"/>
                    <a:pt x="617" y="258"/>
                  </a:cubicBezTo>
                  <a:cubicBezTo>
                    <a:pt x="626" y="222"/>
                    <a:pt x="630" y="182"/>
                    <a:pt x="621" y="146"/>
                  </a:cubicBezTo>
                  <a:cubicBezTo>
                    <a:pt x="617" y="137"/>
                    <a:pt x="612" y="123"/>
                    <a:pt x="608" y="114"/>
                  </a:cubicBezTo>
                  <a:lnTo>
                    <a:pt x="599" y="96"/>
                  </a:lnTo>
                  <a:lnTo>
                    <a:pt x="590" y="83"/>
                  </a:lnTo>
                  <a:lnTo>
                    <a:pt x="585" y="74"/>
                  </a:lnTo>
                  <a:lnTo>
                    <a:pt x="576" y="65"/>
                  </a:lnTo>
                  <a:lnTo>
                    <a:pt x="572" y="60"/>
                  </a:lnTo>
                  <a:cubicBezTo>
                    <a:pt x="545" y="29"/>
                    <a:pt x="509" y="6"/>
                    <a:pt x="468" y="2"/>
                  </a:cubicBezTo>
                  <a:cubicBezTo>
                    <a:pt x="461" y="1"/>
                    <a:pt x="454" y="1"/>
                    <a:pt x="44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9"/>
            <p:cNvSpPr/>
            <p:nvPr/>
          </p:nvSpPr>
          <p:spPr>
            <a:xfrm>
              <a:off x="2154900" y="3286475"/>
              <a:ext cx="24325" cy="5450"/>
            </a:xfrm>
            <a:custGeom>
              <a:rect b="b" l="l" r="r" t="t"/>
              <a:pathLst>
                <a:path extrusionOk="0" h="218" w="973">
                  <a:moveTo>
                    <a:pt x="512" y="0"/>
                  </a:moveTo>
                  <a:cubicBezTo>
                    <a:pt x="500" y="0"/>
                    <a:pt x="489" y="1"/>
                    <a:pt x="477" y="1"/>
                  </a:cubicBezTo>
                  <a:cubicBezTo>
                    <a:pt x="419" y="1"/>
                    <a:pt x="360" y="10"/>
                    <a:pt x="297" y="23"/>
                  </a:cubicBezTo>
                  <a:cubicBezTo>
                    <a:pt x="270" y="28"/>
                    <a:pt x="243" y="37"/>
                    <a:pt x="216" y="46"/>
                  </a:cubicBezTo>
                  <a:cubicBezTo>
                    <a:pt x="194" y="55"/>
                    <a:pt x="171" y="64"/>
                    <a:pt x="149" y="73"/>
                  </a:cubicBezTo>
                  <a:cubicBezTo>
                    <a:pt x="113" y="91"/>
                    <a:pt x="81" y="109"/>
                    <a:pt x="50" y="131"/>
                  </a:cubicBezTo>
                  <a:lnTo>
                    <a:pt x="18" y="158"/>
                  </a:lnTo>
                  <a:cubicBezTo>
                    <a:pt x="5" y="167"/>
                    <a:pt x="0" y="190"/>
                    <a:pt x="14" y="203"/>
                  </a:cubicBezTo>
                  <a:cubicBezTo>
                    <a:pt x="17" y="212"/>
                    <a:pt x="25" y="217"/>
                    <a:pt x="35" y="217"/>
                  </a:cubicBezTo>
                  <a:cubicBezTo>
                    <a:pt x="40" y="217"/>
                    <a:pt x="45" y="216"/>
                    <a:pt x="50" y="212"/>
                  </a:cubicBezTo>
                  <a:lnTo>
                    <a:pt x="54" y="212"/>
                  </a:lnTo>
                  <a:lnTo>
                    <a:pt x="90" y="199"/>
                  </a:lnTo>
                  <a:cubicBezTo>
                    <a:pt x="117" y="185"/>
                    <a:pt x="149" y="176"/>
                    <a:pt x="185" y="167"/>
                  </a:cubicBezTo>
                  <a:cubicBezTo>
                    <a:pt x="203" y="158"/>
                    <a:pt x="225" y="154"/>
                    <a:pt x="248" y="149"/>
                  </a:cubicBezTo>
                  <a:cubicBezTo>
                    <a:pt x="270" y="140"/>
                    <a:pt x="297" y="140"/>
                    <a:pt x="320" y="136"/>
                  </a:cubicBezTo>
                  <a:cubicBezTo>
                    <a:pt x="374" y="127"/>
                    <a:pt x="428" y="122"/>
                    <a:pt x="482" y="122"/>
                  </a:cubicBezTo>
                  <a:cubicBezTo>
                    <a:pt x="498" y="121"/>
                    <a:pt x="513" y="121"/>
                    <a:pt x="529" y="121"/>
                  </a:cubicBezTo>
                  <a:cubicBezTo>
                    <a:pt x="567" y="121"/>
                    <a:pt x="606" y="124"/>
                    <a:pt x="644" y="127"/>
                  </a:cubicBezTo>
                  <a:cubicBezTo>
                    <a:pt x="698" y="131"/>
                    <a:pt x="747" y="136"/>
                    <a:pt x="788" y="145"/>
                  </a:cubicBezTo>
                  <a:cubicBezTo>
                    <a:pt x="873" y="154"/>
                    <a:pt x="932" y="167"/>
                    <a:pt x="932" y="167"/>
                  </a:cubicBezTo>
                  <a:cubicBezTo>
                    <a:pt x="950" y="167"/>
                    <a:pt x="963" y="158"/>
                    <a:pt x="968" y="140"/>
                  </a:cubicBezTo>
                  <a:cubicBezTo>
                    <a:pt x="972" y="127"/>
                    <a:pt x="963" y="109"/>
                    <a:pt x="954" y="104"/>
                  </a:cubicBezTo>
                  <a:cubicBezTo>
                    <a:pt x="905" y="82"/>
                    <a:pt x="860" y="59"/>
                    <a:pt x="810" y="46"/>
                  </a:cubicBezTo>
                  <a:cubicBezTo>
                    <a:pt x="713" y="18"/>
                    <a:pt x="613" y="0"/>
                    <a:pt x="512"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9"/>
            <p:cNvSpPr/>
            <p:nvPr/>
          </p:nvSpPr>
          <p:spPr>
            <a:xfrm>
              <a:off x="2157150" y="3297525"/>
              <a:ext cx="22625" cy="6250"/>
            </a:xfrm>
            <a:custGeom>
              <a:rect b="b" l="l" r="r" t="t"/>
              <a:pathLst>
                <a:path extrusionOk="0" h="250" w="905">
                  <a:moveTo>
                    <a:pt x="537" y="1"/>
                  </a:moveTo>
                  <a:cubicBezTo>
                    <a:pt x="511" y="1"/>
                    <a:pt x="485" y="2"/>
                    <a:pt x="459" y="4"/>
                  </a:cubicBezTo>
                  <a:cubicBezTo>
                    <a:pt x="401" y="13"/>
                    <a:pt x="347" y="22"/>
                    <a:pt x="288" y="40"/>
                  </a:cubicBezTo>
                  <a:cubicBezTo>
                    <a:pt x="261" y="49"/>
                    <a:pt x="239" y="58"/>
                    <a:pt x="212" y="67"/>
                  </a:cubicBezTo>
                  <a:cubicBezTo>
                    <a:pt x="189" y="81"/>
                    <a:pt x="167" y="90"/>
                    <a:pt x="144" y="103"/>
                  </a:cubicBezTo>
                  <a:cubicBezTo>
                    <a:pt x="113" y="121"/>
                    <a:pt x="81" y="139"/>
                    <a:pt x="50" y="166"/>
                  </a:cubicBezTo>
                  <a:lnTo>
                    <a:pt x="18" y="193"/>
                  </a:lnTo>
                  <a:cubicBezTo>
                    <a:pt x="5" y="202"/>
                    <a:pt x="0" y="220"/>
                    <a:pt x="9" y="238"/>
                  </a:cubicBezTo>
                  <a:cubicBezTo>
                    <a:pt x="13" y="245"/>
                    <a:pt x="23" y="249"/>
                    <a:pt x="32" y="249"/>
                  </a:cubicBezTo>
                  <a:cubicBezTo>
                    <a:pt x="35" y="249"/>
                    <a:pt x="38" y="248"/>
                    <a:pt x="41" y="247"/>
                  </a:cubicBezTo>
                  <a:lnTo>
                    <a:pt x="45" y="247"/>
                  </a:lnTo>
                  <a:lnTo>
                    <a:pt x="81" y="229"/>
                  </a:lnTo>
                  <a:cubicBezTo>
                    <a:pt x="108" y="211"/>
                    <a:pt x="140" y="198"/>
                    <a:pt x="171" y="189"/>
                  </a:cubicBezTo>
                  <a:cubicBezTo>
                    <a:pt x="189" y="180"/>
                    <a:pt x="212" y="175"/>
                    <a:pt x="230" y="166"/>
                  </a:cubicBezTo>
                  <a:cubicBezTo>
                    <a:pt x="252" y="162"/>
                    <a:pt x="275" y="157"/>
                    <a:pt x="302" y="148"/>
                  </a:cubicBezTo>
                  <a:cubicBezTo>
                    <a:pt x="351" y="139"/>
                    <a:pt x="401" y="130"/>
                    <a:pt x="450" y="126"/>
                  </a:cubicBezTo>
                  <a:cubicBezTo>
                    <a:pt x="485" y="123"/>
                    <a:pt x="520" y="119"/>
                    <a:pt x="557" y="119"/>
                  </a:cubicBezTo>
                  <a:cubicBezTo>
                    <a:pt x="572" y="119"/>
                    <a:pt x="587" y="120"/>
                    <a:pt x="603" y="121"/>
                  </a:cubicBezTo>
                  <a:cubicBezTo>
                    <a:pt x="648" y="121"/>
                    <a:pt x="698" y="121"/>
                    <a:pt x="734" y="126"/>
                  </a:cubicBezTo>
                  <a:cubicBezTo>
                    <a:pt x="810" y="130"/>
                    <a:pt x="864" y="139"/>
                    <a:pt x="864" y="139"/>
                  </a:cubicBezTo>
                  <a:cubicBezTo>
                    <a:pt x="882" y="139"/>
                    <a:pt x="896" y="126"/>
                    <a:pt x="900" y="108"/>
                  </a:cubicBezTo>
                  <a:cubicBezTo>
                    <a:pt x="905" y="99"/>
                    <a:pt x="900" y="81"/>
                    <a:pt x="887" y="76"/>
                  </a:cubicBezTo>
                  <a:cubicBezTo>
                    <a:pt x="846" y="54"/>
                    <a:pt x="806" y="40"/>
                    <a:pt x="761" y="27"/>
                  </a:cubicBezTo>
                  <a:cubicBezTo>
                    <a:pt x="687" y="10"/>
                    <a:pt x="611" y="1"/>
                    <a:pt x="53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9"/>
            <p:cNvSpPr/>
            <p:nvPr/>
          </p:nvSpPr>
          <p:spPr>
            <a:xfrm>
              <a:off x="2153425" y="3276600"/>
              <a:ext cx="26025" cy="7325"/>
            </a:xfrm>
            <a:custGeom>
              <a:rect b="b" l="l" r="r" t="t"/>
              <a:pathLst>
                <a:path extrusionOk="0" h="293" w="1041">
                  <a:moveTo>
                    <a:pt x="532" y="0"/>
                  </a:moveTo>
                  <a:cubicBezTo>
                    <a:pt x="496" y="5"/>
                    <a:pt x="460" y="9"/>
                    <a:pt x="428" y="14"/>
                  </a:cubicBezTo>
                  <a:cubicBezTo>
                    <a:pt x="392" y="18"/>
                    <a:pt x="361" y="27"/>
                    <a:pt x="329" y="36"/>
                  </a:cubicBezTo>
                  <a:cubicBezTo>
                    <a:pt x="298" y="45"/>
                    <a:pt x="266" y="59"/>
                    <a:pt x="239" y="72"/>
                  </a:cubicBezTo>
                  <a:cubicBezTo>
                    <a:pt x="212" y="86"/>
                    <a:pt x="185" y="99"/>
                    <a:pt x="163" y="113"/>
                  </a:cubicBezTo>
                  <a:cubicBezTo>
                    <a:pt x="122" y="135"/>
                    <a:pt x="86" y="162"/>
                    <a:pt x="55" y="194"/>
                  </a:cubicBezTo>
                  <a:lnTo>
                    <a:pt x="19" y="230"/>
                  </a:lnTo>
                  <a:cubicBezTo>
                    <a:pt x="5" y="243"/>
                    <a:pt x="1" y="266"/>
                    <a:pt x="14" y="279"/>
                  </a:cubicBezTo>
                  <a:cubicBezTo>
                    <a:pt x="20" y="288"/>
                    <a:pt x="30" y="293"/>
                    <a:pt x="39" y="293"/>
                  </a:cubicBezTo>
                  <a:cubicBezTo>
                    <a:pt x="45" y="293"/>
                    <a:pt x="50" y="291"/>
                    <a:pt x="55" y="288"/>
                  </a:cubicBezTo>
                  <a:lnTo>
                    <a:pt x="59" y="284"/>
                  </a:lnTo>
                  <a:lnTo>
                    <a:pt x="100" y="266"/>
                  </a:lnTo>
                  <a:lnTo>
                    <a:pt x="140" y="239"/>
                  </a:lnTo>
                  <a:cubicBezTo>
                    <a:pt x="158" y="230"/>
                    <a:pt x="181" y="225"/>
                    <a:pt x="199" y="216"/>
                  </a:cubicBezTo>
                  <a:cubicBezTo>
                    <a:pt x="244" y="194"/>
                    <a:pt x="293" y="176"/>
                    <a:pt x="347" y="167"/>
                  </a:cubicBezTo>
                  <a:cubicBezTo>
                    <a:pt x="374" y="158"/>
                    <a:pt x="401" y="153"/>
                    <a:pt x="428" y="149"/>
                  </a:cubicBezTo>
                  <a:cubicBezTo>
                    <a:pt x="460" y="144"/>
                    <a:pt x="487" y="144"/>
                    <a:pt x="518" y="144"/>
                  </a:cubicBezTo>
                  <a:cubicBezTo>
                    <a:pt x="547" y="142"/>
                    <a:pt x="576" y="141"/>
                    <a:pt x="604" y="141"/>
                  </a:cubicBezTo>
                  <a:cubicBezTo>
                    <a:pt x="632" y="141"/>
                    <a:pt x="660" y="142"/>
                    <a:pt x="689" y="144"/>
                  </a:cubicBezTo>
                  <a:cubicBezTo>
                    <a:pt x="748" y="153"/>
                    <a:pt x="797" y="158"/>
                    <a:pt x="842" y="162"/>
                  </a:cubicBezTo>
                  <a:cubicBezTo>
                    <a:pt x="932" y="180"/>
                    <a:pt x="986" y="194"/>
                    <a:pt x="986" y="194"/>
                  </a:cubicBezTo>
                  <a:cubicBezTo>
                    <a:pt x="989" y="194"/>
                    <a:pt x="992" y="194"/>
                    <a:pt x="995" y="194"/>
                  </a:cubicBezTo>
                  <a:cubicBezTo>
                    <a:pt x="1013" y="194"/>
                    <a:pt x="1028" y="182"/>
                    <a:pt x="1036" y="167"/>
                  </a:cubicBezTo>
                  <a:cubicBezTo>
                    <a:pt x="1040" y="153"/>
                    <a:pt x="1036" y="135"/>
                    <a:pt x="1027" y="126"/>
                  </a:cubicBezTo>
                  <a:cubicBezTo>
                    <a:pt x="982" y="95"/>
                    <a:pt x="932" y="72"/>
                    <a:pt x="883" y="54"/>
                  </a:cubicBezTo>
                  <a:cubicBezTo>
                    <a:pt x="833" y="36"/>
                    <a:pt x="779" y="23"/>
                    <a:pt x="725" y="14"/>
                  </a:cubicBezTo>
                  <a:cubicBezTo>
                    <a:pt x="658" y="5"/>
                    <a:pt x="595" y="0"/>
                    <a:pt x="532"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9"/>
            <p:cNvSpPr/>
            <p:nvPr/>
          </p:nvSpPr>
          <p:spPr>
            <a:xfrm>
              <a:off x="2033325" y="3254750"/>
              <a:ext cx="13625" cy="17600"/>
            </a:xfrm>
            <a:custGeom>
              <a:rect b="b" l="l" r="r" t="t"/>
              <a:pathLst>
                <a:path extrusionOk="0" h="704" w="545">
                  <a:moveTo>
                    <a:pt x="196" y="153"/>
                  </a:moveTo>
                  <a:cubicBezTo>
                    <a:pt x="203" y="153"/>
                    <a:pt x="212" y="156"/>
                    <a:pt x="230" y="163"/>
                  </a:cubicBezTo>
                  <a:cubicBezTo>
                    <a:pt x="257" y="186"/>
                    <a:pt x="284" y="213"/>
                    <a:pt x="311" y="244"/>
                  </a:cubicBezTo>
                  <a:cubicBezTo>
                    <a:pt x="356" y="307"/>
                    <a:pt x="396" y="375"/>
                    <a:pt x="428" y="447"/>
                  </a:cubicBezTo>
                  <a:cubicBezTo>
                    <a:pt x="446" y="496"/>
                    <a:pt x="464" y="550"/>
                    <a:pt x="468" y="604"/>
                  </a:cubicBezTo>
                  <a:cubicBezTo>
                    <a:pt x="468" y="613"/>
                    <a:pt x="467" y="621"/>
                    <a:pt x="467" y="626"/>
                  </a:cubicBezTo>
                  <a:lnTo>
                    <a:pt x="467" y="626"/>
                  </a:lnTo>
                  <a:cubicBezTo>
                    <a:pt x="458" y="622"/>
                    <a:pt x="445" y="617"/>
                    <a:pt x="437" y="613"/>
                  </a:cubicBezTo>
                  <a:cubicBezTo>
                    <a:pt x="387" y="586"/>
                    <a:pt x="347" y="550"/>
                    <a:pt x="306" y="514"/>
                  </a:cubicBezTo>
                  <a:cubicBezTo>
                    <a:pt x="252" y="456"/>
                    <a:pt x="207" y="393"/>
                    <a:pt x="171" y="325"/>
                  </a:cubicBezTo>
                  <a:cubicBezTo>
                    <a:pt x="158" y="289"/>
                    <a:pt x="149" y="253"/>
                    <a:pt x="144" y="217"/>
                  </a:cubicBezTo>
                  <a:cubicBezTo>
                    <a:pt x="144" y="208"/>
                    <a:pt x="144" y="199"/>
                    <a:pt x="149" y="190"/>
                  </a:cubicBezTo>
                  <a:lnTo>
                    <a:pt x="149" y="190"/>
                  </a:lnTo>
                  <a:cubicBezTo>
                    <a:pt x="148" y="191"/>
                    <a:pt x="147" y="191"/>
                    <a:pt x="147" y="191"/>
                  </a:cubicBezTo>
                  <a:cubicBezTo>
                    <a:pt x="137" y="191"/>
                    <a:pt x="173" y="156"/>
                    <a:pt x="177" y="156"/>
                  </a:cubicBezTo>
                  <a:lnTo>
                    <a:pt x="177" y="156"/>
                  </a:lnTo>
                  <a:cubicBezTo>
                    <a:pt x="177" y="156"/>
                    <a:pt x="177" y="157"/>
                    <a:pt x="176" y="159"/>
                  </a:cubicBezTo>
                  <a:cubicBezTo>
                    <a:pt x="184" y="155"/>
                    <a:pt x="189" y="153"/>
                    <a:pt x="196" y="153"/>
                  </a:cubicBezTo>
                  <a:close/>
                  <a:moveTo>
                    <a:pt x="188" y="0"/>
                  </a:moveTo>
                  <a:cubicBezTo>
                    <a:pt x="154" y="0"/>
                    <a:pt x="121" y="10"/>
                    <a:pt x="90" y="33"/>
                  </a:cubicBezTo>
                  <a:lnTo>
                    <a:pt x="86" y="37"/>
                  </a:lnTo>
                  <a:lnTo>
                    <a:pt x="77" y="46"/>
                  </a:lnTo>
                  <a:lnTo>
                    <a:pt x="68" y="51"/>
                  </a:lnTo>
                  <a:lnTo>
                    <a:pt x="54" y="64"/>
                  </a:lnTo>
                  <a:lnTo>
                    <a:pt x="45" y="78"/>
                  </a:lnTo>
                  <a:cubicBezTo>
                    <a:pt x="36" y="87"/>
                    <a:pt x="32" y="96"/>
                    <a:pt x="27" y="109"/>
                  </a:cubicBezTo>
                  <a:cubicBezTo>
                    <a:pt x="9" y="141"/>
                    <a:pt x="0" y="181"/>
                    <a:pt x="5" y="222"/>
                  </a:cubicBezTo>
                  <a:cubicBezTo>
                    <a:pt x="14" y="276"/>
                    <a:pt x="36" y="330"/>
                    <a:pt x="68" y="379"/>
                  </a:cubicBezTo>
                  <a:cubicBezTo>
                    <a:pt x="117" y="451"/>
                    <a:pt x="176" y="519"/>
                    <a:pt x="248" y="573"/>
                  </a:cubicBezTo>
                  <a:cubicBezTo>
                    <a:pt x="293" y="618"/>
                    <a:pt x="347" y="654"/>
                    <a:pt x="405" y="685"/>
                  </a:cubicBezTo>
                  <a:cubicBezTo>
                    <a:pt x="423" y="694"/>
                    <a:pt x="441" y="699"/>
                    <a:pt x="464" y="703"/>
                  </a:cubicBezTo>
                  <a:cubicBezTo>
                    <a:pt x="477" y="703"/>
                    <a:pt x="486" y="699"/>
                    <a:pt x="495" y="699"/>
                  </a:cubicBezTo>
                  <a:lnTo>
                    <a:pt x="500" y="690"/>
                  </a:lnTo>
                  <a:lnTo>
                    <a:pt x="509" y="690"/>
                  </a:lnTo>
                  <a:cubicBezTo>
                    <a:pt x="513" y="685"/>
                    <a:pt x="522" y="676"/>
                    <a:pt x="527" y="672"/>
                  </a:cubicBezTo>
                  <a:cubicBezTo>
                    <a:pt x="540" y="649"/>
                    <a:pt x="545" y="627"/>
                    <a:pt x="545" y="600"/>
                  </a:cubicBezTo>
                  <a:cubicBezTo>
                    <a:pt x="540" y="537"/>
                    <a:pt x="531" y="474"/>
                    <a:pt x="513" y="415"/>
                  </a:cubicBezTo>
                  <a:cubicBezTo>
                    <a:pt x="491" y="330"/>
                    <a:pt x="459" y="244"/>
                    <a:pt x="414" y="168"/>
                  </a:cubicBezTo>
                  <a:cubicBezTo>
                    <a:pt x="387" y="118"/>
                    <a:pt x="351" y="78"/>
                    <a:pt x="306" y="42"/>
                  </a:cubicBezTo>
                  <a:cubicBezTo>
                    <a:pt x="279" y="19"/>
                    <a:pt x="243" y="6"/>
                    <a:pt x="207" y="1"/>
                  </a:cubicBezTo>
                  <a:cubicBezTo>
                    <a:pt x="201" y="1"/>
                    <a:pt x="194" y="0"/>
                    <a:pt x="188"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9"/>
            <p:cNvSpPr/>
            <p:nvPr/>
          </p:nvSpPr>
          <p:spPr>
            <a:xfrm>
              <a:off x="2045925" y="3256875"/>
              <a:ext cx="15650" cy="15700"/>
            </a:xfrm>
            <a:custGeom>
              <a:rect b="b" l="l" r="r" t="t"/>
              <a:pathLst>
                <a:path extrusionOk="0" h="628" w="626">
                  <a:moveTo>
                    <a:pt x="438" y="149"/>
                  </a:moveTo>
                  <a:cubicBezTo>
                    <a:pt x="447" y="149"/>
                    <a:pt x="452" y="152"/>
                    <a:pt x="459" y="159"/>
                  </a:cubicBezTo>
                  <a:cubicBezTo>
                    <a:pt x="458" y="158"/>
                    <a:pt x="458" y="157"/>
                    <a:pt x="458" y="157"/>
                  </a:cubicBezTo>
                  <a:lnTo>
                    <a:pt x="458" y="157"/>
                  </a:lnTo>
                  <a:cubicBezTo>
                    <a:pt x="459" y="157"/>
                    <a:pt x="488" y="196"/>
                    <a:pt x="480" y="196"/>
                  </a:cubicBezTo>
                  <a:cubicBezTo>
                    <a:pt x="479" y="196"/>
                    <a:pt x="478" y="196"/>
                    <a:pt x="477" y="195"/>
                  </a:cubicBezTo>
                  <a:cubicBezTo>
                    <a:pt x="477" y="204"/>
                    <a:pt x="477" y="213"/>
                    <a:pt x="477" y="222"/>
                  </a:cubicBezTo>
                  <a:cubicBezTo>
                    <a:pt x="468" y="258"/>
                    <a:pt x="450" y="290"/>
                    <a:pt x="428" y="321"/>
                  </a:cubicBezTo>
                  <a:cubicBezTo>
                    <a:pt x="378" y="380"/>
                    <a:pt x="320" y="429"/>
                    <a:pt x="252" y="474"/>
                  </a:cubicBezTo>
                  <a:cubicBezTo>
                    <a:pt x="207" y="506"/>
                    <a:pt x="158" y="528"/>
                    <a:pt x="104" y="546"/>
                  </a:cubicBezTo>
                  <a:cubicBezTo>
                    <a:pt x="95" y="550"/>
                    <a:pt x="83" y="551"/>
                    <a:pt x="74" y="551"/>
                  </a:cubicBezTo>
                  <a:lnTo>
                    <a:pt x="74" y="551"/>
                  </a:lnTo>
                  <a:cubicBezTo>
                    <a:pt x="74" y="546"/>
                    <a:pt x="74" y="539"/>
                    <a:pt x="77" y="533"/>
                  </a:cubicBezTo>
                  <a:cubicBezTo>
                    <a:pt x="90" y="479"/>
                    <a:pt x="117" y="429"/>
                    <a:pt x="149" y="384"/>
                  </a:cubicBezTo>
                  <a:cubicBezTo>
                    <a:pt x="194" y="321"/>
                    <a:pt x="248" y="263"/>
                    <a:pt x="306" y="213"/>
                  </a:cubicBezTo>
                  <a:cubicBezTo>
                    <a:pt x="338" y="186"/>
                    <a:pt x="369" y="168"/>
                    <a:pt x="405" y="155"/>
                  </a:cubicBezTo>
                  <a:cubicBezTo>
                    <a:pt x="421" y="151"/>
                    <a:pt x="431" y="149"/>
                    <a:pt x="438" y="149"/>
                  </a:cubicBezTo>
                  <a:close/>
                  <a:moveTo>
                    <a:pt x="63" y="551"/>
                  </a:moveTo>
                  <a:cubicBezTo>
                    <a:pt x="68" y="551"/>
                    <a:pt x="68" y="551"/>
                    <a:pt x="72" y="555"/>
                  </a:cubicBezTo>
                  <a:lnTo>
                    <a:pt x="68" y="555"/>
                  </a:lnTo>
                  <a:lnTo>
                    <a:pt x="63" y="551"/>
                  </a:lnTo>
                  <a:close/>
                  <a:moveTo>
                    <a:pt x="445" y="1"/>
                  </a:moveTo>
                  <a:cubicBezTo>
                    <a:pt x="415" y="1"/>
                    <a:pt x="386" y="9"/>
                    <a:pt x="360" y="20"/>
                  </a:cubicBezTo>
                  <a:cubicBezTo>
                    <a:pt x="306" y="42"/>
                    <a:pt x="261" y="78"/>
                    <a:pt x="225" y="119"/>
                  </a:cubicBezTo>
                  <a:cubicBezTo>
                    <a:pt x="167" y="186"/>
                    <a:pt x="117" y="258"/>
                    <a:pt x="77" y="335"/>
                  </a:cubicBezTo>
                  <a:cubicBezTo>
                    <a:pt x="45" y="393"/>
                    <a:pt x="23" y="452"/>
                    <a:pt x="5" y="510"/>
                  </a:cubicBezTo>
                  <a:cubicBezTo>
                    <a:pt x="0" y="537"/>
                    <a:pt x="0" y="560"/>
                    <a:pt x="5" y="582"/>
                  </a:cubicBezTo>
                  <a:cubicBezTo>
                    <a:pt x="9" y="591"/>
                    <a:pt x="14" y="596"/>
                    <a:pt x="18" y="605"/>
                  </a:cubicBezTo>
                  <a:lnTo>
                    <a:pt x="23" y="609"/>
                  </a:lnTo>
                  <a:lnTo>
                    <a:pt x="27" y="609"/>
                  </a:lnTo>
                  <a:lnTo>
                    <a:pt x="32" y="618"/>
                  </a:lnTo>
                  <a:cubicBezTo>
                    <a:pt x="41" y="618"/>
                    <a:pt x="50" y="623"/>
                    <a:pt x="63" y="627"/>
                  </a:cubicBezTo>
                  <a:cubicBezTo>
                    <a:pt x="81" y="627"/>
                    <a:pt x="104" y="627"/>
                    <a:pt x="122" y="623"/>
                  </a:cubicBezTo>
                  <a:cubicBezTo>
                    <a:pt x="185" y="605"/>
                    <a:pt x="243" y="582"/>
                    <a:pt x="302" y="551"/>
                  </a:cubicBezTo>
                  <a:cubicBezTo>
                    <a:pt x="378" y="515"/>
                    <a:pt x="455" y="461"/>
                    <a:pt x="518" y="402"/>
                  </a:cubicBezTo>
                  <a:cubicBezTo>
                    <a:pt x="563" y="362"/>
                    <a:pt x="594" y="317"/>
                    <a:pt x="612" y="263"/>
                  </a:cubicBezTo>
                  <a:cubicBezTo>
                    <a:pt x="626" y="227"/>
                    <a:pt x="626" y="186"/>
                    <a:pt x="617" y="150"/>
                  </a:cubicBezTo>
                  <a:cubicBezTo>
                    <a:pt x="617" y="137"/>
                    <a:pt x="612" y="128"/>
                    <a:pt x="608" y="114"/>
                  </a:cubicBezTo>
                  <a:lnTo>
                    <a:pt x="599" y="101"/>
                  </a:lnTo>
                  <a:lnTo>
                    <a:pt x="590" y="83"/>
                  </a:lnTo>
                  <a:lnTo>
                    <a:pt x="585" y="74"/>
                  </a:lnTo>
                  <a:lnTo>
                    <a:pt x="576" y="65"/>
                  </a:lnTo>
                  <a:lnTo>
                    <a:pt x="576" y="60"/>
                  </a:lnTo>
                  <a:lnTo>
                    <a:pt x="572" y="56"/>
                  </a:lnTo>
                  <a:cubicBezTo>
                    <a:pt x="545" y="24"/>
                    <a:pt x="504" y="6"/>
                    <a:pt x="464" y="2"/>
                  </a:cubicBezTo>
                  <a:cubicBezTo>
                    <a:pt x="457" y="1"/>
                    <a:pt x="451" y="1"/>
                    <a:pt x="445"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9"/>
            <p:cNvSpPr/>
            <p:nvPr/>
          </p:nvSpPr>
          <p:spPr>
            <a:xfrm>
              <a:off x="2036350" y="3280950"/>
              <a:ext cx="24325" cy="5600"/>
            </a:xfrm>
            <a:custGeom>
              <a:rect b="b" l="l" r="r" t="t"/>
              <a:pathLst>
                <a:path extrusionOk="0" h="224" w="973">
                  <a:moveTo>
                    <a:pt x="423" y="1"/>
                  </a:moveTo>
                  <a:cubicBezTo>
                    <a:pt x="389" y="1"/>
                    <a:pt x="354" y="2"/>
                    <a:pt x="320" y="6"/>
                  </a:cubicBezTo>
                  <a:cubicBezTo>
                    <a:pt x="289" y="11"/>
                    <a:pt x="262" y="15"/>
                    <a:pt x="235" y="20"/>
                  </a:cubicBezTo>
                  <a:cubicBezTo>
                    <a:pt x="212" y="29"/>
                    <a:pt x="185" y="33"/>
                    <a:pt x="163" y="42"/>
                  </a:cubicBezTo>
                  <a:cubicBezTo>
                    <a:pt x="127" y="56"/>
                    <a:pt x="91" y="69"/>
                    <a:pt x="59" y="92"/>
                  </a:cubicBezTo>
                  <a:lnTo>
                    <a:pt x="23" y="114"/>
                  </a:lnTo>
                  <a:cubicBezTo>
                    <a:pt x="10" y="123"/>
                    <a:pt x="1" y="141"/>
                    <a:pt x="10" y="159"/>
                  </a:cubicBezTo>
                  <a:cubicBezTo>
                    <a:pt x="17" y="166"/>
                    <a:pt x="28" y="174"/>
                    <a:pt x="38" y="174"/>
                  </a:cubicBezTo>
                  <a:cubicBezTo>
                    <a:pt x="41" y="174"/>
                    <a:pt x="43" y="173"/>
                    <a:pt x="46" y="172"/>
                  </a:cubicBezTo>
                  <a:lnTo>
                    <a:pt x="50" y="172"/>
                  </a:lnTo>
                  <a:cubicBezTo>
                    <a:pt x="50" y="172"/>
                    <a:pt x="64" y="172"/>
                    <a:pt x="91" y="163"/>
                  </a:cubicBezTo>
                  <a:cubicBezTo>
                    <a:pt x="122" y="150"/>
                    <a:pt x="154" y="145"/>
                    <a:pt x="185" y="141"/>
                  </a:cubicBezTo>
                  <a:cubicBezTo>
                    <a:pt x="208" y="132"/>
                    <a:pt x="230" y="132"/>
                    <a:pt x="253" y="128"/>
                  </a:cubicBezTo>
                  <a:cubicBezTo>
                    <a:pt x="264" y="125"/>
                    <a:pt x="276" y="125"/>
                    <a:pt x="289" y="125"/>
                  </a:cubicBezTo>
                  <a:cubicBezTo>
                    <a:pt x="301" y="125"/>
                    <a:pt x="314" y="125"/>
                    <a:pt x="325" y="123"/>
                  </a:cubicBezTo>
                  <a:cubicBezTo>
                    <a:pt x="341" y="122"/>
                    <a:pt x="356" y="121"/>
                    <a:pt x="372" y="121"/>
                  </a:cubicBezTo>
                  <a:cubicBezTo>
                    <a:pt x="410" y="121"/>
                    <a:pt x="449" y="124"/>
                    <a:pt x="487" y="128"/>
                  </a:cubicBezTo>
                  <a:cubicBezTo>
                    <a:pt x="541" y="132"/>
                    <a:pt x="599" y="141"/>
                    <a:pt x="649" y="150"/>
                  </a:cubicBezTo>
                  <a:cubicBezTo>
                    <a:pt x="703" y="163"/>
                    <a:pt x="752" y="172"/>
                    <a:pt x="793" y="181"/>
                  </a:cubicBezTo>
                  <a:cubicBezTo>
                    <a:pt x="874" y="204"/>
                    <a:pt x="928" y="222"/>
                    <a:pt x="928" y="222"/>
                  </a:cubicBezTo>
                  <a:cubicBezTo>
                    <a:pt x="931" y="223"/>
                    <a:pt x="934" y="223"/>
                    <a:pt x="937" y="223"/>
                  </a:cubicBezTo>
                  <a:cubicBezTo>
                    <a:pt x="951" y="223"/>
                    <a:pt x="964" y="214"/>
                    <a:pt x="968" y="199"/>
                  </a:cubicBezTo>
                  <a:cubicBezTo>
                    <a:pt x="973" y="186"/>
                    <a:pt x="968" y="168"/>
                    <a:pt x="959" y="163"/>
                  </a:cubicBezTo>
                  <a:cubicBezTo>
                    <a:pt x="914" y="132"/>
                    <a:pt x="869" y="110"/>
                    <a:pt x="824" y="87"/>
                  </a:cubicBezTo>
                  <a:cubicBezTo>
                    <a:pt x="698" y="29"/>
                    <a:pt x="561" y="1"/>
                    <a:pt x="423"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9"/>
            <p:cNvSpPr/>
            <p:nvPr/>
          </p:nvSpPr>
          <p:spPr>
            <a:xfrm>
              <a:off x="2037475" y="3292450"/>
              <a:ext cx="22875" cy="4875"/>
            </a:xfrm>
            <a:custGeom>
              <a:rect b="b" l="l" r="r" t="t"/>
              <a:pathLst>
                <a:path extrusionOk="0" h="195" w="915">
                  <a:moveTo>
                    <a:pt x="478" y="0"/>
                  </a:moveTo>
                  <a:cubicBezTo>
                    <a:pt x="419" y="0"/>
                    <a:pt x="361" y="5"/>
                    <a:pt x="307" y="14"/>
                  </a:cubicBezTo>
                  <a:cubicBezTo>
                    <a:pt x="280" y="18"/>
                    <a:pt x="253" y="27"/>
                    <a:pt x="226" y="36"/>
                  </a:cubicBezTo>
                  <a:cubicBezTo>
                    <a:pt x="203" y="45"/>
                    <a:pt x="181" y="50"/>
                    <a:pt x="158" y="59"/>
                  </a:cubicBezTo>
                  <a:cubicBezTo>
                    <a:pt x="122" y="72"/>
                    <a:pt x="86" y="90"/>
                    <a:pt x="55" y="113"/>
                  </a:cubicBezTo>
                  <a:lnTo>
                    <a:pt x="19" y="135"/>
                  </a:lnTo>
                  <a:cubicBezTo>
                    <a:pt x="5" y="144"/>
                    <a:pt x="1" y="162"/>
                    <a:pt x="5" y="180"/>
                  </a:cubicBezTo>
                  <a:cubicBezTo>
                    <a:pt x="8" y="189"/>
                    <a:pt x="17" y="194"/>
                    <a:pt x="25" y="194"/>
                  </a:cubicBezTo>
                  <a:cubicBezTo>
                    <a:pt x="29" y="194"/>
                    <a:pt x="34" y="193"/>
                    <a:pt x="37" y="189"/>
                  </a:cubicBezTo>
                  <a:lnTo>
                    <a:pt x="41" y="189"/>
                  </a:lnTo>
                  <a:lnTo>
                    <a:pt x="77" y="180"/>
                  </a:lnTo>
                  <a:cubicBezTo>
                    <a:pt x="109" y="167"/>
                    <a:pt x="140" y="158"/>
                    <a:pt x="172" y="149"/>
                  </a:cubicBezTo>
                  <a:cubicBezTo>
                    <a:pt x="194" y="144"/>
                    <a:pt x="212" y="140"/>
                    <a:pt x="235" y="135"/>
                  </a:cubicBezTo>
                  <a:cubicBezTo>
                    <a:pt x="257" y="131"/>
                    <a:pt x="280" y="131"/>
                    <a:pt x="307" y="126"/>
                  </a:cubicBezTo>
                  <a:cubicBezTo>
                    <a:pt x="356" y="117"/>
                    <a:pt x="406" y="117"/>
                    <a:pt x="460" y="117"/>
                  </a:cubicBezTo>
                  <a:cubicBezTo>
                    <a:pt x="509" y="117"/>
                    <a:pt x="559" y="122"/>
                    <a:pt x="608" y="131"/>
                  </a:cubicBezTo>
                  <a:cubicBezTo>
                    <a:pt x="658" y="135"/>
                    <a:pt x="703" y="140"/>
                    <a:pt x="739" y="149"/>
                  </a:cubicBezTo>
                  <a:cubicBezTo>
                    <a:pt x="815" y="162"/>
                    <a:pt x="865" y="176"/>
                    <a:pt x="865" y="176"/>
                  </a:cubicBezTo>
                  <a:cubicBezTo>
                    <a:pt x="867" y="176"/>
                    <a:pt x="869" y="177"/>
                    <a:pt x="872" y="177"/>
                  </a:cubicBezTo>
                  <a:cubicBezTo>
                    <a:pt x="887" y="177"/>
                    <a:pt x="901" y="165"/>
                    <a:pt x="905" y="153"/>
                  </a:cubicBezTo>
                  <a:cubicBezTo>
                    <a:pt x="914" y="140"/>
                    <a:pt x="910" y="122"/>
                    <a:pt x="896" y="117"/>
                  </a:cubicBezTo>
                  <a:cubicBezTo>
                    <a:pt x="856" y="90"/>
                    <a:pt x="815" y="72"/>
                    <a:pt x="775" y="54"/>
                  </a:cubicBezTo>
                  <a:cubicBezTo>
                    <a:pt x="680" y="18"/>
                    <a:pt x="577" y="0"/>
                    <a:pt x="478"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9"/>
            <p:cNvSpPr/>
            <p:nvPr/>
          </p:nvSpPr>
          <p:spPr>
            <a:xfrm>
              <a:off x="2035900" y="3271225"/>
              <a:ext cx="26250" cy="6200"/>
            </a:xfrm>
            <a:custGeom>
              <a:rect b="b" l="l" r="r" t="t"/>
              <a:pathLst>
                <a:path extrusionOk="0" h="248" w="1050">
                  <a:moveTo>
                    <a:pt x="504" y="0"/>
                  </a:moveTo>
                  <a:cubicBezTo>
                    <a:pt x="487" y="0"/>
                    <a:pt x="469" y="1"/>
                    <a:pt x="451" y="4"/>
                  </a:cubicBezTo>
                  <a:cubicBezTo>
                    <a:pt x="419" y="4"/>
                    <a:pt x="383" y="8"/>
                    <a:pt x="352" y="17"/>
                  </a:cubicBezTo>
                  <a:cubicBezTo>
                    <a:pt x="320" y="22"/>
                    <a:pt x="289" y="31"/>
                    <a:pt x="257" y="40"/>
                  </a:cubicBezTo>
                  <a:cubicBezTo>
                    <a:pt x="230" y="49"/>
                    <a:pt x="203" y="58"/>
                    <a:pt x="176" y="71"/>
                  </a:cubicBezTo>
                  <a:cubicBezTo>
                    <a:pt x="136" y="89"/>
                    <a:pt x="100" y="112"/>
                    <a:pt x="64" y="139"/>
                  </a:cubicBezTo>
                  <a:lnTo>
                    <a:pt x="23" y="170"/>
                  </a:lnTo>
                  <a:cubicBezTo>
                    <a:pt x="5" y="184"/>
                    <a:pt x="1" y="206"/>
                    <a:pt x="10" y="224"/>
                  </a:cubicBezTo>
                  <a:cubicBezTo>
                    <a:pt x="16" y="230"/>
                    <a:pt x="27" y="237"/>
                    <a:pt x="38" y="237"/>
                  </a:cubicBezTo>
                  <a:cubicBezTo>
                    <a:pt x="42" y="237"/>
                    <a:pt x="46" y="236"/>
                    <a:pt x="50" y="233"/>
                  </a:cubicBezTo>
                  <a:lnTo>
                    <a:pt x="59" y="233"/>
                  </a:lnTo>
                  <a:lnTo>
                    <a:pt x="100" y="215"/>
                  </a:lnTo>
                  <a:lnTo>
                    <a:pt x="145" y="197"/>
                  </a:lnTo>
                  <a:cubicBezTo>
                    <a:pt x="163" y="193"/>
                    <a:pt x="185" y="184"/>
                    <a:pt x="203" y="179"/>
                  </a:cubicBezTo>
                  <a:cubicBezTo>
                    <a:pt x="253" y="161"/>
                    <a:pt x="307" y="152"/>
                    <a:pt x="356" y="148"/>
                  </a:cubicBezTo>
                  <a:cubicBezTo>
                    <a:pt x="383" y="143"/>
                    <a:pt x="415" y="139"/>
                    <a:pt x="442" y="139"/>
                  </a:cubicBezTo>
                  <a:lnTo>
                    <a:pt x="532" y="139"/>
                  </a:lnTo>
                  <a:cubicBezTo>
                    <a:pt x="586" y="143"/>
                    <a:pt x="644" y="152"/>
                    <a:pt x="703" y="161"/>
                  </a:cubicBezTo>
                  <a:cubicBezTo>
                    <a:pt x="757" y="175"/>
                    <a:pt x="806" y="184"/>
                    <a:pt x="851" y="197"/>
                  </a:cubicBezTo>
                  <a:cubicBezTo>
                    <a:pt x="937" y="224"/>
                    <a:pt x="991" y="242"/>
                    <a:pt x="991" y="247"/>
                  </a:cubicBezTo>
                  <a:cubicBezTo>
                    <a:pt x="994" y="247"/>
                    <a:pt x="998" y="248"/>
                    <a:pt x="1001" y="248"/>
                  </a:cubicBezTo>
                  <a:cubicBezTo>
                    <a:pt x="1019" y="248"/>
                    <a:pt x="1033" y="238"/>
                    <a:pt x="1040" y="220"/>
                  </a:cubicBezTo>
                  <a:cubicBezTo>
                    <a:pt x="1049" y="206"/>
                    <a:pt x="1045" y="193"/>
                    <a:pt x="1036" y="184"/>
                  </a:cubicBezTo>
                  <a:cubicBezTo>
                    <a:pt x="995" y="148"/>
                    <a:pt x="950" y="121"/>
                    <a:pt x="901" y="98"/>
                  </a:cubicBezTo>
                  <a:cubicBezTo>
                    <a:pt x="851" y="71"/>
                    <a:pt x="802" y="53"/>
                    <a:pt x="748" y="35"/>
                  </a:cubicBezTo>
                  <a:cubicBezTo>
                    <a:pt x="685" y="17"/>
                    <a:pt x="622" y="8"/>
                    <a:pt x="554" y="4"/>
                  </a:cubicBezTo>
                  <a:cubicBezTo>
                    <a:pt x="538" y="1"/>
                    <a:pt x="522" y="0"/>
                    <a:pt x="504"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39"/>
            <p:cNvSpPr/>
            <p:nvPr/>
          </p:nvSpPr>
          <p:spPr>
            <a:xfrm>
              <a:off x="2048850" y="2604900"/>
              <a:ext cx="22725" cy="16500"/>
            </a:xfrm>
            <a:custGeom>
              <a:rect b="b" l="l" r="r" t="t"/>
              <a:pathLst>
                <a:path extrusionOk="0" h="660" w="909">
                  <a:moveTo>
                    <a:pt x="576" y="0"/>
                  </a:moveTo>
                  <a:cubicBezTo>
                    <a:pt x="528" y="0"/>
                    <a:pt x="476" y="7"/>
                    <a:pt x="419" y="20"/>
                  </a:cubicBezTo>
                  <a:cubicBezTo>
                    <a:pt x="180" y="79"/>
                    <a:pt x="0" y="304"/>
                    <a:pt x="36" y="421"/>
                  </a:cubicBezTo>
                  <a:cubicBezTo>
                    <a:pt x="62" y="498"/>
                    <a:pt x="169" y="659"/>
                    <a:pt x="376" y="659"/>
                  </a:cubicBezTo>
                  <a:cubicBezTo>
                    <a:pt x="423" y="659"/>
                    <a:pt x="474" y="651"/>
                    <a:pt x="531" y="632"/>
                  </a:cubicBezTo>
                  <a:cubicBezTo>
                    <a:pt x="841" y="524"/>
                    <a:pt x="909" y="304"/>
                    <a:pt x="868" y="182"/>
                  </a:cubicBezTo>
                  <a:cubicBezTo>
                    <a:pt x="831" y="69"/>
                    <a:pt x="730" y="0"/>
                    <a:pt x="576"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39"/>
            <p:cNvSpPr/>
            <p:nvPr/>
          </p:nvSpPr>
          <p:spPr>
            <a:xfrm>
              <a:off x="2049075" y="2606300"/>
              <a:ext cx="11600" cy="16200"/>
            </a:xfrm>
            <a:custGeom>
              <a:rect b="b" l="l" r="r" t="t"/>
              <a:pathLst>
                <a:path extrusionOk="0" h="648" w="464">
                  <a:moveTo>
                    <a:pt x="200" y="0"/>
                  </a:moveTo>
                  <a:cubicBezTo>
                    <a:pt x="195" y="0"/>
                    <a:pt x="189" y="2"/>
                    <a:pt x="185" y="5"/>
                  </a:cubicBezTo>
                  <a:cubicBezTo>
                    <a:pt x="140" y="32"/>
                    <a:pt x="104" y="68"/>
                    <a:pt x="77" y="104"/>
                  </a:cubicBezTo>
                  <a:cubicBezTo>
                    <a:pt x="45" y="149"/>
                    <a:pt x="18" y="194"/>
                    <a:pt x="9" y="248"/>
                  </a:cubicBezTo>
                  <a:cubicBezTo>
                    <a:pt x="0" y="279"/>
                    <a:pt x="0" y="311"/>
                    <a:pt x="5" y="342"/>
                  </a:cubicBezTo>
                  <a:cubicBezTo>
                    <a:pt x="5" y="356"/>
                    <a:pt x="9" y="374"/>
                    <a:pt x="14" y="392"/>
                  </a:cubicBezTo>
                  <a:lnTo>
                    <a:pt x="18" y="414"/>
                  </a:lnTo>
                  <a:lnTo>
                    <a:pt x="27" y="432"/>
                  </a:lnTo>
                  <a:cubicBezTo>
                    <a:pt x="54" y="491"/>
                    <a:pt x="95" y="540"/>
                    <a:pt x="144" y="581"/>
                  </a:cubicBezTo>
                  <a:cubicBezTo>
                    <a:pt x="185" y="612"/>
                    <a:pt x="234" y="635"/>
                    <a:pt x="288" y="644"/>
                  </a:cubicBezTo>
                  <a:cubicBezTo>
                    <a:pt x="308" y="646"/>
                    <a:pt x="327" y="647"/>
                    <a:pt x="346" y="647"/>
                  </a:cubicBezTo>
                  <a:cubicBezTo>
                    <a:pt x="365" y="647"/>
                    <a:pt x="383" y="646"/>
                    <a:pt x="401" y="644"/>
                  </a:cubicBezTo>
                  <a:cubicBezTo>
                    <a:pt x="414" y="639"/>
                    <a:pt x="428" y="635"/>
                    <a:pt x="441" y="630"/>
                  </a:cubicBezTo>
                  <a:cubicBezTo>
                    <a:pt x="459" y="626"/>
                    <a:pt x="464" y="608"/>
                    <a:pt x="459" y="594"/>
                  </a:cubicBezTo>
                  <a:cubicBezTo>
                    <a:pt x="455" y="581"/>
                    <a:pt x="446" y="572"/>
                    <a:pt x="432" y="572"/>
                  </a:cubicBezTo>
                  <a:lnTo>
                    <a:pt x="396" y="572"/>
                  </a:lnTo>
                  <a:cubicBezTo>
                    <a:pt x="369" y="572"/>
                    <a:pt x="342" y="563"/>
                    <a:pt x="315" y="554"/>
                  </a:cubicBezTo>
                  <a:cubicBezTo>
                    <a:pt x="279" y="545"/>
                    <a:pt x="243" y="522"/>
                    <a:pt x="212" y="500"/>
                  </a:cubicBezTo>
                  <a:cubicBezTo>
                    <a:pt x="180" y="468"/>
                    <a:pt x="153" y="437"/>
                    <a:pt x="131" y="396"/>
                  </a:cubicBezTo>
                  <a:lnTo>
                    <a:pt x="122" y="378"/>
                  </a:lnTo>
                  <a:lnTo>
                    <a:pt x="122" y="365"/>
                  </a:lnTo>
                  <a:cubicBezTo>
                    <a:pt x="117" y="356"/>
                    <a:pt x="113" y="342"/>
                    <a:pt x="113" y="333"/>
                  </a:cubicBezTo>
                  <a:cubicBezTo>
                    <a:pt x="108" y="311"/>
                    <a:pt x="108" y="293"/>
                    <a:pt x="113" y="270"/>
                  </a:cubicBezTo>
                  <a:cubicBezTo>
                    <a:pt x="117" y="230"/>
                    <a:pt x="131" y="194"/>
                    <a:pt x="153" y="158"/>
                  </a:cubicBezTo>
                  <a:cubicBezTo>
                    <a:pt x="167" y="131"/>
                    <a:pt x="185" y="108"/>
                    <a:pt x="203" y="81"/>
                  </a:cubicBezTo>
                  <a:cubicBezTo>
                    <a:pt x="216" y="63"/>
                    <a:pt x="225" y="54"/>
                    <a:pt x="225" y="54"/>
                  </a:cubicBezTo>
                  <a:cubicBezTo>
                    <a:pt x="234" y="45"/>
                    <a:pt x="234" y="27"/>
                    <a:pt x="225" y="14"/>
                  </a:cubicBezTo>
                  <a:cubicBezTo>
                    <a:pt x="219" y="5"/>
                    <a:pt x="210" y="0"/>
                    <a:pt x="200"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39"/>
            <p:cNvSpPr/>
            <p:nvPr/>
          </p:nvSpPr>
          <p:spPr>
            <a:xfrm>
              <a:off x="2114850" y="2580125"/>
              <a:ext cx="12525" cy="92050"/>
            </a:xfrm>
            <a:custGeom>
              <a:rect b="b" l="l" r="r" t="t"/>
              <a:pathLst>
                <a:path extrusionOk="0" h="3682" w="501">
                  <a:moveTo>
                    <a:pt x="136" y="1"/>
                  </a:moveTo>
                  <a:cubicBezTo>
                    <a:pt x="126" y="1"/>
                    <a:pt x="117" y="6"/>
                    <a:pt x="113" y="17"/>
                  </a:cubicBezTo>
                  <a:cubicBezTo>
                    <a:pt x="113" y="17"/>
                    <a:pt x="100" y="76"/>
                    <a:pt x="77" y="179"/>
                  </a:cubicBezTo>
                  <a:cubicBezTo>
                    <a:pt x="50" y="323"/>
                    <a:pt x="32" y="467"/>
                    <a:pt x="23" y="611"/>
                  </a:cubicBezTo>
                  <a:cubicBezTo>
                    <a:pt x="19" y="710"/>
                    <a:pt x="19" y="809"/>
                    <a:pt x="32" y="908"/>
                  </a:cubicBezTo>
                  <a:cubicBezTo>
                    <a:pt x="37" y="962"/>
                    <a:pt x="46" y="1016"/>
                    <a:pt x="64" y="1070"/>
                  </a:cubicBezTo>
                  <a:cubicBezTo>
                    <a:pt x="77" y="1124"/>
                    <a:pt x="95" y="1178"/>
                    <a:pt x="113" y="1227"/>
                  </a:cubicBezTo>
                  <a:cubicBezTo>
                    <a:pt x="190" y="1443"/>
                    <a:pt x="253" y="1668"/>
                    <a:pt x="298" y="1889"/>
                  </a:cubicBezTo>
                  <a:cubicBezTo>
                    <a:pt x="352" y="2114"/>
                    <a:pt x="374" y="2338"/>
                    <a:pt x="374" y="2563"/>
                  </a:cubicBezTo>
                  <a:cubicBezTo>
                    <a:pt x="374" y="2761"/>
                    <a:pt x="343" y="2959"/>
                    <a:pt x="284" y="3148"/>
                  </a:cubicBezTo>
                  <a:cubicBezTo>
                    <a:pt x="239" y="3279"/>
                    <a:pt x="176" y="3405"/>
                    <a:pt x="100" y="3522"/>
                  </a:cubicBezTo>
                  <a:cubicBezTo>
                    <a:pt x="73" y="3562"/>
                    <a:pt x="46" y="3598"/>
                    <a:pt x="28" y="3621"/>
                  </a:cubicBezTo>
                  <a:lnTo>
                    <a:pt x="5" y="3652"/>
                  </a:lnTo>
                  <a:cubicBezTo>
                    <a:pt x="1" y="3661"/>
                    <a:pt x="1" y="3670"/>
                    <a:pt x="5" y="3675"/>
                  </a:cubicBezTo>
                  <a:cubicBezTo>
                    <a:pt x="8" y="3679"/>
                    <a:pt x="12" y="3681"/>
                    <a:pt x="17" y="3681"/>
                  </a:cubicBezTo>
                  <a:cubicBezTo>
                    <a:pt x="21" y="3681"/>
                    <a:pt x="26" y="3679"/>
                    <a:pt x="28" y="3675"/>
                  </a:cubicBezTo>
                  <a:lnTo>
                    <a:pt x="59" y="3643"/>
                  </a:lnTo>
                  <a:cubicBezTo>
                    <a:pt x="86" y="3616"/>
                    <a:pt x="118" y="3585"/>
                    <a:pt x="140" y="3553"/>
                  </a:cubicBezTo>
                  <a:cubicBezTo>
                    <a:pt x="235" y="3441"/>
                    <a:pt x="311" y="3315"/>
                    <a:pt x="365" y="3175"/>
                  </a:cubicBezTo>
                  <a:cubicBezTo>
                    <a:pt x="442" y="2982"/>
                    <a:pt x="487" y="2779"/>
                    <a:pt x="491" y="2568"/>
                  </a:cubicBezTo>
                  <a:cubicBezTo>
                    <a:pt x="500" y="2329"/>
                    <a:pt x="478" y="2096"/>
                    <a:pt x="428" y="1862"/>
                  </a:cubicBezTo>
                  <a:cubicBezTo>
                    <a:pt x="374" y="1632"/>
                    <a:pt x="307" y="1407"/>
                    <a:pt x="226" y="1187"/>
                  </a:cubicBezTo>
                  <a:cubicBezTo>
                    <a:pt x="208" y="1133"/>
                    <a:pt x="190" y="1083"/>
                    <a:pt x="172" y="1034"/>
                  </a:cubicBezTo>
                  <a:cubicBezTo>
                    <a:pt x="158" y="984"/>
                    <a:pt x="145" y="939"/>
                    <a:pt x="136" y="890"/>
                  </a:cubicBezTo>
                  <a:cubicBezTo>
                    <a:pt x="122" y="795"/>
                    <a:pt x="113" y="705"/>
                    <a:pt x="118" y="611"/>
                  </a:cubicBezTo>
                  <a:cubicBezTo>
                    <a:pt x="113" y="467"/>
                    <a:pt x="122" y="328"/>
                    <a:pt x="136" y="184"/>
                  </a:cubicBezTo>
                  <a:cubicBezTo>
                    <a:pt x="145" y="80"/>
                    <a:pt x="154" y="26"/>
                    <a:pt x="154" y="26"/>
                  </a:cubicBezTo>
                  <a:lnTo>
                    <a:pt x="158" y="26"/>
                  </a:lnTo>
                  <a:cubicBezTo>
                    <a:pt x="161" y="10"/>
                    <a:pt x="148" y="1"/>
                    <a:pt x="1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76" name="Google Shape;2776;p39"/>
          <p:cNvPicPr preferRelativeResize="0"/>
          <p:nvPr/>
        </p:nvPicPr>
        <p:blipFill>
          <a:blip r:embed="rId3">
            <a:alphaModFix/>
          </a:blip>
          <a:stretch>
            <a:fillRect/>
          </a:stretch>
        </p:blipFill>
        <p:spPr>
          <a:xfrm rot="4">
            <a:off x="3263594" y="5164900"/>
            <a:ext cx="1062353" cy="1030601"/>
          </a:xfrm>
          <a:prstGeom prst="rect">
            <a:avLst/>
          </a:prstGeom>
          <a:noFill/>
          <a:ln>
            <a:noFill/>
          </a:ln>
        </p:spPr>
      </p:pic>
      <p:sp>
        <p:nvSpPr>
          <p:cNvPr id="2777" name="Google Shape;2777;p39"/>
          <p:cNvSpPr txBox="1"/>
          <p:nvPr/>
        </p:nvSpPr>
        <p:spPr>
          <a:xfrm>
            <a:off x="875625" y="1072375"/>
            <a:ext cx="58428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500">
                <a:solidFill>
                  <a:srgbClr val="83C5BE"/>
                </a:solidFill>
                <a:latin typeface="Lora"/>
                <a:ea typeface="Lora"/>
                <a:cs typeface="Lora"/>
                <a:sym typeface="Lora"/>
              </a:rPr>
              <a:t>Central</a:t>
            </a:r>
            <a:r>
              <a:rPr b="1" lang="en-GB" sz="2500">
                <a:solidFill>
                  <a:srgbClr val="83C5BE"/>
                </a:solidFill>
                <a:latin typeface="Lora"/>
                <a:ea typeface="Lora"/>
                <a:cs typeface="Lora"/>
                <a:sym typeface="Lora"/>
              </a:rPr>
              <a:t> Abdominal Pain</a:t>
            </a:r>
            <a:endParaRPr b="1" sz="2500">
              <a:solidFill>
                <a:srgbClr val="83C5BE"/>
              </a:solidFill>
              <a:latin typeface="Lora"/>
              <a:ea typeface="Lora"/>
              <a:cs typeface="Lora"/>
              <a:sym typeface="Lor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1" name="Shape 2781"/>
        <p:cNvGrpSpPr/>
        <p:nvPr/>
      </p:nvGrpSpPr>
      <p:grpSpPr>
        <a:xfrm>
          <a:off x="0" y="0"/>
          <a:ext cx="0" cy="0"/>
          <a:chOff x="0" y="0"/>
          <a:chExt cx="0" cy="0"/>
        </a:xfrm>
      </p:grpSpPr>
      <p:sp>
        <p:nvSpPr>
          <p:cNvPr id="2782" name="Google Shape;2782;p40"/>
          <p:cNvSpPr txBox="1"/>
          <p:nvPr/>
        </p:nvSpPr>
        <p:spPr>
          <a:xfrm>
            <a:off x="271325" y="3745046"/>
            <a:ext cx="7318200" cy="26475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2783" name="Google Shape;2783;p40"/>
          <p:cNvSpPr txBox="1"/>
          <p:nvPr/>
        </p:nvSpPr>
        <p:spPr>
          <a:xfrm>
            <a:off x="374925" y="3949096"/>
            <a:ext cx="6926100" cy="24936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Caused by S. typhi, S. paratyphi and several other Salmonella species. </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Pathophysiology:</a:t>
            </a:r>
            <a:r>
              <a:rPr lang="en-GB" sz="1000">
                <a:solidFill>
                  <a:srgbClr val="1C4588"/>
                </a:solidFill>
                <a:latin typeface="Mada"/>
                <a:ea typeface="Mada"/>
                <a:cs typeface="Mada"/>
                <a:sym typeface="Mada"/>
              </a:rPr>
              <a:t> Attaches to enterocytes </a:t>
            </a:r>
            <a:r>
              <a:rPr lang="en-GB" sz="1000">
                <a:solidFill>
                  <a:srgbClr val="1C4588"/>
                </a:solidFill>
                <a:highlight>
                  <a:schemeClr val="lt1"/>
                </a:highlight>
                <a:latin typeface="Mada"/>
                <a:ea typeface="Mada"/>
                <a:cs typeface="Mada"/>
                <a:sym typeface="Mada"/>
              </a:rPr>
              <a:t>→</a:t>
            </a:r>
            <a:r>
              <a:rPr lang="en-GB" sz="1000">
                <a:solidFill>
                  <a:srgbClr val="1C4588"/>
                </a:solidFill>
                <a:latin typeface="Mada"/>
                <a:ea typeface="Mada"/>
                <a:cs typeface="Mada"/>
                <a:sym typeface="Mada"/>
              </a:rPr>
              <a:t> endocytosis </a:t>
            </a:r>
            <a:r>
              <a:rPr lang="en-GB" sz="1000">
                <a:solidFill>
                  <a:srgbClr val="1C4588"/>
                </a:solidFill>
                <a:highlight>
                  <a:schemeClr val="lt1"/>
                </a:highlight>
                <a:latin typeface="Mada"/>
                <a:ea typeface="Mada"/>
                <a:cs typeface="Mada"/>
                <a:sym typeface="Mada"/>
              </a:rPr>
              <a:t>→</a:t>
            </a:r>
            <a:r>
              <a:rPr lang="en-GB" sz="1000">
                <a:solidFill>
                  <a:srgbClr val="1C4588"/>
                </a:solidFill>
                <a:latin typeface="Mada"/>
                <a:ea typeface="Mada"/>
                <a:cs typeface="Mada"/>
                <a:sym typeface="Mada"/>
              </a:rPr>
              <a:t> kills enterocytes </a:t>
            </a:r>
            <a:r>
              <a:rPr lang="en-GB" sz="1000">
                <a:solidFill>
                  <a:srgbClr val="1C4588"/>
                </a:solidFill>
                <a:highlight>
                  <a:schemeClr val="lt1"/>
                </a:highlight>
                <a:latin typeface="Mada"/>
                <a:ea typeface="Mada"/>
                <a:cs typeface="Mada"/>
                <a:sym typeface="Mada"/>
              </a:rPr>
              <a:t>→</a:t>
            </a:r>
            <a:r>
              <a:rPr lang="en-GB" sz="1000">
                <a:solidFill>
                  <a:srgbClr val="1C4588"/>
                </a:solidFill>
                <a:latin typeface="Mada"/>
                <a:ea typeface="Mada"/>
                <a:cs typeface="Mada"/>
                <a:sym typeface="Mada"/>
              </a:rPr>
              <a:t> enters underlying blood vessels </a:t>
            </a:r>
            <a:r>
              <a:rPr lang="en-GB" sz="1000">
                <a:solidFill>
                  <a:srgbClr val="1C4588"/>
                </a:solidFill>
                <a:highlight>
                  <a:schemeClr val="lt1"/>
                </a:highlight>
                <a:latin typeface="Mada"/>
                <a:ea typeface="Mada"/>
                <a:cs typeface="Mada"/>
                <a:sym typeface="Mada"/>
              </a:rPr>
              <a:t>→</a:t>
            </a:r>
            <a:r>
              <a:rPr lang="en-GB" sz="1000">
                <a:solidFill>
                  <a:srgbClr val="1C4588"/>
                </a:solidFill>
                <a:latin typeface="Mada"/>
                <a:ea typeface="Mada"/>
                <a:cs typeface="Mada"/>
                <a:sym typeface="Mada"/>
              </a:rPr>
              <a:t> bacteremia </a:t>
            </a:r>
            <a:r>
              <a:rPr lang="en-GB" sz="1000">
                <a:solidFill>
                  <a:srgbClr val="1C4588"/>
                </a:solidFill>
                <a:highlight>
                  <a:schemeClr val="lt1"/>
                </a:highlight>
                <a:latin typeface="Mada"/>
                <a:ea typeface="Mada"/>
                <a:cs typeface="Mada"/>
                <a:sym typeface="Mada"/>
              </a:rPr>
              <a:t>→</a:t>
            </a:r>
            <a:r>
              <a:rPr lang="en-GB" sz="1000">
                <a:solidFill>
                  <a:srgbClr val="1C4588"/>
                </a:solidFill>
                <a:latin typeface="Mada"/>
                <a:ea typeface="Mada"/>
                <a:cs typeface="Mada"/>
                <a:sym typeface="Mada"/>
              </a:rPr>
              <a:t> picked up by reticuloendothelial system </a:t>
            </a:r>
            <a:r>
              <a:rPr lang="en-GB" sz="1000">
                <a:solidFill>
                  <a:srgbClr val="1C4588"/>
                </a:solidFill>
                <a:highlight>
                  <a:schemeClr val="lt1"/>
                </a:highlight>
                <a:latin typeface="Mada"/>
                <a:ea typeface="Mada"/>
                <a:cs typeface="Mada"/>
                <a:sym typeface="Mada"/>
              </a:rPr>
              <a:t>→</a:t>
            </a:r>
            <a:r>
              <a:rPr lang="en-GB" sz="1000">
                <a:solidFill>
                  <a:srgbClr val="1C4588"/>
                </a:solidFill>
                <a:latin typeface="Mada"/>
                <a:ea typeface="Mada"/>
                <a:cs typeface="Mada"/>
                <a:sym typeface="Mada"/>
              </a:rPr>
              <a:t> multiplies and eventually kills phagocytes </a:t>
            </a:r>
            <a:r>
              <a:rPr lang="en-GB" sz="1000">
                <a:solidFill>
                  <a:srgbClr val="1C4588"/>
                </a:solidFill>
                <a:highlight>
                  <a:schemeClr val="lt1"/>
                </a:highlight>
                <a:latin typeface="Mada"/>
                <a:ea typeface="Mada"/>
                <a:cs typeface="Mada"/>
                <a:sym typeface="Mada"/>
              </a:rPr>
              <a:t>→</a:t>
            </a:r>
            <a:r>
              <a:rPr lang="en-GB" sz="1000">
                <a:solidFill>
                  <a:srgbClr val="1C4588"/>
                </a:solidFill>
                <a:latin typeface="Mada"/>
                <a:ea typeface="Mada"/>
                <a:cs typeface="Mada"/>
                <a:sym typeface="Mada"/>
              </a:rPr>
              <a:t> further bacteremia and multiorgan infection. </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Transmission: </a:t>
            </a:r>
            <a:r>
              <a:rPr lang="en-GB" sz="1000">
                <a:solidFill>
                  <a:srgbClr val="1C4588"/>
                </a:solidFill>
                <a:latin typeface="Mada"/>
                <a:ea typeface="Mada"/>
                <a:cs typeface="Mada"/>
                <a:sym typeface="Mada"/>
              </a:rPr>
              <a:t>Fecal-oral route</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Clinical Features (IP: 7-14 days)</a:t>
            </a:r>
            <a:endParaRPr b="1"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First Week:</a:t>
            </a:r>
            <a:r>
              <a:rPr lang="en-GB" sz="1000">
                <a:solidFill>
                  <a:srgbClr val="1C4588"/>
                </a:solidFill>
                <a:latin typeface="Mada"/>
                <a:ea typeface="Mada"/>
                <a:cs typeface="Mada"/>
                <a:sym typeface="Mada"/>
              </a:rPr>
              <a:t> Fever, abdominal pain, diarrhea or constipation</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Second Week: </a:t>
            </a:r>
            <a:r>
              <a:rPr lang="en-GB" sz="1000">
                <a:solidFill>
                  <a:srgbClr val="1C4588"/>
                </a:solidFill>
                <a:latin typeface="Mada"/>
                <a:ea typeface="Mada"/>
                <a:cs typeface="Mada"/>
                <a:sym typeface="Mada"/>
              </a:rPr>
              <a:t>Fever, rose-colored spots (rash on the abdomen and chest), typhoid tongue (grey or yellowish with reddish edges), neurological symptoms (coma, headache, delirium). </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Third Week: </a:t>
            </a:r>
            <a:r>
              <a:rPr lang="en-GB" sz="1000">
                <a:solidFill>
                  <a:srgbClr val="1C4588"/>
                </a:solidFill>
                <a:latin typeface="Mada"/>
                <a:ea typeface="Mada"/>
                <a:cs typeface="Mada"/>
                <a:sym typeface="Mada"/>
              </a:rPr>
              <a:t>Week two features + GIT ulceration or perforation. </a:t>
            </a:r>
            <a:r>
              <a:rPr lang="en-GB" sz="1000">
                <a:solidFill>
                  <a:schemeClr val="dk1"/>
                </a:solidFill>
                <a:latin typeface="Mada"/>
                <a:ea typeface="Mada"/>
                <a:cs typeface="Mada"/>
                <a:sym typeface="Mada"/>
              </a:rPr>
              <a:t>If it perforates</a:t>
            </a:r>
            <a:r>
              <a:rPr lang="en-GB" sz="1000">
                <a:solidFill>
                  <a:srgbClr val="1C4588"/>
                </a:solidFill>
                <a:latin typeface="Mada"/>
                <a:ea typeface="Mada"/>
                <a:cs typeface="Mada"/>
                <a:sym typeface="Mada"/>
              </a:rPr>
              <a:t>  </a:t>
            </a:r>
            <a:r>
              <a:rPr lang="en-GB" sz="1000">
                <a:solidFill>
                  <a:schemeClr val="dk1"/>
                </a:solidFill>
                <a:latin typeface="Mada"/>
                <a:ea typeface="Mada"/>
                <a:cs typeface="Mada"/>
                <a:sym typeface="Mada"/>
              </a:rPr>
              <a:t>→</a:t>
            </a:r>
            <a:r>
              <a:rPr lang="en-GB" sz="1000">
                <a:solidFill>
                  <a:srgbClr val="1C4588"/>
                </a:solidFill>
                <a:latin typeface="Mada"/>
                <a:ea typeface="Mada"/>
                <a:cs typeface="Mada"/>
                <a:sym typeface="Mada"/>
              </a:rPr>
              <a:t> </a:t>
            </a:r>
            <a:r>
              <a:rPr lang="en-GB" sz="1000">
                <a:solidFill>
                  <a:schemeClr val="dk1"/>
                </a:solidFill>
                <a:latin typeface="Mada"/>
                <a:ea typeface="Mada"/>
                <a:cs typeface="Mada"/>
                <a:sym typeface="Mada"/>
              </a:rPr>
              <a:t>severe abdominal pain and all the signs of peritonitis will be present. </a:t>
            </a:r>
            <a:r>
              <a:rPr lang="en-GB" sz="1000">
                <a:solidFill>
                  <a:srgbClr val="1C4588"/>
                </a:solidFill>
                <a:latin typeface="Mada"/>
                <a:ea typeface="Mada"/>
                <a:cs typeface="Mada"/>
                <a:sym typeface="Mada"/>
              </a:rPr>
              <a:t>Bleeding, hepatosplenomegaly, greenish soup-like diarrhea and rarely meningitis, sepsis and renal failure.</a:t>
            </a:r>
            <a:endParaRPr sz="1000">
              <a:solidFill>
                <a:srgbClr val="1C4588"/>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Treatment: Fluoroquinolones </a:t>
            </a:r>
            <a:r>
              <a:rPr b="1" lang="en-GB" sz="1000">
                <a:solidFill>
                  <a:srgbClr val="999999"/>
                </a:solidFill>
                <a:latin typeface="Mada"/>
                <a:ea typeface="Mada"/>
                <a:cs typeface="Mada"/>
                <a:sym typeface="Mada"/>
              </a:rPr>
              <a:t>(first-line), </a:t>
            </a:r>
            <a:r>
              <a:rPr lang="en-GB" sz="1000">
                <a:solidFill>
                  <a:srgbClr val="999999"/>
                </a:solidFill>
                <a:latin typeface="Mada"/>
                <a:ea typeface="Mada"/>
                <a:cs typeface="Mada"/>
                <a:sym typeface="Mada"/>
              </a:rPr>
              <a:t>3rd generation cephalosporins and amoxicillin-clavulanic acid </a:t>
            </a:r>
            <a:r>
              <a:rPr b="1" lang="en-GB" sz="1000">
                <a:solidFill>
                  <a:srgbClr val="999999"/>
                </a:solidFill>
                <a:latin typeface="Mada"/>
                <a:ea typeface="Mada"/>
                <a:cs typeface="Mada"/>
                <a:sym typeface="Mada"/>
              </a:rPr>
              <a:t>(first-line in pregnancy, children, severe illness and South Asian patients</a:t>
            </a:r>
            <a:endParaRPr sz="1000">
              <a:solidFill>
                <a:srgbClr val="999999"/>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p:txBody>
      </p:sp>
      <p:sp>
        <p:nvSpPr>
          <p:cNvPr id="2784" name="Google Shape;2784;p4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85" name="Google Shape;2785;p40"/>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786" name="Google Shape;2786;p40"/>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Gastroenteritis</a:t>
            </a:r>
            <a:endParaRPr baseline="30000" sz="2200"/>
          </a:p>
        </p:txBody>
      </p:sp>
      <p:sp>
        <p:nvSpPr>
          <p:cNvPr id="2787" name="Google Shape;2787;p40"/>
          <p:cNvSpPr txBox="1"/>
          <p:nvPr/>
        </p:nvSpPr>
        <p:spPr>
          <a:xfrm>
            <a:off x="1846078" y="970350"/>
            <a:ext cx="5351400" cy="17169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Clr>
                <a:srgbClr val="073763"/>
              </a:buClr>
              <a:buSzPts val="1100"/>
              <a:buFont typeface="Mada"/>
              <a:buChar char="●"/>
            </a:pPr>
            <a:r>
              <a:rPr lang="en-GB" sz="1100">
                <a:solidFill>
                  <a:srgbClr val="073763"/>
                </a:solidFill>
                <a:latin typeface="Mada"/>
                <a:ea typeface="Mada"/>
                <a:cs typeface="Mada"/>
                <a:sym typeface="Mada"/>
              </a:rPr>
              <a:t>Usually acute and associated with fever, abdominal pain and diarrhea (watery or bloody) </a:t>
            </a:r>
            <a:endParaRPr sz="1100">
              <a:solidFill>
                <a:srgbClr val="073763"/>
              </a:solidFill>
              <a:latin typeface="Mada"/>
              <a:ea typeface="Mada"/>
              <a:cs typeface="Mada"/>
              <a:sym typeface="Mada"/>
            </a:endParaRPr>
          </a:p>
          <a:p>
            <a:pPr indent="-298450" lvl="0" marL="457200" rtl="0" algn="l">
              <a:lnSpc>
                <a:spcPct val="115000"/>
              </a:lnSpc>
              <a:spcBef>
                <a:spcPts val="0"/>
              </a:spcBef>
              <a:spcAft>
                <a:spcPts val="0"/>
              </a:spcAft>
              <a:buClr>
                <a:srgbClr val="073763"/>
              </a:buClr>
              <a:buSzPts val="1100"/>
              <a:buFont typeface="Mada"/>
              <a:buChar char="●"/>
            </a:pPr>
            <a:r>
              <a:rPr lang="en-GB" sz="1100">
                <a:solidFill>
                  <a:srgbClr val="073763"/>
                </a:solidFill>
                <a:latin typeface="Mada"/>
                <a:ea typeface="Mada"/>
                <a:cs typeface="Mada"/>
                <a:sym typeface="Mada"/>
              </a:rPr>
              <a:t>History of travel, food poisoning (S. aureus), undercooked food (C. jejuni, Shigella, Yersinia), water contamination (Giardiasis, Cholera), prior antibiotic use (C. difficile) are key features. </a:t>
            </a:r>
            <a:endParaRPr sz="1100">
              <a:solidFill>
                <a:srgbClr val="073763"/>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Yersinia ileitis can mimic appendicitis and IBD even on endoscopy and merits stool analysis for distinction. Remember to rule out infections before diagnosis of IBD.</a:t>
            </a:r>
            <a:endParaRPr sz="1100">
              <a:latin typeface="Mada"/>
              <a:ea typeface="Mada"/>
              <a:cs typeface="Mada"/>
              <a:sym typeface="Mada"/>
            </a:endParaRPr>
          </a:p>
        </p:txBody>
      </p:sp>
      <p:grpSp>
        <p:nvGrpSpPr>
          <p:cNvPr id="2788" name="Google Shape;2788;p40"/>
          <p:cNvGrpSpPr/>
          <p:nvPr/>
        </p:nvGrpSpPr>
        <p:grpSpPr>
          <a:xfrm flipH="1">
            <a:off x="-60661" y="993458"/>
            <a:ext cx="1774118" cy="1716960"/>
            <a:chOff x="3438942" y="1779200"/>
            <a:chExt cx="2500166" cy="2562626"/>
          </a:xfrm>
        </p:grpSpPr>
        <p:sp>
          <p:nvSpPr>
            <p:cNvPr id="2789" name="Google Shape;2789;p40"/>
            <p:cNvSpPr/>
            <p:nvPr/>
          </p:nvSpPr>
          <p:spPr>
            <a:xfrm>
              <a:off x="3438942" y="2076322"/>
              <a:ext cx="2500166" cy="2168010"/>
            </a:xfrm>
            <a:custGeom>
              <a:rect b="b" l="l" r="r" t="t"/>
              <a:pathLst>
                <a:path extrusionOk="0" h="83377" w="96151">
                  <a:moveTo>
                    <a:pt x="51377" y="0"/>
                  </a:moveTo>
                  <a:cubicBezTo>
                    <a:pt x="49861" y="0"/>
                    <a:pt x="48898" y="235"/>
                    <a:pt x="48898" y="235"/>
                  </a:cubicBezTo>
                  <a:cubicBezTo>
                    <a:pt x="47281" y="96"/>
                    <a:pt x="45710" y="28"/>
                    <a:pt x="44185" y="28"/>
                  </a:cubicBezTo>
                  <a:cubicBezTo>
                    <a:pt x="28651" y="28"/>
                    <a:pt x="17841" y="7066"/>
                    <a:pt x="11180" y="17938"/>
                  </a:cubicBezTo>
                  <a:cubicBezTo>
                    <a:pt x="4909" y="28135"/>
                    <a:pt x="0" y="37953"/>
                    <a:pt x="792" y="49132"/>
                  </a:cubicBezTo>
                  <a:cubicBezTo>
                    <a:pt x="1552" y="60279"/>
                    <a:pt x="6936" y="78362"/>
                    <a:pt x="42754" y="82986"/>
                  </a:cubicBezTo>
                  <a:cubicBezTo>
                    <a:pt x="44804" y="83251"/>
                    <a:pt x="46798" y="83377"/>
                    <a:pt x="48732" y="83377"/>
                  </a:cubicBezTo>
                  <a:cubicBezTo>
                    <a:pt x="80548" y="83377"/>
                    <a:pt x="96151" y="49296"/>
                    <a:pt x="81612" y="39504"/>
                  </a:cubicBezTo>
                  <a:cubicBezTo>
                    <a:pt x="66221" y="29085"/>
                    <a:pt x="72396" y="23702"/>
                    <a:pt x="66221" y="10622"/>
                  </a:cubicBezTo>
                  <a:cubicBezTo>
                    <a:pt x="61880" y="1360"/>
                    <a:pt x="55026" y="0"/>
                    <a:pt x="51377"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40"/>
            <p:cNvSpPr/>
            <p:nvPr/>
          </p:nvSpPr>
          <p:spPr>
            <a:xfrm>
              <a:off x="3604443" y="2809857"/>
              <a:ext cx="832210" cy="751888"/>
            </a:xfrm>
            <a:custGeom>
              <a:rect b="b" l="l" r="r" t="t"/>
              <a:pathLst>
                <a:path extrusionOk="0" h="28916" w="32005">
                  <a:moveTo>
                    <a:pt x="10414" y="1"/>
                  </a:moveTo>
                  <a:cubicBezTo>
                    <a:pt x="8806" y="1"/>
                    <a:pt x="7092" y="677"/>
                    <a:pt x="6081" y="2331"/>
                  </a:cubicBezTo>
                  <a:cubicBezTo>
                    <a:pt x="6081" y="2331"/>
                    <a:pt x="1" y="16360"/>
                    <a:pt x="4751" y="27349"/>
                  </a:cubicBezTo>
                  <a:cubicBezTo>
                    <a:pt x="5403" y="28430"/>
                    <a:pt x="6583" y="28915"/>
                    <a:pt x="8087" y="28915"/>
                  </a:cubicBezTo>
                  <a:cubicBezTo>
                    <a:pt x="15796" y="28915"/>
                    <a:pt x="32004" y="16157"/>
                    <a:pt x="29010" y="5371"/>
                  </a:cubicBezTo>
                  <a:cubicBezTo>
                    <a:pt x="27953" y="2777"/>
                    <a:pt x="26314" y="1689"/>
                    <a:pt x="24586" y="1689"/>
                  </a:cubicBezTo>
                  <a:cubicBezTo>
                    <a:pt x="22897" y="1689"/>
                    <a:pt x="21124" y="2730"/>
                    <a:pt x="19731" y="4421"/>
                  </a:cubicBezTo>
                  <a:cubicBezTo>
                    <a:pt x="16881" y="7841"/>
                    <a:pt x="15170" y="13890"/>
                    <a:pt x="12890" y="15410"/>
                  </a:cubicBezTo>
                  <a:cubicBezTo>
                    <a:pt x="12762" y="15496"/>
                    <a:pt x="12656" y="15536"/>
                    <a:pt x="12569" y="15536"/>
                  </a:cubicBezTo>
                  <a:cubicBezTo>
                    <a:pt x="11105" y="15536"/>
                    <a:pt x="15117" y="4103"/>
                    <a:pt x="14220" y="1951"/>
                  </a:cubicBezTo>
                  <a:cubicBezTo>
                    <a:pt x="13730" y="773"/>
                    <a:pt x="12132" y="1"/>
                    <a:pt x="10414" y="1"/>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40"/>
            <p:cNvSpPr/>
            <p:nvPr/>
          </p:nvSpPr>
          <p:spPr>
            <a:xfrm>
              <a:off x="3832555" y="2611074"/>
              <a:ext cx="1327454" cy="1730752"/>
            </a:xfrm>
            <a:custGeom>
              <a:rect b="b" l="l" r="r" t="t"/>
              <a:pathLst>
                <a:path extrusionOk="0" h="66561" w="51051">
                  <a:moveTo>
                    <a:pt x="36641" y="0"/>
                  </a:moveTo>
                  <a:cubicBezTo>
                    <a:pt x="36641" y="0"/>
                    <a:pt x="19730" y="4276"/>
                    <a:pt x="15170" y="7759"/>
                  </a:cubicBezTo>
                  <a:cubicBezTo>
                    <a:pt x="10641" y="11243"/>
                    <a:pt x="10641" y="20648"/>
                    <a:pt x="9374" y="31638"/>
                  </a:cubicBezTo>
                  <a:cubicBezTo>
                    <a:pt x="8108" y="42595"/>
                    <a:pt x="0" y="56118"/>
                    <a:pt x="7601" y="62293"/>
                  </a:cubicBezTo>
                  <a:cubicBezTo>
                    <a:pt x="11839" y="65040"/>
                    <a:pt x="20360" y="66561"/>
                    <a:pt x="28531" y="66561"/>
                  </a:cubicBezTo>
                  <a:cubicBezTo>
                    <a:pt x="37883" y="66561"/>
                    <a:pt x="46777" y="64568"/>
                    <a:pt x="48264" y="60140"/>
                  </a:cubicBezTo>
                  <a:cubicBezTo>
                    <a:pt x="51051" y="51842"/>
                    <a:pt x="50291" y="20363"/>
                    <a:pt x="46997" y="11528"/>
                  </a:cubicBezTo>
                  <a:cubicBezTo>
                    <a:pt x="43735" y="2692"/>
                    <a:pt x="36641" y="0"/>
                    <a:pt x="36641" y="0"/>
                  </a:cubicBez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40"/>
            <p:cNvSpPr/>
            <p:nvPr/>
          </p:nvSpPr>
          <p:spPr>
            <a:xfrm>
              <a:off x="4264859" y="2551894"/>
              <a:ext cx="457878" cy="268476"/>
            </a:xfrm>
            <a:custGeom>
              <a:rect b="b" l="l" r="r" t="t"/>
              <a:pathLst>
                <a:path extrusionOk="0" h="10325" w="17609">
                  <a:moveTo>
                    <a:pt x="15748" y="0"/>
                  </a:moveTo>
                  <a:cubicBezTo>
                    <a:pt x="10255" y="0"/>
                    <a:pt x="1" y="9212"/>
                    <a:pt x="1" y="9212"/>
                  </a:cubicBezTo>
                  <a:cubicBezTo>
                    <a:pt x="1" y="9212"/>
                    <a:pt x="2367" y="10324"/>
                    <a:pt x="5482" y="10324"/>
                  </a:cubicBezTo>
                  <a:cubicBezTo>
                    <a:pt x="9418" y="10324"/>
                    <a:pt x="14550" y="8547"/>
                    <a:pt x="17609" y="503"/>
                  </a:cubicBezTo>
                  <a:cubicBezTo>
                    <a:pt x="17090" y="155"/>
                    <a:pt x="16459" y="0"/>
                    <a:pt x="15748" y="0"/>
                  </a:cubicBezTo>
                  <a:close/>
                </a:path>
              </a:pathLst>
            </a:custGeom>
            <a:solidFill>
              <a:srgbClr val="F2A7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40"/>
            <p:cNvSpPr/>
            <p:nvPr/>
          </p:nvSpPr>
          <p:spPr>
            <a:xfrm>
              <a:off x="4078765" y="1911159"/>
              <a:ext cx="742787" cy="879899"/>
            </a:xfrm>
            <a:custGeom>
              <a:rect b="b" l="l" r="r" t="t"/>
              <a:pathLst>
                <a:path extrusionOk="0" h="33839" w="28566">
                  <a:moveTo>
                    <a:pt x="13756" y="0"/>
                  </a:moveTo>
                  <a:cubicBezTo>
                    <a:pt x="11719" y="0"/>
                    <a:pt x="9935" y="261"/>
                    <a:pt x="8868" y="665"/>
                  </a:cubicBezTo>
                  <a:cubicBezTo>
                    <a:pt x="5321" y="1995"/>
                    <a:pt x="2661" y="6872"/>
                    <a:pt x="2439" y="9310"/>
                  </a:cubicBezTo>
                  <a:cubicBezTo>
                    <a:pt x="2439" y="9310"/>
                    <a:pt x="0" y="24353"/>
                    <a:pt x="3104" y="32334"/>
                  </a:cubicBezTo>
                  <a:cubicBezTo>
                    <a:pt x="3817" y="33370"/>
                    <a:pt x="5246" y="33839"/>
                    <a:pt x="7046" y="33839"/>
                  </a:cubicBezTo>
                  <a:cubicBezTo>
                    <a:pt x="11403" y="33839"/>
                    <a:pt x="17928" y="31092"/>
                    <a:pt x="21694" y="27013"/>
                  </a:cubicBezTo>
                  <a:cubicBezTo>
                    <a:pt x="27014" y="21281"/>
                    <a:pt x="28566" y="11527"/>
                    <a:pt x="26127" y="5542"/>
                  </a:cubicBezTo>
                  <a:cubicBezTo>
                    <a:pt x="24429" y="1373"/>
                    <a:pt x="18429" y="0"/>
                    <a:pt x="13756" y="0"/>
                  </a:cubicBezTo>
                  <a:close/>
                </a:path>
              </a:pathLst>
            </a:custGeom>
            <a:solidFill>
              <a:srgbClr val="F9B7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40"/>
            <p:cNvSpPr/>
            <p:nvPr/>
          </p:nvSpPr>
          <p:spPr>
            <a:xfrm>
              <a:off x="4341434" y="2319568"/>
              <a:ext cx="107910" cy="107910"/>
            </a:xfrm>
            <a:custGeom>
              <a:rect b="b" l="l" r="r" t="t"/>
              <a:pathLst>
                <a:path extrusionOk="0" h="4150" w="4150">
                  <a:moveTo>
                    <a:pt x="2091" y="1"/>
                  </a:moveTo>
                  <a:cubicBezTo>
                    <a:pt x="951" y="1"/>
                    <a:pt x="1" y="951"/>
                    <a:pt x="1" y="2091"/>
                  </a:cubicBezTo>
                  <a:cubicBezTo>
                    <a:pt x="1" y="3231"/>
                    <a:pt x="951" y="4149"/>
                    <a:pt x="2091" y="4149"/>
                  </a:cubicBezTo>
                  <a:cubicBezTo>
                    <a:pt x="3231" y="4149"/>
                    <a:pt x="4149" y="3231"/>
                    <a:pt x="4149" y="2091"/>
                  </a:cubicBezTo>
                  <a:cubicBezTo>
                    <a:pt x="4149" y="951"/>
                    <a:pt x="3231" y="1"/>
                    <a:pt x="2091" y="1"/>
                  </a:cubicBezTo>
                  <a:close/>
                </a:path>
              </a:pathLst>
            </a:custGeom>
            <a:solidFill>
              <a:srgbClr val="E29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40"/>
            <p:cNvSpPr/>
            <p:nvPr/>
          </p:nvSpPr>
          <p:spPr>
            <a:xfrm>
              <a:off x="4141351" y="2300639"/>
              <a:ext cx="107884" cy="107884"/>
            </a:xfrm>
            <a:custGeom>
              <a:rect b="b" l="l" r="r" t="t"/>
              <a:pathLst>
                <a:path extrusionOk="0" h="4149" w="4149">
                  <a:moveTo>
                    <a:pt x="2059" y="0"/>
                  </a:moveTo>
                  <a:cubicBezTo>
                    <a:pt x="919" y="0"/>
                    <a:pt x="0" y="950"/>
                    <a:pt x="0" y="2090"/>
                  </a:cubicBezTo>
                  <a:cubicBezTo>
                    <a:pt x="0" y="3230"/>
                    <a:pt x="919" y="4149"/>
                    <a:pt x="2059" y="4149"/>
                  </a:cubicBezTo>
                  <a:cubicBezTo>
                    <a:pt x="3199" y="4149"/>
                    <a:pt x="4149" y="3230"/>
                    <a:pt x="4149" y="2090"/>
                  </a:cubicBezTo>
                  <a:cubicBezTo>
                    <a:pt x="4149" y="950"/>
                    <a:pt x="3199" y="0"/>
                    <a:pt x="2059" y="0"/>
                  </a:cubicBezTo>
                  <a:close/>
                </a:path>
              </a:pathLst>
            </a:custGeom>
            <a:solidFill>
              <a:srgbClr val="E29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40"/>
            <p:cNvSpPr/>
            <p:nvPr/>
          </p:nvSpPr>
          <p:spPr>
            <a:xfrm>
              <a:off x="4389199" y="2450487"/>
              <a:ext cx="74965" cy="70857"/>
            </a:xfrm>
            <a:custGeom>
              <a:rect b="b" l="l" r="r" t="t"/>
              <a:pathLst>
                <a:path extrusionOk="0" h="2725" w="2883">
                  <a:moveTo>
                    <a:pt x="1457" y="1"/>
                  </a:moveTo>
                  <a:cubicBezTo>
                    <a:pt x="634" y="1"/>
                    <a:pt x="1" y="634"/>
                    <a:pt x="1" y="1363"/>
                  </a:cubicBezTo>
                  <a:cubicBezTo>
                    <a:pt x="1" y="2123"/>
                    <a:pt x="634" y="2724"/>
                    <a:pt x="1457" y="2724"/>
                  </a:cubicBezTo>
                  <a:cubicBezTo>
                    <a:pt x="2249" y="2724"/>
                    <a:pt x="2882" y="2123"/>
                    <a:pt x="2882" y="1363"/>
                  </a:cubicBezTo>
                  <a:cubicBezTo>
                    <a:pt x="2882" y="634"/>
                    <a:pt x="2249" y="33"/>
                    <a:pt x="1457" y="1"/>
                  </a:cubicBezTo>
                  <a:close/>
                </a:path>
              </a:pathLst>
            </a:custGeom>
            <a:solidFill>
              <a:srgbClr val="F2A7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40"/>
            <p:cNvSpPr/>
            <p:nvPr/>
          </p:nvSpPr>
          <p:spPr>
            <a:xfrm>
              <a:off x="4118288" y="2451319"/>
              <a:ext cx="37912" cy="70025"/>
            </a:xfrm>
            <a:custGeom>
              <a:rect b="b" l="l" r="r" t="t"/>
              <a:pathLst>
                <a:path extrusionOk="0" h="2693" w="1458">
                  <a:moveTo>
                    <a:pt x="0" y="1"/>
                  </a:moveTo>
                  <a:cubicBezTo>
                    <a:pt x="0" y="887"/>
                    <a:pt x="0" y="1806"/>
                    <a:pt x="32" y="2692"/>
                  </a:cubicBezTo>
                  <a:cubicBezTo>
                    <a:pt x="824" y="2692"/>
                    <a:pt x="1457" y="2091"/>
                    <a:pt x="1457" y="1331"/>
                  </a:cubicBezTo>
                  <a:cubicBezTo>
                    <a:pt x="1457" y="602"/>
                    <a:pt x="824" y="1"/>
                    <a:pt x="0" y="1"/>
                  </a:cubicBezTo>
                  <a:close/>
                </a:path>
              </a:pathLst>
            </a:custGeom>
            <a:solidFill>
              <a:srgbClr val="F2A7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40"/>
            <p:cNvSpPr/>
            <p:nvPr/>
          </p:nvSpPr>
          <p:spPr>
            <a:xfrm>
              <a:off x="4347285" y="2234646"/>
              <a:ext cx="117947" cy="63888"/>
            </a:xfrm>
            <a:custGeom>
              <a:rect b="b" l="l" r="r" t="t"/>
              <a:pathLst>
                <a:path extrusionOk="0" h="2457" w="4536">
                  <a:moveTo>
                    <a:pt x="609" y="0"/>
                  </a:moveTo>
                  <a:cubicBezTo>
                    <a:pt x="297" y="0"/>
                    <a:pt x="0" y="417"/>
                    <a:pt x="156" y="1240"/>
                  </a:cubicBezTo>
                  <a:cubicBezTo>
                    <a:pt x="328" y="2125"/>
                    <a:pt x="1303" y="2457"/>
                    <a:pt x="2308" y="2457"/>
                  </a:cubicBezTo>
                  <a:cubicBezTo>
                    <a:pt x="2597" y="2457"/>
                    <a:pt x="2889" y="2429"/>
                    <a:pt x="3164" y="2380"/>
                  </a:cubicBezTo>
                  <a:cubicBezTo>
                    <a:pt x="4306" y="2169"/>
                    <a:pt x="4536" y="1103"/>
                    <a:pt x="3907" y="1103"/>
                  </a:cubicBezTo>
                  <a:cubicBezTo>
                    <a:pt x="3873" y="1103"/>
                    <a:pt x="3837" y="1107"/>
                    <a:pt x="3798" y="1113"/>
                  </a:cubicBezTo>
                  <a:cubicBezTo>
                    <a:pt x="3520" y="1191"/>
                    <a:pt x="3261" y="1224"/>
                    <a:pt x="3022" y="1224"/>
                  </a:cubicBezTo>
                  <a:cubicBezTo>
                    <a:pt x="1705" y="1224"/>
                    <a:pt x="979" y="226"/>
                    <a:pt x="979" y="226"/>
                  </a:cubicBezTo>
                  <a:cubicBezTo>
                    <a:pt x="875" y="75"/>
                    <a:pt x="741" y="0"/>
                    <a:pt x="609" y="0"/>
                  </a:cubicBezTo>
                  <a:close/>
                </a:path>
              </a:pathLst>
            </a:custGeom>
            <a:solidFill>
              <a:srgbClr val="34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40"/>
            <p:cNvSpPr/>
            <p:nvPr/>
          </p:nvSpPr>
          <p:spPr>
            <a:xfrm>
              <a:off x="4127674" y="2223570"/>
              <a:ext cx="116985" cy="66540"/>
            </a:xfrm>
            <a:custGeom>
              <a:rect b="b" l="l" r="r" t="t"/>
              <a:pathLst>
                <a:path extrusionOk="0" h="2559" w="4499">
                  <a:moveTo>
                    <a:pt x="3883" y="0"/>
                  </a:moveTo>
                  <a:cubicBezTo>
                    <a:pt x="3743" y="0"/>
                    <a:pt x="3603" y="81"/>
                    <a:pt x="3503" y="241"/>
                  </a:cubicBezTo>
                  <a:cubicBezTo>
                    <a:pt x="3503" y="241"/>
                    <a:pt x="2774" y="1359"/>
                    <a:pt x="1379" y="1359"/>
                  </a:cubicBezTo>
                  <a:cubicBezTo>
                    <a:pt x="1182" y="1359"/>
                    <a:pt x="971" y="1337"/>
                    <a:pt x="748" y="1286"/>
                  </a:cubicBezTo>
                  <a:cubicBezTo>
                    <a:pt x="727" y="1284"/>
                    <a:pt x="708" y="1283"/>
                    <a:pt x="689" y="1283"/>
                  </a:cubicBezTo>
                  <a:cubicBezTo>
                    <a:pt x="1" y="1283"/>
                    <a:pt x="243" y="2367"/>
                    <a:pt x="1445" y="2521"/>
                  </a:cubicBezTo>
                  <a:cubicBezTo>
                    <a:pt x="1638" y="2546"/>
                    <a:pt x="1840" y="2559"/>
                    <a:pt x="2042" y="2559"/>
                  </a:cubicBezTo>
                  <a:cubicBezTo>
                    <a:pt x="3132" y="2559"/>
                    <a:pt x="4256" y="2179"/>
                    <a:pt x="4390" y="1191"/>
                  </a:cubicBezTo>
                  <a:cubicBezTo>
                    <a:pt x="4498" y="387"/>
                    <a:pt x="4190" y="0"/>
                    <a:pt x="3883" y="0"/>
                  </a:cubicBezTo>
                  <a:close/>
                </a:path>
              </a:pathLst>
            </a:custGeom>
            <a:solidFill>
              <a:srgbClr val="34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40"/>
            <p:cNvSpPr/>
            <p:nvPr/>
          </p:nvSpPr>
          <p:spPr>
            <a:xfrm>
              <a:off x="4206408" y="2398249"/>
              <a:ext cx="105414" cy="144028"/>
            </a:xfrm>
            <a:custGeom>
              <a:rect b="b" l="l" r="r" t="t"/>
              <a:pathLst>
                <a:path extrusionOk="0" h="5539" w="4054">
                  <a:moveTo>
                    <a:pt x="2656" y="1"/>
                  </a:moveTo>
                  <a:cubicBezTo>
                    <a:pt x="2525" y="1"/>
                    <a:pt x="2360" y="54"/>
                    <a:pt x="2154" y="173"/>
                  </a:cubicBezTo>
                  <a:cubicBezTo>
                    <a:pt x="2154" y="173"/>
                    <a:pt x="0" y="3340"/>
                    <a:pt x="158" y="4860"/>
                  </a:cubicBezTo>
                  <a:cubicBezTo>
                    <a:pt x="213" y="5371"/>
                    <a:pt x="483" y="5538"/>
                    <a:pt x="815" y="5538"/>
                  </a:cubicBezTo>
                  <a:cubicBezTo>
                    <a:pt x="1451" y="5538"/>
                    <a:pt x="2312" y="4923"/>
                    <a:pt x="2312" y="4923"/>
                  </a:cubicBezTo>
                  <a:cubicBezTo>
                    <a:pt x="2312" y="4923"/>
                    <a:pt x="3024" y="5458"/>
                    <a:pt x="3474" y="5458"/>
                  </a:cubicBezTo>
                  <a:cubicBezTo>
                    <a:pt x="3624" y="5458"/>
                    <a:pt x="3745" y="5398"/>
                    <a:pt x="3800" y="5240"/>
                  </a:cubicBezTo>
                  <a:cubicBezTo>
                    <a:pt x="4054" y="4607"/>
                    <a:pt x="2629" y="3182"/>
                    <a:pt x="2629" y="3182"/>
                  </a:cubicBezTo>
                  <a:cubicBezTo>
                    <a:pt x="2629" y="3182"/>
                    <a:pt x="3672" y="1"/>
                    <a:pt x="2656" y="1"/>
                  </a:cubicBezTo>
                  <a:close/>
                </a:path>
              </a:pathLst>
            </a:custGeom>
            <a:solidFill>
              <a:srgbClr val="E29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40"/>
            <p:cNvSpPr/>
            <p:nvPr/>
          </p:nvSpPr>
          <p:spPr>
            <a:xfrm>
              <a:off x="4209684" y="2584110"/>
              <a:ext cx="131573" cy="115217"/>
            </a:xfrm>
            <a:custGeom>
              <a:rect b="b" l="l" r="r" t="t"/>
              <a:pathLst>
                <a:path extrusionOk="0" h="4431" w="5060">
                  <a:moveTo>
                    <a:pt x="2179" y="0"/>
                  </a:moveTo>
                  <a:cubicBezTo>
                    <a:pt x="1641" y="0"/>
                    <a:pt x="1236" y="182"/>
                    <a:pt x="1236" y="182"/>
                  </a:cubicBezTo>
                  <a:cubicBezTo>
                    <a:pt x="697" y="626"/>
                    <a:pt x="951" y="1037"/>
                    <a:pt x="951" y="1924"/>
                  </a:cubicBezTo>
                  <a:cubicBezTo>
                    <a:pt x="951" y="2779"/>
                    <a:pt x="1" y="3571"/>
                    <a:pt x="1299" y="4268"/>
                  </a:cubicBezTo>
                  <a:cubicBezTo>
                    <a:pt x="1602" y="4379"/>
                    <a:pt x="1908" y="4430"/>
                    <a:pt x="2205" y="4430"/>
                  </a:cubicBezTo>
                  <a:cubicBezTo>
                    <a:pt x="3768" y="4430"/>
                    <a:pt x="5059" y="2999"/>
                    <a:pt x="4181" y="1322"/>
                  </a:cubicBezTo>
                  <a:cubicBezTo>
                    <a:pt x="3618" y="248"/>
                    <a:pt x="2808" y="0"/>
                    <a:pt x="2179" y="0"/>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40"/>
            <p:cNvSpPr/>
            <p:nvPr/>
          </p:nvSpPr>
          <p:spPr>
            <a:xfrm>
              <a:off x="4236856" y="2584006"/>
              <a:ext cx="64252" cy="25716"/>
            </a:xfrm>
            <a:custGeom>
              <a:rect b="b" l="l" r="r" t="t"/>
              <a:pathLst>
                <a:path extrusionOk="0" h="989" w="2471">
                  <a:moveTo>
                    <a:pt x="1148" y="0"/>
                  </a:moveTo>
                  <a:cubicBezTo>
                    <a:pt x="604" y="0"/>
                    <a:pt x="191" y="186"/>
                    <a:pt x="191" y="186"/>
                  </a:cubicBezTo>
                  <a:cubicBezTo>
                    <a:pt x="96" y="250"/>
                    <a:pt x="64" y="281"/>
                    <a:pt x="1" y="345"/>
                  </a:cubicBezTo>
                  <a:cubicBezTo>
                    <a:pt x="273" y="636"/>
                    <a:pt x="725" y="988"/>
                    <a:pt x="1290" y="988"/>
                  </a:cubicBezTo>
                  <a:cubicBezTo>
                    <a:pt x="1645" y="988"/>
                    <a:pt x="2044" y="850"/>
                    <a:pt x="2471" y="471"/>
                  </a:cubicBezTo>
                  <a:cubicBezTo>
                    <a:pt x="2037" y="105"/>
                    <a:pt x="1556" y="0"/>
                    <a:pt x="114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40"/>
            <p:cNvSpPr/>
            <p:nvPr/>
          </p:nvSpPr>
          <p:spPr>
            <a:xfrm>
              <a:off x="4226975" y="2669188"/>
              <a:ext cx="81570" cy="29695"/>
            </a:xfrm>
            <a:custGeom>
              <a:rect b="b" l="l" r="r" t="t"/>
              <a:pathLst>
                <a:path extrusionOk="0" h="1142" w="3137">
                  <a:moveTo>
                    <a:pt x="1235" y="0"/>
                  </a:moveTo>
                  <a:cubicBezTo>
                    <a:pt x="652" y="0"/>
                    <a:pt x="264" y="132"/>
                    <a:pt x="1" y="299"/>
                  </a:cubicBezTo>
                  <a:cubicBezTo>
                    <a:pt x="64" y="552"/>
                    <a:pt x="222" y="774"/>
                    <a:pt x="634" y="996"/>
                  </a:cubicBezTo>
                  <a:cubicBezTo>
                    <a:pt x="933" y="1095"/>
                    <a:pt x="1232" y="1141"/>
                    <a:pt x="1520" y="1141"/>
                  </a:cubicBezTo>
                  <a:cubicBezTo>
                    <a:pt x="2147" y="1141"/>
                    <a:pt x="2724" y="921"/>
                    <a:pt x="3136" y="552"/>
                  </a:cubicBezTo>
                  <a:cubicBezTo>
                    <a:pt x="2851" y="330"/>
                    <a:pt x="2439" y="109"/>
                    <a:pt x="1869" y="45"/>
                  </a:cubicBezTo>
                  <a:cubicBezTo>
                    <a:pt x="1636" y="14"/>
                    <a:pt x="1425" y="0"/>
                    <a:pt x="12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40"/>
            <p:cNvSpPr/>
            <p:nvPr/>
          </p:nvSpPr>
          <p:spPr>
            <a:xfrm>
              <a:off x="4249206" y="2718123"/>
              <a:ext cx="52993" cy="18618"/>
            </a:xfrm>
            <a:custGeom>
              <a:rect b="b" l="l" r="r" t="t"/>
              <a:pathLst>
                <a:path extrusionOk="0" h="716" w="2038">
                  <a:moveTo>
                    <a:pt x="1743" y="0"/>
                  </a:moveTo>
                  <a:lnTo>
                    <a:pt x="1743" y="0"/>
                  </a:lnTo>
                  <a:cubicBezTo>
                    <a:pt x="1356" y="214"/>
                    <a:pt x="986" y="275"/>
                    <a:pt x="687" y="275"/>
                  </a:cubicBezTo>
                  <a:cubicBezTo>
                    <a:pt x="277" y="275"/>
                    <a:pt x="1" y="159"/>
                    <a:pt x="1" y="159"/>
                  </a:cubicBezTo>
                  <a:lnTo>
                    <a:pt x="1" y="159"/>
                  </a:lnTo>
                  <a:cubicBezTo>
                    <a:pt x="223" y="572"/>
                    <a:pt x="542" y="716"/>
                    <a:pt x="850" y="716"/>
                  </a:cubicBezTo>
                  <a:cubicBezTo>
                    <a:pt x="1464" y="716"/>
                    <a:pt x="2038" y="148"/>
                    <a:pt x="1743" y="0"/>
                  </a:cubicBezTo>
                  <a:close/>
                </a:path>
              </a:pathLst>
            </a:custGeom>
            <a:solidFill>
              <a:srgbClr val="F2A7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40"/>
            <p:cNvSpPr/>
            <p:nvPr/>
          </p:nvSpPr>
          <p:spPr>
            <a:xfrm>
              <a:off x="4341434" y="2365305"/>
              <a:ext cx="105440" cy="28395"/>
            </a:xfrm>
            <a:custGeom>
              <a:rect b="b" l="l" r="r" t="t"/>
              <a:pathLst>
                <a:path extrusionOk="0" h="1092" w="4055">
                  <a:moveTo>
                    <a:pt x="1350" y="1"/>
                  </a:moveTo>
                  <a:cubicBezTo>
                    <a:pt x="866" y="1"/>
                    <a:pt x="529" y="99"/>
                    <a:pt x="317" y="268"/>
                  </a:cubicBezTo>
                  <a:cubicBezTo>
                    <a:pt x="1" y="522"/>
                    <a:pt x="349" y="585"/>
                    <a:pt x="349" y="585"/>
                  </a:cubicBezTo>
                  <a:cubicBezTo>
                    <a:pt x="349" y="585"/>
                    <a:pt x="571" y="535"/>
                    <a:pt x="955" y="535"/>
                  </a:cubicBezTo>
                  <a:cubicBezTo>
                    <a:pt x="1487" y="535"/>
                    <a:pt x="2332" y="631"/>
                    <a:pt x="3326" y="1092"/>
                  </a:cubicBezTo>
                  <a:cubicBezTo>
                    <a:pt x="4054" y="1092"/>
                    <a:pt x="3136" y="268"/>
                    <a:pt x="2186" y="78"/>
                  </a:cubicBezTo>
                  <a:cubicBezTo>
                    <a:pt x="1869" y="26"/>
                    <a:pt x="1591" y="1"/>
                    <a:pt x="1350" y="1"/>
                  </a:cubicBezTo>
                  <a:close/>
                </a:path>
              </a:pathLst>
            </a:custGeom>
            <a:solidFill>
              <a:srgbClr val="34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40"/>
            <p:cNvSpPr/>
            <p:nvPr/>
          </p:nvSpPr>
          <p:spPr>
            <a:xfrm>
              <a:off x="4138179" y="2339199"/>
              <a:ext cx="103516" cy="23246"/>
            </a:xfrm>
            <a:custGeom>
              <a:rect b="b" l="l" r="r" t="t"/>
              <a:pathLst>
                <a:path extrusionOk="0" h="894" w="3981">
                  <a:moveTo>
                    <a:pt x="1876" y="1"/>
                  </a:moveTo>
                  <a:cubicBezTo>
                    <a:pt x="938" y="1"/>
                    <a:pt x="0" y="552"/>
                    <a:pt x="692" y="702"/>
                  </a:cubicBezTo>
                  <a:cubicBezTo>
                    <a:pt x="1141" y="617"/>
                    <a:pt x="1549" y="585"/>
                    <a:pt x="1908" y="585"/>
                  </a:cubicBezTo>
                  <a:cubicBezTo>
                    <a:pt x="3018" y="585"/>
                    <a:pt x="3669" y="892"/>
                    <a:pt x="3669" y="892"/>
                  </a:cubicBezTo>
                  <a:cubicBezTo>
                    <a:pt x="3669" y="892"/>
                    <a:pt x="3679" y="893"/>
                    <a:pt x="3694" y="893"/>
                  </a:cubicBezTo>
                  <a:cubicBezTo>
                    <a:pt x="3769" y="893"/>
                    <a:pt x="3981" y="871"/>
                    <a:pt x="3796" y="607"/>
                  </a:cubicBezTo>
                  <a:cubicBezTo>
                    <a:pt x="3542" y="291"/>
                    <a:pt x="2972" y="37"/>
                    <a:pt x="2022" y="6"/>
                  </a:cubicBezTo>
                  <a:cubicBezTo>
                    <a:pt x="1974" y="2"/>
                    <a:pt x="1925" y="1"/>
                    <a:pt x="1876" y="1"/>
                  </a:cubicBezTo>
                  <a:close/>
                </a:path>
              </a:pathLst>
            </a:custGeom>
            <a:solidFill>
              <a:srgbClr val="34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40"/>
            <p:cNvSpPr/>
            <p:nvPr/>
          </p:nvSpPr>
          <p:spPr>
            <a:xfrm>
              <a:off x="4074657" y="1779200"/>
              <a:ext cx="830078" cy="743177"/>
            </a:xfrm>
            <a:custGeom>
              <a:rect b="b" l="l" r="r" t="t"/>
              <a:pathLst>
                <a:path extrusionOk="0" h="28581" w="31923">
                  <a:moveTo>
                    <a:pt x="15618" y="1"/>
                  </a:moveTo>
                  <a:cubicBezTo>
                    <a:pt x="14596" y="1"/>
                    <a:pt x="13713" y="248"/>
                    <a:pt x="13174" y="799"/>
                  </a:cubicBezTo>
                  <a:cubicBezTo>
                    <a:pt x="12785" y="1188"/>
                    <a:pt x="12348" y="1313"/>
                    <a:pt x="11870" y="1313"/>
                  </a:cubicBezTo>
                  <a:cubicBezTo>
                    <a:pt x="11017" y="1313"/>
                    <a:pt x="10033" y="915"/>
                    <a:pt x="8964" y="915"/>
                  </a:cubicBezTo>
                  <a:cubicBezTo>
                    <a:pt x="8633" y="915"/>
                    <a:pt x="8295" y="953"/>
                    <a:pt x="7949" y="1053"/>
                  </a:cubicBezTo>
                  <a:cubicBezTo>
                    <a:pt x="5890" y="1655"/>
                    <a:pt x="6397" y="3808"/>
                    <a:pt x="5352" y="4156"/>
                  </a:cubicBezTo>
                  <a:cubicBezTo>
                    <a:pt x="4307" y="4505"/>
                    <a:pt x="2660" y="4948"/>
                    <a:pt x="2249" y="6342"/>
                  </a:cubicBezTo>
                  <a:cubicBezTo>
                    <a:pt x="1805" y="7703"/>
                    <a:pt x="1552" y="8843"/>
                    <a:pt x="1552" y="8843"/>
                  </a:cubicBezTo>
                  <a:cubicBezTo>
                    <a:pt x="1552" y="8843"/>
                    <a:pt x="0" y="9445"/>
                    <a:pt x="697" y="11694"/>
                  </a:cubicBezTo>
                  <a:cubicBezTo>
                    <a:pt x="1176" y="13263"/>
                    <a:pt x="2106" y="13872"/>
                    <a:pt x="3341" y="13872"/>
                  </a:cubicBezTo>
                  <a:cubicBezTo>
                    <a:pt x="3901" y="13872"/>
                    <a:pt x="4523" y="13747"/>
                    <a:pt x="5194" y="13530"/>
                  </a:cubicBezTo>
                  <a:cubicBezTo>
                    <a:pt x="5445" y="13450"/>
                    <a:pt x="5681" y="13415"/>
                    <a:pt x="5904" y="13415"/>
                  </a:cubicBezTo>
                  <a:cubicBezTo>
                    <a:pt x="7530" y="13415"/>
                    <a:pt x="8503" y="15289"/>
                    <a:pt x="10418" y="15289"/>
                  </a:cubicBezTo>
                  <a:cubicBezTo>
                    <a:pt x="10521" y="15289"/>
                    <a:pt x="10627" y="15284"/>
                    <a:pt x="10736" y="15272"/>
                  </a:cubicBezTo>
                  <a:cubicBezTo>
                    <a:pt x="12428" y="15074"/>
                    <a:pt x="13952" y="14526"/>
                    <a:pt x="15245" y="14526"/>
                  </a:cubicBezTo>
                  <a:cubicBezTo>
                    <a:pt x="15815" y="14526"/>
                    <a:pt x="16341" y="14633"/>
                    <a:pt x="16816" y="14924"/>
                  </a:cubicBezTo>
                  <a:cubicBezTo>
                    <a:pt x="18368" y="15874"/>
                    <a:pt x="17766" y="18376"/>
                    <a:pt x="21313" y="18819"/>
                  </a:cubicBezTo>
                  <a:cubicBezTo>
                    <a:pt x="23150" y="19674"/>
                    <a:pt x="22960" y="21606"/>
                    <a:pt x="22802" y="23158"/>
                  </a:cubicBezTo>
                  <a:cubicBezTo>
                    <a:pt x="22643" y="24709"/>
                    <a:pt x="21757" y="27845"/>
                    <a:pt x="21598" y="28288"/>
                  </a:cubicBezTo>
                  <a:cubicBezTo>
                    <a:pt x="21804" y="28494"/>
                    <a:pt x="22065" y="28581"/>
                    <a:pt x="22327" y="28581"/>
                  </a:cubicBezTo>
                  <a:cubicBezTo>
                    <a:pt x="22588" y="28581"/>
                    <a:pt x="22849" y="28494"/>
                    <a:pt x="23055" y="28351"/>
                  </a:cubicBezTo>
                  <a:cubicBezTo>
                    <a:pt x="23498" y="28098"/>
                    <a:pt x="24195" y="24804"/>
                    <a:pt x="25304" y="24203"/>
                  </a:cubicBezTo>
                  <a:cubicBezTo>
                    <a:pt x="26444" y="23601"/>
                    <a:pt x="27837" y="23601"/>
                    <a:pt x="28344" y="23253"/>
                  </a:cubicBezTo>
                  <a:cubicBezTo>
                    <a:pt x="28882" y="22904"/>
                    <a:pt x="29389" y="18819"/>
                    <a:pt x="30086" y="18376"/>
                  </a:cubicBezTo>
                  <a:cubicBezTo>
                    <a:pt x="30782" y="17964"/>
                    <a:pt x="31922" y="16317"/>
                    <a:pt x="31732" y="14575"/>
                  </a:cubicBezTo>
                  <a:cubicBezTo>
                    <a:pt x="31574" y="12834"/>
                    <a:pt x="30687" y="13182"/>
                    <a:pt x="30434" y="11092"/>
                  </a:cubicBezTo>
                  <a:cubicBezTo>
                    <a:pt x="30181" y="9033"/>
                    <a:pt x="30086" y="7450"/>
                    <a:pt x="29041" y="6500"/>
                  </a:cubicBezTo>
                  <a:cubicBezTo>
                    <a:pt x="28143" y="5684"/>
                    <a:pt x="27245" y="4984"/>
                    <a:pt x="25965" y="4984"/>
                  </a:cubicBezTo>
                  <a:cubicBezTo>
                    <a:pt x="25755" y="4984"/>
                    <a:pt x="25535" y="5003"/>
                    <a:pt x="25304" y="5043"/>
                  </a:cubicBezTo>
                  <a:cubicBezTo>
                    <a:pt x="25228" y="5055"/>
                    <a:pt x="25154" y="5060"/>
                    <a:pt x="25080" y="5060"/>
                  </a:cubicBezTo>
                  <a:cubicBezTo>
                    <a:pt x="23558" y="5060"/>
                    <a:pt x="22501" y="2636"/>
                    <a:pt x="20205" y="1306"/>
                  </a:cubicBezTo>
                  <a:cubicBezTo>
                    <a:pt x="18778" y="491"/>
                    <a:pt x="17059" y="1"/>
                    <a:pt x="15618" y="1"/>
                  </a:cubicBezTo>
                  <a:close/>
                </a:path>
              </a:pathLst>
            </a:custGeom>
            <a:solidFill>
              <a:srgbClr val="1A63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40"/>
            <p:cNvSpPr/>
            <p:nvPr/>
          </p:nvSpPr>
          <p:spPr>
            <a:xfrm>
              <a:off x="4667521" y="2366371"/>
              <a:ext cx="228874" cy="204354"/>
            </a:xfrm>
            <a:custGeom>
              <a:rect b="b" l="l" r="r" t="t"/>
              <a:pathLst>
                <a:path extrusionOk="0" h="7859" w="8802">
                  <a:moveTo>
                    <a:pt x="5596" y="0"/>
                  </a:moveTo>
                  <a:cubicBezTo>
                    <a:pt x="3732" y="0"/>
                    <a:pt x="1521" y="2412"/>
                    <a:pt x="1521" y="2412"/>
                  </a:cubicBezTo>
                  <a:cubicBezTo>
                    <a:pt x="1521" y="2412"/>
                    <a:pt x="1" y="4693"/>
                    <a:pt x="191" y="7194"/>
                  </a:cubicBezTo>
                  <a:cubicBezTo>
                    <a:pt x="226" y="7657"/>
                    <a:pt x="561" y="7858"/>
                    <a:pt x="1071" y="7858"/>
                  </a:cubicBezTo>
                  <a:cubicBezTo>
                    <a:pt x="3286" y="7858"/>
                    <a:pt x="8801" y="4053"/>
                    <a:pt x="7411" y="1272"/>
                  </a:cubicBezTo>
                  <a:cubicBezTo>
                    <a:pt x="6945" y="340"/>
                    <a:pt x="6295" y="0"/>
                    <a:pt x="5596" y="0"/>
                  </a:cubicBezTo>
                  <a:close/>
                </a:path>
              </a:pathLst>
            </a:custGeom>
            <a:solidFill>
              <a:srgbClr val="F9B7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40"/>
            <p:cNvSpPr/>
            <p:nvPr/>
          </p:nvSpPr>
          <p:spPr>
            <a:xfrm>
              <a:off x="4706888" y="2445104"/>
              <a:ext cx="94207" cy="92205"/>
            </a:xfrm>
            <a:custGeom>
              <a:rect b="b" l="l" r="r" t="t"/>
              <a:pathLst>
                <a:path extrusionOk="0" h="3546" w="3623">
                  <a:moveTo>
                    <a:pt x="2423" y="1"/>
                  </a:moveTo>
                  <a:cubicBezTo>
                    <a:pt x="1925" y="1"/>
                    <a:pt x="1337" y="335"/>
                    <a:pt x="1337" y="335"/>
                  </a:cubicBezTo>
                  <a:cubicBezTo>
                    <a:pt x="957" y="620"/>
                    <a:pt x="39" y="1855"/>
                    <a:pt x="7" y="3153"/>
                  </a:cubicBezTo>
                  <a:cubicBezTo>
                    <a:pt x="0" y="3426"/>
                    <a:pt x="163" y="3545"/>
                    <a:pt x="418" y="3545"/>
                  </a:cubicBezTo>
                  <a:cubicBezTo>
                    <a:pt x="1375" y="3545"/>
                    <a:pt x="3622" y="1873"/>
                    <a:pt x="3047" y="398"/>
                  </a:cubicBezTo>
                  <a:cubicBezTo>
                    <a:pt x="2936" y="98"/>
                    <a:pt x="2693" y="1"/>
                    <a:pt x="2423" y="1"/>
                  </a:cubicBezTo>
                  <a:close/>
                </a:path>
              </a:pathLst>
            </a:custGeom>
            <a:solidFill>
              <a:srgbClr val="F2A7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40"/>
            <p:cNvSpPr/>
            <p:nvPr/>
          </p:nvSpPr>
          <p:spPr>
            <a:xfrm>
              <a:off x="4707044" y="2412030"/>
              <a:ext cx="130091" cy="112643"/>
            </a:xfrm>
            <a:custGeom>
              <a:rect b="b" l="l" r="r" t="t"/>
              <a:pathLst>
                <a:path extrusionOk="0" h="4332" w="5003">
                  <a:moveTo>
                    <a:pt x="3543" y="0"/>
                  </a:moveTo>
                  <a:cubicBezTo>
                    <a:pt x="3391" y="0"/>
                    <a:pt x="3224" y="17"/>
                    <a:pt x="3041" y="55"/>
                  </a:cubicBezTo>
                  <a:cubicBezTo>
                    <a:pt x="888" y="466"/>
                    <a:pt x="1" y="4077"/>
                    <a:pt x="1" y="4077"/>
                  </a:cubicBezTo>
                  <a:cubicBezTo>
                    <a:pt x="56" y="4244"/>
                    <a:pt x="137" y="4331"/>
                    <a:pt x="220" y="4331"/>
                  </a:cubicBezTo>
                  <a:cubicBezTo>
                    <a:pt x="326" y="4331"/>
                    <a:pt x="437" y="4189"/>
                    <a:pt x="508" y="3887"/>
                  </a:cubicBezTo>
                  <a:cubicBezTo>
                    <a:pt x="603" y="3348"/>
                    <a:pt x="1204" y="2208"/>
                    <a:pt x="2344" y="1132"/>
                  </a:cubicBezTo>
                  <a:cubicBezTo>
                    <a:pt x="2796" y="705"/>
                    <a:pt x="3173" y="557"/>
                    <a:pt x="3463" y="557"/>
                  </a:cubicBezTo>
                  <a:cubicBezTo>
                    <a:pt x="3907" y="557"/>
                    <a:pt x="4149" y="902"/>
                    <a:pt x="4149" y="1132"/>
                  </a:cubicBezTo>
                  <a:cubicBezTo>
                    <a:pt x="4172" y="1427"/>
                    <a:pt x="4309" y="1739"/>
                    <a:pt x="4490" y="1739"/>
                  </a:cubicBezTo>
                  <a:cubicBezTo>
                    <a:pt x="4561" y="1739"/>
                    <a:pt x="4639" y="1691"/>
                    <a:pt x="4720" y="1575"/>
                  </a:cubicBezTo>
                  <a:cubicBezTo>
                    <a:pt x="5002" y="1179"/>
                    <a:pt x="4805" y="0"/>
                    <a:pt x="3543" y="0"/>
                  </a:cubicBezTo>
                  <a:close/>
                </a:path>
              </a:pathLst>
            </a:custGeom>
            <a:solidFill>
              <a:srgbClr val="F2A7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40"/>
            <p:cNvSpPr/>
            <p:nvPr/>
          </p:nvSpPr>
          <p:spPr>
            <a:xfrm>
              <a:off x="4040049" y="3578105"/>
              <a:ext cx="290734" cy="243279"/>
            </a:xfrm>
            <a:custGeom>
              <a:rect b="b" l="l" r="r" t="t"/>
              <a:pathLst>
                <a:path extrusionOk="0" h="9356" w="11181">
                  <a:moveTo>
                    <a:pt x="4692" y="1"/>
                  </a:moveTo>
                  <a:cubicBezTo>
                    <a:pt x="4583" y="1"/>
                    <a:pt x="4485" y="27"/>
                    <a:pt x="4403" y="84"/>
                  </a:cubicBezTo>
                  <a:cubicBezTo>
                    <a:pt x="3389" y="749"/>
                    <a:pt x="5385" y="2205"/>
                    <a:pt x="5670" y="3187"/>
                  </a:cubicBezTo>
                  <a:cubicBezTo>
                    <a:pt x="5692" y="3255"/>
                    <a:pt x="5610" y="3283"/>
                    <a:pt x="5452" y="3283"/>
                  </a:cubicBezTo>
                  <a:cubicBezTo>
                    <a:pt x="4728" y="3283"/>
                    <a:pt x="2399" y="2698"/>
                    <a:pt x="1179" y="2698"/>
                  </a:cubicBezTo>
                  <a:cubicBezTo>
                    <a:pt x="800" y="2698"/>
                    <a:pt x="528" y="2754"/>
                    <a:pt x="444" y="2902"/>
                  </a:cubicBezTo>
                  <a:cubicBezTo>
                    <a:pt x="1" y="3631"/>
                    <a:pt x="3865" y="4739"/>
                    <a:pt x="3865" y="4739"/>
                  </a:cubicBezTo>
                  <a:cubicBezTo>
                    <a:pt x="3865" y="4739"/>
                    <a:pt x="2655" y="4594"/>
                    <a:pt x="1671" y="4594"/>
                  </a:cubicBezTo>
                  <a:cubicBezTo>
                    <a:pt x="933" y="4594"/>
                    <a:pt x="322" y="4676"/>
                    <a:pt x="444" y="4961"/>
                  </a:cubicBezTo>
                  <a:cubicBezTo>
                    <a:pt x="661" y="5529"/>
                    <a:pt x="2956" y="5981"/>
                    <a:pt x="4115" y="6121"/>
                  </a:cubicBezTo>
                  <a:lnTo>
                    <a:pt x="4115" y="6121"/>
                  </a:lnTo>
                  <a:cubicBezTo>
                    <a:pt x="3705" y="6088"/>
                    <a:pt x="3093" y="6048"/>
                    <a:pt x="2523" y="6048"/>
                  </a:cubicBezTo>
                  <a:cubicBezTo>
                    <a:pt x="1663" y="6048"/>
                    <a:pt x="899" y="6139"/>
                    <a:pt x="1078" y="6481"/>
                  </a:cubicBezTo>
                  <a:cubicBezTo>
                    <a:pt x="1426" y="7241"/>
                    <a:pt x="4910" y="7684"/>
                    <a:pt x="4910" y="7684"/>
                  </a:cubicBezTo>
                  <a:cubicBezTo>
                    <a:pt x="4910" y="7684"/>
                    <a:pt x="4700" y="7674"/>
                    <a:pt x="4409" y="7674"/>
                  </a:cubicBezTo>
                  <a:cubicBezTo>
                    <a:pt x="3682" y="7674"/>
                    <a:pt x="2444" y="7738"/>
                    <a:pt x="2693" y="8191"/>
                  </a:cubicBezTo>
                  <a:cubicBezTo>
                    <a:pt x="2987" y="8706"/>
                    <a:pt x="5528" y="9355"/>
                    <a:pt x="7629" y="9355"/>
                  </a:cubicBezTo>
                  <a:cubicBezTo>
                    <a:pt x="8238" y="9355"/>
                    <a:pt x="8810" y="9301"/>
                    <a:pt x="9280" y="9173"/>
                  </a:cubicBezTo>
                  <a:cubicBezTo>
                    <a:pt x="10705" y="8444"/>
                    <a:pt x="11180" y="5246"/>
                    <a:pt x="8647" y="3314"/>
                  </a:cubicBezTo>
                  <a:cubicBezTo>
                    <a:pt x="8647" y="3314"/>
                    <a:pt x="5921" y="1"/>
                    <a:pt x="4692" y="1"/>
                  </a:cubicBezTo>
                  <a:close/>
                </a:path>
              </a:pathLst>
            </a:custGeom>
            <a:solidFill>
              <a:srgbClr val="F9B7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40"/>
            <p:cNvSpPr/>
            <p:nvPr/>
          </p:nvSpPr>
          <p:spPr>
            <a:xfrm>
              <a:off x="4210516" y="3660738"/>
              <a:ext cx="133419" cy="189610"/>
            </a:xfrm>
            <a:custGeom>
              <a:rect b="b" l="l" r="r" t="t"/>
              <a:pathLst>
                <a:path extrusionOk="0" h="7292" w="5131">
                  <a:moveTo>
                    <a:pt x="3384" y="1"/>
                  </a:moveTo>
                  <a:cubicBezTo>
                    <a:pt x="2922" y="1"/>
                    <a:pt x="2354" y="189"/>
                    <a:pt x="1806" y="864"/>
                  </a:cubicBezTo>
                  <a:cubicBezTo>
                    <a:pt x="570" y="2384"/>
                    <a:pt x="0" y="5710"/>
                    <a:pt x="1806" y="6850"/>
                  </a:cubicBezTo>
                  <a:cubicBezTo>
                    <a:pt x="2321" y="7175"/>
                    <a:pt x="2814" y="7292"/>
                    <a:pt x="3254" y="7292"/>
                  </a:cubicBezTo>
                  <a:cubicBezTo>
                    <a:pt x="4355" y="7292"/>
                    <a:pt x="5131" y="6565"/>
                    <a:pt x="5131" y="6565"/>
                  </a:cubicBezTo>
                  <a:lnTo>
                    <a:pt x="4371" y="294"/>
                  </a:lnTo>
                  <a:cubicBezTo>
                    <a:pt x="4371" y="294"/>
                    <a:pt x="3960" y="1"/>
                    <a:pt x="3384"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40"/>
            <p:cNvSpPr/>
            <p:nvPr/>
          </p:nvSpPr>
          <p:spPr>
            <a:xfrm>
              <a:off x="4260751" y="2890124"/>
              <a:ext cx="871266" cy="1052997"/>
            </a:xfrm>
            <a:custGeom>
              <a:rect b="b" l="l" r="r" t="t"/>
              <a:pathLst>
                <a:path extrusionOk="0" h="40496" w="33507">
                  <a:moveTo>
                    <a:pt x="27031" y="0"/>
                  </a:moveTo>
                  <a:cubicBezTo>
                    <a:pt x="20997" y="0"/>
                    <a:pt x="20997" y="7193"/>
                    <a:pt x="20997" y="7193"/>
                  </a:cubicBezTo>
                  <a:cubicBezTo>
                    <a:pt x="20997" y="7193"/>
                    <a:pt x="20617" y="25498"/>
                    <a:pt x="18527" y="27936"/>
                  </a:cubicBezTo>
                  <a:cubicBezTo>
                    <a:pt x="17594" y="29055"/>
                    <a:pt x="14920" y="29264"/>
                    <a:pt x="11956" y="29264"/>
                  </a:cubicBezTo>
                  <a:cubicBezTo>
                    <a:pt x="10186" y="29264"/>
                    <a:pt x="8312" y="29190"/>
                    <a:pt x="6644" y="29190"/>
                  </a:cubicBezTo>
                  <a:cubicBezTo>
                    <a:pt x="4939" y="29190"/>
                    <a:pt x="3448" y="29268"/>
                    <a:pt x="2502" y="29583"/>
                  </a:cubicBezTo>
                  <a:cubicBezTo>
                    <a:pt x="887" y="30121"/>
                    <a:pt x="349" y="31736"/>
                    <a:pt x="190" y="33288"/>
                  </a:cubicBezTo>
                  <a:cubicBezTo>
                    <a:pt x="0" y="35410"/>
                    <a:pt x="1267" y="37373"/>
                    <a:pt x="3262" y="38133"/>
                  </a:cubicBezTo>
                  <a:cubicBezTo>
                    <a:pt x="7536" y="39791"/>
                    <a:pt x="13041" y="40495"/>
                    <a:pt x="17753" y="40495"/>
                  </a:cubicBezTo>
                  <a:cubicBezTo>
                    <a:pt x="21143" y="40495"/>
                    <a:pt x="24122" y="40131"/>
                    <a:pt x="25937" y="39495"/>
                  </a:cubicBezTo>
                  <a:cubicBezTo>
                    <a:pt x="30846" y="37785"/>
                    <a:pt x="30846" y="33541"/>
                    <a:pt x="32176" y="23312"/>
                  </a:cubicBezTo>
                  <a:cubicBezTo>
                    <a:pt x="33506" y="13083"/>
                    <a:pt x="33506" y="194"/>
                    <a:pt x="27267" y="4"/>
                  </a:cubicBezTo>
                  <a:cubicBezTo>
                    <a:pt x="27188" y="2"/>
                    <a:pt x="27109" y="0"/>
                    <a:pt x="27031" y="0"/>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40"/>
            <p:cNvSpPr/>
            <p:nvPr/>
          </p:nvSpPr>
          <p:spPr>
            <a:xfrm>
              <a:off x="4762220" y="3647945"/>
              <a:ext cx="124734" cy="122576"/>
            </a:xfrm>
            <a:custGeom>
              <a:rect b="b" l="l" r="r" t="t"/>
              <a:pathLst>
                <a:path extrusionOk="0" h="4714" w="4797">
                  <a:moveTo>
                    <a:pt x="554" y="0"/>
                  </a:moveTo>
                  <a:cubicBezTo>
                    <a:pt x="377" y="0"/>
                    <a:pt x="192" y="9"/>
                    <a:pt x="1" y="26"/>
                  </a:cubicBezTo>
                  <a:cubicBezTo>
                    <a:pt x="1" y="26"/>
                    <a:pt x="3801" y="786"/>
                    <a:pt x="4434" y="4713"/>
                  </a:cubicBezTo>
                  <a:cubicBezTo>
                    <a:pt x="4797" y="3625"/>
                    <a:pt x="4237" y="0"/>
                    <a:pt x="554" y="0"/>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40"/>
            <p:cNvSpPr/>
            <p:nvPr/>
          </p:nvSpPr>
          <p:spPr>
            <a:xfrm>
              <a:off x="4781981" y="3621866"/>
              <a:ext cx="112643" cy="44074"/>
            </a:xfrm>
            <a:custGeom>
              <a:rect b="b" l="l" r="r" t="t"/>
              <a:pathLst>
                <a:path extrusionOk="0" h="1695" w="4332">
                  <a:moveTo>
                    <a:pt x="1582" y="0"/>
                  </a:moveTo>
                  <a:cubicBezTo>
                    <a:pt x="1109" y="0"/>
                    <a:pt x="580" y="104"/>
                    <a:pt x="1" y="364"/>
                  </a:cubicBezTo>
                  <a:cubicBezTo>
                    <a:pt x="1" y="364"/>
                    <a:pt x="253" y="328"/>
                    <a:pt x="646" y="328"/>
                  </a:cubicBezTo>
                  <a:cubicBezTo>
                    <a:pt x="1530" y="328"/>
                    <a:pt x="3129" y="510"/>
                    <a:pt x="4181" y="1694"/>
                  </a:cubicBezTo>
                  <a:cubicBezTo>
                    <a:pt x="4331" y="1469"/>
                    <a:pt x="3356" y="0"/>
                    <a:pt x="1582" y="0"/>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40"/>
            <p:cNvSpPr/>
            <p:nvPr/>
          </p:nvSpPr>
          <p:spPr>
            <a:xfrm>
              <a:off x="3784790" y="2774391"/>
              <a:ext cx="199309" cy="99564"/>
            </a:xfrm>
            <a:custGeom>
              <a:rect b="b" l="l" r="r" t="t"/>
              <a:pathLst>
                <a:path extrusionOk="0" h="3829" w="7665">
                  <a:moveTo>
                    <a:pt x="2819" y="1"/>
                  </a:moveTo>
                  <a:cubicBezTo>
                    <a:pt x="1945" y="1"/>
                    <a:pt x="1202" y="156"/>
                    <a:pt x="856" y="465"/>
                  </a:cubicBezTo>
                  <a:cubicBezTo>
                    <a:pt x="507" y="750"/>
                    <a:pt x="317" y="1130"/>
                    <a:pt x="222" y="1478"/>
                  </a:cubicBezTo>
                  <a:cubicBezTo>
                    <a:pt x="0" y="2207"/>
                    <a:pt x="444" y="2998"/>
                    <a:pt x="1172" y="3220"/>
                  </a:cubicBezTo>
                  <a:cubicBezTo>
                    <a:pt x="2772" y="3701"/>
                    <a:pt x="4007" y="3828"/>
                    <a:pt x="4898" y="3828"/>
                  </a:cubicBezTo>
                  <a:cubicBezTo>
                    <a:pt x="5648" y="3828"/>
                    <a:pt x="6154" y="3738"/>
                    <a:pt x="6429" y="3695"/>
                  </a:cubicBezTo>
                  <a:cubicBezTo>
                    <a:pt x="7031" y="3600"/>
                    <a:pt x="7664" y="2650"/>
                    <a:pt x="7221" y="1605"/>
                  </a:cubicBezTo>
                  <a:cubicBezTo>
                    <a:pt x="7158" y="1415"/>
                    <a:pt x="7031" y="1257"/>
                    <a:pt x="6873" y="1130"/>
                  </a:cubicBezTo>
                  <a:cubicBezTo>
                    <a:pt x="5869" y="377"/>
                    <a:pt x="4184" y="1"/>
                    <a:pt x="2819"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40"/>
            <p:cNvSpPr/>
            <p:nvPr/>
          </p:nvSpPr>
          <p:spPr>
            <a:xfrm>
              <a:off x="3829253" y="2619394"/>
              <a:ext cx="226482" cy="206616"/>
            </a:xfrm>
            <a:custGeom>
              <a:rect b="b" l="l" r="r" t="t"/>
              <a:pathLst>
                <a:path extrusionOk="0" h="7946" w="8710">
                  <a:moveTo>
                    <a:pt x="2872" y="1"/>
                  </a:moveTo>
                  <a:cubicBezTo>
                    <a:pt x="2550" y="1"/>
                    <a:pt x="2145" y="106"/>
                    <a:pt x="1711" y="472"/>
                  </a:cubicBezTo>
                  <a:cubicBezTo>
                    <a:pt x="666" y="1327"/>
                    <a:pt x="1" y="6236"/>
                    <a:pt x="1" y="6236"/>
                  </a:cubicBezTo>
                  <a:cubicBezTo>
                    <a:pt x="1236" y="7566"/>
                    <a:pt x="4624" y="7946"/>
                    <a:pt x="4624" y="7946"/>
                  </a:cubicBezTo>
                  <a:lnTo>
                    <a:pt x="5163" y="7566"/>
                  </a:lnTo>
                  <a:cubicBezTo>
                    <a:pt x="5163" y="7566"/>
                    <a:pt x="5380" y="7591"/>
                    <a:pt x="5685" y="7591"/>
                  </a:cubicBezTo>
                  <a:cubicBezTo>
                    <a:pt x="6218" y="7591"/>
                    <a:pt x="7017" y="7514"/>
                    <a:pt x="7380" y="7091"/>
                  </a:cubicBezTo>
                  <a:cubicBezTo>
                    <a:pt x="7950" y="6426"/>
                    <a:pt x="7570" y="5666"/>
                    <a:pt x="7570" y="5666"/>
                  </a:cubicBezTo>
                  <a:cubicBezTo>
                    <a:pt x="7570" y="5666"/>
                    <a:pt x="8330" y="5096"/>
                    <a:pt x="8520" y="4621"/>
                  </a:cubicBezTo>
                  <a:cubicBezTo>
                    <a:pt x="8710" y="4177"/>
                    <a:pt x="8710" y="3607"/>
                    <a:pt x="7855" y="2467"/>
                  </a:cubicBezTo>
                  <a:cubicBezTo>
                    <a:pt x="6999" y="1327"/>
                    <a:pt x="6904" y="1232"/>
                    <a:pt x="6049" y="567"/>
                  </a:cubicBezTo>
                  <a:cubicBezTo>
                    <a:pt x="5589" y="209"/>
                    <a:pt x="4908" y="126"/>
                    <a:pt x="4378" y="126"/>
                  </a:cubicBezTo>
                  <a:cubicBezTo>
                    <a:pt x="3923" y="126"/>
                    <a:pt x="3579" y="187"/>
                    <a:pt x="3579" y="187"/>
                  </a:cubicBezTo>
                  <a:cubicBezTo>
                    <a:pt x="3579" y="187"/>
                    <a:pt x="3300" y="1"/>
                    <a:pt x="2872" y="1"/>
                  </a:cubicBezTo>
                  <a:close/>
                </a:path>
              </a:pathLst>
            </a:custGeom>
            <a:solidFill>
              <a:srgbClr val="F9B7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40"/>
            <p:cNvSpPr/>
            <p:nvPr/>
          </p:nvSpPr>
          <p:spPr>
            <a:xfrm>
              <a:off x="3865499" y="2666249"/>
              <a:ext cx="71663" cy="71585"/>
            </a:xfrm>
            <a:custGeom>
              <a:rect b="b" l="l" r="r" t="t"/>
              <a:pathLst>
                <a:path extrusionOk="0" h="2753" w="2756">
                  <a:moveTo>
                    <a:pt x="2090" y="0"/>
                  </a:moveTo>
                  <a:cubicBezTo>
                    <a:pt x="2090" y="0"/>
                    <a:pt x="1900" y="1235"/>
                    <a:pt x="1995" y="1900"/>
                  </a:cubicBezTo>
                  <a:cubicBezTo>
                    <a:pt x="1805" y="1995"/>
                    <a:pt x="1330" y="1900"/>
                    <a:pt x="760" y="2185"/>
                  </a:cubicBezTo>
                  <a:cubicBezTo>
                    <a:pt x="747" y="2190"/>
                    <a:pt x="733" y="2192"/>
                    <a:pt x="719" y="2192"/>
                  </a:cubicBezTo>
                  <a:cubicBezTo>
                    <a:pt x="449" y="2192"/>
                    <a:pt x="190" y="1330"/>
                    <a:pt x="190" y="1330"/>
                  </a:cubicBezTo>
                  <a:lnTo>
                    <a:pt x="190" y="1330"/>
                  </a:lnTo>
                  <a:cubicBezTo>
                    <a:pt x="190" y="1330"/>
                    <a:pt x="0" y="2185"/>
                    <a:pt x="380" y="2629"/>
                  </a:cubicBezTo>
                  <a:cubicBezTo>
                    <a:pt x="531" y="2719"/>
                    <a:pt x="767" y="2752"/>
                    <a:pt x="1035" y="2752"/>
                  </a:cubicBezTo>
                  <a:cubicBezTo>
                    <a:pt x="1612" y="2752"/>
                    <a:pt x="2336" y="2599"/>
                    <a:pt x="2660" y="2534"/>
                  </a:cubicBezTo>
                  <a:cubicBezTo>
                    <a:pt x="2755" y="2185"/>
                    <a:pt x="2090" y="0"/>
                    <a:pt x="2090" y="0"/>
                  </a:cubicBezTo>
                  <a:close/>
                </a:path>
              </a:pathLst>
            </a:custGeom>
            <a:solidFill>
              <a:srgbClr val="F2A7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40"/>
            <p:cNvSpPr/>
            <p:nvPr/>
          </p:nvSpPr>
          <p:spPr>
            <a:xfrm>
              <a:off x="4545652" y="2306385"/>
              <a:ext cx="44906" cy="50107"/>
            </a:xfrm>
            <a:custGeom>
              <a:rect b="b" l="l" r="r" t="t"/>
              <a:pathLst>
                <a:path extrusionOk="0" h="1927" w="1727">
                  <a:moveTo>
                    <a:pt x="1141" y="1"/>
                  </a:moveTo>
                  <a:lnTo>
                    <a:pt x="1141" y="1"/>
                  </a:lnTo>
                  <a:cubicBezTo>
                    <a:pt x="1141" y="1"/>
                    <a:pt x="1" y="1521"/>
                    <a:pt x="951" y="1901"/>
                  </a:cubicBezTo>
                  <a:cubicBezTo>
                    <a:pt x="1003" y="1918"/>
                    <a:pt x="1050" y="1927"/>
                    <a:pt x="1091" y="1927"/>
                  </a:cubicBezTo>
                  <a:cubicBezTo>
                    <a:pt x="1727" y="1927"/>
                    <a:pt x="1141" y="1"/>
                    <a:pt x="11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40"/>
            <p:cNvSpPr/>
            <p:nvPr/>
          </p:nvSpPr>
          <p:spPr>
            <a:xfrm>
              <a:off x="4560473" y="2505663"/>
              <a:ext cx="44906" cy="50107"/>
            </a:xfrm>
            <a:custGeom>
              <a:rect b="b" l="l" r="r" t="t"/>
              <a:pathLst>
                <a:path extrusionOk="0" h="1927" w="1727">
                  <a:moveTo>
                    <a:pt x="1141" y="1"/>
                  </a:moveTo>
                  <a:cubicBezTo>
                    <a:pt x="1141" y="1"/>
                    <a:pt x="1" y="1521"/>
                    <a:pt x="951" y="1901"/>
                  </a:cubicBezTo>
                  <a:cubicBezTo>
                    <a:pt x="1003" y="1918"/>
                    <a:pt x="1050" y="1926"/>
                    <a:pt x="1091" y="1926"/>
                  </a:cubicBezTo>
                  <a:cubicBezTo>
                    <a:pt x="1727" y="1926"/>
                    <a:pt x="1141" y="1"/>
                    <a:pt x="11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40"/>
            <p:cNvSpPr/>
            <p:nvPr/>
          </p:nvSpPr>
          <p:spPr>
            <a:xfrm>
              <a:off x="4435326" y="2177936"/>
              <a:ext cx="44074" cy="50107"/>
            </a:xfrm>
            <a:custGeom>
              <a:rect b="b" l="l" r="r" t="t"/>
              <a:pathLst>
                <a:path extrusionOk="0" h="1927" w="1695">
                  <a:moveTo>
                    <a:pt x="1108" y="0"/>
                  </a:moveTo>
                  <a:lnTo>
                    <a:pt x="1108" y="0"/>
                  </a:lnTo>
                  <a:cubicBezTo>
                    <a:pt x="1108" y="1"/>
                    <a:pt x="0" y="1521"/>
                    <a:pt x="918" y="1901"/>
                  </a:cubicBezTo>
                  <a:cubicBezTo>
                    <a:pt x="971" y="1918"/>
                    <a:pt x="1017" y="1926"/>
                    <a:pt x="1059" y="1926"/>
                  </a:cubicBezTo>
                  <a:cubicBezTo>
                    <a:pt x="1695" y="1926"/>
                    <a:pt x="1109" y="1"/>
                    <a:pt x="11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40"/>
            <p:cNvSpPr/>
            <p:nvPr/>
          </p:nvSpPr>
          <p:spPr>
            <a:xfrm>
              <a:off x="3679379" y="2192705"/>
              <a:ext cx="313772" cy="276355"/>
            </a:xfrm>
            <a:custGeom>
              <a:rect b="b" l="l" r="r" t="t"/>
              <a:pathLst>
                <a:path extrusionOk="0" h="10628" w="12067">
                  <a:moveTo>
                    <a:pt x="6038" y="0"/>
                  </a:moveTo>
                  <a:cubicBezTo>
                    <a:pt x="5356" y="0"/>
                    <a:pt x="4662" y="133"/>
                    <a:pt x="3991" y="414"/>
                  </a:cubicBezTo>
                  <a:cubicBezTo>
                    <a:pt x="1299" y="1523"/>
                    <a:pt x="1" y="4626"/>
                    <a:pt x="1109" y="7318"/>
                  </a:cubicBezTo>
                  <a:cubicBezTo>
                    <a:pt x="1949" y="9382"/>
                    <a:pt x="3935" y="10627"/>
                    <a:pt x="6032" y="10627"/>
                  </a:cubicBezTo>
                  <a:cubicBezTo>
                    <a:pt x="6703" y="10627"/>
                    <a:pt x="7385" y="10500"/>
                    <a:pt x="8045" y="10232"/>
                  </a:cubicBezTo>
                  <a:cubicBezTo>
                    <a:pt x="10768" y="9123"/>
                    <a:pt x="12067" y="6020"/>
                    <a:pt x="10927" y="3296"/>
                  </a:cubicBezTo>
                  <a:cubicBezTo>
                    <a:pt x="10091" y="1244"/>
                    <a:pt x="8123" y="0"/>
                    <a:pt x="6038" y="0"/>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40"/>
            <p:cNvSpPr/>
            <p:nvPr/>
          </p:nvSpPr>
          <p:spPr>
            <a:xfrm>
              <a:off x="3811962" y="2145824"/>
              <a:ext cx="48625" cy="84014"/>
            </a:xfrm>
            <a:custGeom>
              <a:rect b="b" l="l" r="r" t="t"/>
              <a:pathLst>
                <a:path extrusionOk="0" h="3231" w="1870">
                  <a:moveTo>
                    <a:pt x="919" y="0"/>
                  </a:moveTo>
                  <a:cubicBezTo>
                    <a:pt x="412" y="0"/>
                    <a:pt x="1" y="222"/>
                    <a:pt x="1" y="539"/>
                  </a:cubicBezTo>
                  <a:cubicBezTo>
                    <a:pt x="1" y="760"/>
                    <a:pt x="191" y="919"/>
                    <a:pt x="476" y="1014"/>
                  </a:cubicBezTo>
                  <a:lnTo>
                    <a:pt x="476" y="3231"/>
                  </a:lnTo>
                  <a:lnTo>
                    <a:pt x="1394" y="3231"/>
                  </a:lnTo>
                  <a:lnTo>
                    <a:pt x="1394" y="1014"/>
                  </a:lnTo>
                  <a:cubicBezTo>
                    <a:pt x="1679" y="919"/>
                    <a:pt x="1869" y="760"/>
                    <a:pt x="1869" y="539"/>
                  </a:cubicBezTo>
                  <a:cubicBezTo>
                    <a:pt x="1869" y="222"/>
                    <a:pt x="1457" y="0"/>
                    <a:pt x="919" y="0"/>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40"/>
            <p:cNvSpPr/>
            <p:nvPr/>
          </p:nvSpPr>
          <p:spPr>
            <a:xfrm>
              <a:off x="3811962" y="2432390"/>
              <a:ext cx="47793" cy="84014"/>
            </a:xfrm>
            <a:custGeom>
              <a:rect b="b" l="l" r="r" t="t"/>
              <a:pathLst>
                <a:path extrusionOk="0" h="3231" w="1838">
                  <a:moveTo>
                    <a:pt x="476" y="0"/>
                  </a:moveTo>
                  <a:lnTo>
                    <a:pt x="476" y="2185"/>
                  </a:lnTo>
                  <a:cubicBezTo>
                    <a:pt x="191" y="2280"/>
                    <a:pt x="1" y="2470"/>
                    <a:pt x="1" y="2660"/>
                  </a:cubicBezTo>
                  <a:cubicBezTo>
                    <a:pt x="1" y="2977"/>
                    <a:pt x="412" y="3230"/>
                    <a:pt x="919" y="3230"/>
                  </a:cubicBezTo>
                  <a:cubicBezTo>
                    <a:pt x="1426" y="3230"/>
                    <a:pt x="1837" y="2977"/>
                    <a:pt x="1837" y="2660"/>
                  </a:cubicBezTo>
                  <a:cubicBezTo>
                    <a:pt x="1837" y="2470"/>
                    <a:pt x="1647" y="2280"/>
                    <a:pt x="1394" y="2185"/>
                  </a:cubicBezTo>
                  <a:lnTo>
                    <a:pt x="1394" y="0"/>
                  </a:ln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40"/>
            <p:cNvSpPr/>
            <p:nvPr/>
          </p:nvSpPr>
          <p:spPr>
            <a:xfrm>
              <a:off x="3650570" y="2306385"/>
              <a:ext cx="84014" cy="48625"/>
            </a:xfrm>
            <a:custGeom>
              <a:rect b="b" l="l" r="r" t="t"/>
              <a:pathLst>
                <a:path extrusionOk="0" h="1870" w="3231">
                  <a:moveTo>
                    <a:pt x="570" y="1"/>
                  </a:moveTo>
                  <a:cubicBezTo>
                    <a:pt x="254" y="1"/>
                    <a:pt x="0" y="413"/>
                    <a:pt x="0" y="951"/>
                  </a:cubicBezTo>
                  <a:cubicBezTo>
                    <a:pt x="0" y="1458"/>
                    <a:pt x="254" y="1869"/>
                    <a:pt x="570" y="1869"/>
                  </a:cubicBezTo>
                  <a:cubicBezTo>
                    <a:pt x="760" y="1869"/>
                    <a:pt x="951" y="1679"/>
                    <a:pt x="1046" y="1394"/>
                  </a:cubicBezTo>
                  <a:lnTo>
                    <a:pt x="3231" y="1394"/>
                  </a:lnTo>
                  <a:lnTo>
                    <a:pt x="3231" y="476"/>
                  </a:lnTo>
                  <a:lnTo>
                    <a:pt x="1046" y="476"/>
                  </a:lnTo>
                  <a:cubicBezTo>
                    <a:pt x="951" y="191"/>
                    <a:pt x="760" y="1"/>
                    <a:pt x="570" y="1"/>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40"/>
            <p:cNvSpPr/>
            <p:nvPr/>
          </p:nvSpPr>
          <p:spPr>
            <a:xfrm>
              <a:off x="3937940" y="2306385"/>
              <a:ext cx="84040" cy="48625"/>
            </a:xfrm>
            <a:custGeom>
              <a:rect b="b" l="l" r="r" t="t"/>
              <a:pathLst>
                <a:path extrusionOk="0" h="1870" w="3232">
                  <a:moveTo>
                    <a:pt x="2661" y="1"/>
                  </a:moveTo>
                  <a:cubicBezTo>
                    <a:pt x="2439" y="1"/>
                    <a:pt x="2281" y="191"/>
                    <a:pt x="2186" y="476"/>
                  </a:cubicBezTo>
                  <a:lnTo>
                    <a:pt x="1" y="476"/>
                  </a:lnTo>
                  <a:lnTo>
                    <a:pt x="1" y="1394"/>
                  </a:lnTo>
                  <a:lnTo>
                    <a:pt x="2186" y="1394"/>
                  </a:lnTo>
                  <a:cubicBezTo>
                    <a:pt x="2281" y="1679"/>
                    <a:pt x="2439" y="1869"/>
                    <a:pt x="2661" y="1869"/>
                  </a:cubicBezTo>
                  <a:cubicBezTo>
                    <a:pt x="2978" y="1869"/>
                    <a:pt x="3231" y="1458"/>
                    <a:pt x="3231" y="951"/>
                  </a:cubicBezTo>
                  <a:cubicBezTo>
                    <a:pt x="3231" y="413"/>
                    <a:pt x="2978" y="1"/>
                    <a:pt x="2661" y="1"/>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40"/>
            <p:cNvSpPr/>
            <p:nvPr/>
          </p:nvSpPr>
          <p:spPr>
            <a:xfrm>
              <a:off x="3692562" y="2189897"/>
              <a:ext cx="80738" cy="77825"/>
            </a:xfrm>
            <a:custGeom>
              <a:rect b="b" l="l" r="r" t="t"/>
              <a:pathLst>
                <a:path extrusionOk="0" h="2993" w="3105">
                  <a:moveTo>
                    <a:pt x="1230" y="0"/>
                  </a:moveTo>
                  <a:cubicBezTo>
                    <a:pt x="1006" y="0"/>
                    <a:pt x="727" y="134"/>
                    <a:pt x="476" y="364"/>
                  </a:cubicBezTo>
                  <a:cubicBezTo>
                    <a:pt x="127" y="744"/>
                    <a:pt x="1" y="1219"/>
                    <a:pt x="222" y="1441"/>
                  </a:cubicBezTo>
                  <a:cubicBezTo>
                    <a:pt x="301" y="1504"/>
                    <a:pt x="404" y="1536"/>
                    <a:pt x="519" y="1536"/>
                  </a:cubicBezTo>
                  <a:cubicBezTo>
                    <a:pt x="634" y="1536"/>
                    <a:pt x="761" y="1504"/>
                    <a:pt x="887" y="1441"/>
                  </a:cubicBezTo>
                  <a:lnTo>
                    <a:pt x="2439" y="2992"/>
                  </a:lnTo>
                  <a:lnTo>
                    <a:pt x="3104" y="2327"/>
                  </a:lnTo>
                  <a:lnTo>
                    <a:pt x="1552" y="776"/>
                  </a:lnTo>
                  <a:cubicBezTo>
                    <a:pt x="1679" y="522"/>
                    <a:pt x="1679" y="269"/>
                    <a:pt x="1521" y="111"/>
                  </a:cubicBezTo>
                  <a:cubicBezTo>
                    <a:pt x="1445" y="35"/>
                    <a:pt x="1345" y="0"/>
                    <a:pt x="1230" y="0"/>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40"/>
            <p:cNvSpPr/>
            <p:nvPr/>
          </p:nvSpPr>
          <p:spPr>
            <a:xfrm>
              <a:off x="3899250" y="2393673"/>
              <a:ext cx="80738" cy="77825"/>
            </a:xfrm>
            <a:custGeom>
              <a:rect b="b" l="l" r="r" t="t"/>
              <a:pathLst>
                <a:path extrusionOk="0" h="2993" w="3105">
                  <a:moveTo>
                    <a:pt x="666" y="1"/>
                  </a:moveTo>
                  <a:lnTo>
                    <a:pt x="0" y="666"/>
                  </a:lnTo>
                  <a:lnTo>
                    <a:pt x="1552" y="2218"/>
                  </a:lnTo>
                  <a:cubicBezTo>
                    <a:pt x="1426" y="2471"/>
                    <a:pt x="1426" y="2724"/>
                    <a:pt x="1584" y="2883"/>
                  </a:cubicBezTo>
                  <a:cubicBezTo>
                    <a:pt x="1648" y="2958"/>
                    <a:pt x="1746" y="2993"/>
                    <a:pt x="1861" y="2993"/>
                  </a:cubicBezTo>
                  <a:cubicBezTo>
                    <a:pt x="2085" y="2993"/>
                    <a:pt x="2378" y="2859"/>
                    <a:pt x="2629" y="2629"/>
                  </a:cubicBezTo>
                  <a:cubicBezTo>
                    <a:pt x="2977" y="2281"/>
                    <a:pt x="3104" y="1806"/>
                    <a:pt x="2882" y="1584"/>
                  </a:cubicBezTo>
                  <a:cubicBezTo>
                    <a:pt x="2799" y="1501"/>
                    <a:pt x="2689" y="1461"/>
                    <a:pt x="2566" y="1461"/>
                  </a:cubicBezTo>
                  <a:cubicBezTo>
                    <a:pt x="2457" y="1461"/>
                    <a:pt x="2337" y="1493"/>
                    <a:pt x="2217" y="1553"/>
                  </a:cubicBezTo>
                  <a:lnTo>
                    <a:pt x="666" y="1"/>
                  </a:ln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40"/>
            <p:cNvSpPr/>
            <p:nvPr/>
          </p:nvSpPr>
          <p:spPr>
            <a:xfrm>
              <a:off x="3692562" y="2393673"/>
              <a:ext cx="80738" cy="77825"/>
            </a:xfrm>
            <a:custGeom>
              <a:rect b="b" l="l" r="r" t="t"/>
              <a:pathLst>
                <a:path extrusionOk="0" h="2993" w="3105">
                  <a:moveTo>
                    <a:pt x="2439" y="1"/>
                  </a:moveTo>
                  <a:lnTo>
                    <a:pt x="887" y="1553"/>
                  </a:lnTo>
                  <a:cubicBezTo>
                    <a:pt x="768" y="1493"/>
                    <a:pt x="648" y="1461"/>
                    <a:pt x="538" y="1461"/>
                  </a:cubicBezTo>
                  <a:cubicBezTo>
                    <a:pt x="416" y="1461"/>
                    <a:pt x="306" y="1501"/>
                    <a:pt x="222" y="1584"/>
                  </a:cubicBezTo>
                  <a:cubicBezTo>
                    <a:pt x="1" y="1806"/>
                    <a:pt x="127" y="2281"/>
                    <a:pt x="476" y="2629"/>
                  </a:cubicBezTo>
                  <a:cubicBezTo>
                    <a:pt x="727" y="2859"/>
                    <a:pt x="1006" y="2993"/>
                    <a:pt x="1230" y="2993"/>
                  </a:cubicBezTo>
                  <a:cubicBezTo>
                    <a:pt x="1345" y="2993"/>
                    <a:pt x="1445" y="2958"/>
                    <a:pt x="1521" y="2883"/>
                  </a:cubicBezTo>
                  <a:cubicBezTo>
                    <a:pt x="1679" y="2724"/>
                    <a:pt x="1679" y="2471"/>
                    <a:pt x="1552" y="2218"/>
                  </a:cubicBezTo>
                  <a:lnTo>
                    <a:pt x="3104" y="666"/>
                  </a:lnTo>
                  <a:lnTo>
                    <a:pt x="2439" y="1"/>
                  </a:ln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40"/>
            <p:cNvSpPr/>
            <p:nvPr/>
          </p:nvSpPr>
          <p:spPr>
            <a:xfrm>
              <a:off x="3899250" y="2189897"/>
              <a:ext cx="80738" cy="77825"/>
            </a:xfrm>
            <a:custGeom>
              <a:rect b="b" l="l" r="r" t="t"/>
              <a:pathLst>
                <a:path extrusionOk="0" h="2993" w="3105">
                  <a:moveTo>
                    <a:pt x="1861" y="0"/>
                  </a:moveTo>
                  <a:cubicBezTo>
                    <a:pt x="1746" y="0"/>
                    <a:pt x="1648" y="35"/>
                    <a:pt x="1584" y="111"/>
                  </a:cubicBezTo>
                  <a:cubicBezTo>
                    <a:pt x="1426" y="269"/>
                    <a:pt x="1426" y="522"/>
                    <a:pt x="1552" y="776"/>
                  </a:cubicBezTo>
                  <a:lnTo>
                    <a:pt x="0" y="2327"/>
                  </a:lnTo>
                  <a:lnTo>
                    <a:pt x="666" y="2992"/>
                  </a:lnTo>
                  <a:lnTo>
                    <a:pt x="2217" y="1441"/>
                  </a:lnTo>
                  <a:cubicBezTo>
                    <a:pt x="2344" y="1504"/>
                    <a:pt x="2471" y="1536"/>
                    <a:pt x="2585" y="1536"/>
                  </a:cubicBezTo>
                  <a:cubicBezTo>
                    <a:pt x="2700" y="1536"/>
                    <a:pt x="2803" y="1504"/>
                    <a:pt x="2882" y="1441"/>
                  </a:cubicBezTo>
                  <a:cubicBezTo>
                    <a:pt x="3104" y="1219"/>
                    <a:pt x="2977" y="744"/>
                    <a:pt x="2629" y="364"/>
                  </a:cubicBezTo>
                  <a:cubicBezTo>
                    <a:pt x="2378" y="134"/>
                    <a:pt x="2085" y="0"/>
                    <a:pt x="1861" y="0"/>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40"/>
            <p:cNvSpPr/>
            <p:nvPr/>
          </p:nvSpPr>
          <p:spPr>
            <a:xfrm>
              <a:off x="3807854" y="2240523"/>
              <a:ext cx="42020" cy="42020"/>
            </a:xfrm>
            <a:custGeom>
              <a:rect b="b" l="l" r="r" t="t"/>
              <a:pathLst>
                <a:path extrusionOk="0" h="1616" w="1616">
                  <a:moveTo>
                    <a:pt x="792" y="0"/>
                  </a:moveTo>
                  <a:cubicBezTo>
                    <a:pt x="349" y="0"/>
                    <a:pt x="0" y="349"/>
                    <a:pt x="0" y="792"/>
                  </a:cubicBezTo>
                  <a:cubicBezTo>
                    <a:pt x="0" y="1235"/>
                    <a:pt x="349" y="1615"/>
                    <a:pt x="792" y="1615"/>
                  </a:cubicBezTo>
                  <a:cubicBezTo>
                    <a:pt x="1235" y="1615"/>
                    <a:pt x="1615" y="1235"/>
                    <a:pt x="1615" y="792"/>
                  </a:cubicBezTo>
                  <a:cubicBezTo>
                    <a:pt x="1615" y="349"/>
                    <a:pt x="1235" y="0"/>
                    <a:pt x="792" y="0"/>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40"/>
            <p:cNvSpPr/>
            <p:nvPr/>
          </p:nvSpPr>
          <p:spPr>
            <a:xfrm>
              <a:off x="3895947" y="2306385"/>
              <a:ext cx="18150" cy="18150"/>
            </a:xfrm>
            <a:custGeom>
              <a:rect b="b" l="l" r="r" t="t"/>
              <a:pathLst>
                <a:path extrusionOk="0" h="698" w="698">
                  <a:moveTo>
                    <a:pt x="349" y="1"/>
                  </a:moveTo>
                  <a:cubicBezTo>
                    <a:pt x="159" y="1"/>
                    <a:pt x="1" y="159"/>
                    <a:pt x="1" y="349"/>
                  </a:cubicBezTo>
                  <a:cubicBezTo>
                    <a:pt x="1" y="539"/>
                    <a:pt x="159" y="698"/>
                    <a:pt x="349" y="698"/>
                  </a:cubicBezTo>
                  <a:cubicBezTo>
                    <a:pt x="539" y="698"/>
                    <a:pt x="698" y="539"/>
                    <a:pt x="698" y="349"/>
                  </a:cubicBezTo>
                  <a:cubicBezTo>
                    <a:pt x="698" y="159"/>
                    <a:pt x="539" y="1"/>
                    <a:pt x="349"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40"/>
            <p:cNvSpPr/>
            <p:nvPr/>
          </p:nvSpPr>
          <p:spPr>
            <a:xfrm>
              <a:off x="3826783" y="2340967"/>
              <a:ext cx="15680" cy="14847"/>
            </a:xfrm>
            <a:custGeom>
              <a:rect b="b" l="l" r="r" t="t"/>
              <a:pathLst>
                <a:path extrusionOk="0" h="571" w="603">
                  <a:moveTo>
                    <a:pt x="317" y="1"/>
                  </a:moveTo>
                  <a:cubicBezTo>
                    <a:pt x="127" y="1"/>
                    <a:pt x="1" y="128"/>
                    <a:pt x="1" y="286"/>
                  </a:cubicBezTo>
                  <a:cubicBezTo>
                    <a:pt x="1" y="444"/>
                    <a:pt x="159" y="571"/>
                    <a:pt x="317" y="571"/>
                  </a:cubicBezTo>
                  <a:cubicBezTo>
                    <a:pt x="476" y="571"/>
                    <a:pt x="602" y="444"/>
                    <a:pt x="602" y="286"/>
                  </a:cubicBezTo>
                  <a:cubicBezTo>
                    <a:pt x="602" y="128"/>
                    <a:pt x="476" y="1"/>
                    <a:pt x="317"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40"/>
            <p:cNvSpPr/>
            <p:nvPr/>
          </p:nvSpPr>
          <p:spPr>
            <a:xfrm>
              <a:off x="3895141" y="2231448"/>
              <a:ext cx="9075" cy="9101"/>
            </a:xfrm>
            <a:custGeom>
              <a:rect b="b" l="l" r="r" t="t"/>
              <a:pathLst>
                <a:path extrusionOk="0" h="350" w="349">
                  <a:moveTo>
                    <a:pt x="190" y="1"/>
                  </a:moveTo>
                  <a:cubicBezTo>
                    <a:pt x="95" y="1"/>
                    <a:pt x="0" y="96"/>
                    <a:pt x="0" y="191"/>
                  </a:cubicBezTo>
                  <a:cubicBezTo>
                    <a:pt x="0" y="286"/>
                    <a:pt x="95" y="349"/>
                    <a:pt x="190" y="349"/>
                  </a:cubicBezTo>
                  <a:cubicBezTo>
                    <a:pt x="285" y="349"/>
                    <a:pt x="349" y="286"/>
                    <a:pt x="349" y="191"/>
                  </a:cubicBezTo>
                  <a:cubicBezTo>
                    <a:pt x="349" y="96"/>
                    <a:pt x="285" y="1"/>
                    <a:pt x="190"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40"/>
            <p:cNvSpPr/>
            <p:nvPr/>
          </p:nvSpPr>
          <p:spPr>
            <a:xfrm>
              <a:off x="3788899" y="2400277"/>
              <a:ext cx="8269" cy="9075"/>
            </a:xfrm>
            <a:custGeom>
              <a:rect b="b" l="l" r="r" t="t"/>
              <a:pathLst>
                <a:path extrusionOk="0" h="349" w="318">
                  <a:moveTo>
                    <a:pt x="159" y="0"/>
                  </a:moveTo>
                  <a:cubicBezTo>
                    <a:pt x="64" y="0"/>
                    <a:pt x="1" y="95"/>
                    <a:pt x="1" y="190"/>
                  </a:cubicBezTo>
                  <a:cubicBezTo>
                    <a:pt x="1" y="285"/>
                    <a:pt x="64" y="348"/>
                    <a:pt x="159" y="348"/>
                  </a:cubicBezTo>
                  <a:cubicBezTo>
                    <a:pt x="254" y="348"/>
                    <a:pt x="318" y="285"/>
                    <a:pt x="318" y="190"/>
                  </a:cubicBezTo>
                  <a:cubicBezTo>
                    <a:pt x="318" y="95"/>
                    <a:pt x="254" y="0"/>
                    <a:pt x="159" y="0"/>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40"/>
            <p:cNvSpPr/>
            <p:nvPr/>
          </p:nvSpPr>
          <p:spPr>
            <a:xfrm>
              <a:off x="3742798" y="2298975"/>
              <a:ext cx="36247" cy="36273"/>
            </a:xfrm>
            <a:custGeom>
              <a:rect b="b" l="l" r="r" t="t"/>
              <a:pathLst>
                <a:path extrusionOk="0" h="1395" w="1394">
                  <a:moveTo>
                    <a:pt x="697" y="1"/>
                  </a:moveTo>
                  <a:cubicBezTo>
                    <a:pt x="317" y="1"/>
                    <a:pt x="0" y="317"/>
                    <a:pt x="0" y="698"/>
                  </a:cubicBezTo>
                  <a:cubicBezTo>
                    <a:pt x="0" y="1078"/>
                    <a:pt x="317" y="1394"/>
                    <a:pt x="697" y="1394"/>
                  </a:cubicBezTo>
                  <a:cubicBezTo>
                    <a:pt x="1077" y="1394"/>
                    <a:pt x="1394" y="1078"/>
                    <a:pt x="1394" y="698"/>
                  </a:cubicBezTo>
                  <a:cubicBezTo>
                    <a:pt x="1394" y="317"/>
                    <a:pt x="1077" y="1"/>
                    <a:pt x="697"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40"/>
            <p:cNvSpPr/>
            <p:nvPr/>
          </p:nvSpPr>
          <p:spPr>
            <a:xfrm>
              <a:off x="3872910" y="2393673"/>
              <a:ext cx="22258" cy="22258"/>
            </a:xfrm>
            <a:custGeom>
              <a:rect b="b" l="l" r="r" t="t"/>
              <a:pathLst>
                <a:path extrusionOk="0" h="856" w="856">
                  <a:moveTo>
                    <a:pt x="443" y="1"/>
                  </a:moveTo>
                  <a:cubicBezTo>
                    <a:pt x="190" y="1"/>
                    <a:pt x="0" y="191"/>
                    <a:pt x="0" y="444"/>
                  </a:cubicBezTo>
                  <a:cubicBezTo>
                    <a:pt x="0" y="666"/>
                    <a:pt x="190" y="856"/>
                    <a:pt x="443" y="856"/>
                  </a:cubicBezTo>
                  <a:cubicBezTo>
                    <a:pt x="665" y="856"/>
                    <a:pt x="855" y="666"/>
                    <a:pt x="855" y="444"/>
                  </a:cubicBezTo>
                  <a:cubicBezTo>
                    <a:pt x="855" y="191"/>
                    <a:pt x="665" y="1"/>
                    <a:pt x="443"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40"/>
            <p:cNvSpPr/>
            <p:nvPr/>
          </p:nvSpPr>
          <p:spPr>
            <a:xfrm>
              <a:off x="5235710" y="2877045"/>
              <a:ext cx="275887" cy="276719"/>
            </a:xfrm>
            <a:custGeom>
              <a:rect b="b" l="l" r="r" t="t"/>
              <a:pathLst>
                <a:path extrusionOk="0" h="10642" w="10610">
                  <a:moveTo>
                    <a:pt x="5289" y="0"/>
                  </a:moveTo>
                  <a:cubicBezTo>
                    <a:pt x="2376" y="0"/>
                    <a:pt x="0" y="2376"/>
                    <a:pt x="0" y="5321"/>
                  </a:cubicBezTo>
                  <a:cubicBezTo>
                    <a:pt x="0" y="8266"/>
                    <a:pt x="2376" y="10641"/>
                    <a:pt x="5289" y="10641"/>
                  </a:cubicBezTo>
                  <a:cubicBezTo>
                    <a:pt x="8234" y="10641"/>
                    <a:pt x="10610" y="8266"/>
                    <a:pt x="10610" y="5321"/>
                  </a:cubicBezTo>
                  <a:cubicBezTo>
                    <a:pt x="10610" y="2376"/>
                    <a:pt x="8234" y="0"/>
                    <a:pt x="5289" y="0"/>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40"/>
            <p:cNvSpPr/>
            <p:nvPr/>
          </p:nvSpPr>
          <p:spPr>
            <a:xfrm>
              <a:off x="5349338" y="2830112"/>
              <a:ext cx="48625" cy="84014"/>
            </a:xfrm>
            <a:custGeom>
              <a:rect b="b" l="l" r="r" t="t"/>
              <a:pathLst>
                <a:path extrusionOk="0" h="3231" w="1870">
                  <a:moveTo>
                    <a:pt x="951" y="0"/>
                  </a:moveTo>
                  <a:cubicBezTo>
                    <a:pt x="412" y="0"/>
                    <a:pt x="1" y="254"/>
                    <a:pt x="1" y="570"/>
                  </a:cubicBezTo>
                  <a:cubicBezTo>
                    <a:pt x="1" y="760"/>
                    <a:pt x="191" y="950"/>
                    <a:pt x="476" y="1045"/>
                  </a:cubicBezTo>
                  <a:lnTo>
                    <a:pt x="476" y="3230"/>
                  </a:lnTo>
                  <a:lnTo>
                    <a:pt x="1394" y="3230"/>
                  </a:lnTo>
                  <a:lnTo>
                    <a:pt x="1394" y="1045"/>
                  </a:lnTo>
                  <a:cubicBezTo>
                    <a:pt x="1679" y="950"/>
                    <a:pt x="1869" y="760"/>
                    <a:pt x="1869" y="570"/>
                  </a:cubicBezTo>
                  <a:cubicBezTo>
                    <a:pt x="1869" y="254"/>
                    <a:pt x="1458" y="0"/>
                    <a:pt x="951" y="0"/>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40"/>
            <p:cNvSpPr/>
            <p:nvPr/>
          </p:nvSpPr>
          <p:spPr>
            <a:xfrm>
              <a:off x="5349338" y="3116678"/>
              <a:ext cx="48625" cy="84014"/>
            </a:xfrm>
            <a:custGeom>
              <a:rect b="b" l="l" r="r" t="t"/>
              <a:pathLst>
                <a:path extrusionOk="0" h="3231" w="1870">
                  <a:moveTo>
                    <a:pt x="476" y="0"/>
                  </a:moveTo>
                  <a:lnTo>
                    <a:pt x="476" y="2217"/>
                  </a:lnTo>
                  <a:cubicBezTo>
                    <a:pt x="191" y="2312"/>
                    <a:pt x="1" y="2470"/>
                    <a:pt x="1" y="2692"/>
                  </a:cubicBezTo>
                  <a:cubicBezTo>
                    <a:pt x="1" y="2977"/>
                    <a:pt x="412" y="3230"/>
                    <a:pt x="919" y="3230"/>
                  </a:cubicBezTo>
                  <a:cubicBezTo>
                    <a:pt x="1426" y="3230"/>
                    <a:pt x="1869" y="2977"/>
                    <a:pt x="1869" y="2692"/>
                  </a:cubicBezTo>
                  <a:cubicBezTo>
                    <a:pt x="1869" y="2470"/>
                    <a:pt x="1679" y="2312"/>
                    <a:pt x="1394" y="2217"/>
                  </a:cubicBezTo>
                  <a:lnTo>
                    <a:pt x="1394" y="0"/>
                  </a:ln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40"/>
            <p:cNvSpPr/>
            <p:nvPr/>
          </p:nvSpPr>
          <p:spPr>
            <a:xfrm>
              <a:off x="5187945" y="2991505"/>
              <a:ext cx="84014" cy="47793"/>
            </a:xfrm>
            <a:custGeom>
              <a:rect b="b" l="l" r="r" t="t"/>
              <a:pathLst>
                <a:path extrusionOk="0" h="1838" w="3231">
                  <a:moveTo>
                    <a:pt x="571" y="0"/>
                  </a:moveTo>
                  <a:cubicBezTo>
                    <a:pt x="254" y="0"/>
                    <a:pt x="1" y="412"/>
                    <a:pt x="1" y="919"/>
                  </a:cubicBezTo>
                  <a:cubicBezTo>
                    <a:pt x="1" y="1425"/>
                    <a:pt x="254" y="1837"/>
                    <a:pt x="571" y="1837"/>
                  </a:cubicBezTo>
                  <a:cubicBezTo>
                    <a:pt x="761" y="1837"/>
                    <a:pt x="951" y="1647"/>
                    <a:pt x="1046" y="1394"/>
                  </a:cubicBezTo>
                  <a:lnTo>
                    <a:pt x="3231" y="1394"/>
                  </a:lnTo>
                  <a:lnTo>
                    <a:pt x="3231" y="444"/>
                  </a:lnTo>
                  <a:lnTo>
                    <a:pt x="1046" y="444"/>
                  </a:lnTo>
                  <a:cubicBezTo>
                    <a:pt x="951" y="190"/>
                    <a:pt x="761" y="0"/>
                    <a:pt x="571" y="0"/>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40"/>
            <p:cNvSpPr/>
            <p:nvPr/>
          </p:nvSpPr>
          <p:spPr>
            <a:xfrm>
              <a:off x="5475342" y="2991505"/>
              <a:ext cx="84014" cy="47793"/>
            </a:xfrm>
            <a:custGeom>
              <a:rect b="b" l="l" r="r" t="t"/>
              <a:pathLst>
                <a:path extrusionOk="0" h="1838" w="3231">
                  <a:moveTo>
                    <a:pt x="2660" y="0"/>
                  </a:moveTo>
                  <a:cubicBezTo>
                    <a:pt x="2470" y="0"/>
                    <a:pt x="2280" y="190"/>
                    <a:pt x="2185" y="475"/>
                  </a:cubicBezTo>
                  <a:lnTo>
                    <a:pt x="0" y="475"/>
                  </a:lnTo>
                  <a:lnTo>
                    <a:pt x="0" y="1394"/>
                  </a:lnTo>
                  <a:lnTo>
                    <a:pt x="2185" y="1394"/>
                  </a:lnTo>
                  <a:cubicBezTo>
                    <a:pt x="2280" y="1647"/>
                    <a:pt x="2470" y="1837"/>
                    <a:pt x="2660" y="1837"/>
                  </a:cubicBezTo>
                  <a:cubicBezTo>
                    <a:pt x="2977" y="1837"/>
                    <a:pt x="3230" y="1425"/>
                    <a:pt x="3230" y="919"/>
                  </a:cubicBezTo>
                  <a:cubicBezTo>
                    <a:pt x="3230" y="412"/>
                    <a:pt x="2977" y="0"/>
                    <a:pt x="2660" y="0"/>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40"/>
            <p:cNvSpPr/>
            <p:nvPr/>
          </p:nvSpPr>
          <p:spPr>
            <a:xfrm>
              <a:off x="5229938" y="2874809"/>
              <a:ext cx="80738" cy="77201"/>
            </a:xfrm>
            <a:custGeom>
              <a:rect b="b" l="l" r="r" t="t"/>
              <a:pathLst>
                <a:path extrusionOk="0" h="2969" w="3105">
                  <a:moveTo>
                    <a:pt x="1212" y="0"/>
                  </a:moveTo>
                  <a:cubicBezTo>
                    <a:pt x="991" y="0"/>
                    <a:pt x="720" y="127"/>
                    <a:pt x="476" y="371"/>
                  </a:cubicBezTo>
                  <a:cubicBezTo>
                    <a:pt x="127" y="720"/>
                    <a:pt x="1" y="1195"/>
                    <a:pt x="222" y="1416"/>
                  </a:cubicBezTo>
                  <a:cubicBezTo>
                    <a:pt x="297" y="1491"/>
                    <a:pt x="393" y="1524"/>
                    <a:pt x="500" y="1524"/>
                  </a:cubicBezTo>
                  <a:cubicBezTo>
                    <a:pt x="620" y="1524"/>
                    <a:pt x="754" y="1483"/>
                    <a:pt x="887" y="1416"/>
                  </a:cubicBezTo>
                  <a:lnTo>
                    <a:pt x="2439" y="2968"/>
                  </a:lnTo>
                  <a:lnTo>
                    <a:pt x="3104" y="2335"/>
                  </a:lnTo>
                  <a:lnTo>
                    <a:pt x="1552" y="783"/>
                  </a:lnTo>
                  <a:cubicBezTo>
                    <a:pt x="1679" y="498"/>
                    <a:pt x="1679" y="245"/>
                    <a:pt x="1521" y="118"/>
                  </a:cubicBezTo>
                  <a:cubicBezTo>
                    <a:pt x="1442" y="39"/>
                    <a:pt x="1335" y="0"/>
                    <a:pt x="1212" y="0"/>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40"/>
            <p:cNvSpPr/>
            <p:nvPr/>
          </p:nvSpPr>
          <p:spPr>
            <a:xfrm>
              <a:off x="5436625" y="3078793"/>
              <a:ext cx="80738" cy="77201"/>
            </a:xfrm>
            <a:custGeom>
              <a:rect b="b" l="l" r="r" t="t"/>
              <a:pathLst>
                <a:path extrusionOk="0" h="2969" w="3105">
                  <a:moveTo>
                    <a:pt x="666" y="0"/>
                  </a:moveTo>
                  <a:lnTo>
                    <a:pt x="1" y="634"/>
                  </a:lnTo>
                  <a:lnTo>
                    <a:pt x="1552" y="2185"/>
                  </a:lnTo>
                  <a:cubicBezTo>
                    <a:pt x="1426" y="2470"/>
                    <a:pt x="1426" y="2724"/>
                    <a:pt x="1584" y="2850"/>
                  </a:cubicBezTo>
                  <a:cubicBezTo>
                    <a:pt x="1652" y="2929"/>
                    <a:pt x="1756" y="2968"/>
                    <a:pt x="1879" y="2968"/>
                  </a:cubicBezTo>
                  <a:cubicBezTo>
                    <a:pt x="2101" y="2968"/>
                    <a:pt x="2385" y="2842"/>
                    <a:pt x="2629" y="2597"/>
                  </a:cubicBezTo>
                  <a:cubicBezTo>
                    <a:pt x="2978" y="2249"/>
                    <a:pt x="3104" y="1774"/>
                    <a:pt x="2883" y="1552"/>
                  </a:cubicBezTo>
                  <a:cubicBezTo>
                    <a:pt x="2803" y="1489"/>
                    <a:pt x="2700" y="1457"/>
                    <a:pt x="2586" y="1457"/>
                  </a:cubicBezTo>
                  <a:cubicBezTo>
                    <a:pt x="2471" y="1457"/>
                    <a:pt x="2344" y="1489"/>
                    <a:pt x="2217" y="1552"/>
                  </a:cubicBezTo>
                  <a:lnTo>
                    <a:pt x="666" y="0"/>
                  </a:ln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40"/>
            <p:cNvSpPr/>
            <p:nvPr/>
          </p:nvSpPr>
          <p:spPr>
            <a:xfrm>
              <a:off x="5229938" y="3078793"/>
              <a:ext cx="80738" cy="77201"/>
            </a:xfrm>
            <a:custGeom>
              <a:rect b="b" l="l" r="r" t="t"/>
              <a:pathLst>
                <a:path extrusionOk="0" h="2969" w="3105">
                  <a:moveTo>
                    <a:pt x="2439" y="0"/>
                  </a:moveTo>
                  <a:lnTo>
                    <a:pt x="887" y="1552"/>
                  </a:lnTo>
                  <a:cubicBezTo>
                    <a:pt x="761" y="1489"/>
                    <a:pt x="634" y="1457"/>
                    <a:pt x="519" y="1457"/>
                  </a:cubicBezTo>
                  <a:cubicBezTo>
                    <a:pt x="404" y="1457"/>
                    <a:pt x="302" y="1489"/>
                    <a:pt x="222" y="1552"/>
                  </a:cubicBezTo>
                  <a:cubicBezTo>
                    <a:pt x="1" y="1774"/>
                    <a:pt x="127" y="2249"/>
                    <a:pt x="476" y="2597"/>
                  </a:cubicBezTo>
                  <a:cubicBezTo>
                    <a:pt x="720" y="2842"/>
                    <a:pt x="991" y="2968"/>
                    <a:pt x="1212" y="2968"/>
                  </a:cubicBezTo>
                  <a:cubicBezTo>
                    <a:pt x="1335" y="2968"/>
                    <a:pt x="1442" y="2929"/>
                    <a:pt x="1521" y="2850"/>
                  </a:cubicBezTo>
                  <a:cubicBezTo>
                    <a:pt x="1679" y="2724"/>
                    <a:pt x="1679" y="2470"/>
                    <a:pt x="1552" y="2185"/>
                  </a:cubicBezTo>
                  <a:lnTo>
                    <a:pt x="3104" y="634"/>
                  </a:lnTo>
                  <a:lnTo>
                    <a:pt x="2439" y="0"/>
                  </a:ln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40"/>
            <p:cNvSpPr/>
            <p:nvPr/>
          </p:nvSpPr>
          <p:spPr>
            <a:xfrm>
              <a:off x="5436625" y="2874809"/>
              <a:ext cx="80738" cy="77201"/>
            </a:xfrm>
            <a:custGeom>
              <a:rect b="b" l="l" r="r" t="t"/>
              <a:pathLst>
                <a:path extrusionOk="0" h="2969" w="3105">
                  <a:moveTo>
                    <a:pt x="1879" y="0"/>
                  </a:moveTo>
                  <a:cubicBezTo>
                    <a:pt x="1756" y="0"/>
                    <a:pt x="1652" y="39"/>
                    <a:pt x="1584" y="118"/>
                  </a:cubicBezTo>
                  <a:cubicBezTo>
                    <a:pt x="1426" y="245"/>
                    <a:pt x="1426" y="498"/>
                    <a:pt x="1552" y="783"/>
                  </a:cubicBezTo>
                  <a:lnTo>
                    <a:pt x="1" y="2335"/>
                  </a:lnTo>
                  <a:lnTo>
                    <a:pt x="666" y="2968"/>
                  </a:lnTo>
                  <a:lnTo>
                    <a:pt x="2217" y="1416"/>
                  </a:lnTo>
                  <a:cubicBezTo>
                    <a:pt x="2351" y="1483"/>
                    <a:pt x="2485" y="1524"/>
                    <a:pt x="2604" y="1524"/>
                  </a:cubicBezTo>
                  <a:cubicBezTo>
                    <a:pt x="2712" y="1524"/>
                    <a:pt x="2808" y="1491"/>
                    <a:pt x="2883" y="1416"/>
                  </a:cubicBezTo>
                  <a:cubicBezTo>
                    <a:pt x="3104" y="1195"/>
                    <a:pt x="2978" y="720"/>
                    <a:pt x="2629" y="371"/>
                  </a:cubicBezTo>
                  <a:cubicBezTo>
                    <a:pt x="2385" y="127"/>
                    <a:pt x="2101" y="0"/>
                    <a:pt x="1879" y="0"/>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40"/>
            <p:cNvSpPr/>
            <p:nvPr/>
          </p:nvSpPr>
          <p:spPr>
            <a:xfrm>
              <a:off x="5345229" y="2924811"/>
              <a:ext cx="42020" cy="42020"/>
            </a:xfrm>
            <a:custGeom>
              <a:rect b="b" l="l" r="r" t="t"/>
              <a:pathLst>
                <a:path extrusionOk="0" h="1616" w="1616">
                  <a:moveTo>
                    <a:pt x="792" y="0"/>
                  </a:moveTo>
                  <a:cubicBezTo>
                    <a:pt x="349" y="0"/>
                    <a:pt x="0" y="380"/>
                    <a:pt x="0" y="824"/>
                  </a:cubicBezTo>
                  <a:cubicBezTo>
                    <a:pt x="0" y="1267"/>
                    <a:pt x="349" y="1615"/>
                    <a:pt x="792" y="1615"/>
                  </a:cubicBezTo>
                  <a:cubicBezTo>
                    <a:pt x="1235" y="1615"/>
                    <a:pt x="1616" y="1267"/>
                    <a:pt x="1616" y="824"/>
                  </a:cubicBezTo>
                  <a:cubicBezTo>
                    <a:pt x="1616" y="380"/>
                    <a:pt x="1235" y="0"/>
                    <a:pt x="792" y="0"/>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40"/>
            <p:cNvSpPr/>
            <p:nvPr/>
          </p:nvSpPr>
          <p:spPr>
            <a:xfrm>
              <a:off x="5433323" y="2990673"/>
              <a:ext cx="18150" cy="18150"/>
            </a:xfrm>
            <a:custGeom>
              <a:rect b="b" l="l" r="r" t="t"/>
              <a:pathLst>
                <a:path extrusionOk="0" h="698" w="698">
                  <a:moveTo>
                    <a:pt x="349" y="1"/>
                  </a:moveTo>
                  <a:cubicBezTo>
                    <a:pt x="159" y="1"/>
                    <a:pt x="1" y="159"/>
                    <a:pt x="1" y="349"/>
                  </a:cubicBezTo>
                  <a:cubicBezTo>
                    <a:pt x="1" y="539"/>
                    <a:pt x="159" y="697"/>
                    <a:pt x="349" y="697"/>
                  </a:cubicBezTo>
                  <a:cubicBezTo>
                    <a:pt x="539" y="697"/>
                    <a:pt x="698" y="539"/>
                    <a:pt x="698" y="349"/>
                  </a:cubicBezTo>
                  <a:cubicBezTo>
                    <a:pt x="698" y="159"/>
                    <a:pt x="539" y="1"/>
                    <a:pt x="349"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40"/>
            <p:cNvSpPr/>
            <p:nvPr/>
          </p:nvSpPr>
          <p:spPr>
            <a:xfrm>
              <a:off x="5364991" y="3025255"/>
              <a:ext cx="14847" cy="15680"/>
            </a:xfrm>
            <a:custGeom>
              <a:rect b="b" l="l" r="r" t="t"/>
              <a:pathLst>
                <a:path extrusionOk="0" h="603" w="571">
                  <a:moveTo>
                    <a:pt x="285" y="1"/>
                  </a:moveTo>
                  <a:cubicBezTo>
                    <a:pt x="127" y="1"/>
                    <a:pt x="0" y="159"/>
                    <a:pt x="0" y="317"/>
                  </a:cubicBezTo>
                  <a:cubicBezTo>
                    <a:pt x="0" y="444"/>
                    <a:pt x="127" y="602"/>
                    <a:pt x="285" y="602"/>
                  </a:cubicBezTo>
                  <a:cubicBezTo>
                    <a:pt x="444" y="602"/>
                    <a:pt x="570" y="476"/>
                    <a:pt x="570" y="317"/>
                  </a:cubicBezTo>
                  <a:cubicBezTo>
                    <a:pt x="570" y="127"/>
                    <a:pt x="444" y="1"/>
                    <a:pt x="285"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40"/>
            <p:cNvSpPr/>
            <p:nvPr/>
          </p:nvSpPr>
          <p:spPr>
            <a:xfrm>
              <a:off x="5432517" y="2916568"/>
              <a:ext cx="9075" cy="9075"/>
            </a:xfrm>
            <a:custGeom>
              <a:rect b="b" l="l" r="r" t="t"/>
              <a:pathLst>
                <a:path extrusionOk="0" h="349" w="349">
                  <a:moveTo>
                    <a:pt x="190" y="0"/>
                  </a:moveTo>
                  <a:cubicBezTo>
                    <a:pt x="95" y="0"/>
                    <a:pt x="0" y="64"/>
                    <a:pt x="0" y="159"/>
                  </a:cubicBezTo>
                  <a:cubicBezTo>
                    <a:pt x="0" y="254"/>
                    <a:pt x="95" y="349"/>
                    <a:pt x="190" y="349"/>
                  </a:cubicBezTo>
                  <a:cubicBezTo>
                    <a:pt x="285" y="349"/>
                    <a:pt x="349" y="254"/>
                    <a:pt x="349" y="159"/>
                  </a:cubicBezTo>
                  <a:cubicBezTo>
                    <a:pt x="349" y="64"/>
                    <a:pt x="285" y="0"/>
                    <a:pt x="190" y="0"/>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40"/>
            <p:cNvSpPr/>
            <p:nvPr/>
          </p:nvSpPr>
          <p:spPr>
            <a:xfrm>
              <a:off x="5326274" y="3085372"/>
              <a:ext cx="9101" cy="9075"/>
            </a:xfrm>
            <a:custGeom>
              <a:rect b="b" l="l" r="r" t="t"/>
              <a:pathLst>
                <a:path extrusionOk="0" h="349" w="350">
                  <a:moveTo>
                    <a:pt x="159" y="1"/>
                  </a:moveTo>
                  <a:cubicBezTo>
                    <a:pt x="64" y="1"/>
                    <a:pt x="1" y="64"/>
                    <a:pt x="1" y="159"/>
                  </a:cubicBezTo>
                  <a:cubicBezTo>
                    <a:pt x="1" y="254"/>
                    <a:pt x="64" y="349"/>
                    <a:pt x="159" y="349"/>
                  </a:cubicBezTo>
                  <a:cubicBezTo>
                    <a:pt x="254" y="349"/>
                    <a:pt x="349" y="254"/>
                    <a:pt x="349" y="159"/>
                  </a:cubicBezTo>
                  <a:cubicBezTo>
                    <a:pt x="349" y="64"/>
                    <a:pt x="254" y="1"/>
                    <a:pt x="159"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40"/>
            <p:cNvSpPr/>
            <p:nvPr/>
          </p:nvSpPr>
          <p:spPr>
            <a:xfrm>
              <a:off x="5280173" y="2983263"/>
              <a:ext cx="36247" cy="36273"/>
            </a:xfrm>
            <a:custGeom>
              <a:rect b="b" l="l" r="r" t="t"/>
              <a:pathLst>
                <a:path extrusionOk="0" h="1395" w="1394">
                  <a:moveTo>
                    <a:pt x="697" y="1"/>
                  </a:moveTo>
                  <a:cubicBezTo>
                    <a:pt x="317" y="1"/>
                    <a:pt x="1" y="317"/>
                    <a:pt x="1" y="697"/>
                  </a:cubicBezTo>
                  <a:cubicBezTo>
                    <a:pt x="1" y="1077"/>
                    <a:pt x="317" y="1394"/>
                    <a:pt x="697" y="1394"/>
                  </a:cubicBezTo>
                  <a:cubicBezTo>
                    <a:pt x="1077" y="1394"/>
                    <a:pt x="1394" y="1077"/>
                    <a:pt x="1394" y="697"/>
                  </a:cubicBezTo>
                  <a:cubicBezTo>
                    <a:pt x="1394" y="317"/>
                    <a:pt x="1077" y="1"/>
                    <a:pt x="697"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40"/>
            <p:cNvSpPr/>
            <p:nvPr/>
          </p:nvSpPr>
          <p:spPr>
            <a:xfrm>
              <a:off x="5410286" y="3078793"/>
              <a:ext cx="22258" cy="22258"/>
            </a:xfrm>
            <a:custGeom>
              <a:rect b="b" l="l" r="r" t="t"/>
              <a:pathLst>
                <a:path extrusionOk="0" h="856" w="856">
                  <a:moveTo>
                    <a:pt x="444" y="0"/>
                  </a:moveTo>
                  <a:cubicBezTo>
                    <a:pt x="190" y="0"/>
                    <a:pt x="0" y="190"/>
                    <a:pt x="0" y="412"/>
                  </a:cubicBezTo>
                  <a:cubicBezTo>
                    <a:pt x="0" y="665"/>
                    <a:pt x="190" y="855"/>
                    <a:pt x="444" y="855"/>
                  </a:cubicBezTo>
                  <a:cubicBezTo>
                    <a:pt x="665" y="855"/>
                    <a:pt x="855" y="665"/>
                    <a:pt x="855" y="412"/>
                  </a:cubicBezTo>
                  <a:cubicBezTo>
                    <a:pt x="855" y="190"/>
                    <a:pt x="665" y="0"/>
                    <a:pt x="444" y="0"/>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40"/>
            <p:cNvSpPr/>
            <p:nvPr/>
          </p:nvSpPr>
          <p:spPr>
            <a:xfrm>
              <a:off x="3561644" y="3702133"/>
              <a:ext cx="276693" cy="275887"/>
            </a:xfrm>
            <a:custGeom>
              <a:rect b="b" l="l" r="r" t="t"/>
              <a:pathLst>
                <a:path extrusionOk="0" h="10610" w="10641">
                  <a:moveTo>
                    <a:pt x="5321" y="1"/>
                  </a:moveTo>
                  <a:cubicBezTo>
                    <a:pt x="2375" y="1"/>
                    <a:pt x="0" y="2376"/>
                    <a:pt x="0" y="5321"/>
                  </a:cubicBezTo>
                  <a:cubicBezTo>
                    <a:pt x="0" y="8235"/>
                    <a:pt x="2375" y="10610"/>
                    <a:pt x="5321" y="10610"/>
                  </a:cubicBezTo>
                  <a:cubicBezTo>
                    <a:pt x="8266" y="10610"/>
                    <a:pt x="10641" y="8235"/>
                    <a:pt x="10641" y="5321"/>
                  </a:cubicBezTo>
                  <a:cubicBezTo>
                    <a:pt x="10641" y="2376"/>
                    <a:pt x="8266" y="1"/>
                    <a:pt x="5321" y="1"/>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40"/>
            <p:cNvSpPr/>
            <p:nvPr/>
          </p:nvSpPr>
          <p:spPr>
            <a:xfrm>
              <a:off x="3676103" y="3654368"/>
              <a:ext cx="47767" cy="84846"/>
            </a:xfrm>
            <a:custGeom>
              <a:rect b="b" l="l" r="r" t="t"/>
              <a:pathLst>
                <a:path extrusionOk="0" h="3263" w="1837">
                  <a:moveTo>
                    <a:pt x="919" y="1"/>
                  </a:moveTo>
                  <a:cubicBezTo>
                    <a:pt x="412" y="1"/>
                    <a:pt x="0" y="254"/>
                    <a:pt x="0" y="571"/>
                  </a:cubicBezTo>
                  <a:cubicBezTo>
                    <a:pt x="0" y="793"/>
                    <a:pt x="190" y="951"/>
                    <a:pt x="475" y="1046"/>
                  </a:cubicBezTo>
                  <a:lnTo>
                    <a:pt x="475" y="3263"/>
                  </a:lnTo>
                  <a:lnTo>
                    <a:pt x="1394" y="3263"/>
                  </a:lnTo>
                  <a:lnTo>
                    <a:pt x="1394" y="1046"/>
                  </a:lnTo>
                  <a:cubicBezTo>
                    <a:pt x="1647" y="951"/>
                    <a:pt x="1837" y="793"/>
                    <a:pt x="1837" y="571"/>
                  </a:cubicBezTo>
                  <a:cubicBezTo>
                    <a:pt x="1837" y="254"/>
                    <a:pt x="1425" y="1"/>
                    <a:pt x="919" y="1"/>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40"/>
            <p:cNvSpPr/>
            <p:nvPr/>
          </p:nvSpPr>
          <p:spPr>
            <a:xfrm>
              <a:off x="3676103" y="3941765"/>
              <a:ext cx="47767" cy="84014"/>
            </a:xfrm>
            <a:custGeom>
              <a:rect b="b" l="l" r="r" t="t"/>
              <a:pathLst>
                <a:path extrusionOk="0" h="3231" w="1837">
                  <a:moveTo>
                    <a:pt x="444" y="0"/>
                  </a:moveTo>
                  <a:lnTo>
                    <a:pt x="444" y="2185"/>
                  </a:lnTo>
                  <a:cubicBezTo>
                    <a:pt x="190" y="2280"/>
                    <a:pt x="0" y="2470"/>
                    <a:pt x="0" y="2660"/>
                  </a:cubicBezTo>
                  <a:cubicBezTo>
                    <a:pt x="0" y="2977"/>
                    <a:pt x="412" y="3230"/>
                    <a:pt x="919" y="3230"/>
                  </a:cubicBezTo>
                  <a:cubicBezTo>
                    <a:pt x="1425" y="3230"/>
                    <a:pt x="1837" y="2977"/>
                    <a:pt x="1837" y="2660"/>
                  </a:cubicBezTo>
                  <a:cubicBezTo>
                    <a:pt x="1837" y="2470"/>
                    <a:pt x="1647" y="2280"/>
                    <a:pt x="1362" y="2185"/>
                  </a:cubicBezTo>
                  <a:lnTo>
                    <a:pt x="1362" y="0"/>
                  </a:ln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40"/>
            <p:cNvSpPr/>
            <p:nvPr/>
          </p:nvSpPr>
          <p:spPr>
            <a:xfrm>
              <a:off x="3514711" y="3815761"/>
              <a:ext cx="84014" cy="48625"/>
            </a:xfrm>
            <a:custGeom>
              <a:rect b="b" l="l" r="r" t="t"/>
              <a:pathLst>
                <a:path extrusionOk="0" h="1870" w="3231">
                  <a:moveTo>
                    <a:pt x="570" y="1"/>
                  </a:moveTo>
                  <a:cubicBezTo>
                    <a:pt x="253" y="1"/>
                    <a:pt x="0" y="444"/>
                    <a:pt x="0" y="951"/>
                  </a:cubicBezTo>
                  <a:cubicBezTo>
                    <a:pt x="0" y="1458"/>
                    <a:pt x="253" y="1869"/>
                    <a:pt x="570" y="1869"/>
                  </a:cubicBezTo>
                  <a:cubicBezTo>
                    <a:pt x="760" y="1869"/>
                    <a:pt x="950" y="1679"/>
                    <a:pt x="1045" y="1394"/>
                  </a:cubicBezTo>
                  <a:lnTo>
                    <a:pt x="3230" y="1394"/>
                  </a:lnTo>
                  <a:lnTo>
                    <a:pt x="3230" y="476"/>
                  </a:lnTo>
                  <a:lnTo>
                    <a:pt x="1045" y="476"/>
                  </a:lnTo>
                  <a:cubicBezTo>
                    <a:pt x="950" y="191"/>
                    <a:pt x="760" y="1"/>
                    <a:pt x="570" y="1"/>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40"/>
            <p:cNvSpPr/>
            <p:nvPr/>
          </p:nvSpPr>
          <p:spPr>
            <a:xfrm>
              <a:off x="3801249" y="3816593"/>
              <a:ext cx="84040" cy="47793"/>
            </a:xfrm>
            <a:custGeom>
              <a:rect b="b" l="l" r="r" t="t"/>
              <a:pathLst>
                <a:path extrusionOk="0" h="1838" w="3232">
                  <a:moveTo>
                    <a:pt x="2693" y="1"/>
                  </a:moveTo>
                  <a:cubicBezTo>
                    <a:pt x="2471" y="1"/>
                    <a:pt x="2281" y="191"/>
                    <a:pt x="2218" y="444"/>
                  </a:cubicBezTo>
                  <a:lnTo>
                    <a:pt x="1" y="444"/>
                  </a:lnTo>
                  <a:lnTo>
                    <a:pt x="1" y="1362"/>
                  </a:lnTo>
                  <a:lnTo>
                    <a:pt x="2218" y="1362"/>
                  </a:lnTo>
                  <a:cubicBezTo>
                    <a:pt x="2313" y="1647"/>
                    <a:pt x="2471" y="1837"/>
                    <a:pt x="2693" y="1837"/>
                  </a:cubicBezTo>
                  <a:cubicBezTo>
                    <a:pt x="2978" y="1837"/>
                    <a:pt x="3231" y="1426"/>
                    <a:pt x="3231" y="919"/>
                  </a:cubicBezTo>
                  <a:cubicBezTo>
                    <a:pt x="3231" y="412"/>
                    <a:pt x="2978" y="1"/>
                    <a:pt x="2693" y="1"/>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40"/>
            <p:cNvSpPr/>
            <p:nvPr/>
          </p:nvSpPr>
          <p:spPr>
            <a:xfrm>
              <a:off x="3556703" y="3699273"/>
              <a:ext cx="79906" cy="77825"/>
            </a:xfrm>
            <a:custGeom>
              <a:rect b="b" l="l" r="r" t="t"/>
              <a:pathLst>
                <a:path extrusionOk="0" h="2993" w="3073">
                  <a:moveTo>
                    <a:pt x="1222" y="0"/>
                  </a:moveTo>
                  <a:cubicBezTo>
                    <a:pt x="991" y="0"/>
                    <a:pt x="705" y="134"/>
                    <a:pt x="475" y="364"/>
                  </a:cubicBezTo>
                  <a:cubicBezTo>
                    <a:pt x="95" y="744"/>
                    <a:pt x="0" y="1219"/>
                    <a:pt x="222" y="1441"/>
                  </a:cubicBezTo>
                  <a:cubicBezTo>
                    <a:pt x="285" y="1504"/>
                    <a:pt x="380" y="1536"/>
                    <a:pt x="495" y="1536"/>
                  </a:cubicBezTo>
                  <a:cubicBezTo>
                    <a:pt x="610" y="1536"/>
                    <a:pt x="744" y="1504"/>
                    <a:pt x="887" y="1441"/>
                  </a:cubicBezTo>
                  <a:lnTo>
                    <a:pt x="2439" y="2992"/>
                  </a:lnTo>
                  <a:lnTo>
                    <a:pt x="3072" y="2327"/>
                  </a:lnTo>
                  <a:lnTo>
                    <a:pt x="1520" y="776"/>
                  </a:lnTo>
                  <a:cubicBezTo>
                    <a:pt x="1647" y="522"/>
                    <a:pt x="1679" y="269"/>
                    <a:pt x="1520" y="111"/>
                  </a:cubicBezTo>
                  <a:cubicBezTo>
                    <a:pt x="1445" y="35"/>
                    <a:pt x="1341" y="0"/>
                    <a:pt x="1222" y="0"/>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40"/>
            <p:cNvSpPr/>
            <p:nvPr/>
          </p:nvSpPr>
          <p:spPr>
            <a:xfrm>
              <a:off x="3763391" y="3903049"/>
              <a:ext cx="79880" cy="77825"/>
            </a:xfrm>
            <a:custGeom>
              <a:rect b="b" l="l" r="r" t="t"/>
              <a:pathLst>
                <a:path extrusionOk="0" h="2993" w="3072">
                  <a:moveTo>
                    <a:pt x="633" y="1"/>
                  </a:moveTo>
                  <a:lnTo>
                    <a:pt x="0" y="666"/>
                  </a:lnTo>
                  <a:lnTo>
                    <a:pt x="1552" y="2218"/>
                  </a:lnTo>
                  <a:cubicBezTo>
                    <a:pt x="1425" y="2471"/>
                    <a:pt x="1425" y="2724"/>
                    <a:pt x="1552" y="2883"/>
                  </a:cubicBezTo>
                  <a:cubicBezTo>
                    <a:pt x="1627" y="2958"/>
                    <a:pt x="1731" y="2993"/>
                    <a:pt x="1850" y="2993"/>
                  </a:cubicBezTo>
                  <a:cubicBezTo>
                    <a:pt x="2081" y="2993"/>
                    <a:pt x="2367" y="2860"/>
                    <a:pt x="2597" y="2629"/>
                  </a:cubicBezTo>
                  <a:cubicBezTo>
                    <a:pt x="2977" y="2281"/>
                    <a:pt x="3072" y="1806"/>
                    <a:pt x="2850" y="1584"/>
                  </a:cubicBezTo>
                  <a:cubicBezTo>
                    <a:pt x="2783" y="1501"/>
                    <a:pt x="2681" y="1461"/>
                    <a:pt x="2558" y="1461"/>
                  </a:cubicBezTo>
                  <a:cubicBezTo>
                    <a:pt x="2447" y="1461"/>
                    <a:pt x="2320" y="1493"/>
                    <a:pt x="2185" y="1553"/>
                  </a:cubicBezTo>
                  <a:lnTo>
                    <a:pt x="633" y="1"/>
                  </a:ln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40"/>
            <p:cNvSpPr/>
            <p:nvPr/>
          </p:nvSpPr>
          <p:spPr>
            <a:xfrm>
              <a:off x="3556703" y="3903049"/>
              <a:ext cx="79906" cy="77825"/>
            </a:xfrm>
            <a:custGeom>
              <a:rect b="b" l="l" r="r" t="t"/>
              <a:pathLst>
                <a:path extrusionOk="0" h="2993" w="3073">
                  <a:moveTo>
                    <a:pt x="2439" y="1"/>
                  </a:moveTo>
                  <a:lnTo>
                    <a:pt x="887" y="1553"/>
                  </a:lnTo>
                  <a:cubicBezTo>
                    <a:pt x="752" y="1493"/>
                    <a:pt x="625" y="1461"/>
                    <a:pt x="514" y="1461"/>
                  </a:cubicBezTo>
                  <a:cubicBezTo>
                    <a:pt x="391" y="1461"/>
                    <a:pt x="289" y="1501"/>
                    <a:pt x="222" y="1584"/>
                  </a:cubicBezTo>
                  <a:cubicBezTo>
                    <a:pt x="0" y="1806"/>
                    <a:pt x="95" y="2281"/>
                    <a:pt x="475" y="2629"/>
                  </a:cubicBezTo>
                  <a:cubicBezTo>
                    <a:pt x="705" y="2860"/>
                    <a:pt x="991" y="2993"/>
                    <a:pt x="1222" y="2993"/>
                  </a:cubicBezTo>
                  <a:cubicBezTo>
                    <a:pt x="1341" y="2993"/>
                    <a:pt x="1445" y="2958"/>
                    <a:pt x="1520" y="2883"/>
                  </a:cubicBezTo>
                  <a:cubicBezTo>
                    <a:pt x="1647" y="2724"/>
                    <a:pt x="1647" y="2471"/>
                    <a:pt x="1520" y="2218"/>
                  </a:cubicBezTo>
                  <a:lnTo>
                    <a:pt x="3072" y="666"/>
                  </a:lnTo>
                  <a:lnTo>
                    <a:pt x="2439" y="1"/>
                  </a:ln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40"/>
            <p:cNvSpPr/>
            <p:nvPr/>
          </p:nvSpPr>
          <p:spPr>
            <a:xfrm>
              <a:off x="3763391" y="3699273"/>
              <a:ext cx="79880" cy="77825"/>
            </a:xfrm>
            <a:custGeom>
              <a:rect b="b" l="l" r="r" t="t"/>
              <a:pathLst>
                <a:path extrusionOk="0" h="2993" w="3072">
                  <a:moveTo>
                    <a:pt x="1850" y="0"/>
                  </a:moveTo>
                  <a:cubicBezTo>
                    <a:pt x="1731" y="0"/>
                    <a:pt x="1627" y="35"/>
                    <a:pt x="1552" y="111"/>
                  </a:cubicBezTo>
                  <a:cubicBezTo>
                    <a:pt x="1425" y="269"/>
                    <a:pt x="1425" y="522"/>
                    <a:pt x="1552" y="776"/>
                  </a:cubicBezTo>
                  <a:lnTo>
                    <a:pt x="0" y="2327"/>
                  </a:lnTo>
                  <a:lnTo>
                    <a:pt x="633" y="2992"/>
                  </a:lnTo>
                  <a:lnTo>
                    <a:pt x="2185" y="1441"/>
                  </a:lnTo>
                  <a:cubicBezTo>
                    <a:pt x="2328" y="1504"/>
                    <a:pt x="2462" y="1536"/>
                    <a:pt x="2577" y="1536"/>
                  </a:cubicBezTo>
                  <a:cubicBezTo>
                    <a:pt x="2692" y="1536"/>
                    <a:pt x="2787" y="1504"/>
                    <a:pt x="2850" y="1441"/>
                  </a:cubicBezTo>
                  <a:cubicBezTo>
                    <a:pt x="3072" y="1219"/>
                    <a:pt x="2977" y="744"/>
                    <a:pt x="2597" y="364"/>
                  </a:cubicBezTo>
                  <a:cubicBezTo>
                    <a:pt x="2367" y="134"/>
                    <a:pt x="2081" y="0"/>
                    <a:pt x="1850" y="0"/>
                  </a:cubicBezTo>
                  <a:close/>
                </a:path>
              </a:pathLst>
            </a:custGeom>
            <a:solidFill>
              <a:srgbClr val="D75C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40"/>
            <p:cNvSpPr/>
            <p:nvPr/>
          </p:nvSpPr>
          <p:spPr>
            <a:xfrm>
              <a:off x="3671163" y="3749898"/>
              <a:ext cx="42826" cy="42020"/>
            </a:xfrm>
            <a:custGeom>
              <a:rect b="b" l="l" r="r" t="t"/>
              <a:pathLst>
                <a:path extrusionOk="0" h="1616" w="1647">
                  <a:moveTo>
                    <a:pt x="824" y="0"/>
                  </a:moveTo>
                  <a:cubicBezTo>
                    <a:pt x="380" y="0"/>
                    <a:pt x="0" y="349"/>
                    <a:pt x="0" y="792"/>
                  </a:cubicBezTo>
                  <a:cubicBezTo>
                    <a:pt x="0" y="1267"/>
                    <a:pt x="380" y="1616"/>
                    <a:pt x="824" y="1616"/>
                  </a:cubicBezTo>
                  <a:cubicBezTo>
                    <a:pt x="1267" y="1616"/>
                    <a:pt x="1647" y="1267"/>
                    <a:pt x="1647" y="792"/>
                  </a:cubicBezTo>
                  <a:cubicBezTo>
                    <a:pt x="1647" y="349"/>
                    <a:pt x="1267" y="0"/>
                    <a:pt x="824" y="0"/>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40"/>
            <p:cNvSpPr/>
            <p:nvPr/>
          </p:nvSpPr>
          <p:spPr>
            <a:xfrm>
              <a:off x="3760089" y="3815761"/>
              <a:ext cx="18150" cy="18150"/>
            </a:xfrm>
            <a:custGeom>
              <a:rect b="b" l="l" r="r" t="t"/>
              <a:pathLst>
                <a:path extrusionOk="0" h="698" w="698">
                  <a:moveTo>
                    <a:pt x="349" y="1"/>
                  </a:moveTo>
                  <a:cubicBezTo>
                    <a:pt x="159" y="1"/>
                    <a:pt x="0" y="159"/>
                    <a:pt x="0" y="349"/>
                  </a:cubicBezTo>
                  <a:cubicBezTo>
                    <a:pt x="0" y="539"/>
                    <a:pt x="159" y="698"/>
                    <a:pt x="349" y="698"/>
                  </a:cubicBezTo>
                  <a:cubicBezTo>
                    <a:pt x="539" y="698"/>
                    <a:pt x="697" y="539"/>
                    <a:pt x="697" y="349"/>
                  </a:cubicBezTo>
                  <a:cubicBezTo>
                    <a:pt x="697" y="159"/>
                    <a:pt x="539" y="1"/>
                    <a:pt x="349"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40"/>
            <p:cNvSpPr/>
            <p:nvPr/>
          </p:nvSpPr>
          <p:spPr>
            <a:xfrm>
              <a:off x="3690924" y="3850343"/>
              <a:ext cx="14847" cy="14873"/>
            </a:xfrm>
            <a:custGeom>
              <a:rect b="b" l="l" r="r" t="t"/>
              <a:pathLst>
                <a:path extrusionOk="0" h="572" w="571">
                  <a:moveTo>
                    <a:pt x="285" y="1"/>
                  </a:moveTo>
                  <a:cubicBezTo>
                    <a:pt x="127" y="1"/>
                    <a:pt x="0" y="128"/>
                    <a:pt x="0" y="286"/>
                  </a:cubicBezTo>
                  <a:cubicBezTo>
                    <a:pt x="0" y="444"/>
                    <a:pt x="127" y="571"/>
                    <a:pt x="285" y="571"/>
                  </a:cubicBezTo>
                  <a:cubicBezTo>
                    <a:pt x="444" y="571"/>
                    <a:pt x="570" y="444"/>
                    <a:pt x="570" y="286"/>
                  </a:cubicBezTo>
                  <a:cubicBezTo>
                    <a:pt x="570" y="128"/>
                    <a:pt x="444" y="1"/>
                    <a:pt x="285"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40"/>
            <p:cNvSpPr/>
            <p:nvPr/>
          </p:nvSpPr>
          <p:spPr>
            <a:xfrm>
              <a:off x="3759257" y="3740850"/>
              <a:ext cx="9101" cy="9075"/>
            </a:xfrm>
            <a:custGeom>
              <a:rect b="b" l="l" r="r" t="t"/>
              <a:pathLst>
                <a:path extrusionOk="0" h="349" w="350">
                  <a:moveTo>
                    <a:pt x="159" y="0"/>
                  </a:moveTo>
                  <a:cubicBezTo>
                    <a:pt x="64" y="0"/>
                    <a:pt x="1" y="95"/>
                    <a:pt x="1" y="190"/>
                  </a:cubicBezTo>
                  <a:cubicBezTo>
                    <a:pt x="1" y="285"/>
                    <a:pt x="64" y="348"/>
                    <a:pt x="159" y="348"/>
                  </a:cubicBezTo>
                  <a:cubicBezTo>
                    <a:pt x="254" y="348"/>
                    <a:pt x="349" y="285"/>
                    <a:pt x="349" y="190"/>
                  </a:cubicBezTo>
                  <a:cubicBezTo>
                    <a:pt x="349" y="95"/>
                    <a:pt x="254" y="32"/>
                    <a:pt x="159" y="0"/>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40"/>
            <p:cNvSpPr/>
            <p:nvPr/>
          </p:nvSpPr>
          <p:spPr>
            <a:xfrm>
              <a:off x="3652208" y="3909653"/>
              <a:ext cx="9101" cy="9075"/>
            </a:xfrm>
            <a:custGeom>
              <a:rect b="b" l="l" r="r" t="t"/>
              <a:pathLst>
                <a:path extrusionOk="0" h="349" w="350">
                  <a:moveTo>
                    <a:pt x="191" y="0"/>
                  </a:moveTo>
                  <a:cubicBezTo>
                    <a:pt x="96" y="0"/>
                    <a:pt x="1" y="95"/>
                    <a:pt x="1" y="190"/>
                  </a:cubicBezTo>
                  <a:cubicBezTo>
                    <a:pt x="1" y="285"/>
                    <a:pt x="96" y="349"/>
                    <a:pt x="191" y="349"/>
                  </a:cubicBezTo>
                  <a:cubicBezTo>
                    <a:pt x="286" y="349"/>
                    <a:pt x="349" y="285"/>
                    <a:pt x="349" y="190"/>
                  </a:cubicBezTo>
                  <a:cubicBezTo>
                    <a:pt x="349" y="95"/>
                    <a:pt x="286" y="0"/>
                    <a:pt x="191" y="0"/>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40"/>
            <p:cNvSpPr/>
            <p:nvPr/>
          </p:nvSpPr>
          <p:spPr>
            <a:xfrm>
              <a:off x="3606913" y="3808350"/>
              <a:ext cx="36273" cy="36273"/>
            </a:xfrm>
            <a:custGeom>
              <a:rect b="b" l="l" r="r" t="t"/>
              <a:pathLst>
                <a:path extrusionOk="0" h="1395" w="1395">
                  <a:moveTo>
                    <a:pt x="698" y="1"/>
                  </a:moveTo>
                  <a:cubicBezTo>
                    <a:pt x="318" y="1"/>
                    <a:pt x="1" y="318"/>
                    <a:pt x="1" y="698"/>
                  </a:cubicBezTo>
                  <a:cubicBezTo>
                    <a:pt x="1" y="1078"/>
                    <a:pt x="318" y="1394"/>
                    <a:pt x="698" y="1394"/>
                  </a:cubicBezTo>
                  <a:cubicBezTo>
                    <a:pt x="1078" y="1394"/>
                    <a:pt x="1394" y="1078"/>
                    <a:pt x="1394" y="698"/>
                  </a:cubicBezTo>
                  <a:cubicBezTo>
                    <a:pt x="1394" y="318"/>
                    <a:pt x="1078" y="1"/>
                    <a:pt x="698"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40"/>
            <p:cNvSpPr/>
            <p:nvPr/>
          </p:nvSpPr>
          <p:spPr>
            <a:xfrm>
              <a:off x="3737025" y="3903049"/>
              <a:ext cx="22258" cy="22258"/>
            </a:xfrm>
            <a:custGeom>
              <a:rect b="b" l="l" r="r" t="t"/>
              <a:pathLst>
                <a:path extrusionOk="0" h="856" w="856">
                  <a:moveTo>
                    <a:pt x="412" y="1"/>
                  </a:moveTo>
                  <a:cubicBezTo>
                    <a:pt x="191" y="1"/>
                    <a:pt x="1" y="191"/>
                    <a:pt x="1" y="444"/>
                  </a:cubicBezTo>
                  <a:cubicBezTo>
                    <a:pt x="1" y="666"/>
                    <a:pt x="191" y="856"/>
                    <a:pt x="412" y="856"/>
                  </a:cubicBezTo>
                  <a:cubicBezTo>
                    <a:pt x="666" y="856"/>
                    <a:pt x="856" y="666"/>
                    <a:pt x="856" y="444"/>
                  </a:cubicBezTo>
                  <a:cubicBezTo>
                    <a:pt x="856" y="191"/>
                    <a:pt x="666" y="1"/>
                    <a:pt x="412" y="1"/>
                  </a:cubicBezTo>
                  <a:close/>
                </a:path>
              </a:pathLst>
            </a:custGeom>
            <a:solidFill>
              <a:srgbClr val="C64F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870" name="Google Shape;2870;p40"/>
          <p:cNvCxnSpPr/>
          <p:nvPr/>
        </p:nvCxnSpPr>
        <p:spPr>
          <a:xfrm>
            <a:off x="1736948" y="3170795"/>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871" name="Google Shape;2871;p40"/>
          <p:cNvSpPr txBox="1"/>
          <p:nvPr/>
        </p:nvSpPr>
        <p:spPr>
          <a:xfrm>
            <a:off x="1231311" y="2693470"/>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Other Infectious Variants</a:t>
            </a:r>
            <a:endParaRPr baseline="30000" sz="2200"/>
          </a:p>
        </p:txBody>
      </p:sp>
      <p:sp>
        <p:nvSpPr>
          <p:cNvPr id="2872" name="Google Shape;2872;p40"/>
          <p:cNvSpPr/>
          <p:nvPr/>
        </p:nvSpPr>
        <p:spPr>
          <a:xfrm>
            <a:off x="1084137" y="3470925"/>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40"/>
          <p:cNvSpPr txBox="1"/>
          <p:nvPr/>
        </p:nvSpPr>
        <p:spPr>
          <a:xfrm>
            <a:off x="1132687" y="3489150"/>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Typhoid Fever</a:t>
            </a:r>
            <a:endParaRPr b="1" sz="1600">
              <a:solidFill>
                <a:srgbClr val="006D77"/>
              </a:solidFill>
              <a:latin typeface="Lora"/>
              <a:ea typeface="Lora"/>
              <a:cs typeface="Lora"/>
              <a:sym typeface="Lora"/>
            </a:endParaRPr>
          </a:p>
        </p:txBody>
      </p:sp>
      <p:cxnSp>
        <p:nvCxnSpPr>
          <p:cNvPr id="2874" name="Google Shape;2874;p40"/>
          <p:cNvCxnSpPr/>
          <p:nvPr/>
        </p:nvCxnSpPr>
        <p:spPr>
          <a:xfrm>
            <a:off x="1604136" y="69295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875" name="Google Shape;2875;p40"/>
          <p:cNvSpPr txBox="1"/>
          <p:nvPr/>
        </p:nvSpPr>
        <p:spPr>
          <a:xfrm>
            <a:off x="1098498" y="64521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Mesenteric Adenitis</a:t>
            </a:r>
            <a:endParaRPr sz="2200"/>
          </a:p>
        </p:txBody>
      </p:sp>
      <p:sp>
        <p:nvSpPr>
          <p:cNvPr id="2876" name="Google Shape;2876;p40"/>
          <p:cNvSpPr txBox="1"/>
          <p:nvPr/>
        </p:nvSpPr>
        <p:spPr>
          <a:xfrm>
            <a:off x="407038" y="7007725"/>
            <a:ext cx="6595200" cy="869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Clr>
                <a:srgbClr val="1C4588"/>
              </a:buClr>
              <a:buSzPts val="1000"/>
              <a:buFont typeface="Mada"/>
              <a:buChar char="●"/>
            </a:pPr>
            <a:r>
              <a:rPr lang="en-GB" sz="1000">
                <a:solidFill>
                  <a:srgbClr val="1C4588"/>
                </a:solidFill>
                <a:latin typeface="Mada"/>
                <a:ea typeface="Mada"/>
                <a:cs typeface="Mada"/>
                <a:sym typeface="Mada"/>
              </a:rPr>
              <a:t>Inflammation of the mesenteric lymph nodes (&gt;3 nodes, 5mm or greater in the right lower quadrant). </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It’s usually due to an infectious process </a:t>
            </a:r>
            <a:r>
              <a:rPr lang="en-GB" sz="1000">
                <a:solidFill>
                  <a:srgbClr val="999999"/>
                </a:solidFill>
                <a:latin typeface="Mada"/>
                <a:ea typeface="Mada"/>
                <a:cs typeface="Mada"/>
                <a:sym typeface="Mada"/>
              </a:rPr>
              <a:t>(organisms leaking through the interstitial space and subsequently the lymph vessels and nodes). </a:t>
            </a:r>
            <a:endParaRPr sz="1000">
              <a:solidFill>
                <a:srgbClr val="999999"/>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lymph nodes may show necrosis or immunogenic hyperplasia. </a:t>
            </a:r>
            <a:endParaRPr sz="1000">
              <a:solidFill>
                <a:srgbClr val="1C4588"/>
              </a:solidFill>
              <a:latin typeface="Mada"/>
              <a:ea typeface="Mada"/>
              <a:cs typeface="Mada"/>
              <a:sym typeface="Mada"/>
            </a:endParaRPr>
          </a:p>
        </p:txBody>
      </p:sp>
      <p:sp>
        <p:nvSpPr>
          <p:cNvPr id="2877" name="Google Shape;2877;p40"/>
          <p:cNvSpPr/>
          <p:nvPr/>
        </p:nvSpPr>
        <p:spPr>
          <a:xfrm>
            <a:off x="2442332" y="8570808"/>
            <a:ext cx="1073700" cy="261300"/>
          </a:xfrm>
          <a:prstGeom prst="roundRect">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40"/>
          <p:cNvSpPr/>
          <p:nvPr/>
        </p:nvSpPr>
        <p:spPr>
          <a:xfrm>
            <a:off x="4681407" y="8570808"/>
            <a:ext cx="1073700" cy="2613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40"/>
          <p:cNvSpPr/>
          <p:nvPr/>
        </p:nvSpPr>
        <p:spPr>
          <a:xfrm>
            <a:off x="6267138" y="8580695"/>
            <a:ext cx="1073700" cy="402300"/>
          </a:xfrm>
          <a:prstGeom prst="roundRect">
            <a:avLst>
              <a:gd fmla="val 50000" name="adj"/>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40"/>
          <p:cNvSpPr/>
          <p:nvPr/>
        </p:nvSpPr>
        <p:spPr>
          <a:xfrm>
            <a:off x="2690336" y="7957775"/>
            <a:ext cx="577500" cy="5154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2200">
              <a:solidFill>
                <a:srgbClr val="101F1F"/>
              </a:solidFill>
              <a:latin typeface="Patrick Hand"/>
              <a:ea typeface="Patrick Hand"/>
              <a:cs typeface="Patrick Hand"/>
              <a:sym typeface="Patrick Hand"/>
            </a:endParaRPr>
          </a:p>
        </p:txBody>
      </p:sp>
      <p:sp>
        <p:nvSpPr>
          <p:cNvPr id="2881" name="Google Shape;2881;p40"/>
          <p:cNvSpPr/>
          <p:nvPr/>
        </p:nvSpPr>
        <p:spPr>
          <a:xfrm>
            <a:off x="4929379" y="7957775"/>
            <a:ext cx="577500" cy="515400"/>
          </a:xfrm>
          <a:prstGeom prst="ellipse">
            <a:avLst/>
          </a:prstGeom>
          <a:solidFill>
            <a:srgbClr val="FFDDD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2200">
              <a:solidFill>
                <a:srgbClr val="101F1F"/>
              </a:solidFill>
              <a:latin typeface="Patrick Hand"/>
              <a:ea typeface="Patrick Hand"/>
              <a:cs typeface="Patrick Hand"/>
              <a:sym typeface="Patrick Hand"/>
            </a:endParaRPr>
          </a:p>
        </p:txBody>
      </p:sp>
      <p:sp>
        <p:nvSpPr>
          <p:cNvPr id="2882" name="Google Shape;2882;p40"/>
          <p:cNvSpPr/>
          <p:nvPr/>
        </p:nvSpPr>
        <p:spPr>
          <a:xfrm>
            <a:off x="5123033" y="8004832"/>
            <a:ext cx="190078" cy="105060"/>
          </a:xfrm>
          <a:custGeom>
            <a:rect b="b" l="l" r="r" t="t"/>
            <a:pathLst>
              <a:path extrusionOk="0" h="4686" w="8462">
                <a:moveTo>
                  <a:pt x="2287" y="1"/>
                </a:moveTo>
                <a:cubicBezTo>
                  <a:pt x="1027" y="1"/>
                  <a:pt x="1" y="1022"/>
                  <a:pt x="1" y="2282"/>
                </a:cubicBezTo>
                <a:lnTo>
                  <a:pt x="1" y="3397"/>
                </a:lnTo>
                <a:lnTo>
                  <a:pt x="10" y="3397"/>
                </a:lnTo>
                <a:lnTo>
                  <a:pt x="10" y="4676"/>
                </a:lnTo>
                <a:lnTo>
                  <a:pt x="1275" y="4676"/>
                </a:lnTo>
                <a:lnTo>
                  <a:pt x="1275" y="2287"/>
                </a:lnTo>
                <a:cubicBezTo>
                  <a:pt x="1275" y="1725"/>
                  <a:pt x="1730" y="1270"/>
                  <a:pt x="2292" y="1270"/>
                </a:cubicBezTo>
                <a:lnTo>
                  <a:pt x="6180" y="1270"/>
                </a:lnTo>
                <a:cubicBezTo>
                  <a:pt x="6738" y="1270"/>
                  <a:pt x="7192" y="1725"/>
                  <a:pt x="7197" y="2282"/>
                </a:cubicBezTo>
                <a:lnTo>
                  <a:pt x="7197" y="4686"/>
                </a:lnTo>
                <a:lnTo>
                  <a:pt x="8462" y="4686"/>
                </a:lnTo>
                <a:lnTo>
                  <a:pt x="8462" y="2282"/>
                </a:lnTo>
                <a:cubicBezTo>
                  <a:pt x="8462" y="1022"/>
                  <a:pt x="7436" y="1"/>
                  <a:pt x="617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40"/>
          <p:cNvSpPr/>
          <p:nvPr/>
        </p:nvSpPr>
        <p:spPr>
          <a:xfrm>
            <a:off x="5284583" y="8080992"/>
            <a:ext cx="28438" cy="29011"/>
          </a:xfrm>
          <a:custGeom>
            <a:rect b="b" l="l" r="r" t="t"/>
            <a:pathLst>
              <a:path extrusionOk="0" h="1294" w="1266">
                <a:moveTo>
                  <a:pt x="0" y="0"/>
                </a:moveTo>
                <a:lnTo>
                  <a:pt x="0" y="1293"/>
                </a:lnTo>
                <a:lnTo>
                  <a:pt x="1265" y="1293"/>
                </a:lnTo>
                <a:lnTo>
                  <a:pt x="1265" y="10"/>
                </a:lnTo>
                <a:cubicBezTo>
                  <a:pt x="1162" y="5"/>
                  <a:pt x="1050" y="0"/>
                  <a:pt x="94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40"/>
          <p:cNvSpPr/>
          <p:nvPr/>
        </p:nvSpPr>
        <p:spPr>
          <a:xfrm>
            <a:off x="5028960" y="8109757"/>
            <a:ext cx="378336" cy="257157"/>
          </a:xfrm>
          <a:custGeom>
            <a:rect b="b" l="l" r="r" t="t"/>
            <a:pathLst>
              <a:path extrusionOk="0" h="11470" w="16843">
                <a:moveTo>
                  <a:pt x="4507" y="1"/>
                </a:moveTo>
                <a:cubicBezTo>
                  <a:pt x="2020" y="1"/>
                  <a:pt x="0" y="2020"/>
                  <a:pt x="0" y="4508"/>
                </a:cubicBezTo>
                <a:lnTo>
                  <a:pt x="0" y="10528"/>
                </a:lnTo>
                <a:cubicBezTo>
                  <a:pt x="0" y="11048"/>
                  <a:pt x="422" y="11470"/>
                  <a:pt x="942" y="11470"/>
                </a:cubicBezTo>
                <a:lnTo>
                  <a:pt x="15901" y="11470"/>
                </a:lnTo>
                <a:cubicBezTo>
                  <a:pt x="16421" y="11470"/>
                  <a:pt x="16838" y="11048"/>
                  <a:pt x="16843" y="10528"/>
                </a:cubicBezTo>
                <a:lnTo>
                  <a:pt x="16843" y="4508"/>
                </a:lnTo>
                <a:cubicBezTo>
                  <a:pt x="16838" y="2020"/>
                  <a:pt x="14824" y="1"/>
                  <a:pt x="123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40"/>
          <p:cNvSpPr/>
          <p:nvPr/>
        </p:nvSpPr>
        <p:spPr>
          <a:xfrm>
            <a:off x="5261312" y="8109668"/>
            <a:ext cx="146096" cy="257247"/>
          </a:xfrm>
          <a:custGeom>
            <a:rect b="b" l="l" r="r" t="t"/>
            <a:pathLst>
              <a:path extrusionOk="0" h="11474" w="6504">
                <a:moveTo>
                  <a:pt x="1" y="0"/>
                </a:moveTo>
                <a:cubicBezTo>
                  <a:pt x="2493" y="0"/>
                  <a:pt x="4517" y="2024"/>
                  <a:pt x="4517" y="4517"/>
                </a:cubicBezTo>
                <a:lnTo>
                  <a:pt x="4517" y="10495"/>
                </a:lnTo>
                <a:cubicBezTo>
                  <a:pt x="4517" y="11038"/>
                  <a:pt x="4077" y="11474"/>
                  <a:pt x="3538" y="11474"/>
                </a:cubicBezTo>
                <a:lnTo>
                  <a:pt x="5524" y="11474"/>
                </a:lnTo>
                <a:cubicBezTo>
                  <a:pt x="6063" y="11474"/>
                  <a:pt x="6499" y="11038"/>
                  <a:pt x="6504" y="10495"/>
                </a:cubicBezTo>
                <a:lnTo>
                  <a:pt x="6504" y="4517"/>
                </a:lnTo>
                <a:cubicBezTo>
                  <a:pt x="6499" y="2024"/>
                  <a:pt x="4480" y="5"/>
                  <a:pt x="1987"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40"/>
          <p:cNvSpPr/>
          <p:nvPr/>
        </p:nvSpPr>
        <p:spPr>
          <a:xfrm>
            <a:off x="5028848" y="8317008"/>
            <a:ext cx="378448" cy="49907"/>
          </a:xfrm>
          <a:custGeom>
            <a:rect b="b" l="l" r="r" t="t"/>
            <a:pathLst>
              <a:path extrusionOk="0" h="2226" w="16848">
                <a:moveTo>
                  <a:pt x="1" y="0"/>
                </a:moveTo>
                <a:lnTo>
                  <a:pt x="1" y="1247"/>
                </a:lnTo>
                <a:cubicBezTo>
                  <a:pt x="1" y="1790"/>
                  <a:pt x="441" y="2226"/>
                  <a:pt x="980" y="2226"/>
                </a:cubicBezTo>
                <a:lnTo>
                  <a:pt x="15869" y="2226"/>
                </a:lnTo>
                <a:cubicBezTo>
                  <a:pt x="16407" y="2226"/>
                  <a:pt x="16848" y="1790"/>
                  <a:pt x="16848" y="1247"/>
                </a:cubicBezTo>
                <a:lnTo>
                  <a:pt x="16848"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40"/>
          <p:cNvSpPr/>
          <p:nvPr/>
        </p:nvSpPr>
        <p:spPr>
          <a:xfrm>
            <a:off x="5340672" y="8317008"/>
            <a:ext cx="66624" cy="49907"/>
          </a:xfrm>
          <a:custGeom>
            <a:rect b="b" l="l" r="r" t="t"/>
            <a:pathLst>
              <a:path extrusionOk="0" h="2226" w="2966">
                <a:moveTo>
                  <a:pt x="979" y="0"/>
                </a:moveTo>
                <a:lnTo>
                  <a:pt x="979" y="1247"/>
                </a:lnTo>
                <a:cubicBezTo>
                  <a:pt x="979" y="1790"/>
                  <a:pt x="539" y="2226"/>
                  <a:pt x="0" y="2226"/>
                </a:cubicBezTo>
                <a:lnTo>
                  <a:pt x="1987" y="2226"/>
                </a:lnTo>
                <a:cubicBezTo>
                  <a:pt x="2525" y="2226"/>
                  <a:pt x="2966" y="1790"/>
                  <a:pt x="2966" y="1247"/>
                </a:cubicBezTo>
                <a:lnTo>
                  <a:pt x="2966"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40"/>
          <p:cNvSpPr/>
          <p:nvPr/>
        </p:nvSpPr>
        <p:spPr>
          <a:xfrm>
            <a:off x="5157670" y="8160404"/>
            <a:ext cx="120826" cy="120597"/>
          </a:xfrm>
          <a:custGeom>
            <a:rect b="b" l="l" r="r" t="t"/>
            <a:pathLst>
              <a:path extrusionOk="0" h="5379" w="5379">
                <a:moveTo>
                  <a:pt x="2240" y="0"/>
                </a:moveTo>
                <a:cubicBezTo>
                  <a:pt x="1940" y="5"/>
                  <a:pt x="1701" y="244"/>
                  <a:pt x="1701" y="539"/>
                </a:cubicBezTo>
                <a:lnTo>
                  <a:pt x="1701" y="1696"/>
                </a:lnTo>
                <a:lnTo>
                  <a:pt x="539" y="1696"/>
                </a:lnTo>
                <a:cubicBezTo>
                  <a:pt x="244" y="1696"/>
                  <a:pt x="5" y="1935"/>
                  <a:pt x="0" y="2235"/>
                </a:cubicBezTo>
                <a:lnTo>
                  <a:pt x="0" y="3144"/>
                </a:lnTo>
                <a:cubicBezTo>
                  <a:pt x="5" y="3439"/>
                  <a:pt x="244" y="3678"/>
                  <a:pt x="539" y="3682"/>
                </a:cubicBezTo>
                <a:lnTo>
                  <a:pt x="1696" y="3682"/>
                </a:lnTo>
                <a:lnTo>
                  <a:pt x="1696" y="4840"/>
                </a:lnTo>
                <a:cubicBezTo>
                  <a:pt x="1696" y="5135"/>
                  <a:pt x="1940" y="5378"/>
                  <a:pt x="2240" y="5378"/>
                </a:cubicBezTo>
                <a:lnTo>
                  <a:pt x="3148" y="5378"/>
                </a:lnTo>
                <a:cubicBezTo>
                  <a:pt x="3444" y="5378"/>
                  <a:pt x="3687" y="5139"/>
                  <a:pt x="3687" y="4840"/>
                </a:cubicBezTo>
                <a:lnTo>
                  <a:pt x="3687" y="3682"/>
                </a:lnTo>
                <a:lnTo>
                  <a:pt x="4844" y="3682"/>
                </a:lnTo>
                <a:cubicBezTo>
                  <a:pt x="5140" y="3678"/>
                  <a:pt x="5378" y="3439"/>
                  <a:pt x="5378" y="3144"/>
                </a:cubicBezTo>
                <a:lnTo>
                  <a:pt x="5378" y="2230"/>
                </a:lnTo>
                <a:cubicBezTo>
                  <a:pt x="5378" y="1935"/>
                  <a:pt x="5140" y="1696"/>
                  <a:pt x="4844" y="1696"/>
                </a:cubicBezTo>
                <a:lnTo>
                  <a:pt x="3682" y="1696"/>
                </a:lnTo>
                <a:lnTo>
                  <a:pt x="3682" y="539"/>
                </a:lnTo>
                <a:cubicBezTo>
                  <a:pt x="3682" y="244"/>
                  <a:pt x="3444" y="5"/>
                  <a:pt x="3148" y="0"/>
                </a:cubicBezTo>
                <a:close/>
              </a:path>
            </a:pathLst>
          </a:cu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40"/>
          <p:cNvSpPr txBox="1"/>
          <p:nvPr/>
        </p:nvSpPr>
        <p:spPr>
          <a:xfrm>
            <a:off x="2560750" y="8524413"/>
            <a:ext cx="944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1C4588"/>
                </a:solidFill>
                <a:latin typeface="Lora"/>
                <a:ea typeface="Lora"/>
                <a:cs typeface="Lora"/>
                <a:sym typeface="Lora"/>
              </a:rPr>
              <a:t>Diagnosis</a:t>
            </a:r>
            <a:endParaRPr b="1" sz="1100">
              <a:solidFill>
                <a:srgbClr val="1C4588"/>
              </a:solidFill>
              <a:latin typeface="Lora"/>
              <a:ea typeface="Lora"/>
              <a:cs typeface="Lora"/>
              <a:sym typeface="Lora"/>
            </a:endParaRPr>
          </a:p>
        </p:txBody>
      </p:sp>
      <p:sp>
        <p:nvSpPr>
          <p:cNvPr id="2890" name="Google Shape;2890;p40"/>
          <p:cNvSpPr txBox="1"/>
          <p:nvPr/>
        </p:nvSpPr>
        <p:spPr>
          <a:xfrm>
            <a:off x="4762438" y="8524425"/>
            <a:ext cx="966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1C4588"/>
                </a:solidFill>
                <a:latin typeface="Lora"/>
                <a:ea typeface="Lora"/>
                <a:cs typeface="Lora"/>
                <a:sym typeface="Lora"/>
              </a:rPr>
              <a:t>Treatment</a:t>
            </a:r>
            <a:endParaRPr b="1" sz="1100">
              <a:solidFill>
                <a:srgbClr val="1C4588"/>
              </a:solidFill>
              <a:latin typeface="Lora"/>
              <a:ea typeface="Lora"/>
              <a:cs typeface="Lora"/>
              <a:sym typeface="Lora"/>
            </a:endParaRPr>
          </a:p>
        </p:txBody>
      </p:sp>
      <p:sp>
        <p:nvSpPr>
          <p:cNvPr id="2891" name="Google Shape;2891;p40"/>
          <p:cNvSpPr txBox="1"/>
          <p:nvPr/>
        </p:nvSpPr>
        <p:spPr>
          <a:xfrm>
            <a:off x="6266963" y="8515025"/>
            <a:ext cx="1073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1C4588"/>
                </a:solidFill>
                <a:latin typeface="Lora"/>
                <a:ea typeface="Lora"/>
                <a:cs typeface="Lora"/>
                <a:sym typeface="Lora"/>
              </a:rPr>
              <a:t>Causative Agents</a:t>
            </a:r>
            <a:endParaRPr b="1" sz="1100">
              <a:solidFill>
                <a:srgbClr val="1C4588"/>
              </a:solidFill>
              <a:latin typeface="Lora"/>
              <a:ea typeface="Lora"/>
              <a:cs typeface="Lora"/>
              <a:sym typeface="Lora"/>
            </a:endParaRPr>
          </a:p>
        </p:txBody>
      </p:sp>
      <p:sp>
        <p:nvSpPr>
          <p:cNvPr id="2892" name="Google Shape;2892;p40"/>
          <p:cNvSpPr/>
          <p:nvPr/>
        </p:nvSpPr>
        <p:spPr>
          <a:xfrm>
            <a:off x="2776338" y="8023900"/>
            <a:ext cx="354325" cy="402225"/>
          </a:xfrm>
          <a:custGeom>
            <a:rect b="b" l="l" r="r" t="t"/>
            <a:pathLst>
              <a:path extrusionOk="0" h="16089" w="14173">
                <a:moveTo>
                  <a:pt x="1580" y="0"/>
                </a:moveTo>
                <a:cubicBezTo>
                  <a:pt x="708" y="0"/>
                  <a:pt x="1" y="707"/>
                  <a:pt x="1" y="1584"/>
                </a:cubicBezTo>
                <a:lnTo>
                  <a:pt x="1" y="3795"/>
                </a:lnTo>
                <a:lnTo>
                  <a:pt x="671" y="3579"/>
                </a:lnTo>
                <a:lnTo>
                  <a:pt x="666" y="2853"/>
                </a:lnTo>
                <a:lnTo>
                  <a:pt x="666" y="1584"/>
                </a:lnTo>
                <a:cubicBezTo>
                  <a:pt x="671" y="1082"/>
                  <a:pt x="1078" y="675"/>
                  <a:pt x="1580" y="670"/>
                </a:cubicBezTo>
                <a:lnTo>
                  <a:pt x="2634" y="670"/>
                </a:lnTo>
                <a:lnTo>
                  <a:pt x="2634" y="0"/>
                </a:lnTo>
                <a:close/>
                <a:moveTo>
                  <a:pt x="8078" y="5"/>
                </a:moveTo>
                <a:lnTo>
                  <a:pt x="8078" y="675"/>
                </a:lnTo>
                <a:lnTo>
                  <a:pt x="9132" y="675"/>
                </a:lnTo>
                <a:cubicBezTo>
                  <a:pt x="9633" y="675"/>
                  <a:pt x="10041" y="1082"/>
                  <a:pt x="10045" y="1584"/>
                </a:cubicBezTo>
                <a:lnTo>
                  <a:pt x="10045" y="2853"/>
                </a:lnTo>
                <a:lnTo>
                  <a:pt x="10041" y="3579"/>
                </a:lnTo>
                <a:lnTo>
                  <a:pt x="10711" y="3795"/>
                </a:lnTo>
                <a:lnTo>
                  <a:pt x="10711" y="1584"/>
                </a:lnTo>
                <a:cubicBezTo>
                  <a:pt x="10711" y="712"/>
                  <a:pt x="10003" y="5"/>
                  <a:pt x="9132" y="5"/>
                </a:cubicBezTo>
                <a:close/>
                <a:moveTo>
                  <a:pt x="13503" y="10916"/>
                </a:moveTo>
                <a:lnTo>
                  <a:pt x="13503" y="12865"/>
                </a:lnTo>
                <a:cubicBezTo>
                  <a:pt x="13498" y="14275"/>
                  <a:pt x="12355" y="15413"/>
                  <a:pt x="10950" y="15418"/>
                </a:cubicBezTo>
                <a:lnTo>
                  <a:pt x="8232" y="15418"/>
                </a:lnTo>
                <a:cubicBezTo>
                  <a:pt x="6822" y="15413"/>
                  <a:pt x="5679" y="14275"/>
                  <a:pt x="5679" y="12865"/>
                </a:cubicBezTo>
                <a:lnTo>
                  <a:pt x="5679" y="11375"/>
                </a:lnTo>
                <a:lnTo>
                  <a:pt x="5009" y="11375"/>
                </a:lnTo>
                <a:lnTo>
                  <a:pt x="5009" y="12003"/>
                </a:lnTo>
                <a:lnTo>
                  <a:pt x="5009" y="12865"/>
                </a:lnTo>
                <a:cubicBezTo>
                  <a:pt x="5009" y="14645"/>
                  <a:pt x="6452" y="16088"/>
                  <a:pt x="8232" y="16088"/>
                </a:cubicBezTo>
                <a:lnTo>
                  <a:pt x="10950" y="16088"/>
                </a:lnTo>
                <a:cubicBezTo>
                  <a:pt x="12725" y="16088"/>
                  <a:pt x="14168" y="14645"/>
                  <a:pt x="14173" y="12865"/>
                </a:cubicBezTo>
                <a:lnTo>
                  <a:pt x="14173" y="10921"/>
                </a:lnTo>
                <a:lnTo>
                  <a:pt x="13503" y="10916"/>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40"/>
          <p:cNvSpPr/>
          <p:nvPr/>
        </p:nvSpPr>
        <p:spPr>
          <a:xfrm>
            <a:off x="2836088" y="8005025"/>
            <a:ext cx="47225" cy="54850"/>
          </a:xfrm>
          <a:custGeom>
            <a:rect b="b" l="l" r="r" t="t"/>
            <a:pathLst>
              <a:path extrusionOk="0" h="2194" w="1889">
                <a:moveTo>
                  <a:pt x="464" y="1"/>
                </a:moveTo>
                <a:cubicBezTo>
                  <a:pt x="206" y="1"/>
                  <a:pt x="0" y="207"/>
                  <a:pt x="0" y="465"/>
                </a:cubicBezTo>
                <a:lnTo>
                  <a:pt x="0" y="1729"/>
                </a:lnTo>
                <a:cubicBezTo>
                  <a:pt x="0" y="1982"/>
                  <a:pt x="206" y="2193"/>
                  <a:pt x="464" y="2193"/>
                </a:cubicBezTo>
                <a:lnTo>
                  <a:pt x="792" y="2193"/>
                </a:lnTo>
                <a:cubicBezTo>
                  <a:pt x="1396" y="2193"/>
                  <a:pt x="1888" y="1701"/>
                  <a:pt x="1888" y="1097"/>
                </a:cubicBezTo>
                <a:cubicBezTo>
                  <a:pt x="1888" y="488"/>
                  <a:pt x="1396" y="1"/>
                  <a:pt x="792"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40"/>
          <p:cNvSpPr/>
          <p:nvPr/>
        </p:nvSpPr>
        <p:spPr>
          <a:xfrm>
            <a:off x="2937038" y="8005025"/>
            <a:ext cx="47225" cy="54850"/>
          </a:xfrm>
          <a:custGeom>
            <a:rect b="b" l="l" r="r" t="t"/>
            <a:pathLst>
              <a:path extrusionOk="0" h="2194" w="1889">
                <a:moveTo>
                  <a:pt x="1097" y="1"/>
                </a:moveTo>
                <a:cubicBezTo>
                  <a:pt x="493" y="1"/>
                  <a:pt x="1" y="488"/>
                  <a:pt x="1" y="1097"/>
                </a:cubicBezTo>
                <a:cubicBezTo>
                  <a:pt x="1" y="1701"/>
                  <a:pt x="493" y="2193"/>
                  <a:pt x="1097" y="2193"/>
                </a:cubicBezTo>
                <a:lnTo>
                  <a:pt x="1425" y="2193"/>
                </a:lnTo>
                <a:cubicBezTo>
                  <a:pt x="1683" y="2193"/>
                  <a:pt x="1889" y="1982"/>
                  <a:pt x="1889" y="1729"/>
                </a:cubicBezTo>
                <a:lnTo>
                  <a:pt x="1889" y="465"/>
                </a:lnTo>
                <a:cubicBezTo>
                  <a:pt x="1889" y="207"/>
                  <a:pt x="1683" y="1"/>
                  <a:pt x="142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40"/>
          <p:cNvSpPr/>
          <p:nvPr/>
        </p:nvSpPr>
        <p:spPr>
          <a:xfrm>
            <a:off x="2957188" y="8004925"/>
            <a:ext cx="27075" cy="54700"/>
          </a:xfrm>
          <a:custGeom>
            <a:rect b="b" l="l" r="r" t="t"/>
            <a:pathLst>
              <a:path extrusionOk="0" h="2188" w="1083">
                <a:moveTo>
                  <a:pt x="291" y="0"/>
                </a:moveTo>
                <a:cubicBezTo>
                  <a:pt x="193" y="0"/>
                  <a:pt x="94" y="14"/>
                  <a:pt x="0" y="38"/>
                </a:cubicBezTo>
                <a:cubicBezTo>
                  <a:pt x="169" y="112"/>
                  <a:pt x="277" y="276"/>
                  <a:pt x="277" y="459"/>
                </a:cubicBezTo>
                <a:lnTo>
                  <a:pt x="277" y="1724"/>
                </a:lnTo>
                <a:cubicBezTo>
                  <a:pt x="277" y="1912"/>
                  <a:pt x="169" y="2075"/>
                  <a:pt x="0" y="2150"/>
                </a:cubicBezTo>
                <a:cubicBezTo>
                  <a:pt x="94" y="2174"/>
                  <a:pt x="193" y="2188"/>
                  <a:pt x="291" y="2188"/>
                </a:cubicBezTo>
                <a:lnTo>
                  <a:pt x="619" y="2188"/>
                </a:lnTo>
                <a:cubicBezTo>
                  <a:pt x="877" y="2188"/>
                  <a:pt x="1083" y="1982"/>
                  <a:pt x="1083" y="1724"/>
                </a:cubicBezTo>
                <a:lnTo>
                  <a:pt x="1083" y="459"/>
                </a:lnTo>
                <a:cubicBezTo>
                  <a:pt x="1083" y="206"/>
                  <a:pt x="872" y="0"/>
                  <a:pt x="61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40"/>
          <p:cNvSpPr/>
          <p:nvPr/>
        </p:nvSpPr>
        <p:spPr>
          <a:xfrm>
            <a:off x="3059663" y="8184575"/>
            <a:ext cx="125700" cy="119975"/>
          </a:xfrm>
          <a:custGeom>
            <a:rect b="b" l="l" r="r" t="t"/>
            <a:pathLst>
              <a:path extrusionOk="0" h="4799" w="5028">
                <a:moveTo>
                  <a:pt x="2516" y="1"/>
                </a:moveTo>
                <a:cubicBezTo>
                  <a:pt x="2355" y="1"/>
                  <a:pt x="2193" y="15"/>
                  <a:pt x="2034" y="43"/>
                </a:cubicBezTo>
                <a:cubicBezTo>
                  <a:pt x="825" y="291"/>
                  <a:pt x="1" y="1411"/>
                  <a:pt x="127" y="2638"/>
                </a:cubicBezTo>
                <a:cubicBezTo>
                  <a:pt x="249" y="3866"/>
                  <a:pt x="1284" y="4798"/>
                  <a:pt x="2517" y="4798"/>
                </a:cubicBezTo>
                <a:cubicBezTo>
                  <a:pt x="3749" y="4798"/>
                  <a:pt x="4779" y="3866"/>
                  <a:pt x="4906" y="2638"/>
                </a:cubicBezTo>
                <a:cubicBezTo>
                  <a:pt x="5028" y="1411"/>
                  <a:pt x="4203" y="291"/>
                  <a:pt x="2994" y="43"/>
                </a:cubicBezTo>
                <a:cubicBezTo>
                  <a:pt x="2838" y="15"/>
                  <a:pt x="2677" y="1"/>
                  <a:pt x="2516" y="1"/>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40"/>
          <p:cNvSpPr/>
          <p:nvPr/>
        </p:nvSpPr>
        <p:spPr>
          <a:xfrm>
            <a:off x="3106163" y="8184575"/>
            <a:ext cx="83550" cy="120100"/>
          </a:xfrm>
          <a:custGeom>
            <a:rect b="b" l="l" r="r" t="t"/>
            <a:pathLst>
              <a:path extrusionOk="0" h="4804" w="3342">
                <a:moveTo>
                  <a:pt x="659" y="1"/>
                </a:moveTo>
                <a:cubicBezTo>
                  <a:pt x="499" y="1"/>
                  <a:pt x="338" y="15"/>
                  <a:pt x="179" y="43"/>
                </a:cubicBezTo>
                <a:cubicBezTo>
                  <a:pt x="118" y="57"/>
                  <a:pt x="62" y="71"/>
                  <a:pt x="1" y="85"/>
                </a:cubicBezTo>
                <a:cubicBezTo>
                  <a:pt x="1031" y="380"/>
                  <a:pt x="1744" y="1322"/>
                  <a:pt x="1744" y="2395"/>
                </a:cubicBezTo>
                <a:cubicBezTo>
                  <a:pt x="1744" y="3468"/>
                  <a:pt x="1031" y="4409"/>
                  <a:pt x="1" y="4704"/>
                </a:cubicBezTo>
                <a:cubicBezTo>
                  <a:pt x="228" y="4772"/>
                  <a:pt x="457" y="4804"/>
                  <a:pt x="683" y="4804"/>
                </a:cubicBezTo>
                <a:cubicBezTo>
                  <a:pt x="1760" y="4804"/>
                  <a:pt x="2747" y="4072"/>
                  <a:pt x="3018" y="2971"/>
                </a:cubicBezTo>
                <a:cubicBezTo>
                  <a:pt x="3341" y="1636"/>
                  <a:pt x="2488" y="305"/>
                  <a:pt x="1139" y="43"/>
                </a:cubicBezTo>
                <a:cubicBezTo>
                  <a:pt x="980" y="15"/>
                  <a:pt x="819" y="1"/>
                  <a:pt x="65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40"/>
          <p:cNvSpPr/>
          <p:nvPr/>
        </p:nvSpPr>
        <p:spPr>
          <a:xfrm>
            <a:off x="3095038" y="8223925"/>
            <a:ext cx="47925" cy="41075"/>
          </a:xfrm>
          <a:custGeom>
            <a:rect b="b" l="l" r="r" t="t"/>
            <a:pathLst>
              <a:path extrusionOk="0" h="1643" w="1917">
                <a:moveTo>
                  <a:pt x="1097" y="1"/>
                </a:moveTo>
                <a:cubicBezTo>
                  <a:pt x="366" y="1"/>
                  <a:pt x="1" y="886"/>
                  <a:pt x="516" y="1402"/>
                </a:cubicBezTo>
                <a:cubicBezTo>
                  <a:pt x="683" y="1568"/>
                  <a:pt x="888" y="1643"/>
                  <a:pt x="1089" y="1643"/>
                </a:cubicBezTo>
                <a:cubicBezTo>
                  <a:pt x="1511" y="1643"/>
                  <a:pt x="1917" y="1315"/>
                  <a:pt x="1917" y="821"/>
                </a:cubicBezTo>
                <a:cubicBezTo>
                  <a:pt x="1917" y="366"/>
                  <a:pt x="1547" y="1"/>
                  <a:pt x="1097"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40"/>
          <p:cNvSpPr/>
          <p:nvPr/>
        </p:nvSpPr>
        <p:spPr>
          <a:xfrm>
            <a:off x="2768488" y="8102925"/>
            <a:ext cx="282425" cy="214025"/>
          </a:xfrm>
          <a:custGeom>
            <a:rect b="b" l="l" r="r" t="t"/>
            <a:pathLst>
              <a:path extrusionOk="0" h="8561" w="11297">
                <a:moveTo>
                  <a:pt x="724" y="1"/>
                </a:moveTo>
                <a:cubicBezTo>
                  <a:pt x="695" y="1"/>
                  <a:pt x="667" y="2"/>
                  <a:pt x="638" y="6"/>
                </a:cubicBezTo>
                <a:cubicBezTo>
                  <a:pt x="268" y="53"/>
                  <a:pt x="1" y="390"/>
                  <a:pt x="48" y="760"/>
                </a:cubicBezTo>
                <a:lnTo>
                  <a:pt x="366" y="3328"/>
                </a:lnTo>
                <a:cubicBezTo>
                  <a:pt x="601" y="5192"/>
                  <a:pt x="2184" y="6593"/>
                  <a:pt x="4063" y="6593"/>
                </a:cubicBezTo>
                <a:lnTo>
                  <a:pt x="4972" y="6593"/>
                </a:lnTo>
                <a:lnTo>
                  <a:pt x="4972" y="7881"/>
                </a:lnTo>
                <a:cubicBezTo>
                  <a:pt x="4972" y="8256"/>
                  <a:pt x="5276" y="8561"/>
                  <a:pt x="5651" y="8561"/>
                </a:cubicBezTo>
                <a:cubicBezTo>
                  <a:pt x="6026" y="8561"/>
                  <a:pt x="6330" y="8256"/>
                  <a:pt x="6330" y="7881"/>
                </a:cubicBezTo>
                <a:lnTo>
                  <a:pt x="6330" y="6593"/>
                </a:lnTo>
                <a:lnTo>
                  <a:pt x="7235" y="6593"/>
                </a:lnTo>
                <a:cubicBezTo>
                  <a:pt x="9113" y="6593"/>
                  <a:pt x="10701" y="5192"/>
                  <a:pt x="10936" y="3328"/>
                </a:cubicBezTo>
                <a:lnTo>
                  <a:pt x="11254" y="760"/>
                </a:lnTo>
                <a:cubicBezTo>
                  <a:pt x="11296" y="390"/>
                  <a:pt x="11034" y="53"/>
                  <a:pt x="10664" y="6"/>
                </a:cubicBezTo>
                <a:cubicBezTo>
                  <a:pt x="10635" y="2"/>
                  <a:pt x="10607" y="1"/>
                  <a:pt x="10578" y="1"/>
                </a:cubicBezTo>
                <a:cubicBezTo>
                  <a:pt x="10243" y="1"/>
                  <a:pt x="9953" y="250"/>
                  <a:pt x="9905" y="592"/>
                </a:cubicBezTo>
                <a:lnTo>
                  <a:pt x="9586" y="3159"/>
                </a:lnTo>
                <a:cubicBezTo>
                  <a:pt x="9441" y="4344"/>
                  <a:pt x="8434" y="5234"/>
                  <a:pt x="7239" y="5234"/>
                </a:cubicBezTo>
                <a:lnTo>
                  <a:pt x="4058" y="5234"/>
                </a:lnTo>
                <a:cubicBezTo>
                  <a:pt x="2868" y="5230"/>
                  <a:pt x="1861" y="4344"/>
                  <a:pt x="1711" y="3159"/>
                </a:cubicBezTo>
                <a:lnTo>
                  <a:pt x="1392" y="592"/>
                </a:lnTo>
                <a:cubicBezTo>
                  <a:pt x="1349" y="250"/>
                  <a:pt x="1059" y="1"/>
                  <a:pt x="72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40"/>
          <p:cNvSpPr/>
          <p:nvPr/>
        </p:nvSpPr>
        <p:spPr>
          <a:xfrm>
            <a:off x="298863" y="8544270"/>
            <a:ext cx="1073700" cy="402300"/>
          </a:xfrm>
          <a:prstGeom prst="roundRect">
            <a:avLst>
              <a:gd fmla="val 50000" name="adj"/>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40"/>
          <p:cNvSpPr/>
          <p:nvPr/>
        </p:nvSpPr>
        <p:spPr>
          <a:xfrm>
            <a:off x="546861" y="7931250"/>
            <a:ext cx="577500" cy="515400"/>
          </a:xfrm>
          <a:prstGeom prst="ellipse">
            <a:avLst/>
          </a:prstGeom>
          <a:solidFill>
            <a:srgbClr val="ABE5D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2200">
              <a:solidFill>
                <a:srgbClr val="101F1F"/>
              </a:solidFill>
              <a:latin typeface="Patrick Hand"/>
              <a:ea typeface="Patrick Hand"/>
              <a:cs typeface="Patrick Hand"/>
              <a:sym typeface="Patrick Hand"/>
            </a:endParaRPr>
          </a:p>
        </p:txBody>
      </p:sp>
      <p:sp>
        <p:nvSpPr>
          <p:cNvPr id="2902" name="Google Shape;2902;p40"/>
          <p:cNvSpPr txBox="1"/>
          <p:nvPr/>
        </p:nvSpPr>
        <p:spPr>
          <a:xfrm>
            <a:off x="417275" y="8497888"/>
            <a:ext cx="944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1C4588"/>
                </a:solidFill>
                <a:latin typeface="Lora"/>
                <a:ea typeface="Lora"/>
                <a:cs typeface="Lora"/>
                <a:sym typeface="Lora"/>
              </a:rPr>
              <a:t>Clinical Features</a:t>
            </a:r>
            <a:endParaRPr b="1" sz="1100">
              <a:solidFill>
                <a:srgbClr val="1C4588"/>
              </a:solidFill>
              <a:latin typeface="Lora"/>
              <a:ea typeface="Lora"/>
              <a:cs typeface="Lora"/>
              <a:sym typeface="Lora"/>
            </a:endParaRPr>
          </a:p>
        </p:txBody>
      </p:sp>
      <p:pic>
        <p:nvPicPr>
          <p:cNvPr descr="Fever free icon" id="2903" name="Google Shape;2903;p40" title="Fever free icon"/>
          <p:cNvPicPr preferRelativeResize="0"/>
          <p:nvPr/>
        </p:nvPicPr>
        <p:blipFill>
          <a:blip r:embed="rId3">
            <a:alphaModFix/>
          </a:blip>
          <a:stretch>
            <a:fillRect/>
          </a:stretch>
        </p:blipFill>
        <p:spPr>
          <a:xfrm>
            <a:off x="646387" y="8021625"/>
            <a:ext cx="378450" cy="378450"/>
          </a:xfrm>
          <a:prstGeom prst="rect">
            <a:avLst/>
          </a:prstGeom>
          <a:noFill/>
          <a:ln>
            <a:noFill/>
          </a:ln>
        </p:spPr>
      </p:pic>
      <p:sp>
        <p:nvSpPr>
          <p:cNvPr id="2904" name="Google Shape;2904;p40"/>
          <p:cNvSpPr txBox="1"/>
          <p:nvPr/>
        </p:nvSpPr>
        <p:spPr>
          <a:xfrm>
            <a:off x="115788" y="8968000"/>
            <a:ext cx="15471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sz="1000">
                <a:solidFill>
                  <a:srgbClr val="1C4588"/>
                </a:solidFill>
                <a:latin typeface="Mada"/>
                <a:ea typeface="Mada"/>
                <a:cs typeface="Mada"/>
                <a:sym typeface="Mada"/>
              </a:rPr>
              <a:t>Fever, RLQ pain (mimics appendicitis), diarrhea  </a:t>
            </a:r>
            <a:endParaRPr/>
          </a:p>
        </p:txBody>
      </p:sp>
      <p:sp>
        <p:nvSpPr>
          <p:cNvPr id="2905" name="Google Shape;2905;p40"/>
          <p:cNvSpPr txBox="1"/>
          <p:nvPr/>
        </p:nvSpPr>
        <p:spPr>
          <a:xfrm>
            <a:off x="1621087" y="8976725"/>
            <a:ext cx="2694600" cy="1358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GB" sz="1000">
                <a:solidFill>
                  <a:srgbClr val="999999"/>
                </a:solidFill>
                <a:latin typeface="Mada"/>
                <a:ea typeface="Mada"/>
                <a:cs typeface="Mada"/>
                <a:sym typeface="Mada"/>
              </a:rPr>
              <a:t> </a:t>
            </a:r>
            <a:r>
              <a:rPr lang="en-GB" sz="1000">
                <a:solidFill>
                  <a:srgbClr val="999999"/>
                </a:solidFill>
                <a:latin typeface="Mada"/>
                <a:ea typeface="Mada"/>
                <a:cs typeface="Mada"/>
                <a:sym typeface="Mada"/>
              </a:rPr>
              <a:t>Usually upon surgical exploration . US  is usually </a:t>
            </a:r>
            <a:r>
              <a:rPr b="1" lang="en-GB" sz="1000">
                <a:solidFill>
                  <a:srgbClr val="999999"/>
                </a:solidFill>
                <a:latin typeface="Mada"/>
                <a:ea typeface="Mada"/>
                <a:cs typeface="Mada"/>
                <a:sym typeface="Mada"/>
              </a:rPr>
              <a:t>the initial  the modality of choice </a:t>
            </a:r>
            <a:r>
              <a:rPr lang="en-GB" sz="1000">
                <a:solidFill>
                  <a:srgbClr val="999999"/>
                </a:solidFill>
                <a:latin typeface="Mada"/>
                <a:ea typeface="Mada"/>
                <a:cs typeface="Mada"/>
                <a:sym typeface="Mada"/>
              </a:rPr>
              <a:t>and can differentiate mesenteric adenitis from appendicitis. CT  is </a:t>
            </a:r>
            <a:r>
              <a:rPr b="1" lang="en-GB" sz="1000">
                <a:solidFill>
                  <a:srgbClr val="999999"/>
                </a:solidFill>
                <a:latin typeface="Mada"/>
                <a:ea typeface="Mada"/>
                <a:cs typeface="Mada"/>
                <a:sym typeface="Mada"/>
              </a:rPr>
              <a:t>sometimes considered the modality of choice in older patients. </a:t>
            </a:r>
            <a:endParaRPr>
              <a:solidFill>
                <a:srgbClr val="999999"/>
              </a:solidFill>
            </a:endParaRPr>
          </a:p>
        </p:txBody>
      </p:sp>
      <p:sp>
        <p:nvSpPr>
          <p:cNvPr id="2906" name="Google Shape;2906;p40"/>
          <p:cNvSpPr txBox="1"/>
          <p:nvPr/>
        </p:nvSpPr>
        <p:spPr>
          <a:xfrm>
            <a:off x="4417988" y="9005875"/>
            <a:ext cx="1749000" cy="1185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GB" sz="1000">
                <a:solidFill>
                  <a:srgbClr val="999999"/>
                </a:solidFill>
                <a:latin typeface="Mada"/>
                <a:ea typeface="Mada"/>
                <a:cs typeface="Mada"/>
                <a:sym typeface="Mada"/>
              </a:rPr>
              <a:t>Broad-spectrum antibiotics (covers Yersinia e.g. ciprofloxacin). Mild cases don’t require antibiotics. </a:t>
            </a:r>
            <a:endParaRPr>
              <a:solidFill>
                <a:srgbClr val="999999"/>
              </a:solidFill>
            </a:endParaRPr>
          </a:p>
        </p:txBody>
      </p:sp>
      <p:sp>
        <p:nvSpPr>
          <p:cNvPr id="2907" name="Google Shape;2907;p40"/>
          <p:cNvSpPr txBox="1"/>
          <p:nvPr/>
        </p:nvSpPr>
        <p:spPr>
          <a:xfrm>
            <a:off x="6133913" y="8977275"/>
            <a:ext cx="1339800" cy="1531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GB" sz="1000">
                <a:solidFill>
                  <a:srgbClr val="0B5394"/>
                </a:solidFill>
                <a:latin typeface="Mada"/>
                <a:ea typeface="Mada"/>
                <a:cs typeface="Mada"/>
                <a:sym typeface="Mada"/>
              </a:rPr>
              <a:t> </a:t>
            </a:r>
            <a:r>
              <a:rPr lang="en-GB" sz="1000">
                <a:solidFill>
                  <a:srgbClr val="0B5394"/>
                </a:solidFill>
                <a:latin typeface="Mada"/>
                <a:ea typeface="Mada"/>
                <a:cs typeface="Mada"/>
                <a:sym typeface="Mada"/>
              </a:rPr>
              <a:t>Yersinia (most common), Mycobacterium tuberculosis, HIV and gastroenteritides pathogens. </a:t>
            </a:r>
            <a:endParaRPr>
              <a:solidFill>
                <a:srgbClr val="0B5394"/>
              </a:solidFill>
            </a:endParaRPr>
          </a:p>
        </p:txBody>
      </p:sp>
      <p:sp>
        <p:nvSpPr>
          <p:cNvPr id="2908" name="Google Shape;2908;p40"/>
          <p:cNvSpPr/>
          <p:nvPr/>
        </p:nvSpPr>
        <p:spPr>
          <a:xfrm>
            <a:off x="6515072" y="7967675"/>
            <a:ext cx="577500" cy="515400"/>
          </a:xfrm>
          <a:prstGeom prst="ellipse">
            <a:avLst/>
          </a:prstGeom>
          <a:solidFill>
            <a:srgbClr val="ABE5D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2200">
              <a:solidFill>
                <a:srgbClr val="101F1F"/>
              </a:solidFill>
              <a:latin typeface="Patrick Hand"/>
              <a:ea typeface="Patrick Hand"/>
              <a:cs typeface="Patrick Hand"/>
              <a:sym typeface="Patrick Hand"/>
            </a:endParaRPr>
          </a:p>
        </p:txBody>
      </p:sp>
      <p:grpSp>
        <p:nvGrpSpPr>
          <p:cNvPr id="2909" name="Google Shape;2909;p40"/>
          <p:cNvGrpSpPr/>
          <p:nvPr/>
        </p:nvGrpSpPr>
        <p:grpSpPr>
          <a:xfrm>
            <a:off x="6662769" y="8052069"/>
            <a:ext cx="282423" cy="353998"/>
            <a:chOff x="1332000" y="3561900"/>
            <a:chExt cx="423550" cy="420425"/>
          </a:xfrm>
        </p:grpSpPr>
        <p:sp>
          <p:nvSpPr>
            <p:cNvPr id="2910" name="Google Shape;2910;p40"/>
            <p:cNvSpPr/>
            <p:nvPr/>
          </p:nvSpPr>
          <p:spPr>
            <a:xfrm>
              <a:off x="1360350" y="3589025"/>
              <a:ext cx="366500" cy="366050"/>
            </a:xfrm>
            <a:custGeom>
              <a:rect b="b" l="l" r="r" t="t"/>
              <a:pathLst>
                <a:path extrusionOk="0" h="14642" w="14660">
                  <a:moveTo>
                    <a:pt x="7502" y="0"/>
                  </a:moveTo>
                  <a:cubicBezTo>
                    <a:pt x="7041" y="0"/>
                    <a:pt x="6629" y="517"/>
                    <a:pt x="6175" y="591"/>
                  </a:cubicBezTo>
                  <a:cubicBezTo>
                    <a:pt x="6127" y="599"/>
                    <a:pt x="6078" y="603"/>
                    <a:pt x="6028" y="603"/>
                  </a:cubicBezTo>
                  <a:cubicBezTo>
                    <a:pt x="5692" y="603"/>
                    <a:pt x="5311" y="442"/>
                    <a:pt x="4976" y="442"/>
                  </a:cubicBezTo>
                  <a:cubicBezTo>
                    <a:pt x="4881" y="442"/>
                    <a:pt x="4790" y="455"/>
                    <a:pt x="4704" y="488"/>
                  </a:cubicBezTo>
                  <a:cubicBezTo>
                    <a:pt x="4273" y="652"/>
                    <a:pt x="4072" y="1303"/>
                    <a:pt x="3683" y="1547"/>
                  </a:cubicBezTo>
                  <a:cubicBezTo>
                    <a:pt x="3294" y="1790"/>
                    <a:pt x="2615" y="1692"/>
                    <a:pt x="2287" y="2011"/>
                  </a:cubicBezTo>
                  <a:cubicBezTo>
                    <a:pt x="1959" y="2329"/>
                    <a:pt x="2025" y="2999"/>
                    <a:pt x="1753" y="3383"/>
                  </a:cubicBezTo>
                  <a:cubicBezTo>
                    <a:pt x="1490" y="3749"/>
                    <a:pt x="835" y="3913"/>
                    <a:pt x="642" y="4344"/>
                  </a:cubicBezTo>
                  <a:cubicBezTo>
                    <a:pt x="446" y="4775"/>
                    <a:pt x="769" y="5365"/>
                    <a:pt x="671" y="5815"/>
                  </a:cubicBezTo>
                  <a:cubicBezTo>
                    <a:pt x="563" y="6269"/>
                    <a:pt x="19" y="6672"/>
                    <a:pt x="10" y="7126"/>
                  </a:cubicBezTo>
                  <a:cubicBezTo>
                    <a:pt x="1" y="7595"/>
                    <a:pt x="525" y="8017"/>
                    <a:pt x="600" y="8476"/>
                  </a:cubicBezTo>
                  <a:cubicBezTo>
                    <a:pt x="680" y="8935"/>
                    <a:pt x="333" y="9511"/>
                    <a:pt x="497" y="9947"/>
                  </a:cubicBezTo>
                  <a:cubicBezTo>
                    <a:pt x="661" y="10378"/>
                    <a:pt x="1312" y="10575"/>
                    <a:pt x="1556" y="10968"/>
                  </a:cubicBezTo>
                  <a:cubicBezTo>
                    <a:pt x="1800" y="11357"/>
                    <a:pt x="1701" y="12032"/>
                    <a:pt x="2020" y="12364"/>
                  </a:cubicBezTo>
                  <a:cubicBezTo>
                    <a:pt x="2338" y="12692"/>
                    <a:pt x="3008" y="12627"/>
                    <a:pt x="3393" y="12894"/>
                  </a:cubicBezTo>
                  <a:cubicBezTo>
                    <a:pt x="3758" y="13161"/>
                    <a:pt x="3922" y="13817"/>
                    <a:pt x="4353" y="14009"/>
                  </a:cubicBezTo>
                  <a:cubicBezTo>
                    <a:pt x="4456" y="14054"/>
                    <a:pt x="4568" y="14071"/>
                    <a:pt x="4685" y="14071"/>
                  </a:cubicBezTo>
                  <a:cubicBezTo>
                    <a:pt x="4988" y="14071"/>
                    <a:pt x="5326" y="13960"/>
                    <a:pt x="5624" y="13960"/>
                  </a:cubicBezTo>
                  <a:cubicBezTo>
                    <a:pt x="5693" y="13960"/>
                    <a:pt x="5760" y="13966"/>
                    <a:pt x="5824" y="13981"/>
                  </a:cubicBezTo>
                  <a:cubicBezTo>
                    <a:pt x="6278" y="14084"/>
                    <a:pt x="6681" y="14627"/>
                    <a:pt x="7136" y="14641"/>
                  </a:cubicBezTo>
                  <a:cubicBezTo>
                    <a:pt x="7140" y="14641"/>
                    <a:pt x="7144" y="14641"/>
                    <a:pt x="7148" y="14641"/>
                  </a:cubicBezTo>
                  <a:cubicBezTo>
                    <a:pt x="7612" y="14641"/>
                    <a:pt x="8030" y="14125"/>
                    <a:pt x="8485" y="14046"/>
                  </a:cubicBezTo>
                  <a:cubicBezTo>
                    <a:pt x="8531" y="14039"/>
                    <a:pt x="8578" y="14035"/>
                    <a:pt x="8626" y="14035"/>
                  </a:cubicBezTo>
                  <a:cubicBezTo>
                    <a:pt x="8965" y="14035"/>
                    <a:pt x="9351" y="14198"/>
                    <a:pt x="9688" y="14198"/>
                  </a:cubicBezTo>
                  <a:cubicBezTo>
                    <a:pt x="9782" y="14198"/>
                    <a:pt x="9872" y="14186"/>
                    <a:pt x="9956" y="14154"/>
                  </a:cubicBezTo>
                  <a:cubicBezTo>
                    <a:pt x="10387" y="13985"/>
                    <a:pt x="10589" y="13339"/>
                    <a:pt x="10977" y="13090"/>
                  </a:cubicBezTo>
                  <a:cubicBezTo>
                    <a:pt x="11366" y="12847"/>
                    <a:pt x="12041" y="12945"/>
                    <a:pt x="12374" y="12631"/>
                  </a:cubicBezTo>
                  <a:cubicBezTo>
                    <a:pt x="12702" y="12313"/>
                    <a:pt x="12636" y="11638"/>
                    <a:pt x="12908" y="11259"/>
                  </a:cubicBezTo>
                  <a:cubicBezTo>
                    <a:pt x="13170" y="10888"/>
                    <a:pt x="13826" y="10729"/>
                    <a:pt x="14018" y="10298"/>
                  </a:cubicBezTo>
                  <a:cubicBezTo>
                    <a:pt x="14210" y="9862"/>
                    <a:pt x="13887" y="9267"/>
                    <a:pt x="13990" y="8827"/>
                  </a:cubicBezTo>
                  <a:cubicBezTo>
                    <a:pt x="14098" y="8373"/>
                    <a:pt x="14641" y="7965"/>
                    <a:pt x="14650" y="7511"/>
                  </a:cubicBezTo>
                  <a:cubicBezTo>
                    <a:pt x="14660" y="7042"/>
                    <a:pt x="14135" y="6625"/>
                    <a:pt x="14055" y="6166"/>
                  </a:cubicBezTo>
                  <a:cubicBezTo>
                    <a:pt x="13981" y="5702"/>
                    <a:pt x="14327" y="5126"/>
                    <a:pt x="14163" y="4695"/>
                  </a:cubicBezTo>
                  <a:cubicBezTo>
                    <a:pt x="13999" y="4264"/>
                    <a:pt x="13348" y="4063"/>
                    <a:pt x="13104" y="3674"/>
                  </a:cubicBezTo>
                  <a:cubicBezTo>
                    <a:pt x="12856" y="3285"/>
                    <a:pt x="12959" y="2606"/>
                    <a:pt x="12641" y="2278"/>
                  </a:cubicBezTo>
                  <a:cubicBezTo>
                    <a:pt x="12322" y="1945"/>
                    <a:pt x="11652" y="2015"/>
                    <a:pt x="11268" y="1743"/>
                  </a:cubicBezTo>
                  <a:cubicBezTo>
                    <a:pt x="10898" y="1481"/>
                    <a:pt x="10739" y="825"/>
                    <a:pt x="10308" y="628"/>
                  </a:cubicBezTo>
                  <a:cubicBezTo>
                    <a:pt x="10205" y="583"/>
                    <a:pt x="10093" y="566"/>
                    <a:pt x="9976" y="566"/>
                  </a:cubicBezTo>
                  <a:cubicBezTo>
                    <a:pt x="9672" y="566"/>
                    <a:pt x="9334" y="677"/>
                    <a:pt x="9037" y="677"/>
                  </a:cubicBezTo>
                  <a:cubicBezTo>
                    <a:pt x="8967" y="677"/>
                    <a:pt x="8900" y="671"/>
                    <a:pt x="8836" y="657"/>
                  </a:cubicBezTo>
                  <a:cubicBezTo>
                    <a:pt x="8382" y="554"/>
                    <a:pt x="7979" y="10"/>
                    <a:pt x="7520" y="1"/>
                  </a:cubicBezTo>
                  <a:cubicBezTo>
                    <a:pt x="7514" y="1"/>
                    <a:pt x="7508" y="0"/>
                    <a:pt x="750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40"/>
            <p:cNvSpPr/>
            <p:nvPr/>
          </p:nvSpPr>
          <p:spPr>
            <a:xfrm>
              <a:off x="1507450" y="3639150"/>
              <a:ext cx="219525" cy="315575"/>
            </a:xfrm>
            <a:custGeom>
              <a:rect b="b" l="l" r="r" t="t"/>
              <a:pathLst>
                <a:path extrusionOk="0" h="12623" w="8781">
                  <a:moveTo>
                    <a:pt x="6208" y="1"/>
                  </a:moveTo>
                  <a:lnTo>
                    <a:pt x="6208" y="1"/>
                  </a:lnTo>
                  <a:cubicBezTo>
                    <a:pt x="8106" y="5047"/>
                    <a:pt x="5215" y="10622"/>
                    <a:pt x="1" y="11980"/>
                  </a:cubicBezTo>
                  <a:cubicBezTo>
                    <a:pt x="437" y="12111"/>
                    <a:pt x="825" y="12613"/>
                    <a:pt x="1261" y="12622"/>
                  </a:cubicBezTo>
                  <a:cubicBezTo>
                    <a:pt x="1267" y="12622"/>
                    <a:pt x="1273" y="12622"/>
                    <a:pt x="1280" y="12622"/>
                  </a:cubicBezTo>
                  <a:cubicBezTo>
                    <a:pt x="1741" y="12622"/>
                    <a:pt x="2162" y="12106"/>
                    <a:pt x="2610" y="12032"/>
                  </a:cubicBezTo>
                  <a:cubicBezTo>
                    <a:pt x="2657" y="12023"/>
                    <a:pt x="2706" y="12020"/>
                    <a:pt x="2755" y="12020"/>
                  </a:cubicBezTo>
                  <a:cubicBezTo>
                    <a:pt x="3087" y="12020"/>
                    <a:pt x="3469" y="12181"/>
                    <a:pt x="3802" y="12181"/>
                  </a:cubicBezTo>
                  <a:cubicBezTo>
                    <a:pt x="3897" y="12181"/>
                    <a:pt x="3988" y="12168"/>
                    <a:pt x="4072" y="12135"/>
                  </a:cubicBezTo>
                  <a:cubicBezTo>
                    <a:pt x="4503" y="11971"/>
                    <a:pt x="4705" y="11324"/>
                    <a:pt x="5093" y="11076"/>
                  </a:cubicBezTo>
                  <a:cubicBezTo>
                    <a:pt x="5487" y="10832"/>
                    <a:pt x="6157" y="10935"/>
                    <a:pt x="6490" y="10612"/>
                  </a:cubicBezTo>
                  <a:cubicBezTo>
                    <a:pt x="6827" y="10289"/>
                    <a:pt x="6757" y="9628"/>
                    <a:pt x="7024" y="9244"/>
                  </a:cubicBezTo>
                  <a:cubicBezTo>
                    <a:pt x="7291" y="8869"/>
                    <a:pt x="7947" y="8710"/>
                    <a:pt x="8139" y="8279"/>
                  </a:cubicBezTo>
                  <a:cubicBezTo>
                    <a:pt x="8331" y="7853"/>
                    <a:pt x="8003" y="7262"/>
                    <a:pt x="8106" y="6817"/>
                  </a:cubicBezTo>
                  <a:cubicBezTo>
                    <a:pt x="8214" y="6358"/>
                    <a:pt x="8752" y="5960"/>
                    <a:pt x="8766" y="5501"/>
                  </a:cubicBezTo>
                  <a:cubicBezTo>
                    <a:pt x="8781" y="5037"/>
                    <a:pt x="8251" y="4606"/>
                    <a:pt x="8171" y="4152"/>
                  </a:cubicBezTo>
                  <a:cubicBezTo>
                    <a:pt x="8097" y="3702"/>
                    <a:pt x="8443" y="3116"/>
                    <a:pt x="8279" y="2681"/>
                  </a:cubicBezTo>
                  <a:cubicBezTo>
                    <a:pt x="8115" y="2250"/>
                    <a:pt x="7464" y="2053"/>
                    <a:pt x="7220" y="1659"/>
                  </a:cubicBezTo>
                  <a:cubicBezTo>
                    <a:pt x="6972" y="1270"/>
                    <a:pt x="7080" y="601"/>
                    <a:pt x="6757" y="263"/>
                  </a:cubicBezTo>
                  <a:cubicBezTo>
                    <a:pt x="6621" y="123"/>
                    <a:pt x="6424" y="52"/>
                    <a:pt x="620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40"/>
            <p:cNvSpPr/>
            <p:nvPr/>
          </p:nvSpPr>
          <p:spPr>
            <a:xfrm>
              <a:off x="1510350" y="3719450"/>
              <a:ext cx="153375" cy="165775"/>
            </a:xfrm>
            <a:custGeom>
              <a:rect b="b" l="l" r="r" t="t"/>
              <a:pathLst>
                <a:path extrusionOk="0" h="6631" w="6135">
                  <a:moveTo>
                    <a:pt x="4386" y="1"/>
                  </a:moveTo>
                  <a:cubicBezTo>
                    <a:pt x="4098" y="1"/>
                    <a:pt x="3836" y="143"/>
                    <a:pt x="3769" y="457"/>
                  </a:cubicBezTo>
                  <a:cubicBezTo>
                    <a:pt x="3361" y="2326"/>
                    <a:pt x="2405" y="3470"/>
                    <a:pt x="1028" y="4903"/>
                  </a:cubicBezTo>
                  <a:cubicBezTo>
                    <a:pt x="1" y="5971"/>
                    <a:pt x="658" y="6631"/>
                    <a:pt x="1786" y="6631"/>
                  </a:cubicBezTo>
                  <a:cubicBezTo>
                    <a:pt x="2844" y="6631"/>
                    <a:pt x="4315" y="6050"/>
                    <a:pt x="5198" y="4683"/>
                  </a:cubicBezTo>
                  <a:cubicBezTo>
                    <a:pt x="6135" y="3240"/>
                    <a:pt x="5596" y="1600"/>
                    <a:pt x="5259" y="588"/>
                  </a:cubicBezTo>
                  <a:cubicBezTo>
                    <a:pt x="5132" y="214"/>
                    <a:pt x="4739" y="1"/>
                    <a:pt x="43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40"/>
            <p:cNvSpPr/>
            <p:nvPr/>
          </p:nvSpPr>
          <p:spPr>
            <a:xfrm>
              <a:off x="1523400" y="3720200"/>
              <a:ext cx="140325" cy="164825"/>
            </a:xfrm>
            <a:custGeom>
              <a:rect b="b" l="l" r="r" t="t"/>
              <a:pathLst>
                <a:path extrusionOk="0" h="6593" w="5613">
                  <a:moveTo>
                    <a:pt x="4109" y="1"/>
                  </a:moveTo>
                  <a:lnTo>
                    <a:pt x="4109" y="1"/>
                  </a:lnTo>
                  <a:cubicBezTo>
                    <a:pt x="4451" y="1017"/>
                    <a:pt x="4910" y="2592"/>
                    <a:pt x="4015" y="3974"/>
                  </a:cubicBezTo>
                  <a:cubicBezTo>
                    <a:pt x="3132" y="5340"/>
                    <a:pt x="1664" y="5923"/>
                    <a:pt x="605" y="5923"/>
                  </a:cubicBezTo>
                  <a:cubicBezTo>
                    <a:pt x="382" y="5923"/>
                    <a:pt x="177" y="5897"/>
                    <a:pt x="0" y="5848"/>
                  </a:cubicBezTo>
                  <a:lnTo>
                    <a:pt x="0" y="5848"/>
                  </a:lnTo>
                  <a:cubicBezTo>
                    <a:pt x="19" y="6323"/>
                    <a:pt x="550" y="6593"/>
                    <a:pt x="1273" y="6593"/>
                  </a:cubicBezTo>
                  <a:cubicBezTo>
                    <a:pt x="2333" y="6593"/>
                    <a:pt x="3807" y="6013"/>
                    <a:pt x="4690" y="4648"/>
                  </a:cubicBezTo>
                  <a:cubicBezTo>
                    <a:pt x="5613" y="3205"/>
                    <a:pt x="5074" y="1566"/>
                    <a:pt x="4741" y="554"/>
                  </a:cubicBezTo>
                  <a:cubicBezTo>
                    <a:pt x="4643" y="268"/>
                    <a:pt x="4390" y="76"/>
                    <a:pt x="410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40"/>
            <p:cNvSpPr/>
            <p:nvPr/>
          </p:nvSpPr>
          <p:spPr>
            <a:xfrm>
              <a:off x="1455100" y="3687650"/>
              <a:ext cx="81075" cy="81050"/>
            </a:xfrm>
            <a:custGeom>
              <a:rect b="b" l="l" r="r" t="t"/>
              <a:pathLst>
                <a:path extrusionOk="0" h="3242" w="3243">
                  <a:moveTo>
                    <a:pt x="1795" y="1"/>
                  </a:moveTo>
                  <a:cubicBezTo>
                    <a:pt x="1222" y="1"/>
                    <a:pt x="605" y="454"/>
                    <a:pt x="352" y="1026"/>
                  </a:cubicBezTo>
                  <a:cubicBezTo>
                    <a:pt x="1" y="1818"/>
                    <a:pt x="357" y="2741"/>
                    <a:pt x="1149" y="3097"/>
                  </a:cubicBezTo>
                  <a:cubicBezTo>
                    <a:pt x="1369" y="3194"/>
                    <a:pt x="1631" y="3242"/>
                    <a:pt x="1892" y="3242"/>
                  </a:cubicBezTo>
                  <a:cubicBezTo>
                    <a:pt x="2568" y="3242"/>
                    <a:pt x="3243" y="2922"/>
                    <a:pt x="3219" y="2301"/>
                  </a:cubicBezTo>
                  <a:cubicBezTo>
                    <a:pt x="3187" y="1575"/>
                    <a:pt x="2896" y="638"/>
                    <a:pt x="2423" y="230"/>
                  </a:cubicBezTo>
                  <a:cubicBezTo>
                    <a:pt x="2237" y="70"/>
                    <a:pt x="2019" y="1"/>
                    <a:pt x="179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40"/>
            <p:cNvSpPr/>
            <p:nvPr/>
          </p:nvSpPr>
          <p:spPr>
            <a:xfrm>
              <a:off x="1464000" y="3688475"/>
              <a:ext cx="72175" cy="80300"/>
            </a:xfrm>
            <a:custGeom>
              <a:rect b="b" l="l" r="r" t="t"/>
              <a:pathLst>
                <a:path extrusionOk="0" h="3212" w="2887">
                  <a:moveTo>
                    <a:pt x="1711" y="0"/>
                  </a:moveTo>
                  <a:cubicBezTo>
                    <a:pt x="1926" y="469"/>
                    <a:pt x="2053" y="970"/>
                    <a:pt x="2081" y="1485"/>
                  </a:cubicBezTo>
                  <a:cubicBezTo>
                    <a:pt x="2105" y="2107"/>
                    <a:pt x="1429" y="2426"/>
                    <a:pt x="754" y="2426"/>
                  </a:cubicBezTo>
                  <a:cubicBezTo>
                    <a:pt x="492" y="2426"/>
                    <a:pt x="231" y="2378"/>
                    <a:pt x="10" y="2282"/>
                  </a:cubicBezTo>
                  <a:cubicBezTo>
                    <a:pt x="5" y="2277"/>
                    <a:pt x="5" y="2277"/>
                    <a:pt x="1" y="2277"/>
                  </a:cubicBezTo>
                  <a:cubicBezTo>
                    <a:pt x="160" y="2628"/>
                    <a:pt x="441" y="2910"/>
                    <a:pt x="793" y="3064"/>
                  </a:cubicBezTo>
                  <a:cubicBezTo>
                    <a:pt x="1015" y="3163"/>
                    <a:pt x="1278" y="3212"/>
                    <a:pt x="1541" y="3212"/>
                  </a:cubicBezTo>
                  <a:cubicBezTo>
                    <a:pt x="2215" y="3212"/>
                    <a:pt x="2887" y="2891"/>
                    <a:pt x="2863" y="2268"/>
                  </a:cubicBezTo>
                  <a:cubicBezTo>
                    <a:pt x="2831" y="1537"/>
                    <a:pt x="2540" y="605"/>
                    <a:pt x="2067" y="197"/>
                  </a:cubicBezTo>
                  <a:cubicBezTo>
                    <a:pt x="1964" y="103"/>
                    <a:pt x="1842" y="38"/>
                    <a:pt x="17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40"/>
            <p:cNvSpPr/>
            <p:nvPr/>
          </p:nvSpPr>
          <p:spPr>
            <a:xfrm>
              <a:off x="1603625" y="3566075"/>
              <a:ext cx="41025" cy="48750"/>
            </a:xfrm>
            <a:custGeom>
              <a:rect b="b" l="l" r="r" t="t"/>
              <a:pathLst>
                <a:path extrusionOk="0" h="1950" w="1641">
                  <a:moveTo>
                    <a:pt x="1021" y="0"/>
                  </a:moveTo>
                  <a:cubicBezTo>
                    <a:pt x="814" y="0"/>
                    <a:pt x="615" y="119"/>
                    <a:pt x="525" y="319"/>
                  </a:cubicBezTo>
                  <a:lnTo>
                    <a:pt x="0" y="1509"/>
                  </a:lnTo>
                  <a:cubicBezTo>
                    <a:pt x="79" y="1500"/>
                    <a:pt x="158" y="1493"/>
                    <a:pt x="235" y="1493"/>
                  </a:cubicBezTo>
                  <a:cubicBezTo>
                    <a:pt x="353" y="1493"/>
                    <a:pt x="467" y="1509"/>
                    <a:pt x="572" y="1551"/>
                  </a:cubicBezTo>
                  <a:cubicBezTo>
                    <a:pt x="745" y="1631"/>
                    <a:pt x="872" y="1781"/>
                    <a:pt x="989" y="1949"/>
                  </a:cubicBezTo>
                  <a:lnTo>
                    <a:pt x="1518" y="764"/>
                  </a:lnTo>
                  <a:cubicBezTo>
                    <a:pt x="1640" y="488"/>
                    <a:pt x="1518" y="169"/>
                    <a:pt x="1242" y="47"/>
                  </a:cubicBezTo>
                  <a:cubicBezTo>
                    <a:pt x="1170" y="15"/>
                    <a:pt x="1095" y="0"/>
                    <a:pt x="1021"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40"/>
            <p:cNvSpPr/>
            <p:nvPr/>
          </p:nvSpPr>
          <p:spPr>
            <a:xfrm>
              <a:off x="1704925" y="3682975"/>
              <a:ext cx="50625" cy="37950"/>
            </a:xfrm>
            <a:custGeom>
              <a:rect b="b" l="l" r="r" t="t"/>
              <a:pathLst>
                <a:path extrusionOk="0" h="1518" w="2025">
                  <a:moveTo>
                    <a:pt x="1417" y="1"/>
                  </a:moveTo>
                  <a:cubicBezTo>
                    <a:pt x="1351" y="1"/>
                    <a:pt x="1284" y="12"/>
                    <a:pt x="1219" y="37"/>
                  </a:cubicBezTo>
                  <a:lnTo>
                    <a:pt x="1" y="506"/>
                  </a:lnTo>
                  <a:cubicBezTo>
                    <a:pt x="165" y="628"/>
                    <a:pt x="315" y="764"/>
                    <a:pt x="380" y="937"/>
                  </a:cubicBezTo>
                  <a:cubicBezTo>
                    <a:pt x="446" y="1115"/>
                    <a:pt x="427" y="1312"/>
                    <a:pt x="390" y="1518"/>
                  </a:cubicBezTo>
                  <a:lnTo>
                    <a:pt x="1608" y="1049"/>
                  </a:lnTo>
                  <a:cubicBezTo>
                    <a:pt x="1889" y="942"/>
                    <a:pt x="2025" y="628"/>
                    <a:pt x="1917" y="347"/>
                  </a:cubicBezTo>
                  <a:cubicBezTo>
                    <a:pt x="1838" y="131"/>
                    <a:pt x="1634" y="1"/>
                    <a:pt x="1417"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40"/>
            <p:cNvSpPr/>
            <p:nvPr/>
          </p:nvSpPr>
          <p:spPr>
            <a:xfrm>
              <a:off x="1700950" y="3832050"/>
              <a:ext cx="50625" cy="39200"/>
            </a:xfrm>
            <a:custGeom>
              <a:rect b="b" l="l" r="r" t="t"/>
              <a:pathLst>
                <a:path extrusionOk="0" h="1568" w="2025">
                  <a:moveTo>
                    <a:pt x="441" y="1"/>
                  </a:moveTo>
                  <a:lnTo>
                    <a:pt x="441" y="1"/>
                  </a:lnTo>
                  <a:cubicBezTo>
                    <a:pt x="469" y="207"/>
                    <a:pt x="474" y="404"/>
                    <a:pt x="399" y="577"/>
                  </a:cubicBezTo>
                  <a:cubicBezTo>
                    <a:pt x="324" y="751"/>
                    <a:pt x="169" y="877"/>
                    <a:pt x="0" y="994"/>
                  </a:cubicBezTo>
                  <a:lnTo>
                    <a:pt x="1186" y="1524"/>
                  </a:lnTo>
                  <a:cubicBezTo>
                    <a:pt x="1257" y="1554"/>
                    <a:pt x="1331" y="1568"/>
                    <a:pt x="1404" y="1568"/>
                  </a:cubicBezTo>
                  <a:cubicBezTo>
                    <a:pt x="1615" y="1568"/>
                    <a:pt x="1816" y="1448"/>
                    <a:pt x="1903" y="1242"/>
                  </a:cubicBezTo>
                  <a:cubicBezTo>
                    <a:pt x="2024" y="971"/>
                    <a:pt x="1903" y="647"/>
                    <a:pt x="1626" y="526"/>
                  </a:cubicBezTo>
                  <a:lnTo>
                    <a:pt x="1626" y="530"/>
                  </a:lnTo>
                  <a:lnTo>
                    <a:pt x="441" y="1"/>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40"/>
            <p:cNvSpPr/>
            <p:nvPr/>
          </p:nvSpPr>
          <p:spPr>
            <a:xfrm>
              <a:off x="1594825" y="3933375"/>
              <a:ext cx="39750" cy="48950"/>
            </a:xfrm>
            <a:custGeom>
              <a:rect b="b" l="l" r="r" t="t"/>
              <a:pathLst>
                <a:path extrusionOk="0" h="1958" w="1590">
                  <a:moveTo>
                    <a:pt x="1018" y="0"/>
                  </a:moveTo>
                  <a:cubicBezTo>
                    <a:pt x="891" y="169"/>
                    <a:pt x="750" y="314"/>
                    <a:pt x="582" y="380"/>
                  </a:cubicBezTo>
                  <a:cubicBezTo>
                    <a:pt x="495" y="413"/>
                    <a:pt x="401" y="426"/>
                    <a:pt x="304" y="426"/>
                  </a:cubicBezTo>
                  <a:cubicBezTo>
                    <a:pt x="206" y="426"/>
                    <a:pt x="104" y="413"/>
                    <a:pt x="1" y="394"/>
                  </a:cubicBezTo>
                  <a:lnTo>
                    <a:pt x="1" y="394"/>
                  </a:lnTo>
                  <a:lnTo>
                    <a:pt x="469" y="1607"/>
                  </a:lnTo>
                  <a:cubicBezTo>
                    <a:pt x="553" y="1824"/>
                    <a:pt x="758" y="1957"/>
                    <a:pt x="977" y="1957"/>
                  </a:cubicBezTo>
                  <a:cubicBezTo>
                    <a:pt x="1042" y="1957"/>
                    <a:pt x="1108" y="1946"/>
                    <a:pt x="1172" y="1921"/>
                  </a:cubicBezTo>
                  <a:cubicBezTo>
                    <a:pt x="1453" y="1813"/>
                    <a:pt x="1589" y="1500"/>
                    <a:pt x="1486" y="1218"/>
                  </a:cubicBezTo>
                  <a:lnTo>
                    <a:pt x="1018"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40"/>
            <p:cNvSpPr/>
            <p:nvPr/>
          </p:nvSpPr>
          <p:spPr>
            <a:xfrm>
              <a:off x="1442700" y="3929400"/>
              <a:ext cx="41000" cy="48875"/>
            </a:xfrm>
            <a:custGeom>
              <a:rect b="b" l="l" r="r" t="t"/>
              <a:pathLst>
                <a:path extrusionOk="0" h="1955" w="1640">
                  <a:moveTo>
                    <a:pt x="647" y="0"/>
                  </a:moveTo>
                  <a:lnTo>
                    <a:pt x="122" y="1190"/>
                  </a:lnTo>
                  <a:cubicBezTo>
                    <a:pt x="0" y="1462"/>
                    <a:pt x="122" y="1785"/>
                    <a:pt x="394" y="1907"/>
                  </a:cubicBezTo>
                  <a:cubicBezTo>
                    <a:pt x="466" y="1939"/>
                    <a:pt x="542" y="1954"/>
                    <a:pt x="616" y="1954"/>
                  </a:cubicBezTo>
                  <a:cubicBezTo>
                    <a:pt x="824" y="1954"/>
                    <a:pt x="1021" y="1834"/>
                    <a:pt x="1110" y="1630"/>
                  </a:cubicBezTo>
                  <a:lnTo>
                    <a:pt x="1640" y="445"/>
                  </a:lnTo>
                  <a:lnTo>
                    <a:pt x="1640" y="445"/>
                  </a:lnTo>
                  <a:cubicBezTo>
                    <a:pt x="1559" y="455"/>
                    <a:pt x="1478" y="462"/>
                    <a:pt x="1399" y="462"/>
                  </a:cubicBezTo>
                  <a:cubicBezTo>
                    <a:pt x="1281" y="462"/>
                    <a:pt x="1167" y="446"/>
                    <a:pt x="1064" y="398"/>
                  </a:cubicBezTo>
                  <a:cubicBezTo>
                    <a:pt x="895" y="319"/>
                    <a:pt x="764" y="169"/>
                    <a:pt x="647"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40"/>
            <p:cNvSpPr/>
            <p:nvPr/>
          </p:nvSpPr>
          <p:spPr>
            <a:xfrm>
              <a:off x="1332000" y="3823275"/>
              <a:ext cx="50275" cy="37825"/>
            </a:xfrm>
            <a:custGeom>
              <a:rect b="b" l="l" r="r" t="t"/>
              <a:pathLst>
                <a:path extrusionOk="0" h="1513" w="2011">
                  <a:moveTo>
                    <a:pt x="1622" y="1"/>
                  </a:moveTo>
                  <a:lnTo>
                    <a:pt x="404" y="469"/>
                  </a:lnTo>
                  <a:cubicBezTo>
                    <a:pt x="137" y="581"/>
                    <a:pt x="1" y="891"/>
                    <a:pt x="109" y="1167"/>
                  </a:cubicBezTo>
                  <a:cubicBezTo>
                    <a:pt x="189" y="1380"/>
                    <a:pt x="394" y="1512"/>
                    <a:pt x="614" y="1512"/>
                  </a:cubicBezTo>
                  <a:cubicBezTo>
                    <a:pt x="675" y="1512"/>
                    <a:pt x="736" y="1502"/>
                    <a:pt x="797" y="1481"/>
                  </a:cubicBezTo>
                  <a:lnTo>
                    <a:pt x="2011" y="1012"/>
                  </a:lnTo>
                  <a:cubicBezTo>
                    <a:pt x="1847" y="891"/>
                    <a:pt x="1706" y="755"/>
                    <a:pt x="1636" y="577"/>
                  </a:cubicBezTo>
                  <a:cubicBezTo>
                    <a:pt x="1566" y="403"/>
                    <a:pt x="1584" y="207"/>
                    <a:pt x="1622"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40"/>
            <p:cNvSpPr/>
            <p:nvPr/>
          </p:nvSpPr>
          <p:spPr>
            <a:xfrm>
              <a:off x="1335650" y="3673000"/>
              <a:ext cx="50725" cy="39150"/>
            </a:xfrm>
            <a:custGeom>
              <a:rect b="b" l="l" r="r" t="t"/>
              <a:pathLst>
                <a:path extrusionOk="0" h="1566" w="2029">
                  <a:moveTo>
                    <a:pt x="619" y="0"/>
                  </a:moveTo>
                  <a:cubicBezTo>
                    <a:pt x="411" y="0"/>
                    <a:pt x="212" y="120"/>
                    <a:pt x="122" y="324"/>
                  </a:cubicBezTo>
                  <a:cubicBezTo>
                    <a:pt x="0" y="596"/>
                    <a:pt x="122" y="914"/>
                    <a:pt x="398" y="1036"/>
                  </a:cubicBezTo>
                  <a:lnTo>
                    <a:pt x="1584" y="1566"/>
                  </a:lnTo>
                  <a:cubicBezTo>
                    <a:pt x="1560" y="1364"/>
                    <a:pt x="1555" y="1167"/>
                    <a:pt x="1630" y="994"/>
                  </a:cubicBezTo>
                  <a:cubicBezTo>
                    <a:pt x="1710" y="821"/>
                    <a:pt x="1860" y="694"/>
                    <a:pt x="2029" y="577"/>
                  </a:cubicBezTo>
                  <a:lnTo>
                    <a:pt x="839" y="48"/>
                  </a:lnTo>
                  <a:cubicBezTo>
                    <a:pt x="767" y="16"/>
                    <a:pt x="692" y="0"/>
                    <a:pt x="619"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40"/>
            <p:cNvSpPr/>
            <p:nvPr/>
          </p:nvSpPr>
          <p:spPr>
            <a:xfrm>
              <a:off x="1452650" y="3561900"/>
              <a:ext cx="39725" cy="48950"/>
            </a:xfrm>
            <a:custGeom>
              <a:rect b="b" l="l" r="r" t="t"/>
              <a:pathLst>
                <a:path extrusionOk="0" h="1958" w="1589">
                  <a:moveTo>
                    <a:pt x="614" y="0"/>
                  </a:moveTo>
                  <a:cubicBezTo>
                    <a:pt x="550" y="0"/>
                    <a:pt x="485" y="12"/>
                    <a:pt x="422" y="36"/>
                  </a:cubicBezTo>
                  <a:cubicBezTo>
                    <a:pt x="141" y="144"/>
                    <a:pt x="0" y="458"/>
                    <a:pt x="108" y="739"/>
                  </a:cubicBezTo>
                  <a:lnTo>
                    <a:pt x="577" y="1957"/>
                  </a:lnTo>
                  <a:cubicBezTo>
                    <a:pt x="703" y="1793"/>
                    <a:pt x="839" y="1643"/>
                    <a:pt x="1012" y="1578"/>
                  </a:cubicBezTo>
                  <a:cubicBezTo>
                    <a:pt x="1095" y="1546"/>
                    <a:pt x="1183" y="1534"/>
                    <a:pt x="1275" y="1534"/>
                  </a:cubicBezTo>
                  <a:cubicBezTo>
                    <a:pt x="1376" y="1534"/>
                    <a:pt x="1481" y="1549"/>
                    <a:pt x="1589" y="1568"/>
                  </a:cubicBezTo>
                  <a:lnTo>
                    <a:pt x="1120" y="350"/>
                  </a:lnTo>
                  <a:cubicBezTo>
                    <a:pt x="1037" y="133"/>
                    <a:pt x="831" y="0"/>
                    <a:pt x="614"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7" name="Shape 2927"/>
        <p:cNvGrpSpPr/>
        <p:nvPr/>
      </p:nvGrpSpPr>
      <p:grpSpPr>
        <a:xfrm>
          <a:off x="0" y="0"/>
          <a:ext cx="0" cy="0"/>
          <a:chOff x="0" y="0"/>
          <a:chExt cx="0" cy="0"/>
        </a:xfrm>
      </p:grpSpPr>
      <p:sp>
        <p:nvSpPr>
          <p:cNvPr id="2928" name="Google Shape;2928;p4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29" name="Google Shape;2929;p41"/>
          <p:cNvCxnSpPr/>
          <p:nvPr/>
        </p:nvCxnSpPr>
        <p:spPr>
          <a:xfrm>
            <a:off x="1601361" y="615470"/>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930" name="Google Shape;2930;p41"/>
          <p:cNvSpPr txBox="1"/>
          <p:nvPr/>
        </p:nvSpPr>
        <p:spPr>
          <a:xfrm>
            <a:off x="1019523" y="138145"/>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Gastrointestinal Tuberculosis</a:t>
            </a:r>
            <a:endParaRPr sz="2200"/>
          </a:p>
        </p:txBody>
      </p:sp>
      <p:sp>
        <p:nvSpPr>
          <p:cNvPr id="2931" name="Google Shape;2931;p41"/>
          <p:cNvSpPr/>
          <p:nvPr/>
        </p:nvSpPr>
        <p:spPr>
          <a:xfrm>
            <a:off x="74475" y="9757200"/>
            <a:ext cx="7440600" cy="8589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41"/>
          <p:cNvSpPr txBox="1"/>
          <p:nvPr/>
        </p:nvSpPr>
        <p:spPr>
          <a:xfrm>
            <a:off x="210150" y="9746525"/>
            <a:ext cx="7068600" cy="1214100"/>
          </a:xfrm>
          <a:prstGeom prst="rect">
            <a:avLst/>
          </a:prstGeom>
          <a:noFill/>
          <a:ln>
            <a:noFill/>
          </a:ln>
        </p:spPr>
        <p:txBody>
          <a:bodyPr anchorCtr="0" anchor="t" bIns="91425" lIns="91425" spcFirstLastPara="1" rIns="91425" wrap="square" tIns="91425">
            <a:spAutoFit/>
          </a:bodyPr>
          <a:lstStyle/>
          <a:p>
            <a:pPr indent="-279400" lvl="0" marL="457200" rtl="0" algn="l">
              <a:lnSpc>
                <a:spcPct val="115000"/>
              </a:lnSpc>
              <a:spcBef>
                <a:spcPts val="1200"/>
              </a:spcBef>
              <a:spcAft>
                <a:spcPts val="0"/>
              </a:spcAft>
              <a:buClr>
                <a:srgbClr val="B7B7B7"/>
              </a:buClr>
              <a:buSzPts val="800"/>
              <a:buFont typeface="Mada"/>
              <a:buAutoNum type="arabicPeriod"/>
            </a:pPr>
            <a:r>
              <a:rPr lang="en-GB" sz="800">
                <a:solidFill>
                  <a:srgbClr val="B7B7B7"/>
                </a:solidFill>
                <a:latin typeface="Mada"/>
                <a:ea typeface="Mada"/>
                <a:cs typeface="Mada"/>
                <a:sym typeface="Mada"/>
              </a:rPr>
              <a:t>Less common sites (in order of descending frequency of involvement): ascending colon, jejunum, appendix, duodenum, stomach, esophagus, sigmoid colon, and rectum.</a:t>
            </a:r>
            <a:endParaRPr sz="800">
              <a:solidFill>
                <a:srgbClr val="B7B7B7"/>
              </a:solidFill>
              <a:latin typeface="Mada"/>
              <a:ea typeface="Mada"/>
              <a:cs typeface="Mada"/>
              <a:sym typeface="Mada"/>
            </a:endParaRPr>
          </a:p>
          <a:p>
            <a:pPr indent="-279400" lvl="0" marL="457200" rtl="0" algn="l">
              <a:lnSpc>
                <a:spcPct val="115000"/>
              </a:lnSpc>
              <a:spcBef>
                <a:spcPts val="0"/>
              </a:spcBef>
              <a:spcAft>
                <a:spcPts val="0"/>
              </a:spcAft>
              <a:buClr>
                <a:srgbClr val="B7B7B7"/>
              </a:buClr>
              <a:buSzPts val="800"/>
              <a:buFont typeface="Mada"/>
              <a:buAutoNum type="arabicPeriod"/>
            </a:pPr>
            <a:r>
              <a:rPr lang="en-GB" sz="800">
                <a:solidFill>
                  <a:srgbClr val="B7B7B7"/>
                </a:solidFill>
                <a:highlight>
                  <a:srgbClr val="FFFFFF"/>
                </a:highlight>
              </a:rPr>
              <a:t>These features closely resemble Crohn’s disease and Y. enteroclotica infection, it is prudent to obtain a biopsy for a definitive diagnosis. </a:t>
            </a:r>
            <a:endParaRPr sz="800">
              <a:solidFill>
                <a:srgbClr val="B7B7B7"/>
              </a:solidFill>
              <a:highlight>
                <a:srgbClr val="FFFFFF"/>
              </a:highlight>
            </a:endParaRPr>
          </a:p>
          <a:p>
            <a:pPr indent="-279400" lvl="0" marL="457200" rtl="0" algn="l">
              <a:lnSpc>
                <a:spcPct val="115000"/>
              </a:lnSpc>
              <a:spcBef>
                <a:spcPts val="0"/>
              </a:spcBef>
              <a:spcAft>
                <a:spcPts val="0"/>
              </a:spcAft>
              <a:buClr>
                <a:srgbClr val="B7B7B7"/>
              </a:buClr>
              <a:buSzPts val="800"/>
              <a:buAutoNum type="arabicPeriod"/>
            </a:pPr>
            <a:r>
              <a:rPr lang="en-GB" sz="800">
                <a:solidFill>
                  <a:srgbClr val="B7B7B7"/>
                </a:solidFill>
                <a:highlight>
                  <a:srgbClr val="FFFFFF"/>
                </a:highlight>
                <a:latin typeface="Mada"/>
                <a:ea typeface="Mada"/>
                <a:cs typeface="Mada"/>
                <a:sym typeface="Mada"/>
              </a:rPr>
              <a:t>Sources suggest that t</a:t>
            </a:r>
            <a:r>
              <a:rPr lang="en-GB" sz="800">
                <a:solidFill>
                  <a:srgbClr val="B7B7B7"/>
                </a:solidFill>
                <a:highlight>
                  <a:srgbClr val="FFFFFF"/>
                </a:highlight>
                <a:latin typeface="Mada"/>
                <a:ea typeface="Mada"/>
                <a:cs typeface="Mada"/>
                <a:sym typeface="Mada"/>
              </a:rPr>
              <a:t>he first two usually respond usually respond to medical treatment, however careful medical judgement is needed to avoid complete obstruction or the spread of the infection. </a:t>
            </a:r>
            <a:endParaRPr sz="800">
              <a:solidFill>
                <a:srgbClr val="B7B7B7"/>
              </a:solidFill>
              <a:highlight>
                <a:srgbClr val="FFFFFF"/>
              </a:highlight>
            </a:endParaRPr>
          </a:p>
        </p:txBody>
      </p:sp>
      <p:sp>
        <p:nvSpPr>
          <p:cNvPr id="2933" name="Google Shape;2933;p41"/>
          <p:cNvSpPr txBox="1"/>
          <p:nvPr/>
        </p:nvSpPr>
        <p:spPr>
          <a:xfrm>
            <a:off x="446850" y="1012100"/>
            <a:ext cx="6441000" cy="1046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Clr>
                <a:srgbClr val="1C4588"/>
              </a:buClr>
              <a:buSzPts val="1000"/>
              <a:buFont typeface="Mada"/>
              <a:buChar char="●"/>
            </a:pPr>
            <a:r>
              <a:rPr lang="en-GB" sz="1000">
                <a:solidFill>
                  <a:srgbClr val="1C4588"/>
                </a:solidFill>
                <a:latin typeface="Mada"/>
                <a:ea typeface="Mada"/>
                <a:cs typeface="Mada"/>
                <a:sym typeface="Mada"/>
              </a:rPr>
              <a:t>Can affect any part of the alimentary tract.</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Route of infection is usually by infiltration of the gut mucosa by swallowed organisms.</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Pulmonary involvement is seen in approximately half of the patients.</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most common sites of involvement are the ileum and cecum in 75% cases.</a:t>
            </a:r>
            <a:r>
              <a:rPr baseline="30000" lang="en-GB" sz="1000">
                <a:solidFill>
                  <a:srgbClr val="1C4588"/>
                </a:solidFill>
                <a:latin typeface="Mada"/>
                <a:ea typeface="Mada"/>
                <a:cs typeface="Mada"/>
                <a:sym typeface="Mada"/>
              </a:rPr>
              <a:t>1</a:t>
            </a:r>
            <a:endParaRPr baseline="30000"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ileocecal valve is usually involved, this finding helps to differentiate TB from Crohn’s disease. </a:t>
            </a:r>
            <a:endParaRPr sz="1000">
              <a:solidFill>
                <a:srgbClr val="1C4588"/>
              </a:solidFill>
              <a:latin typeface="Mada"/>
              <a:ea typeface="Mada"/>
              <a:cs typeface="Mada"/>
              <a:sym typeface="Mada"/>
            </a:endParaRPr>
          </a:p>
        </p:txBody>
      </p:sp>
      <p:sp>
        <p:nvSpPr>
          <p:cNvPr id="2934" name="Google Shape;2934;p41"/>
          <p:cNvSpPr/>
          <p:nvPr/>
        </p:nvSpPr>
        <p:spPr>
          <a:xfrm>
            <a:off x="262550" y="7137322"/>
            <a:ext cx="1073700" cy="378600"/>
          </a:xfrm>
          <a:prstGeom prst="roundRect">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41"/>
          <p:cNvSpPr/>
          <p:nvPr/>
        </p:nvSpPr>
        <p:spPr>
          <a:xfrm>
            <a:off x="236857" y="8326958"/>
            <a:ext cx="1073700" cy="2613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41"/>
          <p:cNvSpPr/>
          <p:nvPr/>
        </p:nvSpPr>
        <p:spPr>
          <a:xfrm>
            <a:off x="510549" y="6524300"/>
            <a:ext cx="577500" cy="5154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2200">
              <a:solidFill>
                <a:srgbClr val="101F1F"/>
              </a:solidFill>
              <a:latin typeface="Patrick Hand"/>
              <a:ea typeface="Patrick Hand"/>
              <a:cs typeface="Patrick Hand"/>
              <a:sym typeface="Patrick Hand"/>
            </a:endParaRPr>
          </a:p>
        </p:txBody>
      </p:sp>
      <p:sp>
        <p:nvSpPr>
          <p:cNvPr id="2937" name="Google Shape;2937;p41"/>
          <p:cNvSpPr/>
          <p:nvPr/>
        </p:nvSpPr>
        <p:spPr>
          <a:xfrm>
            <a:off x="484829" y="7713925"/>
            <a:ext cx="577500" cy="515400"/>
          </a:xfrm>
          <a:prstGeom prst="ellipse">
            <a:avLst/>
          </a:prstGeom>
          <a:solidFill>
            <a:srgbClr val="FFDDD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2200">
              <a:solidFill>
                <a:srgbClr val="101F1F"/>
              </a:solidFill>
              <a:latin typeface="Patrick Hand"/>
              <a:ea typeface="Patrick Hand"/>
              <a:cs typeface="Patrick Hand"/>
              <a:sym typeface="Patrick Hand"/>
            </a:endParaRPr>
          </a:p>
        </p:txBody>
      </p:sp>
      <p:sp>
        <p:nvSpPr>
          <p:cNvPr id="2938" name="Google Shape;2938;p41"/>
          <p:cNvSpPr/>
          <p:nvPr/>
        </p:nvSpPr>
        <p:spPr>
          <a:xfrm>
            <a:off x="678483" y="7760982"/>
            <a:ext cx="190078" cy="105060"/>
          </a:xfrm>
          <a:custGeom>
            <a:rect b="b" l="l" r="r" t="t"/>
            <a:pathLst>
              <a:path extrusionOk="0" h="4686" w="8462">
                <a:moveTo>
                  <a:pt x="2287" y="1"/>
                </a:moveTo>
                <a:cubicBezTo>
                  <a:pt x="1027" y="1"/>
                  <a:pt x="1" y="1022"/>
                  <a:pt x="1" y="2282"/>
                </a:cubicBezTo>
                <a:lnTo>
                  <a:pt x="1" y="3397"/>
                </a:lnTo>
                <a:lnTo>
                  <a:pt x="10" y="3397"/>
                </a:lnTo>
                <a:lnTo>
                  <a:pt x="10" y="4676"/>
                </a:lnTo>
                <a:lnTo>
                  <a:pt x="1275" y="4676"/>
                </a:lnTo>
                <a:lnTo>
                  <a:pt x="1275" y="2287"/>
                </a:lnTo>
                <a:cubicBezTo>
                  <a:pt x="1275" y="1725"/>
                  <a:pt x="1730" y="1270"/>
                  <a:pt x="2292" y="1270"/>
                </a:cubicBezTo>
                <a:lnTo>
                  <a:pt x="6180" y="1270"/>
                </a:lnTo>
                <a:cubicBezTo>
                  <a:pt x="6738" y="1270"/>
                  <a:pt x="7192" y="1725"/>
                  <a:pt x="7197" y="2282"/>
                </a:cubicBezTo>
                <a:lnTo>
                  <a:pt x="7197" y="4686"/>
                </a:lnTo>
                <a:lnTo>
                  <a:pt x="8462" y="4686"/>
                </a:lnTo>
                <a:lnTo>
                  <a:pt x="8462" y="2282"/>
                </a:lnTo>
                <a:cubicBezTo>
                  <a:pt x="8462" y="1022"/>
                  <a:pt x="7436" y="1"/>
                  <a:pt x="617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41"/>
          <p:cNvSpPr/>
          <p:nvPr/>
        </p:nvSpPr>
        <p:spPr>
          <a:xfrm>
            <a:off x="840033" y="7837142"/>
            <a:ext cx="28438" cy="29011"/>
          </a:xfrm>
          <a:custGeom>
            <a:rect b="b" l="l" r="r" t="t"/>
            <a:pathLst>
              <a:path extrusionOk="0" h="1294" w="1266">
                <a:moveTo>
                  <a:pt x="0" y="0"/>
                </a:moveTo>
                <a:lnTo>
                  <a:pt x="0" y="1293"/>
                </a:lnTo>
                <a:lnTo>
                  <a:pt x="1265" y="1293"/>
                </a:lnTo>
                <a:lnTo>
                  <a:pt x="1265" y="10"/>
                </a:lnTo>
                <a:cubicBezTo>
                  <a:pt x="1162" y="5"/>
                  <a:pt x="1050" y="0"/>
                  <a:pt x="94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41"/>
          <p:cNvSpPr/>
          <p:nvPr/>
        </p:nvSpPr>
        <p:spPr>
          <a:xfrm>
            <a:off x="584410" y="7865907"/>
            <a:ext cx="378336" cy="257157"/>
          </a:xfrm>
          <a:custGeom>
            <a:rect b="b" l="l" r="r" t="t"/>
            <a:pathLst>
              <a:path extrusionOk="0" h="11470" w="16843">
                <a:moveTo>
                  <a:pt x="4507" y="1"/>
                </a:moveTo>
                <a:cubicBezTo>
                  <a:pt x="2020" y="1"/>
                  <a:pt x="0" y="2020"/>
                  <a:pt x="0" y="4508"/>
                </a:cubicBezTo>
                <a:lnTo>
                  <a:pt x="0" y="10528"/>
                </a:lnTo>
                <a:cubicBezTo>
                  <a:pt x="0" y="11048"/>
                  <a:pt x="422" y="11470"/>
                  <a:pt x="942" y="11470"/>
                </a:cubicBezTo>
                <a:lnTo>
                  <a:pt x="15901" y="11470"/>
                </a:lnTo>
                <a:cubicBezTo>
                  <a:pt x="16421" y="11470"/>
                  <a:pt x="16838" y="11048"/>
                  <a:pt x="16843" y="10528"/>
                </a:cubicBezTo>
                <a:lnTo>
                  <a:pt x="16843" y="4508"/>
                </a:lnTo>
                <a:cubicBezTo>
                  <a:pt x="16838" y="2020"/>
                  <a:pt x="14824" y="1"/>
                  <a:pt x="123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41"/>
          <p:cNvSpPr/>
          <p:nvPr/>
        </p:nvSpPr>
        <p:spPr>
          <a:xfrm>
            <a:off x="816762" y="7865818"/>
            <a:ext cx="146096" cy="257247"/>
          </a:xfrm>
          <a:custGeom>
            <a:rect b="b" l="l" r="r" t="t"/>
            <a:pathLst>
              <a:path extrusionOk="0" h="11474" w="6504">
                <a:moveTo>
                  <a:pt x="1" y="0"/>
                </a:moveTo>
                <a:cubicBezTo>
                  <a:pt x="2493" y="0"/>
                  <a:pt x="4517" y="2024"/>
                  <a:pt x="4517" y="4517"/>
                </a:cubicBezTo>
                <a:lnTo>
                  <a:pt x="4517" y="10495"/>
                </a:lnTo>
                <a:cubicBezTo>
                  <a:pt x="4517" y="11038"/>
                  <a:pt x="4077" y="11474"/>
                  <a:pt x="3538" y="11474"/>
                </a:cubicBezTo>
                <a:lnTo>
                  <a:pt x="5524" y="11474"/>
                </a:lnTo>
                <a:cubicBezTo>
                  <a:pt x="6063" y="11474"/>
                  <a:pt x="6499" y="11038"/>
                  <a:pt x="6504" y="10495"/>
                </a:cubicBezTo>
                <a:lnTo>
                  <a:pt x="6504" y="4517"/>
                </a:lnTo>
                <a:cubicBezTo>
                  <a:pt x="6499" y="2024"/>
                  <a:pt x="4480" y="5"/>
                  <a:pt x="1987"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41"/>
          <p:cNvSpPr/>
          <p:nvPr/>
        </p:nvSpPr>
        <p:spPr>
          <a:xfrm>
            <a:off x="584298" y="8073158"/>
            <a:ext cx="378448" cy="49907"/>
          </a:xfrm>
          <a:custGeom>
            <a:rect b="b" l="l" r="r" t="t"/>
            <a:pathLst>
              <a:path extrusionOk="0" h="2226" w="16848">
                <a:moveTo>
                  <a:pt x="1" y="0"/>
                </a:moveTo>
                <a:lnTo>
                  <a:pt x="1" y="1247"/>
                </a:lnTo>
                <a:cubicBezTo>
                  <a:pt x="1" y="1790"/>
                  <a:pt x="441" y="2226"/>
                  <a:pt x="980" y="2226"/>
                </a:cubicBezTo>
                <a:lnTo>
                  <a:pt x="15869" y="2226"/>
                </a:lnTo>
                <a:cubicBezTo>
                  <a:pt x="16407" y="2226"/>
                  <a:pt x="16848" y="1790"/>
                  <a:pt x="16848" y="1247"/>
                </a:cubicBezTo>
                <a:lnTo>
                  <a:pt x="16848"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41"/>
          <p:cNvSpPr/>
          <p:nvPr/>
        </p:nvSpPr>
        <p:spPr>
          <a:xfrm>
            <a:off x="13041360" y="2058883"/>
            <a:ext cx="66624" cy="49907"/>
          </a:xfrm>
          <a:custGeom>
            <a:rect b="b" l="l" r="r" t="t"/>
            <a:pathLst>
              <a:path extrusionOk="0" h="2226" w="2966">
                <a:moveTo>
                  <a:pt x="979" y="0"/>
                </a:moveTo>
                <a:lnTo>
                  <a:pt x="979" y="1247"/>
                </a:lnTo>
                <a:cubicBezTo>
                  <a:pt x="979" y="1790"/>
                  <a:pt x="539" y="2226"/>
                  <a:pt x="0" y="2226"/>
                </a:cubicBezTo>
                <a:lnTo>
                  <a:pt x="1987" y="2226"/>
                </a:lnTo>
                <a:cubicBezTo>
                  <a:pt x="2525" y="2226"/>
                  <a:pt x="2966" y="1790"/>
                  <a:pt x="2966" y="1247"/>
                </a:cubicBezTo>
                <a:lnTo>
                  <a:pt x="2966"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41"/>
          <p:cNvSpPr/>
          <p:nvPr/>
        </p:nvSpPr>
        <p:spPr>
          <a:xfrm>
            <a:off x="713120" y="7916554"/>
            <a:ext cx="120826" cy="120597"/>
          </a:xfrm>
          <a:custGeom>
            <a:rect b="b" l="l" r="r" t="t"/>
            <a:pathLst>
              <a:path extrusionOk="0" h="5379" w="5379">
                <a:moveTo>
                  <a:pt x="2240" y="0"/>
                </a:moveTo>
                <a:cubicBezTo>
                  <a:pt x="1940" y="5"/>
                  <a:pt x="1701" y="244"/>
                  <a:pt x="1701" y="539"/>
                </a:cubicBezTo>
                <a:lnTo>
                  <a:pt x="1701" y="1696"/>
                </a:lnTo>
                <a:lnTo>
                  <a:pt x="539" y="1696"/>
                </a:lnTo>
                <a:cubicBezTo>
                  <a:pt x="244" y="1696"/>
                  <a:pt x="5" y="1935"/>
                  <a:pt x="0" y="2235"/>
                </a:cubicBezTo>
                <a:lnTo>
                  <a:pt x="0" y="3144"/>
                </a:lnTo>
                <a:cubicBezTo>
                  <a:pt x="5" y="3439"/>
                  <a:pt x="244" y="3678"/>
                  <a:pt x="539" y="3682"/>
                </a:cubicBezTo>
                <a:lnTo>
                  <a:pt x="1696" y="3682"/>
                </a:lnTo>
                <a:lnTo>
                  <a:pt x="1696" y="4840"/>
                </a:lnTo>
                <a:cubicBezTo>
                  <a:pt x="1696" y="5135"/>
                  <a:pt x="1940" y="5378"/>
                  <a:pt x="2240" y="5378"/>
                </a:cubicBezTo>
                <a:lnTo>
                  <a:pt x="3148" y="5378"/>
                </a:lnTo>
                <a:cubicBezTo>
                  <a:pt x="3444" y="5378"/>
                  <a:pt x="3687" y="5139"/>
                  <a:pt x="3687" y="4840"/>
                </a:cubicBezTo>
                <a:lnTo>
                  <a:pt x="3687" y="3682"/>
                </a:lnTo>
                <a:lnTo>
                  <a:pt x="4844" y="3682"/>
                </a:lnTo>
                <a:cubicBezTo>
                  <a:pt x="5140" y="3678"/>
                  <a:pt x="5378" y="3439"/>
                  <a:pt x="5378" y="3144"/>
                </a:cubicBezTo>
                <a:lnTo>
                  <a:pt x="5378" y="2230"/>
                </a:lnTo>
                <a:cubicBezTo>
                  <a:pt x="5378" y="1935"/>
                  <a:pt x="5140" y="1696"/>
                  <a:pt x="4844" y="1696"/>
                </a:cubicBezTo>
                <a:lnTo>
                  <a:pt x="3682" y="1696"/>
                </a:lnTo>
                <a:lnTo>
                  <a:pt x="3682" y="539"/>
                </a:lnTo>
                <a:cubicBezTo>
                  <a:pt x="3682" y="244"/>
                  <a:pt x="3444" y="5"/>
                  <a:pt x="3148" y="0"/>
                </a:cubicBezTo>
                <a:close/>
              </a:path>
            </a:pathLst>
          </a:cu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41"/>
          <p:cNvSpPr txBox="1"/>
          <p:nvPr/>
        </p:nvSpPr>
        <p:spPr>
          <a:xfrm>
            <a:off x="380963" y="7090938"/>
            <a:ext cx="944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1C4588"/>
                </a:solidFill>
                <a:latin typeface="Lora"/>
                <a:ea typeface="Lora"/>
                <a:cs typeface="Lora"/>
                <a:sym typeface="Lora"/>
              </a:rPr>
              <a:t>Diagnosis</a:t>
            </a:r>
            <a:r>
              <a:rPr b="1" baseline="30000" lang="en-GB" sz="1500">
                <a:solidFill>
                  <a:srgbClr val="006D77"/>
                </a:solidFill>
                <a:highlight>
                  <a:srgbClr val="EDF9F9"/>
                </a:highlight>
                <a:latin typeface="Lora"/>
                <a:ea typeface="Lora"/>
                <a:cs typeface="Lora"/>
                <a:sym typeface="Lora"/>
              </a:rPr>
              <a:t>2</a:t>
            </a:r>
            <a:endParaRPr b="1" sz="800">
              <a:solidFill>
                <a:srgbClr val="1C4588"/>
              </a:solidFill>
              <a:latin typeface="Lora"/>
              <a:ea typeface="Lora"/>
              <a:cs typeface="Lora"/>
              <a:sym typeface="Lora"/>
            </a:endParaRPr>
          </a:p>
        </p:txBody>
      </p:sp>
      <p:sp>
        <p:nvSpPr>
          <p:cNvPr id="2946" name="Google Shape;2946;p41"/>
          <p:cNvSpPr txBox="1"/>
          <p:nvPr/>
        </p:nvSpPr>
        <p:spPr>
          <a:xfrm>
            <a:off x="317888" y="8280575"/>
            <a:ext cx="966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1C4588"/>
                </a:solidFill>
                <a:latin typeface="Lora"/>
                <a:ea typeface="Lora"/>
                <a:cs typeface="Lora"/>
                <a:sym typeface="Lora"/>
              </a:rPr>
              <a:t>Treatment</a:t>
            </a:r>
            <a:endParaRPr b="1" sz="1100">
              <a:solidFill>
                <a:srgbClr val="1C4588"/>
              </a:solidFill>
              <a:latin typeface="Lora"/>
              <a:ea typeface="Lora"/>
              <a:cs typeface="Lora"/>
              <a:sym typeface="Lora"/>
            </a:endParaRPr>
          </a:p>
        </p:txBody>
      </p:sp>
      <p:sp>
        <p:nvSpPr>
          <p:cNvPr id="2947" name="Google Shape;2947;p41"/>
          <p:cNvSpPr/>
          <p:nvPr/>
        </p:nvSpPr>
        <p:spPr>
          <a:xfrm>
            <a:off x="596550" y="6590425"/>
            <a:ext cx="354325" cy="402225"/>
          </a:xfrm>
          <a:custGeom>
            <a:rect b="b" l="l" r="r" t="t"/>
            <a:pathLst>
              <a:path extrusionOk="0" h="16089" w="14173">
                <a:moveTo>
                  <a:pt x="1580" y="0"/>
                </a:moveTo>
                <a:cubicBezTo>
                  <a:pt x="708" y="0"/>
                  <a:pt x="1" y="707"/>
                  <a:pt x="1" y="1584"/>
                </a:cubicBezTo>
                <a:lnTo>
                  <a:pt x="1" y="3795"/>
                </a:lnTo>
                <a:lnTo>
                  <a:pt x="671" y="3579"/>
                </a:lnTo>
                <a:lnTo>
                  <a:pt x="666" y="2853"/>
                </a:lnTo>
                <a:lnTo>
                  <a:pt x="666" y="1584"/>
                </a:lnTo>
                <a:cubicBezTo>
                  <a:pt x="671" y="1082"/>
                  <a:pt x="1078" y="675"/>
                  <a:pt x="1580" y="670"/>
                </a:cubicBezTo>
                <a:lnTo>
                  <a:pt x="2634" y="670"/>
                </a:lnTo>
                <a:lnTo>
                  <a:pt x="2634" y="0"/>
                </a:lnTo>
                <a:close/>
                <a:moveTo>
                  <a:pt x="8078" y="5"/>
                </a:moveTo>
                <a:lnTo>
                  <a:pt x="8078" y="675"/>
                </a:lnTo>
                <a:lnTo>
                  <a:pt x="9132" y="675"/>
                </a:lnTo>
                <a:cubicBezTo>
                  <a:pt x="9633" y="675"/>
                  <a:pt x="10041" y="1082"/>
                  <a:pt x="10045" y="1584"/>
                </a:cubicBezTo>
                <a:lnTo>
                  <a:pt x="10045" y="2853"/>
                </a:lnTo>
                <a:lnTo>
                  <a:pt x="10041" y="3579"/>
                </a:lnTo>
                <a:lnTo>
                  <a:pt x="10711" y="3795"/>
                </a:lnTo>
                <a:lnTo>
                  <a:pt x="10711" y="1584"/>
                </a:lnTo>
                <a:cubicBezTo>
                  <a:pt x="10711" y="712"/>
                  <a:pt x="10003" y="5"/>
                  <a:pt x="9132" y="5"/>
                </a:cubicBezTo>
                <a:close/>
                <a:moveTo>
                  <a:pt x="13503" y="10916"/>
                </a:moveTo>
                <a:lnTo>
                  <a:pt x="13503" y="12865"/>
                </a:lnTo>
                <a:cubicBezTo>
                  <a:pt x="13498" y="14275"/>
                  <a:pt x="12355" y="15413"/>
                  <a:pt x="10950" y="15418"/>
                </a:cubicBezTo>
                <a:lnTo>
                  <a:pt x="8232" y="15418"/>
                </a:lnTo>
                <a:cubicBezTo>
                  <a:pt x="6822" y="15413"/>
                  <a:pt x="5679" y="14275"/>
                  <a:pt x="5679" y="12865"/>
                </a:cubicBezTo>
                <a:lnTo>
                  <a:pt x="5679" y="11375"/>
                </a:lnTo>
                <a:lnTo>
                  <a:pt x="5009" y="11375"/>
                </a:lnTo>
                <a:lnTo>
                  <a:pt x="5009" y="12003"/>
                </a:lnTo>
                <a:lnTo>
                  <a:pt x="5009" y="12865"/>
                </a:lnTo>
                <a:cubicBezTo>
                  <a:pt x="5009" y="14645"/>
                  <a:pt x="6452" y="16088"/>
                  <a:pt x="8232" y="16088"/>
                </a:cubicBezTo>
                <a:lnTo>
                  <a:pt x="10950" y="16088"/>
                </a:lnTo>
                <a:cubicBezTo>
                  <a:pt x="12725" y="16088"/>
                  <a:pt x="14168" y="14645"/>
                  <a:pt x="14173" y="12865"/>
                </a:cubicBezTo>
                <a:lnTo>
                  <a:pt x="14173" y="10921"/>
                </a:lnTo>
                <a:lnTo>
                  <a:pt x="13503" y="10916"/>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41"/>
          <p:cNvSpPr/>
          <p:nvPr/>
        </p:nvSpPr>
        <p:spPr>
          <a:xfrm>
            <a:off x="656300" y="6571550"/>
            <a:ext cx="47225" cy="54850"/>
          </a:xfrm>
          <a:custGeom>
            <a:rect b="b" l="l" r="r" t="t"/>
            <a:pathLst>
              <a:path extrusionOk="0" h="2194" w="1889">
                <a:moveTo>
                  <a:pt x="464" y="1"/>
                </a:moveTo>
                <a:cubicBezTo>
                  <a:pt x="206" y="1"/>
                  <a:pt x="0" y="207"/>
                  <a:pt x="0" y="465"/>
                </a:cubicBezTo>
                <a:lnTo>
                  <a:pt x="0" y="1729"/>
                </a:lnTo>
                <a:cubicBezTo>
                  <a:pt x="0" y="1982"/>
                  <a:pt x="206" y="2193"/>
                  <a:pt x="464" y="2193"/>
                </a:cubicBezTo>
                <a:lnTo>
                  <a:pt x="792" y="2193"/>
                </a:lnTo>
                <a:cubicBezTo>
                  <a:pt x="1396" y="2193"/>
                  <a:pt x="1888" y="1701"/>
                  <a:pt x="1888" y="1097"/>
                </a:cubicBezTo>
                <a:cubicBezTo>
                  <a:pt x="1888" y="488"/>
                  <a:pt x="1396" y="1"/>
                  <a:pt x="792"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41"/>
          <p:cNvSpPr/>
          <p:nvPr/>
        </p:nvSpPr>
        <p:spPr>
          <a:xfrm>
            <a:off x="757250" y="6571550"/>
            <a:ext cx="47225" cy="54850"/>
          </a:xfrm>
          <a:custGeom>
            <a:rect b="b" l="l" r="r" t="t"/>
            <a:pathLst>
              <a:path extrusionOk="0" h="2194" w="1889">
                <a:moveTo>
                  <a:pt x="1097" y="1"/>
                </a:moveTo>
                <a:cubicBezTo>
                  <a:pt x="493" y="1"/>
                  <a:pt x="1" y="488"/>
                  <a:pt x="1" y="1097"/>
                </a:cubicBezTo>
                <a:cubicBezTo>
                  <a:pt x="1" y="1701"/>
                  <a:pt x="493" y="2193"/>
                  <a:pt x="1097" y="2193"/>
                </a:cubicBezTo>
                <a:lnTo>
                  <a:pt x="1425" y="2193"/>
                </a:lnTo>
                <a:cubicBezTo>
                  <a:pt x="1683" y="2193"/>
                  <a:pt x="1889" y="1982"/>
                  <a:pt x="1889" y="1729"/>
                </a:cubicBezTo>
                <a:lnTo>
                  <a:pt x="1889" y="465"/>
                </a:lnTo>
                <a:cubicBezTo>
                  <a:pt x="1889" y="207"/>
                  <a:pt x="1683" y="1"/>
                  <a:pt x="142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41"/>
          <p:cNvSpPr/>
          <p:nvPr/>
        </p:nvSpPr>
        <p:spPr>
          <a:xfrm>
            <a:off x="777400" y="6571450"/>
            <a:ext cx="27075" cy="54700"/>
          </a:xfrm>
          <a:custGeom>
            <a:rect b="b" l="l" r="r" t="t"/>
            <a:pathLst>
              <a:path extrusionOk="0" h="2188" w="1083">
                <a:moveTo>
                  <a:pt x="291" y="0"/>
                </a:moveTo>
                <a:cubicBezTo>
                  <a:pt x="193" y="0"/>
                  <a:pt x="94" y="14"/>
                  <a:pt x="0" y="38"/>
                </a:cubicBezTo>
                <a:cubicBezTo>
                  <a:pt x="169" y="112"/>
                  <a:pt x="277" y="276"/>
                  <a:pt x="277" y="459"/>
                </a:cubicBezTo>
                <a:lnTo>
                  <a:pt x="277" y="1724"/>
                </a:lnTo>
                <a:cubicBezTo>
                  <a:pt x="277" y="1912"/>
                  <a:pt x="169" y="2075"/>
                  <a:pt x="0" y="2150"/>
                </a:cubicBezTo>
                <a:cubicBezTo>
                  <a:pt x="94" y="2174"/>
                  <a:pt x="193" y="2188"/>
                  <a:pt x="291" y="2188"/>
                </a:cubicBezTo>
                <a:lnTo>
                  <a:pt x="619" y="2188"/>
                </a:lnTo>
                <a:cubicBezTo>
                  <a:pt x="877" y="2188"/>
                  <a:pt x="1083" y="1982"/>
                  <a:pt x="1083" y="1724"/>
                </a:cubicBezTo>
                <a:lnTo>
                  <a:pt x="1083" y="459"/>
                </a:lnTo>
                <a:cubicBezTo>
                  <a:pt x="1083" y="206"/>
                  <a:pt x="872" y="0"/>
                  <a:pt x="61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41"/>
          <p:cNvSpPr/>
          <p:nvPr/>
        </p:nvSpPr>
        <p:spPr>
          <a:xfrm>
            <a:off x="879875" y="6751100"/>
            <a:ext cx="125700" cy="119975"/>
          </a:xfrm>
          <a:custGeom>
            <a:rect b="b" l="l" r="r" t="t"/>
            <a:pathLst>
              <a:path extrusionOk="0" h="4799" w="5028">
                <a:moveTo>
                  <a:pt x="2516" y="1"/>
                </a:moveTo>
                <a:cubicBezTo>
                  <a:pt x="2355" y="1"/>
                  <a:pt x="2193" y="15"/>
                  <a:pt x="2034" y="43"/>
                </a:cubicBezTo>
                <a:cubicBezTo>
                  <a:pt x="825" y="291"/>
                  <a:pt x="1" y="1411"/>
                  <a:pt x="127" y="2638"/>
                </a:cubicBezTo>
                <a:cubicBezTo>
                  <a:pt x="249" y="3866"/>
                  <a:pt x="1284" y="4798"/>
                  <a:pt x="2517" y="4798"/>
                </a:cubicBezTo>
                <a:cubicBezTo>
                  <a:pt x="3749" y="4798"/>
                  <a:pt x="4779" y="3866"/>
                  <a:pt x="4906" y="2638"/>
                </a:cubicBezTo>
                <a:cubicBezTo>
                  <a:pt x="5028" y="1411"/>
                  <a:pt x="4203" y="291"/>
                  <a:pt x="2994" y="43"/>
                </a:cubicBezTo>
                <a:cubicBezTo>
                  <a:pt x="2838" y="15"/>
                  <a:pt x="2677" y="1"/>
                  <a:pt x="2516" y="1"/>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41"/>
          <p:cNvSpPr/>
          <p:nvPr/>
        </p:nvSpPr>
        <p:spPr>
          <a:xfrm>
            <a:off x="926375" y="6751100"/>
            <a:ext cx="83550" cy="120100"/>
          </a:xfrm>
          <a:custGeom>
            <a:rect b="b" l="l" r="r" t="t"/>
            <a:pathLst>
              <a:path extrusionOk="0" h="4804" w="3342">
                <a:moveTo>
                  <a:pt x="659" y="1"/>
                </a:moveTo>
                <a:cubicBezTo>
                  <a:pt x="499" y="1"/>
                  <a:pt x="338" y="15"/>
                  <a:pt x="179" y="43"/>
                </a:cubicBezTo>
                <a:cubicBezTo>
                  <a:pt x="118" y="57"/>
                  <a:pt x="62" y="71"/>
                  <a:pt x="1" y="85"/>
                </a:cubicBezTo>
                <a:cubicBezTo>
                  <a:pt x="1031" y="380"/>
                  <a:pt x="1744" y="1322"/>
                  <a:pt x="1744" y="2395"/>
                </a:cubicBezTo>
                <a:cubicBezTo>
                  <a:pt x="1744" y="3468"/>
                  <a:pt x="1031" y="4409"/>
                  <a:pt x="1" y="4704"/>
                </a:cubicBezTo>
                <a:cubicBezTo>
                  <a:pt x="228" y="4772"/>
                  <a:pt x="457" y="4804"/>
                  <a:pt x="683" y="4804"/>
                </a:cubicBezTo>
                <a:cubicBezTo>
                  <a:pt x="1760" y="4804"/>
                  <a:pt x="2747" y="4072"/>
                  <a:pt x="3018" y="2971"/>
                </a:cubicBezTo>
                <a:cubicBezTo>
                  <a:pt x="3341" y="1636"/>
                  <a:pt x="2488" y="305"/>
                  <a:pt x="1139" y="43"/>
                </a:cubicBezTo>
                <a:cubicBezTo>
                  <a:pt x="980" y="15"/>
                  <a:pt x="819" y="1"/>
                  <a:pt x="65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41"/>
          <p:cNvSpPr/>
          <p:nvPr/>
        </p:nvSpPr>
        <p:spPr>
          <a:xfrm>
            <a:off x="915250" y="6790450"/>
            <a:ext cx="47925" cy="41075"/>
          </a:xfrm>
          <a:custGeom>
            <a:rect b="b" l="l" r="r" t="t"/>
            <a:pathLst>
              <a:path extrusionOk="0" h="1643" w="1917">
                <a:moveTo>
                  <a:pt x="1097" y="1"/>
                </a:moveTo>
                <a:cubicBezTo>
                  <a:pt x="366" y="1"/>
                  <a:pt x="1" y="886"/>
                  <a:pt x="516" y="1402"/>
                </a:cubicBezTo>
                <a:cubicBezTo>
                  <a:pt x="683" y="1568"/>
                  <a:pt x="888" y="1643"/>
                  <a:pt x="1089" y="1643"/>
                </a:cubicBezTo>
                <a:cubicBezTo>
                  <a:pt x="1511" y="1643"/>
                  <a:pt x="1917" y="1315"/>
                  <a:pt x="1917" y="821"/>
                </a:cubicBezTo>
                <a:cubicBezTo>
                  <a:pt x="1917" y="366"/>
                  <a:pt x="1547" y="1"/>
                  <a:pt x="1097"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41"/>
          <p:cNvSpPr/>
          <p:nvPr/>
        </p:nvSpPr>
        <p:spPr>
          <a:xfrm>
            <a:off x="588700" y="6669450"/>
            <a:ext cx="282425" cy="214025"/>
          </a:xfrm>
          <a:custGeom>
            <a:rect b="b" l="l" r="r" t="t"/>
            <a:pathLst>
              <a:path extrusionOk="0" h="8561" w="11297">
                <a:moveTo>
                  <a:pt x="724" y="1"/>
                </a:moveTo>
                <a:cubicBezTo>
                  <a:pt x="695" y="1"/>
                  <a:pt x="667" y="2"/>
                  <a:pt x="638" y="6"/>
                </a:cubicBezTo>
                <a:cubicBezTo>
                  <a:pt x="268" y="53"/>
                  <a:pt x="1" y="390"/>
                  <a:pt x="48" y="760"/>
                </a:cubicBezTo>
                <a:lnTo>
                  <a:pt x="366" y="3328"/>
                </a:lnTo>
                <a:cubicBezTo>
                  <a:pt x="601" y="5192"/>
                  <a:pt x="2184" y="6593"/>
                  <a:pt x="4063" y="6593"/>
                </a:cubicBezTo>
                <a:lnTo>
                  <a:pt x="4972" y="6593"/>
                </a:lnTo>
                <a:lnTo>
                  <a:pt x="4972" y="7881"/>
                </a:lnTo>
                <a:cubicBezTo>
                  <a:pt x="4972" y="8256"/>
                  <a:pt x="5276" y="8561"/>
                  <a:pt x="5651" y="8561"/>
                </a:cubicBezTo>
                <a:cubicBezTo>
                  <a:pt x="6026" y="8561"/>
                  <a:pt x="6330" y="8256"/>
                  <a:pt x="6330" y="7881"/>
                </a:cubicBezTo>
                <a:lnTo>
                  <a:pt x="6330" y="6593"/>
                </a:lnTo>
                <a:lnTo>
                  <a:pt x="7235" y="6593"/>
                </a:lnTo>
                <a:cubicBezTo>
                  <a:pt x="9113" y="6593"/>
                  <a:pt x="10701" y="5192"/>
                  <a:pt x="10936" y="3328"/>
                </a:cubicBezTo>
                <a:lnTo>
                  <a:pt x="11254" y="760"/>
                </a:lnTo>
                <a:cubicBezTo>
                  <a:pt x="11296" y="390"/>
                  <a:pt x="11034" y="53"/>
                  <a:pt x="10664" y="6"/>
                </a:cubicBezTo>
                <a:cubicBezTo>
                  <a:pt x="10635" y="2"/>
                  <a:pt x="10607" y="1"/>
                  <a:pt x="10578" y="1"/>
                </a:cubicBezTo>
                <a:cubicBezTo>
                  <a:pt x="10243" y="1"/>
                  <a:pt x="9953" y="250"/>
                  <a:pt x="9905" y="592"/>
                </a:cubicBezTo>
                <a:lnTo>
                  <a:pt x="9586" y="3159"/>
                </a:lnTo>
                <a:cubicBezTo>
                  <a:pt x="9441" y="4344"/>
                  <a:pt x="8434" y="5234"/>
                  <a:pt x="7239" y="5234"/>
                </a:cubicBezTo>
                <a:lnTo>
                  <a:pt x="4058" y="5234"/>
                </a:lnTo>
                <a:cubicBezTo>
                  <a:pt x="2868" y="5230"/>
                  <a:pt x="1861" y="4344"/>
                  <a:pt x="1711" y="3159"/>
                </a:cubicBezTo>
                <a:lnTo>
                  <a:pt x="1392" y="592"/>
                </a:lnTo>
                <a:cubicBezTo>
                  <a:pt x="1349" y="250"/>
                  <a:pt x="1059" y="1"/>
                  <a:pt x="72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41"/>
          <p:cNvSpPr/>
          <p:nvPr/>
        </p:nvSpPr>
        <p:spPr>
          <a:xfrm>
            <a:off x="262375" y="4655320"/>
            <a:ext cx="1073700" cy="4023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41"/>
          <p:cNvSpPr/>
          <p:nvPr/>
        </p:nvSpPr>
        <p:spPr>
          <a:xfrm>
            <a:off x="510374" y="4042300"/>
            <a:ext cx="577500" cy="515400"/>
          </a:xfrm>
          <a:prstGeom prst="ellipse">
            <a:avLst/>
          </a:prstGeom>
          <a:solidFill>
            <a:srgbClr val="FFDDD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2200">
              <a:solidFill>
                <a:srgbClr val="101F1F"/>
              </a:solidFill>
              <a:latin typeface="Patrick Hand"/>
              <a:ea typeface="Patrick Hand"/>
              <a:cs typeface="Patrick Hand"/>
              <a:sym typeface="Patrick Hand"/>
            </a:endParaRPr>
          </a:p>
        </p:txBody>
      </p:sp>
      <p:sp>
        <p:nvSpPr>
          <p:cNvPr id="2957" name="Google Shape;2957;p41"/>
          <p:cNvSpPr txBox="1"/>
          <p:nvPr/>
        </p:nvSpPr>
        <p:spPr>
          <a:xfrm>
            <a:off x="380788" y="4608938"/>
            <a:ext cx="944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1C4588"/>
                </a:solidFill>
                <a:latin typeface="Lora"/>
                <a:ea typeface="Lora"/>
                <a:cs typeface="Lora"/>
                <a:sym typeface="Lora"/>
              </a:rPr>
              <a:t>Clinical Features</a:t>
            </a:r>
            <a:endParaRPr b="1" sz="1100">
              <a:solidFill>
                <a:srgbClr val="1C4588"/>
              </a:solidFill>
              <a:latin typeface="Lora"/>
              <a:ea typeface="Lora"/>
              <a:cs typeface="Lora"/>
              <a:sym typeface="Lora"/>
            </a:endParaRPr>
          </a:p>
        </p:txBody>
      </p:sp>
      <p:pic>
        <p:nvPicPr>
          <p:cNvPr descr="Fever free icon" id="2958" name="Google Shape;2958;p41" title="Fever free icon"/>
          <p:cNvPicPr preferRelativeResize="0"/>
          <p:nvPr/>
        </p:nvPicPr>
        <p:blipFill>
          <a:blip r:embed="rId3">
            <a:alphaModFix/>
          </a:blip>
          <a:stretch>
            <a:fillRect/>
          </a:stretch>
        </p:blipFill>
        <p:spPr>
          <a:xfrm>
            <a:off x="609900" y="4132675"/>
            <a:ext cx="378450" cy="378450"/>
          </a:xfrm>
          <a:prstGeom prst="rect">
            <a:avLst/>
          </a:prstGeom>
          <a:noFill/>
          <a:ln>
            <a:noFill/>
          </a:ln>
        </p:spPr>
      </p:pic>
      <p:sp>
        <p:nvSpPr>
          <p:cNvPr id="2959" name="Google Shape;2959;p41"/>
          <p:cNvSpPr/>
          <p:nvPr/>
        </p:nvSpPr>
        <p:spPr>
          <a:xfrm>
            <a:off x="14979575" y="2010513"/>
            <a:ext cx="27550" cy="233450"/>
          </a:xfrm>
          <a:custGeom>
            <a:rect b="b" l="l" r="r" t="t"/>
            <a:pathLst>
              <a:path extrusionOk="0" h="9338" w="1102">
                <a:moveTo>
                  <a:pt x="534" y="0"/>
                </a:moveTo>
                <a:cubicBezTo>
                  <a:pt x="239" y="0"/>
                  <a:pt x="0" y="239"/>
                  <a:pt x="0" y="535"/>
                </a:cubicBezTo>
                <a:lnTo>
                  <a:pt x="0" y="9183"/>
                </a:lnTo>
                <a:cubicBezTo>
                  <a:pt x="0" y="9267"/>
                  <a:pt x="70" y="9338"/>
                  <a:pt x="155" y="9338"/>
                </a:cubicBezTo>
                <a:lnTo>
                  <a:pt x="951" y="9338"/>
                </a:lnTo>
                <a:cubicBezTo>
                  <a:pt x="1036" y="9333"/>
                  <a:pt x="1101" y="9267"/>
                  <a:pt x="1101" y="9183"/>
                </a:cubicBezTo>
                <a:lnTo>
                  <a:pt x="1101" y="535"/>
                </a:lnTo>
                <a:cubicBezTo>
                  <a:pt x="1101" y="239"/>
                  <a:pt x="862" y="0"/>
                  <a:pt x="567"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41"/>
          <p:cNvSpPr/>
          <p:nvPr/>
        </p:nvSpPr>
        <p:spPr>
          <a:xfrm>
            <a:off x="14986475" y="2010463"/>
            <a:ext cx="20750" cy="233500"/>
          </a:xfrm>
          <a:custGeom>
            <a:rect b="b" l="l" r="r" t="t"/>
            <a:pathLst>
              <a:path extrusionOk="0" h="9340" w="830">
                <a:moveTo>
                  <a:pt x="271" y="0"/>
                </a:moveTo>
                <a:cubicBezTo>
                  <a:pt x="176" y="0"/>
                  <a:pt x="85" y="25"/>
                  <a:pt x="1" y="73"/>
                </a:cubicBezTo>
                <a:cubicBezTo>
                  <a:pt x="169" y="171"/>
                  <a:pt x="277" y="354"/>
                  <a:pt x="272" y="551"/>
                </a:cubicBezTo>
                <a:lnTo>
                  <a:pt x="272" y="9340"/>
                </a:lnTo>
                <a:lnTo>
                  <a:pt x="671" y="9340"/>
                </a:lnTo>
                <a:cubicBezTo>
                  <a:pt x="755" y="9335"/>
                  <a:pt x="825" y="9269"/>
                  <a:pt x="825" y="9185"/>
                </a:cubicBezTo>
                <a:lnTo>
                  <a:pt x="825" y="565"/>
                </a:lnTo>
                <a:cubicBezTo>
                  <a:pt x="830" y="274"/>
                  <a:pt x="610" y="31"/>
                  <a:pt x="319" y="2"/>
                </a:cubicBezTo>
                <a:cubicBezTo>
                  <a:pt x="303" y="1"/>
                  <a:pt x="287" y="0"/>
                  <a:pt x="2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41"/>
          <p:cNvSpPr txBox="1"/>
          <p:nvPr/>
        </p:nvSpPr>
        <p:spPr>
          <a:xfrm>
            <a:off x="1640225" y="4076625"/>
            <a:ext cx="5525700" cy="5487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1200"/>
              </a:spcBef>
              <a:spcAft>
                <a:spcPts val="0"/>
              </a:spcAft>
              <a:buClr>
                <a:srgbClr val="1C4588"/>
              </a:buClr>
              <a:buSzPts val="1000"/>
              <a:buFont typeface="Mada"/>
              <a:buAutoNum type="arabicPeriod"/>
            </a:pPr>
            <a:r>
              <a:rPr lang="en-GB" sz="1000">
                <a:solidFill>
                  <a:srgbClr val="1C4588"/>
                </a:solidFill>
                <a:latin typeface="Mada"/>
                <a:ea typeface="Mada"/>
                <a:cs typeface="Mada"/>
                <a:sym typeface="Mada"/>
              </a:rPr>
              <a:t>Abdominal pain (90%, most common)</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AutoNum type="arabicPeriod"/>
            </a:pPr>
            <a:r>
              <a:rPr lang="en-GB" sz="1000">
                <a:solidFill>
                  <a:srgbClr val="1C4588"/>
                </a:solidFill>
                <a:latin typeface="Mada"/>
                <a:ea typeface="Mada"/>
                <a:cs typeface="Mada"/>
                <a:sym typeface="Mada"/>
              </a:rPr>
              <a:t>Constitutional symptoms (Fever, fatigue, weight loss, loss of appetite) </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AutoNum type="arabicPeriod"/>
            </a:pPr>
            <a:r>
              <a:rPr lang="en-GB" sz="1000">
                <a:solidFill>
                  <a:srgbClr val="1C4588"/>
                </a:solidFill>
                <a:latin typeface="Mada"/>
                <a:ea typeface="Mada"/>
                <a:cs typeface="Mada"/>
                <a:sym typeface="Mada"/>
              </a:rPr>
              <a:t>Abdominal mass (usually deep in the right lower quadrant). </a:t>
            </a:r>
            <a:r>
              <a:rPr lang="en-GB" sz="1000">
                <a:latin typeface="Mada"/>
                <a:ea typeface="Mada"/>
                <a:cs typeface="Mada"/>
                <a:sym typeface="Mada"/>
              </a:rPr>
              <a:t>Ascites or signs of chronic intestinal obstruction, together with evidence of TB infection other sites (lungs, cervical LN)</a:t>
            </a:r>
            <a:endParaRPr sz="1000">
              <a:latin typeface="Mada"/>
              <a:ea typeface="Mada"/>
              <a:cs typeface="Mada"/>
              <a:sym typeface="Mada"/>
            </a:endParaRPr>
          </a:p>
          <a:p>
            <a:pPr indent="0" lvl="0" marL="0" rtl="0" algn="l">
              <a:spcBef>
                <a:spcPts val="1200"/>
              </a:spcBef>
              <a:spcAft>
                <a:spcPts val="0"/>
              </a:spcAft>
              <a:buNone/>
            </a:pPr>
            <a:r>
              <a:t/>
            </a:r>
            <a:endParaRPr sz="1000">
              <a:solidFill>
                <a:srgbClr val="1C4588"/>
              </a:solidFill>
              <a:latin typeface="Mada"/>
              <a:ea typeface="Mada"/>
              <a:cs typeface="Mada"/>
              <a:sym typeface="Mada"/>
            </a:endParaRPr>
          </a:p>
        </p:txBody>
      </p:sp>
      <p:sp>
        <p:nvSpPr>
          <p:cNvPr id="2962" name="Google Shape;2962;p41"/>
          <p:cNvSpPr/>
          <p:nvPr/>
        </p:nvSpPr>
        <p:spPr>
          <a:xfrm>
            <a:off x="262363" y="3176745"/>
            <a:ext cx="1073700" cy="402300"/>
          </a:xfrm>
          <a:prstGeom prst="roundRect">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41"/>
          <p:cNvSpPr txBox="1"/>
          <p:nvPr/>
        </p:nvSpPr>
        <p:spPr>
          <a:xfrm>
            <a:off x="262200" y="3187275"/>
            <a:ext cx="10737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100">
                <a:solidFill>
                  <a:srgbClr val="1C4588"/>
                </a:solidFill>
                <a:latin typeface="Lora"/>
                <a:ea typeface="Lora"/>
                <a:cs typeface="Lora"/>
                <a:sym typeface="Lora"/>
              </a:rPr>
              <a:t>Pathology</a:t>
            </a:r>
            <a:endParaRPr b="1" sz="1100">
              <a:solidFill>
                <a:srgbClr val="1C4588"/>
              </a:solidFill>
              <a:latin typeface="Lora"/>
              <a:ea typeface="Lora"/>
              <a:cs typeface="Lora"/>
              <a:sym typeface="Lora"/>
            </a:endParaRPr>
          </a:p>
        </p:txBody>
      </p:sp>
      <p:sp>
        <p:nvSpPr>
          <p:cNvPr id="2964" name="Google Shape;2964;p41"/>
          <p:cNvSpPr/>
          <p:nvPr/>
        </p:nvSpPr>
        <p:spPr>
          <a:xfrm>
            <a:off x="510297" y="2563725"/>
            <a:ext cx="577500" cy="5154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2200">
              <a:solidFill>
                <a:srgbClr val="101F1F"/>
              </a:solidFill>
              <a:latin typeface="Patrick Hand"/>
              <a:ea typeface="Patrick Hand"/>
              <a:cs typeface="Patrick Hand"/>
              <a:sym typeface="Patrick Hand"/>
            </a:endParaRPr>
          </a:p>
        </p:txBody>
      </p:sp>
      <p:grpSp>
        <p:nvGrpSpPr>
          <p:cNvPr id="2965" name="Google Shape;2965;p41"/>
          <p:cNvGrpSpPr/>
          <p:nvPr/>
        </p:nvGrpSpPr>
        <p:grpSpPr>
          <a:xfrm>
            <a:off x="657994" y="2648119"/>
            <a:ext cx="282423" cy="353998"/>
            <a:chOff x="1332000" y="3561900"/>
            <a:chExt cx="423550" cy="420425"/>
          </a:xfrm>
        </p:grpSpPr>
        <p:sp>
          <p:nvSpPr>
            <p:cNvPr id="2966" name="Google Shape;2966;p41"/>
            <p:cNvSpPr/>
            <p:nvPr/>
          </p:nvSpPr>
          <p:spPr>
            <a:xfrm>
              <a:off x="1360350" y="3589025"/>
              <a:ext cx="366500" cy="366050"/>
            </a:xfrm>
            <a:custGeom>
              <a:rect b="b" l="l" r="r" t="t"/>
              <a:pathLst>
                <a:path extrusionOk="0" h="14642" w="14660">
                  <a:moveTo>
                    <a:pt x="7502" y="0"/>
                  </a:moveTo>
                  <a:cubicBezTo>
                    <a:pt x="7041" y="0"/>
                    <a:pt x="6629" y="517"/>
                    <a:pt x="6175" y="591"/>
                  </a:cubicBezTo>
                  <a:cubicBezTo>
                    <a:pt x="6127" y="599"/>
                    <a:pt x="6078" y="603"/>
                    <a:pt x="6028" y="603"/>
                  </a:cubicBezTo>
                  <a:cubicBezTo>
                    <a:pt x="5692" y="603"/>
                    <a:pt x="5311" y="442"/>
                    <a:pt x="4976" y="442"/>
                  </a:cubicBezTo>
                  <a:cubicBezTo>
                    <a:pt x="4881" y="442"/>
                    <a:pt x="4790" y="455"/>
                    <a:pt x="4704" y="488"/>
                  </a:cubicBezTo>
                  <a:cubicBezTo>
                    <a:pt x="4273" y="652"/>
                    <a:pt x="4072" y="1303"/>
                    <a:pt x="3683" y="1547"/>
                  </a:cubicBezTo>
                  <a:cubicBezTo>
                    <a:pt x="3294" y="1790"/>
                    <a:pt x="2615" y="1692"/>
                    <a:pt x="2287" y="2011"/>
                  </a:cubicBezTo>
                  <a:cubicBezTo>
                    <a:pt x="1959" y="2329"/>
                    <a:pt x="2025" y="2999"/>
                    <a:pt x="1753" y="3383"/>
                  </a:cubicBezTo>
                  <a:cubicBezTo>
                    <a:pt x="1490" y="3749"/>
                    <a:pt x="835" y="3913"/>
                    <a:pt x="642" y="4344"/>
                  </a:cubicBezTo>
                  <a:cubicBezTo>
                    <a:pt x="446" y="4775"/>
                    <a:pt x="769" y="5365"/>
                    <a:pt x="671" y="5815"/>
                  </a:cubicBezTo>
                  <a:cubicBezTo>
                    <a:pt x="563" y="6269"/>
                    <a:pt x="19" y="6672"/>
                    <a:pt x="10" y="7126"/>
                  </a:cubicBezTo>
                  <a:cubicBezTo>
                    <a:pt x="1" y="7595"/>
                    <a:pt x="525" y="8017"/>
                    <a:pt x="600" y="8476"/>
                  </a:cubicBezTo>
                  <a:cubicBezTo>
                    <a:pt x="680" y="8935"/>
                    <a:pt x="333" y="9511"/>
                    <a:pt x="497" y="9947"/>
                  </a:cubicBezTo>
                  <a:cubicBezTo>
                    <a:pt x="661" y="10378"/>
                    <a:pt x="1312" y="10575"/>
                    <a:pt x="1556" y="10968"/>
                  </a:cubicBezTo>
                  <a:cubicBezTo>
                    <a:pt x="1800" y="11357"/>
                    <a:pt x="1701" y="12032"/>
                    <a:pt x="2020" y="12364"/>
                  </a:cubicBezTo>
                  <a:cubicBezTo>
                    <a:pt x="2338" y="12692"/>
                    <a:pt x="3008" y="12627"/>
                    <a:pt x="3393" y="12894"/>
                  </a:cubicBezTo>
                  <a:cubicBezTo>
                    <a:pt x="3758" y="13161"/>
                    <a:pt x="3922" y="13817"/>
                    <a:pt x="4353" y="14009"/>
                  </a:cubicBezTo>
                  <a:cubicBezTo>
                    <a:pt x="4456" y="14054"/>
                    <a:pt x="4568" y="14071"/>
                    <a:pt x="4685" y="14071"/>
                  </a:cubicBezTo>
                  <a:cubicBezTo>
                    <a:pt x="4988" y="14071"/>
                    <a:pt x="5326" y="13960"/>
                    <a:pt x="5624" y="13960"/>
                  </a:cubicBezTo>
                  <a:cubicBezTo>
                    <a:pt x="5693" y="13960"/>
                    <a:pt x="5760" y="13966"/>
                    <a:pt x="5824" y="13981"/>
                  </a:cubicBezTo>
                  <a:cubicBezTo>
                    <a:pt x="6278" y="14084"/>
                    <a:pt x="6681" y="14627"/>
                    <a:pt x="7136" y="14641"/>
                  </a:cubicBezTo>
                  <a:cubicBezTo>
                    <a:pt x="7140" y="14641"/>
                    <a:pt x="7144" y="14641"/>
                    <a:pt x="7148" y="14641"/>
                  </a:cubicBezTo>
                  <a:cubicBezTo>
                    <a:pt x="7612" y="14641"/>
                    <a:pt x="8030" y="14125"/>
                    <a:pt x="8485" y="14046"/>
                  </a:cubicBezTo>
                  <a:cubicBezTo>
                    <a:pt x="8531" y="14039"/>
                    <a:pt x="8578" y="14035"/>
                    <a:pt x="8626" y="14035"/>
                  </a:cubicBezTo>
                  <a:cubicBezTo>
                    <a:pt x="8965" y="14035"/>
                    <a:pt x="9351" y="14198"/>
                    <a:pt x="9688" y="14198"/>
                  </a:cubicBezTo>
                  <a:cubicBezTo>
                    <a:pt x="9782" y="14198"/>
                    <a:pt x="9872" y="14186"/>
                    <a:pt x="9956" y="14154"/>
                  </a:cubicBezTo>
                  <a:cubicBezTo>
                    <a:pt x="10387" y="13985"/>
                    <a:pt x="10589" y="13339"/>
                    <a:pt x="10977" y="13090"/>
                  </a:cubicBezTo>
                  <a:cubicBezTo>
                    <a:pt x="11366" y="12847"/>
                    <a:pt x="12041" y="12945"/>
                    <a:pt x="12374" y="12631"/>
                  </a:cubicBezTo>
                  <a:cubicBezTo>
                    <a:pt x="12702" y="12313"/>
                    <a:pt x="12636" y="11638"/>
                    <a:pt x="12908" y="11259"/>
                  </a:cubicBezTo>
                  <a:cubicBezTo>
                    <a:pt x="13170" y="10888"/>
                    <a:pt x="13826" y="10729"/>
                    <a:pt x="14018" y="10298"/>
                  </a:cubicBezTo>
                  <a:cubicBezTo>
                    <a:pt x="14210" y="9862"/>
                    <a:pt x="13887" y="9267"/>
                    <a:pt x="13990" y="8827"/>
                  </a:cubicBezTo>
                  <a:cubicBezTo>
                    <a:pt x="14098" y="8373"/>
                    <a:pt x="14641" y="7965"/>
                    <a:pt x="14650" y="7511"/>
                  </a:cubicBezTo>
                  <a:cubicBezTo>
                    <a:pt x="14660" y="7042"/>
                    <a:pt x="14135" y="6625"/>
                    <a:pt x="14055" y="6166"/>
                  </a:cubicBezTo>
                  <a:cubicBezTo>
                    <a:pt x="13981" y="5702"/>
                    <a:pt x="14327" y="5126"/>
                    <a:pt x="14163" y="4695"/>
                  </a:cubicBezTo>
                  <a:cubicBezTo>
                    <a:pt x="13999" y="4264"/>
                    <a:pt x="13348" y="4063"/>
                    <a:pt x="13104" y="3674"/>
                  </a:cubicBezTo>
                  <a:cubicBezTo>
                    <a:pt x="12856" y="3285"/>
                    <a:pt x="12959" y="2606"/>
                    <a:pt x="12641" y="2278"/>
                  </a:cubicBezTo>
                  <a:cubicBezTo>
                    <a:pt x="12322" y="1945"/>
                    <a:pt x="11652" y="2015"/>
                    <a:pt x="11268" y="1743"/>
                  </a:cubicBezTo>
                  <a:cubicBezTo>
                    <a:pt x="10898" y="1481"/>
                    <a:pt x="10739" y="825"/>
                    <a:pt x="10308" y="628"/>
                  </a:cubicBezTo>
                  <a:cubicBezTo>
                    <a:pt x="10205" y="583"/>
                    <a:pt x="10093" y="566"/>
                    <a:pt x="9976" y="566"/>
                  </a:cubicBezTo>
                  <a:cubicBezTo>
                    <a:pt x="9672" y="566"/>
                    <a:pt x="9334" y="677"/>
                    <a:pt x="9037" y="677"/>
                  </a:cubicBezTo>
                  <a:cubicBezTo>
                    <a:pt x="8967" y="677"/>
                    <a:pt x="8900" y="671"/>
                    <a:pt x="8836" y="657"/>
                  </a:cubicBezTo>
                  <a:cubicBezTo>
                    <a:pt x="8382" y="554"/>
                    <a:pt x="7979" y="10"/>
                    <a:pt x="7520" y="1"/>
                  </a:cubicBezTo>
                  <a:cubicBezTo>
                    <a:pt x="7514" y="1"/>
                    <a:pt x="7508" y="0"/>
                    <a:pt x="750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41"/>
            <p:cNvSpPr/>
            <p:nvPr/>
          </p:nvSpPr>
          <p:spPr>
            <a:xfrm>
              <a:off x="1507450" y="3639150"/>
              <a:ext cx="219525" cy="315575"/>
            </a:xfrm>
            <a:custGeom>
              <a:rect b="b" l="l" r="r" t="t"/>
              <a:pathLst>
                <a:path extrusionOk="0" h="12623" w="8781">
                  <a:moveTo>
                    <a:pt x="6208" y="1"/>
                  </a:moveTo>
                  <a:lnTo>
                    <a:pt x="6208" y="1"/>
                  </a:lnTo>
                  <a:cubicBezTo>
                    <a:pt x="8106" y="5047"/>
                    <a:pt x="5215" y="10622"/>
                    <a:pt x="1" y="11980"/>
                  </a:cubicBezTo>
                  <a:cubicBezTo>
                    <a:pt x="437" y="12111"/>
                    <a:pt x="825" y="12613"/>
                    <a:pt x="1261" y="12622"/>
                  </a:cubicBezTo>
                  <a:cubicBezTo>
                    <a:pt x="1267" y="12622"/>
                    <a:pt x="1273" y="12622"/>
                    <a:pt x="1280" y="12622"/>
                  </a:cubicBezTo>
                  <a:cubicBezTo>
                    <a:pt x="1741" y="12622"/>
                    <a:pt x="2162" y="12106"/>
                    <a:pt x="2610" y="12032"/>
                  </a:cubicBezTo>
                  <a:cubicBezTo>
                    <a:pt x="2657" y="12023"/>
                    <a:pt x="2706" y="12020"/>
                    <a:pt x="2755" y="12020"/>
                  </a:cubicBezTo>
                  <a:cubicBezTo>
                    <a:pt x="3087" y="12020"/>
                    <a:pt x="3469" y="12181"/>
                    <a:pt x="3802" y="12181"/>
                  </a:cubicBezTo>
                  <a:cubicBezTo>
                    <a:pt x="3897" y="12181"/>
                    <a:pt x="3988" y="12168"/>
                    <a:pt x="4072" y="12135"/>
                  </a:cubicBezTo>
                  <a:cubicBezTo>
                    <a:pt x="4503" y="11971"/>
                    <a:pt x="4705" y="11324"/>
                    <a:pt x="5093" y="11076"/>
                  </a:cubicBezTo>
                  <a:cubicBezTo>
                    <a:pt x="5487" y="10832"/>
                    <a:pt x="6157" y="10935"/>
                    <a:pt x="6490" y="10612"/>
                  </a:cubicBezTo>
                  <a:cubicBezTo>
                    <a:pt x="6827" y="10289"/>
                    <a:pt x="6757" y="9628"/>
                    <a:pt x="7024" y="9244"/>
                  </a:cubicBezTo>
                  <a:cubicBezTo>
                    <a:pt x="7291" y="8869"/>
                    <a:pt x="7947" y="8710"/>
                    <a:pt x="8139" y="8279"/>
                  </a:cubicBezTo>
                  <a:cubicBezTo>
                    <a:pt x="8331" y="7853"/>
                    <a:pt x="8003" y="7262"/>
                    <a:pt x="8106" y="6817"/>
                  </a:cubicBezTo>
                  <a:cubicBezTo>
                    <a:pt x="8214" y="6358"/>
                    <a:pt x="8752" y="5960"/>
                    <a:pt x="8766" y="5501"/>
                  </a:cubicBezTo>
                  <a:cubicBezTo>
                    <a:pt x="8781" y="5037"/>
                    <a:pt x="8251" y="4606"/>
                    <a:pt x="8171" y="4152"/>
                  </a:cubicBezTo>
                  <a:cubicBezTo>
                    <a:pt x="8097" y="3702"/>
                    <a:pt x="8443" y="3116"/>
                    <a:pt x="8279" y="2681"/>
                  </a:cubicBezTo>
                  <a:cubicBezTo>
                    <a:pt x="8115" y="2250"/>
                    <a:pt x="7464" y="2053"/>
                    <a:pt x="7220" y="1659"/>
                  </a:cubicBezTo>
                  <a:cubicBezTo>
                    <a:pt x="6972" y="1270"/>
                    <a:pt x="7080" y="601"/>
                    <a:pt x="6757" y="263"/>
                  </a:cubicBezTo>
                  <a:cubicBezTo>
                    <a:pt x="6621" y="123"/>
                    <a:pt x="6424" y="52"/>
                    <a:pt x="620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41"/>
            <p:cNvSpPr/>
            <p:nvPr/>
          </p:nvSpPr>
          <p:spPr>
            <a:xfrm>
              <a:off x="1510350" y="3719450"/>
              <a:ext cx="153375" cy="165775"/>
            </a:xfrm>
            <a:custGeom>
              <a:rect b="b" l="l" r="r" t="t"/>
              <a:pathLst>
                <a:path extrusionOk="0" h="6631" w="6135">
                  <a:moveTo>
                    <a:pt x="4386" y="1"/>
                  </a:moveTo>
                  <a:cubicBezTo>
                    <a:pt x="4098" y="1"/>
                    <a:pt x="3836" y="143"/>
                    <a:pt x="3769" y="457"/>
                  </a:cubicBezTo>
                  <a:cubicBezTo>
                    <a:pt x="3361" y="2326"/>
                    <a:pt x="2405" y="3470"/>
                    <a:pt x="1028" y="4903"/>
                  </a:cubicBezTo>
                  <a:cubicBezTo>
                    <a:pt x="1" y="5971"/>
                    <a:pt x="658" y="6631"/>
                    <a:pt x="1786" y="6631"/>
                  </a:cubicBezTo>
                  <a:cubicBezTo>
                    <a:pt x="2844" y="6631"/>
                    <a:pt x="4315" y="6050"/>
                    <a:pt x="5198" y="4683"/>
                  </a:cubicBezTo>
                  <a:cubicBezTo>
                    <a:pt x="6135" y="3240"/>
                    <a:pt x="5596" y="1600"/>
                    <a:pt x="5259" y="588"/>
                  </a:cubicBezTo>
                  <a:cubicBezTo>
                    <a:pt x="5132" y="214"/>
                    <a:pt x="4739" y="1"/>
                    <a:pt x="43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41"/>
            <p:cNvSpPr/>
            <p:nvPr/>
          </p:nvSpPr>
          <p:spPr>
            <a:xfrm>
              <a:off x="1523400" y="3720200"/>
              <a:ext cx="140325" cy="164825"/>
            </a:xfrm>
            <a:custGeom>
              <a:rect b="b" l="l" r="r" t="t"/>
              <a:pathLst>
                <a:path extrusionOk="0" h="6593" w="5613">
                  <a:moveTo>
                    <a:pt x="4109" y="1"/>
                  </a:moveTo>
                  <a:lnTo>
                    <a:pt x="4109" y="1"/>
                  </a:lnTo>
                  <a:cubicBezTo>
                    <a:pt x="4451" y="1017"/>
                    <a:pt x="4910" y="2592"/>
                    <a:pt x="4015" y="3974"/>
                  </a:cubicBezTo>
                  <a:cubicBezTo>
                    <a:pt x="3132" y="5340"/>
                    <a:pt x="1664" y="5923"/>
                    <a:pt x="605" y="5923"/>
                  </a:cubicBezTo>
                  <a:cubicBezTo>
                    <a:pt x="382" y="5923"/>
                    <a:pt x="177" y="5897"/>
                    <a:pt x="0" y="5848"/>
                  </a:cubicBezTo>
                  <a:lnTo>
                    <a:pt x="0" y="5848"/>
                  </a:lnTo>
                  <a:cubicBezTo>
                    <a:pt x="19" y="6323"/>
                    <a:pt x="550" y="6593"/>
                    <a:pt x="1273" y="6593"/>
                  </a:cubicBezTo>
                  <a:cubicBezTo>
                    <a:pt x="2333" y="6593"/>
                    <a:pt x="3807" y="6013"/>
                    <a:pt x="4690" y="4648"/>
                  </a:cubicBezTo>
                  <a:cubicBezTo>
                    <a:pt x="5613" y="3205"/>
                    <a:pt x="5074" y="1566"/>
                    <a:pt x="4741" y="554"/>
                  </a:cubicBezTo>
                  <a:cubicBezTo>
                    <a:pt x="4643" y="268"/>
                    <a:pt x="4390" y="76"/>
                    <a:pt x="410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41"/>
            <p:cNvSpPr/>
            <p:nvPr/>
          </p:nvSpPr>
          <p:spPr>
            <a:xfrm>
              <a:off x="1455100" y="3687650"/>
              <a:ext cx="81075" cy="81050"/>
            </a:xfrm>
            <a:custGeom>
              <a:rect b="b" l="l" r="r" t="t"/>
              <a:pathLst>
                <a:path extrusionOk="0" h="3242" w="3243">
                  <a:moveTo>
                    <a:pt x="1795" y="1"/>
                  </a:moveTo>
                  <a:cubicBezTo>
                    <a:pt x="1222" y="1"/>
                    <a:pt x="605" y="454"/>
                    <a:pt x="352" y="1026"/>
                  </a:cubicBezTo>
                  <a:cubicBezTo>
                    <a:pt x="1" y="1818"/>
                    <a:pt x="357" y="2741"/>
                    <a:pt x="1149" y="3097"/>
                  </a:cubicBezTo>
                  <a:cubicBezTo>
                    <a:pt x="1369" y="3194"/>
                    <a:pt x="1631" y="3242"/>
                    <a:pt x="1892" y="3242"/>
                  </a:cubicBezTo>
                  <a:cubicBezTo>
                    <a:pt x="2568" y="3242"/>
                    <a:pt x="3243" y="2922"/>
                    <a:pt x="3219" y="2301"/>
                  </a:cubicBezTo>
                  <a:cubicBezTo>
                    <a:pt x="3187" y="1575"/>
                    <a:pt x="2896" y="638"/>
                    <a:pt x="2423" y="230"/>
                  </a:cubicBezTo>
                  <a:cubicBezTo>
                    <a:pt x="2237" y="70"/>
                    <a:pt x="2019" y="1"/>
                    <a:pt x="179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41"/>
            <p:cNvSpPr/>
            <p:nvPr/>
          </p:nvSpPr>
          <p:spPr>
            <a:xfrm>
              <a:off x="1464000" y="3688475"/>
              <a:ext cx="72175" cy="80300"/>
            </a:xfrm>
            <a:custGeom>
              <a:rect b="b" l="l" r="r" t="t"/>
              <a:pathLst>
                <a:path extrusionOk="0" h="3212" w="2887">
                  <a:moveTo>
                    <a:pt x="1711" y="0"/>
                  </a:moveTo>
                  <a:cubicBezTo>
                    <a:pt x="1926" y="469"/>
                    <a:pt x="2053" y="970"/>
                    <a:pt x="2081" y="1485"/>
                  </a:cubicBezTo>
                  <a:cubicBezTo>
                    <a:pt x="2105" y="2107"/>
                    <a:pt x="1429" y="2426"/>
                    <a:pt x="754" y="2426"/>
                  </a:cubicBezTo>
                  <a:cubicBezTo>
                    <a:pt x="492" y="2426"/>
                    <a:pt x="231" y="2378"/>
                    <a:pt x="10" y="2282"/>
                  </a:cubicBezTo>
                  <a:cubicBezTo>
                    <a:pt x="5" y="2277"/>
                    <a:pt x="5" y="2277"/>
                    <a:pt x="1" y="2277"/>
                  </a:cubicBezTo>
                  <a:cubicBezTo>
                    <a:pt x="160" y="2628"/>
                    <a:pt x="441" y="2910"/>
                    <a:pt x="793" y="3064"/>
                  </a:cubicBezTo>
                  <a:cubicBezTo>
                    <a:pt x="1015" y="3163"/>
                    <a:pt x="1278" y="3212"/>
                    <a:pt x="1541" y="3212"/>
                  </a:cubicBezTo>
                  <a:cubicBezTo>
                    <a:pt x="2215" y="3212"/>
                    <a:pt x="2887" y="2891"/>
                    <a:pt x="2863" y="2268"/>
                  </a:cubicBezTo>
                  <a:cubicBezTo>
                    <a:pt x="2831" y="1537"/>
                    <a:pt x="2540" y="605"/>
                    <a:pt x="2067" y="197"/>
                  </a:cubicBezTo>
                  <a:cubicBezTo>
                    <a:pt x="1964" y="103"/>
                    <a:pt x="1842" y="38"/>
                    <a:pt x="17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41"/>
            <p:cNvSpPr/>
            <p:nvPr/>
          </p:nvSpPr>
          <p:spPr>
            <a:xfrm>
              <a:off x="1603625" y="3566075"/>
              <a:ext cx="41025" cy="48750"/>
            </a:xfrm>
            <a:custGeom>
              <a:rect b="b" l="l" r="r" t="t"/>
              <a:pathLst>
                <a:path extrusionOk="0" h="1950" w="1641">
                  <a:moveTo>
                    <a:pt x="1021" y="0"/>
                  </a:moveTo>
                  <a:cubicBezTo>
                    <a:pt x="814" y="0"/>
                    <a:pt x="615" y="119"/>
                    <a:pt x="525" y="319"/>
                  </a:cubicBezTo>
                  <a:lnTo>
                    <a:pt x="0" y="1509"/>
                  </a:lnTo>
                  <a:cubicBezTo>
                    <a:pt x="79" y="1500"/>
                    <a:pt x="158" y="1493"/>
                    <a:pt x="235" y="1493"/>
                  </a:cubicBezTo>
                  <a:cubicBezTo>
                    <a:pt x="353" y="1493"/>
                    <a:pt x="467" y="1509"/>
                    <a:pt x="572" y="1551"/>
                  </a:cubicBezTo>
                  <a:cubicBezTo>
                    <a:pt x="745" y="1631"/>
                    <a:pt x="872" y="1781"/>
                    <a:pt x="989" y="1949"/>
                  </a:cubicBezTo>
                  <a:lnTo>
                    <a:pt x="1518" y="764"/>
                  </a:lnTo>
                  <a:cubicBezTo>
                    <a:pt x="1640" y="488"/>
                    <a:pt x="1518" y="169"/>
                    <a:pt x="1242" y="47"/>
                  </a:cubicBezTo>
                  <a:cubicBezTo>
                    <a:pt x="1170" y="15"/>
                    <a:pt x="1095" y="0"/>
                    <a:pt x="1021"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41"/>
            <p:cNvSpPr/>
            <p:nvPr/>
          </p:nvSpPr>
          <p:spPr>
            <a:xfrm>
              <a:off x="1704925" y="3682975"/>
              <a:ext cx="50625" cy="37950"/>
            </a:xfrm>
            <a:custGeom>
              <a:rect b="b" l="l" r="r" t="t"/>
              <a:pathLst>
                <a:path extrusionOk="0" h="1518" w="2025">
                  <a:moveTo>
                    <a:pt x="1417" y="1"/>
                  </a:moveTo>
                  <a:cubicBezTo>
                    <a:pt x="1351" y="1"/>
                    <a:pt x="1284" y="12"/>
                    <a:pt x="1219" y="37"/>
                  </a:cubicBezTo>
                  <a:lnTo>
                    <a:pt x="1" y="506"/>
                  </a:lnTo>
                  <a:cubicBezTo>
                    <a:pt x="165" y="628"/>
                    <a:pt x="315" y="764"/>
                    <a:pt x="380" y="937"/>
                  </a:cubicBezTo>
                  <a:cubicBezTo>
                    <a:pt x="446" y="1115"/>
                    <a:pt x="427" y="1312"/>
                    <a:pt x="390" y="1518"/>
                  </a:cubicBezTo>
                  <a:lnTo>
                    <a:pt x="1608" y="1049"/>
                  </a:lnTo>
                  <a:cubicBezTo>
                    <a:pt x="1889" y="942"/>
                    <a:pt x="2025" y="628"/>
                    <a:pt x="1917" y="347"/>
                  </a:cubicBezTo>
                  <a:cubicBezTo>
                    <a:pt x="1838" y="131"/>
                    <a:pt x="1634" y="1"/>
                    <a:pt x="1417"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41"/>
            <p:cNvSpPr/>
            <p:nvPr/>
          </p:nvSpPr>
          <p:spPr>
            <a:xfrm>
              <a:off x="1700950" y="3832050"/>
              <a:ext cx="50625" cy="39200"/>
            </a:xfrm>
            <a:custGeom>
              <a:rect b="b" l="l" r="r" t="t"/>
              <a:pathLst>
                <a:path extrusionOk="0" h="1568" w="2025">
                  <a:moveTo>
                    <a:pt x="441" y="1"/>
                  </a:moveTo>
                  <a:lnTo>
                    <a:pt x="441" y="1"/>
                  </a:lnTo>
                  <a:cubicBezTo>
                    <a:pt x="469" y="207"/>
                    <a:pt x="474" y="404"/>
                    <a:pt x="399" y="577"/>
                  </a:cubicBezTo>
                  <a:cubicBezTo>
                    <a:pt x="324" y="751"/>
                    <a:pt x="169" y="877"/>
                    <a:pt x="0" y="994"/>
                  </a:cubicBezTo>
                  <a:lnTo>
                    <a:pt x="1186" y="1524"/>
                  </a:lnTo>
                  <a:cubicBezTo>
                    <a:pt x="1257" y="1554"/>
                    <a:pt x="1331" y="1568"/>
                    <a:pt x="1404" y="1568"/>
                  </a:cubicBezTo>
                  <a:cubicBezTo>
                    <a:pt x="1615" y="1568"/>
                    <a:pt x="1816" y="1448"/>
                    <a:pt x="1903" y="1242"/>
                  </a:cubicBezTo>
                  <a:cubicBezTo>
                    <a:pt x="2024" y="971"/>
                    <a:pt x="1903" y="647"/>
                    <a:pt x="1626" y="526"/>
                  </a:cubicBezTo>
                  <a:lnTo>
                    <a:pt x="1626" y="530"/>
                  </a:lnTo>
                  <a:lnTo>
                    <a:pt x="441" y="1"/>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41"/>
            <p:cNvSpPr/>
            <p:nvPr/>
          </p:nvSpPr>
          <p:spPr>
            <a:xfrm>
              <a:off x="1594825" y="3933375"/>
              <a:ext cx="39750" cy="48950"/>
            </a:xfrm>
            <a:custGeom>
              <a:rect b="b" l="l" r="r" t="t"/>
              <a:pathLst>
                <a:path extrusionOk="0" h="1958" w="1590">
                  <a:moveTo>
                    <a:pt x="1018" y="0"/>
                  </a:moveTo>
                  <a:cubicBezTo>
                    <a:pt x="891" y="169"/>
                    <a:pt x="750" y="314"/>
                    <a:pt x="582" y="380"/>
                  </a:cubicBezTo>
                  <a:cubicBezTo>
                    <a:pt x="495" y="413"/>
                    <a:pt x="401" y="426"/>
                    <a:pt x="304" y="426"/>
                  </a:cubicBezTo>
                  <a:cubicBezTo>
                    <a:pt x="206" y="426"/>
                    <a:pt x="104" y="413"/>
                    <a:pt x="1" y="394"/>
                  </a:cubicBezTo>
                  <a:lnTo>
                    <a:pt x="1" y="394"/>
                  </a:lnTo>
                  <a:lnTo>
                    <a:pt x="469" y="1607"/>
                  </a:lnTo>
                  <a:cubicBezTo>
                    <a:pt x="553" y="1824"/>
                    <a:pt x="758" y="1957"/>
                    <a:pt x="977" y="1957"/>
                  </a:cubicBezTo>
                  <a:cubicBezTo>
                    <a:pt x="1042" y="1957"/>
                    <a:pt x="1108" y="1946"/>
                    <a:pt x="1172" y="1921"/>
                  </a:cubicBezTo>
                  <a:cubicBezTo>
                    <a:pt x="1453" y="1813"/>
                    <a:pt x="1589" y="1500"/>
                    <a:pt x="1486" y="1218"/>
                  </a:cubicBezTo>
                  <a:lnTo>
                    <a:pt x="1018"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41"/>
            <p:cNvSpPr/>
            <p:nvPr/>
          </p:nvSpPr>
          <p:spPr>
            <a:xfrm>
              <a:off x="1442700" y="3929400"/>
              <a:ext cx="41000" cy="48875"/>
            </a:xfrm>
            <a:custGeom>
              <a:rect b="b" l="l" r="r" t="t"/>
              <a:pathLst>
                <a:path extrusionOk="0" h="1955" w="1640">
                  <a:moveTo>
                    <a:pt x="647" y="0"/>
                  </a:moveTo>
                  <a:lnTo>
                    <a:pt x="122" y="1190"/>
                  </a:lnTo>
                  <a:cubicBezTo>
                    <a:pt x="0" y="1462"/>
                    <a:pt x="122" y="1785"/>
                    <a:pt x="394" y="1907"/>
                  </a:cubicBezTo>
                  <a:cubicBezTo>
                    <a:pt x="466" y="1939"/>
                    <a:pt x="542" y="1954"/>
                    <a:pt x="616" y="1954"/>
                  </a:cubicBezTo>
                  <a:cubicBezTo>
                    <a:pt x="824" y="1954"/>
                    <a:pt x="1021" y="1834"/>
                    <a:pt x="1110" y="1630"/>
                  </a:cubicBezTo>
                  <a:lnTo>
                    <a:pt x="1640" y="445"/>
                  </a:lnTo>
                  <a:lnTo>
                    <a:pt x="1640" y="445"/>
                  </a:lnTo>
                  <a:cubicBezTo>
                    <a:pt x="1559" y="455"/>
                    <a:pt x="1478" y="462"/>
                    <a:pt x="1399" y="462"/>
                  </a:cubicBezTo>
                  <a:cubicBezTo>
                    <a:pt x="1281" y="462"/>
                    <a:pt x="1167" y="446"/>
                    <a:pt x="1064" y="398"/>
                  </a:cubicBezTo>
                  <a:cubicBezTo>
                    <a:pt x="895" y="319"/>
                    <a:pt x="764" y="169"/>
                    <a:pt x="647"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41"/>
            <p:cNvSpPr/>
            <p:nvPr/>
          </p:nvSpPr>
          <p:spPr>
            <a:xfrm>
              <a:off x="1332000" y="3823275"/>
              <a:ext cx="50275" cy="37825"/>
            </a:xfrm>
            <a:custGeom>
              <a:rect b="b" l="l" r="r" t="t"/>
              <a:pathLst>
                <a:path extrusionOk="0" h="1513" w="2011">
                  <a:moveTo>
                    <a:pt x="1622" y="1"/>
                  </a:moveTo>
                  <a:lnTo>
                    <a:pt x="404" y="469"/>
                  </a:lnTo>
                  <a:cubicBezTo>
                    <a:pt x="137" y="581"/>
                    <a:pt x="1" y="891"/>
                    <a:pt x="109" y="1167"/>
                  </a:cubicBezTo>
                  <a:cubicBezTo>
                    <a:pt x="189" y="1380"/>
                    <a:pt x="394" y="1512"/>
                    <a:pt x="614" y="1512"/>
                  </a:cubicBezTo>
                  <a:cubicBezTo>
                    <a:pt x="675" y="1512"/>
                    <a:pt x="736" y="1502"/>
                    <a:pt x="797" y="1481"/>
                  </a:cubicBezTo>
                  <a:lnTo>
                    <a:pt x="2011" y="1012"/>
                  </a:lnTo>
                  <a:cubicBezTo>
                    <a:pt x="1847" y="891"/>
                    <a:pt x="1706" y="755"/>
                    <a:pt x="1636" y="577"/>
                  </a:cubicBezTo>
                  <a:cubicBezTo>
                    <a:pt x="1566" y="403"/>
                    <a:pt x="1584" y="207"/>
                    <a:pt x="1622"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41"/>
            <p:cNvSpPr/>
            <p:nvPr/>
          </p:nvSpPr>
          <p:spPr>
            <a:xfrm>
              <a:off x="1335650" y="3673000"/>
              <a:ext cx="50725" cy="39150"/>
            </a:xfrm>
            <a:custGeom>
              <a:rect b="b" l="l" r="r" t="t"/>
              <a:pathLst>
                <a:path extrusionOk="0" h="1566" w="2029">
                  <a:moveTo>
                    <a:pt x="619" y="0"/>
                  </a:moveTo>
                  <a:cubicBezTo>
                    <a:pt x="411" y="0"/>
                    <a:pt x="212" y="120"/>
                    <a:pt x="122" y="324"/>
                  </a:cubicBezTo>
                  <a:cubicBezTo>
                    <a:pt x="0" y="596"/>
                    <a:pt x="122" y="914"/>
                    <a:pt x="398" y="1036"/>
                  </a:cubicBezTo>
                  <a:lnTo>
                    <a:pt x="1584" y="1566"/>
                  </a:lnTo>
                  <a:cubicBezTo>
                    <a:pt x="1560" y="1364"/>
                    <a:pt x="1555" y="1167"/>
                    <a:pt x="1630" y="994"/>
                  </a:cubicBezTo>
                  <a:cubicBezTo>
                    <a:pt x="1710" y="821"/>
                    <a:pt x="1860" y="694"/>
                    <a:pt x="2029" y="577"/>
                  </a:cubicBezTo>
                  <a:lnTo>
                    <a:pt x="839" y="48"/>
                  </a:lnTo>
                  <a:cubicBezTo>
                    <a:pt x="767" y="16"/>
                    <a:pt x="692" y="0"/>
                    <a:pt x="619"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41"/>
            <p:cNvSpPr/>
            <p:nvPr/>
          </p:nvSpPr>
          <p:spPr>
            <a:xfrm>
              <a:off x="1452650" y="3561900"/>
              <a:ext cx="39725" cy="48950"/>
            </a:xfrm>
            <a:custGeom>
              <a:rect b="b" l="l" r="r" t="t"/>
              <a:pathLst>
                <a:path extrusionOk="0" h="1958" w="1589">
                  <a:moveTo>
                    <a:pt x="614" y="0"/>
                  </a:moveTo>
                  <a:cubicBezTo>
                    <a:pt x="550" y="0"/>
                    <a:pt x="485" y="12"/>
                    <a:pt x="422" y="36"/>
                  </a:cubicBezTo>
                  <a:cubicBezTo>
                    <a:pt x="141" y="144"/>
                    <a:pt x="0" y="458"/>
                    <a:pt x="108" y="739"/>
                  </a:cubicBezTo>
                  <a:lnTo>
                    <a:pt x="577" y="1957"/>
                  </a:lnTo>
                  <a:cubicBezTo>
                    <a:pt x="703" y="1793"/>
                    <a:pt x="839" y="1643"/>
                    <a:pt x="1012" y="1578"/>
                  </a:cubicBezTo>
                  <a:cubicBezTo>
                    <a:pt x="1095" y="1546"/>
                    <a:pt x="1183" y="1534"/>
                    <a:pt x="1275" y="1534"/>
                  </a:cubicBezTo>
                  <a:cubicBezTo>
                    <a:pt x="1376" y="1534"/>
                    <a:pt x="1481" y="1549"/>
                    <a:pt x="1589" y="1568"/>
                  </a:cubicBezTo>
                  <a:lnTo>
                    <a:pt x="1120" y="350"/>
                  </a:lnTo>
                  <a:cubicBezTo>
                    <a:pt x="1037" y="133"/>
                    <a:pt x="831" y="0"/>
                    <a:pt x="614"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80" name="Google Shape;2980;p41"/>
          <p:cNvSpPr txBox="1"/>
          <p:nvPr/>
        </p:nvSpPr>
        <p:spPr>
          <a:xfrm>
            <a:off x="1601350" y="2462275"/>
            <a:ext cx="5703000" cy="14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GB" sz="1000">
                <a:solidFill>
                  <a:srgbClr val="1C4588"/>
                </a:solidFill>
                <a:latin typeface="Mada"/>
                <a:ea typeface="Mada"/>
                <a:cs typeface="Mada"/>
                <a:sym typeface="Mada"/>
              </a:rPr>
              <a:t>Three main lesions</a:t>
            </a:r>
            <a:endParaRPr b="1" sz="1000">
              <a:solidFill>
                <a:srgbClr val="1C4588"/>
              </a:solidFill>
              <a:latin typeface="Mada"/>
              <a:ea typeface="Mada"/>
              <a:cs typeface="Mada"/>
              <a:sym typeface="Mada"/>
            </a:endParaRPr>
          </a:p>
          <a:p>
            <a:pPr indent="-292100" lvl="0" marL="457200" rtl="0" algn="l">
              <a:lnSpc>
                <a:spcPct val="115000"/>
              </a:lnSpc>
              <a:spcBef>
                <a:spcPts val="1200"/>
              </a:spcBef>
              <a:spcAft>
                <a:spcPts val="0"/>
              </a:spcAft>
              <a:buClr>
                <a:srgbClr val="1C4588"/>
              </a:buClr>
              <a:buSzPts val="1000"/>
              <a:buFont typeface="Mada"/>
              <a:buAutoNum type="arabicPeriod"/>
            </a:pPr>
            <a:r>
              <a:rPr b="1" lang="en-GB" sz="1000">
                <a:solidFill>
                  <a:srgbClr val="1C4588"/>
                </a:solidFill>
                <a:latin typeface="Mada"/>
                <a:ea typeface="Mada"/>
                <a:cs typeface="Mada"/>
                <a:sym typeface="Mada"/>
              </a:rPr>
              <a:t>Ulcerative lesions (most common): </a:t>
            </a:r>
            <a:r>
              <a:rPr lang="en-GB" sz="1000">
                <a:solidFill>
                  <a:srgbClr val="1C4588"/>
                </a:solidFill>
                <a:latin typeface="Mada"/>
                <a:ea typeface="Mada"/>
                <a:cs typeface="Mada"/>
                <a:sym typeface="Mada"/>
              </a:rPr>
              <a:t>Multiple superficial lesions</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AutoNum type="arabicPeriod"/>
            </a:pPr>
            <a:r>
              <a:rPr b="1" lang="en-GB" sz="1000">
                <a:solidFill>
                  <a:srgbClr val="1C4588"/>
                </a:solidFill>
                <a:latin typeface="Mada"/>
                <a:ea typeface="Mada"/>
                <a:cs typeface="Mada"/>
                <a:sym typeface="Mada"/>
              </a:rPr>
              <a:t>Hypertrophic lesions:</a:t>
            </a:r>
            <a:r>
              <a:rPr lang="en-GB" sz="1000">
                <a:solidFill>
                  <a:srgbClr val="1C4588"/>
                </a:solidFill>
                <a:latin typeface="Mada"/>
                <a:ea typeface="Mada"/>
                <a:cs typeface="Mada"/>
                <a:sym typeface="Mada"/>
              </a:rPr>
              <a:t> Fibrosis, heaped-up masses that can mimic a carcinoma.</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AutoNum type="arabicPeriod"/>
            </a:pPr>
            <a:r>
              <a:rPr b="1" lang="en-GB" sz="1000">
                <a:solidFill>
                  <a:srgbClr val="1C4588"/>
                </a:solidFill>
                <a:latin typeface="Mada"/>
                <a:ea typeface="Mada"/>
                <a:cs typeface="Mada"/>
                <a:sym typeface="Mada"/>
              </a:rPr>
              <a:t>Ulcerohypertrophic: </a:t>
            </a:r>
            <a:r>
              <a:rPr lang="en-GB" sz="1000">
                <a:solidFill>
                  <a:srgbClr val="1C4588"/>
                </a:solidFill>
                <a:latin typeface="Mada"/>
                <a:ea typeface="Mada"/>
                <a:cs typeface="Mada"/>
                <a:sym typeface="Mada"/>
              </a:rPr>
              <a:t>Combination of the two.</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mesenteric lymph nodes may be enlarged.</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mucosa might look cobblestoned and edematous, much like Crohn’s, except that the ulcers tend to be circumferential and perpendicular to the longitudinal axis of the gut. </a:t>
            </a:r>
            <a:endParaRPr sz="1000">
              <a:solidFill>
                <a:srgbClr val="1C4588"/>
              </a:solidFill>
              <a:latin typeface="Mada"/>
              <a:ea typeface="Mada"/>
              <a:cs typeface="Mada"/>
              <a:sym typeface="Mada"/>
            </a:endParaRPr>
          </a:p>
          <a:p>
            <a:pPr indent="0" lvl="0" marL="0" rtl="0" algn="l">
              <a:spcBef>
                <a:spcPts val="1200"/>
              </a:spcBef>
              <a:spcAft>
                <a:spcPts val="0"/>
              </a:spcAft>
              <a:buNone/>
            </a:pPr>
            <a:r>
              <a:t/>
            </a:r>
            <a:endParaRPr sz="1000">
              <a:latin typeface="Mada"/>
              <a:ea typeface="Mada"/>
              <a:cs typeface="Mada"/>
              <a:sym typeface="Mada"/>
            </a:endParaRPr>
          </a:p>
        </p:txBody>
      </p:sp>
      <p:sp>
        <p:nvSpPr>
          <p:cNvPr id="2981" name="Google Shape;2981;p41"/>
          <p:cNvSpPr/>
          <p:nvPr/>
        </p:nvSpPr>
        <p:spPr>
          <a:xfrm>
            <a:off x="262544" y="5948821"/>
            <a:ext cx="1073700" cy="261300"/>
          </a:xfrm>
          <a:prstGeom prst="roundRect">
            <a:avLst>
              <a:gd fmla="val 50000" name="adj"/>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41"/>
          <p:cNvSpPr/>
          <p:nvPr/>
        </p:nvSpPr>
        <p:spPr>
          <a:xfrm>
            <a:off x="510484" y="5335788"/>
            <a:ext cx="577500" cy="515400"/>
          </a:xfrm>
          <a:prstGeom prst="ellipse">
            <a:avLst/>
          </a:prstGeom>
          <a:solidFill>
            <a:srgbClr val="ABE5D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2200">
              <a:solidFill>
                <a:srgbClr val="101F1F"/>
              </a:solidFill>
              <a:latin typeface="Patrick Hand"/>
              <a:ea typeface="Patrick Hand"/>
              <a:cs typeface="Patrick Hand"/>
              <a:sym typeface="Patrick Hand"/>
            </a:endParaRPr>
          </a:p>
        </p:txBody>
      </p:sp>
      <p:sp>
        <p:nvSpPr>
          <p:cNvPr id="2983" name="Google Shape;2983;p41"/>
          <p:cNvSpPr txBox="1"/>
          <p:nvPr/>
        </p:nvSpPr>
        <p:spPr>
          <a:xfrm>
            <a:off x="255025" y="5902425"/>
            <a:ext cx="1088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1C4588"/>
                </a:solidFill>
                <a:latin typeface="Lora"/>
                <a:ea typeface="Lora"/>
                <a:cs typeface="Lora"/>
                <a:sym typeface="Lora"/>
              </a:rPr>
              <a:t>Complication</a:t>
            </a:r>
            <a:endParaRPr b="1" sz="1100">
              <a:solidFill>
                <a:srgbClr val="1C4588"/>
              </a:solidFill>
              <a:latin typeface="Lora"/>
              <a:ea typeface="Lora"/>
              <a:cs typeface="Lora"/>
              <a:sym typeface="Lora"/>
            </a:endParaRPr>
          </a:p>
        </p:txBody>
      </p:sp>
      <p:sp>
        <p:nvSpPr>
          <p:cNvPr id="2984" name="Google Shape;2984;p41"/>
          <p:cNvSpPr/>
          <p:nvPr/>
        </p:nvSpPr>
        <p:spPr>
          <a:xfrm>
            <a:off x="616375" y="5595538"/>
            <a:ext cx="122075" cy="110225"/>
          </a:xfrm>
          <a:custGeom>
            <a:rect b="b" l="l" r="r" t="t"/>
            <a:pathLst>
              <a:path extrusionOk="0" h="4409" w="4883">
                <a:moveTo>
                  <a:pt x="1" y="0"/>
                </a:moveTo>
                <a:lnTo>
                  <a:pt x="1" y="4409"/>
                </a:lnTo>
                <a:lnTo>
                  <a:pt x="4882" y="4409"/>
                </a:lnTo>
                <a:lnTo>
                  <a:pt x="48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41"/>
          <p:cNvSpPr/>
          <p:nvPr/>
        </p:nvSpPr>
        <p:spPr>
          <a:xfrm>
            <a:off x="717450" y="5595538"/>
            <a:ext cx="21000" cy="110225"/>
          </a:xfrm>
          <a:custGeom>
            <a:rect b="b" l="l" r="r" t="t"/>
            <a:pathLst>
              <a:path extrusionOk="0" h="4409" w="840">
                <a:moveTo>
                  <a:pt x="1" y="0"/>
                </a:moveTo>
                <a:lnTo>
                  <a:pt x="1" y="4409"/>
                </a:lnTo>
                <a:lnTo>
                  <a:pt x="839" y="4409"/>
                </a:lnTo>
                <a:lnTo>
                  <a:pt x="83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41"/>
          <p:cNvSpPr/>
          <p:nvPr/>
        </p:nvSpPr>
        <p:spPr>
          <a:xfrm>
            <a:off x="616375" y="5512613"/>
            <a:ext cx="83075" cy="82950"/>
          </a:xfrm>
          <a:custGeom>
            <a:rect b="b" l="l" r="r" t="t"/>
            <a:pathLst>
              <a:path extrusionOk="0" h="3318" w="3323">
                <a:moveTo>
                  <a:pt x="1" y="0"/>
                </a:moveTo>
                <a:lnTo>
                  <a:pt x="1" y="3317"/>
                </a:lnTo>
                <a:lnTo>
                  <a:pt x="3322" y="3317"/>
                </a:lnTo>
                <a:lnTo>
                  <a:pt x="3322" y="3223"/>
                </a:lnTo>
                <a:cubicBezTo>
                  <a:pt x="3322" y="1443"/>
                  <a:pt x="1879" y="0"/>
                  <a:pt x="99" y="0"/>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41"/>
          <p:cNvSpPr/>
          <p:nvPr/>
        </p:nvSpPr>
        <p:spPr>
          <a:xfrm>
            <a:off x="616375" y="5512613"/>
            <a:ext cx="82950" cy="82950"/>
          </a:xfrm>
          <a:custGeom>
            <a:rect b="b" l="l" r="r" t="t"/>
            <a:pathLst>
              <a:path extrusionOk="0" h="3318" w="3318">
                <a:moveTo>
                  <a:pt x="1" y="0"/>
                </a:moveTo>
                <a:lnTo>
                  <a:pt x="1" y="642"/>
                </a:lnTo>
                <a:cubicBezTo>
                  <a:pt x="1359" y="890"/>
                  <a:pt x="2423" y="1958"/>
                  <a:pt x="2671" y="3317"/>
                </a:cubicBezTo>
                <a:lnTo>
                  <a:pt x="3318" y="3317"/>
                </a:lnTo>
                <a:cubicBezTo>
                  <a:pt x="3318" y="1485"/>
                  <a:pt x="1833" y="0"/>
                  <a:pt x="1" y="0"/>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41"/>
          <p:cNvSpPr/>
          <p:nvPr/>
        </p:nvSpPr>
        <p:spPr>
          <a:xfrm>
            <a:off x="657950" y="5705738"/>
            <a:ext cx="19475" cy="72525"/>
          </a:xfrm>
          <a:custGeom>
            <a:rect b="b" l="l" r="r" t="t"/>
            <a:pathLst>
              <a:path extrusionOk="0" h="2901" w="779">
                <a:moveTo>
                  <a:pt x="1" y="1"/>
                </a:moveTo>
                <a:lnTo>
                  <a:pt x="1" y="2774"/>
                </a:lnTo>
                <a:cubicBezTo>
                  <a:pt x="1" y="2844"/>
                  <a:pt x="57" y="2896"/>
                  <a:pt x="123" y="2901"/>
                </a:cubicBezTo>
                <a:lnTo>
                  <a:pt x="657" y="2901"/>
                </a:lnTo>
                <a:cubicBezTo>
                  <a:pt x="722" y="2896"/>
                  <a:pt x="779" y="2844"/>
                  <a:pt x="779" y="2774"/>
                </a:cubicBezTo>
                <a:lnTo>
                  <a:pt x="779"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41"/>
          <p:cNvSpPr/>
          <p:nvPr/>
        </p:nvSpPr>
        <p:spPr>
          <a:xfrm>
            <a:off x="721550" y="5334763"/>
            <a:ext cx="12800" cy="44150"/>
          </a:xfrm>
          <a:custGeom>
            <a:rect b="b" l="l" r="r" t="t"/>
            <a:pathLst>
              <a:path extrusionOk="0" h="1766" w="512">
                <a:moveTo>
                  <a:pt x="256" y="1"/>
                </a:moveTo>
                <a:cubicBezTo>
                  <a:pt x="132" y="1"/>
                  <a:pt x="8" y="82"/>
                  <a:pt x="1" y="243"/>
                </a:cubicBezTo>
                <a:lnTo>
                  <a:pt x="1" y="1508"/>
                </a:lnTo>
                <a:cubicBezTo>
                  <a:pt x="1" y="1649"/>
                  <a:pt x="113" y="1766"/>
                  <a:pt x="254" y="1766"/>
                </a:cubicBezTo>
                <a:cubicBezTo>
                  <a:pt x="399" y="1761"/>
                  <a:pt x="511" y="1649"/>
                  <a:pt x="511" y="1508"/>
                </a:cubicBezTo>
                <a:lnTo>
                  <a:pt x="511" y="243"/>
                </a:lnTo>
                <a:cubicBezTo>
                  <a:pt x="504" y="82"/>
                  <a:pt x="380" y="1"/>
                  <a:pt x="256" y="1"/>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41"/>
          <p:cNvSpPr/>
          <p:nvPr/>
        </p:nvSpPr>
        <p:spPr>
          <a:xfrm>
            <a:off x="721550" y="5492013"/>
            <a:ext cx="12800" cy="54475"/>
          </a:xfrm>
          <a:custGeom>
            <a:rect b="b" l="l" r="r" t="t"/>
            <a:pathLst>
              <a:path extrusionOk="0" h="2179" w="512">
                <a:moveTo>
                  <a:pt x="256" y="1"/>
                </a:moveTo>
                <a:cubicBezTo>
                  <a:pt x="132" y="1"/>
                  <a:pt x="8" y="82"/>
                  <a:pt x="1" y="243"/>
                </a:cubicBezTo>
                <a:lnTo>
                  <a:pt x="1" y="1920"/>
                </a:lnTo>
                <a:cubicBezTo>
                  <a:pt x="1" y="2061"/>
                  <a:pt x="113" y="2178"/>
                  <a:pt x="254" y="2178"/>
                </a:cubicBezTo>
                <a:cubicBezTo>
                  <a:pt x="394" y="2178"/>
                  <a:pt x="511" y="2061"/>
                  <a:pt x="511" y="1920"/>
                </a:cubicBezTo>
                <a:lnTo>
                  <a:pt x="511" y="243"/>
                </a:lnTo>
                <a:cubicBezTo>
                  <a:pt x="504" y="82"/>
                  <a:pt x="380" y="1"/>
                  <a:pt x="256" y="1"/>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41"/>
          <p:cNvSpPr/>
          <p:nvPr/>
        </p:nvSpPr>
        <p:spPr>
          <a:xfrm>
            <a:off x="702350" y="5441988"/>
            <a:ext cx="51200" cy="55875"/>
          </a:xfrm>
          <a:custGeom>
            <a:rect b="b" l="l" r="r" t="t"/>
            <a:pathLst>
              <a:path extrusionOk="0" h="2235" w="2048">
                <a:moveTo>
                  <a:pt x="324" y="0"/>
                </a:moveTo>
                <a:cubicBezTo>
                  <a:pt x="141" y="0"/>
                  <a:pt x="0" y="155"/>
                  <a:pt x="15" y="337"/>
                </a:cubicBezTo>
                <a:lnTo>
                  <a:pt x="164" y="1926"/>
                </a:lnTo>
                <a:cubicBezTo>
                  <a:pt x="178" y="2099"/>
                  <a:pt x="324" y="2235"/>
                  <a:pt x="502" y="2235"/>
                </a:cubicBezTo>
                <a:lnTo>
                  <a:pt x="1546" y="2235"/>
                </a:lnTo>
                <a:cubicBezTo>
                  <a:pt x="1720" y="2235"/>
                  <a:pt x="1870" y="2099"/>
                  <a:pt x="1888" y="1926"/>
                </a:cubicBezTo>
                <a:lnTo>
                  <a:pt x="2034" y="337"/>
                </a:lnTo>
                <a:cubicBezTo>
                  <a:pt x="2048" y="155"/>
                  <a:pt x="1907" y="0"/>
                  <a:pt x="1725"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41"/>
          <p:cNvSpPr/>
          <p:nvPr/>
        </p:nvSpPr>
        <p:spPr>
          <a:xfrm>
            <a:off x="725425" y="5441988"/>
            <a:ext cx="28125" cy="56000"/>
          </a:xfrm>
          <a:custGeom>
            <a:rect b="b" l="l" r="r" t="t"/>
            <a:pathLst>
              <a:path extrusionOk="0" h="2240" w="1125">
                <a:moveTo>
                  <a:pt x="516" y="0"/>
                </a:moveTo>
                <a:lnTo>
                  <a:pt x="338" y="1930"/>
                </a:lnTo>
                <a:cubicBezTo>
                  <a:pt x="324" y="2104"/>
                  <a:pt x="178" y="2240"/>
                  <a:pt x="0" y="2240"/>
                </a:cubicBezTo>
                <a:lnTo>
                  <a:pt x="623" y="2240"/>
                </a:lnTo>
                <a:cubicBezTo>
                  <a:pt x="797" y="2240"/>
                  <a:pt x="942" y="2104"/>
                  <a:pt x="961" y="1930"/>
                </a:cubicBezTo>
                <a:lnTo>
                  <a:pt x="1106" y="342"/>
                </a:lnTo>
                <a:cubicBezTo>
                  <a:pt x="1125" y="159"/>
                  <a:pt x="980" y="5"/>
                  <a:pt x="797" y="5"/>
                </a:cubicBezTo>
                <a:lnTo>
                  <a:pt x="516"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41"/>
          <p:cNvSpPr/>
          <p:nvPr/>
        </p:nvSpPr>
        <p:spPr>
          <a:xfrm>
            <a:off x="738425" y="5577013"/>
            <a:ext cx="244000" cy="150900"/>
          </a:xfrm>
          <a:custGeom>
            <a:rect b="b" l="l" r="r" t="t"/>
            <a:pathLst>
              <a:path extrusionOk="0" h="6036" w="9760">
                <a:moveTo>
                  <a:pt x="619" y="1"/>
                </a:moveTo>
                <a:cubicBezTo>
                  <a:pt x="277" y="1"/>
                  <a:pt x="0" y="282"/>
                  <a:pt x="0" y="624"/>
                </a:cubicBezTo>
                <a:lnTo>
                  <a:pt x="0" y="5417"/>
                </a:lnTo>
                <a:cubicBezTo>
                  <a:pt x="0" y="5759"/>
                  <a:pt x="277" y="6035"/>
                  <a:pt x="619" y="6035"/>
                </a:cubicBezTo>
                <a:lnTo>
                  <a:pt x="9759" y="6035"/>
                </a:lnTo>
                <a:lnTo>
                  <a:pt x="9759" y="1"/>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41"/>
          <p:cNvSpPr/>
          <p:nvPr/>
        </p:nvSpPr>
        <p:spPr>
          <a:xfrm>
            <a:off x="951350" y="5653213"/>
            <a:ext cx="31075" cy="150775"/>
          </a:xfrm>
          <a:custGeom>
            <a:rect b="b" l="l" r="r" t="t"/>
            <a:pathLst>
              <a:path extrusionOk="0" h="6031" w="1243">
                <a:moveTo>
                  <a:pt x="1" y="1"/>
                </a:moveTo>
                <a:lnTo>
                  <a:pt x="1" y="6030"/>
                </a:lnTo>
                <a:lnTo>
                  <a:pt x="1242" y="6030"/>
                </a:lnTo>
                <a:lnTo>
                  <a:pt x="1242" y="1"/>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41"/>
          <p:cNvSpPr/>
          <p:nvPr/>
        </p:nvSpPr>
        <p:spPr>
          <a:xfrm>
            <a:off x="657950" y="5397238"/>
            <a:ext cx="98875" cy="142100"/>
          </a:xfrm>
          <a:custGeom>
            <a:rect b="b" l="l" r="r" t="t"/>
            <a:pathLst>
              <a:path extrusionOk="0" h="5684" w="3955">
                <a:moveTo>
                  <a:pt x="469" y="0"/>
                </a:moveTo>
                <a:cubicBezTo>
                  <a:pt x="212" y="0"/>
                  <a:pt x="1" y="211"/>
                  <a:pt x="1" y="469"/>
                </a:cubicBezTo>
                <a:lnTo>
                  <a:pt x="1" y="5056"/>
                </a:lnTo>
                <a:cubicBezTo>
                  <a:pt x="287" y="5224"/>
                  <a:pt x="554" y="5435"/>
                  <a:pt x="779" y="5683"/>
                </a:cubicBezTo>
                <a:lnTo>
                  <a:pt x="779" y="783"/>
                </a:lnTo>
                <a:lnTo>
                  <a:pt x="3566" y="783"/>
                </a:lnTo>
                <a:cubicBezTo>
                  <a:pt x="3782" y="783"/>
                  <a:pt x="3955" y="610"/>
                  <a:pt x="3955" y="394"/>
                </a:cubicBezTo>
                <a:cubicBezTo>
                  <a:pt x="3955" y="179"/>
                  <a:pt x="3782" y="5"/>
                  <a:pt x="3566" y="5"/>
                </a:cubicBezTo>
                <a:lnTo>
                  <a:pt x="46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41"/>
          <p:cNvSpPr/>
          <p:nvPr/>
        </p:nvSpPr>
        <p:spPr>
          <a:xfrm>
            <a:off x="588625" y="5505388"/>
            <a:ext cx="27650" cy="349075"/>
          </a:xfrm>
          <a:custGeom>
            <a:rect b="b" l="l" r="r" t="t"/>
            <a:pathLst>
              <a:path extrusionOk="0" h="13963" w="1106">
                <a:moveTo>
                  <a:pt x="556" y="1"/>
                </a:moveTo>
                <a:cubicBezTo>
                  <a:pt x="249" y="1"/>
                  <a:pt x="0" y="244"/>
                  <a:pt x="0" y="550"/>
                </a:cubicBezTo>
                <a:lnTo>
                  <a:pt x="10" y="13808"/>
                </a:lnTo>
                <a:cubicBezTo>
                  <a:pt x="10" y="13892"/>
                  <a:pt x="75" y="13958"/>
                  <a:pt x="164" y="13963"/>
                </a:cubicBezTo>
                <a:lnTo>
                  <a:pt x="951" y="13963"/>
                </a:lnTo>
                <a:cubicBezTo>
                  <a:pt x="1036" y="13958"/>
                  <a:pt x="1106" y="13892"/>
                  <a:pt x="1106" y="13808"/>
                </a:cubicBezTo>
                <a:lnTo>
                  <a:pt x="1106" y="564"/>
                </a:lnTo>
                <a:cubicBezTo>
                  <a:pt x="1106" y="269"/>
                  <a:pt x="876" y="20"/>
                  <a:pt x="581" y="1"/>
                </a:cubicBezTo>
                <a:cubicBezTo>
                  <a:pt x="573" y="1"/>
                  <a:pt x="564" y="1"/>
                  <a:pt x="55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41"/>
          <p:cNvSpPr/>
          <p:nvPr/>
        </p:nvSpPr>
        <p:spPr>
          <a:xfrm>
            <a:off x="595775" y="5505363"/>
            <a:ext cx="20625" cy="348975"/>
          </a:xfrm>
          <a:custGeom>
            <a:rect b="b" l="l" r="r" t="t"/>
            <a:pathLst>
              <a:path extrusionOk="0" h="13959" w="825">
                <a:moveTo>
                  <a:pt x="271" y="0"/>
                </a:moveTo>
                <a:cubicBezTo>
                  <a:pt x="176" y="0"/>
                  <a:pt x="84" y="25"/>
                  <a:pt x="0" y="73"/>
                </a:cubicBezTo>
                <a:cubicBezTo>
                  <a:pt x="169" y="171"/>
                  <a:pt x="272" y="354"/>
                  <a:pt x="272" y="551"/>
                </a:cubicBezTo>
                <a:lnTo>
                  <a:pt x="272" y="13959"/>
                </a:lnTo>
                <a:lnTo>
                  <a:pt x="665" y="13959"/>
                </a:lnTo>
                <a:cubicBezTo>
                  <a:pt x="750" y="13959"/>
                  <a:pt x="820" y="13889"/>
                  <a:pt x="820" y="13804"/>
                </a:cubicBezTo>
                <a:lnTo>
                  <a:pt x="820" y="565"/>
                </a:lnTo>
                <a:cubicBezTo>
                  <a:pt x="825" y="274"/>
                  <a:pt x="604" y="31"/>
                  <a:pt x="319" y="2"/>
                </a:cubicBezTo>
                <a:cubicBezTo>
                  <a:pt x="303" y="1"/>
                  <a:pt x="287" y="0"/>
                  <a:pt x="2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41"/>
          <p:cNvSpPr txBox="1"/>
          <p:nvPr/>
        </p:nvSpPr>
        <p:spPr>
          <a:xfrm>
            <a:off x="1640225" y="5266875"/>
            <a:ext cx="5388000" cy="869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Clr>
                <a:srgbClr val="1C4588"/>
              </a:buClr>
              <a:buSzPts val="1000"/>
              <a:buFont typeface="Mada"/>
              <a:buChar char="●"/>
            </a:pPr>
            <a:r>
              <a:rPr lang="en-GB" sz="1000">
                <a:solidFill>
                  <a:srgbClr val="1C4588"/>
                </a:solidFill>
                <a:latin typeface="Mada"/>
                <a:ea typeface="Mada"/>
                <a:cs typeface="Mada"/>
                <a:sym typeface="Mada"/>
              </a:rPr>
              <a:t>Ulcer </a:t>
            </a:r>
            <a:r>
              <a:rPr lang="en-GB" sz="1000">
                <a:solidFill>
                  <a:srgbClr val="1C4588"/>
                </a:solidFill>
                <a:highlight>
                  <a:srgbClr val="FFFFFF"/>
                </a:highlight>
                <a:latin typeface="Mada"/>
                <a:ea typeface="Mada"/>
                <a:cs typeface="Mada"/>
                <a:sym typeface="Mada"/>
              </a:rPr>
              <a:t>→</a:t>
            </a:r>
            <a:r>
              <a:rPr lang="en-GB" sz="1000">
                <a:solidFill>
                  <a:srgbClr val="1C4588"/>
                </a:solidFill>
                <a:latin typeface="Mada"/>
                <a:ea typeface="Mada"/>
                <a:cs typeface="Mada"/>
                <a:sym typeface="Mada"/>
              </a:rPr>
              <a:t> bleeding → </a:t>
            </a:r>
            <a:r>
              <a:rPr lang="en-GB" sz="1000">
                <a:solidFill>
                  <a:srgbClr val="1C4588"/>
                </a:solidFill>
                <a:highlight>
                  <a:srgbClr val="FFFFFF"/>
                </a:highlight>
                <a:latin typeface="Mada"/>
                <a:ea typeface="Mada"/>
                <a:cs typeface="Mada"/>
                <a:sym typeface="Mada"/>
              </a:rPr>
              <a:t>anemia</a:t>
            </a:r>
            <a:endParaRPr sz="1000">
              <a:solidFill>
                <a:srgbClr val="1C4588"/>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Ulcer →</a:t>
            </a:r>
            <a:r>
              <a:rPr lang="en-GB" sz="1000">
                <a:solidFill>
                  <a:srgbClr val="1C4588"/>
                </a:solidFill>
                <a:latin typeface="Mada"/>
                <a:ea typeface="Mada"/>
                <a:cs typeface="Mada"/>
                <a:sym typeface="Mada"/>
              </a:rPr>
              <a:t> extension → fistula</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Ulcer →</a:t>
            </a:r>
            <a:r>
              <a:rPr lang="en-GB" sz="1000">
                <a:solidFill>
                  <a:srgbClr val="1C4588"/>
                </a:solidFill>
                <a:latin typeface="Mada"/>
                <a:ea typeface="Mada"/>
                <a:cs typeface="Mada"/>
                <a:sym typeface="Mada"/>
              </a:rPr>
              <a:t> penetration → perforation</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Intestinal obstruction →</a:t>
            </a:r>
            <a:r>
              <a:rPr lang="en-GB" sz="1000">
                <a:solidFill>
                  <a:srgbClr val="1C4588"/>
                </a:solidFill>
                <a:latin typeface="Mada"/>
                <a:ea typeface="Mada"/>
                <a:cs typeface="Mada"/>
                <a:sym typeface="Mada"/>
              </a:rPr>
              <a:t> reduced bacterial clearance → overgrowth → malabsorption </a:t>
            </a:r>
            <a:endParaRPr sz="1000">
              <a:solidFill>
                <a:srgbClr val="1C4588"/>
              </a:solidFill>
              <a:latin typeface="Mada"/>
              <a:ea typeface="Mada"/>
              <a:cs typeface="Mada"/>
              <a:sym typeface="Mada"/>
            </a:endParaRPr>
          </a:p>
        </p:txBody>
      </p:sp>
      <p:sp>
        <p:nvSpPr>
          <p:cNvPr id="2999" name="Google Shape;2999;p41"/>
          <p:cNvSpPr txBox="1"/>
          <p:nvPr/>
        </p:nvSpPr>
        <p:spPr>
          <a:xfrm>
            <a:off x="1640225" y="6466150"/>
            <a:ext cx="5821200" cy="12594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1200"/>
              </a:spcBef>
              <a:spcAft>
                <a:spcPts val="0"/>
              </a:spcAft>
              <a:buClr>
                <a:srgbClr val="999999"/>
              </a:buClr>
              <a:buSzPts val="1000"/>
              <a:buFont typeface="Mada"/>
              <a:buChar char="●"/>
            </a:pPr>
            <a:r>
              <a:rPr lang="en-GB" sz="1000">
                <a:solidFill>
                  <a:srgbClr val="999999"/>
                </a:solidFill>
                <a:highlight>
                  <a:srgbClr val="FFFFFF"/>
                </a:highlight>
                <a:latin typeface="Mada"/>
                <a:ea typeface="Mada"/>
                <a:cs typeface="Mada"/>
                <a:sym typeface="Mada"/>
              </a:rPr>
              <a:t>CT findings </a:t>
            </a:r>
            <a:r>
              <a:rPr b="1" lang="en-GB" sz="1000">
                <a:solidFill>
                  <a:srgbClr val="999999"/>
                </a:solidFill>
                <a:highlight>
                  <a:srgbClr val="FFFFFF"/>
                </a:highlight>
                <a:latin typeface="Mada"/>
                <a:ea typeface="Mada"/>
                <a:cs typeface="Mada"/>
                <a:sym typeface="Mada"/>
              </a:rPr>
              <a:t>(Initial modality of choice): </a:t>
            </a:r>
            <a:r>
              <a:rPr lang="en-GB" sz="1000">
                <a:solidFill>
                  <a:srgbClr val="999999"/>
                </a:solidFill>
                <a:highlight>
                  <a:srgbClr val="FFFFFF"/>
                </a:highlight>
                <a:latin typeface="Mada"/>
                <a:ea typeface="Mada"/>
                <a:cs typeface="Mada"/>
                <a:sym typeface="Mada"/>
              </a:rPr>
              <a:t>Might show lymphoadenopathy and thickening of the bowel loops.</a:t>
            </a:r>
            <a:endParaRPr sz="1000">
              <a:solidFill>
                <a:srgbClr val="999999"/>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999999"/>
              </a:buClr>
              <a:buSzPts val="1000"/>
              <a:buFont typeface="Mada"/>
              <a:buChar char="●"/>
            </a:pPr>
            <a:r>
              <a:rPr lang="en-GB" sz="1000">
                <a:solidFill>
                  <a:srgbClr val="999999"/>
                </a:solidFill>
                <a:highlight>
                  <a:srgbClr val="FFFFFF"/>
                </a:highlight>
                <a:latin typeface="Mada"/>
                <a:ea typeface="Mada"/>
                <a:cs typeface="Mada"/>
                <a:sym typeface="Mada"/>
              </a:rPr>
              <a:t>Endoscopy: Circumferential perpendicular superficial ulceration, friable mucosa.</a:t>
            </a:r>
            <a:endParaRPr sz="1000">
              <a:solidFill>
                <a:srgbClr val="999999"/>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999999"/>
              </a:buClr>
              <a:buSzPts val="1000"/>
              <a:buFont typeface="Mada"/>
              <a:buChar char="●"/>
            </a:pPr>
            <a:r>
              <a:rPr b="1" lang="en-GB" sz="1000">
                <a:solidFill>
                  <a:srgbClr val="999999"/>
                </a:solidFill>
                <a:highlight>
                  <a:srgbClr val="FFFFFF"/>
                </a:highlight>
                <a:latin typeface="Mada"/>
                <a:ea typeface="Mada"/>
                <a:cs typeface="Mada"/>
                <a:sym typeface="Mada"/>
              </a:rPr>
              <a:t>Definitive diagnosis:</a:t>
            </a:r>
            <a:r>
              <a:rPr lang="en-GB" sz="1000">
                <a:solidFill>
                  <a:srgbClr val="999999"/>
                </a:solidFill>
                <a:highlight>
                  <a:srgbClr val="FFFFFF"/>
                </a:highlight>
                <a:latin typeface="Mada"/>
                <a:ea typeface="Mada"/>
                <a:cs typeface="Mada"/>
                <a:sym typeface="Mada"/>
              </a:rPr>
              <a:t> Identification by acid-fast stain in cultured tissue or throuagh PCR.</a:t>
            </a:r>
            <a:endParaRPr sz="1000">
              <a:solidFill>
                <a:srgbClr val="999999"/>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999999"/>
              </a:buClr>
              <a:buSzPts val="1000"/>
              <a:buFont typeface="Mada"/>
              <a:buChar char="●"/>
            </a:pPr>
            <a:r>
              <a:rPr lang="en-GB" sz="1000">
                <a:solidFill>
                  <a:srgbClr val="999999"/>
                </a:solidFill>
                <a:highlight>
                  <a:srgbClr val="FFFFFF"/>
                </a:highlight>
                <a:latin typeface="Mada"/>
                <a:ea typeface="Mada"/>
                <a:cs typeface="Mada"/>
                <a:sym typeface="Mada"/>
              </a:rPr>
              <a:t>Barium enema (characteristic): Stirelin’s sign of incompetent ileocecal valve and tapering (conification) of the cecum. </a:t>
            </a:r>
            <a:endParaRPr sz="1000">
              <a:solidFill>
                <a:srgbClr val="999999"/>
              </a:solidFill>
              <a:highlight>
                <a:srgbClr val="FFFFFF"/>
              </a:highlight>
              <a:latin typeface="Mada"/>
              <a:ea typeface="Mada"/>
              <a:cs typeface="Mada"/>
              <a:sym typeface="Mada"/>
            </a:endParaRPr>
          </a:p>
          <a:p>
            <a:pPr indent="0" lvl="0" marL="0" rtl="0" algn="l">
              <a:spcBef>
                <a:spcPts val="1200"/>
              </a:spcBef>
              <a:spcAft>
                <a:spcPts val="0"/>
              </a:spcAft>
              <a:buNone/>
            </a:pPr>
            <a:r>
              <a:t/>
            </a:r>
            <a:endParaRPr sz="1000">
              <a:solidFill>
                <a:srgbClr val="999999"/>
              </a:solidFill>
            </a:endParaRPr>
          </a:p>
        </p:txBody>
      </p:sp>
      <p:sp>
        <p:nvSpPr>
          <p:cNvPr id="3000" name="Google Shape;3000;p41"/>
          <p:cNvSpPr txBox="1"/>
          <p:nvPr/>
        </p:nvSpPr>
        <p:spPr>
          <a:xfrm>
            <a:off x="1677550" y="7902725"/>
            <a:ext cx="5703000" cy="7476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1200"/>
              </a:spcBef>
              <a:spcAft>
                <a:spcPts val="0"/>
              </a:spcAft>
              <a:buClr>
                <a:srgbClr val="999999"/>
              </a:buClr>
              <a:buSzPts val="1000"/>
              <a:buFont typeface="Mada"/>
              <a:buChar char="●"/>
            </a:pPr>
            <a:r>
              <a:rPr lang="en-GB" sz="1000">
                <a:solidFill>
                  <a:srgbClr val="999999"/>
                </a:solidFill>
                <a:highlight>
                  <a:srgbClr val="FFFFFF"/>
                </a:highlight>
                <a:latin typeface="Mada"/>
                <a:ea typeface="Mada"/>
                <a:cs typeface="Mada"/>
                <a:sym typeface="Mada"/>
              </a:rPr>
              <a:t>Treatment: TB drugs (Rifampicin, INH, pyrazinamide, ethambutol)</a:t>
            </a:r>
            <a:endParaRPr sz="1000">
              <a:solidFill>
                <a:srgbClr val="999999"/>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999999"/>
              </a:buClr>
              <a:buSzPts val="1000"/>
              <a:buFont typeface="Mada"/>
              <a:buChar char="●"/>
            </a:pPr>
            <a:r>
              <a:rPr lang="en-GB" sz="1000">
                <a:solidFill>
                  <a:srgbClr val="999999"/>
                </a:solidFill>
                <a:highlight>
                  <a:srgbClr val="FFFFFF"/>
                </a:highlight>
                <a:latin typeface="Mada"/>
                <a:ea typeface="Mada"/>
                <a:cs typeface="Mada"/>
                <a:sym typeface="Mada"/>
              </a:rPr>
              <a:t>Duration: Controversial, 12 months might just be suitable.</a:t>
            </a:r>
            <a:endParaRPr sz="1000">
              <a:solidFill>
                <a:srgbClr val="999999"/>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999999"/>
              </a:buClr>
              <a:buSzPts val="1000"/>
              <a:buFont typeface="Mada"/>
              <a:buChar char="●"/>
            </a:pPr>
            <a:r>
              <a:rPr lang="en-GB" sz="1000">
                <a:solidFill>
                  <a:srgbClr val="999999"/>
                </a:solidFill>
                <a:highlight>
                  <a:srgbClr val="FFFFFF"/>
                </a:highlight>
                <a:latin typeface="Mada"/>
                <a:ea typeface="Mada"/>
                <a:cs typeface="Mada"/>
                <a:sym typeface="Mada"/>
              </a:rPr>
              <a:t>Indications for surgery: Obstruction, fistula, mass lesions, perforation, massive hemorrhage.</a:t>
            </a:r>
            <a:r>
              <a:rPr baseline="30000" lang="en-GB" sz="1000">
                <a:solidFill>
                  <a:srgbClr val="999999"/>
                </a:solidFill>
                <a:highlight>
                  <a:srgbClr val="FFFFFF"/>
                </a:highlight>
                <a:latin typeface="Mada"/>
                <a:ea typeface="Mada"/>
                <a:cs typeface="Mada"/>
                <a:sym typeface="Mada"/>
              </a:rPr>
              <a:t>3</a:t>
            </a:r>
            <a:endParaRPr baseline="30000" sz="1000">
              <a:solidFill>
                <a:srgbClr val="999999"/>
              </a:solidFill>
              <a:highlight>
                <a:srgbClr val="FFFFFF"/>
              </a:highlight>
              <a:latin typeface="Mada"/>
              <a:ea typeface="Mada"/>
              <a:cs typeface="Mada"/>
              <a:sym typeface="Mada"/>
            </a:endParaRPr>
          </a:p>
          <a:p>
            <a:pPr indent="0" lvl="0" marL="457200" rtl="0" algn="l">
              <a:spcBef>
                <a:spcPts val="1200"/>
              </a:spcBef>
              <a:spcAft>
                <a:spcPts val="0"/>
              </a:spcAft>
              <a:buNone/>
            </a:pPr>
            <a:r>
              <a:t/>
            </a:r>
            <a:endParaRPr sz="1000">
              <a:solidFill>
                <a:srgbClr val="999999"/>
              </a:solidFill>
              <a:highlight>
                <a:srgbClr val="FFFFFF"/>
              </a:highlight>
              <a:latin typeface="Mada"/>
              <a:ea typeface="Mada"/>
              <a:cs typeface="Mada"/>
              <a:sym typeface="Mada"/>
            </a:endParaRPr>
          </a:p>
        </p:txBody>
      </p:sp>
      <p:sp>
        <p:nvSpPr>
          <p:cNvPr id="3001" name="Google Shape;3001;p41"/>
          <p:cNvSpPr/>
          <p:nvPr/>
        </p:nvSpPr>
        <p:spPr>
          <a:xfrm>
            <a:off x="366900" y="903675"/>
            <a:ext cx="6798600" cy="12312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p:nvPr/>
        </p:nvSpPr>
        <p:spPr>
          <a:xfrm>
            <a:off x="5245611" y="1704925"/>
            <a:ext cx="2184000" cy="16728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8"/>
              </a:solidFill>
              <a:latin typeface="Mada"/>
              <a:ea typeface="Mada"/>
              <a:cs typeface="Mada"/>
              <a:sym typeface="Mada"/>
            </a:endParaRPr>
          </a:p>
        </p:txBody>
      </p:sp>
      <p:sp>
        <p:nvSpPr>
          <p:cNvPr id="92" name="Google Shape;92;p15"/>
          <p:cNvSpPr/>
          <p:nvPr/>
        </p:nvSpPr>
        <p:spPr>
          <a:xfrm>
            <a:off x="81489" y="1704925"/>
            <a:ext cx="2075100" cy="16728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8"/>
              </a:solidFill>
              <a:latin typeface="Mada"/>
              <a:ea typeface="Mada"/>
              <a:cs typeface="Mada"/>
              <a:sym typeface="Mada"/>
            </a:endParaRPr>
          </a:p>
        </p:txBody>
      </p:sp>
      <p:sp>
        <p:nvSpPr>
          <p:cNvPr id="93" name="Google Shape;93;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p15"/>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95" name="Google Shape;95;p15"/>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Abdominal Pain</a:t>
            </a:r>
            <a:endParaRPr baseline="30000" sz="2200"/>
          </a:p>
        </p:txBody>
      </p:sp>
      <p:grpSp>
        <p:nvGrpSpPr>
          <p:cNvPr id="96" name="Google Shape;96;p15"/>
          <p:cNvGrpSpPr/>
          <p:nvPr/>
        </p:nvGrpSpPr>
        <p:grpSpPr>
          <a:xfrm>
            <a:off x="323344" y="732590"/>
            <a:ext cx="467181" cy="476434"/>
            <a:chOff x="2410712" y="2415450"/>
            <a:chExt cx="312600" cy="312600"/>
          </a:xfrm>
        </p:grpSpPr>
        <p:sp>
          <p:nvSpPr>
            <p:cNvPr id="97" name="Google Shape;97;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15"/>
          <p:cNvSpPr txBox="1"/>
          <p:nvPr/>
        </p:nvSpPr>
        <p:spPr>
          <a:xfrm>
            <a:off x="780625" y="7592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Peritoneum:</a:t>
            </a:r>
            <a:endParaRPr b="1" sz="1800">
              <a:solidFill>
                <a:srgbClr val="006D77"/>
              </a:solidFill>
              <a:highlight>
                <a:srgbClr val="EDF9F9"/>
              </a:highlight>
              <a:latin typeface="Lora"/>
              <a:ea typeface="Lora"/>
              <a:cs typeface="Lora"/>
              <a:sym typeface="Lora"/>
            </a:endParaRPr>
          </a:p>
        </p:txBody>
      </p:sp>
      <p:sp>
        <p:nvSpPr>
          <p:cNvPr id="100" name="Google Shape;100;p15"/>
          <p:cNvSpPr txBox="1"/>
          <p:nvPr/>
        </p:nvSpPr>
        <p:spPr>
          <a:xfrm>
            <a:off x="415942" y="1270288"/>
            <a:ext cx="7065600" cy="3222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Abdominal wall is a complex structure. It not about few muscles, aponeurosis and peritoneum, It is more complex than this</a:t>
            </a:r>
            <a:r>
              <a:rPr lang="en-GB" sz="1000">
                <a:solidFill>
                  <a:srgbClr val="6AA84F"/>
                </a:solidFill>
                <a:latin typeface="Mada"/>
                <a:ea typeface="Mada"/>
                <a:cs typeface="Mada"/>
                <a:sym typeface="Mada"/>
              </a:rPr>
              <a:t>.</a:t>
            </a:r>
            <a:endParaRPr b="1" sz="1000">
              <a:solidFill>
                <a:schemeClr val="dk1"/>
              </a:solidFill>
              <a:latin typeface="Mada"/>
              <a:ea typeface="Mada"/>
              <a:cs typeface="Mada"/>
              <a:sym typeface="Mada"/>
            </a:endParaRPr>
          </a:p>
        </p:txBody>
      </p:sp>
      <p:pic>
        <p:nvPicPr>
          <p:cNvPr id="101" name="Google Shape;101;p15"/>
          <p:cNvPicPr preferRelativeResize="0"/>
          <p:nvPr/>
        </p:nvPicPr>
        <p:blipFill>
          <a:blip r:embed="rId3">
            <a:alphaModFix/>
          </a:blip>
          <a:stretch>
            <a:fillRect/>
          </a:stretch>
        </p:blipFill>
        <p:spPr>
          <a:xfrm>
            <a:off x="2263444" y="1974475"/>
            <a:ext cx="1922725" cy="1357334"/>
          </a:xfrm>
          <a:prstGeom prst="rect">
            <a:avLst/>
          </a:prstGeom>
          <a:noFill/>
          <a:ln>
            <a:noFill/>
          </a:ln>
        </p:spPr>
      </p:pic>
      <p:pic>
        <p:nvPicPr>
          <p:cNvPr id="102" name="Google Shape;102;p15"/>
          <p:cNvPicPr preferRelativeResize="0"/>
          <p:nvPr/>
        </p:nvPicPr>
        <p:blipFill>
          <a:blip r:embed="rId4">
            <a:alphaModFix/>
          </a:blip>
          <a:stretch>
            <a:fillRect/>
          </a:stretch>
        </p:blipFill>
        <p:spPr>
          <a:xfrm>
            <a:off x="4293080" y="1788101"/>
            <a:ext cx="845617" cy="1581700"/>
          </a:xfrm>
          <a:prstGeom prst="rect">
            <a:avLst/>
          </a:prstGeom>
          <a:noFill/>
          <a:ln>
            <a:noFill/>
          </a:ln>
        </p:spPr>
      </p:pic>
      <p:sp>
        <p:nvSpPr>
          <p:cNvPr id="103" name="Google Shape;103;p15"/>
          <p:cNvSpPr txBox="1"/>
          <p:nvPr/>
        </p:nvSpPr>
        <p:spPr>
          <a:xfrm>
            <a:off x="81489" y="1832525"/>
            <a:ext cx="2144700" cy="1416000"/>
          </a:xfrm>
          <a:prstGeom prst="rect">
            <a:avLst/>
          </a:prstGeom>
          <a:noFill/>
          <a:ln>
            <a:noFill/>
          </a:ln>
        </p:spPr>
        <p:txBody>
          <a:bodyPr anchorCtr="0" anchor="t" bIns="91425" lIns="91425" spcFirstLastPara="1" rIns="91425" wrap="square" tIns="91425">
            <a:spAutoFit/>
          </a:bodyPr>
          <a:lstStyle/>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Peritoneum work as a bag</a:t>
            </a:r>
            <a:r>
              <a:rPr lang="en-GB"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152400" lvl="0" marL="360000" rtl="0" algn="l">
              <a:lnSpc>
                <a:spcPct val="125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Greater sac (intra-peritoneal organs): Stomach, small bowel, T.colon, Sigmoid, upper rectum</a:t>
            </a:r>
            <a:endParaRPr sz="900">
              <a:solidFill>
                <a:srgbClr val="6AA84F"/>
              </a:solidFill>
              <a:latin typeface="Mada"/>
              <a:ea typeface="Mada"/>
              <a:cs typeface="Mada"/>
              <a:sym typeface="Mada"/>
            </a:endParaRPr>
          </a:p>
          <a:p>
            <a:pPr indent="-152400" lvl="0" marL="360000" rtl="0" algn="l">
              <a:lnSpc>
                <a:spcPct val="125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Lesser sac (retro-peritoneal organs): left &amp; right side colon, mid &amp; lower rectum and pancreas</a:t>
            </a:r>
            <a:endParaRPr sz="900">
              <a:solidFill>
                <a:srgbClr val="6AA84F"/>
              </a:solidFill>
              <a:latin typeface="Mada"/>
              <a:ea typeface="Mada"/>
              <a:cs typeface="Mada"/>
              <a:sym typeface="Mada"/>
            </a:endParaRPr>
          </a:p>
        </p:txBody>
      </p:sp>
      <p:sp>
        <p:nvSpPr>
          <p:cNvPr id="104" name="Google Shape;104;p15"/>
          <p:cNvSpPr txBox="1"/>
          <p:nvPr/>
        </p:nvSpPr>
        <p:spPr>
          <a:xfrm>
            <a:off x="5165839" y="1784388"/>
            <a:ext cx="2341500" cy="1589100"/>
          </a:xfrm>
          <a:prstGeom prst="rect">
            <a:avLst/>
          </a:prstGeom>
          <a:noFill/>
          <a:ln>
            <a:noFill/>
          </a:ln>
        </p:spPr>
        <p:txBody>
          <a:bodyPr anchorCtr="0" anchor="t" bIns="91425" lIns="91425" spcFirstLastPara="1" rIns="91425" wrap="square" tIns="91425">
            <a:spAutoFit/>
          </a:bodyPr>
          <a:lstStyle/>
          <a:p>
            <a:pPr indent="-158750" lvl="0" marL="179999"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Peritoneum </a:t>
            </a:r>
            <a:r>
              <a:rPr lang="en-GB" sz="1000">
                <a:solidFill>
                  <a:srgbClr val="6AA84F"/>
                </a:solidFill>
                <a:latin typeface="Mada"/>
                <a:ea typeface="Mada"/>
                <a:cs typeface="Mada"/>
                <a:sym typeface="Mada"/>
              </a:rPr>
              <a:t>consist of two layers</a:t>
            </a:r>
            <a:r>
              <a:rPr lang="en-GB" sz="1000">
                <a:solidFill>
                  <a:srgbClr val="6AA84F"/>
                </a:solidFill>
                <a:latin typeface="Mada"/>
                <a:ea typeface="Mada"/>
                <a:cs typeface="Mada"/>
                <a:sym typeface="Mada"/>
              </a:rPr>
              <a:t>:</a:t>
            </a:r>
            <a:endParaRPr sz="900">
              <a:solidFill>
                <a:srgbClr val="6AA84F"/>
              </a:solidFill>
              <a:latin typeface="Mada"/>
              <a:ea typeface="Mada"/>
              <a:cs typeface="Mada"/>
              <a:sym typeface="Mada"/>
            </a:endParaRPr>
          </a:p>
          <a:p>
            <a:pPr indent="-152400" lvl="0" marL="360000" rtl="0" algn="l">
              <a:lnSpc>
                <a:spcPct val="125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Visceral: Lining the organs ( all, aside of the spleen and lower part of esophagus). nerve endings are mostly all </a:t>
            </a:r>
            <a:r>
              <a:rPr b="1" lang="en-GB" sz="900">
                <a:solidFill>
                  <a:srgbClr val="6AA84F"/>
                </a:solidFill>
                <a:latin typeface="Mada"/>
                <a:ea typeface="Mada"/>
                <a:cs typeface="Mada"/>
                <a:sym typeface="Mada"/>
              </a:rPr>
              <a:t>autonomic nerve endings</a:t>
            </a:r>
            <a:endParaRPr b="1" sz="900">
              <a:solidFill>
                <a:srgbClr val="6AA84F"/>
              </a:solidFill>
              <a:latin typeface="Mada"/>
              <a:ea typeface="Mada"/>
              <a:cs typeface="Mada"/>
              <a:sym typeface="Mada"/>
            </a:endParaRPr>
          </a:p>
          <a:p>
            <a:pPr indent="-152400" lvl="0" marL="360000" rtl="0" algn="l">
              <a:lnSpc>
                <a:spcPct val="125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Parietal: Lining the sides toward the abdominal wall. Here we have muscle nerves passing </a:t>
            </a:r>
            <a:r>
              <a:rPr b="1" lang="en-GB" sz="900">
                <a:solidFill>
                  <a:srgbClr val="6AA84F"/>
                </a:solidFill>
                <a:latin typeface="Mada"/>
                <a:ea typeface="Mada"/>
                <a:cs typeface="Mada"/>
                <a:sym typeface="Mada"/>
              </a:rPr>
              <a:t>(somatic)</a:t>
            </a:r>
            <a:endParaRPr b="1" sz="900">
              <a:solidFill>
                <a:srgbClr val="6AA84F"/>
              </a:solidFill>
              <a:latin typeface="Mada"/>
              <a:ea typeface="Mada"/>
              <a:cs typeface="Mada"/>
              <a:sym typeface="Mada"/>
            </a:endParaRPr>
          </a:p>
        </p:txBody>
      </p:sp>
      <p:sp>
        <p:nvSpPr>
          <p:cNvPr id="105" name="Google Shape;105;p15"/>
          <p:cNvSpPr/>
          <p:nvPr/>
        </p:nvSpPr>
        <p:spPr>
          <a:xfrm flipH="1">
            <a:off x="5958825" y="4389311"/>
            <a:ext cx="938087" cy="452997"/>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p:nvPr/>
        </p:nvSpPr>
        <p:spPr>
          <a:xfrm flipH="1">
            <a:off x="472425" y="4389311"/>
            <a:ext cx="938087" cy="452997"/>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 name="Google Shape;107;p15"/>
          <p:cNvCxnSpPr/>
          <p:nvPr/>
        </p:nvCxnSpPr>
        <p:spPr>
          <a:xfrm>
            <a:off x="1107114" y="4590566"/>
            <a:ext cx="2184000" cy="18900"/>
          </a:xfrm>
          <a:prstGeom prst="straightConnector1">
            <a:avLst/>
          </a:prstGeom>
          <a:noFill/>
          <a:ln cap="flat" cmpd="sng" w="19050">
            <a:solidFill>
              <a:srgbClr val="FADED2"/>
            </a:solidFill>
            <a:prstDash val="dash"/>
            <a:round/>
            <a:headEnd len="med" w="med" type="none"/>
            <a:tailEnd len="med" w="med" type="oval"/>
          </a:ln>
        </p:spPr>
      </p:cxnSp>
      <p:cxnSp>
        <p:nvCxnSpPr>
          <p:cNvPr id="108" name="Google Shape;108;p15"/>
          <p:cNvCxnSpPr/>
          <p:nvPr/>
        </p:nvCxnSpPr>
        <p:spPr>
          <a:xfrm rot="10800000">
            <a:off x="4176839" y="4609366"/>
            <a:ext cx="1922700" cy="12900"/>
          </a:xfrm>
          <a:prstGeom prst="straightConnector1">
            <a:avLst/>
          </a:prstGeom>
          <a:noFill/>
          <a:ln cap="flat" cmpd="sng" w="19050">
            <a:solidFill>
              <a:srgbClr val="FADED2"/>
            </a:solidFill>
            <a:prstDash val="dash"/>
            <a:round/>
            <a:headEnd len="med" w="med" type="none"/>
            <a:tailEnd len="med" w="med" type="oval"/>
          </a:ln>
        </p:spPr>
      </p:cxnSp>
      <p:sp>
        <p:nvSpPr>
          <p:cNvPr id="109" name="Google Shape;109;p15"/>
          <p:cNvSpPr/>
          <p:nvPr/>
        </p:nvSpPr>
        <p:spPr>
          <a:xfrm rot="-8769381">
            <a:off x="2938736" y="4221733"/>
            <a:ext cx="1391856" cy="1396881"/>
          </a:xfrm>
          <a:custGeom>
            <a:rect b="b" l="l" r="r" t="t"/>
            <a:pathLst>
              <a:path extrusionOk="0" h="59758" w="59789">
                <a:moveTo>
                  <a:pt x="29880" y="0"/>
                </a:moveTo>
                <a:cubicBezTo>
                  <a:pt x="13375" y="0"/>
                  <a:pt x="1" y="13374"/>
                  <a:pt x="1" y="29879"/>
                </a:cubicBezTo>
                <a:cubicBezTo>
                  <a:pt x="1" y="46384"/>
                  <a:pt x="13375" y="59758"/>
                  <a:pt x="29880" y="59758"/>
                </a:cubicBezTo>
                <a:cubicBezTo>
                  <a:pt x="46384" y="59758"/>
                  <a:pt x="59759" y="46384"/>
                  <a:pt x="59789" y="29879"/>
                </a:cubicBezTo>
                <a:cubicBezTo>
                  <a:pt x="59789" y="28481"/>
                  <a:pt x="58634" y="27356"/>
                  <a:pt x="57266" y="27356"/>
                </a:cubicBezTo>
                <a:cubicBezTo>
                  <a:pt x="55868" y="27356"/>
                  <a:pt x="54743" y="28481"/>
                  <a:pt x="54743" y="29879"/>
                </a:cubicBezTo>
                <a:cubicBezTo>
                  <a:pt x="54743" y="39940"/>
                  <a:pt x="48694" y="48998"/>
                  <a:pt x="39393" y="52828"/>
                </a:cubicBezTo>
                <a:cubicBezTo>
                  <a:pt x="36320" y="54107"/>
                  <a:pt x="33089" y="54729"/>
                  <a:pt x="29884" y="54729"/>
                </a:cubicBezTo>
                <a:cubicBezTo>
                  <a:pt x="23422" y="54729"/>
                  <a:pt x="17065" y="52202"/>
                  <a:pt x="12311" y="47448"/>
                </a:cubicBezTo>
                <a:cubicBezTo>
                  <a:pt x="5229" y="40335"/>
                  <a:pt x="3101" y="29666"/>
                  <a:pt x="6931" y="20365"/>
                </a:cubicBezTo>
                <a:cubicBezTo>
                  <a:pt x="10791" y="11094"/>
                  <a:pt x="19849" y="5046"/>
                  <a:pt x="29880" y="5046"/>
                </a:cubicBezTo>
                <a:cubicBezTo>
                  <a:pt x="31278" y="5046"/>
                  <a:pt x="32402" y="3921"/>
                  <a:pt x="32402" y="2523"/>
                </a:cubicBezTo>
                <a:cubicBezTo>
                  <a:pt x="32402" y="1125"/>
                  <a:pt x="31278" y="0"/>
                  <a:pt x="2988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5"/>
          <p:cNvSpPr txBox="1"/>
          <p:nvPr/>
        </p:nvSpPr>
        <p:spPr>
          <a:xfrm>
            <a:off x="472414" y="4373516"/>
            <a:ext cx="938100" cy="4530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500">
                <a:solidFill>
                  <a:srgbClr val="E29578"/>
                </a:solidFill>
                <a:latin typeface="Mada"/>
                <a:ea typeface="Mada"/>
                <a:cs typeface="Mada"/>
                <a:sym typeface="Mada"/>
              </a:rPr>
              <a:t>Parietal</a:t>
            </a:r>
            <a:endParaRPr sz="1700">
              <a:solidFill>
                <a:srgbClr val="E29578"/>
              </a:solidFill>
              <a:latin typeface="Playfair Display"/>
              <a:ea typeface="Playfair Display"/>
              <a:cs typeface="Playfair Display"/>
              <a:sym typeface="Playfair Display"/>
            </a:endParaRPr>
          </a:p>
        </p:txBody>
      </p:sp>
      <p:sp>
        <p:nvSpPr>
          <p:cNvPr id="111" name="Google Shape;111;p15"/>
          <p:cNvSpPr txBox="1"/>
          <p:nvPr/>
        </p:nvSpPr>
        <p:spPr>
          <a:xfrm>
            <a:off x="5997764" y="4418953"/>
            <a:ext cx="878100" cy="4530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500">
                <a:solidFill>
                  <a:srgbClr val="E29578"/>
                </a:solidFill>
                <a:latin typeface="Mada"/>
                <a:ea typeface="Mada"/>
                <a:cs typeface="Mada"/>
                <a:sym typeface="Mada"/>
              </a:rPr>
              <a:t>Visceral</a:t>
            </a:r>
            <a:endParaRPr baseline="30000" sz="1700">
              <a:solidFill>
                <a:srgbClr val="E29578"/>
              </a:solidFill>
              <a:latin typeface="Playfair Display"/>
              <a:ea typeface="Playfair Display"/>
              <a:cs typeface="Playfair Display"/>
              <a:sym typeface="Playfair Display"/>
            </a:endParaRPr>
          </a:p>
        </p:txBody>
      </p:sp>
      <p:grpSp>
        <p:nvGrpSpPr>
          <p:cNvPr id="112" name="Google Shape;112;p15"/>
          <p:cNvGrpSpPr/>
          <p:nvPr/>
        </p:nvGrpSpPr>
        <p:grpSpPr>
          <a:xfrm>
            <a:off x="313633" y="3692718"/>
            <a:ext cx="467181" cy="476434"/>
            <a:chOff x="2410712" y="2415450"/>
            <a:chExt cx="312600" cy="312600"/>
          </a:xfrm>
        </p:grpSpPr>
        <p:sp>
          <p:nvSpPr>
            <p:cNvPr id="113" name="Google Shape;113;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 name="Google Shape;115;p15"/>
          <p:cNvSpPr txBox="1"/>
          <p:nvPr/>
        </p:nvSpPr>
        <p:spPr>
          <a:xfrm>
            <a:off x="770914" y="3719353"/>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Types of abdominal pain</a:t>
            </a:r>
            <a:endParaRPr b="1" sz="1800">
              <a:solidFill>
                <a:srgbClr val="006D77"/>
              </a:solidFill>
              <a:highlight>
                <a:srgbClr val="EDF9F9"/>
              </a:highlight>
              <a:latin typeface="Lora"/>
              <a:ea typeface="Lora"/>
              <a:cs typeface="Lora"/>
              <a:sym typeface="Lora"/>
            </a:endParaRPr>
          </a:p>
        </p:txBody>
      </p:sp>
      <p:sp>
        <p:nvSpPr>
          <p:cNvPr id="116" name="Google Shape;116;p15"/>
          <p:cNvSpPr/>
          <p:nvPr/>
        </p:nvSpPr>
        <p:spPr>
          <a:xfrm>
            <a:off x="175164" y="6470270"/>
            <a:ext cx="7199400" cy="723300"/>
          </a:xfrm>
          <a:prstGeom prst="roundRect">
            <a:avLst>
              <a:gd fmla="val 16667"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117" name="Google Shape;117;p15"/>
          <p:cNvSpPr txBox="1"/>
          <p:nvPr/>
        </p:nvSpPr>
        <p:spPr>
          <a:xfrm>
            <a:off x="213477" y="6470278"/>
            <a:ext cx="71619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900">
                <a:solidFill>
                  <a:srgbClr val="1C4588"/>
                </a:solidFill>
                <a:latin typeface="Mada"/>
                <a:ea typeface="Mada"/>
                <a:cs typeface="Mada"/>
                <a:sym typeface="Mada"/>
              </a:rPr>
              <a:t>Although the division of abdominal pain into visceral and somatic pain is useful, it is important to realise that some pathological conditions will result in a mixed picture. For example, acute appendicitis classically presents with acute abdominal pain that is initially felt in the umbilical area </a:t>
            </a:r>
            <a:r>
              <a:rPr b="1" lang="en-GB" sz="900">
                <a:solidFill>
                  <a:srgbClr val="1C4588"/>
                </a:solidFill>
                <a:latin typeface="Mada"/>
                <a:ea typeface="Mada"/>
                <a:cs typeface="Mada"/>
                <a:sym typeface="Mada"/>
              </a:rPr>
              <a:t>(referred pain)</a:t>
            </a:r>
            <a:r>
              <a:rPr lang="en-GB" sz="900">
                <a:solidFill>
                  <a:srgbClr val="1C4588"/>
                </a:solidFill>
                <a:latin typeface="Mada"/>
                <a:ea typeface="Mada"/>
                <a:cs typeface="Mada"/>
                <a:sym typeface="Mada"/>
              </a:rPr>
              <a:t> resulting from appendicular obstruction, which gradually localises to the right iliac fossa and becomes sharper in nature as the overlying parietal peritoneum becomes inflamed.</a:t>
            </a:r>
            <a:endParaRPr sz="900">
              <a:solidFill>
                <a:srgbClr val="1C4588"/>
              </a:solidFill>
              <a:latin typeface="Mada"/>
              <a:ea typeface="Mada"/>
              <a:cs typeface="Mada"/>
              <a:sym typeface="Mada"/>
            </a:endParaRPr>
          </a:p>
        </p:txBody>
      </p:sp>
      <p:sp>
        <p:nvSpPr>
          <p:cNvPr id="118" name="Google Shape;118;p15"/>
          <p:cNvSpPr txBox="1"/>
          <p:nvPr/>
        </p:nvSpPr>
        <p:spPr>
          <a:xfrm>
            <a:off x="175164" y="4772645"/>
            <a:ext cx="3019800" cy="14586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Somatic pain (parietal): </a:t>
            </a:r>
            <a:r>
              <a:rPr lang="en-GB" sz="1000">
                <a:solidFill>
                  <a:srgbClr val="9E9E9E"/>
                </a:solidFill>
                <a:latin typeface="Mada"/>
                <a:ea typeface="Mada"/>
                <a:cs typeface="Mada"/>
                <a:sym typeface="Mada"/>
              </a:rPr>
              <a:t> </a:t>
            </a:r>
            <a:r>
              <a:rPr lang="en-GB" sz="1000">
                <a:solidFill>
                  <a:srgbClr val="1C4588"/>
                </a:solidFill>
                <a:latin typeface="Mada"/>
                <a:ea typeface="Mada"/>
                <a:cs typeface="Mada"/>
                <a:sym typeface="Mada"/>
              </a:rPr>
              <a:t>is classically described as sharp or knife-like in nature, and is usually well localized to the affected area. </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can come from pertominum which </a:t>
            </a:r>
            <a:r>
              <a:rPr lang="en-GB" sz="1000">
                <a:solidFill>
                  <a:srgbClr val="1C4588"/>
                </a:solidFill>
                <a:latin typeface="Mada"/>
                <a:ea typeface="Mada"/>
                <a:cs typeface="Mada"/>
                <a:sym typeface="Mada"/>
              </a:rPr>
              <a:t>is </a:t>
            </a:r>
            <a:r>
              <a:rPr b="1" lang="en-GB" sz="1000">
                <a:solidFill>
                  <a:srgbClr val="1C4588"/>
                </a:solidFill>
                <a:latin typeface="Mada"/>
                <a:ea typeface="Mada"/>
                <a:cs typeface="Mada"/>
                <a:sym typeface="Mada"/>
              </a:rPr>
              <a:t>sensitive</a:t>
            </a:r>
            <a:r>
              <a:rPr lang="en-GB" sz="1000">
                <a:solidFill>
                  <a:srgbClr val="1C4588"/>
                </a:solidFill>
                <a:latin typeface="Mada"/>
                <a:ea typeface="Mada"/>
                <a:cs typeface="Mada"/>
                <a:sym typeface="Mada"/>
              </a:rPr>
              <a:t> to mechanical, thermal or chemical stimulation, so when irritated, a reflex contraction of muscles, causing guarding (and hyperaesthesia of skin).</a:t>
            </a:r>
            <a:r>
              <a:rPr baseline="30000" lang="en-GB" sz="1000">
                <a:solidFill>
                  <a:srgbClr val="1C4588"/>
                </a:solidFill>
                <a:latin typeface="Mada"/>
                <a:ea typeface="Mada"/>
                <a:cs typeface="Mada"/>
                <a:sym typeface="Mada"/>
              </a:rPr>
              <a:t>1</a:t>
            </a:r>
            <a:endParaRPr baseline="30000" sz="1000">
              <a:solidFill>
                <a:srgbClr val="1C4588"/>
              </a:solidFill>
              <a:latin typeface="Mada"/>
              <a:ea typeface="Mada"/>
              <a:cs typeface="Mada"/>
              <a:sym typeface="Mada"/>
            </a:endParaRPr>
          </a:p>
        </p:txBody>
      </p:sp>
      <p:sp>
        <p:nvSpPr>
          <p:cNvPr id="119" name="Google Shape;119;p15"/>
          <p:cNvSpPr txBox="1"/>
          <p:nvPr/>
        </p:nvSpPr>
        <p:spPr>
          <a:xfrm>
            <a:off x="4252714" y="4772645"/>
            <a:ext cx="3412200" cy="14586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Visceral pain (referred)</a:t>
            </a:r>
            <a:r>
              <a:rPr b="1" baseline="30000" lang="en-GB" sz="1000">
                <a:solidFill>
                  <a:schemeClr val="dk1"/>
                </a:solidFill>
                <a:latin typeface="Mada"/>
                <a:ea typeface="Mada"/>
                <a:cs typeface="Mada"/>
                <a:sym typeface="Mada"/>
              </a:rPr>
              <a:t>2</a:t>
            </a:r>
            <a:r>
              <a:rPr lang="en-GB" sz="1000">
                <a:solidFill>
                  <a:srgbClr val="1C4588"/>
                </a:solidFill>
                <a:latin typeface="Mada"/>
                <a:ea typeface="Mada"/>
                <a:cs typeface="Mada"/>
                <a:sym typeface="Mada"/>
              </a:rPr>
              <a:t> is typically described as dull and deep seated. It is usually localized </a:t>
            </a:r>
            <a:r>
              <a:rPr lang="en-GB" sz="1000">
                <a:solidFill>
                  <a:srgbClr val="1C4588"/>
                </a:solidFill>
                <a:latin typeface="Mada"/>
                <a:ea typeface="Mada"/>
                <a:cs typeface="Mada"/>
                <a:sym typeface="Mada"/>
              </a:rPr>
              <a:t>poorly and </a:t>
            </a:r>
            <a:r>
              <a:rPr lang="en-GB" sz="1000">
                <a:solidFill>
                  <a:srgbClr val="1C4588"/>
                </a:solidFill>
                <a:latin typeface="Mada"/>
                <a:ea typeface="Mada"/>
                <a:cs typeface="Mada"/>
                <a:sym typeface="Mada"/>
              </a:rPr>
              <a:t>vaguely to the area occupied by the viscus during development.</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b="1" lang="en-GB" sz="1000">
                <a:solidFill>
                  <a:srgbClr val="1C4588"/>
                </a:solidFill>
                <a:latin typeface="Mada"/>
                <a:ea typeface="Mada"/>
                <a:cs typeface="Mada"/>
                <a:sym typeface="Mada"/>
              </a:rPr>
              <a:t>insensitive</a:t>
            </a:r>
            <a:r>
              <a:rPr lang="en-GB" sz="1000">
                <a:solidFill>
                  <a:srgbClr val="1C4588"/>
                </a:solidFill>
                <a:latin typeface="Mada"/>
                <a:ea typeface="Mada"/>
                <a:cs typeface="Mada"/>
                <a:sym typeface="Mada"/>
              </a:rPr>
              <a:t> to mechanical, thermal, or chemical stimulation. </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rgbClr val="1C4588"/>
                </a:solidFill>
                <a:latin typeface="Mada"/>
                <a:ea typeface="Mada"/>
                <a:cs typeface="Mada"/>
                <a:sym typeface="Mada"/>
              </a:rPr>
              <a:t>However, they are sensitive to </a:t>
            </a:r>
            <a:r>
              <a:rPr b="1" lang="en-GB" sz="1000">
                <a:solidFill>
                  <a:srgbClr val="1C4588"/>
                </a:solidFill>
                <a:latin typeface="Mada"/>
                <a:ea typeface="Mada"/>
                <a:cs typeface="Mada"/>
                <a:sym typeface="Mada"/>
              </a:rPr>
              <a:t>tension</a:t>
            </a:r>
            <a:r>
              <a:rPr lang="en-GB" sz="1000">
                <a:solidFill>
                  <a:srgbClr val="1C4588"/>
                </a:solidFill>
                <a:latin typeface="Mada"/>
                <a:ea typeface="Mada"/>
                <a:cs typeface="Mada"/>
                <a:sym typeface="Mada"/>
              </a:rPr>
              <a:t>, visceral muscle </a:t>
            </a:r>
            <a:r>
              <a:rPr b="1" lang="en-GB" sz="1000">
                <a:solidFill>
                  <a:srgbClr val="1C4588"/>
                </a:solidFill>
                <a:latin typeface="Mada"/>
                <a:ea typeface="Mada"/>
                <a:cs typeface="Mada"/>
                <a:sym typeface="Mada"/>
              </a:rPr>
              <a:t>spasm</a:t>
            </a:r>
            <a:r>
              <a:rPr lang="en-GB" sz="1000">
                <a:solidFill>
                  <a:srgbClr val="1C4588"/>
                </a:solidFill>
                <a:latin typeface="Mada"/>
                <a:ea typeface="Mada"/>
                <a:cs typeface="Mada"/>
                <a:sym typeface="Mada"/>
              </a:rPr>
              <a:t> (colicy pain</a:t>
            </a:r>
            <a:r>
              <a:rPr baseline="30000" lang="en-GB" sz="1000">
                <a:solidFill>
                  <a:srgbClr val="1C4588"/>
                </a:solidFill>
                <a:latin typeface="Mada"/>
                <a:ea typeface="Mada"/>
                <a:cs typeface="Mada"/>
                <a:sym typeface="Mada"/>
              </a:rPr>
              <a:t>3</a:t>
            </a:r>
            <a:r>
              <a:rPr lang="en-GB" sz="1000">
                <a:solidFill>
                  <a:srgbClr val="1C4588"/>
                </a:solidFill>
                <a:latin typeface="Mada"/>
                <a:ea typeface="Mada"/>
                <a:cs typeface="Mada"/>
                <a:sym typeface="Mada"/>
              </a:rPr>
              <a:t>) and </a:t>
            </a:r>
            <a:r>
              <a:rPr b="1" lang="en-GB" sz="1000">
                <a:solidFill>
                  <a:srgbClr val="1C4588"/>
                </a:solidFill>
                <a:latin typeface="Mada"/>
                <a:ea typeface="Mada"/>
                <a:cs typeface="Mada"/>
                <a:sym typeface="Mada"/>
              </a:rPr>
              <a:t>ischaemia</a:t>
            </a:r>
            <a:r>
              <a:rPr lang="en-GB" sz="1000">
                <a:solidFill>
                  <a:srgbClr val="1C4588"/>
                </a:solidFill>
                <a:latin typeface="Mada"/>
                <a:ea typeface="Mada"/>
                <a:cs typeface="Mada"/>
                <a:sym typeface="Mada"/>
              </a:rPr>
              <a:t>.</a:t>
            </a:r>
            <a:endParaRPr sz="1000">
              <a:solidFill>
                <a:srgbClr val="1C4588"/>
              </a:solidFill>
              <a:latin typeface="Mada"/>
              <a:ea typeface="Mada"/>
              <a:cs typeface="Mada"/>
              <a:sym typeface="Mada"/>
            </a:endParaRPr>
          </a:p>
        </p:txBody>
      </p:sp>
      <p:grpSp>
        <p:nvGrpSpPr>
          <p:cNvPr id="120" name="Google Shape;120;p15"/>
          <p:cNvGrpSpPr/>
          <p:nvPr/>
        </p:nvGrpSpPr>
        <p:grpSpPr>
          <a:xfrm>
            <a:off x="3194941" y="4418796"/>
            <a:ext cx="923952" cy="960715"/>
            <a:chOff x="775174" y="3761826"/>
            <a:chExt cx="818671" cy="836423"/>
          </a:xfrm>
        </p:grpSpPr>
        <p:sp>
          <p:nvSpPr>
            <p:cNvPr id="121" name="Google Shape;121;p15"/>
            <p:cNvSpPr/>
            <p:nvPr/>
          </p:nvSpPr>
          <p:spPr>
            <a:xfrm>
              <a:off x="775174" y="3779490"/>
              <a:ext cx="818671" cy="818463"/>
            </a:xfrm>
            <a:custGeom>
              <a:rect b="b" l="l" r="r" t="t"/>
              <a:pathLst>
                <a:path extrusionOk="0" h="94538" w="94562">
                  <a:moveTo>
                    <a:pt x="47269" y="1"/>
                  </a:moveTo>
                  <a:cubicBezTo>
                    <a:pt x="21178" y="1"/>
                    <a:pt x="0" y="21154"/>
                    <a:pt x="0" y="47269"/>
                  </a:cubicBezTo>
                  <a:cubicBezTo>
                    <a:pt x="0" y="73385"/>
                    <a:pt x="21178" y="94538"/>
                    <a:pt x="47269" y="94538"/>
                  </a:cubicBezTo>
                  <a:cubicBezTo>
                    <a:pt x="73384" y="94538"/>
                    <a:pt x="94562" y="73385"/>
                    <a:pt x="94562" y="47269"/>
                  </a:cubicBezTo>
                  <a:cubicBezTo>
                    <a:pt x="94562" y="21154"/>
                    <a:pt x="73384" y="1"/>
                    <a:pt x="472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5"/>
            <p:cNvSpPr/>
            <p:nvPr/>
          </p:nvSpPr>
          <p:spPr>
            <a:xfrm>
              <a:off x="1136278" y="4245856"/>
              <a:ext cx="96566" cy="108063"/>
            </a:xfrm>
            <a:custGeom>
              <a:rect b="b" l="l" r="r" t="t"/>
              <a:pathLst>
                <a:path extrusionOk="0" h="12482" w="11154">
                  <a:moveTo>
                    <a:pt x="1" y="1"/>
                  </a:moveTo>
                  <a:lnTo>
                    <a:pt x="1" y="12482"/>
                  </a:lnTo>
                  <a:lnTo>
                    <a:pt x="11154" y="12482"/>
                  </a:lnTo>
                  <a:lnTo>
                    <a:pt x="11154" y="1"/>
                  </a:lnTo>
                  <a:close/>
                </a:path>
              </a:pathLst>
            </a:custGeom>
            <a:solidFill>
              <a:srgbClr val="A1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p:nvPr/>
          </p:nvSpPr>
          <p:spPr>
            <a:xfrm>
              <a:off x="949647" y="4024284"/>
              <a:ext cx="94401" cy="107414"/>
            </a:xfrm>
            <a:custGeom>
              <a:rect b="b" l="l" r="r" t="t"/>
              <a:pathLst>
                <a:path extrusionOk="0" h="12407" w="10904">
                  <a:moveTo>
                    <a:pt x="5464" y="0"/>
                  </a:moveTo>
                  <a:cubicBezTo>
                    <a:pt x="2457" y="0"/>
                    <a:pt x="1" y="2757"/>
                    <a:pt x="1" y="6191"/>
                  </a:cubicBezTo>
                  <a:cubicBezTo>
                    <a:pt x="1" y="9625"/>
                    <a:pt x="2457" y="12407"/>
                    <a:pt x="5464" y="12407"/>
                  </a:cubicBezTo>
                  <a:cubicBezTo>
                    <a:pt x="8472" y="12407"/>
                    <a:pt x="10903" y="9625"/>
                    <a:pt x="10903" y="6191"/>
                  </a:cubicBezTo>
                  <a:cubicBezTo>
                    <a:pt x="10903" y="2757"/>
                    <a:pt x="8472" y="0"/>
                    <a:pt x="5464" y="0"/>
                  </a:cubicBezTo>
                  <a:close/>
                </a:path>
              </a:pathLst>
            </a:custGeom>
            <a:solidFill>
              <a:srgbClr val="A1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a:off x="1325082" y="4024284"/>
              <a:ext cx="94176" cy="107414"/>
            </a:xfrm>
            <a:custGeom>
              <a:rect b="b" l="l" r="r" t="t"/>
              <a:pathLst>
                <a:path extrusionOk="0" h="12407" w="10878">
                  <a:moveTo>
                    <a:pt x="5439" y="0"/>
                  </a:moveTo>
                  <a:cubicBezTo>
                    <a:pt x="2431" y="0"/>
                    <a:pt x="0" y="2757"/>
                    <a:pt x="0" y="6191"/>
                  </a:cubicBezTo>
                  <a:cubicBezTo>
                    <a:pt x="0" y="9625"/>
                    <a:pt x="2431" y="12407"/>
                    <a:pt x="5439" y="12407"/>
                  </a:cubicBezTo>
                  <a:cubicBezTo>
                    <a:pt x="8446" y="12407"/>
                    <a:pt x="10877" y="9625"/>
                    <a:pt x="10877" y="6191"/>
                  </a:cubicBezTo>
                  <a:cubicBezTo>
                    <a:pt x="10877" y="2757"/>
                    <a:pt x="8446" y="0"/>
                    <a:pt x="5439" y="0"/>
                  </a:cubicBezTo>
                  <a:close/>
                </a:path>
              </a:pathLst>
            </a:custGeom>
            <a:solidFill>
              <a:srgbClr val="A1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p:nvPr/>
          </p:nvSpPr>
          <p:spPr>
            <a:xfrm>
              <a:off x="983503" y="3838084"/>
              <a:ext cx="402072" cy="425075"/>
            </a:xfrm>
            <a:custGeom>
              <a:rect b="b" l="l" r="r" t="t"/>
              <a:pathLst>
                <a:path extrusionOk="0" h="49099" w="46442">
                  <a:moveTo>
                    <a:pt x="23209" y="1"/>
                  </a:moveTo>
                  <a:cubicBezTo>
                    <a:pt x="8271" y="1"/>
                    <a:pt x="1580" y="6692"/>
                    <a:pt x="1580" y="15840"/>
                  </a:cubicBezTo>
                  <a:cubicBezTo>
                    <a:pt x="1580" y="24988"/>
                    <a:pt x="1" y="49099"/>
                    <a:pt x="23209" y="49099"/>
                  </a:cubicBezTo>
                  <a:cubicBezTo>
                    <a:pt x="46442" y="49099"/>
                    <a:pt x="44863" y="24988"/>
                    <a:pt x="44863" y="15840"/>
                  </a:cubicBezTo>
                  <a:cubicBezTo>
                    <a:pt x="44863" y="6692"/>
                    <a:pt x="38171" y="1"/>
                    <a:pt x="23209" y="1"/>
                  </a:cubicBezTo>
                  <a:close/>
                </a:path>
              </a:pathLst>
            </a:custGeom>
            <a:solidFill>
              <a:srgbClr val="A1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p:nvPr/>
          </p:nvSpPr>
          <p:spPr>
            <a:xfrm>
              <a:off x="921870" y="4289479"/>
              <a:ext cx="525103" cy="308770"/>
            </a:xfrm>
            <a:custGeom>
              <a:rect b="b" l="l" r="r" t="t"/>
              <a:pathLst>
                <a:path extrusionOk="0" h="35665" w="60653">
                  <a:moveTo>
                    <a:pt x="30327" y="0"/>
                  </a:moveTo>
                  <a:cubicBezTo>
                    <a:pt x="17495" y="0"/>
                    <a:pt x="5640" y="7745"/>
                    <a:pt x="3209" y="14060"/>
                  </a:cubicBezTo>
                  <a:cubicBezTo>
                    <a:pt x="2106" y="16943"/>
                    <a:pt x="953" y="21028"/>
                    <a:pt x="1" y="24637"/>
                  </a:cubicBezTo>
                  <a:cubicBezTo>
                    <a:pt x="8497" y="31755"/>
                    <a:pt x="19249" y="35665"/>
                    <a:pt x="30327" y="35665"/>
                  </a:cubicBezTo>
                  <a:cubicBezTo>
                    <a:pt x="41429" y="35665"/>
                    <a:pt x="52156" y="31755"/>
                    <a:pt x="60653" y="24637"/>
                  </a:cubicBezTo>
                  <a:cubicBezTo>
                    <a:pt x="59725" y="21028"/>
                    <a:pt x="58572" y="16943"/>
                    <a:pt x="57444" y="14060"/>
                  </a:cubicBezTo>
                  <a:cubicBezTo>
                    <a:pt x="55038" y="7745"/>
                    <a:pt x="43159" y="0"/>
                    <a:pt x="30327" y="0"/>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5"/>
            <p:cNvSpPr/>
            <p:nvPr/>
          </p:nvSpPr>
          <p:spPr>
            <a:xfrm>
              <a:off x="1114147" y="4289262"/>
              <a:ext cx="145169" cy="42534"/>
            </a:xfrm>
            <a:custGeom>
              <a:rect b="b" l="l" r="r" t="t"/>
              <a:pathLst>
                <a:path extrusionOk="0" h="4913" w="16768">
                  <a:moveTo>
                    <a:pt x="8221" y="0"/>
                  </a:moveTo>
                  <a:cubicBezTo>
                    <a:pt x="5464" y="25"/>
                    <a:pt x="2682" y="376"/>
                    <a:pt x="0" y="1028"/>
                  </a:cubicBezTo>
                  <a:cubicBezTo>
                    <a:pt x="25" y="1053"/>
                    <a:pt x="3008" y="4912"/>
                    <a:pt x="8221" y="4912"/>
                  </a:cubicBezTo>
                  <a:cubicBezTo>
                    <a:pt x="13083" y="4912"/>
                    <a:pt x="16291" y="1604"/>
                    <a:pt x="16767" y="1103"/>
                  </a:cubicBezTo>
                  <a:cubicBezTo>
                    <a:pt x="13960" y="401"/>
                    <a:pt x="11103" y="25"/>
                    <a:pt x="8221" y="0"/>
                  </a:cubicBezTo>
                  <a:close/>
                </a:path>
              </a:pathLst>
            </a:custGeom>
            <a:solidFill>
              <a:srgbClr val="FF9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p:nvPr/>
          </p:nvSpPr>
          <p:spPr>
            <a:xfrm>
              <a:off x="1136278" y="4285375"/>
              <a:ext cx="96566" cy="27540"/>
            </a:xfrm>
            <a:custGeom>
              <a:rect b="b" l="l" r="r" t="t"/>
              <a:pathLst>
                <a:path extrusionOk="0" h="3181" w="11154">
                  <a:moveTo>
                    <a:pt x="5276" y="1"/>
                  </a:moveTo>
                  <a:cubicBezTo>
                    <a:pt x="3624" y="1"/>
                    <a:pt x="1789" y="232"/>
                    <a:pt x="1" y="925"/>
                  </a:cubicBezTo>
                  <a:cubicBezTo>
                    <a:pt x="1" y="925"/>
                    <a:pt x="1630" y="3181"/>
                    <a:pt x="5565" y="3181"/>
                  </a:cubicBezTo>
                  <a:cubicBezTo>
                    <a:pt x="9525" y="3181"/>
                    <a:pt x="11154" y="925"/>
                    <a:pt x="11154" y="925"/>
                  </a:cubicBezTo>
                  <a:cubicBezTo>
                    <a:pt x="11154" y="925"/>
                    <a:pt x="8581" y="1"/>
                    <a:pt x="5276" y="1"/>
                  </a:cubicBezTo>
                  <a:close/>
                </a:path>
              </a:pathLst>
            </a:custGeom>
            <a:solidFill>
              <a:srgbClr val="A1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p:nvPr/>
          </p:nvSpPr>
          <p:spPr>
            <a:xfrm>
              <a:off x="967225" y="3761826"/>
              <a:ext cx="488430" cy="341045"/>
            </a:xfrm>
            <a:custGeom>
              <a:rect b="b" l="l" r="r" t="t"/>
              <a:pathLst>
                <a:path extrusionOk="0" h="39393" w="56417">
                  <a:moveTo>
                    <a:pt x="25232" y="1"/>
                  </a:moveTo>
                  <a:cubicBezTo>
                    <a:pt x="23019" y="1"/>
                    <a:pt x="20591" y="256"/>
                    <a:pt x="17946" y="863"/>
                  </a:cubicBezTo>
                  <a:cubicBezTo>
                    <a:pt x="1229" y="4722"/>
                    <a:pt x="1" y="14773"/>
                    <a:pt x="502" y="24547"/>
                  </a:cubicBezTo>
                  <a:cubicBezTo>
                    <a:pt x="976" y="33782"/>
                    <a:pt x="2187" y="39392"/>
                    <a:pt x="3651" y="39392"/>
                  </a:cubicBezTo>
                  <a:cubicBezTo>
                    <a:pt x="3737" y="39392"/>
                    <a:pt x="3823" y="39373"/>
                    <a:pt x="3911" y="39334"/>
                  </a:cubicBezTo>
                  <a:cubicBezTo>
                    <a:pt x="5515" y="38632"/>
                    <a:pt x="4688" y="32166"/>
                    <a:pt x="4863" y="30687"/>
                  </a:cubicBezTo>
                  <a:cubicBezTo>
                    <a:pt x="5026" y="29287"/>
                    <a:pt x="6341" y="23368"/>
                    <a:pt x="14715" y="23368"/>
                  </a:cubicBezTo>
                  <a:cubicBezTo>
                    <a:pt x="15335" y="23368"/>
                    <a:pt x="15993" y="23400"/>
                    <a:pt x="16693" y="23469"/>
                  </a:cubicBezTo>
                  <a:cubicBezTo>
                    <a:pt x="17928" y="23594"/>
                    <a:pt x="19139" y="23649"/>
                    <a:pt x="20314" y="23649"/>
                  </a:cubicBezTo>
                  <a:cubicBezTo>
                    <a:pt x="28796" y="23649"/>
                    <a:pt x="35389" y="20788"/>
                    <a:pt x="35389" y="20788"/>
                  </a:cubicBezTo>
                  <a:cubicBezTo>
                    <a:pt x="35389" y="20788"/>
                    <a:pt x="38848" y="25123"/>
                    <a:pt x="41104" y="25976"/>
                  </a:cubicBezTo>
                  <a:cubicBezTo>
                    <a:pt x="45640" y="27630"/>
                    <a:pt x="44161" y="38758"/>
                    <a:pt x="45916" y="38758"/>
                  </a:cubicBezTo>
                  <a:cubicBezTo>
                    <a:pt x="47695" y="38758"/>
                    <a:pt x="56417" y="13093"/>
                    <a:pt x="42708" y="7229"/>
                  </a:cubicBezTo>
                  <a:cubicBezTo>
                    <a:pt x="42708" y="7229"/>
                    <a:pt x="37007" y="1"/>
                    <a:pt x="25232"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p:nvPr/>
          </p:nvSpPr>
          <p:spPr>
            <a:xfrm>
              <a:off x="1226338" y="4102907"/>
              <a:ext cx="87709" cy="39426"/>
            </a:xfrm>
            <a:custGeom>
              <a:rect b="b" l="l" r="r" t="t"/>
              <a:pathLst>
                <a:path extrusionOk="0" h="4554" w="10131">
                  <a:moveTo>
                    <a:pt x="803" y="1"/>
                  </a:moveTo>
                  <a:cubicBezTo>
                    <a:pt x="751" y="1"/>
                    <a:pt x="709" y="22"/>
                    <a:pt x="677" y="68"/>
                  </a:cubicBezTo>
                  <a:cubicBezTo>
                    <a:pt x="1" y="1021"/>
                    <a:pt x="778" y="4229"/>
                    <a:pt x="3986" y="4530"/>
                  </a:cubicBezTo>
                  <a:cubicBezTo>
                    <a:pt x="4175" y="4546"/>
                    <a:pt x="4364" y="4553"/>
                    <a:pt x="4551" y="4553"/>
                  </a:cubicBezTo>
                  <a:cubicBezTo>
                    <a:pt x="7553" y="4553"/>
                    <a:pt x="10131" y="2563"/>
                    <a:pt x="9399" y="1572"/>
                  </a:cubicBezTo>
                  <a:cubicBezTo>
                    <a:pt x="9224" y="1340"/>
                    <a:pt x="8992" y="1252"/>
                    <a:pt x="8713" y="1252"/>
                  </a:cubicBezTo>
                  <a:cubicBezTo>
                    <a:pt x="7855" y="1252"/>
                    <a:pt x="6551" y="2083"/>
                    <a:pt x="5071" y="2083"/>
                  </a:cubicBezTo>
                  <a:cubicBezTo>
                    <a:pt x="4903" y="2083"/>
                    <a:pt x="4734" y="2072"/>
                    <a:pt x="4562" y="2048"/>
                  </a:cubicBezTo>
                  <a:cubicBezTo>
                    <a:pt x="2595" y="1800"/>
                    <a:pt x="1281" y="1"/>
                    <a:pt x="803"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p:nvPr/>
          </p:nvSpPr>
          <p:spPr>
            <a:xfrm>
              <a:off x="1054860" y="4102907"/>
              <a:ext cx="87709" cy="39426"/>
            </a:xfrm>
            <a:custGeom>
              <a:rect b="b" l="l" r="r" t="t"/>
              <a:pathLst>
                <a:path extrusionOk="0" h="4554" w="10131">
                  <a:moveTo>
                    <a:pt x="9328" y="1"/>
                  </a:moveTo>
                  <a:cubicBezTo>
                    <a:pt x="8851" y="1"/>
                    <a:pt x="7536" y="1800"/>
                    <a:pt x="5569" y="2048"/>
                  </a:cubicBezTo>
                  <a:cubicBezTo>
                    <a:pt x="5398" y="2072"/>
                    <a:pt x="5228" y="2083"/>
                    <a:pt x="5060" y="2083"/>
                  </a:cubicBezTo>
                  <a:cubicBezTo>
                    <a:pt x="3578" y="2083"/>
                    <a:pt x="2262" y="1252"/>
                    <a:pt x="1408" y="1252"/>
                  </a:cubicBezTo>
                  <a:cubicBezTo>
                    <a:pt x="1131" y="1252"/>
                    <a:pt x="902" y="1340"/>
                    <a:pt x="732" y="1572"/>
                  </a:cubicBezTo>
                  <a:cubicBezTo>
                    <a:pt x="1" y="2563"/>
                    <a:pt x="2579" y="4553"/>
                    <a:pt x="5560" y="4553"/>
                  </a:cubicBezTo>
                  <a:cubicBezTo>
                    <a:pt x="5745" y="4553"/>
                    <a:pt x="5932" y="4546"/>
                    <a:pt x="6121" y="4530"/>
                  </a:cubicBezTo>
                  <a:cubicBezTo>
                    <a:pt x="9354" y="4229"/>
                    <a:pt x="10131" y="1021"/>
                    <a:pt x="9454" y="68"/>
                  </a:cubicBezTo>
                  <a:cubicBezTo>
                    <a:pt x="9422" y="22"/>
                    <a:pt x="9380" y="1"/>
                    <a:pt x="9328"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p:nvPr/>
          </p:nvSpPr>
          <p:spPr>
            <a:xfrm>
              <a:off x="1248911" y="4078108"/>
              <a:ext cx="39496" cy="44482"/>
            </a:xfrm>
            <a:custGeom>
              <a:rect b="b" l="l" r="r" t="t"/>
              <a:pathLst>
                <a:path extrusionOk="0" h="5138" w="4562">
                  <a:moveTo>
                    <a:pt x="2281" y="0"/>
                  </a:moveTo>
                  <a:cubicBezTo>
                    <a:pt x="1028" y="0"/>
                    <a:pt x="0" y="1153"/>
                    <a:pt x="0" y="2582"/>
                  </a:cubicBezTo>
                  <a:cubicBezTo>
                    <a:pt x="0" y="3985"/>
                    <a:pt x="1028" y="5138"/>
                    <a:pt x="2281" y="5138"/>
                  </a:cubicBezTo>
                  <a:cubicBezTo>
                    <a:pt x="3534" y="5138"/>
                    <a:pt x="4562" y="3985"/>
                    <a:pt x="4562" y="2582"/>
                  </a:cubicBezTo>
                  <a:cubicBezTo>
                    <a:pt x="4562" y="1153"/>
                    <a:pt x="3534" y="0"/>
                    <a:pt x="2281"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p:nvPr/>
          </p:nvSpPr>
          <p:spPr>
            <a:xfrm>
              <a:off x="1081157" y="4078108"/>
              <a:ext cx="39504" cy="44482"/>
            </a:xfrm>
            <a:custGeom>
              <a:rect b="b" l="l" r="r" t="t"/>
              <a:pathLst>
                <a:path extrusionOk="0" h="5138" w="4563">
                  <a:moveTo>
                    <a:pt x="2282" y="0"/>
                  </a:moveTo>
                  <a:cubicBezTo>
                    <a:pt x="1028" y="0"/>
                    <a:pt x="1" y="1153"/>
                    <a:pt x="1" y="2582"/>
                  </a:cubicBezTo>
                  <a:cubicBezTo>
                    <a:pt x="1" y="3985"/>
                    <a:pt x="1028" y="5138"/>
                    <a:pt x="2282" y="5138"/>
                  </a:cubicBezTo>
                  <a:cubicBezTo>
                    <a:pt x="3560" y="5138"/>
                    <a:pt x="4562" y="3985"/>
                    <a:pt x="4562" y="2582"/>
                  </a:cubicBezTo>
                  <a:cubicBezTo>
                    <a:pt x="4562" y="1153"/>
                    <a:pt x="3560" y="0"/>
                    <a:pt x="2282"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a:off x="1223680" y="4051837"/>
              <a:ext cx="85025" cy="34717"/>
            </a:xfrm>
            <a:custGeom>
              <a:rect b="b" l="l" r="r" t="t"/>
              <a:pathLst>
                <a:path extrusionOk="0" h="4010" w="9821">
                  <a:moveTo>
                    <a:pt x="489" y="1"/>
                  </a:moveTo>
                  <a:cubicBezTo>
                    <a:pt x="231" y="1"/>
                    <a:pt x="0" y="454"/>
                    <a:pt x="233" y="728"/>
                  </a:cubicBezTo>
                  <a:cubicBezTo>
                    <a:pt x="2037" y="2756"/>
                    <a:pt x="4434" y="4010"/>
                    <a:pt x="6821" y="4010"/>
                  </a:cubicBezTo>
                  <a:cubicBezTo>
                    <a:pt x="7651" y="4010"/>
                    <a:pt x="8479" y="3858"/>
                    <a:pt x="9280" y="3535"/>
                  </a:cubicBezTo>
                  <a:cubicBezTo>
                    <a:pt x="9820" y="3314"/>
                    <a:pt x="9759" y="2155"/>
                    <a:pt x="9167" y="2155"/>
                  </a:cubicBezTo>
                  <a:cubicBezTo>
                    <a:pt x="9155" y="2155"/>
                    <a:pt x="9143" y="2156"/>
                    <a:pt x="9130" y="2157"/>
                  </a:cubicBezTo>
                  <a:cubicBezTo>
                    <a:pt x="8620" y="2194"/>
                    <a:pt x="8123" y="2215"/>
                    <a:pt x="7635" y="2215"/>
                  </a:cubicBezTo>
                  <a:cubicBezTo>
                    <a:pt x="5173" y="2215"/>
                    <a:pt x="2956" y="1683"/>
                    <a:pt x="634" y="52"/>
                  </a:cubicBezTo>
                  <a:cubicBezTo>
                    <a:pt x="586" y="16"/>
                    <a:pt x="537" y="1"/>
                    <a:pt x="489"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a:off x="1061510" y="4047282"/>
              <a:ext cx="85207" cy="34812"/>
            </a:xfrm>
            <a:custGeom>
              <a:rect b="b" l="l" r="r" t="t"/>
              <a:pathLst>
                <a:path extrusionOk="0" h="4021" w="9842">
                  <a:moveTo>
                    <a:pt x="9341" y="0"/>
                  </a:moveTo>
                  <a:cubicBezTo>
                    <a:pt x="9290" y="0"/>
                    <a:pt x="9238" y="16"/>
                    <a:pt x="9187" y="51"/>
                  </a:cubicBezTo>
                  <a:cubicBezTo>
                    <a:pt x="6904" y="1670"/>
                    <a:pt x="4707" y="2223"/>
                    <a:pt x="2254" y="2223"/>
                  </a:cubicBezTo>
                  <a:cubicBezTo>
                    <a:pt x="1745" y="2223"/>
                    <a:pt x="1225" y="2200"/>
                    <a:pt x="691" y="2157"/>
                  </a:cubicBezTo>
                  <a:cubicBezTo>
                    <a:pt x="679" y="2156"/>
                    <a:pt x="667" y="2155"/>
                    <a:pt x="655" y="2155"/>
                  </a:cubicBezTo>
                  <a:cubicBezTo>
                    <a:pt x="86" y="2155"/>
                    <a:pt x="1" y="3314"/>
                    <a:pt x="566" y="3535"/>
                  </a:cubicBezTo>
                  <a:cubicBezTo>
                    <a:pt x="1363" y="3866"/>
                    <a:pt x="2190" y="4020"/>
                    <a:pt x="3019" y="4020"/>
                  </a:cubicBezTo>
                  <a:cubicBezTo>
                    <a:pt x="5392" y="4020"/>
                    <a:pt x="7786" y="2753"/>
                    <a:pt x="9588" y="728"/>
                  </a:cubicBezTo>
                  <a:cubicBezTo>
                    <a:pt x="9842" y="453"/>
                    <a:pt x="9614" y="0"/>
                    <a:pt x="9341"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p:nvPr/>
          </p:nvSpPr>
          <p:spPr>
            <a:xfrm flipH="1" rot="10800000">
              <a:off x="1152340" y="4164272"/>
              <a:ext cx="64446" cy="22994"/>
            </a:xfrm>
            <a:custGeom>
              <a:rect b="b" l="l" r="r" t="t"/>
              <a:pathLst>
                <a:path extrusionOk="0" h="2656" w="7444">
                  <a:moveTo>
                    <a:pt x="154" y="1"/>
                  </a:moveTo>
                  <a:cubicBezTo>
                    <a:pt x="53" y="1"/>
                    <a:pt x="0" y="65"/>
                    <a:pt x="0" y="225"/>
                  </a:cubicBezTo>
                  <a:cubicBezTo>
                    <a:pt x="0" y="1077"/>
                    <a:pt x="677" y="2656"/>
                    <a:pt x="3710" y="2656"/>
                  </a:cubicBezTo>
                  <a:cubicBezTo>
                    <a:pt x="6767" y="2656"/>
                    <a:pt x="7444" y="1077"/>
                    <a:pt x="7444" y="225"/>
                  </a:cubicBezTo>
                  <a:cubicBezTo>
                    <a:pt x="7444" y="65"/>
                    <a:pt x="7392" y="1"/>
                    <a:pt x="7291" y="1"/>
                  </a:cubicBezTo>
                  <a:cubicBezTo>
                    <a:pt x="6868" y="1"/>
                    <a:pt x="5591" y="1127"/>
                    <a:pt x="3710" y="1127"/>
                  </a:cubicBezTo>
                  <a:cubicBezTo>
                    <a:pt x="1849" y="1127"/>
                    <a:pt x="576" y="1"/>
                    <a:pt x="154"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5"/>
            <p:cNvSpPr/>
            <p:nvPr/>
          </p:nvSpPr>
          <p:spPr>
            <a:xfrm>
              <a:off x="1013108" y="4480658"/>
              <a:ext cx="96912" cy="72619"/>
            </a:xfrm>
            <a:custGeom>
              <a:rect b="b" l="l" r="r" t="t"/>
              <a:pathLst>
                <a:path extrusionOk="0" h="8388" w="11194">
                  <a:moveTo>
                    <a:pt x="7092" y="0"/>
                  </a:moveTo>
                  <a:cubicBezTo>
                    <a:pt x="6013" y="0"/>
                    <a:pt x="6331" y="1555"/>
                    <a:pt x="6331" y="1555"/>
                  </a:cubicBezTo>
                  <a:cubicBezTo>
                    <a:pt x="6331" y="1555"/>
                    <a:pt x="5195" y="597"/>
                    <a:pt x="3866" y="597"/>
                  </a:cubicBezTo>
                  <a:cubicBezTo>
                    <a:pt x="3201" y="597"/>
                    <a:pt x="2488" y="837"/>
                    <a:pt x="1845" y="1555"/>
                  </a:cubicBezTo>
                  <a:cubicBezTo>
                    <a:pt x="0" y="3667"/>
                    <a:pt x="718" y="8388"/>
                    <a:pt x="9187" y="8388"/>
                  </a:cubicBezTo>
                  <a:cubicBezTo>
                    <a:pt x="9463" y="8388"/>
                    <a:pt x="9748" y="8383"/>
                    <a:pt x="10040" y="8373"/>
                  </a:cubicBezTo>
                  <a:lnTo>
                    <a:pt x="11193" y="4388"/>
                  </a:lnTo>
                  <a:cubicBezTo>
                    <a:pt x="11193" y="4388"/>
                    <a:pt x="9514" y="753"/>
                    <a:pt x="7709" y="127"/>
                  </a:cubicBezTo>
                  <a:cubicBezTo>
                    <a:pt x="7465" y="39"/>
                    <a:pt x="7262" y="0"/>
                    <a:pt x="7092"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p:nvPr/>
          </p:nvSpPr>
          <p:spPr>
            <a:xfrm>
              <a:off x="1016493" y="4443554"/>
              <a:ext cx="287507" cy="111621"/>
            </a:xfrm>
            <a:custGeom>
              <a:rect b="b" l="l" r="r" t="t"/>
              <a:pathLst>
                <a:path extrusionOk="0" h="12893" w="33209">
                  <a:moveTo>
                    <a:pt x="1328" y="1"/>
                  </a:moveTo>
                  <a:lnTo>
                    <a:pt x="0" y="12482"/>
                  </a:lnTo>
                  <a:cubicBezTo>
                    <a:pt x="0" y="12482"/>
                    <a:pt x="4904" y="12893"/>
                    <a:pt x="11225" y="12893"/>
                  </a:cubicBezTo>
                  <a:cubicBezTo>
                    <a:pt x="18431" y="12893"/>
                    <a:pt x="27481" y="12359"/>
                    <a:pt x="33208" y="10076"/>
                  </a:cubicBezTo>
                  <a:lnTo>
                    <a:pt x="33208" y="10076"/>
                  </a:lnTo>
                  <a:cubicBezTo>
                    <a:pt x="33207" y="10076"/>
                    <a:pt x="18235" y="11414"/>
                    <a:pt x="8529" y="11414"/>
                  </a:cubicBezTo>
                  <a:cubicBezTo>
                    <a:pt x="6132" y="11414"/>
                    <a:pt x="4056" y="11332"/>
                    <a:pt x="2607" y="11129"/>
                  </a:cubicBezTo>
                  <a:lnTo>
                    <a:pt x="1328" y="1"/>
                  </a:lnTo>
                  <a:close/>
                </a:path>
              </a:pathLst>
            </a:custGeom>
            <a:solidFill>
              <a:srgbClr val="FF9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5"/>
            <p:cNvSpPr/>
            <p:nvPr/>
          </p:nvSpPr>
          <p:spPr>
            <a:xfrm>
              <a:off x="1110025" y="4518644"/>
              <a:ext cx="82896" cy="21704"/>
            </a:xfrm>
            <a:custGeom>
              <a:rect b="b" l="l" r="r" t="t"/>
              <a:pathLst>
                <a:path extrusionOk="0" h="2507" w="9575">
                  <a:moveTo>
                    <a:pt x="0" y="1"/>
                  </a:moveTo>
                  <a:lnTo>
                    <a:pt x="6567" y="2507"/>
                  </a:lnTo>
                  <a:lnTo>
                    <a:pt x="9574" y="2356"/>
                  </a:lnTo>
                  <a:lnTo>
                    <a:pt x="0" y="1"/>
                  </a:lnTo>
                  <a:close/>
                </a:path>
              </a:pathLst>
            </a:custGeom>
            <a:solidFill>
              <a:srgbClr val="FF9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p:nvPr/>
          </p:nvSpPr>
          <p:spPr>
            <a:xfrm>
              <a:off x="1344175" y="4439216"/>
              <a:ext cx="13895" cy="97215"/>
            </a:xfrm>
            <a:custGeom>
              <a:rect b="b" l="l" r="r" t="t"/>
              <a:pathLst>
                <a:path extrusionOk="0" h="11229" w="1605">
                  <a:moveTo>
                    <a:pt x="703" y="1"/>
                  </a:moveTo>
                  <a:cubicBezTo>
                    <a:pt x="627" y="2457"/>
                    <a:pt x="1" y="10301"/>
                    <a:pt x="1" y="10301"/>
                  </a:cubicBezTo>
                  <a:lnTo>
                    <a:pt x="1254" y="11229"/>
                  </a:lnTo>
                  <a:cubicBezTo>
                    <a:pt x="1605" y="8422"/>
                    <a:pt x="703" y="1"/>
                    <a:pt x="703" y="1"/>
                  </a:cubicBezTo>
                  <a:close/>
                </a:path>
              </a:pathLst>
            </a:custGeom>
            <a:solidFill>
              <a:srgbClr val="FF9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5"/>
            <p:cNvSpPr/>
            <p:nvPr/>
          </p:nvSpPr>
          <p:spPr>
            <a:xfrm>
              <a:off x="1304033" y="4505231"/>
              <a:ext cx="85709" cy="70706"/>
            </a:xfrm>
            <a:custGeom>
              <a:rect b="b" l="l" r="r" t="t"/>
              <a:pathLst>
                <a:path extrusionOk="0" h="8167" w="9900">
                  <a:moveTo>
                    <a:pt x="3820" y="0"/>
                  </a:moveTo>
                  <a:cubicBezTo>
                    <a:pt x="2365" y="0"/>
                    <a:pt x="0" y="2978"/>
                    <a:pt x="0" y="2978"/>
                  </a:cubicBezTo>
                  <a:cubicBezTo>
                    <a:pt x="0" y="2978"/>
                    <a:pt x="978" y="6111"/>
                    <a:pt x="1529" y="8166"/>
                  </a:cubicBezTo>
                  <a:cubicBezTo>
                    <a:pt x="4436" y="7189"/>
                    <a:pt x="7243" y="5910"/>
                    <a:pt x="9900" y="4357"/>
                  </a:cubicBezTo>
                  <a:cubicBezTo>
                    <a:pt x="9443" y="3049"/>
                    <a:pt x="8025" y="1862"/>
                    <a:pt x="6128" y="1862"/>
                  </a:cubicBezTo>
                  <a:cubicBezTo>
                    <a:pt x="5734" y="1862"/>
                    <a:pt x="5319" y="1914"/>
                    <a:pt x="4887" y="2026"/>
                  </a:cubicBezTo>
                  <a:cubicBezTo>
                    <a:pt x="4887" y="2026"/>
                    <a:pt x="5539" y="522"/>
                    <a:pt x="4110" y="46"/>
                  </a:cubicBezTo>
                  <a:cubicBezTo>
                    <a:pt x="4019" y="15"/>
                    <a:pt x="3922" y="0"/>
                    <a:pt x="3820"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p:nvPr/>
          </p:nvSpPr>
          <p:spPr>
            <a:xfrm>
              <a:off x="1335499" y="4253458"/>
              <a:ext cx="216810" cy="22224"/>
            </a:xfrm>
            <a:custGeom>
              <a:rect b="b" l="l" r="r" t="t"/>
              <a:pathLst>
                <a:path extrusionOk="0" h="2567" w="25043">
                  <a:moveTo>
                    <a:pt x="3883" y="1"/>
                  </a:moveTo>
                  <a:cubicBezTo>
                    <a:pt x="2735" y="1"/>
                    <a:pt x="1808" y="854"/>
                    <a:pt x="351" y="927"/>
                  </a:cubicBezTo>
                  <a:cubicBezTo>
                    <a:pt x="101" y="927"/>
                    <a:pt x="0" y="1353"/>
                    <a:pt x="276" y="1403"/>
                  </a:cubicBezTo>
                  <a:cubicBezTo>
                    <a:pt x="452" y="1440"/>
                    <a:pt x="629" y="1457"/>
                    <a:pt x="806" y="1457"/>
                  </a:cubicBezTo>
                  <a:cubicBezTo>
                    <a:pt x="1235" y="1457"/>
                    <a:pt x="1658" y="1355"/>
                    <a:pt x="2030" y="1178"/>
                  </a:cubicBezTo>
                  <a:cubicBezTo>
                    <a:pt x="2431" y="1002"/>
                    <a:pt x="2832" y="827"/>
                    <a:pt x="3233" y="702"/>
                  </a:cubicBezTo>
                  <a:cubicBezTo>
                    <a:pt x="3371" y="656"/>
                    <a:pt x="3506" y="636"/>
                    <a:pt x="3640" y="636"/>
                  </a:cubicBezTo>
                  <a:cubicBezTo>
                    <a:pt x="4384" y="636"/>
                    <a:pt x="5069" y="1264"/>
                    <a:pt x="5664" y="1604"/>
                  </a:cubicBezTo>
                  <a:cubicBezTo>
                    <a:pt x="6032" y="1814"/>
                    <a:pt x="6419" y="1886"/>
                    <a:pt x="6813" y="1886"/>
                  </a:cubicBezTo>
                  <a:cubicBezTo>
                    <a:pt x="7172" y="1886"/>
                    <a:pt x="7537" y="1826"/>
                    <a:pt x="7895" y="1754"/>
                  </a:cubicBezTo>
                  <a:cubicBezTo>
                    <a:pt x="8492" y="1631"/>
                    <a:pt x="8904" y="1484"/>
                    <a:pt x="9424" y="1484"/>
                  </a:cubicBezTo>
                  <a:cubicBezTo>
                    <a:pt x="9647" y="1484"/>
                    <a:pt x="9890" y="1511"/>
                    <a:pt x="10176" y="1579"/>
                  </a:cubicBezTo>
                  <a:cubicBezTo>
                    <a:pt x="10727" y="1704"/>
                    <a:pt x="11203" y="2055"/>
                    <a:pt x="11805" y="2105"/>
                  </a:cubicBezTo>
                  <a:cubicBezTo>
                    <a:pt x="12607" y="2105"/>
                    <a:pt x="13434" y="1980"/>
                    <a:pt x="14211" y="1729"/>
                  </a:cubicBezTo>
                  <a:cubicBezTo>
                    <a:pt x="14431" y="1672"/>
                    <a:pt x="14640" y="1648"/>
                    <a:pt x="14842" y="1648"/>
                  </a:cubicBezTo>
                  <a:cubicBezTo>
                    <a:pt x="15882" y="1648"/>
                    <a:pt x="16720" y="2300"/>
                    <a:pt x="17770" y="2531"/>
                  </a:cubicBezTo>
                  <a:cubicBezTo>
                    <a:pt x="17880" y="2555"/>
                    <a:pt x="17990" y="2566"/>
                    <a:pt x="18100" y="2566"/>
                  </a:cubicBezTo>
                  <a:cubicBezTo>
                    <a:pt x="18790" y="2566"/>
                    <a:pt x="19470" y="2139"/>
                    <a:pt x="20075" y="1879"/>
                  </a:cubicBezTo>
                  <a:cubicBezTo>
                    <a:pt x="20637" y="1647"/>
                    <a:pt x="21203" y="1557"/>
                    <a:pt x="21770" y="1557"/>
                  </a:cubicBezTo>
                  <a:cubicBezTo>
                    <a:pt x="22669" y="1557"/>
                    <a:pt x="23570" y="1784"/>
                    <a:pt x="24461" y="2030"/>
                  </a:cubicBezTo>
                  <a:cubicBezTo>
                    <a:pt x="24487" y="2035"/>
                    <a:pt x="24511" y="2037"/>
                    <a:pt x="24535" y="2037"/>
                  </a:cubicBezTo>
                  <a:cubicBezTo>
                    <a:pt x="24886" y="2037"/>
                    <a:pt x="25042" y="1539"/>
                    <a:pt x="24737" y="1328"/>
                  </a:cubicBezTo>
                  <a:cubicBezTo>
                    <a:pt x="23912" y="820"/>
                    <a:pt x="22938" y="582"/>
                    <a:pt x="21957" y="582"/>
                  </a:cubicBezTo>
                  <a:cubicBezTo>
                    <a:pt x="21001" y="582"/>
                    <a:pt x="20039" y="808"/>
                    <a:pt x="19198" y="1228"/>
                  </a:cubicBezTo>
                  <a:cubicBezTo>
                    <a:pt x="18804" y="1422"/>
                    <a:pt x="18451" y="1497"/>
                    <a:pt x="18119" y="1497"/>
                  </a:cubicBezTo>
                  <a:cubicBezTo>
                    <a:pt x="17251" y="1497"/>
                    <a:pt x="16526" y="981"/>
                    <a:pt x="15564" y="727"/>
                  </a:cubicBezTo>
                  <a:cubicBezTo>
                    <a:pt x="15389" y="677"/>
                    <a:pt x="15207" y="657"/>
                    <a:pt x="15021" y="657"/>
                  </a:cubicBezTo>
                  <a:cubicBezTo>
                    <a:pt x="14355" y="657"/>
                    <a:pt x="13640" y="921"/>
                    <a:pt x="13033" y="1077"/>
                  </a:cubicBezTo>
                  <a:cubicBezTo>
                    <a:pt x="12802" y="1137"/>
                    <a:pt x="12580" y="1162"/>
                    <a:pt x="12363" y="1162"/>
                  </a:cubicBezTo>
                  <a:cubicBezTo>
                    <a:pt x="11305" y="1162"/>
                    <a:pt x="10376" y="572"/>
                    <a:pt x="9273" y="551"/>
                  </a:cubicBezTo>
                  <a:cubicBezTo>
                    <a:pt x="9252" y="551"/>
                    <a:pt x="9231" y="551"/>
                    <a:pt x="9210" y="551"/>
                  </a:cubicBezTo>
                  <a:cubicBezTo>
                    <a:pt x="8238" y="551"/>
                    <a:pt x="7550" y="907"/>
                    <a:pt x="6770" y="907"/>
                  </a:cubicBezTo>
                  <a:cubicBezTo>
                    <a:pt x="6335" y="907"/>
                    <a:pt x="5871" y="796"/>
                    <a:pt x="5314" y="451"/>
                  </a:cubicBezTo>
                  <a:cubicBezTo>
                    <a:pt x="4779" y="122"/>
                    <a:pt x="4316" y="1"/>
                    <a:pt x="3883" y="1"/>
                  </a:cubicBezTo>
                  <a:close/>
                </a:path>
              </a:pathLst>
            </a:custGeom>
            <a:solidFill>
              <a:srgbClr val="7B98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p:nvPr/>
          </p:nvSpPr>
          <p:spPr>
            <a:xfrm>
              <a:off x="1367242" y="4141231"/>
              <a:ext cx="147126" cy="72030"/>
            </a:xfrm>
            <a:custGeom>
              <a:rect b="b" l="l" r="r" t="t"/>
              <a:pathLst>
                <a:path extrusionOk="0" h="8320" w="16994">
                  <a:moveTo>
                    <a:pt x="16361" y="0"/>
                  </a:moveTo>
                  <a:cubicBezTo>
                    <a:pt x="16344" y="0"/>
                    <a:pt x="16327" y="1"/>
                    <a:pt x="16309" y="3"/>
                  </a:cubicBezTo>
                  <a:cubicBezTo>
                    <a:pt x="13151" y="605"/>
                    <a:pt x="10044" y="2535"/>
                    <a:pt x="7462" y="4364"/>
                  </a:cubicBezTo>
                  <a:cubicBezTo>
                    <a:pt x="6640" y="4993"/>
                    <a:pt x="5656" y="5318"/>
                    <a:pt x="4620" y="5318"/>
                  </a:cubicBezTo>
                  <a:cubicBezTo>
                    <a:pt x="4582" y="5318"/>
                    <a:pt x="4543" y="5318"/>
                    <a:pt x="4505" y="5317"/>
                  </a:cubicBezTo>
                  <a:cubicBezTo>
                    <a:pt x="4452" y="5314"/>
                    <a:pt x="4398" y="5313"/>
                    <a:pt x="4345" y="5313"/>
                  </a:cubicBezTo>
                  <a:cubicBezTo>
                    <a:pt x="3873" y="5313"/>
                    <a:pt x="3404" y="5412"/>
                    <a:pt x="2976" y="5592"/>
                  </a:cubicBezTo>
                  <a:cubicBezTo>
                    <a:pt x="1798" y="6119"/>
                    <a:pt x="821" y="6971"/>
                    <a:pt x="94" y="8048"/>
                  </a:cubicBezTo>
                  <a:cubicBezTo>
                    <a:pt x="0" y="8198"/>
                    <a:pt x="130" y="8320"/>
                    <a:pt x="264" y="8320"/>
                  </a:cubicBezTo>
                  <a:cubicBezTo>
                    <a:pt x="310" y="8320"/>
                    <a:pt x="356" y="8306"/>
                    <a:pt x="394" y="8274"/>
                  </a:cubicBezTo>
                  <a:cubicBezTo>
                    <a:pt x="1684" y="7257"/>
                    <a:pt x="2704" y="6093"/>
                    <a:pt x="4473" y="6093"/>
                  </a:cubicBezTo>
                  <a:cubicBezTo>
                    <a:pt x="4492" y="6093"/>
                    <a:pt x="4511" y="6093"/>
                    <a:pt x="4530" y="6094"/>
                  </a:cubicBezTo>
                  <a:cubicBezTo>
                    <a:pt x="4605" y="6097"/>
                    <a:pt x="4681" y="6098"/>
                    <a:pt x="4756" y="6098"/>
                  </a:cubicBezTo>
                  <a:cubicBezTo>
                    <a:pt x="5880" y="6098"/>
                    <a:pt x="6972" y="5749"/>
                    <a:pt x="7888" y="5091"/>
                  </a:cubicBezTo>
                  <a:cubicBezTo>
                    <a:pt x="9242" y="4189"/>
                    <a:pt x="10645" y="3362"/>
                    <a:pt x="12099" y="2610"/>
                  </a:cubicBezTo>
                  <a:cubicBezTo>
                    <a:pt x="13552" y="1883"/>
                    <a:pt x="15131" y="1407"/>
                    <a:pt x="16610" y="680"/>
                  </a:cubicBezTo>
                  <a:cubicBezTo>
                    <a:pt x="16994" y="512"/>
                    <a:pt x="16735" y="0"/>
                    <a:pt x="16361" y="0"/>
                  </a:cubicBezTo>
                  <a:close/>
                </a:path>
              </a:pathLst>
            </a:custGeom>
            <a:solidFill>
              <a:srgbClr val="7B98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p:nvPr/>
          </p:nvSpPr>
          <p:spPr>
            <a:xfrm>
              <a:off x="1372385" y="4315940"/>
              <a:ext cx="124296" cy="61953"/>
            </a:xfrm>
            <a:custGeom>
              <a:rect b="b" l="l" r="r" t="t"/>
              <a:pathLst>
                <a:path extrusionOk="0" h="7156" w="14357">
                  <a:moveTo>
                    <a:pt x="407" y="1"/>
                  </a:moveTo>
                  <a:cubicBezTo>
                    <a:pt x="372" y="1"/>
                    <a:pt x="337" y="1"/>
                    <a:pt x="302" y="2"/>
                  </a:cubicBezTo>
                  <a:cubicBezTo>
                    <a:pt x="51" y="2"/>
                    <a:pt x="1" y="353"/>
                    <a:pt x="252" y="428"/>
                  </a:cubicBezTo>
                  <a:cubicBezTo>
                    <a:pt x="1705" y="729"/>
                    <a:pt x="3059" y="1380"/>
                    <a:pt x="4186" y="2358"/>
                  </a:cubicBezTo>
                  <a:cubicBezTo>
                    <a:pt x="5114" y="3135"/>
                    <a:pt x="6116" y="3210"/>
                    <a:pt x="7294" y="3385"/>
                  </a:cubicBezTo>
                  <a:cubicBezTo>
                    <a:pt x="9800" y="3761"/>
                    <a:pt x="11204" y="6518"/>
                    <a:pt x="13685" y="7145"/>
                  </a:cubicBezTo>
                  <a:cubicBezTo>
                    <a:pt x="13716" y="7152"/>
                    <a:pt x="13746" y="7156"/>
                    <a:pt x="13775" y="7156"/>
                  </a:cubicBezTo>
                  <a:cubicBezTo>
                    <a:pt x="14128" y="7156"/>
                    <a:pt x="14356" y="6628"/>
                    <a:pt x="13986" y="6443"/>
                  </a:cubicBezTo>
                  <a:cubicBezTo>
                    <a:pt x="11780" y="5440"/>
                    <a:pt x="10227" y="3435"/>
                    <a:pt x="7921" y="2659"/>
                  </a:cubicBezTo>
                  <a:cubicBezTo>
                    <a:pt x="7445" y="2558"/>
                    <a:pt x="6968" y="2483"/>
                    <a:pt x="6467" y="2458"/>
                  </a:cubicBezTo>
                  <a:cubicBezTo>
                    <a:pt x="5414" y="2383"/>
                    <a:pt x="4763" y="1857"/>
                    <a:pt x="3961" y="1255"/>
                  </a:cubicBezTo>
                  <a:cubicBezTo>
                    <a:pt x="2936" y="450"/>
                    <a:pt x="1697" y="1"/>
                    <a:pt x="407" y="1"/>
                  </a:cubicBezTo>
                  <a:close/>
                </a:path>
              </a:pathLst>
            </a:custGeom>
            <a:solidFill>
              <a:srgbClr val="7B98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a:off x="804293" y="4253458"/>
              <a:ext cx="216948" cy="22224"/>
            </a:xfrm>
            <a:custGeom>
              <a:rect b="b" l="l" r="r" t="t"/>
              <a:pathLst>
                <a:path extrusionOk="0" h="2567" w="25059">
                  <a:moveTo>
                    <a:pt x="21180" y="1"/>
                  </a:moveTo>
                  <a:cubicBezTo>
                    <a:pt x="20745" y="1"/>
                    <a:pt x="20280" y="122"/>
                    <a:pt x="19745" y="451"/>
                  </a:cubicBezTo>
                  <a:cubicBezTo>
                    <a:pt x="19188" y="796"/>
                    <a:pt x="18724" y="907"/>
                    <a:pt x="18289" y="907"/>
                  </a:cubicBezTo>
                  <a:cubicBezTo>
                    <a:pt x="17509" y="907"/>
                    <a:pt x="16821" y="551"/>
                    <a:pt x="15849" y="551"/>
                  </a:cubicBezTo>
                  <a:cubicBezTo>
                    <a:pt x="15828" y="551"/>
                    <a:pt x="15807" y="551"/>
                    <a:pt x="15785" y="551"/>
                  </a:cubicBezTo>
                  <a:cubicBezTo>
                    <a:pt x="14683" y="572"/>
                    <a:pt x="13754" y="1162"/>
                    <a:pt x="12696" y="1162"/>
                  </a:cubicBezTo>
                  <a:cubicBezTo>
                    <a:pt x="12479" y="1162"/>
                    <a:pt x="12256" y="1137"/>
                    <a:pt x="12026" y="1077"/>
                  </a:cubicBezTo>
                  <a:cubicBezTo>
                    <a:pt x="11419" y="921"/>
                    <a:pt x="10704" y="657"/>
                    <a:pt x="10038" y="657"/>
                  </a:cubicBezTo>
                  <a:cubicBezTo>
                    <a:pt x="9852" y="657"/>
                    <a:pt x="9670" y="677"/>
                    <a:pt x="9495" y="727"/>
                  </a:cubicBezTo>
                  <a:cubicBezTo>
                    <a:pt x="8551" y="981"/>
                    <a:pt x="7818" y="1497"/>
                    <a:pt x="6944" y="1497"/>
                  </a:cubicBezTo>
                  <a:cubicBezTo>
                    <a:pt x="6610" y="1497"/>
                    <a:pt x="6255" y="1422"/>
                    <a:pt x="5860" y="1228"/>
                  </a:cubicBezTo>
                  <a:cubicBezTo>
                    <a:pt x="5020" y="808"/>
                    <a:pt x="4063" y="582"/>
                    <a:pt x="3114" y="582"/>
                  </a:cubicBezTo>
                  <a:cubicBezTo>
                    <a:pt x="2139" y="582"/>
                    <a:pt x="1172" y="820"/>
                    <a:pt x="347" y="1328"/>
                  </a:cubicBezTo>
                  <a:cubicBezTo>
                    <a:pt x="0" y="1536"/>
                    <a:pt x="165" y="2041"/>
                    <a:pt x="526" y="2041"/>
                  </a:cubicBezTo>
                  <a:cubicBezTo>
                    <a:pt x="556" y="2041"/>
                    <a:pt x="589" y="2038"/>
                    <a:pt x="622" y="2030"/>
                  </a:cubicBezTo>
                  <a:cubicBezTo>
                    <a:pt x="1514" y="1784"/>
                    <a:pt x="2415" y="1557"/>
                    <a:pt x="3314" y="1557"/>
                  </a:cubicBezTo>
                  <a:cubicBezTo>
                    <a:pt x="3881" y="1557"/>
                    <a:pt x="4446" y="1647"/>
                    <a:pt x="5008" y="1879"/>
                  </a:cubicBezTo>
                  <a:cubicBezTo>
                    <a:pt x="5592" y="2139"/>
                    <a:pt x="6269" y="2566"/>
                    <a:pt x="6959" y="2566"/>
                  </a:cubicBezTo>
                  <a:cubicBezTo>
                    <a:pt x="7069" y="2566"/>
                    <a:pt x="7179" y="2555"/>
                    <a:pt x="7289" y="2531"/>
                  </a:cubicBezTo>
                  <a:cubicBezTo>
                    <a:pt x="8339" y="2300"/>
                    <a:pt x="9177" y="1648"/>
                    <a:pt x="10217" y="1648"/>
                  </a:cubicBezTo>
                  <a:cubicBezTo>
                    <a:pt x="10419" y="1648"/>
                    <a:pt x="10628" y="1672"/>
                    <a:pt x="10848" y="1729"/>
                  </a:cubicBezTo>
                  <a:cubicBezTo>
                    <a:pt x="11625" y="1980"/>
                    <a:pt x="12452" y="2105"/>
                    <a:pt x="13254" y="2105"/>
                  </a:cubicBezTo>
                  <a:cubicBezTo>
                    <a:pt x="13855" y="2055"/>
                    <a:pt x="14332" y="1704"/>
                    <a:pt x="14883" y="1579"/>
                  </a:cubicBezTo>
                  <a:cubicBezTo>
                    <a:pt x="15169" y="1511"/>
                    <a:pt x="15414" y="1484"/>
                    <a:pt x="15640" y="1484"/>
                  </a:cubicBezTo>
                  <a:cubicBezTo>
                    <a:pt x="16168" y="1484"/>
                    <a:pt x="16592" y="1631"/>
                    <a:pt x="17189" y="1754"/>
                  </a:cubicBezTo>
                  <a:cubicBezTo>
                    <a:pt x="17535" y="1826"/>
                    <a:pt x="17893" y="1886"/>
                    <a:pt x="18249" y="1886"/>
                  </a:cubicBezTo>
                  <a:cubicBezTo>
                    <a:pt x="18639" y="1886"/>
                    <a:pt x="19027" y="1814"/>
                    <a:pt x="19394" y="1604"/>
                  </a:cubicBezTo>
                  <a:cubicBezTo>
                    <a:pt x="19989" y="1264"/>
                    <a:pt x="20674" y="636"/>
                    <a:pt x="21419" y="636"/>
                  </a:cubicBezTo>
                  <a:cubicBezTo>
                    <a:pt x="21553" y="636"/>
                    <a:pt x="21688" y="656"/>
                    <a:pt x="21825" y="702"/>
                  </a:cubicBezTo>
                  <a:cubicBezTo>
                    <a:pt x="22251" y="827"/>
                    <a:pt x="22627" y="1002"/>
                    <a:pt x="23028" y="1178"/>
                  </a:cubicBezTo>
                  <a:cubicBezTo>
                    <a:pt x="23401" y="1355"/>
                    <a:pt x="23824" y="1457"/>
                    <a:pt x="24253" y="1457"/>
                  </a:cubicBezTo>
                  <a:cubicBezTo>
                    <a:pt x="24429" y="1457"/>
                    <a:pt x="24607" y="1440"/>
                    <a:pt x="24783" y="1403"/>
                  </a:cubicBezTo>
                  <a:cubicBezTo>
                    <a:pt x="25059" y="1353"/>
                    <a:pt x="24958" y="927"/>
                    <a:pt x="24708" y="927"/>
                  </a:cubicBezTo>
                  <a:cubicBezTo>
                    <a:pt x="23269" y="854"/>
                    <a:pt x="22333" y="1"/>
                    <a:pt x="21180" y="1"/>
                  </a:cubicBezTo>
                  <a:close/>
                </a:path>
              </a:pathLst>
            </a:custGeom>
            <a:solidFill>
              <a:srgbClr val="7B98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p:nvPr/>
          </p:nvSpPr>
          <p:spPr>
            <a:xfrm>
              <a:off x="842383" y="4141231"/>
              <a:ext cx="147290" cy="72030"/>
            </a:xfrm>
            <a:custGeom>
              <a:rect b="b" l="l" r="r" t="t"/>
              <a:pathLst>
                <a:path extrusionOk="0" h="8320" w="17013">
                  <a:moveTo>
                    <a:pt x="633" y="0"/>
                  </a:moveTo>
                  <a:cubicBezTo>
                    <a:pt x="259" y="0"/>
                    <a:pt x="0" y="512"/>
                    <a:pt x="384" y="680"/>
                  </a:cubicBezTo>
                  <a:cubicBezTo>
                    <a:pt x="1862" y="1407"/>
                    <a:pt x="3441" y="1883"/>
                    <a:pt x="4895" y="2610"/>
                  </a:cubicBezTo>
                  <a:cubicBezTo>
                    <a:pt x="6349" y="3362"/>
                    <a:pt x="7752" y="4189"/>
                    <a:pt x="9106" y="5091"/>
                  </a:cubicBezTo>
                  <a:cubicBezTo>
                    <a:pt x="10022" y="5749"/>
                    <a:pt x="11114" y="6098"/>
                    <a:pt x="12238" y="6098"/>
                  </a:cubicBezTo>
                  <a:cubicBezTo>
                    <a:pt x="12313" y="6098"/>
                    <a:pt x="12389" y="6097"/>
                    <a:pt x="12464" y="6094"/>
                  </a:cubicBezTo>
                  <a:cubicBezTo>
                    <a:pt x="12483" y="6093"/>
                    <a:pt x="12502" y="6093"/>
                    <a:pt x="12520" y="6093"/>
                  </a:cubicBezTo>
                  <a:cubicBezTo>
                    <a:pt x="14290" y="6093"/>
                    <a:pt x="15310" y="7257"/>
                    <a:pt x="16599" y="8274"/>
                  </a:cubicBezTo>
                  <a:cubicBezTo>
                    <a:pt x="16637" y="8306"/>
                    <a:pt x="16685" y="8320"/>
                    <a:pt x="16733" y="8320"/>
                  </a:cubicBezTo>
                  <a:cubicBezTo>
                    <a:pt x="16873" y="8320"/>
                    <a:pt x="17012" y="8198"/>
                    <a:pt x="16900" y="8048"/>
                  </a:cubicBezTo>
                  <a:cubicBezTo>
                    <a:pt x="16173" y="6971"/>
                    <a:pt x="15196" y="6119"/>
                    <a:pt x="14018" y="5592"/>
                  </a:cubicBezTo>
                  <a:cubicBezTo>
                    <a:pt x="13590" y="5412"/>
                    <a:pt x="13121" y="5313"/>
                    <a:pt x="12649" y="5313"/>
                  </a:cubicBezTo>
                  <a:cubicBezTo>
                    <a:pt x="12595" y="5313"/>
                    <a:pt x="12542" y="5314"/>
                    <a:pt x="12489" y="5317"/>
                  </a:cubicBezTo>
                  <a:cubicBezTo>
                    <a:pt x="12451" y="5318"/>
                    <a:pt x="12412" y="5318"/>
                    <a:pt x="12374" y="5318"/>
                  </a:cubicBezTo>
                  <a:cubicBezTo>
                    <a:pt x="11338" y="5318"/>
                    <a:pt x="10354" y="4993"/>
                    <a:pt x="9557" y="4364"/>
                  </a:cubicBezTo>
                  <a:cubicBezTo>
                    <a:pt x="6950" y="2535"/>
                    <a:pt x="3842" y="605"/>
                    <a:pt x="685" y="3"/>
                  </a:cubicBezTo>
                  <a:cubicBezTo>
                    <a:pt x="667" y="1"/>
                    <a:pt x="650" y="0"/>
                    <a:pt x="633" y="0"/>
                  </a:cubicBezTo>
                  <a:close/>
                </a:path>
              </a:pathLst>
            </a:custGeom>
            <a:solidFill>
              <a:srgbClr val="7B98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5"/>
            <p:cNvSpPr/>
            <p:nvPr/>
          </p:nvSpPr>
          <p:spPr>
            <a:xfrm>
              <a:off x="860073" y="4315940"/>
              <a:ext cx="124287" cy="61953"/>
            </a:xfrm>
            <a:custGeom>
              <a:rect b="b" l="l" r="r" t="t"/>
              <a:pathLst>
                <a:path extrusionOk="0" h="7156" w="14356">
                  <a:moveTo>
                    <a:pt x="13950" y="1"/>
                  </a:moveTo>
                  <a:cubicBezTo>
                    <a:pt x="12659" y="1"/>
                    <a:pt x="11421" y="450"/>
                    <a:pt x="10396" y="1255"/>
                  </a:cubicBezTo>
                  <a:cubicBezTo>
                    <a:pt x="9594" y="1857"/>
                    <a:pt x="8942" y="2383"/>
                    <a:pt x="7890" y="2458"/>
                  </a:cubicBezTo>
                  <a:cubicBezTo>
                    <a:pt x="7388" y="2483"/>
                    <a:pt x="6912" y="2558"/>
                    <a:pt x="6436" y="2659"/>
                  </a:cubicBezTo>
                  <a:cubicBezTo>
                    <a:pt x="4130" y="3435"/>
                    <a:pt x="2551" y="5440"/>
                    <a:pt x="371" y="6443"/>
                  </a:cubicBezTo>
                  <a:cubicBezTo>
                    <a:pt x="0" y="6628"/>
                    <a:pt x="229" y="7156"/>
                    <a:pt x="582" y="7156"/>
                  </a:cubicBezTo>
                  <a:cubicBezTo>
                    <a:pt x="611" y="7156"/>
                    <a:pt x="641" y="7152"/>
                    <a:pt x="672" y="7145"/>
                  </a:cubicBezTo>
                  <a:cubicBezTo>
                    <a:pt x="3153" y="6518"/>
                    <a:pt x="4556" y="3761"/>
                    <a:pt x="7063" y="3385"/>
                  </a:cubicBezTo>
                  <a:cubicBezTo>
                    <a:pt x="8241" y="3210"/>
                    <a:pt x="9218" y="3135"/>
                    <a:pt x="10170" y="2358"/>
                  </a:cubicBezTo>
                  <a:cubicBezTo>
                    <a:pt x="11298" y="1380"/>
                    <a:pt x="12652" y="729"/>
                    <a:pt x="14130" y="428"/>
                  </a:cubicBezTo>
                  <a:cubicBezTo>
                    <a:pt x="14356" y="353"/>
                    <a:pt x="14306" y="2"/>
                    <a:pt x="14055" y="2"/>
                  </a:cubicBezTo>
                  <a:cubicBezTo>
                    <a:pt x="14020" y="1"/>
                    <a:pt x="13985" y="1"/>
                    <a:pt x="13950" y="1"/>
                  </a:cubicBezTo>
                  <a:close/>
                </a:path>
              </a:pathLst>
            </a:custGeom>
            <a:solidFill>
              <a:srgbClr val="7B98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 name="Google Shape;148;p15"/>
          <p:cNvSpPr/>
          <p:nvPr/>
        </p:nvSpPr>
        <p:spPr>
          <a:xfrm rot="-8769381">
            <a:off x="3112059" y="4402776"/>
            <a:ext cx="1045830" cy="1048023"/>
          </a:xfrm>
          <a:custGeom>
            <a:rect b="b" l="l" r="r" t="t"/>
            <a:pathLst>
              <a:path extrusionOk="0" h="44834" w="44925">
                <a:moveTo>
                  <a:pt x="22523" y="0"/>
                </a:moveTo>
                <a:cubicBezTo>
                  <a:pt x="10122" y="31"/>
                  <a:pt x="122" y="10061"/>
                  <a:pt x="122" y="22432"/>
                </a:cubicBezTo>
                <a:cubicBezTo>
                  <a:pt x="0" y="23557"/>
                  <a:pt x="882" y="24529"/>
                  <a:pt x="2006" y="24529"/>
                </a:cubicBezTo>
                <a:cubicBezTo>
                  <a:pt x="3131" y="24529"/>
                  <a:pt x="4012" y="23557"/>
                  <a:pt x="3891" y="22432"/>
                </a:cubicBezTo>
                <a:cubicBezTo>
                  <a:pt x="3891" y="14924"/>
                  <a:pt x="8420" y="8116"/>
                  <a:pt x="15380" y="5259"/>
                </a:cubicBezTo>
                <a:cubicBezTo>
                  <a:pt x="17692" y="4300"/>
                  <a:pt x="20121" y="3833"/>
                  <a:pt x="22530" y="3833"/>
                </a:cubicBezTo>
                <a:cubicBezTo>
                  <a:pt x="27373" y="3833"/>
                  <a:pt x="32132" y="5718"/>
                  <a:pt x="35685" y="9271"/>
                </a:cubicBezTo>
                <a:cubicBezTo>
                  <a:pt x="41004" y="14590"/>
                  <a:pt x="42585" y="22615"/>
                  <a:pt x="39697" y="29575"/>
                </a:cubicBezTo>
                <a:cubicBezTo>
                  <a:pt x="36840" y="36536"/>
                  <a:pt x="30031" y="41065"/>
                  <a:pt x="22523" y="41065"/>
                </a:cubicBezTo>
                <a:cubicBezTo>
                  <a:pt x="20244" y="41277"/>
                  <a:pt x="20244" y="44621"/>
                  <a:pt x="22523" y="44834"/>
                </a:cubicBezTo>
                <a:cubicBezTo>
                  <a:pt x="34894" y="44834"/>
                  <a:pt x="44925" y="34803"/>
                  <a:pt x="44925" y="22432"/>
                </a:cubicBezTo>
                <a:cubicBezTo>
                  <a:pt x="44925" y="10031"/>
                  <a:pt x="34894" y="0"/>
                  <a:pt x="2252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a:off x="74475" y="9213750"/>
            <a:ext cx="7440600" cy="14022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139700" lvl="0" marL="179999" rtl="0" algn="l">
              <a:spcBef>
                <a:spcPts val="0"/>
              </a:spcBef>
              <a:spcAft>
                <a:spcPts val="0"/>
              </a:spcAft>
              <a:buClr>
                <a:srgbClr val="6AA84F"/>
              </a:buClr>
              <a:buSzPts val="700"/>
              <a:buFont typeface="Mada"/>
              <a:buAutoNum type="arabicPeriod"/>
            </a:pPr>
            <a:r>
              <a:rPr lang="en-GB" sz="700">
                <a:solidFill>
                  <a:srgbClr val="6AA84F"/>
                </a:solidFill>
                <a:latin typeface="Mada"/>
                <a:ea typeface="Mada"/>
                <a:cs typeface="Mada"/>
                <a:sym typeface="Mada"/>
              </a:rPr>
              <a:t>Parietal peritoneum innervation follow the corresponding nerve innervation at the different level of the spinal cord. </a:t>
            </a:r>
            <a:endParaRPr sz="700">
              <a:solidFill>
                <a:srgbClr val="6AA84F"/>
              </a:solidFill>
              <a:latin typeface="Mada"/>
              <a:ea typeface="Mada"/>
              <a:cs typeface="Mada"/>
              <a:sym typeface="Mada"/>
            </a:endParaRPr>
          </a:p>
          <a:p>
            <a:pPr indent="-139700" lvl="0" marL="179999" rtl="0" algn="l">
              <a:spcBef>
                <a:spcPts val="0"/>
              </a:spcBef>
              <a:spcAft>
                <a:spcPts val="0"/>
              </a:spcAft>
              <a:buClr>
                <a:srgbClr val="6AA84F"/>
              </a:buClr>
              <a:buSzPts val="700"/>
              <a:buFont typeface="Mada"/>
              <a:buAutoNum type="arabicPeriod"/>
            </a:pPr>
            <a:r>
              <a:rPr lang="en-GB" sz="700">
                <a:solidFill>
                  <a:srgbClr val="6AA84F"/>
                </a:solidFill>
                <a:latin typeface="Mada"/>
                <a:ea typeface="Mada"/>
                <a:cs typeface="Mada"/>
                <a:sym typeface="Mada"/>
              </a:rPr>
              <a:t>It's autonomic (</a:t>
            </a:r>
            <a:r>
              <a:rPr lang="en-GB" sz="700">
                <a:solidFill>
                  <a:srgbClr val="FF0000"/>
                </a:solidFill>
                <a:latin typeface="Mada"/>
                <a:ea typeface="Mada"/>
                <a:cs typeface="Mada"/>
                <a:sym typeface="Mada"/>
              </a:rPr>
              <a:t>if you know the feature of autonomic pain you can differentiate between both pain</a:t>
            </a:r>
            <a:r>
              <a:rPr lang="en-GB" sz="700">
                <a:solidFill>
                  <a:srgbClr val="6AA84F"/>
                </a:solidFill>
                <a:latin typeface="Mada"/>
                <a:ea typeface="Mada"/>
                <a:cs typeface="Mada"/>
                <a:sym typeface="Mada"/>
              </a:rPr>
              <a:t>). Features: Referred (</a:t>
            </a:r>
            <a:r>
              <a:rPr lang="en-GB" sz="700">
                <a:solidFill>
                  <a:srgbClr val="FF0000"/>
                </a:solidFill>
                <a:latin typeface="Mada"/>
                <a:ea typeface="Mada"/>
                <a:cs typeface="Mada"/>
                <a:sym typeface="Mada"/>
              </a:rPr>
              <a:t>not connected; pain site is distant from source of stimulus</a:t>
            </a:r>
            <a:r>
              <a:rPr lang="en-GB" sz="700">
                <a:solidFill>
                  <a:srgbClr val="6AA84F"/>
                </a:solidFill>
                <a:latin typeface="Mada"/>
                <a:ea typeface="Mada"/>
                <a:cs typeface="Mada"/>
                <a:sym typeface="Mada"/>
              </a:rPr>
              <a:t>) and radiating pain (</a:t>
            </a:r>
            <a:r>
              <a:rPr lang="en-GB" sz="700">
                <a:solidFill>
                  <a:srgbClr val="FF0000"/>
                </a:solidFill>
                <a:latin typeface="Mada"/>
                <a:ea typeface="Mada"/>
                <a:cs typeface="Mada"/>
                <a:sym typeface="Mada"/>
              </a:rPr>
              <a:t>continues</a:t>
            </a:r>
            <a:r>
              <a:rPr lang="en-GB" sz="700">
                <a:solidFill>
                  <a:srgbClr val="6AA84F"/>
                </a:solidFill>
                <a:latin typeface="Mada"/>
                <a:ea typeface="Mada"/>
                <a:cs typeface="Mada"/>
                <a:sym typeface="Mada"/>
              </a:rPr>
              <a:t>). While parietal is featured as radiating only. </a:t>
            </a:r>
            <a:r>
              <a:rPr b="1" lang="en-GB" sz="700">
                <a:solidFill>
                  <a:srgbClr val="6AA84F"/>
                </a:solidFill>
                <a:latin typeface="Mada"/>
                <a:ea typeface="Mada"/>
                <a:cs typeface="Mada"/>
                <a:sym typeface="Mada"/>
              </a:rPr>
              <a:t>E.x.</a:t>
            </a:r>
            <a:r>
              <a:rPr lang="en-GB" sz="700">
                <a:solidFill>
                  <a:srgbClr val="6AA84F"/>
                </a:solidFill>
                <a:latin typeface="Mada"/>
                <a:ea typeface="Mada"/>
                <a:cs typeface="Mada"/>
                <a:sym typeface="Mada"/>
              </a:rPr>
              <a:t> of referred pain:</a:t>
            </a:r>
            <a:endParaRPr sz="700">
              <a:solidFill>
                <a:srgbClr val="6AA84F"/>
              </a:solidFill>
              <a:latin typeface="Mada"/>
              <a:ea typeface="Mada"/>
              <a:cs typeface="Mada"/>
              <a:sym typeface="Mada"/>
            </a:endParaRPr>
          </a:p>
          <a:p>
            <a:pPr indent="-273050" lvl="1" marL="914400" rtl="0" algn="l">
              <a:spcBef>
                <a:spcPts val="0"/>
              </a:spcBef>
              <a:spcAft>
                <a:spcPts val="0"/>
              </a:spcAft>
              <a:buClr>
                <a:srgbClr val="6AA84F"/>
              </a:buClr>
              <a:buSzPts val="700"/>
              <a:buFont typeface="Mada"/>
              <a:buChar char="○"/>
            </a:pPr>
            <a:r>
              <a:rPr lang="en-GB" sz="700">
                <a:solidFill>
                  <a:srgbClr val="6AA84F"/>
                </a:solidFill>
                <a:latin typeface="Mada"/>
                <a:ea typeface="Mada"/>
                <a:cs typeface="Mada"/>
                <a:sym typeface="Mada"/>
              </a:rPr>
              <a:t>Cardiac pain: is usually felt in the left jaw.</a:t>
            </a:r>
            <a:endParaRPr sz="700">
              <a:solidFill>
                <a:srgbClr val="6AA84F"/>
              </a:solidFill>
              <a:latin typeface="Mada"/>
              <a:ea typeface="Mada"/>
              <a:cs typeface="Mada"/>
              <a:sym typeface="Mada"/>
            </a:endParaRPr>
          </a:p>
          <a:p>
            <a:pPr indent="-273050" lvl="1" marL="914400" rtl="0" algn="l">
              <a:spcBef>
                <a:spcPts val="0"/>
              </a:spcBef>
              <a:spcAft>
                <a:spcPts val="0"/>
              </a:spcAft>
              <a:buClr>
                <a:srgbClr val="6AA84F"/>
              </a:buClr>
              <a:buSzPts val="700"/>
              <a:buFont typeface="Mada"/>
              <a:buChar char="○"/>
            </a:pPr>
            <a:r>
              <a:rPr lang="en-GB" sz="700">
                <a:solidFill>
                  <a:srgbClr val="6AA84F"/>
                </a:solidFill>
                <a:latin typeface="Mada"/>
                <a:ea typeface="Mada"/>
                <a:cs typeface="Mada"/>
                <a:sym typeface="Mada"/>
              </a:rPr>
              <a:t>Gallbladder inﬂammation (cholecystitis): pain is felt in the RUQ and right shoulder. </a:t>
            </a:r>
            <a:endParaRPr sz="700">
              <a:solidFill>
                <a:srgbClr val="6AA84F"/>
              </a:solidFill>
              <a:latin typeface="Mada"/>
              <a:ea typeface="Mada"/>
              <a:cs typeface="Mada"/>
              <a:sym typeface="Mada"/>
            </a:endParaRPr>
          </a:p>
          <a:p>
            <a:pPr indent="-273050" lvl="1" marL="914400" rtl="0" algn="l">
              <a:spcBef>
                <a:spcPts val="0"/>
              </a:spcBef>
              <a:spcAft>
                <a:spcPts val="0"/>
              </a:spcAft>
              <a:buClr>
                <a:srgbClr val="6AA84F"/>
              </a:buClr>
              <a:buSzPts val="700"/>
              <a:buFont typeface="Mada"/>
              <a:buChar char="○"/>
            </a:pPr>
            <a:r>
              <a:rPr lang="en-GB" sz="700">
                <a:solidFill>
                  <a:srgbClr val="6AA84F"/>
                </a:solidFill>
                <a:latin typeface="Mada"/>
                <a:ea typeface="Mada"/>
                <a:cs typeface="Mada"/>
                <a:sym typeface="Mada"/>
              </a:rPr>
              <a:t>Khmer sign is pain coming from the left shoulder but the problem is in the spleen.  </a:t>
            </a:r>
            <a:endParaRPr sz="700">
              <a:solidFill>
                <a:srgbClr val="1C4588"/>
              </a:solidFill>
              <a:latin typeface="Mada"/>
              <a:ea typeface="Mada"/>
              <a:cs typeface="Mada"/>
              <a:sym typeface="Mada"/>
            </a:endParaRPr>
          </a:p>
          <a:p>
            <a:pPr indent="-139700" lvl="0" marL="179999" rtl="0" algn="l">
              <a:spcBef>
                <a:spcPts val="0"/>
              </a:spcBef>
              <a:spcAft>
                <a:spcPts val="0"/>
              </a:spcAft>
              <a:buClr>
                <a:srgbClr val="6AA84F"/>
              </a:buClr>
              <a:buSzPts val="700"/>
              <a:buFont typeface="Mada"/>
              <a:buAutoNum type="arabicPeriod"/>
            </a:pPr>
            <a:r>
              <a:rPr lang="en-GB" sz="700">
                <a:solidFill>
                  <a:srgbClr val="6AA84F"/>
                </a:solidFill>
                <a:latin typeface="Mada"/>
                <a:ea typeface="Mada"/>
                <a:cs typeface="Mada"/>
                <a:sym typeface="Mada"/>
              </a:rPr>
              <a:t>pattern of pain in which it’s related to the contractions &amp; relaxations of the visceral organ, it will increase with contraction of the organ and decrease in relaxation.</a:t>
            </a:r>
            <a:endParaRPr sz="700">
              <a:solidFill>
                <a:srgbClr val="6AA84F"/>
              </a:solidFill>
              <a:latin typeface="Mada"/>
              <a:ea typeface="Mada"/>
              <a:cs typeface="Mada"/>
              <a:sym typeface="Mada"/>
            </a:endParaRPr>
          </a:p>
          <a:p>
            <a:pPr indent="0" lvl="0" marL="0" rtl="0" algn="l">
              <a:spcBef>
                <a:spcPts val="0"/>
              </a:spcBef>
              <a:spcAft>
                <a:spcPts val="0"/>
              </a:spcAft>
              <a:buNone/>
            </a:pPr>
            <a:r>
              <a:rPr lang="en-GB" sz="700">
                <a:solidFill>
                  <a:srgbClr val="1C4588"/>
                </a:solidFill>
                <a:latin typeface="Mada"/>
                <a:ea typeface="Mada"/>
                <a:cs typeface="Mada"/>
                <a:sym typeface="Mada"/>
              </a:rPr>
              <a:t>Pain is referred to the overlying skin of the abdominal wall according to the dermatome level with the sympathetic supply. The pain felt in:</a:t>
            </a:r>
            <a:endParaRPr sz="700">
              <a:solidFill>
                <a:srgbClr val="1C4588"/>
              </a:solidFill>
              <a:latin typeface="Mada"/>
              <a:ea typeface="Mada"/>
              <a:cs typeface="Mada"/>
              <a:sym typeface="Mada"/>
            </a:endParaRPr>
          </a:p>
          <a:p>
            <a:pPr indent="-273050" lvl="1" marL="914400" rtl="0" algn="l">
              <a:spcBef>
                <a:spcPts val="0"/>
              </a:spcBef>
              <a:spcAft>
                <a:spcPts val="0"/>
              </a:spcAft>
              <a:buClr>
                <a:srgbClr val="1C4588"/>
              </a:buClr>
              <a:buSzPts val="700"/>
              <a:buFont typeface="Mada"/>
              <a:buChar char="○"/>
            </a:pPr>
            <a:r>
              <a:rPr b="1" lang="en-GB" sz="700">
                <a:solidFill>
                  <a:srgbClr val="1C4588"/>
                </a:solidFill>
                <a:latin typeface="Mada"/>
                <a:ea typeface="Mada"/>
                <a:cs typeface="Mada"/>
                <a:sym typeface="Mada"/>
              </a:rPr>
              <a:t>midline</a:t>
            </a:r>
            <a:r>
              <a:rPr lang="en-GB" sz="700">
                <a:solidFill>
                  <a:srgbClr val="1C4588"/>
                </a:solidFill>
                <a:latin typeface="Mada"/>
                <a:ea typeface="Mada"/>
                <a:cs typeface="Mada"/>
                <a:sym typeface="Mada"/>
              </a:rPr>
              <a:t> if arising from the intestine and its outgrowths (the liver, biliary system and pancreas). </a:t>
            </a:r>
            <a:endParaRPr sz="700">
              <a:solidFill>
                <a:srgbClr val="1C4588"/>
              </a:solidFill>
              <a:latin typeface="Mada"/>
              <a:ea typeface="Mada"/>
              <a:cs typeface="Mada"/>
              <a:sym typeface="Mada"/>
            </a:endParaRPr>
          </a:p>
          <a:p>
            <a:pPr indent="-273050" lvl="1" marL="914400" rtl="0" algn="l">
              <a:spcBef>
                <a:spcPts val="0"/>
              </a:spcBef>
              <a:spcAft>
                <a:spcPts val="0"/>
              </a:spcAft>
              <a:buClr>
                <a:srgbClr val="1C4588"/>
              </a:buClr>
              <a:buSzPts val="700"/>
              <a:buFont typeface="Mada"/>
              <a:buChar char="○"/>
            </a:pPr>
            <a:r>
              <a:rPr b="1" lang="en-GB" sz="700">
                <a:solidFill>
                  <a:srgbClr val="1C4588"/>
                </a:solidFill>
                <a:latin typeface="Mada"/>
                <a:ea typeface="Mada"/>
                <a:cs typeface="Mada"/>
                <a:sym typeface="Mada"/>
              </a:rPr>
              <a:t>epigastric</a:t>
            </a:r>
            <a:r>
              <a:rPr lang="en-GB" sz="700">
                <a:solidFill>
                  <a:srgbClr val="1C4588"/>
                </a:solidFill>
                <a:latin typeface="Mada"/>
                <a:ea typeface="Mada"/>
                <a:cs typeface="Mada"/>
                <a:sym typeface="Mada"/>
              </a:rPr>
              <a:t> area if arising from Irritation of foregut structures (the lower oesophagus to the second part of the duodenum) </a:t>
            </a:r>
            <a:endParaRPr sz="700">
              <a:solidFill>
                <a:srgbClr val="1C4588"/>
              </a:solidFill>
              <a:latin typeface="Mada"/>
              <a:ea typeface="Mada"/>
              <a:cs typeface="Mada"/>
              <a:sym typeface="Mada"/>
            </a:endParaRPr>
          </a:p>
          <a:p>
            <a:pPr indent="-273050" lvl="1" marL="914400" rtl="0" algn="l">
              <a:spcBef>
                <a:spcPts val="0"/>
              </a:spcBef>
              <a:spcAft>
                <a:spcPts val="0"/>
              </a:spcAft>
              <a:buClr>
                <a:srgbClr val="1C4588"/>
              </a:buClr>
              <a:buSzPts val="700"/>
              <a:buFont typeface="Mada"/>
              <a:buChar char="○"/>
            </a:pPr>
            <a:r>
              <a:rPr b="1" lang="en-GB" sz="700">
                <a:solidFill>
                  <a:srgbClr val="1C4588"/>
                </a:solidFill>
                <a:latin typeface="Mada"/>
                <a:ea typeface="Mada"/>
                <a:cs typeface="Mada"/>
                <a:sym typeface="Mada"/>
              </a:rPr>
              <a:t>umbilicus </a:t>
            </a:r>
            <a:r>
              <a:rPr lang="en-GB" sz="700">
                <a:solidFill>
                  <a:srgbClr val="1C4588"/>
                </a:solidFill>
                <a:latin typeface="Mada"/>
                <a:ea typeface="Mada"/>
                <a:cs typeface="Mada"/>
                <a:sym typeface="Mada"/>
              </a:rPr>
              <a:t> if arising from midgut structures (the second part of the duodenum to the splenic flexure) </a:t>
            </a:r>
            <a:endParaRPr sz="700">
              <a:solidFill>
                <a:srgbClr val="1C4588"/>
              </a:solidFill>
              <a:latin typeface="Mada"/>
              <a:ea typeface="Mada"/>
              <a:cs typeface="Mada"/>
              <a:sym typeface="Mada"/>
            </a:endParaRPr>
          </a:p>
          <a:p>
            <a:pPr indent="-273050" lvl="1" marL="914400" rtl="0" algn="l">
              <a:spcBef>
                <a:spcPts val="0"/>
              </a:spcBef>
              <a:spcAft>
                <a:spcPts val="0"/>
              </a:spcAft>
              <a:buClr>
                <a:srgbClr val="1C4588"/>
              </a:buClr>
              <a:buSzPts val="700"/>
              <a:buFont typeface="Mada"/>
              <a:buChar char="○"/>
            </a:pPr>
            <a:r>
              <a:rPr b="1" lang="en-GB" sz="700">
                <a:solidFill>
                  <a:srgbClr val="1C4588"/>
                </a:solidFill>
                <a:latin typeface="Mada"/>
                <a:ea typeface="Mada"/>
                <a:cs typeface="Mada"/>
                <a:sym typeface="Mada"/>
              </a:rPr>
              <a:t>hypogastrium/ suprapubic </a:t>
            </a:r>
            <a:r>
              <a:rPr lang="en-GB" sz="700">
                <a:solidFill>
                  <a:srgbClr val="1C4588"/>
                </a:solidFill>
                <a:latin typeface="Mada"/>
                <a:ea typeface="Mada"/>
                <a:cs typeface="Mada"/>
                <a:sym typeface="Mada"/>
              </a:rPr>
              <a:t>area if arising from hindgut structures (the splenic flexure to the rectum)</a:t>
            </a:r>
            <a:endParaRPr sz="700">
              <a:solidFill>
                <a:srgbClr val="6AA84F"/>
              </a:solidFill>
              <a:latin typeface="Mada"/>
              <a:ea typeface="Mada"/>
              <a:cs typeface="Mada"/>
              <a:sym typeface="Mada"/>
            </a:endParaRPr>
          </a:p>
        </p:txBody>
      </p:sp>
      <p:grpSp>
        <p:nvGrpSpPr>
          <p:cNvPr id="150" name="Google Shape;150;p15"/>
          <p:cNvGrpSpPr/>
          <p:nvPr/>
        </p:nvGrpSpPr>
        <p:grpSpPr>
          <a:xfrm>
            <a:off x="321248" y="7396343"/>
            <a:ext cx="467181" cy="476434"/>
            <a:chOff x="2410712" y="2415450"/>
            <a:chExt cx="312600" cy="312600"/>
          </a:xfrm>
        </p:grpSpPr>
        <p:sp>
          <p:nvSpPr>
            <p:cNvPr id="151" name="Google Shape;151;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 name="Google Shape;153;p15"/>
          <p:cNvSpPr txBox="1"/>
          <p:nvPr/>
        </p:nvSpPr>
        <p:spPr>
          <a:xfrm>
            <a:off x="778527" y="7422975"/>
            <a:ext cx="1992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Referred</a:t>
            </a:r>
            <a:r>
              <a:rPr b="1" lang="en-GB" sz="1800">
                <a:solidFill>
                  <a:srgbClr val="006D77"/>
                </a:solidFill>
                <a:highlight>
                  <a:srgbClr val="EDF9F9"/>
                </a:highlight>
                <a:latin typeface="Lora"/>
                <a:ea typeface="Lora"/>
                <a:cs typeface="Lora"/>
                <a:sym typeface="Lora"/>
              </a:rPr>
              <a:t> pain</a:t>
            </a:r>
            <a:endParaRPr b="1" baseline="30000" sz="1800">
              <a:solidFill>
                <a:srgbClr val="006D77"/>
              </a:solidFill>
              <a:highlight>
                <a:srgbClr val="EDF9F9"/>
              </a:highlight>
              <a:latin typeface="Lora"/>
              <a:ea typeface="Lora"/>
              <a:cs typeface="Lora"/>
              <a:sym typeface="Lora"/>
            </a:endParaRPr>
          </a:p>
        </p:txBody>
      </p:sp>
      <p:sp>
        <p:nvSpPr>
          <p:cNvPr id="154" name="Google Shape;154;p15"/>
          <p:cNvSpPr txBox="1"/>
          <p:nvPr/>
        </p:nvSpPr>
        <p:spPr>
          <a:xfrm>
            <a:off x="313625" y="8034075"/>
            <a:ext cx="3863100" cy="762000"/>
          </a:xfrm>
          <a:prstGeom prst="rect">
            <a:avLst/>
          </a:prstGeom>
          <a:noFill/>
          <a:ln>
            <a:noFill/>
          </a:ln>
        </p:spPr>
        <p:txBody>
          <a:bodyPr anchorCtr="0" anchor="t" bIns="91425" lIns="91425" spcFirstLastPara="1" rIns="91425" wrap="square" tIns="91425">
            <a:spAutoFit/>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 perceived at a site distant from the </a:t>
            </a:r>
            <a:r>
              <a:rPr lang="en-GB" sz="1000">
                <a:solidFill>
                  <a:schemeClr val="dk1"/>
                </a:solidFill>
                <a:latin typeface="Mada"/>
                <a:ea typeface="Mada"/>
                <a:cs typeface="Mada"/>
                <a:sym typeface="Mada"/>
              </a:rPr>
              <a:t>source</a:t>
            </a:r>
            <a:r>
              <a:rPr lang="en-GB" sz="1000">
                <a:solidFill>
                  <a:schemeClr val="dk1"/>
                </a:solidFill>
                <a:latin typeface="Mada"/>
                <a:ea typeface="Mada"/>
                <a:cs typeface="Mada"/>
                <a:sym typeface="Mada"/>
              </a:rPr>
              <a:t> of stimulus </a:t>
            </a:r>
            <a:r>
              <a:rPr lang="en-GB" sz="1000">
                <a:solidFill>
                  <a:srgbClr val="6AA84F"/>
                </a:solidFill>
                <a:latin typeface="Mada"/>
                <a:ea typeface="Mada"/>
                <a:cs typeface="Mada"/>
                <a:sym typeface="Mada"/>
              </a:rPr>
              <a:t>why? The theory is based on the embryological origin of the organs &amp; interconnected nerves </a:t>
            </a:r>
            <a:endParaRPr sz="900">
              <a:solidFill>
                <a:schemeClr val="dk1"/>
              </a:solidFill>
              <a:latin typeface="Mada"/>
              <a:ea typeface="Mada"/>
              <a:cs typeface="Mada"/>
              <a:sym typeface="Mada"/>
            </a:endParaRPr>
          </a:p>
        </p:txBody>
      </p:sp>
      <p:pic>
        <p:nvPicPr>
          <p:cNvPr id="155" name="Google Shape;155;p15"/>
          <p:cNvPicPr preferRelativeResize="0"/>
          <p:nvPr/>
        </p:nvPicPr>
        <p:blipFill rotWithShape="1">
          <a:blip r:embed="rId5">
            <a:alphaModFix/>
          </a:blip>
          <a:srcRect b="1855" l="0" r="1941" t="1526"/>
          <a:stretch/>
        </p:blipFill>
        <p:spPr>
          <a:xfrm>
            <a:off x="4606878" y="7579325"/>
            <a:ext cx="2372751" cy="1541626"/>
          </a:xfrm>
          <a:prstGeom prst="rect">
            <a:avLst/>
          </a:prstGeom>
          <a:noFill/>
          <a:ln cap="flat" cmpd="sng" w="9525">
            <a:solidFill>
              <a:srgbClr val="000000"/>
            </a:solidFill>
            <a:prstDash val="solid"/>
            <a:round/>
            <a:headEnd len="sm" w="sm" type="none"/>
            <a:tailEnd len="sm" w="sm" type="none"/>
          </a:ln>
        </p:spPr>
      </p:pic>
      <p:sp>
        <p:nvSpPr>
          <p:cNvPr id="156" name="Google Shape;156;p15"/>
          <p:cNvSpPr txBox="1"/>
          <p:nvPr/>
        </p:nvSpPr>
        <p:spPr>
          <a:xfrm>
            <a:off x="4693388" y="7286372"/>
            <a:ext cx="1443900" cy="3771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en-GB" sz="1000">
                <a:solidFill>
                  <a:srgbClr val="6AA84F"/>
                </a:solidFill>
                <a:latin typeface="Mada"/>
                <a:ea typeface="Mada"/>
                <a:cs typeface="Mada"/>
                <a:sym typeface="Mada"/>
              </a:rPr>
              <a:t>Memorize it</a:t>
            </a:r>
            <a:endParaRPr/>
          </a:p>
        </p:txBody>
      </p:sp>
      <p:sp>
        <p:nvSpPr>
          <p:cNvPr id="157" name="Google Shape;157;p15"/>
          <p:cNvSpPr/>
          <p:nvPr/>
        </p:nvSpPr>
        <p:spPr>
          <a:xfrm>
            <a:off x="4396741" y="7391585"/>
            <a:ext cx="340800" cy="3222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5" name="Shape 3005"/>
        <p:cNvGrpSpPr/>
        <p:nvPr/>
      </p:nvGrpSpPr>
      <p:grpSpPr>
        <a:xfrm>
          <a:off x="0" y="0"/>
          <a:ext cx="0" cy="0"/>
          <a:chOff x="0" y="0"/>
          <a:chExt cx="0" cy="0"/>
        </a:xfrm>
      </p:grpSpPr>
      <p:sp>
        <p:nvSpPr>
          <p:cNvPr id="3006" name="Google Shape;3006;p4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07" name="Google Shape;3007;p42"/>
          <p:cNvCxnSpPr/>
          <p:nvPr/>
        </p:nvCxnSpPr>
        <p:spPr>
          <a:xfrm>
            <a:off x="1567748" y="5976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3008" name="Google Shape;3008;p42"/>
          <p:cNvSpPr txBox="1"/>
          <p:nvPr/>
        </p:nvSpPr>
        <p:spPr>
          <a:xfrm>
            <a:off x="1062111" y="1202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Small Bowel Neoplasms </a:t>
            </a:r>
            <a:endParaRPr sz="2200"/>
          </a:p>
        </p:txBody>
      </p:sp>
      <p:sp>
        <p:nvSpPr>
          <p:cNvPr id="3009" name="Google Shape;3009;p42"/>
          <p:cNvSpPr txBox="1"/>
          <p:nvPr/>
        </p:nvSpPr>
        <p:spPr>
          <a:xfrm>
            <a:off x="301450" y="727925"/>
            <a:ext cx="7039200" cy="3222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1200"/>
              </a:spcBef>
              <a:spcAft>
                <a:spcPts val="0"/>
              </a:spcAft>
              <a:buClr>
                <a:srgbClr val="1C4588"/>
              </a:buClr>
              <a:buSzPts val="1000"/>
              <a:buFont typeface="Mada"/>
              <a:buChar char="●"/>
            </a:pPr>
            <a:r>
              <a:rPr lang="en-GB" sz="1000">
                <a:solidFill>
                  <a:srgbClr val="1C4588"/>
                </a:solidFill>
                <a:latin typeface="Mada"/>
                <a:ea typeface="Mada"/>
                <a:cs typeface="Mada"/>
                <a:sym typeface="Mada"/>
              </a:rPr>
              <a:t>5% of all GIT neoplasms, &gt;90% are benign, the rest are malignant. </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Malignant small bowel neoplasms (in order of frequency): Adenocarcinoma, carcinoid, lymphoma and GISTs</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All can potentially present with abdominal pain, bleeding and obstruction. Unique clinical presentation occurs  in carcinoid syndrome (very rare). </a:t>
            </a:r>
            <a:endParaRPr sz="1000">
              <a:solidFill>
                <a:srgbClr val="999999"/>
              </a:solidFill>
              <a:latin typeface="Mada"/>
              <a:ea typeface="Mada"/>
              <a:cs typeface="Mada"/>
              <a:sym typeface="Mada"/>
            </a:endParaRPr>
          </a:p>
        </p:txBody>
      </p:sp>
      <p:grpSp>
        <p:nvGrpSpPr>
          <p:cNvPr id="3010" name="Google Shape;3010;p42"/>
          <p:cNvGrpSpPr/>
          <p:nvPr/>
        </p:nvGrpSpPr>
        <p:grpSpPr>
          <a:xfrm>
            <a:off x="211444" y="1720640"/>
            <a:ext cx="467181" cy="476434"/>
            <a:chOff x="2410712" y="2415450"/>
            <a:chExt cx="312600" cy="312600"/>
          </a:xfrm>
        </p:grpSpPr>
        <p:sp>
          <p:nvSpPr>
            <p:cNvPr id="3011" name="Google Shape;3011;p4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4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3" name="Google Shape;3013;p42"/>
          <p:cNvSpPr txBox="1"/>
          <p:nvPr/>
        </p:nvSpPr>
        <p:spPr>
          <a:xfrm>
            <a:off x="668725" y="1747275"/>
            <a:ext cx="4251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Adenocarcinoma of the Small Bowel </a:t>
            </a:r>
            <a:endParaRPr b="1" baseline="30000" sz="1800">
              <a:solidFill>
                <a:srgbClr val="006D77"/>
              </a:solidFill>
              <a:highlight>
                <a:srgbClr val="EDF9F9"/>
              </a:highlight>
              <a:latin typeface="Lora"/>
              <a:ea typeface="Lora"/>
              <a:cs typeface="Lora"/>
              <a:sym typeface="Lora"/>
            </a:endParaRPr>
          </a:p>
        </p:txBody>
      </p:sp>
      <p:grpSp>
        <p:nvGrpSpPr>
          <p:cNvPr id="3014" name="Google Shape;3014;p42"/>
          <p:cNvGrpSpPr/>
          <p:nvPr/>
        </p:nvGrpSpPr>
        <p:grpSpPr>
          <a:xfrm>
            <a:off x="270919" y="6424715"/>
            <a:ext cx="467181" cy="476434"/>
            <a:chOff x="2410712" y="2415450"/>
            <a:chExt cx="312600" cy="312600"/>
          </a:xfrm>
        </p:grpSpPr>
        <p:sp>
          <p:nvSpPr>
            <p:cNvPr id="3015" name="Google Shape;3015;p4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4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7" name="Google Shape;3017;p42"/>
          <p:cNvSpPr txBox="1"/>
          <p:nvPr/>
        </p:nvSpPr>
        <p:spPr>
          <a:xfrm>
            <a:off x="728200" y="6451350"/>
            <a:ext cx="4251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Small Intestinal Carcinoids</a:t>
            </a:r>
            <a:endParaRPr b="1" baseline="30000" sz="1800">
              <a:solidFill>
                <a:srgbClr val="006D77"/>
              </a:solidFill>
              <a:highlight>
                <a:srgbClr val="EDF9F9"/>
              </a:highlight>
              <a:latin typeface="Lora"/>
              <a:ea typeface="Lora"/>
              <a:cs typeface="Lora"/>
              <a:sym typeface="Lora"/>
            </a:endParaRPr>
          </a:p>
        </p:txBody>
      </p:sp>
      <p:sp>
        <p:nvSpPr>
          <p:cNvPr id="3018" name="Google Shape;3018;p42"/>
          <p:cNvSpPr txBox="1"/>
          <p:nvPr/>
        </p:nvSpPr>
        <p:spPr>
          <a:xfrm>
            <a:off x="301450" y="6833975"/>
            <a:ext cx="6577200" cy="8073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chemeClr val="lt1"/>
                </a:highlight>
                <a:latin typeface="Mada"/>
                <a:ea typeface="Mada"/>
                <a:cs typeface="Mada"/>
                <a:sym typeface="Mada"/>
              </a:rPr>
              <a:t>Strongest risk factor is family history of an extrapulmonary carcinoid neoplasm and genetic </a:t>
            </a:r>
            <a:r>
              <a:rPr lang="en-GB" sz="1000">
                <a:solidFill>
                  <a:srgbClr val="1C4588"/>
                </a:solidFill>
                <a:highlight>
                  <a:schemeClr val="lt1"/>
                </a:highlight>
                <a:latin typeface="Mada"/>
                <a:ea typeface="Mada"/>
                <a:cs typeface="Mada"/>
                <a:sym typeface="Mada"/>
              </a:rPr>
              <a:t>disorders</a:t>
            </a:r>
            <a:r>
              <a:rPr lang="en-GB" sz="1000">
                <a:solidFill>
                  <a:srgbClr val="1C4588"/>
                </a:solidFill>
                <a:highlight>
                  <a:schemeClr val="lt1"/>
                </a:highlight>
                <a:latin typeface="Mada"/>
                <a:ea typeface="Mada"/>
                <a:cs typeface="Mada"/>
                <a:sym typeface="Mada"/>
              </a:rPr>
              <a:t> (MEN1,  VHL, NF1, tuberous sclerosis).</a:t>
            </a:r>
            <a:endParaRPr sz="1000">
              <a:solidFill>
                <a:srgbClr val="1C4588"/>
              </a:solidFill>
              <a:highlight>
                <a:schemeClr val="lt1"/>
              </a:highlight>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chemeClr val="lt1"/>
                </a:highlight>
                <a:latin typeface="Mada"/>
                <a:ea typeface="Mada"/>
                <a:cs typeface="Mada"/>
                <a:sym typeface="Mada"/>
              </a:rPr>
              <a:t>Sporadic risk factors are unknown. </a:t>
            </a:r>
            <a:endParaRPr sz="1000">
              <a:solidFill>
                <a:srgbClr val="1C4588"/>
              </a:solidFill>
              <a:highlight>
                <a:schemeClr val="lt1"/>
              </a:highlight>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b="1" lang="en-GB" sz="1000">
                <a:solidFill>
                  <a:srgbClr val="1C4588"/>
                </a:solidFill>
                <a:highlight>
                  <a:schemeClr val="lt1"/>
                </a:highlight>
                <a:latin typeface="Mada"/>
                <a:ea typeface="Mada"/>
                <a:cs typeface="Mada"/>
                <a:sym typeface="Mada"/>
              </a:rPr>
              <a:t>Symptoms:</a:t>
            </a:r>
            <a:endParaRPr b="1" sz="1000">
              <a:solidFill>
                <a:srgbClr val="1C4588"/>
              </a:solidFill>
              <a:highlight>
                <a:schemeClr val="lt1"/>
              </a:highlight>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lang="en-GB" sz="1000">
                <a:solidFill>
                  <a:srgbClr val="1C4588"/>
                </a:solidFill>
                <a:highlight>
                  <a:schemeClr val="lt1"/>
                </a:highlight>
                <a:latin typeface="Mada"/>
                <a:ea typeface="Mada"/>
                <a:cs typeface="Mada"/>
                <a:sym typeface="Mada"/>
              </a:rPr>
              <a:t>Carcinoid syndrome from excess serotonin (uncommon):, flushing, shortness of breath, diarrhea,</a:t>
            </a:r>
            <a:endParaRPr sz="1000">
              <a:solidFill>
                <a:srgbClr val="1C4588"/>
              </a:solidFill>
              <a:highlight>
                <a:schemeClr val="lt1"/>
              </a:highlight>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lang="en-GB" sz="1000">
                <a:solidFill>
                  <a:srgbClr val="1C4588"/>
                </a:solidFill>
                <a:highlight>
                  <a:schemeClr val="lt1"/>
                </a:highlight>
                <a:latin typeface="Mada"/>
                <a:ea typeface="Mada"/>
                <a:cs typeface="Mada"/>
                <a:sym typeface="Mada"/>
              </a:rPr>
              <a:t>Mass symptoms: Abdominal pain, intermittent obstruction, bleeding or could be totally asymptomatic. </a:t>
            </a:r>
            <a:endParaRPr sz="1000">
              <a:solidFill>
                <a:srgbClr val="1C4588"/>
              </a:solidFill>
              <a:highlight>
                <a:schemeClr val="lt1"/>
              </a:highlight>
              <a:latin typeface="Mada"/>
              <a:ea typeface="Mada"/>
              <a:cs typeface="Mada"/>
              <a:sym typeface="Mada"/>
            </a:endParaRPr>
          </a:p>
          <a:p>
            <a:pPr indent="0" lvl="0" marL="0" rtl="0" algn="l">
              <a:lnSpc>
                <a:spcPct val="115000"/>
              </a:lnSpc>
              <a:spcBef>
                <a:spcPts val="0"/>
              </a:spcBef>
              <a:spcAft>
                <a:spcPts val="0"/>
              </a:spcAft>
              <a:buNone/>
            </a:pPr>
            <a:r>
              <a:t/>
            </a:r>
            <a:endParaRPr sz="1000">
              <a:solidFill>
                <a:srgbClr val="1C4588"/>
              </a:solidFill>
              <a:highlight>
                <a:schemeClr val="lt1"/>
              </a:highlight>
              <a:latin typeface="Mada"/>
              <a:ea typeface="Mada"/>
              <a:cs typeface="Mada"/>
              <a:sym typeface="Mada"/>
            </a:endParaRPr>
          </a:p>
        </p:txBody>
      </p:sp>
      <p:sp>
        <p:nvSpPr>
          <p:cNvPr id="3019" name="Google Shape;3019;p42"/>
          <p:cNvSpPr txBox="1"/>
          <p:nvPr/>
        </p:nvSpPr>
        <p:spPr>
          <a:xfrm>
            <a:off x="239275" y="2124200"/>
            <a:ext cx="6926100" cy="1400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chemeClr val="lt1"/>
                </a:highlight>
                <a:latin typeface="Mada"/>
                <a:ea typeface="Mada"/>
                <a:cs typeface="Mada"/>
                <a:sym typeface="Mada"/>
              </a:rPr>
              <a:t>Two-thirds of small bowel malignancies. </a:t>
            </a:r>
            <a:endParaRPr sz="1000">
              <a:solidFill>
                <a:srgbClr val="1C4588"/>
              </a:solidFill>
              <a:highlight>
                <a:schemeClr val="lt1"/>
              </a:highlight>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chemeClr val="lt1"/>
                </a:highlight>
                <a:latin typeface="Mada"/>
                <a:ea typeface="Mada"/>
                <a:cs typeface="Mada"/>
                <a:sym typeface="Mada"/>
              </a:rPr>
              <a:t>H</a:t>
            </a:r>
            <a:r>
              <a:rPr lang="en-GB" sz="1000">
                <a:solidFill>
                  <a:srgbClr val="1C4588"/>
                </a:solidFill>
                <a:latin typeface="Mada"/>
                <a:ea typeface="Mada"/>
                <a:cs typeface="Mada"/>
                <a:sym typeface="Mada"/>
              </a:rPr>
              <a:t>ighest incidence of adenocarcinoma is in the duodenum. </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Other Risk Factors: Alcohol, APC mutations (10% risk  to develop duodenal cancer), celiac disease and Crohn’s disease.</a:t>
            </a:r>
            <a:endParaRPr sz="1000">
              <a:solidFill>
                <a:srgbClr val="1C4588"/>
              </a:solidFill>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Symptoms:</a:t>
            </a:r>
            <a:endParaRPr sz="1000">
              <a:solidFill>
                <a:srgbClr val="1C4588"/>
              </a:solidFill>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Duodenal</a:t>
            </a:r>
            <a:r>
              <a:rPr lang="en-GB" sz="1000">
                <a:solidFill>
                  <a:srgbClr val="1C4588"/>
                </a:solidFill>
                <a:latin typeface="Mada"/>
                <a:ea typeface="Mada"/>
                <a:cs typeface="Mada"/>
                <a:sym typeface="Mada"/>
              </a:rPr>
              <a:t>:  Abdominal pain, obstruction, nausea, vomiting, bleeding and anemia.  </a:t>
            </a:r>
            <a:endParaRPr sz="1000">
              <a:solidFill>
                <a:srgbClr val="1C4588"/>
              </a:solidFill>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Jejunal and Ileal:</a:t>
            </a:r>
            <a:r>
              <a:rPr lang="en-GB" sz="1000">
                <a:solidFill>
                  <a:srgbClr val="1C4588"/>
                </a:solidFill>
                <a:latin typeface="Mada"/>
                <a:ea typeface="Mada"/>
                <a:cs typeface="Mada"/>
                <a:sym typeface="Mada"/>
              </a:rPr>
              <a:t> Asymptomatic or nonspecific symptoms (Pain, malaise and nausea), advanced cases present with obstruction, bleeding or even perforation. </a:t>
            </a:r>
            <a:endParaRPr sz="1000">
              <a:solidFill>
                <a:srgbClr val="1C4588"/>
              </a:solidFill>
              <a:latin typeface="Mada"/>
              <a:ea typeface="Mada"/>
              <a:cs typeface="Mada"/>
              <a:sym typeface="Mada"/>
            </a:endParaRPr>
          </a:p>
        </p:txBody>
      </p:sp>
      <p:sp>
        <p:nvSpPr>
          <p:cNvPr id="3020" name="Google Shape;3020;p42"/>
          <p:cNvSpPr txBox="1"/>
          <p:nvPr/>
        </p:nvSpPr>
        <p:spPr>
          <a:xfrm>
            <a:off x="1771800" y="4821700"/>
            <a:ext cx="2766900" cy="419400"/>
          </a:xfrm>
          <a:prstGeom prst="rect">
            <a:avLst/>
          </a:prstGeom>
          <a:noFill/>
          <a:ln>
            <a:noFill/>
          </a:ln>
        </p:spPr>
        <p:txBody>
          <a:bodyPr anchorCtr="0" anchor="t" bIns="0" lIns="0" spcFirstLastPara="1" rIns="0" wrap="square" tIns="6025">
            <a:noAutofit/>
          </a:bodyPr>
          <a:lstStyle/>
          <a:p>
            <a:pPr indent="-160699" lvl="0" marL="457200" rtl="0" algn="l">
              <a:lnSpc>
                <a:spcPct val="115000"/>
              </a:lnSpc>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CT:</a:t>
            </a:r>
            <a:r>
              <a:rPr lang="en-GB" sz="1000">
                <a:solidFill>
                  <a:srgbClr val="999999"/>
                </a:solidFill>
                <a:latin typeface="Mada"/>
                <a:ea typeface="Mada"/>
                <a:cs typeface="Mada"/>
                <a:sym typeface="Mada"/>
              </a:rPr>
              <a:t> For staging the tumor.  </a:t>
            </a:r>
            <a:endParaRPr sz="1000">
              <a:solidFill>
                <a:srgbClr val="999999"/>
              </a:solidFill>
              <a:latin typeface="Mada"/>
              <a:ea typeface="Mada"/>
              <a:cs typeface="Mada"/>
              <a:sym typeface="Mada"/>
            </a:endParaRPr>
          </a:p>
          <a:p>
            <a:pPr indent="-160699" lvl="0" marL="457200" rtl="0" algn="l">
              <a:lnSpc>
                <a:spcPct val="115000"/>
              </a:lnSpc>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Endoscopic US:</a:t>
            </a:r>
            <a:r>
              <a:rPr lang="en-GB" sz="1000">
                <a:solidFill>
                  <a:srgbClr val="999999"/>
                </a:solidFill>
                <a:latin typeface="Mada"/>
                <a:ea typeface="Mada"/>
                <a:cs typeface="Mada"/>
                <a:sym typeface="Mada"/>
              </a:rPr>
              <a:t> Local invasion of vascular structures to assess resectability.  </a:t>
            </a:r>
            <a:endParaRPr b="1" sz="1000">
              <a:solidFill>
                <a:srgbClr val="999999"/>
              </a:solidFill>
              <a:latin typeface="Mada"/>
              <a:ea typeface="Mada"/>
              <a:cs typeface="Mada"/>
              <a:sym typeface="Mada"/>
            </a:endParaRPr>
          </a:p>
        </p:txBody>
      </p:sp>
      <p:sp>
        <p:nvSpPr>
          <p:cNvPr id="3021" name="Google Shape;3021;p42"/>
          <p:cNvSpPr txBox="1"/>
          <p:nvPr/>
        </p:nvSpPr>
        <p:spPr>
          <a:xfrm>
            <a:off x="6632300" y="4863450"/>
            <a:ext cx="932400" cy="657900"/>
          </a:xfrm>
          <a:prstGeom prst="rect">
            <a:avLst/>
          </a:prstGeom>
          <a:noFill/>
          <a:ln>
            <a:noFill/>
          </a:ln>
        </p:spPr>
        <p:txBody>
          <a:bodyPr anchorCtr="0" anchor="t" bIns="0" lIns="0" spcFirstLastPara="1" rIns="0" wrap="square" tIns="6025">
            <a:noAutofit/>
          </a:bodyPr>
          <a:lstStyle/>
          <a:p>
            <a:pPr indent="0" lvl="0" marL="0" rtl="0" algn="ctr">
              <a:lnSpc>
                <a:spcPct val="115000"/>
              </a:lnSpc>
              <a:spcBef>
                <a:spcPts val="0"/>
              </a:spcBef>
              <a:spcAft>
                <a:spcPts val="0"/>
              </a:spcAft>
              <a:buNone/>
            </a:pPr>
            <a:r>
              <a:rPr lang="en-GB" sz="1000">
                <a:solidFill>
                  <a:srgbClr val="999999"/>
                </a:solidFill>
                <a:latin typeface="Mada"/>
                <a:ea typeface="Mada"/>
                <a:cs typeface="Mada"/>
                <a:sym typeface="Mada"/>
              </a:rPr>
              <a:t>Surgical resection </a:t>
            </a:r>
            <a:endParaRPr sz="1000">
              <a:solidFill>
                <a:srgbClr val="999999"/>
              </a:solidFill>
              <a:latin typeface="Mada"/>
              <a:ea typeface="Mada"/>
              <a:cs typeface="Mada"/>
              <a:sym typeface="Mada"/>
            </a:endParaRPr>
          </a:p>
        </p:txBody>
      </p:sp>
      <p:grpSp>
        <p:nvGrpSpPr>
          <p:cNvPr id="3022" name="Google Shape;3022;p42"/>
          <p:cNvGrpSpPr/>
          <p:nvPr/>
        </p:nvGrpSpPr>
        <p:grpSpPr>
          <a:xfrm>
            <a:off x="52302" y="4294388"/>
            <a:ext cx="1399614" cy="1435039"/>
            <a:chOff x="2715450" y="2528575"/>
            <a:chExt cx="582275" cy="578225"/>
          </a:xfrm>
        </p:grpSpPr>
        <p:sp>
          <p:nvSpPr>
            <p:cNvPr id="3023" name="Google Shape;3023;p42"/>
            <p:cNvSpPr/>
            <p:nvPr/>
          </p:nvSpPr>
          <p:spPr>
            <a:xfrm>
              <a:off x="2839500" y="2576675"/>
              <a:ext cx="198625" cy="220800"/>
            </a:xfrm>
            <a:custGeom>
              <a:rect b="b" l="l" r="r" t="t"/>
              <a:pathLst>
                <a:path extrusionOk="0" h="8832" w="7945">
                  <a:moveTo>
                    <a:pt x="3984" y="0"/>
                  </a:moveTo>
                  <a:cubicBezTo>
                    <a:pt x="1803" y="0"/>
                    <a:pt x="45" y="1737"/>
                    <a:pt x="30" y="3918"/>
                  </a:cubicBezTo>
                  <a:lnTo>
                    <a:pt x="16" y="5832"/>
                  </a:lnTo>
                  <a:cubicBezTo>
                    <a:pt x="1" y="7463"/>
                    <a:pt x="1321" y="8798"/>
                    <a:pt x="2952" y="8817"/>
                  </a:cubicBezTo>
                  <a:lnTo>
                    <a:pt x="5254" y="8832"/>
                  </a:lnTo>
                  <a:cubicBezTo>
                    <a:pt x="6717" y="8832"/>
                    <a:pt x="7896" y="7664"/>
                    <a:pt x="7911" y="6205"/>
                  </a:cubicBezTo>
                  <a:lnTo>
                    <a:pt x="7929" y="3981"/>
                  </a:lnTo>
                  <a:cubicBezTo>
                    <a:pt x="7944" y="1788"/>
                    <a:pt x="6187" y="15"/>
                    <a:pt x="4012" y="0"/>
                  </a:cubicBezTo>
                  <a:cubicBezTo>
                    <a:pt x="4002" y="0"/>
                    <a:pt x="3993" y="0"/>
                    <a:pt x="398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42"/>
            <p:cNvSpPr/>
            <p:nvPr/>
          </p:nvSpPr>
          <p:spPr>
            <a:xfrm>
              <a:off x="2859275" y="2637675"/>
              <a:ext cx="158600" cy="150475"/>
            </a:xfrm>
            <a:custGeom>
              <a:rect b="b" l="l" r="r" t="t"/>
              <a:pathLst>
                <a:path extrusionOk="0" h="6019" w="6344">
                  <a:moveTo>
                    <a:pt x="3160" y="0"/>
                  </a:moveTo>
                  <a:cubicBezTo>
                    <a:pt x="1433" y="0"/>
                    <a:pt x="16" y="1409"/>
                    <a:pt x="16" y="3142"/>
                  </a:cubicBezTo>
                  <a:lnTo>
                    <a:pt x="1" y="3810"/>
                  </a:lnTo>
                  <a:cubicBezTo>
                    <a:pt x="1" y="5008"/>
                    <a:pt x="963" y="5985"/>
                    <a:pt x="2161" y="6004"/>
                  </a:cubicBezTo>
                  <a:lnTo>
                    <a:pt x="4463" y="6019"/>
                  </a:lnTo>
                  <a:cubicBezTo>
                    <a:pt x="5489" y="6019"/>
                    <a:pt x="6314" y="5194"/>
                    <a:pt x="6329" y="4183"/>
                  </a:cubicBezTo>
                  <a:lnTo>
                    <a:pt x="6329" y="3187"/>
                  </a:lnTo>
                  <a:cubicBezTo>
                    <a:pt x="6344" y="1448"/>
                    <a:pt x="4944" y="15"/>
                    <a:pt x="3187" y="1"/>
                  </a:cubicBezTo>
                  <a:cubicBezTo>
                    <a:pt x="3178" y="0"/>
                    <a:pt x="3169" y="0"/>
                    <a:pt x="3160" y="0"/>
                  </a:cubicBezTo>
                  <a:close/>
                </a:path>
              </a:pathLst>
            </a:custGeom>
            <a:solidFill>
              <a:srgbClr val="06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42"/>
            <p:cNvSpPr/>
            <p:nvPr/>
          </p:nvSpPr>
          <p:spPr>
            <a:xfrm>
              <a:off x="2940900" y="2585625"/>
              <a:ext cx="1600" cy="9350"/>
            </a:xfrm>
            <a:custGeom>
              <a:rect b="b" l="l" r="r" t="t"/>
              <a:pathLst>
                <a:path extrusionOk="0" h="374" w="64">
                  <a:moveTo>
                    <a:pt x="30" y="1"/>
                  </a:moveTo>
                  <a:cubicBezTo>
                    <a:pt x="15" y="1"/>
                    <a:pt x="0" y="15"/>
                    <a:pt x="0" y="30"/>
                  </a:cubicBezTo>
                  <a:lnTo>
                    <a:pt x="0" y="344"/>
                  </a:lnTo>
                  <a:cubicBezTo>
                    <a:pt x="0" y="359"/>
                    <a:pt x="15" y="374"/>
                    <a:pt x="30" y="374"/>
                  </a:cubicBezTo>
                  <a:cubicBezTo>
                    <a:pt x="49" y="374"/>
                    <a:pt x="64" y="359"/>
                    <a:pt x="64" y="344"/>
                  </a:cubicBezTo>
                  <a:lnTo>
                    <a:pt x="64" y="30"/>
                  </a:lnTo>
                  <a:cubicBezTo>
                    <a:pt x="64" y="15"/>
                    <a:pt x="49" y="1"/>
                    <a:pt x="30" y="1"/>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42"/>
            <p:cNvSpPr/>
            <p:nvPr/>
          </p:nvSpPr>
          <p:spPr>
            <a:xfrm>
              <a:off x="2940900" y="2599250"/>
              <a:ext cx="1600" cy="10100"/>
            </a:xfrm>
            <a:custGeom>
              <a:rect b="b" l="l" r="r" t="t"/>
              <a:pathLst>
                <a:path extrusionOk="0" h="404" w="64">
                  <a:moveTo>
                    <a:pt x="30" y="0"/>
                  </a:moveTo>
                  <a:cubicBezTo>
                    <a:pt x="15" y="0"/>
                    <a:pt x="0" y="15"/>
                    <a:pt x="0" y="30"/>
                  </a:cubicBezTo>
                  <a:lnTo>
                    <a:pt x="0" y="373"/>
                  </a:lnTo>
                  <a:cubicBezTo>
                    <a:pt x="0" y="403"/>
                    <a:pt x="15" y="403"/>
                    <a:pt x="30" y="403"/>
                  </a:cubicBezTo>
                  <a:cubicBezTo>
                    <a:pt x="49" y="403"/>
                    <a:pt x="64" y="403"/>
                    <a:pt x="64" y="373"/>
                  </a:cubicBezTo>
                  <a:lnTo>
                    <a:pt x="64" y="30"/>
                  </a:lnTo>
                  <a:cubicBezTo>
                    <a:pt x="64" y="15"/>
                    <a:pt x="49" y="0"/>
                    <a:pt x="30"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42"/>
            <p:cNvSpPr/>
            <p:nvPr/>
          </p:nvSpPr>
          <p:spPr>
            <a:xfrm>
              <a:off x="2989500" y="2590300"/>
              <a:ext cx="400" cy="375"/>
            </a:xfrm>
            <a:custGeom>
              <a:rect b="b" l="l" r="r" t="t"/>
              <a:pathLst>
                <a:path extrusionOk="0" h="15" w="16">
                  <a:moveTo>
                    <a:pt x="0" y="0"/>
                  </a:moveTo>
                  <a:lnTo>
                    <a:pt x="15" y="15"/>
                  </a:lnTo>
                  <a:cubicBezTo>
                    <a:pt x="15" y="0"/>
                    <a:pt x="0" y="0"/>
                    <a:pt x="0" y="0"/>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42"/>
            <p:cNvSpPr/>
            <p:nvPr/>
          </p:nvSpPr>
          <p:spPr>
            <a:xfrm>
              <a:off x="2971225" y="2590300"/>
              <a:ext cx="19050" cy="24925"/>
            </a:xfrm>
            <a:custGeom>
              <a:rect b="b" l="l" r="r" t="t"/>
              <a:pathLst>
                <a:path extrusionOk="0" h="997" w="762">
                  <a:moveTo>
                    <a:pt x="716" y="0"/>
                  </a:moveTo>
                  <a:cubicBezTo>
                    <a:pt x="310" y="216"/>
                    <a:pt x="187" y="511"/>
                    <a:pt x="30" y="884"/>
                  </a:cubicBezTo>
                  <a:lnTo>
                    <a:pt x="0" y="948"/>
                  </a:lnTo>
                  <a:cubicBezTo>
                    <a:pt x="0" y="963"/>
                    <a:pt x="0" y="978"/>
                    <a:pt x="15" y="996"/>
                  </a:cubicBezTo>
                  <a:lnTo>
                    <a:pt x="30" y="996"/>
                  </a:lnTo>
                  <a:cubicBezTo>
                    <a:pt x="49" y="996"/>
                    <a:pt x="64" y="978"/>
                    <a:pt x="64" y="978"/>
                  </a:cubicBezTo>
                  <a:lnTo>
                    <a:pt x="93" y="918"/>
                  </a:lnTo>
                  <a:cubicBezTo>
                    <a:pt x="250" y="530"/>
                    <a:pt x="358" y="250"/>
                    <a:pt x="731" y="63"/>
                  </a:cubicBezTo>
                  <a:cubicBezTo>
                    <a:pt x="746" y="45"/>
                    <a:pt x="761" y="30"/>
                    <a:pt x="746" y="15"/>
                  </a:cubicBezTo>
                  <a:lnTo>
                    <a:pt x="731" y="0"/>
                  </a:ln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42"/>
            <p:cNvSpPr/>
            <p:nvPr/>
          </p:nvSpPr>
          <p:spPr>
            <a:xfrm>
              <a:off x="3018600" y="2616675"/>
              <a:ext cx="875" cy="1250"/>
            </a:xfrm>
            <a:custGeom>
              <a:rect b="b" l="l" r="r" t="t"/>
              <a:pathLst>
                <a:path extrusionOk="0" h="50" w="35">
                  <a:moveTo>
                    <a:pt x="1" y="1"/>
                  </a:moveTo>
                  <a:cubicBezTo>
                    <a:pt x="1" y="16"/>
                    <a:pt x="19" y="35"/>
                    <a:pt x="34" y="49"/>
                  </a:cubicBezTo>
                  <a:cubicBezTo>
                    <a:pt x="34" y="35"/>
                    <a:pt x="34" y="16"/>
                    <a:pt x="19" y="1"/>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42"/>
            <p:cNvSpPr/>
            <p:nvPr/>
          </p:nvSpPr>
          <p:spPr>
            <a:xfrm>
              <a:off x="2997250" y="2615950"/>
              <a:ext cx="22225" cy="12050"/>
            </a:xfrm>
            <a:custGeom>
              <a:rect b="b" l="l" r="r" t="t"/>
              <a:pathLst>
                <a:path extrusionOk="0" h="482" w="889">
                  <a:moveTo>
                    <a:pt x="687" y="0"/>
                  </a:moveTo>
                  <a:cubicBezTo>
                    <a:pt x="575" y="0"/>
                    <a:pt x="481" y="30"/>
                    <a:pt x="373" y="93"/>
                  </a:cubicBezTo>
                  <a:cubicBezTo>
                    <a:pt x="235" y="172"/>
                    <a:pt x="108" y="310"/>
                    <a:pt x="15" y="418"/>
                  </a:cubicBezTo>
                  <a:cubicBezTo>
                    <a:pt x="0" y="437"/>
                    <a:pt x="0" y="452"/>
                    <a:pt x="15" y="467"/>
                  </a:cubicBezTo>
                  <a:lnTo>
                    <a:pt x="34" y="481"/>
                  </a:lnTo>
                  <a:cubicBezTo>
                    <a:pt x="49" y="481"/>
                    <a:pt x="64" y="467"/>
                    <a:pt x="64" y="467"/>
                  </a:cubicBezTo>
                  <a:cubicBezTo>
                    <a:pt x="157" y="358"/>
                    <a:pt x="265" y="217"/>
                    <a:pt x="407" y="138"/>
                  </a:cubicBezTo>
                  <a:cubicBezTo>
                    <a:pt x="500" y="93"/>
                    <a:pt x="593" y="64"/>
                    <a:pt x="687" y="64"/>
                  </a:cubicBezTo>
                  <a:cubicBezTo>
                    <a:pt x="746" y="64"/>
                    <a:pt x="795" y="78"/>
                    <a:pt x="840" y="93"/>
                  </a:cubicBezTo>
                  <a:lnTo>
                    <a:pt x="855" y="93"/>
                  </a:lnTo>
                  <a:cubicBezTo>
                    <a:pt x="873" y="93"/>
                    <a:pt x="873" y="93"/>
                    <a:pt x="888" y="78"/>
                  </a:cubicBezTo>
                  <a:cubicBezTo>
                    <a:pt x="873" y="64"/>
                    <a:pt x="855" y="45"/>
                    <a:pt x="855" y="30"/>
                  </a:cubicBezTo>
                  <a:cubicBezTo>
                    <a:pt x="795" y="15"/>
                    <a:pt x="746" y="0"/>
                    <a:pt x="687"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42"/>
            <p:cNvSpPr/>
            <p:nvPr/>
          </p:nvSpPr>
          <p:spPr>
            <a:xfrm>
              <a:off x="3014400" y="2645050"/>
              <a:ext cx="8900" cy="4675"/>
            </a:xfrm>
            <a:custGeom>
              <a:rect b="b" l="l" r="r" t="t"/>
              <a:pathLst>
                <a:path extrusionOk="0" h="187" w="356">
                  <a:moveTo>
                    <a:pt x="310" y="0"/>
                  </a:moveTo>
                  <a:cubicBezTo>
                    <a:pt x="202" y="19"/>
                    <a:pt x="109" y="64"/>
                    <a:pt x="16" y="127"/>
                  </a:cubicBezTo>
                  <a:cubicBezTo>
                    <a:pt x="1" y="142"/>
                    <a:pt x="1" y="157"/>
                    <a:pt x="16" y="172"/>
                  </a:cubicBezTo>
                  <a:cubicBezTo>
                    <a:pt x="16" y="187"/>
                    <a:pt x="30" y="187"/>
                    <a:pt x="30" y="187"/>
                  </a:cubicBezTo>
                  <a:lnTo>
                    <a:pt x="60" y="187"/>
                  </a:lnTo>
                  <a:cubicBezTo>
                    <a:pt x="139" y="127"/>
                    <a:pt x="232" y="79"/>
                    <a:pt x="325" y="64"/>
                  </a:cubicBezTo>
                  <a:cubicBezTo>
                    <a:pt x="340" y="49"/>
                    <a:pt x="355" y="34"/>
                    <a:pt x="355" y="19"/>
                  </a:cubicBezTo>
                  <a:cubicBezTo>
                    <a:pt x="340" y="0"/>
                    <a:pt x="325" y="0"/>
                    <a:pt x="32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42"/>
            <p:cNvSpPr/>
            <p:nvPr/>
          </p:nvSpPr>
          <p:spPr>
            <a:xfrm>
              <a:off x="2888475" y="2590300"/>
              <a:ext cx="19050" cy="24925"/>
            </a:xfrm>
            <a:custGeom>
              <a:rect b="b" l="l" r="r" t="t"/>
              <a:pathLst>
                <a:path extrusionOk="0" h="997" w="762">
                  <a:moveTo>
                    <a:pt x="30" y="0"/>
                  </a:moveTo>
                  <a:cubicBezTo>
                    <a:pt x="15" y="0"/>
                    <a:pt x="1" y="0"/>
                    <a:pt x="1" y="15"/>
                  </a:cubicBezTo>
                  <a:cubicBezTo>
                    <a:pt x="1" y="30"/>
                    <a:pt x="1" y="45"/>
                    <a:pt x="15" y="63"/>
                  </a:cubicBezTo>
                  <a:cubicBezTo>
                    <a:pt x="168" y="138"/>
                    <a:pt x="355" y="250"/>
                    <a:pt x="482" y="437"/>
                  </a:cubicBezTo>
                  <a:cubicBezTo>
                    <a:pt x="542" y="545"/>
                    <a:pt x="575" y="653"/>
                    <a:pt x="620" y="776"/>
                  </a:cubicBezTo>
                  <a:cubicBezTo>
                    <a:pt x="635" y="840"/>
                    <a:pt x="668" y="903"/>
                    <a:pt x="683" y="978"/>
                  </a:cubicBezTo>
                  <a:cubicBezTo>
                    <a:pt x="698" y="978"/>
                    <a:pt x="698" y="996"/>
                    <a:pt x="713" y="996"/>
                  </a:cubicBezTo>
                  <a:lnTo>
                    <a:pt x="728" y="996"/>
                  </a:lnTo>
                  <a:cubicBezTo>
                    <a:pt x="747" y="978"/>
                    <a:pt x="762" y="963"/>
                    <a:pt x="747" y="948"/>
                  </a:cubicBezTo>
                  <a:cubicBezTo>
                    <a:pt x="713" y="884"/>
                    <a:pt x="698" y="825"/>
                    <a:pt x="683" y="761"/>
                  </a:cubicBezTo>
                  <a:cubicBezTo>
                    <a:pt x="635" y="638"/>
                    <a:pt x="605" y="511"/>
                    <a:pt x="527" y="403"/>
                  </a:cubicBezTo>
                  <a:cubicBezTo>
                    <a:pt x="403" y="202"/>
                    <a:pt x="217" y="93"/>
                    <a:pt x="4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42"/>
            <p:cNvSpPr/>
            <p:nvPr/>
          </p:nvSpPr>
          <p:spPr>
            <a:xfrm>
              <a:off x="2858900" y="2615950"/>
              <a:ext cx="22150" cy="12050"/>
            </a:xfrm>
            <a:custGeom>
              <a:rect b="b" l="l" r="r" t="t"/>
              <a:pathLst>
                <a:path extrusionOk="0" h="482" w="886">
                  <a:moveTo>
                    <a:pt x="202" y="0"/>
                  </a:moveTo>
                  <a:cubicBezTo>
                    <a:pt x="139" y="0"/>
                    <a:pt x="79" y="15"/>
                    <a:pt x="31" y="45"/>
                  </a:cubicBezTo>
                  <a:cubicBezTo>
                    <a:pt x="16" y="45"/>
                    <a:pt x="1" y="64"/>
                    <a:pt x="16" y="78"/>
                  </a:cubicBezTo>
                  <a:cubicBezTo>
                    <a:pt x="16" y="93"/>
                    <a:pt x="31" y="93"/>
                    <a:pt x="45" y="93"/>
                  </a:cubicBezTo>
                  <a:cubicBezTo>
                    <a:pt x="94" y="78"/>
                    <a:pt x="157" y="64"/>
                    <a:pt x="202" y="64"/>
                  </a:cubicBezTo>
                  <a:cubicBezTo>
                    <a:pt x="310" y="64"/>
                    <a:pt x="437" y="108"/>
                    <a:pt x="512" y="172"/>
                  </a:cubicBezTo>
                  <a:cubicBezTo>
                    <a:pt x="639" y="250"/>
                    <a:pt x="732" y="358"/>
                    <a:pt x="825" y="467"/>
                  </a:cubicBezTo>
                  <a:cubicBezTo>
                    <a:pt x="840" y="481"/>
                    <a:pt x="840" y="481"/>
                    <a:pt x="855" y="481"/>
                  </a:cubicBezTo>
                  <a:cubicBezTo>
                    <a:pt x="855" y="481"/>
                    <a:pt x="870" y="481"/>
                    <a:pt x="870" y="467"/>
                  </a:cubicBezTo>
                  <a:cubicBezTo>
                    <a:pt x="885" y="467"/>
                    <a:pt x="885" y="437"/>
                    <a:pt x="870" y="418"/>
                  </a:cubicBezTo>
                  <a:cubicBezTo>
                    <a:pt x="777" y="310"/>
                    <a:pt x="684" y="202"/>
                    <a:pt x="560" y="123"/>
                  </a:cubicBezTo>
                  <a:cubicBezTo>
                    <a:pt x="437" y="45"/>
                    <a:pt x="310" y="0"/>
                    <a:pt x="202"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42"/>
            <p:cNvSpPr/>
            <p:nvPr/>
          </p:nvSpPr>
          <p:spPr>
            <a:xfrm>
              <a:off x="2855350" y="2645050"/>
              <a:ext cx="8625" cy="4675"/>
            </a:xfrm>
            <a:custGeom>
              <a:rect b="b" l="l" r="r" t="t"/>
              <a:pathLst>
                <a:path extrusionOk="0" h="187" w="345">
                  <a:moveTo>
                    <a:pt x="35" y="0"/>
                  </a:moveTo>
                  <a:cubicBezTo>
                    <a:pt x="20" y="0"/>
                    <a:pt x="1" y="0"/>
                    <a:pt x="1" y="19"/>
                  </a:cubicBezTo>
                  <a:cubicBezTo>
                    <a:pt x="1" y="34"/>
                    <a:pt x="1" y="49"/>
                    <a:pt x="20" y="64"/>
                  </a:cubicBezTo>
                  <a:cubicBezTo>
                    <a:pt x="128" y="79"/>
                    <a:pt x="221" y="127"/>
                    <a:pt x="299" y="187"/>
                  </a:cubicBezTo>
                  <a:lnTo>
                    <a:pt x="314" y="187"/>
                  </a:lnTo>
                  <a:cubicBezTo>
                    <a:pt x="329" y="187"/>
                    <a:pt x="329" y="187"/>
                    <a:pt x="344" y="172"/>
                  </a:cubicBezTo>
                  <a:cubicBezTo>
                    <a:pt x="344" y="157"/>
                    <a:pt x="344" y="142"/>
                    <a:pt x="329" y="127"/>
                  </a:cubicBezTo>
                  <a:cubicBezTo>
                    <a:pt x="251" y="64"/>
                    <a:pt x="143" y="19"/>
                    <a:pt x="3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42"/>
            <p:cNvSpPr/>
            <p:nvPr/>
          </p:nvSpPr>
          <p:spPr>
            <a:xfrm>
              <a:off x="2849575" y="2655200"/>
              <a:ext cx="181550" cy="239400"/>
            </a:xfrm>
            <a:custGeom>
              <a:rect b="b" l="l" r="r" t="t"/>
              <a:pathLst>
                <a:path extrusionOk="0" h="9576" w="7262">
                  <a:moveTo>
                    <a:pt x="2254" y="1"/>
                  </a:moveTo>
                  <a:cubicBezTo>
                    <a:pt x="2209" y="919"/>
                    <a:pt x="1478" y="1087"/>
                    <a:pt x="978" y="1087"/>
                  </a:cubicBezTo>
                  <a:lnTo>
                    <a:pt x="978" y="1199"/>
                  </a:lnTo>
                  <a:lnTo>
                    <a:pt x="963" y="1479"/>
                  </a:lnTo>
                  <a:lnTo>
                    <a:pt x="963" y="2333"/>
                  </a:lnTo>
                  <a:lnTo>
                    <a:pt x="885" y="2333"/>
                  </a:lnTo>
                  <a:cubicBezTo>
                    <a:pt x="404" y="2333"/>
                    <a:pt x="16" y="2706"/>
                    <a:pt x="16" y="3187"/>
                  </a:cubicBezTo>
                  <a:cubicBezTo>
                    <a:pt x="1" y="3669"/>
                    <a:pt x="389" y="4057"/>
                    <a:pt x="870" y="4057"/>
                  </a:cubicBezTo>
                  <a:lnTo>
                    <a:pt x="948" y="4057"/>
                  </a:lnTo>
                  <a:lnTo>
                    <a:pt x="948" y="4307"/>
                  </a:lnTo>
                  <a:cubicBezTo>
                    <a:pt x="948" y="5083"/>
                    <a:pt x="1321" y="5799"/>
                    <a:pt x="1896" y="6266"/>
                  </a:cubicBezTo>
                  <a:lnTo>
                    <a:pt x="1896" y="7945"/>
                  </a:lnTo>
                  <a:cubicBezTo>
                    <a:pt x="1881" y="8848"/>
                    <a:pt x="2612" y="9575"/>
                    <a:pt x="3497" y="9575"/>
                  </a:cubicBezTo>
                  <a:cubicBezTo>
                    <a:pt x="3508" y="9575"/>
                    <a:pt x="3519" y="9575"/>
                    <a:pt x="3531" y="9575"/>
                  </a:cubicBezTo>
                  <a:cubicBezTo>
                    <a:pt x="4418" y="9575"/>
                    <a:pt x="5131" y="8851"/>
                    <a:pt x="5146" y="7974"/>
                  </a:cubicBezTo>
                  <a:lnTo>
                    <a:pt x="5146" y="6310"/>
                  </a:lnTo>
                  <a:cubicBezTo>
                    <a:pt x="5769" y="5844"/>
                    <a:pt x="6157" y="5146"/>
                    <a:pt x="6157" y="4337"/>
                  </a:cubicBezTo>
                  <a:lnTo>
                    <a:pt x="6157" y="4105"/>
                  </a:lnTo>
                  <a:lnTo>
                    <a:pt x="6373" y="4105"/>
                  </a:lnTo>
                  <a:cubicBezTo>
                    <a:pt x="6855" y="4105"/>
                    <a:pt x="7247" y="3717"/>
                    <a:pt x="7247" y="3232"/>
                  </a:cubicBezTo>
                  <a:cubicBezTo>
                    <a:pt x="7262" y="2766"/>
                    <a:pt x="6873" y="2378"/>
                    <a:pt x="6388" y="2363"/>
                  </a:cubicBezTo>
                  <a:lnTo>
                    <a:pt x="6172" y="2363"/>
                  </a:lnTo>
                  <a:lnTo>
                    <a:pt x="6187" y="1523"/>
                  </a:lnTo>
                  <a:cubicBezTo>
                    <a:pt x="5945" y="1388"/>
                    <a:pt x="5368" y="978"/>
                    <a:pt x="5291" y="978"/>
                  </a:cubicBezTo>
                  <a:cubicBezTo>
                    <a:pt x="5290" y="978"/>
                    <a:pt x="5289" y="978"/>
                    <a:pt x="5288" y="979"/>
                  </a:cubicBezTo>
                  <a:cubicBezTo>
                    <a:pt x="4970" y="1021"/>
                    <a:pt x="4684" y="1040"/>
                    <a:pt x="4429" y="1040"/>
                  </a:cubicBezTo>
                  <a:cubicBezTo>
                    <a:pt x="2521" y="1040"/>
                    <a:pt x="2254" y="1"/>
                    <a:pt x="2254"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42"/>
            <p:cNvSpPr/>
            <p:nvPr/>
          </p:nvSpPr>
          <p:spPr>
            <a:xfrm>
              <a:off x="2913300" y="2825450"/>
              <a:ext cx="54500" cy="17475"/>
            </a:xfrm>
            <a:custGeom>
              <a:rect b="b" l="l" r="r" t="t"/>
              <a:pathLst>
                <a:path extrusionOk="0" h="699" w="2180">
                  <a:moveTo>
                    <a:pt x="2179" y="0"/>
                  </a:moveTo>
                  <a:lnTo>
                    <a:pt x="2179" y="0"/>
                  </a:lnTo>
                  <a:cubicBezTo>
                    <a:pt x="1866" y="138"/>
                    <a:pt x="1492" y="217"/>
                    <a:pt x="1026" y="217"/>
                  </a:cubicBezTo>
                  <a:lnTo>
                    <a:pt x="981" y="217"/>
                  </a:lnTo>
                  <a:cubicBezTo>
                    <a:pt x="608" y="217"/>
                    <a:pt x="280" y="153"/>
                    <a:pt x="0" y="60"/>
                  </a:cubicBezTo>
                  <a:lnTo>
                    <a:pt x="0" y="60"/>
                  </a:lnTo>
                  <a:cubicBezTo>
                    <a:pt x="172" y="373"/>
                    <a:pt x="466" y="605"/>
                    <a:pt x="854" y="683"/>
                  </a:cubicBezTo>
                  <a:cubicBezTo>
                    <a:pt x="918" y="698"/>
                    <a:pt x="996" y="698"/>
                    <a:pt x="1075" y="698"/>
                  </a:cubicBezTo>
                  <a:cubicBezTo>
                    <a:pt x="1556" y="698"/>
                    <a:pt x="1974" y="418"/>
                    <a:pt x="2179" y="0"/>
                  </a:cubicBezTo>
                  <a:close/>
                </a:path>
              </a:pathLst>
            </a:custGeom>
            <a:solidFill>
              <a:srgbClr val="F291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42"/>
            <p:cNvSpPr/>
            <p:nvPr/>
          </p:nvSpPr>
          <p:spPr>
            <a:xfrm>
              <a:off x="2907500" y="2629925"/>
              <a:ext cx="1150" cy="775"/>
            </a:xfrm>
            <a:custGeom>
              <a:rect b="b" l="l" r="r" t="t"/>
              <a:pathLst>
                <a:path extrusionOk="0" h="31" w="46">
                  <a:moveTo>
                    <a:pt x="1" y="31"/>
                  </a:moveTo>
                  <a:cubicBezTo>
                    <a:pt x="16" y="31"/>
                    <a:pt x="31" y="16"/>
                    <a:pt x="45" y="1"/>
                  </a:cubicBezTo>
                  <a:cubicBezTo>
                    <a:pt x="31" y="16"/>
                    <a:pt x="16" y="31"/>
                    <a:pt x="1" y="3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42"/>
            <p:cNvSpPr/>
            <p:nvPr/>
          </p:nvSpPr>
          <p:spPr>
            <a:xfrm>
              <a:off x="2912925" y="2627600"/>
              <a:ext cx="1600" cy="775"/>
            </a:xfrm>
            <a:custGeom>
              <a:rect b="b" l="l" r="r" t="t"/>
              <a:pathLst>
                <a:path extrusionOk="0" h="31" w="64">
                  <a:moveTo>
                    <a:pt x="0" y="30"/>
                  </a:moveTo>
                  <a:cubicBezTo>
                    <a:pt x="15" y="15"/>
                    <a:pt x="49" y="1"/>
                    <a:pt x="64" y="1"/>
                  </a:cubicBezTo>
                  <a:cubicBezTo>
                    <a:pt x="49" y="1"/>
                    <a:pt x="15" y="15"/>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42"/>
            <p:cNvSpPr/>
            <p:nvPr/>
          </p:nvSpPr>
          <p:spPr>
            <a:xfrm>
              <a:off x="2910200" y="2628725"/>
              <a:ext cx="1625" cy="850"/>
            </a:xfrm>
            <a:custGeom>
              <a:rect b="b" l="l" r="r" t="t"/>
              <a:pathLst>
                <a:path extrusionOk="0" h="34" w="65">
                  <a:moveTo>
                    <a:pt x="1" y="34"/>
                  </a:moveTo>
                  <a:cubicBezTo>
                    <a:pt x="16" y="19"/>
                    <a:pt x="31" y="19"/>
                    <a:pt x="64" y="0"/>
                  </a:cubicBezTo>
                  <a:cubicBezTo>
                    <a:pt x="31" y="19"/>
                    <a:pt x="16" y="19"/>
                    <a:pt x="1" y="3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42"/>
            <p:cNvSpPr/>
            <p:nvPr/>
          </p:nvSpPr>
          <p:spPr>
            <a:xfrm>
              <a:off x="2902000" y="2633000"/>
              <a:ext cx="1600" cy="1250"/>
            </a:xfrm>
            <a:custGeom>
              <a:rect b="b" l="l" r="r" t="t"/>
              <a:pathLst>
                <a:path extrusionOk="0" h="50" w="64">
                  <a:moveTo>
                    <a:pt x="1" y="49"/>
                  </a:moveTo>
                  <a:cubicBezTo>
                    <a:pt x="19" y="35"/>
                    <a:pt x="34" y="16"/>
                    <a:pt x="64" y="1"/>
                  </a:cubicBezTo>
                  <a:cubicBezTo>
                    <a:pt x="34" y="16"/>
                    <a:pt x="19" y="35"/>
                    <a:pt x="1" y="4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42"/>
            <p:cNvSpPr/>
            <p:nvPr/>
          </p:nvSpPr>
          <p:spPr>
            <a:xfrm>
              <a:off x="2904800" y="2631525"/>
              <a:ext cx="1150" cy="775"/>
            </a:xfrm>
            <a:custGeom>
              <a:rect b="b" l="l" r="r" t="t"/>
              <a:pathLst>
                <a:path extrusionOk="0" h="31" w="46">
                  <a:moveTo>
                    <a:pt x="0" y="30"/>
                  </a:moveTo>
                  <a:cubicBezTo>
                    <a:pt x="15" y="30"/>
                    <a:pt x="30" y="15"/>
                    <a:pt x="45" y="0"/>
                  </a:cubicBezTo>
                  <a:cubicBezTo>
                    <a:pt x="30" y="15"/>
                    <a:pt x="15" y="30"/>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42"/>
            <p:cNvSpPr/>
            <p:nvPr/>
          </p:nvSpPr>
          <p:spPr>
            <a:xfrm>
              <a:off x="2892675" y="2640375"/>
              <a:ext cx="1225" cy="1250"/>
            </a:xfrm>
            <a:custGeom>
              <a:rect b="b" l="l" r="r" t="t"/>
              <a:pathLst>
                <a:path extrusionOk="0" h="50" w="49">
                  <a:moveTo>
                    <a:pt x="0" y="49"/>
                  </a:moveTo>
                  <a:cubicBezTo>
                    <a:pt x="19" y="34"/>
                    <a:pt x="34" y="19"/>
                    <a:pt x="49" y="1"/>
                  </a:cubicBezTo>
                  <a:cubicBezTo>
                    <a:pt x="34" y="19"/>
                    <a:pt x="19" y="34"/>
                    <a:pt x="0" y="4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42"/>
            <p:cNvSpPr/>
            <p:nvPr/>
          </p:nvSpPr>
          <p:spPr>
            <a:xfrm>
              <a:off x="2899675" y="2634975"/>
              <a:ext cx="1225" cy="775"/>
            </a:xfrm>
            <a:custGeom>
              <a:rect b="b" l="l" r="r" t="t"/>
              <a:pathLst>
                <a:path extrusionOk="0" h="31" w="49">
                  <a:moveTo>
                    <a:pt x="0" y="30"/>
                  </a:moveTo>
                  <a:cubicBezTo>
                    <a:pt x="19" y="15"/>
                    <a:pt x="34" y="0"/>
                    <a:pt x="49" y="0"/>
                  </a:cubicBezTo>
                  <a:cubicBezTo>
                    <a:pt x="34" y="0"/>
                    <a:pt x="19" y="15"/>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42"/>
            <p:cNvSpPr/>
            <p:nvPr/>
          </p:nvSpPr>
          <p:spPr>
            <a:xfrm>
              <a:off x="2894625" y="2638525"/>
              <a:ext cx="1625" cy="1125"/>
            </a:xfrm>
            <a:custGeom>
              <a:rect b="b" l="l" r="r" t="t"/>
              <a:pathLst>
                <a:path extrusionOk="0" h="45" w="65">
                  <a:moveTo>
                    <a:pt x="1" y="45"/>
                  </a:moveTo>
                  <a:cubicBezTo>
                    <a:pt x="16" y="30"/>
                    <a:pt x="49" y="15"/>
                    <a:pt x="64" y="0"/>
                  </a:cubicBezTo>
                  <a:cubicBezTo>
                    <a:pt x="49" y="15"/>
                    <a:pt x="16" y="30"/>
                    <a:pt x="1" y="4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42"/>
            <p:cNvSpPr/>
            <p:nvPr/>
          </p:nvSpPr>
          <p:spPr>
            <a:xfrm>
              <a:off x="2896975" y="2636550"/>
              <a:ext cx="1600" cy="1150"/>
            </a:xfrm>
            <a:custGeom>
              <a:rect b="b" l="l" r="r" t="t"/>
              <a:pathLst>
                <a:path extrusionOk="0" h="46" w="64">
                  <a:moveTo>
                    <a:pt x="0" y="46"/>
                  </a:moveTo>
                  <a:cubicBezTo>
                    <a:pt x="15" y="31"/>
                    <a:pt x="49" y="16"/>
                    <a:pt x="63" y="1"/>
                  </a:cubicBezTo>
                  <a:cubicBezTo>
                    <a:pt x="49" y="16"/>
                    <a:pt x="15" y="31"/>
                    <a:pt x="0" y="46"/>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42"/>
            <p:cNvSpPr/>
            <p:nvPr/>
          </p:nvSpPr>
          <p:spPr>
            <a:xfrm>
              <a:off x="2931575" y="2623300"/>
              <a:ext cx="1225" cy="25"/>
            </a:xfrm>
            <a:custGeom>
              <a:rect b="b" l="l" r="r" t="t"/>
              <a:pathLst>
                <a:path extrusionOk="0" h="1" w="49">
                  <a:moveTo>
                    <a:pt x="0" y="1"/>
                  </a:moveTo>
                  <a:lnTo>
                    <a:pt x="49"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42"/>
            <p:cNvSpPr/>
            <p:nvPr/>
          </p:nvSpPr>
          <p:spPr>
            <a:xfrm>
              <a:off x="2935125" y="2622925"/>
              <a:ext cx="1125" cy="25"/>
            </a:xfrm>
            <a:custGeom>
              <a:rect b="b" l="l" r="r" t="t"/>
              <a:pathLst>
                <a:path extrusionOk="0" h="1" w="45">
                  <a:moveTo>
                    <a:pt x="0" y="1"/>
                  </a:moveTo>
                  <a:lnTo>
                    <a:pt x="45"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42"/>
            <p:cNvSpPr/>
            <p:nvPr/>
          </p:nvSpPr>
          <p:spPr>
            <a:xfrm>
              <a:off x="2890350" y="2642350"/>
              <a:ext cx="1600" cy="1600"/>
            </a:xfrm>
            <a:custGeom>
              <a:rect b="b" l="l" r="r" t="t"/>
              <a:pathLst>
                <a:path extrusionOk="0" h="64" w="64">
                  <a:moveTo>
                    <a:pt x="0" y="63"/>
                  </a:moveTo>
                  <a:cubicBezTo>
                    <a:pt x="19" y="49"/>
                    <a:pt x="34" y="34"/>
                    <a:pt x="64" y="0"/>
                  </a:cubicBezTo>
                  <a:cubicBezTo>
                    <a:pt x="34" y="34"/>
                    <a:pt x="19" y="49"/>
                    <a:pt x="0" y="6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42"/>
            <p:cNvSpPr/>
            <p:nvPr/>
          </p:nvSpPr>
          <p:spPr>
            <a:xfrm>
              <a:off x="2865900" y="2741125"/>
              <a:ext cx="142975" cy="89750"/>
            </a:xfrm>
            <a:custGeom>
              <a:rect b="b" l="l" r="r" t="t"/>
              <a:pathLst>
                <a:path extrusionOk="0" h="3590" w="5719">
                  <a:moveTo>
                    <a:pt x="3025" y="0"/>
                  </a:moveTo>
                  <a:cubicBezTo>
                    <a:pt x="2777" y="0"/>
                    <a:pt x="2531" y="63"/>
                    <a:pt x="2303" y="187"/>
                  </a:cubicBezTo>
                  <a:cubicBezTo>
                    <a:pt x="1893" y="421"/>
                    <a:pt x="1278" y="675"/>
                    <a:pt x="700" y="675"/>
                  </a:cubicBezTo>
                  <a:cubicBezTo>
                    <a:pt x="552" y="675"/>
                    <a:pt x="405" y="658"/>
                    <a:pt x="265" y="620"/>
                  </a:cubicBezTo>
                  <a:lnTo>
                    <a:pt x="265" y="620"/>
                  </a:lnTo>
                  <a:cubicBezTo>
                    <a:pt x="265" y="620"/>
                    <a:pt x="1" y="3560"/>
                    <a:pt x="2877" y="3590"/>
                  </a:cubicBezTo>
                  <a:cubicBezTo>
                    <a:pt x="2891" y="3590"/>
                    <a:pt x="2906" y="3590"/>
                    <a:pt x="2920" y="3590"/>
                  </a:cubicBezTo>
                  <a:cubicBezTo>
                    <a:pt x="5718" y="3590"/>
                    <a:pt x="5504" y="635"/>
                    <a:pt x="5504" y="635"/>
                  </a:cubicBezTo>
                  <a:cubicBezTo>
                    <a:pt x="5504" y="635"/>
                    <a:pt x="4616" y="590"/>
                    <a:pt x="3683" y="153"/>
                  </a:cubicBezTo>
                  <a:cubicBezTo>
                    <a:pt x="3471" y="51"/>
                    <a:pt x="3248" y="0"/>
                    <a:pt x="302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42"/>
            <p:cNvSpPr/>
            <p:nvPr/>
          </p:nvSpPr>
          <p:spPr>
            <a:xfrm>
              <a:off x="2915625" y="2748050"/>
              <a:ext cx="51700" cy="10175"/>
            </a:xfrm>
            <a:custGeom>
              <a:rect b="b" l="l" r="r" t="t"/>
              <a:pathLst>
                <a:path extrusionOk="0" h="407" w="2068">
                  <a:moveTo>
                    <a:pt x="1015" y="1"/>
                  </a:moveTo>
                  <a:cubicBezTo>
                    <a:pt x="587" y="1"/>
                    <a:pt x="47" y="328"/>
                    <a:pt x="15" y="343"/>
                  </a:cubicBezTo>
                  <a:cubicBezTo>
                    <a:pt x="0" y="358"/>
                    <a:pt x="0" y="376"/>
                    <a:pt x="15" y="391"/>
                  </a:cubicBezTo>
                  <a:lnTo>
                    <a:pt x="34" y="406"/>
                  </a:lnTo>
                  <a:lnTo>
                    <a:pt x="49" y="391"/>
                  </a:lnTo>
                  <a:cubicBezTo>
                    <a:pt x="63" y="391"/>
                    <a:pt x="607" y="61"/>
                    <a:pt x="1024" y="61"/>
                  </a:cubicBezTo>
                  <a:cubicBezTo>
                    <a:pt x="1041" y="61"/>
                    <a:pt x="1058" y="62"/>
                    <a:pt x="1075" y="63"/>
                  </a:cubicBezTo>
                  <a:cubicBezTo>
                    <a:pt x="1493" y="78"/>
                    <a:pt x="2023" y="391"/>
                    <a:pt x="2023" y="391"/>
                  </a:cubicBezTo>
                  <a:cubicBezTo>
                    <a:pt x="2030" y="399"/>
                    <a:pt x="2038" y="402"/>
                    <a:pt x="2045" y="402"/>
                  </a:cubicBezTo>
                  <a:cubicBezTo>
                    <a:pt x="2052" y="402"/>
                    <a:pt x="2060" y="399"/>
                    <a:pt x="2067" y="391"/>
                  </a:cubicBezTo>
                  <a:cubicBezTo>
                    <a:pt x="2067" y="376"/>
                    <a:pt x="2067" y="358"/>
                    <a:pt x="2052" y="343"/>
                  </a:cubicBezTo>
                  <a:cubicBezTo>
                    <a:pt x="2038" y="328"/>
                    <a:pt x="1508" y="33"/>
                    <a:pt x="1075" y="3"/>
                  </a:cubicBezTo>
                  <a:cubicBezTo>
                    <a:pt x="1055" y="2"/>
                    <a:pt x="1036" y="1"/>
                    <a:pt x="1015" y="1"/>
                  </a:cubicBezTo>
                  <a:close/>
                </a:path>
              </a:pathLst>
            </a:custGeom>
            <a:solidFill>
              <a:srgbClr val="B3CB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42"/>
            <p:cNvSpPr/>
            <p:nvPr/>
          </p:nvSpPr>
          <p:spPr>
            <a:xfrm>
              <a:off x="2941275" y="2748875"/>
              <a:ext cx="1600" cy="26400"/>
            </a:xfrm>
            <a:custGeom>
              <a:rect b="b" l="l" r="r" t="t"/>
              <a:pathLst>
                <a:path extrusionOk="0" h="1056" w="64">
                  <a:moveTo>
                    <a:pt x="34" y="0"/>
                  </a:moveTo>
                  <a:cubicBezTo>
                    <a:pt x="15" y="0"/>
                    <a:pt x="0" y="15"/>
                    <a:pt x="0" y="30"/>
                  </a:cubicBezTo>
                  <a:lnTo>
                    <a:pt x="0" y="1026"/>
                  </a:lnTo>
                  <a:cubicBezTo>
                    <a:pt x="0" y="1041"/>
                    <a:pt x="15" y="1056"/>
                    <a:pt x="34" y="1056"/>
                  </a:cubicBezTo>
                  <a:cubicBezTo>
                    <a:pt x="64" y="1056"/>
                    <a:pt x="64" y="1041"/>
                    <a:pt x="64" y="1026"/>
                  </a:cubicBezTo>
                  <a:lnTo>
                    <a:pt x="64" y="30"/>
                  </a:lnTo>
                  <a:cubicBezTo>
                    <a:pt x="64" y="15"/>
                    <a:pt x="64" y="0"/>
                    <a:pt x="34" y="0"/>
                  </a:cubicBezTo>
                  <a:close/>
                </a:path>
              </a:pathLst>
            </a:custGeom>
            <a:solidFill>
              <a:srgbClr val="B3CB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42"/>
            <p:cNvSpPr/>
            <p:nvPr/>
          </p:nvSpPr>
          <p:spPr>
            <a:xfrm>
              <a:off x="2921125" y="2783475"/>
              <a:ext cx="40775" cy="3475"/>
            </a:xfrm>
            <a:custGeom>
              <a:rect b="b" l="l" r="r" t="t"/>
              <a:pathLst>
                <a:path extrusionOk="0" h="139" w="1631">
                  <a:moveTo>
                    <a:pt x="30" y="0"/>
                  </a:moveTo>
                  <a:cubicBezTo>
                    <a:pt x="15" y="0"/>
                    <a:pt x="0" y="15"/>
                    <a:pt x="0" y="30"/>
                  </a:cubicBezTo>
                  <a:cubicBezTo>
                    <a:pt x="0" y="45"/>
                    <a:pt x="0" y="60"/>
                    <a:pt x="30" y="60"/>
                  </a:cubicBezTo>
                  <a:lnTo>
                    <a:pt x="1601" y="138"/>
                  </a:lnTo>
                  <a:cubicBezTo>
                    <a:pt x="1616" y="138"/>
                    <a:pt x="1631" y="123"/>
                    <a:pt x="1631" y="109"/>
                  </a:cubicBezTo>
                  <a:cubicBezTo>
                    <a:pt x="1631" y="94"/>
                    <a:pt x="1616" y="79"/>
                    <a:pt x="1601" y="79"/>
                  </a:cubicBezTo>
                  <a:lnTo>
                    <a:pt x="30" y="0"/>
                  </a:lnTo>
                  <a:close/>
                </a:path>
              </a:pathLst>
            </a:custGeom>
            <a:solidFill>
              <a:srgbClr val="E6E9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42"/>
            <p:cNvSpPr/>
            <p:nvPr/>
          </p:nvSpPr>
          <p:spPr>
            <a:xfrm>
              <a:off x="2919525" y="2795875"/>
              <a:ext cx="40800" cy="3100"/>
            </a:xfrm>
            <a:custGeom>
              <a:rect b="b" l="l" r="r" t="t"/>
              <a:pathLst>
                <a:path extrusionOk="0" h="124" w="1632">
                  <a:moveTo>
                    <a:pt x="31" y="1"/>
                  </a:moveTo>
                  <a:cubicBezTo>
                    <a:pt x="16" y="1"/>
                    <a:pt x="1" y="1"/>
                    <a:pt x="1" y="30"/>
                  </a:cubicBezTo>
                  <a:cubicBezTo>
                    <a:pt x="1" y="49"/>
                    <a:pt x="1" y="64"/>
                    <a:pt x="31" y="64"/>
                  </a:cubicBezTo>
                  <a:lnTo>
                    <a:pt x="1602" y="124"/>
                  </a:lnTo>
                  <a:cubicBezTo>
                    <a:pt x="1617" y="124"/>
                    <a:pt x="1632" y="109"/>
                    <a:pt x="1632" y="94"/>
                  </a:cubicBezTo>
                  <a:cubicBezTo>
                    <a:pt x="1632" y="79"/>
                    <a:pt x="1617" y="64"/>
                    <a:pt x="1602" y="64"/>
                  </a:cubicBezTo>
                  <a:lnTo>
                    <a:pt x="31" y="1"/>
                  </a:lnTo>
                  <a:close/>
                </a:path>
              </a:pathLst>
            </a:custGeom>
            <a:solidFill>
              <a:srgbClr val="E6E9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42"/>
            <p:cNvSpPr/>
            <p:nvPr/>
          </p:nvSpPr>
          <p:spPr>
            <a:xfrm>
              <a:off x="2928500" y="2623675"/>
              <a:ext cx="1125" cy="25"/>
            </a:xfrm>
            <a:custGeom>
              <a:rect b="b" l="l" r="r" t="t"/>
              <a:pathLst>
                <a:path extrusionOk="0" h="1" w="45">
                  <a:moveTo>
                    <a:pt x="0" y="1"/>
                  </a:moveTo>
                  <a:lnTo>
                    <a:pt x="45"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42"/>
            <p:cNvSpPr/>
            <p:nvPr/>
          </p:nvSpPr>
          <p:spPr>
            <a:xfrm>
              <a:off x="2924950" y="2624050"/>
              <a:ext cx="1600" cy="500"/>
            </a:xfrm>
            <a:custGeom>
              <a:rect b="b" l="l" r="r" t="t"/>
              <a:pathLst>
                <a:path extrusionOk="0" h="20" w="64">
                  <a:moveTo>
                    <a:pt x="0" y="19"/>
                  </a:moveTo>
                  <a:cubicBezTo>
                    <a:pt x="34" y="1"/>
                    <a:pt x="49" y="1"/>
                    <a:pt x="64" y="1"/>
                  </a:cubicBezTo>
                  <a:cubicBezTo>
                    <a:pt x="49" y="1"/>
                    <a:pt x="34" y="1"/>
                    <a:pt x="0" y="1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42"/>
            <p:cNvSpPr/>
            <p:nvPr/>
          </p:nvSpPr>
          <p:spPr>
            <a:xfrm>
              <a:off x="2916000" y="2626400"/>
              <a:ext cx="1225" cy="850"/>
            </a:xfrm>
            <a:custGeom>
              <a:rect b="b" l="l" r="r" t="t"/>
              <a:pathLst>
                <a:path extrusionOk="0" h="34" w="49">
                  <a:moveTo>
                    <a:pt x="0" y="34"/>
                  </a:moveTo>
                  <a:cubicBezTo>
                    <a:pt x="19" y="19"/>
                    <a:pt x="34" y="19"/>
                    <a:pt x="49" y="0"/>
                  </a:cubicBezTo>
                  <a:cubicBezTo>
                    <a:pt x="34" y="19"/>
                    <a:pt x="19" y="19"/>
                    <a:pt x="0" y="3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42"/>
            <p:cNvSpPr/>
            <p:nvPr/>
          </p:nvSpPr>
          <p:spPr>
            <a:xfrm>
              <a:off x="2918800" y="2625650"/>
              <a:ext cx="1500" cy="400"/>
            </a:xfrm>
            <a:custGeom>
              <a:rect b="b" l="l" r="r" t="t"/>
              <a:pathLst>
                <a:path extrusionOk="0" h="16" w="60">
                  <a:moveTo>
                    <a:pt x="0" y="15"/>
                  </a:moveTo>
                  <a:cubicBezTo>
                    <a:pt x="30" y="15"/>
                    <a:pt x="45" y="0"/>
                    <a:pt x="60" y="0"/>
                  </a:cubicBezTo>
                  <a:cubicBezTo>
                    <a:pt x="45" y="0"/>
                    <a:pt x="30" y="15"/>
                    <a:pt x="0" y="1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42"/>
            <p:cNvSpPr/>
            <p:nvPr/>
          </p:nvSpPr>
          <p:spPr>
            <a:xfrm>
              <a:off x="2921875" y="2624900"/>
              <a:ext cx="1600" cy="400"/>
            </a:xfrm>
            <a:custGeom>
              <a:rect b="b" l="l" r="r" t="t"/>
              <a:pathLst>
                <a:path extrusionOk="0" h="16" w="64">
                  <a:moveTo>
                    <a:pt x="0" y="15"/>
                  </a:moveTo>
                  <a:cubicBezTo>
                    <a:pt x="15" y="0"/>
                    <a:pt x="45" y="0"/>
                    <a:pt x="64" y="0"/>
                  </a:cubicBezTo>
                  <a:cubicBezTo>
                    <a:pt x="45" y="0"/>
                    <a:pt x="15" y="0"/>
                    <a:pt x="0" y="1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42"/>
            <p:cNvSpPr/>
            <p:nvPr/>
          </p:nvSpPr>
          <p:spPr>
            <a:xfrm>
              <a:off x="2874475" y="2673875"/>
              <a:ext cx="775" cy="2350"/>
            </a:xfrm>
            <a:custGeom>
              <a:rect b="b" l="l" r="r" t="t"/>
              <a:pathLst>
                <a:path extrusionOk="0" h="94" w="31">
                  <a:moveTo>
                    <a:pt x="1" y="93"/>
                  </a:moveTo>
                  <a:cubicBezTo>
                    <a:pt x="16" y="60"/>
                    <a:pt x="16" y="30"/>
                    <a:pt x="31" y="0"/>
                  </a:cubicBezTo>
                  <a:cubicBezTo>
                    <a:pt x="16" y="30"/>
                    <a:pt x="16" y="60"/>
                    <a:pt x="1" y="9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42"/>
            <p:cNvSpPr/>
            <p:nvPr/>
          </p:nvSpPr>
          <p:spPr>
            <a:xfrm>
              <a:off x="2874025" y="2676575"/>
              <a:ext cx="475" cy="2725"/>
            </a:xfrm>
            <a:custGeom>
              <a:rect b="b" l="l" r="r" t="t"/>
              <a:pathLst>
                <a:path extrusionOk="0" h="109" w="19">
                  <a:moveTo>
                    <a:pt x="0" y="109"/>
                  </a:moveTo>
                  <a:cubicBezTo>
                    <a:pt x="19" y="79"/>
                    <a:pt x="19" y="45"/>
                    <a:pt x="19" y="0"/>
                  </a:cubicBezTo>
                  <a:cubicBezTo>
                    <a:pt x="19" y="45"/>
                    <a:pt x="19" y="79"/>
                    <a:pt x="0" y="10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42"/>
            <p:cNvSpPr/>
            <p:nvPr/>
          </p:nvSpPr>
          <p:spPr>
            <a:xfrm>
              <a:off x="2875975" y="2668000"/>
              <a:ext cx="875" cy="2350"/>
            </a:xfrm>
            <a:custGeom>
              <a:rect b="b" l="l" r="r" t="t"/>
              <a:pathLst>
                <a:path extrusionOk="0" h="94" w="35">
                  <a:moveTo>
                    <a:pt x="1" y="93"/>
                  </a:moveTo>
                  <a:cubicBezTo>
                    <a:pt x="1" y="64"/>
                    <a:pt x="15" y="34"/>
                    <a:pt x="34" y="0"/>
                  </a:cubicBezTo>
                  <a:cubicBezTo>
                    <a:pt x="15" y="34"/>
                    <a:pt x="1" y="64"/>
                    <a:pt x="1" y="9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42"/>
            <p:cNvSpPr/>
            <p:nvPr/>
          </p:nvSpPr>
          <p:spPr>
            <a:xfrm>
              <a:off x="2875225" y="2670700"/>
              <a:ext cx="400" cy="2350"/>
            </a:xfrm>
            <a:custGeom>
              <a:rect b="b" l="l" r="r" t="t"/>
              <a:pathLst>
                <a:path extrusionOk="0" h="94" w="16">
                  <a:moveTo>
                    <a:pt x="1" y="94"/>
                  </a:moveTo>
                  <a:cubicBezTo>
                    <a:pt x="1" y="64"/>
                    <a:pt x="16" y="34"/>
                    <a:pt x="16" y="0"/>
                  </a:cubicBezTo>
                  <a:cubicBezTo>
                    <a:pt x="16" y="34"/>
                    <a:pt x="1" y="64"/>
                    <a:pt x="1" y="9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42"/>
            <p:cNvSpPr/>
            <p:nvPr/>
          </p:nvSpPr>
          <p:spPr>
            <a:xfrm>
              <a:off x="2874025" y="2622925"/>
              <a:ext cx="130225" cy="70375"/>
            </a:xfrm>
            <a:custGeom>
              <a:rect b="b" l="l" r="r" t="t"/>
              <a:pathLst>
                <a:path extrusionOk="0" h="2815" w="5209">
                  <a:moveTo>
                    <a:pt x="2444" y="1"/>
                  </a:moveTo>
                  <a:cubicBezTo>
                    <a:pt x="2411" y="1"/>
                    <a:pt x="2381" y="16"/>
                    <a:pt x="2351" y="16"/>
                  </a:cubicBezTo>
                  <a:lnTo>
                    <a:pt x="2302" y="16"/>
                  </a:lnTo>
                  <a:cubicBezTo>
                    <a:pt x="2272" y="16"/>
                    <a:pt x="2258" y="16"/>
                    <a:pt x="2224" y="31"/>
                  </a:cubicBezTo>
                  <a:lnTo>
                    <a:pt x="2179" y="31"/>
                  </a:lnTo>
                  <a:cubicBezTo>
                    <a:pt x="2146" y="31"/>
                    <a:pt x="2131" y="46"/>
                    <a:pt x="2101" y="46"/>
                  </a:cubicBezTo>
                  <a:cubicBezTo>
                    <a:pt x="2086" y="46"/>
                    <a:pt x="2071" y="46"/>
                    <a:pt x="2037" y="64"/>
                  </a:cubicBezTo>
                  <a:cubicBezTo>
                    <a:pt x="2022" y="64"/>
                    <a:pt x="1993" y="64"/>
                    <a:pt x="1978" y="79"/>
                  </a:cubicBezTo>
                  <a:cubicBezTo>
                    <a:pt x="1959" y="79"/>
                    <a:pt x="1929" y="79"/>
                    <a:pt x="1914" y="94"/>
                  </a:cubicBezTo>
                  <a:cubicBezTo>
                    <a:pt x="1899" y="94"/>
                    <a:pt x="1866" y="94"/>
                    <a:pt x="1851" y="109"/>
                  </a:cubicBezTo>
                  <a:cubicBezTo>
                    <a:pt x="1836" y="109"/>
                    <a:pt x="1821" y="124"/>
                    <a:pt x="1791" y="124"/>
                  </a:cubicBezTo>
                  <a:cubicBezTo>
                    <a:pt x="1772" y="124"/>
                    <a:pt x="1758" y="139"/>
                    <a:pt x="1728" y="139"/>
                  </a:cubicBezTo>
                  <a:cubicBezTo>
                    <a:pt x="1713" y="158"/>
                    <a:pt x="1698" y="158"/>
                    <a:pt x="1679" y="173"/>
                  </a:cubicBezTo>
                  <a:cubicBezTo>
                    <a:pt x="1649" y="173"/>
                    <a:pt x="1634" y="173"/>
                    <a:pt x="1620" y="188"/>
                  </a:cubicBezTo>
                  <a:cubicBezTo>
                    <a:pt x="1605" y="188"/>
                    <a:pt x="1571" y="202"/>
                    <a:pt x="1556" y="217"/>
                  </a:cubicBezTo>
                  <a:cubicBezTo>
                    <a:pt x="1541" y="217"/>
                    <a:pt x="1526" y="217"/>
                    <a:pt x="1511" y="232"/>
                  </a:cubicBezTo>
                  <a:cubicBezTo>
                    <a:pt x="1478" y="251"/>
                    <a:pt x="1463" y="251"/>
                    <a:pt x="1448" y="266"/>
                  </a:cubicBezTo>
                  <a:cubicBezTo>
                    <a:pt x="1433" y="266"/>
                    <a:pt x="1418" y="281"/>
                    <a:pt x="1384" y="281"/>
                  </a:cubicBezTo>
                  <a:cubicBezTo>
                    <a:pt x="1370" y="296"/>
                    <a:pt x="1355" y="311"/>
                    <a:pt x="1340" y="311"/>
                  </a:cubicBezTo>
                  <a:cubicBezTo>
                    <a:pt x="1325" y="326"/>
                    <a:pt x="1291" y="344"/>
                    <a:pt x="1276" y="344"/>
                  </a:cubicBezTo>
                  <a:cubicBezTo>
                    <a:pt x="1261" y="359"/>
                    <a:pt x="1246" y="374"/>
                    <a:pt x="1231" y="374"/>
                  </a:cubicBezTo>
                  <a:cubicBezTo>
                    <a:pt x="1213" y="389"/>
                    <a:pt x="1198" y="404"/>
                    <a:pt x="1183" y="404"/>
                  </a:cubicBezTo>
                  <a:cubicBezTo>
                    <a:pt x="1153" y="419"/>
                    <a:pt x="1138" y="438"/>
                    <a:pt x="1120" y="452"/>
                  </a:cubicBezTo>
                  <a:cubicBezTo>
                    <a:pt x="1105" y="452"/>
                    <a:pt x="1090" y="467"/>
                    <a:pt x="1075" y="482"/>
                  </a:cubicBezTo>
                  <a:cubicBezTo>
                    <a:pt x="1060" y="482"/>
                    <a:pt x="1045" y="497"/>
                    <a:pt x="1026" y="512"/>
                  </a:cubicBezTo>
                  <a:cubicBezTo>
                    <a:pt x="1011" y="531"/>
                    <a:pt x="996" y="531"/>
                    <a:pt x="981" y="546"/>
                  </a:cubicBezTo>
                  <a:cubicBezTo>
                    <a:pt x="967" y="561"/>
                    <a:pt x="933" y="576"/>
                    <a:pt x="918" y="591"/>
                  </a:cubicBezTo>
                  <a:cubicBezTo>
                    <a:pt x="903" y="605"/>
                    <a:pt x="903" y="605"/>
                    <a:pt x="888" y="624"/>
                  </a:cubicBezTo>
                  <a:cubicBezTo>
                    <a:pt x="873" y="639"/>
                    <a:pt x="840" y="654"/>
                    <a:pt x="825" y="669"/>
                  </a:cubicBezTo>
                  <a:cubicBezTo>
                    <a:pt x="825" y="684"/>
                    <a:pt x="810" y="684"/>
                    <a:pt x="795" y="699"/>
                  </a:cubicBezTo>
                  <a:cubicBezTo>
                    <a:pt x="780" y="717"/>
                    <a:pt x="765" y="732"/>
                    <a:pt x="746" y="747"/>
                  </a:cubicBezTo>
                  <a:cubicBezTo>
                    <a:pt x="731" y="762"/>
                    <a:pt x="717" y="777"/>
                    <a:pt x="717" y="777"/>
                  </a:cubicBezTo>
                  <a:cubicBezTo>
                    <a:pt x="687" y="811"/>
                    <a:pt x="672" y="826"/>
                    <a:pt x="653" y="840"/>
                  </a:cubicBezTo>
                  <a:cubicBezTo>
                    <a:pt x="653" y="855"/>
                    <a:pt x="638" y="855"/>
                    <a:pt x="623" y="870"/>
                  </a:cubicBezTo>
                  <a:cubicBezTo>
                    <a:pt x="608" y="885"/>
                    <a:pt x="593" y="919"/>
                    <a:pt x="579" y="934"/>
                  </a:cubicBezTo>
                  <a:cubicBezTo>
                    <a:pt x="560" y="949"/>
                    <a:pt x="560" y="949"/>
                    <a:pt x="545" y="964"/>
                  </a:cubicBezTo>
                  <a:cubicBezTo>
                    <a:pt x="530" y="979"/>
                    <a:pt x="515" y="1012"/>
                    <a:pt x="500" y="1027"/>
                  </a:cubicBezTo>
                  <a:cubicBezTo>
                    <a:pt x="500" y="1042"/>
                    <a:pt x="485" y="1042"/>
                    <a:pt x="485" y="1057"/>
                  </a:cubicBezTo>
                  <a:cubicBezTo>
                    <a:pt x="467" y="1072"/>
                    <a:pt x="452" y="1105"/>
                    <a:pt x="437" y="1120"/>
                  </a:cubicBezTo>
                  <a:cubicBezTo>
                    <a:pt x="422" y="1135"/>
                    <a:pt x="422" y="1150"/>
                    <a:pt x="407" y="1150"/>
                  </a:cubicBezTo>
                  <a:cubicBezTo>
                    <a:pt x="392" y="1184"/>
                    <a:pt x="373" y="1199"/>
                    <a:pt x="358" y="1229"/>
                  </a:cubicBezTo>
                  <a:cubicBezTo>
                    <a:pt x="358" y="1229"/>
                    <a:pt x="343" y="1243"/>
                    <a:pt x="343" y="1258"/>
                  </a:cubicBezTo>
                  <a:cubicBezTo>
                    <a:pt x="329" y="1277"/>
                    <a:pt x="314" y="1307"/>
                    <a:pt x="299" y="1337"/>
                  </a:cubicBezTo>
                  <a:cubicBezTo>
                    <a:pt x="299" y="1337"/>
                    <a:pt x="299" y="1352"/>
                    <a:pt x="280" y="1352"/>
                  </a:cubicBezTo>
                  <a:cubicBezTo>
                    <a:pt x="265" y="1385"/>
                    <a:pt x="265" y="1415"/>
                    <a:pt x="250" y="1430"/>
                  </a:cubicBezTo>
                  <a:cubicBezTo>
                    <a:pt x="235" y="1445"/>
                    <a:pt x="235" y="1464"/>
                    <a:pt x="235" y="1464"/>
                  </a:cubicBezTo>
                  <a:cubicBezTo>
                    <a:pt x="220" y="1493"/>
                    <a:pt x="205" y="1523"/>
                    <a:pt x="187" y="1538"/>
                  </a:cubicBezTo>
                  <a:lnTo>
                    <a:pt x="187" y="1572"/>
                  </a:lnTo>
                  <a:cubicBezTo>
                    <a:pt x="172" y="1602"/>
                    <a:pt x="157" y="1631"/>
                    <a:pt x="157" y="1665"/>
                  </a:cubicBezTo>
                  <a:cubicBezTo>
                    <a:pt x="142" y="1665"/>
                    <a:pt x="142" y="1680"/>
                    <a:pt x="142" y="1680"/>
                  </a:cubicBezTo>
                  <a:cubicBezTo>
                    <a:pt x="127" y="1710"/>
                    <a:pt x="127" y="1743"/>
                    <a:pt x="112" y="1773"/>
                  </a:cubicBezTo>
                  <a:lnTo>
                    <a:pt x="112" y="1803"/>
                  </a:lnTo>
                  <a:cubicBezTo>
                    <a:pt x="93" y="1837"/>
                    <a:pt x="79" y="1867"/>
                    <a:pt x="79" y="1896"/>
                  </a:cubicBezTo>
                  <a:cubicBezTo>
                    <a:pt x="79" y="1896"/>
                    <a:pt x="79" y="1911"/>
                    <a:pt x="64" y="1911"/>
                  </a:cubicBezTo>
                  <a:cubicBezTo>
                    <a:pt x="64" y="1945"/>
                    <a:pt x="49" y="1975"/>
                    <a:pt x="49" y="2005"/>
                  </a:cubicBezTo>
                  <a:lnTo>
                    <a:pt x="49" y="2038"/>
                  </a:lnTo>
                  <a:cubicBezTo>
                    <a:pt x="34" y="2068"/>
                    <a:pt x="34" y="2098"/>
                    <a:pt x="19" y="2131"/>
                  </a:cubicBezTo>
                  <a:lnTo>
                    <a:pt x="19" y="2146"/>
                  </a:lnTo>
                  <a:cubicBezTo>
                    <a:pt x="19" y="2191"/>
                    <a:pt x="19" y="2225"/>
                    <a:pt x="0" y="2255"/>
                  </a:cubicBezTo>
                  <a:lnTo>
                    <a:pt x="0" y="2270"/>
                  </a:lnTo>
                  <a:lnTo>
                    <a:pt x="0" y="2378"/>
                  </a:lnTo>
                  <a:cubicBezTo>
                    <a:pt x="500" y="2378"/>
                    <a:pt x="1231" y="2210"/>
                    <a:pt x="1276" y="1292"/>
                  </a:cubicBezTo>
                  <a:cubicBezTo>
                    <a:pt x="1276" y="1292"/>
                    <a:pt x="1543" y="2331"/>
                    <a:pt x="3451" y="2331"/>
                  </a:cubicBezTo>
                  <a:cubicBezTo>
                    <a:pt x="3706" y="2331"/>
                    <a:pt x="3992" y="2312"/>
                    <a:pt x="4310" y="2270"/>
                  </a:cubicBezTo>
                  <a:cubicBezTo>
                    <a:pt x="4311" y="2269"/>
                    <a:pt x="4312" y="2269"/>
                    <a:pt x="4313" y="2269"/>
                  </a:cubicBezTo>
                  <a:cubicBezTo>
                    <a:pt x="4390" y="2269"/>
                    <a:pt x="4967" y="2679"/>
                    <a:pt x="5209" y="2814"/>
                  </a:cubicBezTo>
                  <a:lnTo>
                    <a:pt x="5209" y="2534"/>
                  </a:lnTo>
                  <a:cubicBezTo>
                    <a:pt x="5209" y="1150"/>
                    <a:pt x="4060" y="16"/>
                    <a:pt x="2612"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42"/>
            <p:cNvSpPr/>
            <p:nvPr/>
          </p:nvSpPr>
          <p:spPr>
            <a:xfrm>
              <a:off x="3006575" y="2728375"/>
              <a:ext cx="11300" cy="15850"/>
            </a:xfrm>
            <a:custGeom>
              <a:rect b="b" l="l" r="r" t="t"/>
              <a:pathLst>
                <a:path extrusionOk="0" h="634" w="452">
                  <a:moveTo>
                    <a:pt x="391" y="1"/>
                  </a:moveTo>
                  <a:cubicBezTo>
                    <a:pt x="372" y="1"/>
                    <a:pt x="352" y="8"/>
                    <a:pt x="343" y="25"/>
                  </a:cubicBezTo>
                  <a:lnTo>
                    <a:pt x="0" y="398"/>
                  </a:lnTo>
                  <a:lnTo>
                    <a:pt x="250" y="619"/>
                  </a:lnTo>
                  <a:cubicBezTo>
                    <a:pt x="265" y="633"/>
                    <a:pt x="280" y="633"/>
                    <a:pt x="295" y="633"/>
                  </a:cubicBezTo>
                  <a:cubicBezTo>
                    <a:pt x="314" y="633"/>
                    <a:pt x="329" y="633"/>
                    <a:pt x="343" y="619"/>
                  </a:cubicBezTo>
                  <a:cubicBezTo>
                    <a:pt x="358" y="585"/>
                    <a:pt x="358" y="555"/>
                    <a:pt x="343" y="525"/>
                  </a:cubicBezTo>
                  <a:lnTo>
                    <a:pt x="172" y="384"/>
                  </a:lnTo>
                  <a:lnTo>
                    <a:pt x="437" y="104"/>
                  </a:lnTo>
                  <a:cubicBezTo>
                    <a:pt x="452" y="74"/>
                    <a:pt x="452" y="44"/>
                    <a:pt x="422" y="10"/>
                  </a:cubicBezTo>
                  <a:cubicBezTo>
                    <a:pt x="416" y="4"/>
                    <a:pt x="404" y="1"/>
                    <a:pt x="391"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42"/>
            <p:cNvSpPr/>
            <p:nvPr/>
          </p:nvSpPr>
          <p:spPr>
            <a:xfrm>
              <a:off x="2860500" y="2727625"/>
              <a:ext cx="10825" cy="16225"/>
            </a:xfrm>
            <a:custGeom>
              <a:rect b="b" l="l" r="r" t="t"/>
              <a:pathLst>
                <a:path extrusionOk="0" h="649" w="433">
                  <a:moveTo>
                    <a:pt x="58" y="1"/>
                  </a:moveTo>
                  <a:cubicBezTo>
                    <a:pt x="43" y="1"/>
                    <a:pt x="27" y="4"/>
                    <a:pt x="15" y="11"/>
                  </a:cubicBezTo>
                  <a:cubicBezTo>
                    <a:pt x="0" y="40"/>
                    <a:pt x="0" y="74"/>
                    <a:pt x="15" y="104"/>
                  </a:cubicBezTo>
                  <a:lnTo>
                    <a:pt x="261" y="399"/>
                  </a:lnTo>
                  <a:lnTo>
                    <a:pt x="108" y="540"/>
                  </a:lnTo>
                  <a:cubicBezTo>
                    <a:pt x="75" y="555"/>
                    <a:pt x="75" y="600"/>
                    <a:pt x="93" y="615"/>
                  </a:cubicBezTo>
                  <a:cubicBezTo>
                    <a:pt x="108" y="634"/>
                    <a:pt x="123" y="649"/>
                    <a:pt x="138" y="649"/>
                  </a:cubicBezTo>
                  <a:cubicBezTo>
                    <a:pt x="153" y="649"/>
                    <a:pt x="168" y="634"/>
                    <a:pt x="187" y="634"/>
                  </a:cubicBezTo>
                  <a:lnTo>
                    <a:pt x="433" y="399"/>
                  </a:lnTo>
                  <a:lnTo>
                    <a:pt x="108" y="25"/>
                  </a:lnTo>
                  <a:cubicBezTo>
                    <a:pt x="100" y="8"/>
                    <a:pt x="79" y="1"/>
                    <a:pt x="58"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42"/>
            <p:cNvSpPr/>
            <p:nvPr/>
          </p:nvSpPr>
          <p:spPr>
            <a:xfrm>
              <a:off x="2891550" y="2690825"/>
              <a:ext cx="32675" cy="16175"/>
            </a:xfrm>
            <a:custGeom>
              <a:rect b="b" l="l" r="r" t="t"/>
              <a:pathLst>
                <a:path extrusionOk="0" h="647" w="1307">
                  <a:moveTo>
                    <a:pt x="829" y="1"/>
                  </a:moveTo>
                  <a:cubicBezTo>
                    <a:pt x="751" y="1"/>
                    <a:pt x="666" y="11"/>
                    <a:pt x="575" y="35"/>
                  </a:cubicBezTo>
                  <a:cubicBezTo>
                    <a:pt x="295" y="113"/>
                    <a:pt x="109" y="285"/>
                    <a:pt x="64" y="427"/>
                  </a:cubicBezTo>
                  <a:cubicBezTo>
                    <a:pt x="1" y="550"/>
                    <a:pt x="64" y="643"/>
                    <a:pt x="139" y="643"/>
                  </a:cubicBezTo>
                  <a:cubicBezTo>
                    <a:pt x="156" y="646"/>
                    <a:pt x="173" y="647"/>
                    <a:pt x="190" y="647"/>
                  </a:cubicBezTo>
                  <a:cubicBezTo>
                    <a:pt x="266" y="647"/>
                    <a:pt x="342" y="622"/>
                    <a:pt x="419" y="595"/>
                  </a:cubicBezTo>
                  <a:cubicBezTo>
                    <a:pt x="512" y="565"/>
                    <a:pt x="605" y="535"/>
                    <a:pt x="698" y="501"/>
                  </a:cubicBezTo>
                  <a:cubicBezTo>
                    <a:pt x="777" y="486"/>
                    <a:pt x="870" y="456"/>
                    <a:pt x="978" y="442"/>
                  </a:cubicBezTo>
                  <a:cubicBezTo>
                    <a:pt x="1071" y="408"/>
                    <a:pt x="1165" y="393"/>
                    <a:pt x="1243" y="348"/>
                  </a:cubicBezTo>
                  <a:cubicBezTo>
                    <a:pt x="1307" y="285"/>
                    <a:pt x="1307" y="192"/>
                    <a:pt x="1198" y="98"/>
                  </a:cubicBezTo>
                  <a:cubicBezTo>
                    <a:pt x="1125" y="45"/>
                    <a:pt x="994" y="1"/>
                    <a:pt x="829"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42"/>
            <p:cNvSpPr/>
            <p:nvPr/>
          </p:nvSpPr>
          <p:spPr>
            <a:xfrm>
              <a:off x="2891175" y="2716225"/>
              <a:ext cx="40050" cy="23325"/>
            </a:xfrm>
            <a:custGeom>
              <a:rect b="b" l="l" r="r" t="t"/>
              <a:pathLst>
                <a:path extrusionOk="0" h="933" w="1602">
                  <a:moveTo>
                    <a:pt x="639" y="0"/>
                  </a:moveTo>
                  <a:cubicBezTo>
                    <a:pt x="172" y="79"/>
                    <a:pt x="45" y="437"/>
                    <a:pt x="16" y="668"/>
                  </a:cubicBezTo>
                  <a:cubicBezTo>
                    <a:pt x="16" y="683"/>
                    <a:pt x="1" y="717"/>
                    <a:pt x="1" y="731"/>
                  </a:cubicBezTo>
                  <a:cubicBezTo>
                    <a:pt x="1" y="825"/>
                    <a:pt x="60" y="903"/>
                    <a:pt x="154" y="903"/>
                  </a:cubicBezTo>
                  <a:cubicBezTo>
                    <a:pt x="266" y="918"/>
                    <a:pt x="434" y="933"/>
                    <a:pt x="620" y="933"/>
                  </a:cubicBezTo>
                  <a:cubicBezTo>
                    <a:pt x="512" y="855"/>
                    <a:pt x="452" y="731"/>
                    <a:pt x="452" y="590"/>
                  </a:cubicBezTo>
                  <a:cubicBezTo>
                    <a:pt x="452" y="351"/>
                    <a:pt x="669" y="137"/>
                    <a:pt x="936" y="137"/>
                  </a:cubicBezTo>
                  <a:cubicBezTo>
                    <a:pt x="945" y="137"/>
                    <a:pt x="954" y="138"/>
                    <a:pt x="963" y="138"/>
                  </a:cubicBezTo>
                  <a:cubicBezTo>
                    <a:pt x="1228" y="138"/>
                    <a:pt x="1460" y="343"/>
                    <a:pt x="1460" y="590"/>
                  </a:cubicBezTo>
                  <a:cubicBezTo>
                    <a:pt x="1460" y="698"/>
                    <a:pt x="1415" y="810"/>
                    <a:pt x="1351" y="884"/>
                  </a:cubicBezTo>
                  <a:cubicBezTo>
                    <a:pt x="1523" y="840"/>
                    <a:pt x="1601" y="638"/>
                    <a:pt x="1508" y="496"/>
                  </a:cubicBezTo>
                  <a:cubicBezTo>
                    <a:pt x="1385" y="295"/>
                    <a:pt x="1165" y="45"/>
                    <a:pt x="85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42"/>
            <p:cNvSpPr/>
            <p:nvPr/>
          </p:nvSpPr>
          <p:spPr>
            <a:xfrm>
              <a:off x="2902475" y="2719650"/>
              <a:ext cx="25200" cy="20050"/>
            </a:xfrm>
            <a:custGeom>
              <a:rect b="b" l="l" r="r" t="t"/>
              <a:pathLst>
                <a:path extrusionOk="0" h="802" w="1008">
                  <a:moveTo>
                    <a:pt x="484" y="0"/>
                  </a:moveTo>
                  <a:cubicBezTo>
                    <a:pt x="217" y="0"/>
                    <a:pt x="0" y="214"/>
                    <a:pt x="0" y="453"/>
                  </a:cubicBezTo>
                  <a:cubicBezTo>
                    <a:pt x="0" y="594"/>
                    <a:pt x="60" y="718"/>
                    <a:pt x="168" y="796"/>
                  </a:cubicBezTo>
                  <a:cubicBezTo>
                    <a:pt x="222" y="800"/>
                    <a:pt x="278" y="801"/>
                    <a:pt x="335" y="801"/>
                  </a:cubicBezTo>
                  <a:cubicBezTo>
                    <a:pt x="510" y="801"/>
                    <a:pt x="696" y="784"/>
                    <a:pt x="884" y="747"/>
                  </a:cubicBezTo>
                  <a:lnTo>
                    <a:pt x="899" y="747"/>
                  </a:lnTo>
                  <a:cubicBezTo>
                    <a:pt x="963" y="673"/>
                    <a:pt x="1008" y="561"/>
                    <a:pt x="1008" y="453"/>
                  </a:cubicBezTo>
                  <a:cubicBezTo>
                    <a:pt x="1008" y="206"/>
                    <a:pt x="776" y="1"/>
                    <a:pt x="511" y="1"/>
                  </a:cubicBezTo>
                  <a:cubicBezTo>
                    <a:pt x="502" y="1"/>
                    <a:pt x="493" y="0"/>
                    <a:pt x="484" y="0"/>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42"/>
            <p:cNvSpPr/>
            <p:nvPr/>
          </p:nvSpPr>
          <p:spPr>
            <a:xfrm>
              <a:off x="2948650" y="2716425"/>
              <a:ext cx="40125" cy="23500"/>
            </a:xfrm>
            <a:custGeom>
              <a:rect b="b" l="l" r="r" t="t"/>
              <a:pathLst>
                <a:path extrusionOk="0" h="940" w="1605">
                  <a:moveTo>
                    <a:pt x="889" y="0"/>
                  </a:moveTo>
                  <a:cubicBezTo>
                    <a:pt x="838" y="0"/>
                    <a:pt x="789" y="7"/>
                    <a:pt x="746" y="7"/>
                  </a:cubicBezTo>
                  <a:cubicBezTo>
                    <a:pt x="437" y="56"/>
                    <a:pt x="220" y="287"/>
                    <a:pt x="93" y="503"/>
                  </a:cubicBezTo>
                  <a:cubicBezTo>
                    <a:pt x="0" y="645"/>
                    <a:pt x="93" y="847"/>
                    <a:pt x="265" y="876"/>
                  </a:cubicBezTo>
                  <a:cubicBezTo>
                    <a:pt x="392" y="910"/>
                    <a:pt x="515" y="925"/>
                    <a:pt x="638" y="940"/>
                  </a:cubicBezTo>
                  <a:cubicBezTo>
                    <a:pt x="545" y="847"/>
                    <a:pt x="485" y="738"/>
                    <a:pt x="485" y="597"/>
                  </a:cubicBezTo>
                  <a:cubicBezTo>
                    <a:pt x="485" y="350"/>
                    <a:pt x="702" y="130"/>
                    <a:pt x="981" y="130"/>
                  </a:cubicBezTo>
                  <a:cubicBezTo>
                    <a:pt x="1261" y="130"/>
                    <a:pt x="1493" y="335"/>
                    <a:pt x="1493" y="597"/>
                  </a:cubicBezTo>
                  <a:cubicBezTo>
                    <a:pt x="1493" y="723"/>
                    <a:pt x="1433" y="832"/>
                    <a:pt x="1340" y="925"/>
                  </a:cubicBezTo>
                  <a:cubicBezTo>
                    <a:pt x="1384" y="925"/>
                    <a:pt x="1418" y="910"/>
                    <a:pt x="1448" y="910"/>
                  </a:cubicBezTo>
                  <a:cubicBezTo>
                    <a:pt x="1541" y="895"/>
                    <a:pt x="1605" y="817"/>
                    <a:pt x="1605" y="738"/>
                  </a:cubicBezTo>
                  <a:cubicBezTo>
                    <a:pt x="1605" y="709"/>
                    <a:pt x="1605" y="690"/>
                    <a:pt x="1586" y="660"/>
                  </a:cubicBezTo>
                  <a:cubicBezTo>
                    <a:pt x="1556" y="429"/>
                    <a:pt x="1433" y="85"/>
                    <a:pt x="967" y="7"/>
                  </a:cubicBezTo>
                  <a:cubicBezTo>
                    <a:pt x="940" y="2"/>
                    <a:pt x="914" y="0"/>
                    <a:pt x="889"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42"/>
            <p:cNvSpPr/>
            <p:nvPr/>
          </p:nvSpPr>
          <p:spPr>
            <a:xfrm>
              <a:off x="2960775" y="2719675"/>
              <a:ext cx="25200" cy="20425"/>
            </a:xfrm>
            <a:custGeom>
              <a:rect b="b" l="l" r="r" t="t"/>
              <a:pathLst>
                <a:path extrusionOk="0" h="817" w="1008">
                  <a:moveTo>
                    <a:pt x="496" y="0"/>
                  </a:moveTo>
                  <a:cubicBezTo>
                    <a:pt x="217" y="0"/>
                    <a:pt x="0" y="220"/>
                    <a:pt x="0" y="467"/>
                  </a:cubicBezTo>
                  <a:cubicBezTo>
                    <a:pt x="0" y="608"/>
                    <a:pt x="60" y="717"/>
                    <a:pt x="153" y="810"/>
                  </a:cubicBezTo>
                  <a:cubicBezTo>
                    <a:pt x="235" y="814"/>
                    <a:pt x="315" y="816"/>
                    <a:pt x="390" y="816"/>
                  </a:cubicBezTo>
                  <a:cubicBezTo>
                    <a:pt x="573" y="816"/>
                    <a:pt x="733" y="805"/>
                    <a:pt x="855" y="795"/>
                  </a:cubicBezTo>
                  <a:cubicBezTo>
                    <a:pt x="948" y="702"/>
                    <a:pt x="1008" y="593"/>
                    <a:pt x="1008" y="467"/>
                  </a:cubicBezTo>
                  <a:cubicBezTo>
                    <a:pt x="1008" y="205"/>
                    <a:pt x="776" y="0"/>
                    <a:pt x="496" y="0"/>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42"/>
            <p:cNvSpPr/>
            <p:nvPr/>
          </p:nvSpPr>
          <p:spPr>
            <a:xfrm>
              <a:off x="2940150" y="2703800"/>
              <a:ext cx="3100" cy="38475"/>
            </a:xfrm>
            <a:custGeom>
              <a:rect b="b" l="l" r="r" t="t"/>
              <a:pathLst>
                <a:path extrusionOk="0" h="1539" w="124">
                  <a:moveTo>
                    <a:pt x="60" y="1"/>
                  </a:moveTo>
                  <a:cubicBezTo>
                    <a:pt x="16" y="1"/>
                    <a:pt x="1" y="31"/>
                    <a:pt x="1" y="61"/>
                  </a:cubicBezTo>
                  <a:lnTo>
                    <a:pt x="1" y="1475"/>
                  </a:lnTo>
                  <a:cubicBezTo>
                    <a:pt x="1" y="1508"/>
                    <a:pt x="16" y="1538"/>
                    <a:pt x="60" y="1538"/>
                  </a:cubicBezTo>
                  <a:cubicBezTo>
                    <a:pt x="94" y="1538"/>
                    <a:pt x="124" y="1508"/>
                    <a:pt x="124" y="1475"/>
                  </a:cubicBezTo>
                  <a:lnTo>
                    <a:pt x="124" y="61"/>
                  </a:lnTo>
                  <a:cubicBezTo>
                    <a:pt x="124" y="31"/>
                    <a:pt x="94" y="1"/>
                    <a:pt x="60"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42"/>
            <p:cNvSpPr/>
            <p:nvPr/>
          </p:nvSpPr>
          <p:spPr>
            <a:xfrm>
              <a:off x="2953775" y="2704175"/>
              <a:ext cx="33425" cy="12500"/>
            </a:xfrm>
            <a:custGeom>
              <a:rect b="b" l="l" r="r" t="t"/>
              <a:pathLst>
                <a:path extrusionOk="0" h="500" w="1337">
                  <a:moveTo>
                    <a:pt x="653" y="1"/>
                  </a:moveTo>
                  <a:cubicBezTo>
                    <a:pt x="373" y="1"/>
                    <a:pt x="153" y="124"/>
                    <a:pt x="94" y="232"/>
                  </a:cubicBezTo>
                  <a:cubicBezTo>
                    <a:pt x="0" y="359"/>
                    <a:pt x="30" y="452"/>
                    <a:pt x="109" y="482"/>
                  </a:cubicBezTo>
                  <a:cubicBezTo>
                    <a:pt x="142" y="495"/>
                    <a:pt x="180" y="499"/>
                    <a:pt x="221" y="499"/>
                  </a:cubicBezTo>
                  <a:cubicBezTo>
                    <a:pt x="276" y="499"/>
                    <a:pt x="335" y="491"/>
                    <a:pt x="388" y="482"/>
                  </a:cubicBezTo>
                  <a:lnTo>
                    <a:pt x="668" y="482"/>
                  </a:lnTo>
                  <a:cubicBezTo>
                    <a:pt x="715" y="475"/>
                    <a:pt x="762" y="471"/>
                    <a:pt x="810" y="471"/>
                  </a:cubicBezTo>
                  <a:cubicBezTo>
                    <a:pt x="859" y="471"/>
                    <a:pt x="909" y="475"/>
                    <a:pt x="963" y="482"/>
                  </a:cubicBezTo>
                  <a:cubicBezTo>
                    <a:pt x="1056" y="482"/>
                    <a:pt x="1164" y="482"/>
                    <a:pt x="1228" y="452"/>
                  </a:cubicBezTo>
                  <a:cubicBezTo>
                    <a:pt x="1306" y="419"/>
                    <a:pt x="1336" y="325"/>
                    <a:pt x="1243" y="217"/>
                  </a:cubicBezTo>
                  <a:cubicBezTo>
                    <a:pt x="1164" y="109"/>
                    <a:pt x="948" y="1"/>
                    <a:pt x="653"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42"/>
            <p:cNvSpPr/>
            <p:nvPr/>
          </p:nvSpPr>
          <p:spPr>
            <a:xfrm>
              <a:off x="2861600" y="2695600"/>
              <a:ext cx="151250" cy="20275"/>
            </a:xfrm>
            <a:custGeom>
              <a:rect b="b" l="l" r="r" t="t"/>
              <a:pathLst>
                <a:path extrusionOk="0" h="811" w="6050">
                  <a:moveTo>
                    <a:pt x="1" y="1"/>
                  </a:moveTo>
                  <a:lnTo>
                    <a:pt x="1" y="810"/>
                  </a:lnTo>
                  <a:lnTo>
                    <a:pt x="6049" y="810"/>
                  </a:lnTo>
                  <a:lnTo>
                    <a:pt x="6049" y="1"/>
                  </a:lnTo>
                  <a:close/>
                </a:path>
              </a:pathLst>
            </a:custGeom>
            <a:solidFill>
              <a:srgbClr val="70AE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42"/>
            <p:cNvSpPr/>
            <p:nvPr/>
          </p:nvSpPr>
          <p:spPr>
            <a:xfrm>
              <a:off x="2861600" y="2695600"/>
              <a:ext cx="150875" cy="53300"/>
            </a:xfrm>
            <a:custGeom>
              <a:rect b="b" l="l" r="r" t="t"/>
              <a:pathLst>
                <a:path extrusionOk="0" h="2132" w="6035">
                  <a:moveTo>
                    <a:pt x="4370" y="344"/>
                  </a:moveTo>
                  <a:cubicBezTo>
                    <a:pt x="4635" y="344"/>
                    <a:pt x="4851" y="452"/>
                    <a:pt x="4930" y="560"/>
                  </a:cubicBezTo>
                  <a:cubicBezTo>
                    <a:pt x="5023" y="668"/>
                    <a:pt x="4993" y="762"/>
                    <a:pt x="4915" y="795"/>
                  </a:cubicBezTo>
                  <a:cubicBezTo>
                    <a:pt x="4866" y="825"/>
                    <a:pt x="4807" y="825"/>
                    <a:pt x="4743" y="825"/>
                  </a:cubicBezTo>
                  <a:lnTo>
                    <a:pt x="4650" y="825"/>
                  </a:lnTo>
                  <a:cubicBezTo>
                    <a:pt x="4572" y="825"/>
                    <a:pt x="4508" y="810"/>
                    <a:pt x="4434" y="810"/>
                  </a:cubicBezTo>
                  <a:cubicBezTo>
                    <a:pt x="4415" y="810"/>
                    <a:pt x="4385" y="810"/>
                    <a:pt x="4355" y="825"/>
                  </a:cubicBezTo>
                  <a:lnTo>
                    <a:pt x="4075" y="825"/>
                  </a:lnTo>
                  <a:cubicBezTo>
                    <a:pt x="4027" y="840"/>
                    <a:pt x="3982" y="840"/>
                    <a:pt x="3934" y="840"/>
                  </a:cubicBezTo>
                  <a:cubicBezTo>
                    <a:pt x="3889" y="840"/>
                    <a:pt x="3840" y="840"/>
                    <a:pt x="3796" y="825"/>
                  </a:cubicBezTo>
                  <a:cubicBezTo>
                    <a:pt x="3717" y="795"/>
                    <a:pt x="3687" y="702"/>
                    <a:pt x="3781" y="575"/>
                  </a:cubicBezTo>
                  <a:cubicBezTo>
                    <a:pt x="3840" y="467"/>
                    <a:pt x="4060" y="344"/>
                    <a:pt x="4340" y="344"/>
                  </a:cubicBezTo>
                  <a:close/>
                  <a:moveTo>
                    <a:pt x="2038" y="825"/>
                  </a:moveTo>
                  <a:cubicBezTo>
                    <a:pt x="2348" y="870"/>
                    <a:pt x="2568" y="1120"/>
                    <a:pt x="2691" y="1321"/>
                  </a:cubicBezTo>
                  <a:cubicBezTo>
                    <a:pt x="2784" y="1463"/>
                    <a:pt x="2706" y="1665"/>
                    <a:pt x="2534" y="1709"/>
                  </a:cubicBezTo>
                  <a:lnTo>
                    <a:pt x="2519" y="1709"/>
                  </a:lnTo>
                  <a:cubicBezTo>
                    <a:pt x="2303" y="1743"/>
                    <a:pt x="2068" y="1758"/>
                    <a:pt x="1867" y="1758"/>
                  </a:cubicBezTo>
                  <a:lnTo>
                    <a:pt x="1803" y="1758"/>
                  </a:lnTo>
                  <a:cubicBezTo>
                    <a:pt x="1617" y="1758"/>
                    <a:pt x="1449" y="1743"/>
                    <a:pt x="1337" y="1728"/>
                  </a:cubicBezTo>
                  <a:cubicBezTo>
                    <a:pt x="1243" y="1728"/>
                    <a:pt x="1184" y="1650"/>
                    <a:pt x="1184" y="1556"/>
                  </a:cubicBezTo>
                  <a:cubicBezTo>
                    <a:pt x="1184" y="1542"/>
                    <a:pt x="1199" y="1508"/>
                    <a:pt x="1199" y="1493"/>
                  </a:cubicBezTo>
                  <a:cubicBezTo>
                    <a:pt x="1228" y="1262"/>
                    <a:pt x="1355" y="904"/>
                    <a:pt x="1822" y="825"/>
                  </a:cubicBezTo>
                  <a:close/>
                  <a:moveTo>
                    <a:pt x="4449" y="840"/>
                  </a:moveTo>
                  <a:cubicBezTo>
                    <a:pt x="4915" y="918"/>
                    <a:pt x="5038" y="1262"/>
                    <a:pt x="5068" y="1493"/>
                  </a:cubicBezTo>
                  <a:cubicBezTo>
                    <a:pt x="5087" y="1523"/>
                    <a:pt x="5087" y="1542"/>
                    <a:pt x="5087" y="1571"/>
                  </a:cubicBezTo>
                  <a:cubicBezTo>
                    <a:pt x="5087" y="1650"/>
                    <a:pt x="5023" y="1728"/>
                    <a:pt x="4930" y="1743"/>
                  </a:cubicBezTo>
                  <a:cubicBezTo>
                    <a:pt x="4900" y="1743"/>
                    <a:pt x="4866" y="1758"/>
                    <a:pt x="4822" y="1758"/>
                  </a:cubicBezTo>
                  <a:cubicBezTo>
                    <a:pt x="4713" y="1773"/>
                    <a:pt x="4572" y="1773"/>
                    <a:pt x="4400" y="1773"/>
                  </a:cubicBezTo>
                  <a:lnTo>
                    <a:pt x="4120" y="1773"/>
                  </a:lnTo>
                  <a:cubicBezTo>
                    <a:pt x="3997" y="1758"/>
                    <a:pt x="3874" y="1743"/>
                    <a:pt x="3747" y="1709"/>
                  </a:cubicBezTo>
                  <a:cubicBezTo>
                    <a:pt x="3575" y="1680"/>
                    <a:pt x="3482" y="1478"/>
                    <a:pt x="3575" y="1336"/>
                  </a:cubicBezTo>
                  <a:cubicBezTo>
                    <a:pt x="3702" y="1120"/>
                    <a:pt x="3919" y="889"/>
                    <a:pt x="4228" y="840"/>
                  </a:cubicBezTo>
                  <a:close/>
                  <a:moveTo>
                    <a:pt x="1" y="1415"/>
                  </a:moveTo>
                  <a:lnTo>
                    <a:pt x="1" y="1616"/>
                  </a:lnTo>
                  <a:cubicBezTo>
                    <a:pt x="1" y="1695"/>
                    <a:pt x="16" y="1758"/>
                    <a:pt x="49" y="1821"/>
                  </a:cubicBezTo>
                  <a:lnTo>
                    <a:pt x="64" y="1821"/>
                  </a:lnTo>
                  <a:lnTo>
                    <a:pt x="217" y="1680"/>
                  </a:lnTo>
                  <a:lnTo>
                    <a:pt x="1" y="1415"/>
                  </a:lnTo>
                  <a:close/>
                  <a:moveTo>
                    <a:pt x="482" y="1"/>
                  </a:moveTo>
                  <a:lnTo>
                    <a:pt x="482" y="717"/>
                  </a:lnTo>
                  <a:lnTo>
                    <a:pt x="389" y="717"/>
                  </a:lnTo>
                  <a:cubicBezTo>
                    <a:pt x="251" y="717"/>
                    <a:pt x="124" y="747"/>
                    <a:pt x="1" y="810"/>
                  </a:cubicBezTo>
                  <a:lnTo>
                    <a:pt x="1" y="1277"/>
                  </a:lnTo>
                  <a:lnTo>
                    <a:pt x="16" y="1277"/>
                  </a:lnTo>
                  <a:cubicBezTo>
                    <a:pt x="31" y="1277"/>
                    <a:pt x="49" y="1292"/>
                    <a:pt x="64" y="1306"/>
                  </a:cubicBezTo>
                  <a:lnTo>
                    <a:pt x="389" y="1680"/>
                  </a:lnTo>
                  <a:lnTo>
                    <a:pt x="143" y="1915"/>
                  </a:lnTo>
                  <a:lnTo>
                    <a:pt x="124" y="1915"/>
                  </a:lnTo>
                  <a:cubicBezTo>
                    <a:pt x="236" y="2038"/>
                    <a:pt x="389" y="2116"/>
                    <a:pt x="576" y="2116"/>
                  </a:cubicBezTo>
                  <a:lnTo>
                    <a:pt x="2023" y="2116"/>
                  </a:lnTo>
                  <a:cubicBezTo>
                    <a:pt x="2475" y="2116"/>
                    <a:pt x="2848" y="1803"/>
                    <a:pt x="2848" y="1415"/>
                  </a:cubicBezTo>
                  <a:cubicBezTo>
                    <a:pt x="2848" y="1336"/>
                    <a:pt x="2908" y="1277"/>
                    <a:pt x="3001" y="1277"/>
                  </a:cubicBezTo>
                  <a:lnTo>
                    <a:pt x="3143" y="1277"/>
                  </a:lnTo>
                  <a:lnTo>
                    <a:pt x="3143" y="389"/>
                  </a:lnTo>
                  <a:cubicBezTo>
                    <a:pt x="3143" y="359"/>
                    <a:pt x="3158" y="329"/>
                    <a:pt x="3202" y="329"/>
                  </a:cubicBezTo>
                  <a:cubicBezTo>
                    <a:pt x="3236" y="329"/>
                    <a:pt x="3266" y="359"/>
                    <a:pt x="3266" y="389"/>
                  </a:cubicBezTo>
                  <a:lnTo>
                    <a:pt x="3266" y="1292"/>
                  </a:lnTo>
                  <a:cubicBezTo>
                    <a:pt x="3329" y="1306"/>
                    <a:pt x="3374" y="1355"/>
                    <a:pt x="3374" y="1415"/>
                  </a:cubicBezTo>
                  <a:cubicBezTo>
                    <a:pt x="3374" y="1586"/>
                    <a:pt x="3437" y="1743"/>
                    <a:pt x="3560" y="1866"/>
                  </a:cubicBezTo>
                  <a:cubicBezTo>
                    <a:pt x="3654" y="1896"/>
                    <a:pt x="3762" y="1930"/>
                    <a:pt x="3855" y="1974"/>
                  </a:cubicBezTo>
                  <a:cubicBezTo>
                    <a:pt x="3982" y="2038"/>
                    <a:pt x="4105" y="2083"/>
                    <a:pt x="4247" y="2131"/>
                  </a:cubicBezTo>
                  <a:lnTo>
                    <a:pt x="5240" y="2131"/>
                  </a:lnTo>
                  <a:cubicBezTo>
                    <a:pt x="5519" y="2131"/>
                    <a:pt x="5769" y="2008"/>
                    <a:pt x="5907" y="1803"/>
                  </a:cubicBezTo>
                  <a:lnTo>
                    <a:pt x="5799" y="1709"/>
                  </a:lnTo>
                  <a:lnTo>
                    <a:pt x="6019" y="1478"/>
                  </a:lnTo>
                  <a:lnTo>
                    <a:pt x="6034" y="762"/>
                  </a:lnTo>
                  <a:cubicBezTo>
                    <a:pt x="5986" y="762"/>
                    <a:pt x="5956" y="747"/>
                    <a:pt x="5907" y="747"/>
                  </a:cubicBezTo>
                  <a:lnTo>
                    <a:pt x="5691" y="747"/>
                  </a:lnTo>
                  <a:lnTo>
                    <a:pt x="5706" y="1"/>
                  </a:lnTo>
                  <a:lnTo>
                    <a:pt x="2475" y="1"/>
                  </a:lnTo>
                  <a:cubicBezTo>
                    <a:pt x="2505" y="64"/>
                    <a:pt x="2475" y="109"/>
                    <a:pt x="2441" y="157"/>
                  </a:cubicBezTo>
                  <a:cubicBezTo>
                    <a:pt x="2363" y="202"/>
                    <a:pt x="2269" y="217"/>
                    <a:pt x="2176" y="251"/>
                  </a:cubicBezTo>
                  <a:cubicBezTo>
                    <a:pt x="2068" y="265"/>
                    <a:pt x="1975" y="295"/>
                    <a:pt x="1896" y="310"/>
                  </a:cubicBezTo>
                  <a:cubicBezTo>
                    <a:pt x="1803" y="344"/>
                    <a:pt x="1710" y="374"/>
                    <a:pt x="1617" y="404"/>
                  </a:cubicBezTo>
                  <a:cubicBezTo>
                    <a:pt x="1542" y="422"/>
                    <a:pt x="1449" y="452"/>
                    <a:pt x="1370" y="452"/>
                  </a:cubicBezTo>
                  <a:lnTo>
                    <a:pt x="1337" y="452"/>
                  </a:lnTo>
                  <a:cubicBezTo>
                    <a:pt x="1262" y="452"/>
                    <a:pt x="1199" y="359"/>
                    <a:pt x="1262" y="236"/>
                  </a:cubicBezTo>
                  <a:cubicBezTo>
                    <a:pt x="1292" y="157"/>
                    <a:pt x="1355" y="79"/>
                    <a:pt x="1449" y="1"/>
                  </a:cubicBezTo>
                  <a:close/>
                </a:path>
              </a:pathLst>
            </a:custGeom>
            <a:solidFill>
              <a:srgbClr val="D2CE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42"/>
            <p:cNvSpPr/>
            <p:nvPr/>
          </p:nvSpPr>
          <p:spPr>
            <a:xfrm>
              <a:off x="2950600" y="2742250"/>
              <a:ext cx="17200" cy="6650"/>
            </a:xfrm>
            <a:custGeom>
              <a:rect b="b" l="l" r="r" t="t"/>
              <a:pathLst>
                <a:path extrusionOk="0" h="266" w="688">
                  <a:moveTo>
                    <a:pt x="0" y="0"/>
                  </a:moveTo>
                  <a:cubicBezTo>
                    <a:pt x="157" y="172"/>
                    <a:pt x="389" y="265"/>
                    <a:pt x="639" y="265"/>
                  </a:cubicBezTo>
                  <a:lnTo>
                    <a:pt x="687" y="265"/>
                  </a:lnTo>
                  <a:cubicBezTo>
                    <a:pt x="545" y="217"/>
                    <a:pt x="422" y="172"/>
                    <a:pt x="295" y="108"/>
                  </a:cubicBezTo>
                  <a:cubicBezTo>
                    <a:pt x="202" y="64"/>
                    <a:pt x="94" y="30"/>
                    <a:pt x="0"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42"/>
            <p:cNvSpPr/>
            <p:nvPr/>
          </p:nvSpPr>
          <p:spPr>
            <a:xfrm>
              <a:off x="3006575" y="2732550"/>
              <a:ext cx="5525" cy="8125"/>
            </a:xfrm>
            <a:custGeom>
              <a:rect b="b" l="l" r="r" t="t"/>
              <a:pathLst>
                <a:path extrusionOk="0" h="325" w="221">
                  <a:moveTo>
                    <a:pt x="220" y="0"/>
                  </a:moveTo>
                  <a:lnTo>
                    <a:pt x="0" y="231"/>
                  </a:lnTo>
                  <a:lnTo>
                    <a:pt x="108" y="325"/>
                  </a:lnTo>
                  <a:cubicBezTo>
                    <a:pt x="172" y="231"/>
                    <a:pt x="202" y="123"/>
                    <a:pt x="220" y="15"/>
                  </a:cubicBezTo>
                  <a:lnTo>
                    <a:pt x="220" y="0"/>
                  </a:ln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42"/>
            <p:cNvSpPr/>
            <p:nvPr/>
          </p:nvSpPr>
          <p:spPr>
            <a:xfrm>
              <a:off x="2861600" y="2727500"/>
              <a:ext cx="9725" cy="15975"/>
            </a:xfrm>
            <a:custGeom>
              <a:rect b="b" l="l" r="r" t="t"/>
              <a:pathLst>
                <a:path extrusionOk="0" h="639" w="389">
                  <a:moveTo>
                    <a:pt x="1" y="1"/>
                  </a:moveTo>
                  <a:lnTo>
                    <a:pt x="1" y="139"/>
                  </a:lnTo>
                  <a:lnTo>
                    <a:pt x="217" y="404"/>
                  </a:lnTo>
                  <a:lnTo>
                    <a:pt x="64" y="545"/>
                  </a:lnTo>
                  <a:lnTo>
                    <a:pt x="49" y="545"/>
                  </a:lnTo>
                  <a:cubicBezTo>
                    <a:pt x="64" y="575"/>
                    <a:pt x="94" y="605"/>
                    <a:pt x="124" y="639"/>
                  </a:cubicBezTo>
                  <a:lnTo>
                    <a:pt x="143" y="639"/>
                  </a:lnTo>
                  <a:lnTo>
                    <a:pt x="389" y="404"/>
                  </a:lnTo>
                  <a:lnTo>
                    <a:pt x="64" y="30"/>
                  </a:lnTo>
                  <a:cubicBezTo>
                    <a:pt x="49" y="16"/>
                    <a:pt x="31" y="1"/>
                    <a:pt x="16" y="1"/>
                  </a:cubicBez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42"/>
            <p:cNvSpPr/>
            <p:nvPr/>
          </p:nvSpPr>
          <p:spPr>
            <a:xfrm>
              <a:off x="2891550" y="2695600"/>
              <a:ext cx="32675" cy="11325"/>
            </a:xfrm>
            <a:custGeom>
              <a:rect b="b" l="l" r="r" t="t"/>
              <a:pathLst>
                <a:path extrusionOk="0" h="453" w="1307">
                  <a:moveTo>
                    <a:pt x="251" y="1"/>
                  </a:moveTo>
                  <a:cubicBezTo>
                    <a:pt x="157" y="79"/>
                    <a:pt x="94" y="157"/>
                    <a:pt x="64" y="236"/>
                  </a:cubicBezTo>
                  <a:cubicBezTo>
                    <a:pt x="1" y="359"/>
                    <a:pt x="64" y="452"/>
                    <a:pt x="139" y="452"/>
                  </a:cubicBezTo>
                  <a:lnTo>
                    <a:pt x="172" y="452"/>
                  </a:lnTo>
                  <a:cubicBezTo>
                    <a:pt x="251" y="452"/>
                    <a:pt x="344" y="422"/>
                    <a:pt x="419" y="404"/>
                  </a:cubicBezTo>
                  <a:cubicBezTo>
                    <a:pt x="512" y="374"/>
                    <a:pt x="605" y="344"/>
                    <a:pt x="698" y="310"/>
                  </a:cubicBezTo>
                  <a:cubicBezTo>
                    <a:pt x="777" y="295"/>
                    <a:pt x="870" y="265"/>
                    <a:pt x="978" y="251"/>
                  </a:cubicBezTo>
                  <a:cubicBezTo>
                    <a:pt x="1071" y="217"/>
                    <a:pt x="1165" y="202"/>
                    <a:pt x="1243" y="157"/>
                  </a:cubicBezTo>
                  <a:cubicBezTo>
                    <a:pt x="1277" y="109"/>
                    <a:pt x="1307" y="64"/>
                    <a:pt x="1277" y="1"/>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42"/>
            <p:cNvSpPr/>
            <p:nvPr/>
          </p:nvSpPr>
          <p:spPr>
            <a:xfrm>
              <a:off x="2891175" y="2716225"/>
              <a:ext cx="40050" cy="23325"/>
            </a:xfrm>
            <a:custGeom>
              <a:rect b="b" l="l" r="r" t="t"/>
              <a:pathLst>
                <a:path extrusionOk="0" h="933" w="1602">
                  <a:moveTo>
                    <a:pt x="639" y="0"/>
                  </a:moveTo>
                  <a:cubicBezTo>
                    <a:pt x="172" y="79"/>
                    <a:pt x="45" y="437"/>
                    <a:pt x="16" y="668"/>
                  </a:cubicBezTo>
                  <a:cubicBezTo>
                    <a:pt x="16" y="683"/>
                    <a:pt x="1" y="717"/>
                    <a:pt x="1" y="731"/>
                  </a:cubicBezTo>
                  <a:cubicBezTo>
                    <a:pt x="1" y="825"/>
                    <a:pt x="60" y="903"/>
                    <a:pt x="154" y="903"/>
                  </a:cubicBezTo>
                  <a:cubicBezTo>
                    <a:pt x="266" y="918"/>
                    <a:pt x="434" y="933"/>
                    <a:pt x="620" y="933"/>
                  </a:cubicBezTo>
                  <a:cubicBezTo>
                    <a:pt x="512" y="855"/>
                    <a:pt x="452" y="731"/>
                    <a:pt x="452" y="590"/>
                  </a:cubicBezTo>
                  <a:cubicBezTo>
                    <a:pt x="452" y="343"/>
                    <a:pt x="669" y="138"/>
                    <a:pt x="948" y="138"/>
                  </a:cubicBezTo>
                  <a:lnTo>
                    <a:pt x="963" y="138"/>
                  </a:lnTo>
                  <a:cubicBezTo>
                    <a:pt x="1228" y="138"/>
                    <a:pt x="1460" y="343"/>
                    <a:pt x="1460" y="590"/>
                  </a:cubicBezTo>
                  <a:cubicBezTo>
                    <a:pt x="1460" y="698"/>
                    <a:pt x="1415" y="810"/>
                    <a:pt x="1351" y="884"/>
                  </a:cubicBezTo>
                  <a:cubicBezTo>
                    <a:pt x="1523" y="840"/>
                    <a:pt x="1601" y="638"/>
                    <a:pt x="1508" y="496"/>
                  </a:cubicBezTo>
                  <a:cubicBezTo>
                    <a:pt x="1385" y="295"/>
                    <a:pt x="1165" y="45"/>
                    <a:pt x="855"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42"/>
            <p:cNvSpPr/>
            <p:nvPr/>
          </p:nvSpPr>
          <p:spPr>
            <a:xfrm>
              <a:off x="2902475" y="2719675"/>
              <a:ext cx="25200" cy="19875"/>
            </a:xfrm>
            <a:custGeom>
              <a:rect b="b" l="l" r="r" t="t"/>
              <a:pathLst>
                <a:path extrusionOk="0" h="795" w="1008">
                  <a:moveTo>
                    <a:pt x="496" y="0"/>
                  </a:moveTo>
                  <a:cubicBezTo>
                    <a:pt x="217" y="0"/>
                    <a:pt x="0" y="205"/>
                    <a:pt x="0" y="452"/>
                  </a:cubicBezTo>
                  <a:cubicBezTo>
                    <a:pt x="0" y="593"/>
                    <a:pt x="60" y="717"/>
                    <a:pt x="168" y="795"/>
                  </a:cubicBezTo>
                  <a:lnTo>
                    <a:pt x="232" y="795"/>
                  </a:lnTo>
                  <a:cubicBezTo>
                    <a:pt x="433" y="795"/>
                    <a:pt x="668" y="780"/>
                    <a:pt x="884" y="746"/>
                  </a:cubicBezTo>
                  <a:lnTo>
                    <a:pt x="899" y="746"/>
                  </a:lnTo>
                  <a:cubicBezTo>
                    <a:pt x="963" y="672"/>
                    <a:pt x="1008" y="560"/>
                    <a:pt x="1008" y="452"/>
                  </a:cubicBezTo>
                  <a:cubicBezTo>
                    <a:pt x="1008" y="205"/>
                    <a:pt x="776" y="0"/>
                    <a:pt x="511" y="0"/>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42"/>
            <p:cNvSpPr/>
            <p:nvPr/>
          </p:nvSpPr>
          <p:spPr>
            <a:xfrm>
              <a:off x="2948650" y="2716600"/>
              <a:ext cx="40125" cy="23325"/>
            </a:xfrm>
            <a:custGeom>
              <a:rect b="b" l="l" r="r" t="t"/>
              <a:pathLst>
                <a:path extrusionOk="0" h="933" w="1605">
                  <a:moveTo>
                    <a:pt x="746" y="0"/>
                  </a:moveTo>
                  <a:cubicBezTo>
                    <a:pt x="437" y="49"/>
                    <a:pt x="220" y="280"/>
                    <a:pt x="93" y="496"/>
                  </a:cubicBezTo>
                  <a:cubicBezTo>
                    <a:pt x="0" y="638"/>
                    <a:pt x="93" y="840"/>
                    <a:pt x="265" y="869"/>
                  </a:cubicBezTo>
                  <a:cubicBezTo>
                    <a:pt x="392" y="903"/>
                    <a:pt x="515" y="918"/>
                    <a:pt x="638" y="933"/>
                  </a:cubicBezTo>
                  <a:cubicBezTo>
                    <a:pt x="545" y="840"/>
                    <a:pt x="485" y="731"/>
                    <a:pt x="485" y="590"/>
                  </a:cubicBezTo>
                  <a:cubicBezTo>
                    <a:pt x="485" y="343"/>
                    <a:pt x="702" y="123"/>
                    <a:pt x="981" y="123"/>
                  </a:cubicBezTo>
                  <a:cubicBezTo>
                    <a:pt x="1261" y="123"/>
                    <a:pt x="1493" y="343"/>
                    <a:pt x="1493" y="590"/>
                  </a:cubicBezTo>
                  <a:cubicBezTo>
                    <a:pt x="1493" y="716"/>
                    <a:pt x="1433" y="840"/>
                    <a:pt x="1340" y="918"/>
                  </a:cubicBezTo>
                  <a:cubicBezTo>
                    <a:pt x="1384" y="918"/>
                    <a:pt x="1418" y="903"/>
                    <a:pt x="1448" y="903"/>
                  </a:cubicBezTo>
                  <a:cubicBezTo>
                    <a:pt x="1541" y="888"/>
                    <a:pt x="1605" y="810"/>
                    <a:pt x="1605" y="731"/>
                  </a:cubicBezTo>
                  <a:cubicBezTo>
                    <a:pt x="1605" y="702"/>
                    <a:pt x="1605" y="683"/>
                    <a:pt x="1586" y="653"/>
                  </a:cubicBezTo>
                  <a:cubicBezTo>
                    <a:pt x="1556" y="422"/>
                    <a:pt x="1433" y="78"/>
                    <a:pt x="967"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42"/>
            <p:cNvSpPr/>
            <p:nvPr/>
          </p:nvSpPr>
          <p:spPr>
            <a:xfrm>
              <a:off x="2960775" y="2719675"/>
              <a:ext cx="25200" cy="20250"/>
            </a:xfrm>
            <a:custGeom>
              <a:rect b="b" l="l" r="r" t="t"/>
              <a:pathLst>
                <a:path extrusionOk="0" h="810" w="1008">
                  <a:moveTo>
                    <a:pt x="496" y="0"/>
                  </a:moveTo>
                  <a:cubicBezTo>
                    <a:pt x="217" y="0"/>
                    <a:pt x="0" y="220"/>
                    <a:pt x="0" y="467"/>
                  </a:cubicBezTo>
                  <a:cubicBezTo>
                    <a:pt x="0" y="608"/>
                    <a:pt x="60" y="717"/>
                    <a:pt x="153" y="810"/>
                  </a:cubicBezTo>
                  <a:lnTo>
                    <a:pt x="433" y="810"/>
                  </a:lnTo>
                  <a:cubicBezTo>
                    <a:pt x="605" y="810"/>
                    <a:pt x="746" y="810"/>
                    <a:pt x="855" y="795"/>
                  </a:cubicBezTo>
                  <a:cubicBezTo>
                    <a:pt x="948" y="717"/>
                    <a:pt x="1008" y="593"/>
                    <a:pt x="1008" y="467"/>
                  </a:cubicBezTo>
                  <a:cubicBezTo>
                    <a:pt x="1008" y="220"/>
                    <a:pt x="776" y="0"/>
                    <a:pt x="496" y="0"/>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42"/>
            <p:cNvSpPr/>
            <p:nvPr/>
          </p:nvSpPr>
          <p:spPr>
            <a:xfrm>
              <a:off x="2940150" y="2703800"/>
              <a:ext cx="3100" cy="24100"/>
            </a:xfrm>
            <a:custGeom>
              <a:rect b="b" l="l" r="r" t="t"/>
              <a:pathLst>
                <a:path extrusionOk="0" h="964" w="124">
                  <a:moveTo>
                    <a:pt x="60" y="1"/>
                  </a:moveTo>
                  <a:cubicBezTo>
                    <a:pt x="16" y="1"/>
                    <a:pt x="1" y="31"/>
                    <a:pt x="1" y="61"/>
                  </a:cubicBezTo>
                  <a:lnTo>
                    <a:pt x="1" y="949"/>
                  </a:lnTo>
                  <a:lnTo>
                    <a:pt x="79" y="949"/>
                  </a:lnTo>
                  <a:cubicBezTo>
                    <a:pt x="94" y="949"/>
                    <a:pt x="109" y="949"/>
                    <a:pt x="124" y="964"/>
                  </a:cubicBezTo>
                  <a:lnTo>
                    <a:pt x="124" y="61"/>
                  </a:lnTo>
                  <a:cubicBezTo>
                    <a:pt x="124" y="31"/>
                    <a:pt x="94" y="1"/>
                    <a:pt x="60" y="1"/>
                  </a:cubicBez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42"/>
            <p:cNvSpPr/>
            <p:nvPr/>
          </p:nvSpPr>
          <p:spPr>
            <a:xfrm>
              <a:off x="2953775" y="2704175"/>
              <a:ext cx="33425" cy="12450"/>
            </a:xfrm>
            <a:custGeom>
              <a:rect b="b" l="l" r="r" t="t"/>
              <a:pathLst>
                <a:path extrusionOk="0" h="498" w="1337">
                  <a:moveTo>
                    <a:pt x="653" y="1"/>
                  </a:moveTo>
                  <a:cubicBezTo>
                    <a:pt x="373" y="1"/>
                    <a:pt x="153" y="124"/>
                    <a:pt x="94" y="232"/>
                  </a:cubicBezTo>
                  <a:cubicBezTo>
                    <a:pt x="0" y="359"/>
                    <a:pt x="30" y="452"/>
                    <a:pt x="109" y="482"/>
                  </a:cubicBezTo>
                  <a:cubicBezTo>
                    <a:pt x="153" y="497"/>
                    <a:pt x="202" y="497"/>
                    <a:pt x="247" y="497"/>
                  </a:cubicBezTo>
                  <a:cubicBezTo>
                    <a:pt x="295" y="497"/>
                    <a:pt x="340" y="497"/>
                    <a:pt x="388" y="482"/>
                  </a:cubicBezTo>
                  <a:lnTo>
                    <a:pt x="668" y="482"/>
                  </a:lnTo>
                  <a:cubicBezTo>
                    <a:pt x="698" y="467"/>
                    <a:pt x="728" y="467"/>
                    <a:pt x="747" y="467"/>
                  </a:cubicBezTo>
                  <a:cubicBezTo>
                    <a:pt x="821" y="467"/>
                    <a:pt x="885" y="482"/>
                    <a:pt x="963" y="482"/>
                  </a:cubicBezTo>
                  <a:lnTo>
                    <a:pt x="1056" y="482"/>
                  </a:lnTo>
                  <a:cubicBezTo>
                    <a:pt x="1120" y="482"/>
                    <a:pt x="1179" y="482"/>
                    <a:pt x="1228" y="452"/>
                  </a:cubicBezTo>
                  <a:cubicBezTo>
                    <a:pt x="1306" y="419"/>
                    <a:pt x="1336" y="325"/>
                    <a:pt x="1243" y="217"/>
                  </a:cubicBezTo>
                  <a:cubicBezTo>
                    <a:pt x="1164" y="109"/>
                    <a:pt x="948" y="1"/>
                    <a:pt x="683" y="1"/>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42"/>
            <p:cNvSpPr/>
            <p:nvPr/>
          </p:nvSpPr>
          <p:spPr>
            <a:xfrm>
              <a:off x="2879150" y="2694600"/>
              <a:ext cx="35375" cy="53550"/>
            </a:xfrm>
            <a:custGeom>
              <a:rect b="b" l="l" r="r" t="t"/>
              <a:pathLst>
                <a:path extrusionOk="0" h="2142" w="1415">
                  <a:moveTo>
                    <a:pt x="1344" y="1"/>
                  </a:moveTo>
                  <a:cubicBezTo>
                    <a:pt x="1326" y="1"/>
                    <a:pt x="1307" y="8"/>
                    <a:pt x="1288" y="26"/>
                  </a:cubicBezTo>
                  <a:lnTo>
                    <a:pt x="15" y="2048"/>
                  </a:lnTo>
                  <a:cubicBezTo>
                    <a:pt x="0" y="2078"/>
                    <a:pt x="0" y="2108"/>
                    <a:pt x="30" y="2123"/>
                  </a:cubicBezTo>
                  <a:cubicBezTo>
                    <a:pt x="45" y="2141"/>
                    <a:pt x="45" y="2141"/>
                    <a:pt x="60" y="2141"/>
                  </a:cubicBezTo>
                  <a:cubicBezTo>
                    <a:pt x="75" y="2141"/>
                    <a:pt x="109" y="2123"/>
                    <a:pt x="109" y="2108"/>
                  </a:cubicBezTo>
                  <a:lnTo>
                    <a:pt x="1400" y="89"/>
                  </a:lnTo>
                  <a:cubicBezTo>
                    <a:pt x="1415" y="55"/>
                    <a:pt x="1415" y="26"/>
                    <a:pt x="1381" y="11"/>
                  </a:cubicBezTo>
                  <a:cubicBezTo>
                    <a:pt x="1369" y="5"/>
                    <a:pt x="1356" y="1"/>
                    <a:pt x="1344"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42"/>
            <p:cNvSpPr/>
            <p:nvPr/>
          </p:nvSpPr>
          <p:spPr>
            <a:xfrm>
              <a:off x="2867475" y="2694600"/>
              <a:ext cx="35400" cy="53550"/>
            </a:xfrm>
            <a:custGeom>
              <a:rect b="b" l="l" r="r" t="t"/>
              <a:pathLst>
                <a:path extrusionOk="0" h="2142" w="1416">
                  <a:moveTo>
                    <a:pt x="1344" y="1"/>
                  </a:moveTo>
                  <a:cubicBezTo>
                    <a:pt x="1326" y="1"/>
                    <a:pt x="1308" y="8"/>
                    <a:pt x="1288" y="26"/>
                  </a:cubicBezTo>
                  <a:lnTo>
                    <a:pt x="16" y="2048"/>
                  </a:lnTo>
                  <a:cubicBezTo>
                    <a:pt x="1" y="2078"/>
                    <a:pt x="1" y="2108"/>
                    <a:pt x="31" y="2123"/>
                  </a:cubicBezTo>
                  <a:cubicBezTo>
                    <a:pt x="46" y="2141"/>
                    <a:pt x="46" y="2141"/>
                    <a:pt x="61" y="2141"/>
                  </a:cubicBezTo>
                  <a:cubicBezTo>
                    <a:pt x="76" y="2141"/>
                    <a:pt x="109" y="2123"/>
                    <a:pt x="109" y="2108"/>
                  </a:cubicBezTo>
                  <a:lnTo>
                    <a:pt x="1400" y="89"/>
                  </a:lnTo>
                  <a:cubicBezTo>
                    <a:pt x="1415" y="55"/>
                    <a:pt x="1415" y="26"/>
                    <a:pt x="1382" y="11"/>
                  </a:cubicBezTo>
                  <a:cubicBezTo>
                    <a:pt x="1369" y="5"/>
                    <a:pt x="1357" y="1"/>
                    <a:pt x="1344"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42"/>
            <p:cNvSpPr/>
            <p:nvPr/>
          </p:nvSpPr>
          <p:spPr>
            <a:xfrm>
              <a:off x="2982875" y="2703950"/>
              <a:ext cx="29975" cy="44200"/>
            </a:xfrm>
            <a:custGeom>
              <a:rect b="b" l="l" r="r" t="t"/>
              <a:pathLst>
                <a:path extrusionOk="0" h="1768" w="1199">
                  <a:moveTo>
                    <a:pt x="1114" y="0"/>
                  </a:moveTo>
                  <a:cubicBezTo>
                    <a:pt x="1098" y="0"/>
                    <a:pt x="1084" y="7"/>
                    <a:pt x="1075" y="25"/>
                  </a:cubicBezTo>
                  <a:lnTo>
                    <a:pt x="30" y="1674"/>
                  </a:lnTo>
                  <a:cubicBezTo>
                    <a:pt x="0" y="1704"/>
                    <a:pt x="15" y="1734"/>
                    <a:pt x="49" y="1749"/>
                  </a:cubicBezTo>
                  <a:cubicBezTo>
                    <a:pt x="49" y="1767"/>
                    <a:pt x="64" y="1767"/>
                    <a:pt x="79" y="1767"/>
                  </a:cubicBezTo>
                  <a:cubicBezTo>
                    <a:pt x="94" y="1767"/>
                    <a:pt x="124" y="1749"/>
                    <a:pt x="124" y="1734"/>
                  </a:cubicBezTo>
                  <a:lnTo>
                    <a:pt x="1183" y="103"/>
                  </a:lnTo>
                  <a:cubicBezTo>
                    <a:pt x="1198" y="70"/>
                    <a:pt x="1183" y="25"/>
                    <a:pt x="1150" y="10"/>
                  </a:cubicBezTo>
                  <a:cubicBezTo>
                    <a:pt x="1137" y="4"/>
                    <a:pt x="1125" y="0"/>
                    <a:pt x="1114"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42"/>
            <p:cNvSpPr/>
            <p:nvPr/>
          </p:nvSpPr>
          <p:spPr>
            <a:xfrm>
              <a:off x="2964225" y="2694700"/>
              <a:ext cx="35375" cy="53450"/>
            </a:xfrm>
            <a:custGeom>
              <a:rect b="b" l="l" r="r" t="t"/>
              <a:pathLst>
                <a:path extrusionOk="0" h="2138" w="1415">
                  <a:moveTo>
                    <a:pt x="1360" y="1"/>
                  </a:moveTo>
                  <a:cubicBezTo>
                    <a:pt x="1337" y="1"/>
                    <a:pt x="1313" y="15"/>
                    <a:pt x="1291" y="37"/>
                  </a:cubicBezTo>
                  <a:lnTo>
                    <a:pt x="15" y="2044"/>
                  </a:lnTo>
                  <a:cubicBezTo>
                    <a:pt x="0" y="2074"/>
                    <a:pt x="15" y="2104"/>
                    <a:pt x="30" y="2119"/>
                  </a:cubicBezTo>
                  <a:cubicBezTo>
                    <a:pt x="49" y="2137"/>
                    <a:pt x="64" y="2137"/>
                    <a:pt x="79" y="2137"/>
                  </a:cubicBezTo>
                  <a:cubicBezTo>
                    <a:pt x="94" y="2137"/>
                    <a:pt x="108" y="2119"/>
                    <a:pt x="123" y="2104"/>
                  </a:cubicBezTo>
                  <a:lnTo>
                    <a:pt x="1399" y="100"/>
                  </a:lnTo>
                  <a:cubicBezTo>
                    <a:pt x="1414" y="66"/>
                    <a:pt x="1414" y="37"/>
                    <a:pt x="1385" y="7"/>
                  </a:cubicBezTo>
                  <a:cubicBezTo>
                    <a:pt x="1377" y="3"/>
                    <a:pt x="1368" y="1"/>
                    <a:pt x="136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42"/>
            <p:cNvSpPr/>
            <p:nvPr/>
          </p:nvSpPr>
          <p:spPr>
            <a:xfrm>
              <a:off x="2859275" y="2693275"/>
              <a:ext cx="155900" cy="57950"/>
            </a:xfrm>
            <a:custGeom>
              <a:rect b="b" l="l" r="r" t="t"/>
              <a:pathLst>
                <a:path extrusionOk="0" h="2318" w="6236">
                  <a:moveTo>
                    <a:pt x="5877" y="187"/>
                  </a:moveTo>
                  <a:cubicBezTo>
                    <a:pt x="5926" y="187"/>
                    <a:pt x="5985" y="202"/>
                    <a:pt x="6019" y="250"/>
                  </a:cubicBezTo>
                  <a:cubicBezTo>
                    <a:pt x="6034" y="265"/>
                    <a:pt x="6049" y="295"/>
                    <a:pt x="6049" y="329"/>
                  </a:cubicBezTo>
                  <a:lnTo>
                    <a:pt x="6019" y="1571"/>
                  </a:lnTo>
                  <a:cubicBezTo>
                    <a:pt x="6000" y="1881"/>
                    <a:pt x="5706" y="2131"/>
                    <a:pt x="5333" y="2131"/>
                  </a:cubicBezTo>
                  <a:lnTo>
                    <a:pt x="4292" y="2131"/>
                  </a:lnTo>
                  <a:cubicBezTo>
                    <a:pt x="3889" y="2131"/>
                    <a:pt x="3560" y="1851"/>
                    <a:pt x="3560" y="1508"/>
                  </a:cubicBezTo>
                  <a:cubicBezTo>
                    <a:pt x="3560" y="1385"/>
                    <a:pt x="3452" y="1276"/>
                    <a:pt x="3314" y="1276"/>
                  </a:cubicBezTo>
                  <a:lnTo>
                    <a:pt x="3094" y="1276"/>
                  </a:lnTo>
                  <a:cubicBezTo>
                    <a:pt x="2956" y="1276"/>
                    <a:pt x="2848" y="1385"/>
                    <a:pt x="2848" y="1508"/>
                  </a:cubicBezTo>
                  <a:cubicBezTo>
                    <a:pt x="2848" y="1851"/>
                    <a:pt x="2519" y="2116"/>
                    <a:pt x="2116" y="2116"/>
                  </a:cubicBezTo>
                  <a:lnTo>
                    <a:pt x="669" y="2116"/>
                  </a:lnTo>
                  <a:cubicBezTo>
                    <a:pt x="404" y="2116"/>
                    <a:pt x="187" y="1929"/>
                    <a:pt x="187" y="1709"/>
                  </a:cubicBezTo>
                  <a:lnTo>
                    <a:pt x="187" y="280"/>
                  </a:lnTo>
                  <a:cubicBezTo>
                    <a:pt x="187" y="235"/>
                    <a:pt x="251" y="187"/>
                    <a:pt x="310" y="187"/>
                  </a:cubicBezTo>
                  <a:close/>
                  <a:moveTo>
                    <a:pt x="310" y="0"/>
                  </a:moveTo>
                  <a:cubicBezTo>
                    <a:pt x="142" y="0"/>
                    <a:pt x="1" y="123"/>
                    <a:pt x="1" y="280"/>
                  </a:cubicBezTo>
                  <a:lnTo>
                    <a:pt x="1" y="1709"/>
                  </a:lnTo>
                  <a:cubicBezTo>
                    <a:pt x="1" y="2037"/>
                    <a:pt x="310" y="2302"/>
                    <a:pt x="669" y="2302"/>
                  </a:cubicBezTo>
                  <a:lnTo>
                    <a:pt x="2116" y="2302"/>
                  </a:lnTo>
                  <a:cubicBezTo>
                    <a:pt x="2627" y="2302"/>
                    <a:pt x="3034" y="1944"/>
                    <a:pt x="3034" y="1508"/>
                  </a:cubicBezTo>
                  <a:cubicBezTo>
                    <a:pt x="3034" y="1493"/>
                    <a:pt x="3064" y="1463"/>
                    <a:pt x="3094" y="1463"/>
                  </a:cubicBezTo>
                  <a:lnTo>
                    <a:pt x="3314" y="1463"/>
                  </a:lnTo>
                  <a:cubicBezTo>
                    <a:pt x="3344" y="1463"/>
                    <a:pt x="3374" y="1493"/>
                    <a:pt x="3374" y="1508"/>
                  </a:cubicBezTo>
                  <a:cubicBezTo>
                    <a:pt x="3374" y="1959"/>
                    <a:pt x="3795" y="2317"/>
                    <a:pt x="4292" y="2317"/>
                  </a:cubicBezTo>
                  <a:lnTo>
                    <a:pt x="5333" y="2317"/>
                  </a:lnTo>
                  <a:cubicBezTo>
                    <a:pt x="5799" y="2317"/>
                    <a:pt x="6187" y="1989"/>
                    <a:pt x="6206" y="1586"/>
                  </a:cubicBezTo>
                  <a:lnTo>
                    <a:pt x="6235" y="329"/>
                  </a:lnTo>
                  <a:cubicBezTo>
                    <a:pt x="6235" y="250"/>
                    <a:pt x="6206" y="172"/>
                    <a:pt x="6142" y="108"/>
                  </a:cubicBezTo>
                  <a:cubicBezTo>
                    <a:pt x="6079" y="49"/>
                    <a:pt x="5985" y="0"/>
                    <a:pt x="587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42"/>
            <p:cNvSpPr/>
            <p:nvPr/>
          </p:nvSpPr>
          <p:spPr>
            <a:xfrm>
              <a:off x="3003850" y="2706150"/>
              <a:ext cx="400" cy="1125"/>
            </a:xfrm>
            <a:custGeom>
              <a:rect b="b" l="l" r="r" t="t"/>
              <a:pathLst>
                <a:path extrusionOk="0" h="45" w="16">
                  <a:moveTo>
                    <a:pt x="1" y="0"/>
                  </a:moveTo>
                  <a:lnTo>
                    <a:pt x="1" y="45"/>
                  </a:lnTo>
                  <a:lnTo>
                    <a:pt x="16" y="30"/>
                  </a:lnTo>
                  <a:lnTo>
                    <a:pt x="1" y="0"/>
                  </a:lnTo>
                  <a:close/>
                </a:path>
              </a:pathLst>
            </a:custGeom>
            <a:solidFill>
              <a:srgbClr val="B14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42"/>
            <p:cNvSpPr/>
            <p:nvPr/>
          </p:nvSpPr>
          <p:spPr>
            <a:xfrm>
              <a:off x="2863200" y="2844850"/>
              <a:ext cx="151600" cy="178475"/>
            </a:xfrm>
            <a:custGeom>
              <a:rect b="b" l="l" r="r" t="t"/>
              <a:pathLst>
                <a:path extrusionOk="0" h="7139" w="6064">
                  <a:moveTo>
                    <a:pt x="0" y="0"/>
                  </a:moveTo>
                  <a:lnTo>
                    <a:pt x="1150" y="2877"/>
                  </a:lnTo>
                  <a:lnTo>
                    <a:pt x="2907" y="7138"/>
                  </a:lnTo>
                  <a:lnTo>
                    <a:pt x="3172" y="7138"/>
                  </a:lnTo>
                  <a:lnTo>
                    <a:pt x="4929" y="2877"/>
                  </a:lnTo>
                  <a:lnTo>
                    <a:pt x="6064" y="0"/>
                  </a:lnTo>
                  <a:lnTo>
                    <a:pt x="4631" y="0"/>
                  </a:lnTo>
                  <a:lnTo>
                    <a:pt x="3030" y="1743"/>
                  </a:lnTo>
                  <a:lnTo>
                    <a:pt x="1321"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42"/>
            <p:cNvSpPr/>
            <p:nvPr/>
          </p:nvSpPr>
          <p:spPr>
            <a:xfrm>
              <a:off x="2863200" y="2844850"/>
              <a:ext cx="7775" cy="25"/>
            </a:xfrm>
            <a:custGeom>
              <a:rect b="b" l="l" r="r" t="t"/>
              <a:pathLst>
                <a:path extrusionOk="0" h="1" w="311">
                  <a:moveTo>
                    <a:pt x="0" y="0"/>
                  </a:moveTo>
                  <a:lnTo>
                    <a:pt x="0" y="0"/>
                  </a:lnTo>
                  <a:lnTo>
                    <a:pt x="310" y="0"/>
                  </a:lnTo>
                  <a:lnTo>
                    <a:pt x="310" y="0"/>
                  </a:lnTo>
                  <a:close/>
                </a:path>
              </a:pathLst>
            </a:custGeom>
            <a:solidFill>
              <a:srgbClr val="E0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42"/>
            <p:cNvSpPr/>
            <p:nvPr/>
          </p:nvSpPr>
          <p:spPr>
            <a:xfrm>
              <a:off x="2863200" y="2844850"/>
              <a:ext cx="151600" cy="178475"/>
            </a:xfrm>
            <a:custGeom>
              <a:rect b="b" l="l" r="r" t="t"/>
              <a:pathLst>
                <a:path extrusionOk="0" h="7139" w="6064">
                  <a:moveTo>
                    <a:pt x="0" y="0"/>
                  </a:moveTo>
                  <a:lnTo>
                    <a:pt x="1150" y="2877"/>
                  </a:lnTo>
                  <a:lnTo>
                    <a:pt x="2907" y="7138"/>
                  </a:lnTo>
                  <a:lnTo>
                    <a:pt x="3172" y="7138"/>
                  </a:lnTo>
                  <a:lnTo>
                    <a:pt x="4929" y="2877"/>
                  </a:lnTo>
                  <a:lnTo>
                    <a:pt x="6064" y="0"/>
                  </a:lnTo>
                  <a:lnTo>
                    <a:pt x="5750" y="0"/>
                  </a:lnTo>
                  <a:lnTo>
                    <a:pt x="4929" y="2082"/>
                  </a:lnTo>
                  <a:lnTo>
                    <a:pt x="3172" y="6343"/>
                  </a:lnTo>
                  <a:lnTo>
                    <a:pt x="2907" y="6343"/>
                  </a:lnTo>
                  <a:lnTo>
                    <a:pt x="1150" y="2082"/>
                  </a:lnTo>
                  <a:lnTo>
                    <a:pt x="310" y="0"/>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42"/>
            <p:cNvSpPr/>
            <p:nvPr/>
          </p:nvSpPr>
          <p:spPr>
            <a:xfrm>
              <a:off x="2881850" y="2850825"/>
              <a:ext cx="113925" cy="60925"/>
            </a:xfrm>
            <a:custGeom>
              <a:rect b="b" l="l" r="r" t="t"/>
              <a:pathLst>
                <a:path extrusionOk="0" h="2437" w="4557">
                  <a:moveTo>
                    <a:pt x="4521" y="0"/>
                  </a:moveTo>
                  <a:cubicBezTo>
                    <a:pt x="4512" y="0"/>
                    <a:pt x="4500" y="4"/>
                    <a:pt x="4493" y="11"/>
                  </a:cubicBezTo>
                  <a:lnTo>
                    <a:pt x="2254" y="2373"/>
                  </a:lnTo>
                  <a:lnTo>
                    <a:pt x="60" y="120"/>
                  </a:lnTo>
                  <a:cubicBezTo>
                    <a:pt x="53" y="112"/>
                    <a:pt x="45" y="108"/>
                    <a:pt x="38" y="108"/>
                  </a:cubicBezTo>
                  <a:cubicBezTo>
                    <a:pt x="30" y="108"/>
                    <a:pt x="23" y="112"/>
                    <a:pt x="16" y="120"/>
                  </a:cubicBezTo>
                  <a:cubicBezTo>
                    <a:pt x="1" y="135"/>
                    <a:pt x="1" y="149"/>
                    <a:pt x="16" y="164"/>
                  </a:cubicBezTo>
                  <a:lnTo>
                    <a:pt x="2224" y="2437"/>
                  </a:lnTo>
                  <a:lnTo>
                    <a:pt x="2284" y="2437"/>
                  </a:lnTo>
                  <a:lnTo>
                    <a:pt x="4538" y="41"/>
                  </a:lnTo>
                  <a:cubicBezTo>
                    <a:pt x="4556" y="41"/>
                    <a:pt x="4556" y="11"/>
                    <a:pt x="4538" y="11"/>
                  </a:cubicBezTo>
                  <a:cubicBezTo>
                    <a:pt x="4538" y="4"/>
                    <a:pt x="4530" y="0"/>
                    <a:pt x="4521"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42"/>
            <p:cNvSpPr/>
            <p:nvPr/>
          </p:nvSpPr>
          <p:spPr>
            <a:xfrm>
              <a:off x="2799400" y="3003425"/>
              <a:ext cx="22225" cy="26050"/>
            </a:xfrm>
            <a:custGeom>
              <a:rect b="b" l="l" r="r" t="t"/>
              <a:pathLst>
                <a:path extrusionOk="0" h="1042" w="889">
                  <a:moveTo>
                    <a:pt x="888" y="0"/>
                  </a:moveTo>
                  <a:lnTo>
                    <a:pt x="0" y="1041"/>
                  </a:lnTo>
                  <a:lnTo>
                    <a:pt x="717" y="1041"/>
                  </a:lnTo>
                  <a:cubicBezTo>
                    <a:pt x="717" y="918"/>
                    <a:pt x="732" y="795"/>
                    <a:pt x="746" y="668"/>
                  </a:cubicBezTo>
                  <a:lnTo>
                    <a:pt x="888"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42"/>
            <p:cNvSpPr/>
            <p:nvPr/>
          </p:nvSpPr>
          <p:spPr>
            <a:xfrm>
              <a:off x="2862350" y="2844850"/>
              <a:ext cx="875" cy="25"/>
            </a:xfrm>
            <a:custGeom>
              <a:rect b="b" l="l" r="r" t="t"/>
              <a:pathLst>
                <a:path extrusionOk="0" h="1" w="35">
                  <a:moveTo>
                    <a:pt x="1" y="0"/>
                  </a:moveTo>
                  <a:lnTo>
                    <a:pt x="1" y="0"/>
                  </a:lnTo>
                  <a:lnTo>
                    <a:pt x="3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42"/>
            <p:cNvSpPr/>
            <p:nvPr/>
          </p:nvSpPr>
          <p:spPr>
            <a:xfrm>
              <a:off x="2715450" y="2844850"/>
              <a:ext cx="447750" cy="261950"/>
            </a:xfrm>
            <a:custGeom>
              <a:rect b="b" l="l" r="r" t="t"/>
              <a:pathLst>
                <a:path extrusionOk="0" h="10478" w="17910">
                  <a:moveTo>
                    <a:pt x="5426" y="0"/>
                  </a:moveTo>
                  <a:cubicBezTo>
                    <a:pt x="3805" y="0"/>
                    <a:pt x="2393" y="1086"/>
                    <a:pt x="1959" y="2627"/>
                  </a:cubicBezTo>
                  <a:lnTo>
                    <a:pt x="0" y="10448"/>
                  </a:lnTo>
                  <a:lnTo>
                    <a:pt x="2892" y="10463"/>
                  </a:lnTo>
                  <a:lnTo>
                    <a:pt x="3377" y="10463"/>
                  </a:lnTo>
                  <a:lnTo>
                    <a:pt x="4944" y="10478"/>
                  </a:lnTo>
                  <a:lnTo>
                    <a:pt x="4944" y="10463"/>
                  </a:lnTo>
                  <a:lnTo>
                    <a:pt x="14384" y="10463"/>
                  </a:lnTo>
                  <a:lnTo>
                    <a:pt x="14384" y="7384"/>
                  </a:lnTo>
                  <a:lnTo>
                    <a:pt x="15518" y="7384"/>
                  </a:lnTo>
                  <a:lnTo>
                    <a:pt x="17910" y="5955"/>
                  </a:lnTo>
                  <a:lnTo>
                    <a:pt x="14787" y="1056"/>
                  </a:lnTo>
                  <a:cubicBezTo>
                    <a:pt x="13899" y="64"/>
                    <a:pt x="13309" y="15"/>
                    <a:pt x="11974" y="0"/>
                  </a:cubicBezTo>
                  <a:lnTo>
                    <a:pt x="10839" y="2877"/>
                  </a:lnTo>
                  <a:lnTo>
                    <a:pt x="9082" y="7138"/>
                  </a:lnTo>
                  <a:lnTo>
                    <a:pt x="8817" y="7138"/>
                  </a:lnTo>
                  <a:lnTo>
                    <a:pt x="7060" y="2877"/>
                  </a:lnTo>
                  <a:lnTo>
                    <a:pt x="5910" y="0"/>
                  </a:lnTo>
                  <a:lnTo>
                    <a:pt x="5459" y="0"/>
                  </a:lnTo>
                  <a:cubicBezTo>
                    <a:pt x="5448" y="0"/>
                    <a:pt x="5437" y="0"/>
                    <a:pt x="5426"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42"/>
            <p:cNvSpPr/>
            <p:nvPr/>
          </p:nvSpPr>
          <p:spPr>
            <a:xfrm>
              <a:off x="3048925" y="3032625"/>
              <a:ext cx="26125" cy="73800"/>
            </a:xfrm>
            <a:custGeom>
              <a:rect b="b" l="l" r="r" t="t"/>
              <a:pathLst>
                <a:path extrusionOk="0" h="2952" w="1045">
                  <a:moveTo>
                    <a:pt x="142" y="0"/>
                  </a:moveTo>
                  <a:lnTo>
                    <a:pt x="0" y="2922"/>
                  </a:lnTo>
                  <a:lnTo>
                    <a:pt x="1045" y="2952"/>
                  </a:lnTo>
                  <a:lnTo>
                    <a:pt x="1026" y="526"/>
                  </a:lnTo>
                  <a:cubicBezTo>
                    <a:pt x="918" y="482"/>
                    <a:pt x="795" y="403"/>
                    <a:pt x="672" y="325"/>
                  </a:cubicBezTo>
                  <a:cubicBezTo>
                    <a:pt x="545" y="261"/>
                    <a:pt x="422" y="187"/>
                    <a:pt x="299" y="108"/>
                  </a:cubicBezTo>
                  <a:cubicBezTo>
                    <a:pt x="235" y="60"/>
                    <a:pt x="187" y="30"/>
                    <a:pt x="142" y="0"/>
                  </a:cubicBez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42"/>
            <p:cNvSpPr/>
            <p:nvPr/>
          </p:nvSpPr>
          <p:spPr>
            <a:xfrm>
              <a:off x="2804525" y="2960700"/>
              <a:ext cx="23350" cy="144975"/>
            </a:xfrm>
            <a:custGeom>
              <a:rect b="b" l="l" r="r" t="t"/>
              <a:pathLst>
                <a:path extrusionOk="0" h="5799" w="934">
                  <a:moveTo>
                    <a:pt x="900" y="1"/>
                  </a:moveTo>
                  <a:cubicBezTo>
                    <a:pt x="885" y="1"/>
                    <a:pt x="870" y="15"/>
                    <a:pt x="870" y="30"/>
                  </a:cubicBezTo>
                  <a:lnTo>
                    <a:pt x="0" y="5769"/>
                  </a:lnTo>
                  <a:cubicBezTo>
                    <a:pt x="0" y="5784"/>
                    <a:pt x="15" y="5799"/>
                    <a:pt x="30" y="5799"/>
                  </a:cubicBezTo>
                  <a:cubicBezTo>
                    <a:pt x="45" y="5799"/>
                    <a:pt x="60" y="5799"/>
                    <a:pt x="60" y="5784"/>
                  </a:cubicBezTo>
                  <a:lnTo>
                    <a:pt x="933" y="30"/>
                  </a:lnTo>
                  <a:cubicBezTo>
                    <a:pt x="933" y="15"/>
                    <a:pt x="933" y="1"/>
                    <a:pt x="915"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42"/>
            <p:cNvSpPr/>
            <p:nvPr/>
          </p:nvSpPr>
          <p:spPr>
            <a:xfrm>
              <a:off x="2827000" y="2860050"/>
              <a:ext cx="82850" cy="143400"/>
            </a:xfrm>
            <a:custGeom>
              <a:rect b="b" l="l" r="r" t="t"/>
              <a:pathLst>
                <a:path extrusionOk="0" h="5736" w="3314">
                  <a:moveTo>
                    <a:pt x="997" y="1"/>
                  </a:moveTo>
                  <a:lnTo>
                    <a:pt x="997" y="16"/>
                  </a:lnTo>
                  <a:lnTo>
                    <a:pt x="64" y="404"/>
                  </a:lnTo>
                  <a:cubicBezTo>
                    <a:pt x="34" y="419"/>
                    <a:pt x="16" y="433"/>
                    <a:pt x="1" y="482"/>
                  </a:cubicBezTo>
                  <a:cubicBezTo>
                    <a:pt x="1" y="512"/>
                    <a:pt x="16" y="542"/>
                    <a:pt x="34" y="560"/>
                  </a:cubicBezTo>
                  <a:lnTo>
                    <a:pt x="1542" y="1959"/>
                  </a:lnTo>
                  <a:cubicBezTo>
                    <a:pt x="1542" y="1974"/>
                    <a:pt x="1557" y="1989"/>
                    <a:pt x="1542" y="2004"/>
                  </a:cubicBezTo>
                  <a:cubicBezTo>
                    <a:pt x="1542" y="2004"/>
                    <a:pt x="1542" y="2019"/>
                    <a:pt x="1527" y="2019"/>
                  </a:cubicBezTo>
                  <a:lnTo>
                    <a:pt x="594" y="2426"/>
                  </a:lnTo>
                  <a:cubicBezTo>
                    <a:pt x="575" y="2441"/>
                    <a:pt x="545" y="2471"/>
                    <a:pt x="545" y="2500"/>
                  </a:cubicBezTo>
                  <a:cubicBezTo>
                    <a:pt x="530" y="2534"/>
                    <a:pt x="545" y="2564"/>
                    <a:pt x="560" y="2579"/>
                  </a:cubicBezTo>
                  <a:lnTo>
                    <a:pt x="3265" y="5735"/>
                  </a:lnTo>
                  <a:lnTo>
                    <a:pt x="3314" y="5735"/>
                  </a:lnTo>
                  <a:lnTo>
                    <a:pt x="3314" y="5691"/>
                  </a:lnTo>
                  <a:lnTo>
                    <a:pt x="609" y="2549"/>
                  </a:lnTo>
                  <a:cubicBezTo>
                    <a:pt x="609" y="2534"/>
                    <a:pt x="594" y="2519"/>
                    <a:pt x="609" y="2500"/>
                  </a:cubicBezTo>
                  <a:cubicBezTo>
                    <a:pt x="609" y="2500"/>
                    <a:pt x="609" y="2486"/>
                    <a:pt x="624" y="2486"/>
                  </a:cubicBezTo>
                  <a:lnTo>
                    <a:pt x="1557" y="2083"/>
                  </a:lnTo>
                  <a:cubicBezTo>
                    <a:pt x="1586" y="2068"/>
                    <a:pt x="1601" y="2034"/>
                    <a:pt x="1601" y="2004"/>
                  </a:cubicBezTo>
                  <a:cubicBezTo>
                    <a:pt x="1620" y="1974"/>
                    <a:pt x="1601" y="1941"/>
                    <a:pt x="1571" y="1911"/>
                  </a:cubicBezTo>
                  <a:lnTo>
                    <a:pt x="79" y="527"/>
                  </a:lnTo>
                  <a:cubicBezTo>
                    <a:pt x="79" y="512"/>
                    <a:pt x="64" y="497"/>
                    <a:pt x="64" y="482"/>
                  </a:cubicBezTo>
                  <a:lnTo>
                    <a:pt x="94" y="448"/>
                  </a:lnTo>
                  <a:lnTo>
                    <a:pt x="1012" y="60"/>
                  </a:lnTo>
                  <a:cubicBezTo>
                    <a:pt x="1027" y="60"/>
                    <a:pt x="1042" y="45"/>
                    <a:pt x="1027" y="30"/>
                  </a:cubicBezTo>
                  <a:cubicBezTo>
                    <a:pt x="1027" y="16"/>
                    <a:pt x="1012" y="1"/>
                    <a:pt x="997"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42"/>
            <p:cNvSpPr/>
            <p:nvPr/>
          </p:nvSpPr>
          <p:spPr>
            <a:xfrm>
              <a:off x="2963475" y="2860050"/>
              <a:ext cx="73425" cy="143400"/>
            </a:xfrm>
            <a:custGeom>
              <a:rect b="b" l="l" r="r" t="t"/>
              <a:pathLst>
                <a:path extrusionOk="0" h="5736" w="2937">
                  <a:moveTo>
                    <a:pt x="2317" y="1"/>
                  </a:moveTo>
                  <a:cubicBezTo>
                    <a:pt x="2299" y="1"/>
                    <a:pt x="2299" y="16"/>
                    <a:pt x="2284" y="30"/>
                  </a:cubicBezTo>
                  <a:cubicBezTo>
                    <a:pt x="2284" y="45"/>
                    <a:pt x="2284" y="60"/>
                    <a:pt x="2299" y="60"/>
                  </a:cubicBezTo>
                  <a:lnTo>
                    <a:pt x="2922" y="325"/>
                  </a:lnTo>
                  <a:cubicBezTo>
                    <a:pt x="2922" y="310"/>
                    <a:pt x="2922" y="280"/>
                    <a:pt x="2937" y="262"/>
                  </a:cubicBezTo>
                  <a:lnTo>
                    <a:pt x="2332" y="16"/>
                  </a:lnTo>
                  <a:cubicBezTo>
                    <a:pt x="2332" y="1"/>
                    <a:pt x="2317" y="1"/>
                    <a:pt x="2317" y="1"/>
                  </a:cubicBezTo>
                  <a:close/>
                  <a:moveTo>
                    <a:pt x="2844" y="900"/>
                  </a:moveTo>
                  <a:cubicBezTo>
                    <a:pt x="2829" y="900"/>
                    <a:pt x="2829" y="900"/>
                    <a:pt x="2829" y="913"/>
                  </a:cubicBezTo>
                  <a:lnTo>
                    <a:pt x="2829" y="913"/>
                  </a:lnTo>
                  <a:lnTo>
                    <a:pt x="2844" y="900"/>
                  </a:lnTo>
                  <a:close/>
                  <a:moveTo>
                    <a:pt x="2829" y="913"/>
                  </a:moveTo>
                  <a:lnTo>
                    <a:pt x="1739" y="1911"/>
                  </a:lnTo>
                  <a:cubicBezTo>
                    <a:pt x="1724" y="1941"/>
                    <a:pt x="1709" y="1974"/>
                    <a:pt x="1709" y="2004"/>
                  </a:cubicBezTo>
                  <a:cubicBezTo>
                    <a:pt x="1724" y="2034"/>
                    <a:pt x="1739" y="2068"/>
                    <a:pt x="1773" y="2083"/>
                  </a:cubicBezTo>
                  <a:lnTo>
                    <a:pt x="2564" y="2426"/>
                  </a:lnTo>
                  <a:cubicBezTo>
                    <a:pt x="2564" y="2407"/>
                    <a:pt x="2579" y="2377"/>
                    <a:pt x="2579" y="2362"/>
                  </a:cubicBezTo>
                  <a:lnTo>
                    <a:pt x="1803" y="2019"/>
                  </a:lnTo>
                  <a:cubicBezTo>
                    <a:pt x="1788" y="2019"/>
                    <a:pt x="1773" y="2004"/>
                    <a:pt x="1773" y="2004"/>
                  </a:cubicBezTo>
                  <a:cubicBezTo>
                    <a:pt x="1773" y="1989"/>
                    <a:pt x="1773" y="1974"/>
                    <a:pt x="1788" y="1959"/>
                  </a:cubicBezTo>
                  <a:lnTo>
                    <a:pt x="2829" y="993"/>
                  </a:lnTo>
                  <a:lnTo>
                    <a:pt x="2829" y="915"/>
                  </a:lnTo>
                  <a:cubicBezTo>
                    <a:pt x="2829" y="914"/>
                    <a:pt x="2829" y="914"/>
                    <a:pt x="2829" y="913"/>
                  </a:cubicBezTo>
                  <a:close/>
                  <a:moveTo>
                    <a:pt x="2504" y="2780"/>
                  </a:moveTo>
                  <a:lnTo>
                    <a:pt x="15" y="5691"/>
                  </a:lnTo>
                  <a:cubicBezTo>
                    <a:pt x="0" y="5706"/>
                    <a:pt x="0" y="5720"/>
                    <a:pt x="15" y="5735"/>
                  </a:cubicBezTo>
                  <a:lnTo>
                    <a:pt x="60" y="5735"/>
                  </a:lnTo>
                  <a:lnTo>
                    <a:pt x="2485" y="2892"/>
                  </a:lnTo>
                  <a:cubicBezTo>
                    <a:pt x="2485" y="2859"/>
                    <a:pt x="2504" y="2814"/>
                    <a:pt x="2504" y="2780"/>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42"/>
            <p:cNvSpPr/>
            <p:nvPr/>
          </p:nvSpPr>
          <p:spPr>
            <a:xfrm>
              <a:off x="2938200" y="3028700"/>
              <a:ext cx="1600" cy="76975"/>
            </a:xfrm>
            <a:custGeom>
              <a:rect b="b" l="l" r="r" t="t"/>
              <a:pathLst>
                <a:path extrusionOk="0" h="3079" w="64">
                  <a:moveTo>
                    <a:pt x="30" y="1"/>
                  </a:moveTo>
                  <a:cubicBezTo>
                    <a:pt x="15" y="1"/>
                    <a:pt x="0" y="15"/>
                    <a:pt x="0" y="30"/>
                  </a:cubicBezTo>
                  <a:lnTo>
                    <a:pt x="0" y="3049"/>
                  </a:lnTo>
                  <a:cubicBezTo>
                    <a:pt x="0" y="3064"/>
                    <a:pt x="15" y="3079"/>
                    <a:pt x="30" y="3079"/>
                  </a:cubicBezTo>
                  <a:cubicBezTo>
                    <a:pt x="45" y="3079"/>
                    <a:pt x="64" y="3064"/>
                    <a:pt x="64" y="3049"/>
                  </a:cubicBezTo>
                  <a:lnTo>
                    <a:pt x="64" y="30"/>
                  </a:lnTo>
                  <a:cubicBezTo>
                    <a:pt x="64" y="15"/>
                    <a:pt x="45" y="1"/>
                    <a:pt x="30"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42"/>
            <p:cNvSpPr/>
            <p:nvPr/>
          </p:nvSpPr>
          <p:spPr>
            <a:xfrm>
              <a:off x="3092850" y="2866200"/>
              <a:ext cx="11675" cy="11700"/>
            </a:xfrm>
            <a:custGeom>
              <a:rect b="b" l="l" r="r" t="t"/>
              <a:pathLst>
                <a:path extrusionOk="0" h="468" w="467">
                  <a:moveTo>
                    <a:pt x="236" y="1"/>
                  </a:moveTo>
                  <a:cubicBezTo>
                    <a:pt x="109" y="1"/>
                    <a:pt x="1" y="109"/>
                    <a:pt x="1" y="236"/>
                  </a:cubicBezTo>
                  <a:cubicBezTo>
                    <a:pt x="1" y="359"/>
                    <a:pt x="109" y="467"/>
                    <a:pt x="236" y="467"/>
                  </a:cubicBezTo>
                  <a:cubicBezTo>
                    <a:pt x="359" y="467"/>
                    <a:pt x="467" y="359"/>
                    <a:pt x="467" y="236"/>
                  </a:cubicBezTo>
                  <a:cubicBezTo>
                    <a:pt x="467" y="109"/>
                    <a:pt x="359" y="1"/>
                    <a:pt x="236"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42"/>
            <p:cNvSpPr/>
            <p:nvPr/>
          </p:nvSpPr>
          <p:spPr>
            <a:xfrm>
              <a:off x="3022525" y="2801275"/>
              <a:ext cx="153925" cy="253450"/>
            </a:xfrm>
            <a:custGeom>
              <a:rect b="b" l="l" r="r" t="t"/>
              <a:pathLst>
                <a:path extrusionOk="0" h="10138" w="6157">
                  <a:moveTo>
                    <a:pt x="963" y="1"/>
                  </a:moveTo>
                  <a:cubicBezTo>
                    <a:pt x="810" y="1090"/>
                    <a:pt x="638" y="2180"/>
                    <a:pt x="467" y="3266"/>
                  </a:cubicBezTo>
                  <a:cubicBezTo>
                    <a:pt x="310" y="4370"/>
                    <a:pt x="15" y="5475"/>
                    <a:pt x="0" y="6594"/>
                  </a:cubicBezTo>
                  <a:cubicBezTo>
                    <a:pt x="0" y="7154"/>
                    <a:pt x="94" y="7743"/>
                    <a:pt x="344" y="8243"/>
                  </a:cubicBezTo>
                  <a:cubicBezTo>
                    <a:pt x="732" y="8989"/>
                    <a:pt x="1463" y="9501"/>
                    <a:pt x="2224" y="9829"/>
                  </a:cubicBezTo>
                  <a:cubicBezTo>
                    <a:pt x="2688" y="10011"/>
                    <a:pt x="3183" y="10138"/>
                    <a:pt x="3676" y="10138"/>
                  </a:cubicBezTo>
                  <a:cubicBezTo>
                    <a:pt x="3809" y="10138"/>
                    <a:pt x="3942" y="10129"/>
                    <a:pt x="4075" y="10109"/>
                  </a:cubicBezTo>
                  <a:cubicBezTo>
                    <a:pt x="5008" y="9952"/>
                    <a:pt x="5627" y="9221"/>
                    <a:pt x="5847" y="8321"/>
                  </a:cubicBezTo>
                  <a:cubicBezTo>
                    <a:pt x="6157" y="7139"/>
                    <a:pt x="5892" y="5863"/>
                    <a:pt x="5690" y="4684"/>
                  </a:cubicBezTo>
                  <a:cubicBezTo>
                    <a:pt x="5552" y="3874"/>
                    <a:pt x="5410" y="3079"/>
                    <a:pt x="5287" y="2273"/>
                  </a:cubicBezTo>
                  <a:lnTo>
                    <a:pt x="963"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42"/>
            <p:cNvSpPr/>
            <p:nvPr/>
          </p:nvSpPr>
          <p:spPr>
            <a:xfrm>
              <a:off x="3022525" y="2965375"/>
              <a:ext cx="25" cy="1975"/>
            </a:xfrm>
            <a:custGeom>
              <a:rect b="b" l="l" r="r" t="t"/>
              <a:pathLst>
                <a:path extrusionOk="0" h="79" w="1">
                  <a:moveTo>
                    <a:pt x="0" y="15"/>
                  </a:moveTo>
                  <a:lnTo>
                    <a:pt x="0" y="30"/>
                  </a:lnTo>
                  <a:lnTo>
                    <a:pt x="0" y="78"/>
                  </a:lnTo>
                  <a:lnTo>
                    <a:pt x="0" y="30"/>
                  </a:lnTo>
                  <a:lnTo>
                    <a:pt x="0" y="15"/>
                  </a:lnTo>
                  <a:close/>
                  <a:moveTo>
                    <a:pt x="0" y="0"/>
                  </a:moveTo>
                  <a:lnTo>
                    <a:pt x="0" y="15"/>
                  </a:lnTo>
                  <a:lnTo>
                    <a:pt x="0" y="0"/>
                  </a:lnTo>
                  <a:close/>
                  <a:moveTo>
                    <a:pt x="0" y="0"/>
                  </a:moveTo>
                  <a:lnTo>
                    <a:pt x="0" y="0"/>
                  </a:ln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42"/>
            <p:cNvSpPr/>
            <p:nvPr/>
          </p:nvSpPr>
          <p:spPr>
            <a:xfrm>
              <a:off x="3168700" y="3007350"/>
              <a:ext cx="375" cy="1975"/>
            </a:xfrm>
            <a:custGeom>
              <a:rect b="b" l="l" r="r" t="t"/>
              <a:pathLst>
                <a:path extrusionOk="0" h="79" w="15">
                  <a:moveTo>
                    <a:pt x="0" y="78"/>
                  </a:moveTo>
                  <a:lnTo>
                    <a:pt x="0" y="78"/>
                  </a:lnTo>
                  <a:lnTo>
                    <a:pt x="0" y="78"/>
                  </a:lnTo>
                  <a:close/>
                  <a:moveTo>
                    <a:pt x="15" y="60"/>
                  </a:moveTo>
                  <a:cubicBezTo>
                    <a:pt x="0" y="60"/>
                    <a:pt x="0" y="60"/>
                    <a:pt x="0" y="78"/>
                  </a:cubicBezTo>
                  <a:cubicBezTo>
                    <a:pt x="0" y="60"/>
                    <a:pt x="0" y="60"/>
                    <a:pt x="15" y="60"/>
                  </a:cubicBezTo>
                  <a:close/>
                  <a:moveTo>
                    <a:pt x="15" y="60"/>
                  </a:moveTo>
                  <a:lnTo>
                    <a:pt x="15" y="60"/>
                  </a:lnTo>
                  <a:lnTo>
                    <a:pt x="15" y="60"/>
                  </a:lnTo>
                  <a:close/>
                  <a:moveTo>
                    <a:pt x="15" y="45"/>
                  </a:moveTo>
                  <a:lnTo>
                    <a:pt x="15" y="60"/>
                  </a:lnTo>
                  <a:lnTo>
                    <a:pt x="15" y="45"/>
                  </a:lnTo>
                  <a:close/>
                  <a:moveTo>
                    <a:pt x="15" y="45"/>
                  </a:moveTo>
                  <a:lnTo>
                    <a:pt x="15" y="45"/>
                  </a:lnTo>
                  <a:lnTo>
                    <a:pt x="15" y="45"/>
                  </a:lnTo>
                  <a:close/>
                  <a:moveTo>
                    <a:pt x="15" y="30"/>
                  </a:moveTo>
                  <a:lnTo>
                    <a:pt x="15" y="30"/>
                  </a:lnTo>
                  <a:lnTo>
                    <a:pt x="15" y="30"/>
                  </a:lnTo>
                  <a:close/>
                  <a:moveTo>
                    <a:pt x="15" y="15"/>
                  </a:moveTo>
                  <a:lnTo>
                    <a:pt x="15" y="15"/>
                  </a:lnTo>
                  <a:lnTo>
                    <a:pt x="15" y="15"/>
                  </a:lnTo>
                  <a:close/>
                  <a:moveTo>
                    <a:pt x="15" y="15"/>
                  </a:moveTo>
                  <a:lnTo>
                    <a:pt x="15" y="15"/>
                  </a:lnTo>
                  <a:lnTo>
                    <a:pt x="15" y="15"/>
                  </a:lnTo>
                  <a:close/>
                  <a:moveTo>
                    <a:pt x="15" y="0"/>
                  </a:moveTo>
                  <a:lnTo>
                    <a:pt x="15" y="0"/>
                  </a:lnTo>
                  <a:close/>
                </a:path>
              </a:pathLst>
            </a:custGeom>
            <a:solidFill>
              <a:srgbClr val="F2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42"/>
            <p:cNvSpPr/>
            <p:nvPr/>
          </p:nvSpPr>
          <p:spPr>
            <a:xfrm>
              <a:off x="3022525" y="2950525"/>
              <a:ext cx="150475" cy="104225"/>
            </a:xfrm>
            <a:custGeom>
              <a:rect b="b" l="l" r="r" t="t"/>
              <a:pathLst>
                <a:path extrusionOk="0" h="4169" w="6019">
                  <a:moveTo>
                    <a:pt x="1355" y="3392"/>
                  </a:moveTo>
                  <a:lnTo>
                    <a:pt x="1355" y="3392"/>
                  </a:lnTo>
                  <a:cubicBezTo>
                    <a:pt x="1478" y="3471"/>
                    <a:pt x="1601" y="3545"/>
                    <a:pt x="1728" y="3609"/>
                  </a:cubicBezTo>
                  <a:cubicBezTo>
                    <a:pt x="1586" y="3531"/>
                    <a:pt x="1463" y="3452"/>
                    <a:pt x="1355" y="3392"/>
                  </a:cubicBezTo>
                  <a:close/>
                  <a:moveTo>
                    <a:pt x="30" y="1"/>
                  </a:moveTo>
                  <a:cubicBezTo>
                    <a:pt x="15" y="206"/>
                    <a:pt x="0" y="393"/>
                    <a:pt x="0" y="594"/>
                  </a:cubicBezTo>
                  <a:lnTo>
                    <a:pt x="0" y="609"/>
                  </a:lnTo>
                  <a:lnTo>
                    <a:pt x="0" y="624"/>
                  </a:lnTo>
                  <a:lnTo>
                    <a:pt x="0" y="672"/>
                  </a:lnTo>
                  <a:cubicBezTo>
                    <a:pt x="0" y="1232"/>
                    <a:pt x="94" y="1792"/>
                    <a:pt x="344" y="2273"/>
                  </a:cubicBezTo>
                  <a:cubicBezTo>
                    <a:pt x="530" y="2631"/>
                    <a:pt x="795" y="2926"/>
                    <a:pt x="1090" y="3191"/>
                  </a:cubicBezTo>
                  <a:lnTo>
                    <a:pt x="1090" y="3172"/>
                  </a:lnTo>
                  <a:cubicBezTo>
                    <a:pt x="1105" y="3172"/>
                    <a:pt x="1120" y="3157"/>
                    <a:pt x="1120" y="3157"/>
                  </a:cubicBezTo>
                  <a:cubicBezTo>
                    <a:pt x="1135" y="3157"/>
                    <a:pt x="1135" y="3157"/>
                    <a:pt x="1135" y="3172"/>
                  </a:cubicBezTo>
                  <a:cubicBezTo>
                    <a:pt x="1149" y="3172"/>
                    <a:pt x="1728" y="3564"/>
                    <a:pt x="2131" y="3766"/>
                  </a:cubicBezTo>
                  <a:cubicBezTo>
                    <a:pt x="2146" y="3781"/>
                    <a:pt x="2146" y="3795"/>
                    <a:pt x="2146" y="3810"/>
                  </a:cubicBezTo>
                  <a:cubicBezTo>
                    <a:pt x="2176" y="3825"/>
                    <a:pt x="2209" y="3844"/>
                    <a:pt x="2224" y="3859"/>
                  </a:cubicBezTo>
                  <a:cubicBezTo>
                    <a:pt x="2676" y="4045"/>
                    <a:pt x="3172" y="4169"/>
                    <a:pt x="3653" y="4169"/>
                  </a:cubicBezTo>
                  <a:cubicBezTo>
                    <a:pt x="3795" y="4169"/>
                    <a:pt x="3933" y="4154"/>
                    <a:pt x="4075" y="4139"/>
                  </a:cubicBezTo>
                  <a:cubicBezTo>
                    <a:pt x="5008" y="3982"/>
                    <a:pt x="5627" y="3251"/>
                    <a:pt x="5847" y="2351"/>
                  </a:cubicBezTo>
                  <a:cubicBezTo>
                    <a:pt x="5847" y="2333"/>
                    <a:pt x="5847" y="2333"/>
                    <a:pt x="5862" y="2333"/>
                  </a:cubicBezTo>
                  <a:lnTo>
                    <a:pt x="5862" y="2318"/>
                  </a:lnTo>
                  <a:lnTo>
                    <a:pt x="5862" y="2303"/>
                  </a:lnTo>
                  <a:lnTo>
                    <a:pt x="5862" y="2288"/>
                  </a:lnTo>
                  <a:lnTo>
                    <a:pt x="5862" y="2273"/>
                  </a:lnTo>
                  <a:cubicBezTo>
                    <a:pt x="6019" y="1605"/>
                    <a:pt x="6000" y="919"/>
                    <a:pt x="5925" y="236"/>
                  </a:cubicBezTo>
                  <a:lnTo>
                    <a:pt x="5925" y="236"/>
                  </a:lnTo>
                  <a:cubicBezTo>
                    <a:pt x="5907" y="467"/>
                    <a:pt x="5877" y="702"/>
                    <a:pt x="5813" y="919"/>
                  </a:cubicBezTo>
                  <a:cubicBezTo>
                    <a:pt x="5582" y="1822"/>
                    <a:pt x="4974" y="2538"/>
                    <a:pt x="4026" y="2691"/>
                  </a:cubicBezTo>
                  <a:cubicBezTo>
                    <a:pt x="3903" y="2725"/>
                    <a:pt x="3761" y="2725"/>
                    <a:pt x="3623" y="2725"/>
                  </a:cubicBezTo>
                  <a:cubicBezTo>
                    <a:pt x="3127" y="2725"/>
                    <a:pt x="2642" y="2598"/>
                    <a:pt x="2194" y="2426"/>
                  </a:cubicBezTo>
                  <a:cubicBezTo>
                    <a:pt x="1429" y="2101"/>
                    <a:pt x="702" y="1587"/>
                    <a:pt x="310" y="840"/>
                  </a:cubicBezTo>
                  <a:cubicBezTo>
                    <a:pt x="172" y="579"/>
                    <a:pt x="94" y="299"/>
                    <a:pt x="30" y="1"/>
                  </a:cubicBez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42"/>
            <p:cNvSpPr/>
            <p:nvPr/>
          </p:nvSpPr>
          <p:spPr>
            <a:xfrm>
              <a:off x="3075025" y="3045400"/>
              <a:ext cx="1150" cy="775"/>
            </a:xfrm>
            <a:custGeom>
              <a:rect b="b" l="l" r="r" t="t"/>
              <a:pathLst>
                <a:path extrusionOk="0" h="31" w="46">
                  <a:moveTo>
                    <a:pt x="1" y="0"/>
                  </a:moveTo>
                  <a:lnTo>
                    <a:pt x="1" y="30"/>
                  </a:lnTo>
                  <a:lnTo>
                    <a:pt x="16" y="30"/>
                  </a:lnTo>
                  <a:cubicBezTo>
                    <a:pt x="31" y="30"/>
                    <a:pt x="31" y="30"/>
                    <a:pt x="46" y="15"/>
                  </a:cubicBezTo>
                  <a:cubicBezTo>
                    <a:pt x="31" y="15"/>
                    <a:pt x="16" y="15"/>
                    <a:pt x="1" y="0"/>
                  </a:cubicBezTo>
                  <a:close/>
                </a:path>
              </a:pathLst>
            </a:custGeom>
            <a:solidFill>
              <a:srgbClr val="E0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42"/>
            <p:cNvSpPr/>
            <p:nvPr/>
          </p:nvSpPr>
          <p:spPr>
            <a:xfrm>
              <a:off x="3049750" y="3030275"/>
              <a:ext cx="25300" cy="15900"/>
            </a:xfrm>
            <a:custGeom>
              <a:rect b="b" l="l" r="r" t="t"/>
              <a:pathLst>
                <a:path extrusionOk="0" h="636" w="1012">
                  <a:moveTo>
                    <a:pt x="1" y="1"/>
                  </a:moveTo>
                  <a:cubicBezTo>
                    <a:pt x="1" y="1"/>
                    <a:pt x="1" y="16"/>
                    <a:pt x="16" y="31"/>
                  </a:cubicBezTo>
                  <a:cubicBezTo>
                    <a:pt x="16" y="31"/>
                    <a:pt x="46" y="46"/>
                    <a:pt x="109" y="94"/>
                  </a:cubicBezTo>
                  <a:lnTo>
                    <a:pt x="109" y="76"/>
                  </a:lnTo>
                  <a:cubicBezTo>
                    <a:pt x="79" y="46"/>
                    <a:pt x="31" y="16"/>
                    <a:pt x="1" y="1"/>
                  </a:cubicBezTo>
                  <a:close/>
                  <a:moveTo>
                    <a:pt x="993" y="605"/>
                  </a:moveTo>
                  <a:lnTo>
                    <a:pt x="993" y="620"/>
                  </a:lnTo>
                  <a:cubicBezTo>
                    <a:pt x="1012" y="620"/>
                    <a:pt x="1012" y="635"/>
                    <a:pt x="1012" y="635"/>
                  </a:cubicBezTo>
                  <a:lnTo>
                    <a:pt x="1012" y="605"/>
                  </a:ln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42"/>
            <p:cNvSpPr/>
            <p:nvPr/>
          </p:nvSpPr>
          <p:spPr>
            <a:xfrm>
              <a:off x="3052450" y="3032150"/>
              <a:ext cx="22150" cy="13650"/>
            </a:xfrm>
            <a:custGeom>
              <a:rect b="b" l="l" r="r" t="t"/>
              <a:pathLst>
                <a:path extrusionOk="0" h="546" w="886">
                  <a:moveTo>
                    <a:pt x="1" y="1"/>
                  </a:moveTo>
                  <a:lnTo>
                    <a:pt x="1" y="19"/>
                  </a:lnTo>
                  <a:cubicBezTo>
                    <a:pt x="46" y="49"/>
                    <a:pt x="94" y="79"/>
                    <a:pt x="158" y="127"/>
                  </a:cubicBezTo>
                  <a:cubicBezTo>
                    <a:pt x="109" y="79"/>
                    <a:pt x="46" y="49"/>
                    <a:pt x="1" y="1"/>
                  </a:cubicBezTo>
                  <a:close/>
                  <a:moveTo>
                    <a:pt x="531" y="344"/>
                  </a:moveTo>
                  <a:lnTo>
                    <a:pt x="531" y="344"/>
                  </a:lnTo>
                  <a:cubicBezTo>
                    <a:pt x="654" y="422"/>
                    <a:pt x="777" y="501"/>
                    <a:pt x="885" y="545"/>
                  </a:cubicBezTo>
                  <a:lnTo>
                    <a:pt x="885" y="530"/>
                  </a:lnTo>
                  <a:cubicBezTo>
                    <a:pt x="762" y="467"/>
                    <a:pt x="639" y="407"/>
                    <a:pt x="531" y="344"/>
                  </a:cubicBezTo>
                  <a:close/>
                </a:path>
              </a:pathLst>
            </a:custGeom>
            <a:solidFill>
              <a:srgbClr val="C9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42"/>
            <p:cNvSpPr/>
            <p:nvPr/>
          </p:nvSpPr>
          <p:spPr>
            <a:xfrm>
              <a:off x="3049750" y="3029450"/>
              <a:ext cx="26425" cy="16350"/>
            </a:xfrm>
            <a:custGeom>
              <a:rect b="b" l="l" r="r" t="t"/>
              <a:pathLst>
                <a:path extrusionOk="0" h="654" w="1057">
                  <a:moveTo>
                    <a:pt x="31" y="0"/>
                  </a:moveTo>
                  <a:cubicBezTo>
                    <a:pt x="31" y="0"/>
                    <a:pt x="16" y="15"/>
                    <a:pt x="1" y="15"/>
                  </a:cubicBezTo>
                  <a:lnTo>
                    <a:pt x="1" y="34"/>
                  </a:lnTo>
                  <a:cubicBezTo>
                    <a:pt x="94" y="94"/>
                    <a:pt x="172" y="172"/>
                    <a:pt x="266" y="235"/>
                  </a:cubicBezTo>
                  <a:cubicBezTo>
                    <a:pt x="374" y="295"/>
                    <a:pt x="497" y="374"/>
                    <a:pt x="639" y="452"/>
                  </a:cubicBezTo>
                  <a:cubicBezTo>
                    <a:pt x="762" y="530"/>
                    <a:pt x="900" y="594"/>
                    <a:pt x="1057" y="653"/>
                  </a:cubicBezTo>
                  <a:cubicBezTo>
                    <a:pt x="1057" y="638"/>
                    <a:pt x="1057" y="624"/>
                    <a:pt x="1042" y="609"/>
                  </a:cubicBezTo>
                  <a:cubicBezTo>
                    <a:pt x="639" y="407"/>
                    <a:pt x="60" y="15"/>
                    <a:pt x="46" y="15"/>
                  </a:cubicBezTo>
                  <a:cubicBezTo>
                    <a:pt x="46" y="0"/>
                    <a:pt x="46" y="0"/>
                    <a:pt x="31" y="0"/>
                  </a:cubicBezTo>
                  <a:close/>
                </a:path>
              </a:pathLst>
            </a:custGeom>
            <a:solidFill>
              <a:srgbClr val="C9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42"/>
            <p:cNvSpPr/>
            <p:nvPr/>
          </p:nvSpPr>
          <p:spPr>
            <a:xfrm>
              <a:off x="3046200" y="2645075"/>
              <a:ext cx="169900" cy="213050"/>
            </a:xfrm>
            <a:custGeom>
              <a:rect b="b" l="l" r="r" t="t"/>
              <a:pathLst>
                <a:path extrusionOk="0" h="8522" w="6796">
                  <a:moveTo>
                    <a:pt x="2626" y="1"/>
                  </a:moveTo>
                  <a:cubicBezTo>
                    <a:pt x="2520" y="1"/>
                    <a:pt x="2417" y="25"/>
                    <a:pt x="2318" y="78"/>
                  </a:cubicBezTo>
                  <a:cubicBezTo>
                    <a:pt x="1695" y="421"/>
                    <a:pt x="1" y="4850"/>
                    <a:pt x="79" y="6342"/>
                  </a:cubicBezTo>
                  <a:lnTo>
                    <a:pt x="4340" y="8521"/>
                  </a:lnTo>
                  <a:lnTo>
                    <a:pt x="4900" y="7555"/>
                  </a:lnTo>
                  <a:cubicBezTo>
                    <a:pt x="5863" y="6980"/>
                    <a:pt x="6452" y="5551"/>
                    <a:pt x="6795" y="4477"/>
                  </a:cubicBezTo>
                  <a:lnTo>
                    <a:pt x="6049" y="4260"/>
                  </a:lnTo>
                  <a:cubicBezTo>
                    <a:pt x="6049" y="4260"/>
                    <a:pt x="4034" y="1"/>
                    <a:pt x="2626"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42"/>
            <p:cNvSpPr/>
            <p:nvPr/>
          </p:nvSpPr>
          <p:spPr>
            <a:xfrm>
              <a:off x="3084725" y="2694025"/>
              <a:ext cx="129800" cy="114000"/>
            </a:xfrm>
            <a:custGeom>
              <a:rect b="b" l="l" r="r" t="t"/>
              <a:pathLst>
                <a:path extrusionOk="0" h="4560" w="5192">
                  <a:moveTo>
                    <a:pt x="1740" y="0"/>
                  </a:moveTo>
                  <a:cubicBezTo>
                    <a:pt x="1740" y="0"/>
                    <a:pt x="1" y="981"/>
                    <a:pt x="46" y="2690"/>
                  </a:cubicBezTo>
                  <a:cubicBezTo>
                    <a:pt x="77" y="3817"/>
                    <a:pt x="1186" y="4560"/>
                    <a:pt x="2185" y="4560"/>
                  </a:cubicBezTo>
                  <a:cubicBezTo>
                    <a:pt x="2718" y="4560"/>
                    <a:pt x="3220" y="4349"/>
                    <a:pt x="3512" y="3873"/>
                  </a:cubicBezTo>
                  <a:cubicBezTo>
                    <a:pt x="4337" y="2504"/>
                    <a:pt x="5191" y="500"/>
                    <a:pt x="1740" y="0"/>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42"/>
            <p:cNvSpPr/>
            <p:nvPr/>
          </p:nvSpPr>
          <p:spPr>
            <a:xfrm>
              <a:off x="3035400" y="2800000"/>
              <a:ext cx="130975" cy="81300"/>
            </a:xfrm>
            <a:custGeom>
              <a:rect b="b" l="l" r="r" t="t"/>
              <a:pathLst>
                <a:path extrusionOk="0" h="3252" w="5239">
                  <a:moveTo>
                    <a:pt x="544" y="0"/>
                  </a:moveTo>
                  <a:cubicBezTo>
                    <a:pt x="376" y="0"/>
                    <a:pt x="221" y="125"/>
                    <a:pt x="187" y="302"/>
                  </a:cubicBezTo>
                  <a:lnTo>
                    <a:pt x="30" y="1097"/>
                  </a:lnTo>
                  <a:cubicBezTo>
                    <a:pt x="0" y="1265"/>
                    <a:pt x="93" y="1436"/>
                    <a:pt x="261" y="1500"/>
                  </a:cubicBezTo>
                  <a:lnTo>
                    <a:pt x="4694" y="3223"/>
                  </a:lnTo>
                  <a:cubicBezTo>
                    <a:pt x="4741" y="3242"/>
                    <a:pt x="4788" y="3251"/>
                    <a:pt x="4834" y="3251"/>
                  </a:cubicBezTo>
                  <a:cubicBezTo>
                    <a:pt x="5017" y="3251"/>
                    <a:pt x="5178" y="3113"/>
                    <a:pt x="5190" y="2914"/>
                  </a:cubicBezTo>
                  <a:lnTo>
                    <a:pt x="5239" y="2354"/>
                  </a:lnTo>
                  <a:cubicBezTo>
                    <a:pt x="5239" y="2197"/>
                    <a:pt x="5160" y="2059"/>
                    <a:pt x="5019" y="1996"/>
                  </a:cubicBezTo>
                  <a:lnTo>
                    <a:pt x="698" y="37"/>
                  </a:lnTo>
                  <a:cubicBezTo>
                    <a:pt x="647" y="12"/>
                    <a:pt x="595" y="0"/>
                    <a:pt x="54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42"/>
            <p:cNvSpPr/>
            <p:nvPr/>
          </p:nvSpPr>
          <p:spPr>
            <a:xfrm>
              <a:off x="3051250" y="2800175"/>
              <a:ext cx="25" cy="25"/>
            </a:xfrm>
            <a:custGeom>
              <a:rect b="b" l="l" r="r" t="t"/>
              <a:pathLst>
                <a:path extrusionOk="0" h="1" w="1">
                  <a:moveTo>
                    <a:pt x="0" y="0"/>
                  </a:moveTo>
                  <a:lnTo>
                    <a:pt x="0" y="0"/>
                  </a:ln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42"/>
            <p:cNvSpPr/>
            <p:nvPr/>
          </p:nvSpPr>
          <p:spPr>
            <a:xfrm>
              <a:off x="3159725" y="2849150"/>
              <a:ext cx="1150" cy="750"/>
            </a:xfrm>
            <a:custGeom>
              <a:rect b="b" l="l" r="r" t="t"/>
              <a:pathLst>
                <a:path extrusionOk="0" h="30" w="46">
                  <a:moveTo>
                    <a:pt x="1" y="0"/>
                  </a:moveTo>
                  <a:lnTo>
                    <a:pt x="1" y="0"/>
                  </a:lnTo>
                  <a:lnTo>
                    <a:pt x="46" y="30"/>
                  </a:lnTo>
                  <a:lnTo>
                    <a:pt x="46" y="30"/>
                  </a:lnTo>
                  <a:lnTo>
                    <a:pt x="46" y="30"/>
                  </a:lnTo>
                  <a:close/>
                </a:path>
              </a:pathLst>
            </a:custGeom>
            <a:solidFill>
              <a:srgbClr val="CE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42"/>
            <p:cNvSpPr/>
            <p:nvPr/>
          </p:nvSpPr>
          <p:spPr>
            <a:xfrm>
              <a:off x="3051250" y="2800175"/>
              <a:ext cx="7475" cy="3475"/>
            </a:xfrm>
            <a:custGeom>
              <a:rect b="b" l="l" r="r" t="t"/>
              <a:pathLst>
                <a:path extrusionOk="0" h="139" w="299">
                  <a:moveTo>
                    <a:pt x="0" y="0"/>
                  </a:moveTo>
                  <a:cubicBezTo>
                    <a:pt x="19" y="15"/>
                    <a:pt x="49" y="15"/>
                    <a:pt x="64" y="30"/>
                  </a:cubicBezTo>
                  <a:lnTo>
                    <a:pt x="299" y="138"/>
                  </a:lnTo>
                  <a:lnTo>
                    <a:pt x="299" y="138"/>
                  </a:lnTo>
                  <a:lnTo>
                    <a:pt x="64" y="30"/>
                  </a:lnTo>
                  <a:cubicBezTo>
                    <a:pt x="49" y="15"/>
                    <a:pt x="19" y="15"/>
                    <a:pt x="0" y="0"/>
                  </a:cubicBez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42"/>
            <p:cNvSpPr/>
            <p:nvPr/>
          </p:nvSpPr>
          <p:spPr>
            <a:xfrm>
              <a:off x="3160850" y="2849875"/>
              <a:ext cx="500" cy="25"/>
            </a:xfrm>
            <a:custGeom>
              <a:rect b="b" l="l" r="r" t="t"/>
              <a:pathLst>
                <a:path extrusionOk="0" h="1" w="20">
                  <a:moveTo>
                    <a:pt x="19" y="1"/>
                  </a:moveTo>
                  <a:lnTo>
                    <a:pt x="19" y="1"/>
                  </a:lnTo>
                  <a:lnTo>
                    <a:pt x="19" y="1"/>
                  </a:lnTo>
                  <a:close/>
                  <a:moveTo>
                    <a:pt x="19" y="1"/>
                  </a:moveTo>
                  <a:lnTo>
                    <a:pt x="19" y="1"/>
                  </a:lnTo>
                  <a:lnTo>
                    <a:pt x="19" y="1"/>
                  </a:lnTo>
                  <a:close/>
                  <a:moveTo>
                    <a:pt x="19" y="1"/>
                  </a:moveTo>
                  <a:lnTo>
                    <a:pt x="19" y="1"/>
                  </a:lnTo>
                  <a:lnTo>
                    <a:pt x="19" y="1"/>
                  </a:lnTo>
                  <a:close/>
                  <a:moveTo>
                    <a:pt x="1" y="1"/>
                  </a:moveTo>
                  <a:lnTo>
                    <a:pt x="19" y="1"/>
                  </a:lnTo>
                  <a:lnTo>
                    <a:pt x="1" y="1"/>
                  </a:lnTo>
                  <a:close/>
                  <a:moveTo>
                    <a:pt x="1" y="1"/>
                  </a:moveTo>
                  <a:lnTo>
                    <a:pt x="1" y="1"/>
                  </a:lnTo>
                  <a:close/>
                </a:path>
              </a:pathLst>
            </a:custGeom>
            <a:solidFill>
              <a:srgbClr val="CE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42"/>
            <p:cNvSpPr/>
            <p:nvPr/>
          </p:nvSpPr>
          <p:spPr>
            <a:xfrm>
              <a:off x="3041925" y="2800175"/>
              <a:ext cx="123625" cy="55250"/>
            </a:xfrm>
            <a:custGeom>
              <a:rect b="b" l="l" r="r" t="t"/>
              <a:pathLst>
                <a:path extrusionOk="0" h="2210" w="4945">
                  <a:moveTo>
                    <a:pt x="280" y="0"/>
                  </a:moveTo>
                  <a:cubicBezTo>
                    <a:pt x="172" y="0"/>
                    <a:pt x="79" y="45"/>
                    <a:pt x="0" y="123"/>
                  </a:cubicBezTo>
                  <a:cubicBezTo>
                    <a:pt x="19" y="265"/>
                    <a:pt x="94" y="388"/>
                    <a:pt x="235" y="452"/>
                  </a:cubicBezTo>
                  <a:lnTo>
                    <a:pt x="702" y="623"/>
                  </a:lnTo>
                  <a:cubicBezTo>
                    <a:pt x="672" y="511"/>
                    <a:pt x="672" y="403"/>
                    <a:pt x="672" y="280"/>
                  </a:cubicBezTo>
                  <a:lnTo>
                    <a:pt x="672" y="138"/>
                  </a:lnTo>
                  <a:lnTo>
                    <a:pt x="437" y="30"/>
                  </a:lnTo>
                  <a:cubicBezTo>
                    <a:pt x="422" y="15"/>
                    <a:pt x="392" y="15"/>
                    <a:pt x="373" y="0"/>
                  </a:cubicBezTo>
                  <a:close/>
                  <a:moveTo>
                    <a:pt x="3358" y="1351"/>
                  </a:moveTo>
                  <a:cubicBezTo>
                    <a:pt x="3284" y="1429"/>
                    <a:pt x="3191" y="1508"/>
                    <a:pt x="3097" y="1571"/>
                  </a:cubicBezTo>
                  <a:lnTo>
                    <a:pt x="3732" y="1817"/>
                  </a:lnTo>
                  <a:lnTo>
                    <a:pt x="3750" y="1787"/>
                  </a:lnTo>
                  <a:cubicBezTo>
                    <a:pt x="3750" y="1773"/>
                    <a:pt x="3765" y="1773"/>
                    <a:pt x="3780" y="1773"/>
                  </a:cubicBezTo>
                  <a:cubicBezTo>
                    <a:pt x="3795" y="1773"/>
                    <a:pt x="3810" y="1787"/>
                    <a:pt x="3810" y="1802"/>
                  </a:cubicBezTo>
                  <a:lnTo>
                    <a:pt x="3795" y="1836"/>
                  </a:lnTo>
                  <a:lnTo>
                    <a:pt x="4683" y="2175"/>
                  </a:lnTo>
                  <a:cubicBezTo>
                    <a:pt x="4713" y="2190"/>
                    <a:pt x="4758" y="2209"/>
                    <a:pt x="4806" y="2209"/>
                  </a:cubicBezTo>
                  <a:cubicBezTo>
                    <a:pt x="4851" y="2209"/>
                    <a:pt x="4899" y="2190"/>
                    <a:pt x="4944" y="2175"/>
                  </a:cubicBezTo>
                  <a:cubicBezTo>
                    <a:pt x="4914" y="2097"/>
                    <a:pt x="4851" y="2037"/>
                    <a:pt x="4776" y="1989"/>
                  </a:cubicBezTo>
                  <a:lnTo>
                    <a:pt x="4758" y="1989"/>
                  </a:lnTo>
                  <a:lnTo>
                    <a:pt x="4713" y="1959"/>
                  </a:lnTo>
                  <a:lnTo>
                    <a:pt x="3358" y="1351"/>
                  </a:ln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42"/>
            <p:cNvSpPr/>
            <p:nvPr/>
          </p:nvSpPr>
          <p:spPr>
            <a:xfrm>
              <a:off x="3054050" y="2815750"/>
              <a:ext cx="5425" cy="17100"/>
            </a:xfrm>
            <a:custGeom>
              <a:rect b="b" l="l" r="r" t="t"/>
              <a:pathLst>
                <a:path extrusionOk="0" h="684" w="217">
                  <a:moveTo>
                    <a:pt x="187" y="0"/>
                  </a:moveTo>
                  <a:cubicBezTo>
                    <a:pt x="168" y="0"/>
                    <a:pt x="153" y="15"/>
                    <a:pt x="153" y="30"/>
                  </a:cubicBezTo>
                  <a:lnTo>
                    <a:pt x="15" y="635"/>
                  </a:lnTo>
                  <a:cubicBezTo>
                    <a:pt x="0" y="653"/>
                    <a:pt x="15" y="668"/>
                    <a:pt x="30" y="683"/>
                  </a:cubicBezTo>
                  <a:lnTo>
                    <a:pt x="45" y="683"/>
                  </a:lnTo>
                  <a:cubicBezTo>
                    <a:pt x="60" y="683"/>
                    <a:pt x="60" y="668"/>
                    <a:pt x="75" y="653"/>
                  </a:cubicBezTo>
                  <a:lnTo>
                    <a:pt x="217" y="45"/>
                  </a:lnTo>
                  <a:cubicBezTo>
                    <a:pt x="217" y="30"/>
                    <a:pt x="202" y="0"/>
                    <a:pt x="187" y="0"/>
                  </a:cubicBez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42"/>
            <p:cNvSpPr/>
            <p:nvPr/>
          </p:nvSpPr>
          <p:spPr>
            <a:xfrm>
              <a:off x="3073450" y="2838600"/>
              <a:ext cx="1150" cy="1225"/>
            </a:xfrm>
            <a:custGeom>
              <a:rect b="b" l="l" r="r" t="t"/>
              <a:pathLst>
                <a:path extrusionOk="0" h="49" w="46">
                  <a:moveTo>
                    <a:pt x="0" y="0"/>
                  </a:moveTo>
                  <a:cubicBezTo>
                    <a:pt x="0" y="34"/>
                    <a:pt x="0" y="49"/>
                    <a:pt x="15" y="49"/>
                  </a:cubicBezTo>
                  <a:lnTo>
                    <a:pt x="30" y="49"/>
                  </a:lnTo>
                  <a:cubicBezTo>
                    <a:pt x="45" y="49"/>
                    <a:pt x="45" y="49"/>
                    <a:pt x="45" y="34"/>
                  </a:cubicBezTo>
                  <a:cubicBezTo>
                    <a:pt x="30" y="19"/>
                    <a:pt x="15" y="19"/>
                    <a:pt x="0" y="0"/>
                  </a:cubicBez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42"/>
            <p:cNvSpPr/>
            <p:nvPr/>
          </p:nvSpPr>
          <p:spPr>
            <a:xfrm>
              <a:off x="3112725" y="2840550"/>
              <a:ext cx="4675" cy="13275"/>
            </a:xfrm>
            <a:custGeom>
              <a:rect b="b" l="l" r="r" t="t"/>
              <a:pathLst>
                <a:path extrusionOk="0" h="531" w="187">
                  <a:moveTo>
                    <a:pt x="187" y="1"/>
                  </a:moveTo>
                  <a:lnTo>
                    <a:pt x="187" y="1"/>
                  </a:lnTo>
                  <a:cubicBezTo>
                    <a:pt x="153" y="16"/>
                    <a:pt x="138" y="34"/>
                    <a:pt x="109" y="34"/>
                  </a:cubicBezTo>
                  <a:lnTo>
                    <a:pt x="0" y="501"/>
                  </a:lnTo>
                  <a:cubicBezTo>
                    <a:pt x="0" y="516"/>
                    <a:pt x="15" y="531"/>
                    <a:pt x="30" y="531"/>
                  </a:cubicBezTo>
                  <a:cubicBezTo>
                    <a:pt x="45" y="531"/>
                    <a:pt x="60" y="531"/>
                    <a:pt x="60" y="516"/>
                  </a:cubicBezTo>
                  <a:lnTo>
                    <a:pt x="187" y="1"/>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42"/>
            <p:cNvSpPr/>
            <p:nvPr/>
          </p:nvSpPr>
          <p:spPr>
            <a:xfrm>
              <a:off x="3131750" y="2845600"/>
              <a:ext cx="5050" cy="15600"/>
            </a:xfrm>
            <a:custGeom>
              <a:rect b="b" l="l" r="r" t="t"/>
              <a:pathLst>
                <a:path extrusionOk="0" h="624" w="202">
                  <a:moveTo>
                    <a:pt x="139" y="0"/>
                  </a:moveTo>
                  <a:lnTo>
                    <a:pt x="15" y="594"/>
                  </a:lnTo>
                  <a:cubicBezTo>
                    <a:pt x="0" y="608"/>
                    <a:pt x="15" y="623"/>
                    <a:pt x="30" y="623"/>
                  </a:cubicBezTo>
                  <a:cubicBezTo>
                    <a:pt x="45" y="623"/>
                    <a:pt x="64" y="623"/>
                    <a:pt x="64" y="608"/>
                  </a:cubicBezTo>
                  <a:lnTo>
                    <a:pt x="202" y="19"/>
                  </a:lnTo>
                  <a:lnTo>
                    <a:pt x="139" y="0"/>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42"/>
            <p:cNvSpPr/>
            <p:nvPr/>
          </p:nvSpPr>
          <p:spPr>
            <a:xfrm>
              <a:off x="3135200" y="2844475"/>
              <a:ext cx="1975" cy="1600"/>
            </a:xfrm>
            <a:custGeom>
              <a:rect b="b" l="l" r="r" t="t"/>
              <a:pathLst>
                <a:path extrusionOk="0" h="64" w="79">
                  <a:moveTo>
                    <a:pt x="49" y="1"/>
                  </a:moveTo>
                  <a:cubicBezTo>
                    <a:pt x="34" y="1"/>
                    <a:pt x="19" y="1"/>
                    <a:pt x="19" y="15"/>
                  </a:cubicBezTo>
                  <a:lnTo>
                    <a:pt x="1" y="45"/>
                  </a:lnTo>
                  <a:lnTo>
                    <a:pt x="64" y="64"/>
                  </a:lnTo>
                  <a:lnTo>
                    <a:pt x="79" y="30"/>
                  </a:lnTo>
                  <a:cubicBezTo>
                    <a:pt x="79" y="15"/>
                    <a:pt x="64" y="1"/>
                    <a:pt x="49" y="1"/>
                  </a:cubicBezTo>
                  <a:close/>
                </a:path>
              </a:pathLst>
            </a:custGeom>
            <a:solidFill>
              <a:srgbClr val="79B6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42"/>
            <p:cNvSpPr/>
            <p:nvPr/>
          </p:nvSpPr>
          <p:spPr>
            <a:xfrm>
              <a:off x="3052825" y="2545975"/>
              <a:ext cx="229325" cy="300375"/>
            </a:xfrm>
            <a:custGeom>
              <a:rect b="b" l="l" r="r" t="t"/>
              <a:pathLst>
                <a:path extrusionOk="0" h="12015" w="9173">
                  <a:moveTo>
                    <a:pt x="6501" y="1"/>
                  </a:moveTo>
                  <a:lnTo>
                    <a:pt x="497" y="9515"/>
                  </a:lnTo>
                  <a:cubicBezTo>
                    <a:pt x="1" y="10306"/>
                    <a:pt x="202" y="11317"/>
                    <a:pt x="934" y="11784"/>
                  </a:cubicBezTo>
                  <a:cubicBezTo>
                    <a:pt x="1183" y="11940"/>
                    <a:pt x="1461" y="12014"/>
                    <a:pt x="1739" y="12014"/>
                  </a:cubicBezTo>
                  <a:cubicBezTo>
                    <a:pt x="2291" y="12014"/>
                    <a:pt x="2842" y="11721"/>
                    <a:pt x="3172" y="11194"/>
                  </a:cubicBezTo>
                  <a:lnTo>
                    <a:pt x="9172" y="1680"/>
                  </a:lnTo>
                  <a:lnTo>
                    <a:pt x="6501"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42"/>
            <p:cNvSpPr/>
            <p:nvPr/>
          </p:nvSpPr>
          <p:spPr>
            <a:xfrm>
              <a:off x="3067200" y="2548325"/>
              <a:ext cx="210275" cy="279500"/>
            </a:xfrm>
            <a:custGeom>
              <a:rect b="b" l="l" r="r" t="t"/>
              <a:pathLst>
                <a:path extrusionOk="0" h="11180" w="8411">
                  <a:moveTo>
                    <a:pt x="6079" y="0"/>
                  </a:moveTo>
                  <a:lnTo>
                    <a:pt x="467" y="8906"/>
                  </a:lnTo>
                  <a:cubicBezTo>
                    <a:pt x="0" y="9653"/>
                    <a:pt x="142" y="10570"/>
                    <a:pt x="795" y="10992"/>
                  </a:cubicBezTo>
                  <a:cubicBezTo>
                    <a:pt x="997" y="11119"/>
                    <a:pt x="1224" y="11180"/>
                    <a:pt x="1456" y="11180"/>
                  </a:cubicBezTo>
                  <a:cubicBezTo>
                    <a:pt x="1958" y="11180"/>
                    <a:pt x="2480" y="10895"/>
                    <a:pt x="2799" y="10384"/>
                  </a:cubicBezTo>
                  <a:lnTo>
                    <a:pt x="8411" y="1478"/>
                  </a:lnTo>
                  <a:lnTo>
                    <a:pt x="6079"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42"/>
            <p:cNvSpPr/>
            <p:nvPr/>
          </p:nvSpPr>
          <p:spPr>
            <a:xfrm>
              <a:off x="3180725" y="2588700"/>
              <a:ext cx="7400" cy="11325"/>
            </a:xfrm>
            <a:custGeom>
              <a:rect b="b" l="l" r="r" t="t"/>
              <a:pathLst>
                <a:path extrusionOk="0" h="453" w="296">
                  <a:moveTo>
                    <a:pt x="295" y="1"/>
                  </a:moveTo>
                  <a:lnTo>
                    <a:pt x="0" y="452"/>
                  </a:lnTo>
                  <a:lnTo>
                    <a:pt x="15" y="452"/>
                  </a:lnTo>
                  <a:lnTo>
                    <a:pt x="295" y="1"/>
                  </a:lnTo>
                  <a:close/>
                </a:path>
              </a:pathLst>
            </a:custGeom>
            <a:solidFill>
              <a:srgbClr val="D7E3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42"/>
            <p:cNvSpPr/>
            <p:nvPr/>
          </p:nvSpPr>
          <p:spPr>
            <a:xfrm>
              <a:off x="3181100" y="2588700"/>
              <a:ext cx="73525" cy="54025"/>
            </a:xfrm>
            <a:custGeom>
              <a:rect b="b" l="l" r="r" t="t"/>
              <a:pathLst>
                <a:path extrusionOk="0" h="2161" w="2941">
                  <a:moveTo>
                    <a:pt x="280" y="1"/>
                  </a:moveTo>
                  <a:lnTo>
                    <a:pt x="0" y="452"/>
                  </a:lnTo>
                  <a:lnTo>
                    <a:pt x="157" y="545"/>
                  </a:lnTo>
                  <a:lnTo>
                    <a:pt x="437" y="109"/>
                  </a:lnTo>
                  <a:lnTo>
                    <a:pt x="280" y="1"/>
                  </a:lnTo>
                  <a:close/>
                  <a:moveTo>
                    <a:pt x="2769" y="1601"/>
                  </a:moveTo>
                  <a:lnTo>
                    <a:pt x="2489" y="2053"/>
                  </a:lnTo>
                  <a:lnTo>
                    <a:pt x="2642" y="2161"/>
                  </a:lnTo>
                  <a:lnTo>
                    <a:pt x="2940" y="1713"/>
                  </a:lnTo>
                  <a:lnTo>
                    <a:pt x="2769" y="1601"/>
                  </a:lnTo>
                  <a:close/>
                </a:path>
              </a:pathLst>
            </a:custGeom>
            <a:solidFill>
              <a:srgbClr val="CFD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42"/>
            <p:cNvSpPr/>
            <p:nvPr/>
          </p:nvSpPr>
          <p:spPr>
            <a:xfrm>
              <a:off x="3185000" y="2591400"/>
              <a:ext cx="65325" cy="48625"/>
            </a:xfrm>
            <a:custGeom>
              <a:rect b="b" l="l" r="r" t="t"/>
              <a:pathLst>
                <a:path extrusionOk="0" h="1945" w="2613">
                  <a:moveTo>
                    <a:pt x="281" y="1"/>
                  </a:moveTo>
                  <a:lnTo>
                    <a:pt x="1" y="437"/>
                  </a:lnTo>
                  <a:lnTo>
                    <a:pt x="2333" y="1945"/>
                  </a:lnTo>
                  <a:lnTo>
                    <a:pt x="2613" y="1493"/>
                  </a:lnTo>
                  <a:lnTo>
                    <a:pt x="281" y="1"/>
                  </a:lnTo>
                  <a:close/>
                </a:path>
              </a:pathLst>
            </a:custGeom>
            <a:solidFill>
              <a:srgbClr val="CFD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42"/>
            <p:cNvSpPr/>
            <p:nvPr/>
          </p:nvSpPr>
          <p:spPr>
            <a:xfrm>
              <a:off x="3066825" y="2612400"/>
              <a:ext cx="168675" cy="216950"/>
            </a:xfrm>
            <a:custGeom>
              <a:rect b="b" l="l" r="r" t="t"/>
              <a:pathLst>
                <a:path extrusionOk="0" h="8678" w="6747">
                  <a:moveTo>
                    <a:pt x="4620" y="0"/>
                  </a:moveTo>
                  <a:lnTo>
                    <a:pt x="344" y="6780"/>
                  </a:lnTo>
                  <a:cubicBezTo>
                    <a:pt x="1" y="7340"/>
                    <a:pt x="187" y="8101"/>
                    <a:pt x="777" y="8474"/>
                  </a:cubicBezTo>
                  <a:cubicBezTo>
                    <a:pt x="996" y="8612"/>
                    <a:pt x="1239" y="8678"/>
                    <a:pt x="1476" y="8678"/>
                  </a:cubicBezTo>
                  <a:cubicBezTo>
                    <a:pt x="1878" y="8678"/>
                    <a:pt x="2264" y="8487"/>
                    <a:pt x="2489" y="8134"/>
                  </a:cubicBezTo>
                  <a:lnTo>
                    <a:pt x="6747" y="1355"/>
                  </a:lnTo>
                  <a:lnTo>
                    <a:pt x="4620" y="0"/>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42"/>
            <p:cNvSpPr/>
            <p:nvPr/>
          </p:nvSpPr>
          <p:spPr>
            <a:xfrm>
              <a:off x="3069150" y="2789250"/>
              <a:ext cx="11325" cy="30350"/>
            </a:xfrm>
            <a:custGeom>
              <a:rect b="b" l="l" r="r" t="t"/>
              <a:pathLst>
                <a:path extrusionOk="0" h="1214" w="453">
                  <a:moveTo>
                    <a:pt x="124" y="1"/>
                  </a:moveTo>
                  <a:cubicBezTo>
                    <a:pt x="1" y="422"/>
                    <a:pt x="124" y="889"/>
                    <a:pt x="452" y="1213"/>
                  </a:cubicBezTo>
                  <a:cubicBezTo>
                    <a:pt x="124" y="889"/>
                    <a:pt x="1" y="422"/>
                    <a:pt x="124" y="1"/>
                  </a:cubicBez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42"/>
            <p:cNvSpPr/>
            <p:nvPr/>
          </p:nvSpPr>
          <p:spPr>
            <a:xfrm>
              <a:off x="3072225" y="2612400"/>
              <a:ext cx="163275" cy="176875"/>
            </a:xfrm>
            <a:custGeom>
              <a:rect b="b" l="l" r="r" t="t"/>
              <a:pathLst>
                <a:path extrusionOk="0" h="7075" w="6531">
                  <a:moveTo>
                    <a:pt x="2770" y="2597"/>
                  </a:moveTo>
                  <a:lnTo>
                    <a:pt x="2770" y="2597"/>
                  </a:lnTo>
                  <a:lnTo>
                    <a:pt x="128" y="6780"/>
                  </a:lnTo>
                  <a:cubicBezTo>
                    <a:pt x="64" y="6873"/>
                    <a:pt x="35" y="6981"/>
                    <a:pt x="1" y="7075"/>
                  </a:cubicBezTo>
                  <a:lnTo>
                    <a:pt x="1" y="7075"/>
                  </a:lnTo>
                  <a:cubicBezTo>
                    <a:pt x="35" y="6981"/>
                    <a:pt x="64" y="6873"/>
                    <a:pt x="128" y="6780"/>
                  </a:cubicBezTo>
                  <a:lnTo>
                    <a:pt x="2770" y="2597"/>
                  </a:lnTo>
                  <a:close/>
                  <a:moveTo>
                    <a:pt x="2911" y="2381"/>
                  </a:moveTo>
                  <a:lnTo>
                    <a:pt x="2911" y="2381"/>
                  </a:lnTo>
                  <a:lnTo>
                    <a:pt x="2911" y="2381"/>
                  </a:lnTo>
                  <a:lnTo>
                    <a:pt x="2911" y="2381"/>
                  </a:lnTo>
                  <a:lnTo>
                    <a:pt x="2911" y="2381"/>
                  </a:lnTo>
                  <a:close/>
                  <a:moveTo>
                    <a:pt x="6344" y="1232"/>
                  </a:moveTo>
                  <a:lnTo>
                    <a:pt x="6344" y="1232"/>
                  </a:lnTo>
                  <a:lnTo>
                    <a:pt x="6531" y="1340"/>
                  </a:lnTo>
                  <a:lnTo>
                    <a:pt x="6344" y="1232"/>
                  </a:lnTo>
                  <a:close/>
                  <a:moveTo>
                    <a:pt x="4404" y="0"/>
                  </a:moveTo>
                  <a:lnTo>
                    <a:pt x="4061" y="545"/>
                  </a:lnTo>
                  <a:lnTo>
                    <a:pt x="4061" y="545"/>
                  </a:ln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42"/>
            <p:cNvSpPr/>
            <p:nvPr/>
          </p:nvSpPr>
          <p:spPr>
            <a:xfrm>
              <a:off x="3103775" y="2821525"/>
              <a:ext cx="20250" cy="7775"/>
            </a:xfrm>
            <a:custGeom>
              <a:rect b="b" l="l" r="r" t="t"/>
              <a:pathLst>
                <a:path extrusionOk="0" h="311" w="810">
                  <a:moveTo>
                    <a:pt x="810" y="1"/>
                  </a:moveTo>
                  <a:lnTo>
                    <a:pt x="810" y="1"/>
                  </a:lnTo>
                  <a:cubicBezTo>
                    <a:pt x="590" y="202"/>
                    <a:pt x="295" y="310"/>
                    <a:pt x="0" y="310"/>
                  </a:cubicBezTo>
                  <a:lnTo>
                    <a:pt x="0" y="310"/>
                  </a:lnTo>
                  <a:cubicBezTo>
                    <a:pt x="295" y="310"/>
                    <a:pt x="590" y="202"/>
                    <a:pt x="810" y="1"/>
                  </a:cubicBez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42"/>
            <p:cNvSpPr/>
            <p:nvPr/>
          </p:nvSpPr>
          <p:spPr>
            <a:xfrm>
              <a:off x="3124000" y="2646250"/>
              <a:ext cx="111500" cy="175300"/>
            </a:xfrm>
            <a:custGeom>
              <a:rect b="b" l="l" r="r" t="t"/>
              <a:pathLst>
                <a:path extrusionOk="0" h="7012" w="4460">
                  <a:moveTo>
                    <a:pt x="1616" y="4508"/>
                  </a:moveTo>
                  <a:lnTo>
                    <a:pt x="202" y="6780"/>
                  </a:lnTo>
                  <a:cubicBezTo>
                    <a:pt x="139" y="6855"/>
                    <a:pt x="75" y="6933"/>
                    <a:pt x="1" y="7012"/>
                  </a:cubicBezTo>
                  <a:lnTo>
                    <a:pt x="1" y="7012"/>
                  </a:lnTo>
                  <a:cubicBezTo>
                    <a:pt x="75" y="6933"/>
                    <a:pt x="139" y="6855"/>
                    <a:pt x="202" y="6780"/>
                  </a:cubicBezTo>
                  <a:lnTo>
                    <a:pt x="1616" y="4508"/>
                  </a:lnTo>
                  <a:lnTo>
                    <a:pt x="1616" y="4508"/>
                  </a:lnTo>
                  <a:close/>
                  <a:moveTo>
                    <a:pt x="1725" y="4336"/>
                  </a:moveTo>
                  <a:lnTo>
                    <a:pt x="1725" y="4336"/>
                  </a:lnTo>
                  <a:lnTo>
                    <a:pt x="1725" y="4336"/>
                  </a:lnTo>
                  <a:lnTo>
                    <a:pt x="1725" y="4336"/>
                  </a:lnTo>
                  <a:lnTo>
                    <a:pt x="1725" y="4336"/>
                  </a:lnTo>
                  <a:close/>
                  <a:moveTo>
                    <a:pt x="4460" y="1"/>
                  </a:moveTo>
                  <a:lnTo>
                    <a:pt x="3575" y="1415"/>
                  </a:lnTo>
                  <a:lnTo>
                    <a:pt x="3575" y="1415"/>
                  </a:ln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42"/>
            <p:cNvSpPr/>
            <p:nvPr/>
          </p:nvSpPr>
          <p:spPr>
            <a:xfrm>
              <a:off x="3069150" y="2612400"/>
              <a:ext cx="166350" cy="216900"/>
            </a:xfrm>
            <a:custGeom>
              <a:rect b="b" l="l" r="r" t="t"/>
              <a:pathLst>
                <a:path extrusionOk="0" h="8676" w="6654">
                  <a:moveTo>
                    <a:pt x="4527" y="0"/>
                  </a:moveTo>
                  <a:lnTo>
                    <a:pt x="4184" y="545"/>
                  </a:lnTo>
                  <a:cubicBezTo>
                    <a:pt x="4262" y="560"/>
                    <a:pt x="4340" y="579"/>
                    <a:pt x="4415" y="609"/>
                  </a:cubicBezTo>
                  <a:lnTo>
                    <a:pt x="4728" y="127"/>
                  </a:lnTo>
                  <a:lnTo>
                    <a:pt x="4527" y="0"/>
                  </a:lnTo>
                  <a:close/>
                  <a:moveTo>
                    <a:pt x="6654" y="1340"/>
                  </a:moveTo>
                  <a:lnTo>
                    <a:pt x="5754" y="2754"/>
                  </a:lnTo>
                  <a:cubicBezTo>
                    <a:pt x="5769" y="2754"/>
                    <a:pt x="5769" y="2754"/>
                    <a:pt x="5769" y="2769"/>
                  </a:cubicBezTo>
                  <a:lnTo>
                    <a:pt x="6654" y="1355"/>
                  </a:lnTo>
                  <a:lnTo>
                    <a:pt x="6654" y="1340"/>
                  </a:lnTo>
                  <a:close/>
                  <a:moveTo>
                    <a:pt x="3295" y="2381"/>
                  </a:moveTo>
                  <a:lnTo>
                    <a:pt x="3295" y="2381"/>
                  </a:lnTo>
                  <a:cubicBezTo>
                    <a:pt x="3157" y="2459"/>
                    <a:pt x="3016" y="2519"/>
                    <a:pt x="2893" y="2597"/>
                  </a:cubicBezTo>
                  <a:lnTo>
                    <a:pt x="251" y="6780"/>
                  </a:lnTo>
                  <a:cubicBezTo>
                    <a:pt x="187" y="6873"/>
                    <a:pt x="158" y="6981"/>
                    <a:pt x="124" y="7075"/>
                  </a:cubicBezTo>
                  <a:cubicBezTo>
                    <a:pt x="1" y="7496"/>
                    <a:pt x="124" y="7963"/>
                    <a:pt x="452" y="8287"/>
                  </a:cubicBezTo>
                  <a:cubicBezTo>
                    <a:pt x="516" y="8351"/>
                    <a:pt x="590" y="8414"/>
                    <a:pt x="684" y="8474"/>
                  </a:cubicBezTo>
                  <a:cubicBezTo>
                    <a:pt x="904" y="8601"/>
                    <a:pt x="1135" y="8675"/>
                    <a:pt x="1385" y="8675"/>
                  </a:cubicBezTo>
                  <a:cubicBezTo>
                    <a:pt x="1680" y="8675"/>
                    <a:pt x="1975" y="8567"/>
                    <a:pt x="2195" y="8366"/>
                  </a:cubicBezTo>
                  <a:cubicBezTo>
                    <a:pt x="2269" y="8287"/>
                    <a:pt x="2333" y="8209"/>
                    <a:pt x="2396" y="8134"/>
                  </a:cubicBezTo>
                  <a:lnTo>
                    <a:pt x="3810" y="5862"/>
                  </a:lnTo>
                  <a:lnTo>
                    <a:pt x="3810" y="5847"/>
                  </a:lnTo>
                  <a:lnTo>
                    <a:pt x="2396" y="8086"/>
                  </a:lnTo>
                  <a:cubicBezTo>
                    <a:pt x="2161" y="8459"/>
                    <a:pt x="1773" y="8660"/>
                    <a:pt x="1385" y="8660"/>
                  </a:cubicBezTo>
                  <a:cubicBezTo>
                    <a:pt x="1184" y="8660"/>
                    <a:pt x="982" y="8601"/>
                    <a:pt x="796" y="8489"/>
                  </a:cubicBezTo>
                  <a:cubicBezTo>
                    <a:pt x="266" y="8164"/>
                    <a:pt x="124" y="7433"/>
                    <a:pt x="467" y="6873"/>
                  </a:cubicBezTo>
                  <a:lnTo>
                    <a:pt x="3295" y="2381"/>
                  </a:lnTo>
                  <a:close/>
                </a:path>
              </a:pathLst>
            </a:custGeom>
            <a:solidFill>
              <a:srgbClr val="EC65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42"/>
            <p:cNvSpPr/>
            <p:nvPr/>
          </p:nvSpPr>
          <p:spPr>
            <a:xfrm>
              <a:off x="3093225" y="2615575"/>
              <a:ext cx="137600" cy="176575"/>
            </a:xfrm>
            <a:custGeom>
              <a:rect b="b" l="l" r="r" t="t"/>
              <a:pathLst>
                <a:path extrusionOk="0" h="7063" w="5504">
                  <a:moveTo>
                    <a:pt x="3765" y="0"/>
                  </a:moveTo>
                  <a:lnTo>
                    <a:pt x="280" y="5519"/>
                  </a:lnTo>
                  <a:cubicBezTo>
                    <a:pt x="0" y="5985"/>
                    <a:pt x="157" y="6589"/>
                    <a:pt x="639" y="6903"/>
                  </a:cubicBezTo>
                  <a:cubicBezTo>
                    <a:pt x="810" y="7011"/>
                    <a:pt x="1002" y="7063"/>
                    <a:pt x="1192" y="7063"/>
                  </a:cubicBezTo>
                  <a:cubicBezTo>
                    <a:pt x="1518" y="7063"/>
                    <a:pt x="1836" y="6909"/>
                    <a:pt x="2023" y="6623"/>
                  </a:cubicBezTo>
                  <a:lnTo>
                    <a:pt x="5504" y="1105"/>
                  </a:lnTo>
                  <a:lnTo>
                    <a:pt x="3765" y="0"/>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42"/>
            <p:cNvSpPr/>
            <p:nvPr/>
          </p:nvSpPr>
          <p:spPr>
            <a:xfrm>
              <a:off x="3178400" y="2654225"/>
              <a:ext cx="8975" cy="7775"/>
            </a:xfrm>
            <a:custGeom>
              <a:rect b="b" l="l" r="r" t="t"/>
              <a:pathLst>
                <a:path extrusionOk="0" h="311" w="359">
                  <a:moveTo>
                    <a:pt x="181" y="1"/>
                  </a:moveTo>
                  <a:cubicBezTo>
                    <a:pt x="128" y="1"/>
                    <a:pt x="77" y="28"/>
                    <a:pt x="45" y="70"/>
                  </a:cubicBezTo>
                  <a:cubicBezTo>
                    <a:pt x="0" y="148"/>
                    <a:pt x="30" y="241"/>
                    <a:pt x="93" y="286"/>
                  </a:cubicBezTo>
                  <a:cubicBezTo>
                    <a:pt x="120" y="303"/>
                    <a:pt x="149" y="310"/>
                    <a:pt x="177" y="310"/>
                  </a:cubicBezTo>
                  <a:cubicBezTo>
                    <a:pt x="230" y="310"/>
                    <a:pt x="280" y="283"/>
                    <a:pt x="310" y="241"/>
                  </a:cubicBezTo>
                  <a:cubicBezTo>
                    <a:pt x="358" y="163"/>
                    <a:pt x="325" y="70"/>
                    <a:pt x="265" y="25"/>
                  </a:cubicBezTo>
                  <a:cubicBezTo>
                    <a:pt x="238" y="8"/>
                    <a:pt x="209" y="1"/>
                    <a:pt x="18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42"/>
            <p:cNvSpPr/>
            <p:nvPr/>
          </p:nvSpPr>
          <p:spPr>
            <a:xfrm>
              <a:off x="3169050" y="2706900"/>
              <a:ext cx="9000" cy="7625"/>
            </a:xfrm>
            <a:custGeom>
              <a:rect b="b" l="l" r="r" t="t"/>
              <a:pathLst>
                <a:path extrusionOk="0" h="305" w="360">
                  <a:moveTo>
                    <a:pt x="190" y="1"/>
                  </a:moveTo>
                  <a:cubicBezTo>
                    <a:pt x="134" y="1"/>
                    <a:pt x="79" y="25"/>
                    <a:pt x="46" y="78"/>
                  </a:cubicBezTo>
                  <a:cubicBezTo>
                    <a:pt x="1" y="138"/>
                    <a:pt x="31" y="231"/>
                    <a:pt x="94" y="280"/>
                  </a:cubicBezTo>
                  <a:cubicBezTo>
                    <a:pt x="123" y="296"/>
                    <a:pt x="154" y="305"/>
                    <a:pt x="184" y="305"/>
                  </a:cubicBezTo>
                  <a:cubicBezTo>
                    <a:pt x="235" y="305"/>
                    <a:pt x="282" y="281"/>
                    <a:pt x="311" y="231"/>
                  </a:cubicBezTo>
                  <a:cubicBezTo>
                    <a:pt x="359" y="157"/>
                    <a:pt x="326" y="63"/>
                    <a:pt x="266" y="15"/>
                  </a:cubicBezTo>
                  <a:cubicBezTo>
                    <a:pt x="241" y="6"/>
                    <a:pt x="215" y="1"/>
                    <a:pt x="19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42"/>
            <p:cNvSpPr/>
            <p:nvPr/>
          </p:nvSpPr>
          <p:spPr>
            <a:xfrm>
              <a:off x="3131000" y="2708975"/>
              <a:ext cx="8900" cy="7525"/>
            </a:xfrm>
            <a:custGeom>
              <a:rect b="b" l="l" r="r" t="t"/>
              <a:pathLst>
                <a:path extrusionOk="0" h="301" w="356">
                  <a:moveTo>
                    <a:pt x="174" y="0"/>
                  </a:moveTo>
                  <a:cubicBezTo>
                    <a:pt x="124" y="0"/>
                    <a:pt x="76" y="24"/>
                    <a:pt x="45" y="74"/>
                  </a:cubicBezTo>
                  <a:cubicBezTo>
                    <a:pt x="1" y="133"/>
                    <a:pt x="16" y="227"/>
                    <a:pt x="94" y="275"/>
                  </a:cubicBezTo>
                  <a:cubicBezTo>
                    <a:pt x="122" y="292"/>
                    <a:pt x="152" y="300"/>
                    <a:pt x="181" y="300"/>
                  </a:cubicBezTo>
                  <a:cubicBezTo>
                    <a:pt x="232" y="300"/>
                    <a:pt x="280" y="276"/>
                    <a:pt x="310" y="227"/>
                  </a:cubicBezTo>
                  <a:cubicBezTo>
                    <a:pt x="355" y="167"/>
                    <a:pt x="325" y="55"/>
                    <a:pt x="262" y="25"/>
                  </a:cubicBezTo>
                  <a:cubicBezTo>
                    <a:pt x="234" y="9"/>
                    <a:pt x="204" y="0"/>
                    <a:pt x="174"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42"/>
            <p:cNvSpPr/>
            <p:nvPr/>
          </p:nvSpPr>
          <p:spPr>
            <a:xfrm>
              <a:off x="3082775" y="2809675"/>
              <a:ext cx="39300" cy="12625"/>
            </a:xfrm>
            <a:custGeom>
              <a:rect b="b" l="l" r="r" t="t"/>
              <a:pathLst>
                <a:path extrusionOk="0" h="505" w="1572">
                  <a:moveTo>
                    <a:pt x="71" y="1"/>
                  </a:moveTo>
                  <a:cubicBezTo>
                    <a:pt x="54" y="1"/>
                    <a:pt x="38" y="8"/>
                    <a:pt x="30" y="23"/>
                  </a:cubicBezTo>
                  <a:cubicBezTo>
                    <a:pt x="1" y="38"/>
                    <a:pt x="1" y="87"/>
                    <a:pt x="30" y="116"/>
                  </a:cubicBezTo>
                  <a:cubicBezTo>
                    <a:pt x="295" y="366"/>
                    <a:pt x="575" y="504"/>
                    <a:pt x="840" y="504"/>
                  </a:cubicBezTo>
                  <a:cubicBezTo>
                    <a:pt x="855" y="504"/>
                    <a:pt x="870" y="490"/>
                    <a:pt x="885" y="490"/>
                  </a:cubicBezTo>
                  <a:cubicBezTo>
                    <a:pt x="1292" y="475"/>
                    <a:pt x="1538" y="195"/>
                    <a:pt x="1557" y="180"/>
                  </a:cubicBezTo>
                  <a:cubicBezTo>
                    <a:pt x="1571" y="150"/>
                    <a:pt x="1571" y="116"/>
                    <a:pt x="1538" y="87"/>
                  </a:cubicBezTo>
                  <a:cubicBezTo>
                    <a:pt x="1525" y="80"/>
                    <a:pt x="1513" y="77"/>
                    <a:pt x="1500" y="77"/>
                  </a:cubicBezTo>
                  <a:cubicBezTo>
                    <a:pt x="1483" y="77"/>
                    <a:pt x="1464" y="84"/>
                    <a:pt x="1445" y="102"/>
                  </a:cubicBezTo>
                  <a:cubicBezTo>
                    <a:pt x="1445" y="102"/>
                    <a:pt x="1228" y="352"/>
                    <a:pt x="885" y="366"/>
                  </a:cubicBezTo>
                  <a:cubicBezTo>
                    <a:pt x="869" y="367"/>
                    <a:pt x="853" y="368"/>
                    <a:pt x="838" y="368"/>
                  </a:cubicBezTo>
                  <a:cubicBezTo>
                    <a:pt x="594" y="368"/>
                    <a:pt x="359" y="258"/>
                    <a:pt x="124" y="23"/>
                  </a:cubicBezTo>
                  <a:cubicBezTo>
                    <a:pt x="109" y="8"/>
                    <a:pt x="89" y="1"/>
                    <a:pt x="7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42"/>
            <p:cNvSpPr/>
            <p:nvPr/>
          </p:nvSpPr>
          <p:spPr>
            <a:xfrm>
              <a:off x="3185000" y="2528575"/>
              <a:ext cx="112725" cy="104000"/>
            </a:xfrm>
            <a:custGeom>
              <a:rect b="b" l="l" r="r" t="t"/>
              <a:pathLst>
                <a:path extrusionOk="0" h="4160" w="4509">
                  <a:moveTo>
                    <a:pt x="1656" y="0"/>
                  </a:moveTo>
                  <a:cubicBezTo>
                    <a:pt x="1496" y="0"/>
                    <a:pt x="1335" y="79"/>
                    <a:pt x="1243" y="230"/>
                  </a:cubicBezTo>
                  <a:lnTo>
                    <a:pt x="139" y="1924"/>
                  </a:lnTo>
                  <a:cubicBezTo>
                    <a:pt x="1" y="2159"/>
                    <a:pt x="61" y="2469"/>
                    <a:pt x="296" y="2607"/>
                  </a:cubicBezTo>
                  <a:lnTo>
                    <a:pt x="2598" y="4085"/>
                  </a:lnTo>
                  <a:cubicBezTo>
                    <a:pt x="2680" y="4135"/>
                    <a:pt x="2771" y="4160"/>
                    <a:pt x="2861" y="4160"/>
                  </a:cubicBezTo>
                  <a:cubicBezTo>
                    <a:pt x="3022" y="4160"/>
                    <a:pt x="3180" y="4080"/>
                    <a:pt x="3281" y="3932"/>
                  </a:cubicBezTo>
                  <a:lnTo>
                    <a:pt x="4370" y="2234"/>
                  </a:lnTo>
                  <a:cubicBezTo>
                    <a:pt x="4508" y="2003"/>
                    <a:pt x="4445" y="1708"/>
                    <a:pt x="4214" y="1551"/>
                  </a:cubicBezTo>
                  <a:lnTo>
                    <a:pt x="1911" y="74"/>
                  </a:lnTo>
                  <a:cubicBezTo>
                    <a:pt x="1834" y="24"/>
                    <a:pt x="1745" y="0"/>
                    <a:pt x="1656" y="0"/>
                  </a:cubicBezTo>
                  <a:close/>
                </a:path>
              </a:pathLst>
            </a:custGeom>
            <a:solidFill>
              <a:srgbClr val="EC60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42"/>
            <p:cNvSpPr/>
            <p:nvPr/>
          </p:nvSpPr>
          <p:spPr>
            <a:xfrm>
              <a:off x="3207950" y="2542175"/>
              <a:ext cx="68400" cy="78075"/>
            </a:xfrm>
            <a:custGeom>
              <a:rect b="b" l="l" r="r" t="t"/>
              <a:pathLst>
                <a:path extrusionOk="0" h="3123" w="2736">
                  <a:moveTo>
                    <a:pt x="1602" y="123"/>
                  </a:moveTo>
                  <a:cubicBezTo>
                    <a:pt x="1631" y="123"/>
                    <a:pt x="1680" y="138"/>
                    <a:pt x="1725" y="153"/>
                  </a:cubicBezTo>
                  <a:lnTo>
                    <a:pt x="2501" y="664"/>
                  </a:lnTo>
                  <a:cubicBezTo>
                    <a:pt x="2549" y="698"/>
                    <a:pt x="2579" y="742"/>
                    <a:pt x="2594" y="806"/>
                  </a:cubicBezTo>
                  <a:cubicBezTo>
                    <a:pt x="2613" y="869"/>
                    <a:pt x="2594" y="914"/>
                    <a:pt x="2564" y="977"/>
                  </a:cubicBezTo>
                  <a:lnTo>
                    <a:pt x="1322" y="2903"/>
                  </a:lnTo>
                  <a:cubicBezTo>
                    <a:pt x="1288" y="2951"/>
                    <a:pt x="1243" y="2981"/>
                    <a:pt x="1180" y="2996"/>
                  </a:cubicBezTo>
                  <a:cubicBezTo>
                    <a:pt x="1163" y="3001"/>
                    <a:pt x="1148" y="3003"/>
                    <a:pt x="1132" y="3003"/>
                  </a:cubicBezTo>
                  <a:cubicBezTo>
                    <a:pt x="1092" y="3003"/>
                    <a:pt x="1054" y="2988"/>
                    <a:pt x="1008" y="2966"/>
                  </a:cubicBezTo>
                  <a:lnTo>
                    <a:pt x="232" y="2470"/>
                  </a:lnTo>
                  <a:cubicBezTo>
                    <a:pt x="187" y="2436"/>
                    <a:pt x="154" y="2391"/>
                    <a:pt x="139" y="2328"/>
                  </a:cubicBezTo>
                  <a:cubicBezTo>
                    <a:pt x="124" y="2268"/>
                    <a:pt x="139" y="2205"/>
                    <a:pt x="169" y="2156"/>
                  </a:cubicBezTo>
                  <a:lnTo>
                    <a:pt x="1400" y="231"/>
                  </a:lnTo>
                  <a:cubicBezTo>
                    <a:pt x="1445" y="168"/>
                    <a:pt x="1523" y="123"/>
                    <a:pt x="1602" y="123"/>
                  </a:cubicBezTo>
                  <a:close/>
                  <a:moveTo>
                    <a:pt x="1590" y="1"/>
                  </a:moveTo>
                  <a:cubicBezTo>
                    <a:pt x="1475" y="1"/>
                    <a:pt x="1366" y="59"/>
                    <a:pt x="1307" y="168"/>
                  </a:cubicBezTo>
                  <a:lnTo>
                    <a:pt x="61" y="2082"/>
                  </a:lnTo>
                  <a:cubicBezTo>
                    <a:pt x="16" y="2175"/>
                    <a:pt x="1" y="2268"/>
                    <a:pt x="16" y="2343"/>
                  </a:cubicBezTo>
                  <a:cubicBezTo>
                    <a:pt x="31" y="2436"/>
                    <a:pt x="94" y="2515"/>
                    <a:pt x="169" y="2578"/>
                  </a:cubicBezTo>
                  <a:lnTo>
                    <a:pt x="949" y="3074"/>
                  </a:lnTo>
                  <a:cubicBezTo>
                    <a:pt x="1008" y="3108"/>
                    <a:pt x="1072" y="3123"/>
                    <a:pt x="1135" y="3123"/>
                  </a:cubicBezTo>
                  <a:cubicBezTo>
                    <a:pt x="1258" y="3123"/>
                    <a:pt x="1366" y="3074"/>
                    <a:pt x="1430" y="2966"/>
                  </a:cubicBezTo>
                  <a:lnTo>
                    <a:pt x="2672" y="1037"/>
                  </a:lnTo>
                  <a:cubicBezTo>
                    <a:pt x="2721" y="962"/>
                    <a:pt x="2736" y="869"/>
                    <a:pt x="2721" y="776"/>
                  </a:cubicBezTo>
                  <a:cubicBezTo>
                    <a:pt x="2687" y="683"/>
                    <a:pt x="2643" y="604"/>
                    <a:pt x="2564" y="556"/>
                  </a:cubicBezTo>
                  <a:lnTo>
                    <a:pt x="1788" y="59"/>
                  </a:lnTo>
                  <a:cubicBezTo>
                    <a:pt x="1725" y="20"/>
                    <a:pt x="1657" y="1"/>
                    <a:pt x="159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42"/>
            <p:cNvSpPr/>
            <p:nvPr/>
          </p:nvSpPr>
          <p:spPr>
            <a:xfrm>
              <a:off x="3216825" y="2534650"/>
              <a:ext cx="28850" cy="12475"/>
            </a:xfrm>
            <a:custGeom>
              <a:rect b="b" l="l" r="r" t="t"/>
              <a:pathLst>
                <a:path extrusionOk="0" h="499" w="1154">
                  <a:moveTo>
                    <a:pt x="456" y="1"/>
                  </a:moveTo>
                  <a:cubicBezTo>
                    <a:pt x="363" y="1"/>
                    <a:pt x="270" y="47"/>
                    <a:pt x="220" y="125"/>
                  </a:cubicBezTo>
                  <a:lnTo>
                    <a:pt x="19" y="454"/>
                  </a:lnTo>
                  <a:cubicBezTo>
                    <a:pt x="0" y="454"/>
                    <a:pt x="0" y="484"/>
                    <a:pt x="19" y="484"/>
                  </a:cubicBezTo>
                  <a:lnTo>
                    <a:pt x="34" y="499"/>
                  </a:lnTo>
                  <a:cubicBezTo>
                    <a:pt x="49" y="499"/>
                    <a:pt x="64" y="484"/>
                    <a:pt x="64" y="484"/>
                  </a:cubicBezTo>
                  <a:lnTo>
                    <a:pt x="265" y="159"/>
                  </a:lnTo>
                  <a:cubicBezTo>
                    <a:pt x="306" y="98"/>
                    <a:pt x="387" y="63"/>
                    <a:pt x="464" y="63"/>
                  </a:cubicBezTo>
                  <a:cubicBezTo>
                    <a:pt x="505" y="63"/>
                    <a:pt x="546" y="73"/>
                    <a:pt x="579" y="96"/>
                  </a:cubicBezTo>
                  <a:lnTo>
                    <a:pt x="1090" y="424"/>
                  </a:lnTo>
                  <a:cubicBezTo>
                    <a:pt x="1097" y="431"/>
                    <a:pt x="1109" y="435"/>
                    <a:pt x="1120" y="435"/>
                  </a:cubicBezTo>
                  <a:cubicBezTo>
                    <a:pt x="1130" y="435"/>
                    <a:pt x="1138" y="431"/>
                    <a:pt x="1138" y="424"/>
                  </a:cubicBezTo>
                  <a:cubicBezTo>
                    <a:pt x="1153" y="405"/>
                    <a:pt x="1153" y="390"/>
                    <a:pt x="1138" y="375"/>
                  </a:cubicBezTo>
                  <a:lnTo>
                    <a:pt x="609" y="51"/>
                  </a:lnTo>
                  <a:cubicBezTo>
                    <a:pt x="563" y="17"/>
                    <a:pt x="510" y="1"/>
                    <a:pt x="45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42"/>
            <p:cNvSpPr/>
            <p:nvPr/>
          </p:nvSpPr>
          <p:spPr>
            <a:xfrm>
              <a:off x="3092850" y="2638900"/>
              <a:ext cx="123625" cy="154300"/>
            </a:xfrm>
            <a:custGeom>
              <a:rect b="b" l="l" r="r" t="t"/>
              <a:pathLst>
                <a:path extrusionOk="0" h="6172" w="4945">
                  <a:moveTo>
                    <a:pt x="3280" y="0"/>
                  </a:moveTo>
                  <a:lnTo>
                    <a:pt x="1" y="5097"/>
                  </a:lnTo>
                  <a:lnTo>
                    <a:pt x="1665" y="6171"/>
                  </a:lnTo>
                  <a:lnTo>
                    <a:pt x="4944" y="1056"/>
                  </a:lnTo>
                  <a:lnTo>
                    <a:pt x="328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42"/>
            <p:cNvSpPr/>
            <p:nvPr/>
          </p:nvSpPr>
          <p:spPr>
            <a:xfrm>
              <a:off x="3166725" y="2664550"/>
              <a:ext cx="27650" cy="26400"/>
            </a:xfrm>
            <a:custGeom>
              <a:rect b="b" l="l" r="r" t="t"/>
              <a:pathLst>
                <a:path extrusionOk="0" h="1056" w="1106">
                  <a:moveTo>
                    <a:pt x="404" y="60"/>
                  </a:moveTo>
                  <a:lnTo>
                    <a:pt x="1027" y="466"/>
                  </a:lnTo>
                  <a:lnTo>
                    <a:pt x="698" y="993"/>
                  </a:lnTo>
                  <a:lnTo>
                    <a:pt x="64" y="590"/>
                  </a:lnTo>
                  <a:lnTo>
                    <a:pt x="404" y="60"/>
                  </a:lnTo>
                  <a:close/>
                  <a:moveTo>
                    <a:pt x="389" y="0"/>
                  </a:moveTo>
                  <a:cubicBezTo>
                    <a:pt x="374" y="15"/>
                    <a:pt x="359" y="15"/>
                    <a:pt x="344" y="30"/>
                  </a:cubicBezTo>
                  <a:lnTo>
                    <a:pt x="16" y="560"/>
                  </a:lnTo>
                  <a:cubicBezTo>
                    <a:pt x="1" y="590"/>
                    <a:pt x="1" y="619"/>
                    <a:pt x="31" y="638"/>
                  </a:cubicBezTo>
                  <a:lnTo>
                    <a:pt x="669" y="1056"/>
                  </a:lnTo>
                  <a:lnTo>
                    <a:pt x="717" y="1056"/>
                  </a:lnTo>
                  <a:cubicBezTo>
                    <a:pt x="732" y="1056"/>
                    <a:pt x="747" y="1041"/>
                    <a:pt x="747" y="1026"/>
                  </a:cubicBezTo>
                  <a:lnTo>
                    <a:pt x="1090" y="511"/>
                  </a:lnTo>
                  <a:cubicBezTo>
                    <a:pt x="1090" y="496"/>
                    <a:pt x="1105" y="481"/>
                    <a:pt x="1090" y="466"/>
                  </a:cubicBezTo>
                  <a:cubicBezTo>
                    <a:pt x="1090" y="452"/>
                    <a:pt x="1090" y="433"/>
                    <a:pt x="1072" y="418"/>
                  </a:cubicBezTo>
                  <a:lnTo>
                    <a:pt x="437" y="15"/>
                  </a:lnTo>
                  <a:cubicBezTo>
                    <a:pt x="419" y="0"/>
                    <a:pt x="404" y="0"/>
                    <a:pt x="389"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42"/>
            <p:cNvSpPr/>
            <p:nvPr/>
          </p:nvSpPr>
          <p:spPr>
            <a:xfrm>
              <a:off x="3187350" y="2660850"/>
              <a:ext cx="4300" cy="5675"/>
            </a:xfrm>
            <a:custGeom>
              <a:rect b="b" l="l" r="r" t="t"/>
              <a:pathLst>
                <a:path extrusionOk="0" h="227" w="172">
                  <a:moveTo>
                    <a:pt x="140" y="0"/>
                  </a:moveTo>
                  <a:cubicBezTo>
                    <a:pt x="130" y="0"/>
                    <a:pt x="119" y="11"/>
                    <a:pt x="108" y="21"/>
                  </a:cubicBezTo>
                  <a:lnTo>
                    <a:pt x="15" y="178"/>
                  </a:lnTo>
                  <a:cubicBezTo>
                    <a:pt x="0" y="178"/>
                    <a:pt x="15" y="208"/>
                    <a:pt x="15" y="208"/>
                  </a:cubicBezTo>
                  <a:cubicBezTo>
                    <a:pt x="30" y="226"/>
                    <a:pt x="30" y="226"/>
                    <a:pt x="45" y="226"/>
                  </a:cubicBezTo>
                  <a:lnTo>
                    <a:pt x="60" y="208"/>
                  </a:lnTo>
                  <a:lnTo>
                    <a:pt x="172" y="55"/>
                  </a:lnTo>
                  <a:cubicBezTo>
                    <a:pt x="172" y="40"/>
                    <a:pt x="172" y="21"/>
                    <a:pt x="153" y="6"/>
                  </a:cubicBezTo>
                  <a:cubicBezTo>
                    <a:pt x="149" y="2"/>
                    <a:pt x="144" y="0"/>
                    <a:pt x="140"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42"/>
            <p:cNvSpPr/>
            <p:nvPr/>
          </p:nvSpPr>
          <p:spPr>
            <a:xfrm>
              <a:off x="3186125" y="2661375"/>
              <a:ext cx="6650" cy="4300"/>
            </a:xfrm>
            <a:custGeom>
              <a:rect b="b" l="l" r="r" t="t"/>
              <a:pathLst>
                <a:path extrusionOk="0" h="172" w="266">
                  <a:moveTo>
                    <a:pt x="64" y="0"/>
                  </a:moveTo>
                  <a:cubicBezTo>
                    <a:pt x="49" y="0"/>
                    <a:pt x="34" y="0"/>
                    <a:pt x="16" y="19"/>
                  </a:cubicBezTo>
                  <a:cubicBezTo>
                    <a:pt x="1" y="34"/>
                    <a:pt x="16" y="49"/>
                    <a:pt x="34" y="64"/>
                  </a:cubicBezTo>
                  <a:lnTo>
                    <a:pt x="221" y="172"/>
                  </a:lnTo>
                  <a:lnTo>
                    <a:pt x="251" y="172"/>
                  </a:lnTo>
                  <a:cubicBezTo>
                    <a:pt x="266" y="157"/>
                    <a:pt x="266" y="127"/>
                    <a:pt x="251" y="127"/>
                  </a:cubicBezTo>
                  <a:lnTo>
                    <a:pt x="6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42"/>
            <p:cNvSpPr/>
            <p:nvPr/>
          </p:nvSpPr>
          <p:spPr>
            <a:xfrm>
              <a:off x="3143775" y="2697700"/>
              <a:ext cx="29225" cy="29000"/>
            </a:xfrm>
            <a:custGeom>
              <a:rect b="b" l="l" r="r" t="t"/>
              <a:pathLst>
                <a:path extrusionOk="0" h="1160" w="1169">
                  <a:moveTo>
                    <a:pt x="467" y="58"/>
                  </a:moveTo>
                  <a:lnTo>
                    <a:pt x="1105" y="461"/>
                  </a:lnTo>
                  <a:lnTo>
                    <a:pt x="702" y="1099"/>
                  </a:lnTo>
                  <a:lnTo>
                    <a:pt x="64" y="693"/>
                  </a:lnTo>
                  <a:lnTo>
                    <a:pt x="467" y="58"/>
                  </a:lnTo>
                  <a:close/>
                  <a:moveTo>
                    <a:pt x="461" y="0"/>
                  </a:moveTo>
                  <a:cubicBezTo>
                    <a:pt x="445" y="0"/>
                    <a:pt x="431" y="7"/>
                    <a:pt x="422" y="25"/>
                  </a:cubicBezTo>
                  <a:lnTo>
                    <a:pt x="1" y="663"/>
                  </a:lnTo>
                  <a:lnTo>
                    <a:pt x="1" y="711"/>
                  </a:lnTo>
                  <a:cubicBezTo>
                    <a:pt x="1" y="726"/>
                    <a:pt x="16" y="741"/>
                    <a:pt x="31" y="741"/>
                  </a:cubicBezTo>
                  <a:lnTo>
                    <a:pt x="669" y="1159"/>
                  </a:lnTo>
                  <a:lnTo>
                    <a:pt x="702" y="1159"/>
                  </a:lnTo>
                  <a:cubicBezTo>
                    <a:pt x="717" y="1159"/>
                    <a:pt x="732" y="1159"/>
                    <a:pt x="747" y="1144"/>
                  </a:cubicBezTo>
                  <a:lnTo>
                    <a:pt x="1150" y="491"/>
                  </a:lnTo>
                  <a:cubicBezTo>
                    <a:pt x="1169" y="476"/>
                    <a:pt x="1169" y="431"/>
                    <a:pt x="1135" y="413"/>
                  </a:cubicBezTo>
                  <a:lnTo>
                    <a:pt x="497" y="10"/>
                  </a:lnTo>
                  <a:cubicBezTo>
                    <a:pt x="485" y="4"/>
                    <a:pt x="472" y="0"/>
                    <a:pt x="461"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42"/>
            <p:cNvSpPr/>
            <p:nvPr/>
          </p:nvSpPr>
          <p:spPr>
            <a:xfrm>
              <a:off x="3166350" y="2693000"/>
              <a:ext cx="4700" cy="6175"/>
            </a:xfrm>
            <a:custGeom>
              <a:rect b="b" l="l" r="r" t="t"/>
              <a:pathLst>
                <a:path extrusionOk="0" h="247" w="188">
                  <a:moveTo>
                    <a:pt x="147" y="0"/>
                  </a:moveTo>
                  <a:cubicBezTo>
                    <a:pt x="139" y="0"/>
                    <a:pt x="131" y="4"/>
                    <a:pt x="124" y="11"/>
                  </a:cubicBezTo>
                  <a:lnTo>
                    <a:pt x="16" y="198"/>
                  </a:lnTo>
                  <a:cubicBezTo>
                    <a:pt x="1" y="213"/>
                    <a:pt x="1" y="228"/>
                    <a:pt x="16" y="246"/>
                  </a:cubicBezTo>
                  <a:lnTo>
                    <a:pt x="31" y="246"/>
                  </a:lnTo>
                  <a:cubicBezTo>
                    <a:pt x="46" y="246"/>
                    <a:pt x="60" y="246"/>
                    <a:pt x="60" y="228"/>
                  </a:cubicBezTo>
                  <a:lnTo>
                    <a:pt x="187" y="41"/>
                  </a:lnTo>
                  <a:cubicBezTo>
                    <a:pt x="187" y="26"/>
                    <a:pt x="187" y="11"/>
                    <a:pt x="172" y="11"/>
                  </a:cubicBezTo>
                  <a:cubicBezTo>
                    <a:pt x="163" y="4"/>
                    <a:pt x="155" y="0"/>
                    <a:pt x="1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42"/>
            <p:cNvSpPr/>
            <p:nvPr/>
          </p:nvSpPr>
          <p:spPr>
            <a:xfrm>
              <a:off x="3110100" y="2758750"/>
              <a:ext cx="6850" cy="6850"/>
            </a:xfrm>
            <a:custGeom>
              <a:rect b="b" l="l" r="r" t="t"/>
              <a:pathLst>
                <a:path extrusionOk="0" h="274" w="274">
                  <a:moveTo>
                    <a:pt x="116" y="1"/>
                  </a:moveTo>
                  <a:cubicBezTo>
                    <a:pt x="98" y="4"/>
                    <a:pt x="83" y="12"/>
                    <a:pt x="64" y="23"/>
                  </a:cubicBezTo>
                  <a:cubicBezTo>
                    <a:pt x="49" y="34"/>
                    <a:pt x="34" y="45"/>
                    <a:pt x="23" y="64"/>
                  </a:cubicBezTo>
                  <a:cubicBezTo>
                    <a:pt x="12" y="83"/>
                    <a:pt x="5" y="109"/>
                    <a:pt x="1" y="131"/>
                  </a:cubicBezTo>
                  <a:cubicBezTo>
                    <a:pt x="1" y="157"/>
                    <a:pt x="5" y="180"/>
                    <a:pt x="16" y="198"/>
                  </a:cubicBezTo>
                  <a:cubicBezTo>
                    <a:pt x="27" y="221"/>
                    <a:pt x="42" y="239"/>
                    <a:pt x="64" y="251"/>
                  </a:cubicBezTo>
                  <a:cubicBezTo>
                    <a:pt x="83" y="265"/>
                    <a:pt x="105" y="273"/>
                    <a:pt x="131" y="273"/>
                  </a:cubicBezTo>
                  <a:cubicBezTo>
                    <a:pt x="135" y="274"/>
                    <a:pt x="139" y="274"/>
                    <a:pt x="143" y="274"/>
                  </a:cubicBezTo>
                  <a:cubicBezTo>
                    <a:pt x="162" y="274"/>
                    <a:pt x="180" y="267"/>
                    <a:pt x="199" y="258"/>
                  </a:cubicBezTo>
                  <a:cubicBezTo>
                    <a:pt x="221" y="247"/>
                    <a:pt x="236" y="232"/>
                    <a:pt x="251" y="210"/>
                  </a:cubicBezTo>
                  <a:cubicBezTo>
                    <a:pt x="262" y="195"/>
                    <a:pt x="266" y="176"/>
                    <a:pt x="269" y="157"/>
                  </a:cubicBezTo>
                  <a:cubicBezTo>
                    <a:pt x="273" y="135"/>
                    <a:pt x="273" y="116"/>
                    <a:pt x="269" y="94"/>
                  </a:cubicBezTo>
                  <a:lnTo>
                    <a:pt x="217" y="105"/>
                  </a:lnTo>
                  <a:cubicBezTo>
                    <a:pt x="221" y="116"/>
                    <a:pt x="221" y="131"/>
                    <a:pt x="221" y="142"/>
                  </a:cubicBezTo>
                  <a:cubicBezTo>
                    <a:pt x="217" y="157"/>
                    <a:pt x="214" y="168"/>
                    <a:pt x="206" y="180"/>
                  </a:cubicBezTo>
                  <a:cubicBezTo>
                    <a:pt x="199" y="191"/>
                    <a:pt x="187" y="198"/>
                    <a:pt x="176" y="206"/>
                  </a:cubicBezTo>
                  <a:cubicBezTo>
                    <a:pt x="168" y="211"/>
                    <a:pt x="158" y="215"/>
                    <a:pt x="147" y="215"/>
                  </a:cubicBezTo>
                  <a:cubicBezTo>
                    <a:pt x="143" y="215"/>
                    <a:pt x="139" y="214"/>
                    <a:pt x="135" y="213"/>
                  </a:cubicBezTo>
                  <a:cubicBezTo>
                    <a:pt x="120" y="213"/>
                    <a:pt x="109" y="210"/>
                    <a:pt x="94" y="202"/>
                  </a:cubicBezTo>
                  <a:cubicBezTo>
                    <a:pt x="83" y="191"/>
                    <a:pt x="72" y="183"/>
                    <a:pt x="64" y="168"/>
                  </a:cubicBezTo>
                  <a:cubicBezTo>
                    <a:pt x="57" y="157"/>
                    <a:pt x="57" y="142"/>
                    <a:pt x="57" y="127"/>
                  </a:cubicBezTo>
                  <a:cubicBezTo>
                    <a:pt x="57" y="116"/>
                    <a:pt x="61" y="101"/>
                    <a:pt x="68" y="90"/>
                  </a:cubicBezTo>
                  <a:cubicBezTo>
                    <a:pt x="75" y="79"/>
                    <a:pt x="83" y="71"/>
                    <a:pt x="98" y="64"/>
                  </a:cubicBezTo>
                  <a:cubicBezTo>
                    <a:pt x="109" y="57"/>
                    <a:pt x="120" y="53"/>
                    <a:pt x="135" y="49"/>
                  </a:cubicBezTo>
                  <a:lnTo>
                    <a:pt x="116"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42"/>
            <p:cNvSpPr/>
            <p:nvPr/>
          </p:nvSpPr>
          <p:spPr>
            <a:xfrm>
              <a:off x="3113750" y="2752950"/>
              <a:ext cx="6925" cy="6950"/>
            </a:xfrm>
            <a:custGeom>
              <a:rect b="b" l="l" r="r" t="t"/>
              <a:pathLst>
                <a:path extrusionOk="0" h="278" w="277">
                  <a:moveTo>
                    <a:pt x="142" y="57"/>
                  </a:moveTo>
                  <a:cubicBezTo>
                    <a:pt x="157" y="57"/>
                    <a:pt x="168" y="65"/>
                    <a:pt x="183" y="72"/>
                  </a:cubicBezTo>
                  <a:cubicBezTo>
                    <a:pt x="194" y="80"/>
                    <a:pt x="206" y="91"/>
                    <a:pt x="213" y="102"/>
                  </a:cubicBezTo>
                  <a:cubicBezTo>
                    <a:pt x="217" y="117"/>
                    <a:pt x="220" y="128"/>
                    <a:pt x="220" y="143"/>
                  </a:cubicBezTo>
                  <a:cubicBezTo>
                    <a:pt x="220" y="158"/>
                    <a:pt x="217" y="173"/>
                    <a:pt x="209" y="184"/>
                  </a:cubicBezTo>
                  <a:cubicBezTo>
                    <a:pt x="202" y="195"/>
                    <a:pt x="191" y="206"/>
                    <a:pt x="179" y="210"/>
                  </a:cubicBezTo>
                  <a:cubicBezTo>
                    <a:pt x="165" y="218"/>
                    <a:pt x="150" y="221"/>
                    <a:pt x="138" y="221"/>
                  </a:cubicBezTo>
                  <a:cubicBezTo>
                    <a:pt x="123" y="218"/>
                    <a:pt x="109" y="214"/>
                    <a:pt x="94" y="206"/>
                  </a:cubicBezTo>
                  <a:cubicBezTo>
                    <a:pt x="82" y="199"/>
                    <a:pt x="71" y="188"/>
                    <a:pt x="68" y="173"/>
                  </a:cubicBezTo>
                  <a:cubicBezTo>
                    <a:pt x="60" y="162"/>
                    <a:pt x="56" y="147"/>
                    <a:pt x="56" y="132"/>
                  </a:cubicBezTo>
                  <a:cubicBezTo>
                    <a:pt x="56" y="117"/>
                    <a:pt x="60" y="106"/>
                    <a:pt x="68" y="95"/>
                  </a:cubicBezTo>
                  <a:cubicBezTo>
                    <a:pt x="79" y="80"/>
                    <a:pt x="86" y="72"/>
                    <a:pt x="101" y="65"/>
                  </a:cubicBezTo>
                  <a:cubicBezTo>
                    <a:pt x="112" y="61"/>
                    <a:pt x="127" y="57"/>
                    <a:pt x="142" y="57"/>
                  </a:cubicBezTo>
                  <a:close/>
                  <a:moveTo>
                    <a:pt x="134" y="0"/>
                  </a:moveTo>
                  <a:cubicBezTo>
                    <a:pt x="116" y="0"/>
                    <a:pt x="97" y="7"/>
                    <a:pt x="79" y="16"/>
                  </a:cubicBezTo>
                  <a:cubicBezTo>
                    <a:pt x="56" y="27"/>
                    <a:pt x="41" y="42"/>
                    <a:pt x="26" y="65"/>
                  </a:cubicBezTo>
                  <a:cubicBezTo>
                    <a:pt x="12" y="87"/>
                    <a:pt x="4" y="113"/>
                    <a:pt x="0" y="136"/>
                  </a:cubicBezTo>
                  <a:cubicBezTo>
                    <a:pt x="0" y="162"/>
                    <a:pt x="4" y="184"/>
                    <a:pt x="15" y="203"/>
                  </a:cubicBezTo>
                  <a:cubicBezTo>
                    <a:pt x="26" y="225"/>
                    <a:pt x="41" y="244"/>
                    <a:pt x="64" y="255"/>
                  </a:cubicBezTo>
                  <a:cubicBezTo>
                    <a:pt x="82" y="270"/>
                    <a:pt x="109" y="277"/>
                    <a:pt x="131" y="277"/>
                  </a:cubicBezTo>
                  <a:cubicBezTo>
                    <a:pt x="153" y="277"/>
                    <a:pt x="176" y="274"/>
                    <a:pt x="198" y="262"/>
                  </a:cubicBezTo>
                  <a:cubicBezTo>
                    <a:pt x="220" y="251"/>
                    <a:pt x="239" y="233"/>
                    <a:pt x="250" y="210"/>
                  </a:cubicBezTo>
                  <a:cubicBezTo>
                    <a:pt x="265" y="188"/>
                    <a:pt x="273" y="165"/>
                    <a:pt x="276" y="143"/>
                  </a:cubicBezTo>
                  <a:cubicBezTo>
                    <a:pt x="276" y="117"/>
                    <a:pt x="273" y="95"/>
                    <a:pt x="262" y="72"/>
                  </a:cubicBezTo>
                  <a:cubicBezTo>
                    <a:pt x="250" y="53"/>
                    <a:pt x="235" y="35"/>
                    <a:pt x="213" y="20"/>
                  </a:cubicBezTo>
                  <a:cubicBezTo>
                    <a:pt x="194" y="9"/>
                    <a:pt x="172" y="1"/>
                    <a:pt x="146" y="1"/>
                  </a:cubicBezTo>
                  <a:cubicBezTo>
                    <a:pt x="142" y="1"/>
                    <a:pt x="138" y="0"/>
                    <a:pt x="13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42"/>
            <p:cNvSpPr/>
            <p:nvPr/>
          </p:nvSpPr>
          <p:spPr>
            <a:xfrm>
              <a:off x="3116650" y="2745700"/>
              <a:ext cx="7650" cy="6925"/>
            </a:xfrm>
            <a:custGeom>
              <a:rect b="b" l="l" r="r" t="t"/>
              <a:pathLst>
                <a:path extrusionOk="0" h="277" w="306">
                  <a:moveTo>
                    <a:pt x="146" y="0"/>
                  </a:moveTo>
                  <a:lnTo>
                    <a:pt x="112" y="49"/>
                  </a:lnTo>
                  <a:lnTo>
                    <a:pt x="239" y="217"/>
                  </a:lnTo>
                  <a:lnTo>
                    <a:pt x="34" y="168"/>
                  </a:lnTo>
                  <a:lnTo>
                    <a:pt x="0" y="224"/>
                  </a:lnTo>
                  <a:lnTo>
                    <a:pt x="276" y="276"/>
                  </a:lnTo>
                  <a:lnTo>
                    <a:pt x="306" y="228"/>
                  </a:lnTo>
                  <a:lnTo>
                    <a:pt x="146"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42"/>
            <p:cNvSpPr/>
            <p:nvPr/>
          </p:nvSpPr>
          <p:spPr>
            <a:xfrm>
              <a:off x="3120650" y="2743725"/>
              <a:ext cx="6375" cy="4800"/>
            </a:xfrm>
            <a:custGeom>
              <a:rect b="b" l="l" r="r" t="t"/>
              <a:pathLst>
                <a:path extrusionOk="0" h="192" w="255">
                  <a:moveTo>
                    <a:pt x="34" y="1"/>
                  </a:moveTo>
                  <a:lnTo>
                    <a:pt x="0" y="49"/>
                  </a:lnTo>
                  <a:lnTo>
                    <a:pt x="221" y="191"/>
                  </a:lnTo>
                  <a:lnTo>
                    <a:pt x="254" y="143"/>
                  </a:lnTo>
                  <a:lnTo>
                    <a:pt x="34"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42"/>
            <p:cNvSpPr/>
            <p:nvPr/>
          </p:nvSpPr>
          <p:spPr>
            <a:xfrm>
              <a:off x="3122325" y="2738425"/>
              <a:ext cx="7675" cy="7575"/>
            </a:xfrm>
            <a:custGeom>
              <a:rect b="b" l="l" r="r" t="t"/>
              <a:pathLst>
                <a:path extrusionOk="0" h="303" w="307">
                  <a:moveTo>
                    <a:pt x="160" y="58"/>
                  </a:moveTo>
                  <a:cubicBezTo>
                    <a:pt x="164" y="58"/>
                    <a:pt x="168" y="59"/>
                    <a:pt x="172" y="60"/>
                  </a:cubicBezTo>
                  <a:cubicBezTo>
                    <a:pt x="183" y="60"/>
                    <a:pt x="198" y="64"/>
                    <a:pt x="213" y="75"/>
                  </a:cubicBezTo>
                  <a:cubicBezTo>
                    <a:pt x="224" y="82"/>
                    <a:pt x="236" y="93"/>
                    <a:pt x="243" y="105"/>
                  </a:cubicBezTo>
                  <a:cubicBezTo>
                    <a:pt x="247" y="116"/>
                    <a:pt x="251" y="127"/>
                    <a:pt x="251" y="142"/>
                  </a:cubicBezTo>
                  <a:cubicBezTo>
                    <a:pt x="251" y="157"/>
                    <a:pt x="247" y="168"/>
                    <a:pt x="239" y="179"/>
                  </a:cubicBezTo>
                  <a:lnTo>
                    <a:pt x="210" y="224"/>
                  </a:lnTo>
                  <a:lnTo>
                    <a:pt x="75" y="138"/>
                  </a:lnTo>
                  <a:lnTo>
                    <a:pt x="101" y="93"/>
                  </a:lnTo>
                  <a:cubicBezTo>
                    <a:pt x="109" y="82"/>
                    <a:pt x="120" y="75"/>
                    <a:pt x="131" y="67"/>
                  </a:cubicBezTo>
                  <a:cubicBezTo>
                    <a:pt x="139" y="62"/>
                    <a:pt x="150" y="58"/>
                    <a:pt x="160" y="58"/>
                  </a:cubicBezTo>
                  <a:close/>
                  <a:moveTo>
                    <a:pt x="176" y="0"/>
                  </a:moveTo>
                  <a:cubicBezTo>
                    <a:pt x="154" y="0"/>
                    <a:pt x="131" y="4"/>
                    <a:pt x="113" y="15"/>
                  </a:cubicBezTo>
                  <a:cubicBezTo>
                    <a:pt x="90" y="26"/>
                    <a:pt x="75" y="45"/>
                    <a:pt x="60" y="67"/>
                  </a:cubicBezTo>
                  <a:lnTo>
                    <a:pt x="1" y="161"/>
                  </a:lnTo>
                  <a:lnTo>
                    <a:pt x="221" y="302"/>
                  </a:lnTo>
                  <a:lnTo>
                    <a:pt x="277" y="209"/>
                  </a:lnTo>
                  <a:cubicBezTo>
                    <a:pt x="292" y="187"/>
                    <a:pt x="303" y="164"/>
                    <a:pt x="303" y="142"/>
                  </a:cubicBezTo>
                  <a:cubicBezTo>
                    <a:pt x="307" y="116"/>
                    <a:pt x="303" y="93"/>
                    <a:pt x="292" y="75"/>
                  </a:cubicBezTo>
                  <a:cubicBezTo>
                    <a:pt x="280" y="52"/>
                    <a:pt x="266" y="37"/>
                    <a:pt x="243" y="23"/>
                  </a:cubicBezTo>
                  <a:cubicBezTo>
                    <a:pt x="221" y="8"/>
                    <a:pt x="202" y="0"/>
                    <a:pt x="176"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42"/>
            <p:cNvSpPr/>
            <p:nvPr/>
          </p:nvSpPr>
          <p:spPr>
            <a:xfrm>
              <a:off x="3129125" y="2735700"/>
              <a:ext cx="2175" cy="2550"/>
            </a:xfrm>
            <a:custGeom>
              <a:rect b="b" l="l" r="r" t="t"/>
              <a:pathLst>
                <a:path extrusionOk="0" h="102" w="87">
                  <a:moveTo>
                    <a:pt x="53" y="1"/>
                  </a:moveTo>
                  <a:lnTo>
                    <a:pt x="1" y="79"/>
                  </a:lnTo>
                  <a:lnTo>
                    <a:pt x="35" y="102"/>
                  </a:lnTo>
                  <a:lnTo>
                    <a:pt x="87" y="20"/>
                  </a:lnTo>
                  <a:lnTo>
                    <a:pt x="53"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42"/>
            <p:cNvSpPr/>
            <p:nvPr/>
          </p:nvSpPr>
          <p:spPr>
            <a:xfrm>
              <a:off x="3128025" y="2731150"/>
              <a:ext cx="7025" cy="4775"/>
            </a:xfrm>
            <a:custGeom>
              <a:rect b="b" l="l" r="r" t="t"/>
              <a:pathLst>
                <a:path extrusionOk="0" h="191" w="281">
                  <a:moveTo>
                    <a:pt x="64" y="0"/>
                  </a:moveTo>
                  <a:lnTo>
                    <a:pt x="0" y="93"/>
                  </a:lnTo>
                  <a:lnTo>
                    <a:pt x="45" y="120"/>
                  </a:lnTo>
                  <a:lnTo>
                    <a:pt x="71" y="75"/>
                  </a:lnTo>
                  <a:lnTo>
                    <a:pt x="250" y="190"/>
                  </a:lnTo>
                  <a:lnTo>
                    <a:pt x="280" y="142"/>
                  </a:lnTo>
                  <a:lnTo>
                    <a:pt x="6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42"/>
            <p:cNvSpPr/>
            <p:nvPr/>
          </p:nvSpPr>
          <p:spPr>
            <a:xfrm>
              <a:off x="3131000" y="2726825"/>
              <a:ext cx="6475" cy="6475"/>
            </a:xfrm>
            <a:custGeom>
              <a:rect b="b" l="l" r="r" t="t"/>
              <a:pathLst>
                <a:path extrusionOk="0" h="259" w="259">
                  <a:moveTo>
                    <a:pt x="95" y="52"/>
                  </a:moveTo>
                  <a:cubicBezTo>
                    <a:pt x="103" y="52"/>
                    <a:pt x="111" y="56"/>
                    <a:pt x="116" y="61"/>
                  </a:cubicBezTo>
                  <a:cubicBezTo>
                    <a:pt x="127" y="65"/>
                    <a:pt x="135" y="76"/>
                    <a:pt x="135" y="87"/>
                  </a:cubicBezTo>
                  <a:cubicBezTo>
                    <a:pt x="139" y="99"/>
                    <a:pt x="135" y="110"/>
                    <a:pt x="127" y="121"/>
                  </a:cubicBezTo>
                  <a:cubicBezTo>
                    <a:pt x="120" y="132"/>
                    <a:pt x="113" y="136"/>
                    <a:pt x="101" y="140"/>
                  </a:cubicBezTo>
                  <a:cubicBezTo>
                    <a:pt x="98" y="141"/>
                    <a:pt x="96" y="141"/>
                    <a:pt x="93" y="141"/>
                  </a:cubicBezTo>
                  <a:cubicBezTo>
                    <a:pt x="86" y="141"/>
                    <a:pt x="80" y="138"/>
                    <a:pt x="72" y="132"/>
                  </a:cubicBezTo>
                  <a:cubicBezTo>
                    <a:pt x="60" y="125"/>
                    <a:pt x="53" y="117"/>
                    <a:pt x="53" y="106"/>
                  </a:cubicBezTo>
                  <a:cubicBezTo>
                    <a:pt x="49" y="95"/>
                    <a:pt x="53" y="87"/>
                    <a:pt x="60" y="76"/>
                  </a:cubicBezTo>
                  <a:cubicBezTo>
                    <a:pt x="68" y="61"/>
                    <a:pt x="75" y="54"/>
                    <a:pt x="86" y="54"/>
                  </a:cubicBezTo>
                  <a:cubicBezTo>
                    <a:pt x="89" y="53"/>
                    <a:pt x="92" y="52"/>
                    <a:pt x="95" y="52"/>
                  </a:cubicBezTo>
                  <a:close/>
                  <a:moveTo>
                    <a:pt x="104" y="0"/>
                  </a:moveTo>
                  <a:cubicBezTo>
                    <a:pt x="90" y="0"/>
                    <a:pt x="75" y="4"/>
                    <a:pt x="64" y="9"/>
                  </a:cubicBezTo>
                  <a:cubicBezTo>
                    <a:pt x="45" y="16"/>
                    <a:pt x="30" y="31"/>
                    <a:pt x="19" y="50"/>
                  </a:cubicBezTo>
                  <a:cubicBezTo>
                    <a:pt x="8" y="65"/>
                    <a:pt x="1" y="84"/>
                    <a:pt x="1" y="99"/>
                  </a:cubicBezTo>
                  <a:cubicBezTo>
                    <a:pt x="1" y="113"/>
                    <a:pt x="1" y="128"/>
                    <a:pt x="8" y="143"/>
                  </a:cubicBezTo>
                  <a:cubicBezTo>
                    <a:pt x="16" y="158"/>
                    <a:pt x="27" y="169"/>
                    <a:pt x="42" y="177"/>
                  </a:cubicBezTo>
                  <a:cubicBezTo>
                    <a:pt x="59" y="188"/>
                    <a:pt x="76" y="193"/>
                    <a:pt x="91" y="193"/>
                  </a:cubicBezTo>
                  <a:cubicBezTo>
                    <a:pt x="96" y="193"/>
                    <a:pt x="101" y="193"/>
                    <a:pt x="105" y="192"/>
                  </a:cubicBezTo>
                  <a:cubicBezTo>
                    <a:pt x="127" y="188"/>
                    <a:pt x="146" y="173"/>
                    <a:pt x="157" y="154"/>
                  </a:cubicBezTo>
                  <a:cubicBezTo>
                    <a:pt x="165" y="140"/>
                    <a:pt x="172" y="128"/>
                    <a:pt x="172" y="117"/>
                  </a:cubicBezTo>
                  <a:cubicBezTo>
                    <a:pt x="172" y="106"/>
                    <a:pt x="172" y="95"/>
                    <a:pt x="165" y="84"/>
                  </a:cubicBezTo>
                  <a:lnTo>
                    <a:pt x="165" y="84"/>
                  </a:lnTo>
                  <a:cubicBezTo>
                    <a:pt x="187" y="95"/>
                    <a:pt x="202" y="110"/>
                    <a:pt x="206" y="125"/>
                  </a:cubicBezTo>
                  <a:cubicBezTo>
                    <a:pt x="213" y="143"/>
                    <a:pt x="210" y="162"/>
                    <a:pt x="198" y="181"/>
                  </a:cubicBezTo>
                  <a:cubicBezTo>
                    <a:pt x="191" y="188"/>
                    <a:pt x="187" y="196"/>
                    <a:pt x="180" y="203"/>
                  </a:cubicBezTo>
                  <a:cubicBezTo>
                    <a:pt x="172" y="207"/>
                    <a:pt x="161" y="214"/>
                    <a:pt x="154" y="218"/>
                  </a:cubicBezTo>
                  <a:lnTo>
                    <a:pt x="176" y="259"/>
                  </a:lnTo>
                  <a:cubicBezTo>
                    <a:pt x="187" y="251"/>
                    <a:pt x="198" y="244"/>
                    <a:pt x="210" y="233"/>
                  </a:cubicBezTo>
                  <a:cubicBezTo>
                    <a:pt x="221" y="222"/>
                    <a:pt x="232" y="214"/>
                    <a:pt x="239" y="199"/>
                  </a:cubicBezTo>
                  <a:cubicBezTo>
                    <a:pt x="251" y="181"/>
                    <a:pt x="258" y="162"/>
                    <a:pt x="258" y="140"/>
                  </a:cubicBezTo>
                  <a:cubicBezTo>
                    <a:pt x="258" y="121"/>
                    <a:pt x="251" y="99"/>
                    <a:pt x="239" y="80"/>
                  </a:cubicBezTo>
                  <a:cubicBezTo>
                    <a:pt x="224" y="61"/>
                    <a:pt x="210" y="43"/>
                    <a:pt x="183" y="28"/>
                  </a:cubicBezTo>
                  <a:cubicBezTo>
                    <a:pt x="161" y="13"/>
                    <a:pt x="142" y="5"/>
                    <a:pt x="120" y="2"/>
                  </a:cubicBezTo>
                  <a:cubicBezTo>
                    <a:pt x="115" y="1"/>
                    <a:pt x="110" y="0"/>
                    <a:pt x="10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42"/>
            <p:cNvSpPr/>
            <p:nvPr/>
          </p:nvSpPr>
          <p:spPr>
            <a:xfrm>
              <a:off x="3119625" y="2761925"/>
              <a:ext cx="13550" cy="11775"/>
            </a:xfrm>
            <a:custGeom>
              <a:rect b="b" l="l" r="r" t="t"/>
              <a:pathLst>
                <a:path extrusionOk="0" h="471" w="542">
                  <a:moveTo>
                    <a:pt x="217" y="0"/>
                  </a:moveTo>
                  <a:lnTo>
                    <a:pt x="0" y="336"/>
                  </a:lnTo>
                  <a:lnTo>
                    <a:pt x="79" y="385"/>
                  </a:lnTo>
                  <a:lnTo>
                    <a:pt x="157" y="262"/>
                  </a:lnTo>
                  <a:lnTo>
                    <a:pt x="485" y="471"/>
                  </a:lnTo>
                  <a:lnTo>
                    <a:pt x="541" y="381"/>
                  </a:lnTo>
                  <a:lnTo>
                    <a:pt x="217" y="172"/>
                  </a:lnTo>
                  <a:lnTo>
                    <a:pt x="295" y="49"/>
                  </a:lnTo>
                  <a:lnTo>
                    <a:pt x="217"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42"/>
            <p:cNvSpPr/>
            <p:nvPr/>
          </p:nvSpPr>
          <p:spPr>
            <a:xfrm>
              <a:off x="3125875" y="2752975"/>
              <a:ext cx="15125" cy="14200"/>
            </a:xfrm>
            <a:custGeom>
              <a:rect b="b" l="l" r="r" t="t"/>
              <a:pathLst>
                <a:path extrusionOk="0" h="568" w="605">
                  <a:moveTo>
                    <a:pt x="198" y="0"/>
                  </a:moveTo>
                  <a:lnTo>
                    <a:pt x="0" y="306"/>
                  </a:lnTo>
                  <a:lnTo>
                    <a:pt x="403" y="567"/>
                  </a:lnTo>
                  <a:lnTo>
                    <a:pt x="605" y="254"/>
                  </a:lnTo>
                  <a:lnTo>
                    <a:pt x="530" y="205"/>
                  </a:lnTo>
                  <a:lnTo>
                    <a:pt x="385" y="426"/>
                  </a:lnTo>
                  <a:lnTo>
                    <a:pt x="299" y="370"/>
                  </a:lnTo>
                  <a:lnTo>
                    <a:pt x="422" y="176"/>
                  </a:lnTo>
                  <a:lnTo>
                    <a:pt x="347" y="127"/>
                  </a:lnTo>
                  <a:lnTo>
                    <a:pt x="221" y="321"/>
                  </a:lnTo>
                  <a:lnTo>
                    <a:pt x="135" y="265"/>
                  </a:lnTo>
                  <a:lnTo>
                    <a:pt x="273" y="49"/>
                  </a:lnTo>
                  <a:lnTo>
                    <a:pt x="198"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42"/>
            <p:cNvSpPr/>
            <p:nvPr/>
          </p:nvSpPr>
          <p:spPr>
            <a:xfrm>
              <a:off x="3133425" y="2743650"/>
              <a:ext cx="12625" cy="13250"/>
            </a:xfrm>
            <a:custGeom>
              <a:rect b="b" l="l" r="r" t="t"/>
              <a:pathLst>
                <a:path extrusionOk="0" h="530" w="505">
                  <a:moveTo>
                    <a:pt x="187" y="0"/>
                  </a:moveTo>
                  <a:cubicBezTo>
                    <a:pt x="161" y="11"/>
                    <a:pt x="135" y="30"/>
                    <a:pt x="109" y="49"/>
                  </a:cubicBezTo>
                  <a:cubicBezTo>
                    <a:pt x="83" y="71"/>
                    <a:pt x="64" y="97"/>
                    <a:pt x="45" y="123"/>
                  </a:cubicBezTo>
                  <a:cubicBezTo>
                    <a:pt x="23" y="157"/>
                    <a:pt x="12" y="187"/>
                    <a:pt x="8" y="217"/>
                  </a:cubicBezTo>
                  <a:cubicBezTo>
                    <a:pt x="1" y="246"/>
                    <a:pt x="4" y="272"/>
                    <a:pt x="16" y="299"/>
                  </a:cubicBezTo>
                  <a:cubicBezTo>
                    <a:pt x="23" y="321"/>
                    <a:pt x="42" y="343"/>
                    <a:pt x="64" y="358"/>
                  </a:cubicBezTo>
                  <a:cubicBezTo>
                    <a:pt x="90" y="373"/>
                    <a:pt x="116" y="381"/>
                    <a:pt x="139" y="381"/>
                  </a:cubicBezTo>
                  <a:cubicBezTo>
                    <a:pt x="165" y="377"/>
                    <a:pt x="183" y="369"/>
                    <a:pt x="202" y="358"/>
                  </a:cubicBezTo>
                  <a:cubicBezTo>
                    <a:pt x="225" y="343"/>
                    <a:pt x="247" y="325"/>
                    <a:pt x="269" y="302"/>
                  </a:cubicBezTo>
                  <a:cubicBezTo>
                    <a:pt x="288" y="287"/>
                    <a:pt x="303" y="276"/>
                    <a:pt x="314" y="269"/>
                  </a:cubicBezTo>
                  <a:cubicBezTo>
                    <a:pt x="325" y="258"/>
                    <a:pt x="336" y="254"/>
                    <a:pt x="348" y="250"/>
                  </a:cubicBezTo>
                  <a:cubicBezTo>
                    <a:pt x="351" y="249"/>
                    <a:pt x="354" y="249"/>
                    <a:pt x="357" y="249"/>
                  </a:cubicBezTo>
                  <a:cubicBezTo>
                    <a:pt x="365" y="249"/>
                    <a:pt x="373" y="252"/>
                    <a:pt x="381" y="258"/>
                  </a:cubicBezTo>
                  <a:cubicBezTo>
                    <a:pt x="392" y="265"/>
                    <a:pt x="400" y="276"/>
                    <a:pt x="400" y="291"/>
                  </a:cubicBezTo>
                  <a:cubicBezTo>
                    <a:pt x="400" y="306"/>
                    <a:pt x="392" y="325"/>
                    <a:pt x="381" y="343"/>
                  </a:cubicBezTo>
                  <a:cubicBezTo>
                    <a:pt x="366" y="366"/>
                    <a:pt x="348" y="384"/>
                    <a:pt x="318" y="403"/>
                  </a:cubicBezTo>
                  <a:cubicBezTo>
                    <a:pt x="292" y="425"/>
                    <a:pt x="262" y="437"/>
                    <a:pt x="228" y="448"/>
                  </a:cubicBezTo>
                  <a:lnTo>
                    <a:pt x="280" y="530"/>
                  </a:lnTo>
                  <a:cubicBezTo>
                    <a:pt x="314" y="519"/>
                    <a:pt x="348" y="504"/>
                    <a:pt x="381" y="478"/>
                  </a:cubicBezTo>
                  <a:cubicBezTo>
                    <a:pt x="411" y="455"/>
                    <a:pt x="437" y="425"/>
                    <a:pt x="460" y="392"/>
                  </a:cubicBezTo>
                  <a:cubicBezTo>
                    <a:pt x="478" y="362"/>
                    <a:pt x="493" y="332"/>
                    <a:pt x="497" y="302"/>
                  </a:cubicBezTo>
                  <a:cubicBezTo>
                    <a:pt x="504" y="272"/>
                    <a:pt x="501" y="246"/>
                    <a:pt x="489" y="220"/>
                  </a:cubicBezTo>
                  <a:cubicBezTo>
                    <a:pt x="482" y="194"/>
                    <a:pt x="463" y="172"/>
                    <a:pt x="437" y="157"/>
                  </a:cubicBezTo>
                  <a:cubicBezTo>
                    <a:pt x="415" y="141"/>
                    <a:pt x="394" y="134"/>
                    <a:pt x="374" y="134"/>
                  </a:cubicBezTo>
                  <a:cubicBezTo>
                    <a:pt x="370" y="134"/>
                    <a:pt x="366" y="134"/>
                    <a:pt x="363" y="134"/>
                  </a:cubicBezTo>
                  <a:cubicBezTo>
                    <a:pt x="336" y="138"/>
                    <a:pt x="314" y="146"/>
                    <a:pt x="295" y="157"/>
                  </a:cubicBezTo>
                  <a:cubicBezTo>
                    <a:pt x="277" y="168"/>
                    <a:pt x="254" y="187"/>
                    <a:pt x="228" y="209"/>
                  </a:cubicBezTo>
                  <a:cubicBezTo>
                    <a:pt x="202" y="231"/>
                    <a:pt x="180" y="246"/>
                    <a:pt x="165" y="258"/>
                  </a:cubicBezTo>
                  <a:cubicBezTo>
                    <a:pt x="158" y="261"/>
                    <a:pt x="151" y="263"/>
                    <a:pt x="145" y="263"/>
                  </a:cubicBezTo>
                  <a:cubicBezTo>
                    <a:pt x="136" y="263"/>
                    <a:pt x="128" y="260"/>
                    <a:pt x="120" y="254"/>
                  </a:cubicBezTo>
                  <a:cubicBezTo>
                    <a:pt x="109" y="246"/>
                    <a:pt x="101" y="239"/>
                    <a:pt x="101" y="224"/>
                  </a:cubicBezTo>
                  <a:cubicBezTo>
                    <a:pt x="101" y="213"/>
                    <a:pt x="109" y="198"/>
                    <a:pt x="116" y="183"/>
                  </a:cubicBezTo>
                  <a:cubicBezTo>
                    <a:pt x="127" y="164"/>
                    <a:pt x="146" y="149"/>
                    <a:pt x="169" y="131"/>
                  </a:cubicBezTo>
                  <a:cubicBezTo>
                    <a:pt x="191" y="112"/>
                    <a:pt x="213" y="97"/>
                    <a:pt x="239" y="82"/>
                  </a:cubicBezTo>
                  <a:lnTo>
                    <a:pt x="187"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42"/>
            <p:cNvSpPr/>
            <p:nvPr/>
          </p:nvSpPr>
          <p:spPr>
            <a:xfrm>
              <a:off x="3137525" y="2733950"/>
              <a:ext cx="13550" cy="11850"/>
            </a:xfrm>
            <a:custGeom>
              <a:rect b="b" l="l" r="r" t="t"/>
              <a:pathLst>
                <a:path extrusionOk="0" h="474" w="542">
                  <a:moveTo>
                    <a:pt x="221" y="0"/>
                  </a:moveTo>
                  <a:lnTo>
                    <a:pt x="1" y="340"/>
                  </a:lnTo>
                  <a:lnTo>
                    <a:pt x="79" y="388"/>
                  </a:lnTo>
                  <a:lnTo>
                    <a:pt x="158" y="265"/>
                  </a:lnTo>
                  <a:lnTo>
                    <a:pt x="486" y="474"/>
                  </a:lnTo>
                  <a:lnTo>
                    <a:pt x="542" y="384"/>
                  </a:lnTo>
                  <a:lnTo>
                    <a:pt x="217" y="175"/>
                  </a:lnTo>
                  <a:lnTo>
                    <a:pt x="296" y="52"/>
                  </a:lnTo>
                  <a:lnTo>
                    <a:pt x="221"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42"/>
            <p:cNvSpPr/>
            <p:nvPr/>
          </p:nvSpPr>
          <p:spPr>
            <a:xfrm>
              <a:off x="3101800" y="2624250"/>
              <a:ext cx="97975" cy="69975"/>
            </a:xfrm>
            <a:custGeom>
              <a:rect b="b" l="l" r="r" t="t"/>
              <a:pathLst>
                <a:path extrusionOk="0" h="2799" w="3919">
                  <a:moveTo>
                    <a:pt x="2380" y="0"/>
                  </a:moveTo>
                  <a:cubicBezTo>
                    <a:pt x="1189" y="0"/>
                    <a:pt x="1" y="974"/>
                    <a:pt x="1" y="974"/>
                  </a:cubicBezTo>
                  <a:lnTo>
                    <a:pt x="825" y="2698"/>
                  </a:lnTo>
                  <a:cubicBezTo>
                    <a:pt x="825" y="2698"/>
                    <a:pt x="796" y="2798"/>
                    <a:pt x="815" y="2798"/>
                  </a:cubicBezTo>
                  <a:cubicBezTo>
                    <a:pt x="830" y="2798"/>
                    <a:pt x="873" y="2739"/>
                    <a:pt x="982" y="2530"/>
                  </a:cubicBezTo>
                  <a:cubicBezTo>
                    <a:pt x="1228" y="2045"/>
                    <a:pt x="2519" y="1519"/>
                    <a:pt x="3221" y="1097"/>
                  </a:cubicBezTo>
                  <a:cubicBezTo>
                    <a:pt x="3919" y="679"/>
                    <a:pt x="3280" y="228"/>
                    <a:pt x="3280" y="228"/>
                  </a:cubicBezTo>
                  <a:cubicBezTo>
                    <a:pt x="2994" y="65"/>
                    <a:pt x="2687" y="0"/>
                    <a:pt x="2380"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42"/>
            <p:cNvSpPr/>
            <p:nvPr/>
          </p:nvSpPr>
          <p:spPr>
            <a:xfrm>
              <a:off x="3125125" y="2675825"/>
              <a:ext cx="13650" cy="13550"/>
            </a:xfrm>
            <a:custGeom>
              <a:rect b="b" l="l" r="r" t="t"/>
              <a:pathLst>
                <a:path extrusionOk="0" h="542" w="546">
                  <a:moveTo>
                    <a:pt x="545" y="1"/>
                  </a:moveTo>
                  <a:lnTo>
                    <a:pt x="545" y="1"/>
                  </a:lnTo>
                  <a:cubicBezTo>
                    <a:pt x="310" y="154"/>
                    <a:pt x="124" y="310"/>
                    <a:pt x="49" y="467"/>
                  </a:cubicBezTo>
                  <a:cubicBezTo>
                    <a:pt x="30" y="482"/>
                    <a:pt x="30" y="497"/>
                    <a:pt x="15" y="512"/>
                  </a:cubicBezTo>
                  <a:cubicBezTo>
                    <a:pt x="15" y="517"/>
                    <a:pt x="15" y="520"/>
                    <a:pt x="15" y="523"/>
                  </a:cubicBezTo>
                  <a:lnTo>
                    <a:pt x="15" y="523"/>
                  </a:lnTo>
                  <a:cubicBezTo>
                    <a:pt x="108" y="408"/>
                    <a:pt x="245" y="304"/>
                    <a:pt x="422" y="187"/>
                  </a:cubicBezTo>
                  <a:lnTo>
                    <a:pt x="545" y="1"/>
                  </a:lnTo>
                  <a:close/>
                  <a:moveTo>
                    <a:pt x="15" y="523"/>
                  </a:moveTo>
                  <a:cubicBezTo>
                    <a:pt x="10" y="529"/>
                    <a:pt x="5" y="535"/>
                    <a:pt x="1" y="542"/>
                  </a:cubicBezTo>
                  <a:cubicBezTo>
                    <a:pt x="10" y="532"/>
                    <a:pt x="14" y="529"/>
                    <a:pt x="15" y="523"/>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42"/>
            <p:cNvSpPr/>
            <p:nvPr/>
          </p:nvSpPr>
          <p:spPr>
            <a:xfrm>
              <a:off x="3135675" y="2671900"/>
              <a:ext cx="9350" cy="8625"/>
            </a:xfrm>
            <a:custGeom>
              <a:rect b="b" l="l" r="r" t="t"/>
              <a:pathLst>
                <a:path extrusionOk="0" h="345" w="374">
                  <a:moveTo>
                    <a:pt x="373" y="1"/>
                  </a:moveTo>
                  <a:lnTo>
                    <a:pt x="373" y="1"/>
                  </a:lnTo>
                  <a:cubicBezTo>
                    <a:pt x="280" y="46"/>
                    <a:pt x="202" y="109"/>
                    <a:pt x="123" y="158"/>
                  </a:cubicBezTo>
                  <a:lnTo>
                    <a:pt x="0" y="344"/>
                  </a:lnTo>
                  <a:cubicBezTo>
                    <a:pt x="75" y="296"/>
                    <a:pt x="153" y="266"/>
                    <a:pt x="232" y="217"/>
                  </a:cubicBezTo>
                  <a:lnTo>
                    <a:pt x="373"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42"/>
            <p:cNvSpPr/>
            <p:nvPr/>
          </p:nvSpPr>
          <p:spPr>
            <a:xfrm>
              <a:off x="3151525" y="2666025"/>
              <a:ext cx="3950" cy="5900"/>
            </a:xfrm>
            <a:custGeom>
              <a:rect b="b" l="l" r="r" t="t"/>
              <a:pathLst>
                <a:path extrusionOk="0" h="236" w="158">
                  <a:moveTo>
                    <a:pt x="157" y="1"/>
                  </a:moveTo>
                  <a:lnTo>
                    <a:pt x="157" y="1"/>
                  </a:lnTo>
                  <a:lnTo>
                    <a:pt x="0" y="236"/>
                  </a:lnTo>
                  <a:lnTo>
                    <a:pt x="0" y="236"/>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42"/>
            <p:cNvSpPr/>
            <p:nvPr/>
          </p:nvSpPr>
          <p:spPr>
            <a:xfrm>
              <a:off x="3141450" y="2671900"/>
              <a:ext cx="3575" cy="5450"/>
            </a:xfrm>
            <a:custGeom>
              <a:rect b="b" l="l" r="r" t="t"/>
              <a:pathLst>
                <a:path extrusionOk="0" h="218" w="143">
                  <a:moveTo>
                    <a:pt x="142" y="1"/>
                  </a:moveTo>
                  <a:lnTo>
                    <a:pt x="142" y="1"/>
                  </a:lnTo>
                  <a:lnTo>
                    <a:pt x="1" y="217"/>
                  </a:lnTo>
                  <a:lnTo>
                    <a:pt x="1" y="217"/>
                  </a:lnTo>
                  <a:close/>
                </a:path>
              </a:pathLst>
            </a:custGeom>
            <a:solidFill>
              <a:srgbClr val="AA9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42"/>
            <p:cNvSpPr/>
            <p:nvPr/>
          </p:nvSpPr>
          <p:spPr>
            <a:xfrm>
              <a:off x="3141450" y="2666025"/>
              <a:ext cx="14025" cy="11325"/>
            </a:xfrm>
            <a:custGeom>
              <a:rect b="b" l="l" r="r" t="t"/>
              <a:pathLst>
                <a:path extrusionOk="0" h="453" w="561">
                  <a:moveTo>
                    <a:pt x="560" y="1"/>
                  </a:moveTo>
                  <a:lnTo>
                    <a:pt x="560" y="1"/>
                  </a:lnTo>
                  <a:cubicBezTo>
                    <a:pt x="422" y="79"/>
                    <a:pt x="265" y="157"/>
                    <a:pt x="142" y="236"/>
                  </a:cubicBezTo>
                  <a:lnTo>
                    <a:pt x="1" y="452"/>
                  </a:lnTo>
                  <a:cubicBezTo>
                    <a:pt x="124" y="374"/>
                    <a:pt x="265" y="314"/>
                    <a:pt x="403" y="236"/>
                  </a:cubicBezTo>
                  <a:lnTo>
                    <a:pt x="560" y="1"/>
                  </a:lnTo>
                  <a:close/>
                </a:path>
              </a:pathLst>
            </a:custGeom>
            <a:solidFill>
              <a:srgbClr val="AE7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42"/>
            <p:cNvSpPr/>
            <p:nvPr/>
          </p:nvSpPr>
          <p:spPr>
            <a:xfrm>
              <a:off x="3151525" y="2643175"/>
              <a:ext cx="39300" cy="28750"/>
            </a:xfrm>
            <a:custGeom>
              <a:rect b="b" l="l" r="r" t="t"/>
              <a:pathLst>
                <a:path extrusionOk="0" h="1150" w="1572">
                  <a:moveTo>
                    <a:pt x="1541" y="1"/>
                  </a:moveTo>
                  <a:cubicBezTo>
                    <a:pt x="1527" y="60"/>
                    <a:pt x="1493" y="109"/>
                    <a:pt x="1448" y="154"/>
                  </a:cubicBezTo>
                  <a:lnTo>
                    <a:pt x="1556" y="217"/>
                  </a:lnTo>
                  <a:cubicBezTo>
                    <a:pt x="1571" y="139"/>
                    <a:pt x="1556" y="75"/>
                    <a:pt x="1541" y="1"/>
                  </a:cubicBezTo>
                  <a:close/>
                  <a:moveTo>
                    <a:pt x="265" y="855"/>
                  </a:moveTo>
                  <a:cubicBezTo>
                    <a:pt x="221" y="885"/>
                    <a:pt x="187" y="900"/>
                    <a:pt x="157" y="915"/>
                  </a:cubicBezTo>
                  <a:lnTo>
                    <a:pt x="0" y="1150"/>
                  </a:lnTo>
                  <a:cubicBezTo>
                    <a:pt x="34" y="1135"/>
                    <a:pt x="64" y="1120"/>
                    <a:pt x="94" y="1101"/>
                  </a:cubicBezTo>
                  <a:lnTo>
                    <a:pt x="265" y="855"/>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42"/>
            <p:cNvSpPr/>
            <p:nvPr/>
          </p:nvSpPr>
          <p:spPr>
            <a:xfrm>
              <a:off x="3153850" y="2647000"/>
              <a:ext cx="36600" cy="23725"/>
            </a:xfrm>
            <a:custGeom>
              <a:rect b="b" l="l" r="r" t="t"/>
              <a:pathLst>
                <a:path extrusionOk="0" h="949" w="1464">
                  <a:moveTo>
                    <a:pt x="1355" y="1"/>
                  </a:moveTo>
                  <a:cubicBezTo>
                    <a:pt x="1307" y="64"/>
                    <a:pt x="1247" y="127"/>
                    <a:pt x="1154" y="172"/>
                  </a:cubicBezTo>
                  <a:lnTo>
                    <a:pt x="1154" y="187"/>
                  </a:lnTo>
                  <a:lnTo>
                    <a:pt x="1139" y="187"/>
                  </a:lnTo>
                  <a:cubicBezTo>
                    <a:pt x="1105" y="202"/>
                    <a:pt x="1090" y="221"/>
                    <a:pt x="1060" y="236"/>
                  </a:cubicBezTo>
                  <a:cubicBezTo>
                    <a:pt x="810" y="374"/>
                    <a:pt x="486" y="545"/>
                    <a:pt x="172" y="702"/>
                  </a:cubicBezTo>
                  <a:lnTo>
                    <a:pt x="1" y="948"/>
                  </a:lnTo>
                  <a:cubicBezTo>
                    <a:pt x="407" y="762"/>
                    <a:pt x="825" y="594"/>
                    <a:pt x="1120" y="422"/>
                  </a:cubicBezTo>
                  <a:cubicBezTo>
                    <a:pt x="1340" y="314"/>
                    <a:pt x="1434" y="187"/>
                    <a:pt x="1463" y="64"/>
                  </a:cubicBezTo>
                  <a:lnTo>
                    <a:pt x="1355"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42"/>
            <p:cNvSpPr/>
            <p:nvPr/>
          </p:nvSpPr>
          <p:spPr>
            <a:xfrm>
              <a:off x="3182675" y="2643175"/>
              <a:ext cx="7400" cy="8150"/>
            </a:xfrm>
            <a:custGeom>
              <a:rect b="b" l="l" r="r" t="t"/>
              <a:pathLst>
                <a:path extrusionOk="0" h="326" w="296">
                  <a:moveTo>
                    <a:pt x="295" y="1"/>
                  </a:moveTo>
                  <a:cubicBezTo>
                    <a:pt x="289" y="25"/>
                    <a:pt x="279" y="49"/>
                    <a:pt x="266" y="73"/>
                  </a:cubicBezTo>
                  <a:lnTo>
                    <a:pt x="266" y="73"/>
                  </a:lnTo>
                  <a:cubicBezTo>
                    <a:pt x="279" y="51"/>
                    <a:pt x="289" y="27"/>
                    <a:pt x="295" y="1"/>
                  </a:cubicBezTo>
                  <a:close/>
                  <a:moveTo>
                    <a:pt x="266" y="73"/>
                  </a:moveTo>
                  <a:cubicBezTo>
                    <a:pt x="249" y="102"/>
                    <a:pt x="227" y="129"/>
                    <a:pt x="202" y="154"/>
                  </a:cubicBezTo>
                  <a:cubicBezTo>
                    <a:pt x="189" y="171"/>
                    <a:pt x="174" y="189"/>
                    <a:pt x="158" y="207"/>
                  </a:cubicBezTo>
                  <a:lnTo>
                    <a:pt x="158" y="207"/>
                  </a:lnTo>
                  <a:cubicBezTo>
                    <a:pt x="206" y="162"/>
                    <a:pt x="241" y="118"/>
                    <a:pt x="266" y="73"/>
                  </a:cubicBezTo>
                  <a:close/>
                  <a:moveTo>
                    <a:pt x="158" y="207"/>
                  </a:moveTo>
                  <a:cubicBezTo>
                    <a:pt x="116" y="246"/>
                    <a:pt x="63" y="286"/>
                    <a:pt x="1" y="325"/>
                  </a:cubicBezTo>
                  <a:cubicBezTo>
                    <a:pt x="68" y="293"/>
                    <a:pt x="117" y="251"/>
                    <a:pt x="158" y="207"/>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42"/>
            <p:cNvSpPr/>
            <p:nvPr/>
          </p:nvSpPr>
          <p:spPr>
            <a:xfrm>
              <a:off x="3204775" y="2774900"/>
              <a:ext cx="19075" cy="11675"/>
            </a:xfrm>
            <a:custGeom>
              <a:rect b="b" l="l" r="r" t="t"/>
              <a:pathLst>
                <a:path extrusionOk="0" h="467" w="763">
                  <a:moveTo>
                    <a:pt x="762" y="0"/>
                  </a:moveTo>
                  <a:lnTo>
                    <a:pt x="314" y="295"/>
                  </a:lnTo>
                  <a:cubicBezTo>
                    <a:pt x="312" y="297"/>
                    <a:pt x="309" y="299"/>
                    <a:pt x="306" y="302"/>
                  </a:cubicBezTo>
                  <a:lnTo>
                    <a:pt x="306" y="302"/>
                  </a:lnTo>
                  <a:lnTo>
                    <a:pt x="747" y="15"/>
                  </a:lnTo>
                  <a:lnTo>
                    <a:pt x="762" y="0"/>
                  </a:lnTo>
                  <a:close/>
                  <a:moveTo>
                    <a:pt x="306" y="302"/>
                  </a:moveTo>
                  <a:lnTo>
                    <a:pt x="249" y="338"/>
                  </a:lnTo>
                  <a:lnTo>
                    <a:pt x="249" y="338"/>
                  </a:lnTo>
                  <a:cubicBezTo>
                    <a:pt x="269" y="328"/>
                    <a:pt x="288" y="316"/>
                    <a:pt x="306" y="302"/>
                  </a:cubicBezTo>
                  <a:close/>
                  <a:moveTo>
                    <a:pt x="249" y="338"/>
                  </a:moveTo>
                  <a:cubicBezTo>
                    <a:pt x="186" y="373"/>
                    <a:pt x="114" y="392"/>
                    <a:pt x="35" y="403"/>
                  </a:cubicBezTo>
                  <a:cubicBezTo>
                    <a:pt x="35" y="422"/>
                    <a:pt x="16" y="452"/>
                    <a:pt x="1" y="466"/>
                  </a:cubicBezTo>
                  <a:cubicBezTo>
                    <a:pt x="64" y="452"/>
                    <a:pt x="109" y="437"/>
                    <a:pt x="173" y="388"/>
                  </a:cubicBezTo>
                  <a:lnTo>
                    <a:pt x="249" y="338"/>
                  </a:lnTo>
                  <a:close/>
                </a:path>
              </a:pathLst>
            </a:custGeom>
            <a:solidFill>
              <a:srgbClr val="7FA8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42"/>
            <p:cNvSpPr/>
            <p:nvPr/>
          </p:nvSpPr>
          <p:spPr>
            <a:xfrm>
              <a:off x="3183425" y="2760525"/>
              <a:ext cx="22225" cy="26800"/>
            </a:xfrm>
            <a:custGeom>
              <a:rect b="b" l="l" r="r" t="t"/>
              <a:pathLst>
                <a:path extrusionOk="0" h="1072" w="889">
                  <a:moveTo>
                    <a:pt x="265" y="0"/>
                  </a:moveTo>
                  <a:lnTo>
                    <a:pt x="187" y="64"/>
                  </a:lnTo>
                  <a:lnTo>
                    <a:pt x="124" y="94"/>
                  </a:lnTo>
                  <a:cubicBezTo>
                    <a:pt x="124" y="94"/>
                    <a:pt x="109" y="109"/>
                    <a:pt x="109" y="124"/>
                  </a:cubicBezTo>
                  <a:cubicBezTo>
                    <a:pt x="94" y="172"/>
                    <a:pt x="64" y="232"/>
                    <a:pt x="49" y="280"/>
                  </a:cubicBezTo>
                  <a:cubicBezTo>
                    <a:pt x="1" y="452"/>
                    <a:pt x="30" y="638"/>
                    <a:pt x="142" y="791"/>
                  </a:cubicBezTo>
                  <a:cubicBezTo>
                    <a:pt x="265" y="978"/>
                    <a:pt x="467" y="1071"/>
                    <a:pt x="668" y="1071"/>
                  </a:cubicBezTo>
                  <a:cubicBezTo>
                    <a:pt x="732" y="1071"/>
                    <a:pt x="795" y="1071"/>
                    <a:pt x="855" y="1041"/>
                  </a:cubicBezTo>
                  <a:cubicBezTo>
                    <a:pt x="870" y="1027"/>
                    <a:pt x="889" y="997"/>
                    <a:pt x="889" y="978"/>
                  </a:cubicBezTo>
                  <a:lnTo>
                    <a:pt x="825" y="978"/>
                  </a:lnTo>
                  <a:cubicBezTo>
                    <a:pt x="654" y="978"/>
                    <a:pt x="482" y="903"/>
                    <a:pt x="359" y="777"/>
                  </a:cubicBezTo>
                  <a:cubicBezTo>
                    <a:pt x="329" y="762"/>
                    <a:pt x="310" y="732"/>
                    <a:pt x="280" y="683"/>
                  </a:cubicBezTo>
                  <a:cubicBezTo>
                    <a:pt x="280" y="668"/>
                    <a:pt x="265" y="668"/>
                    <a:pt x="265" y="668"/>
                  </a:cubicBezTo>
                  <a:lnTo>
                    <a:pt x="265" y="653"/>
                  </a:lnTo>
                  <a:lnTo>
                    <a:pt x="251" y="653"/>
                  </a:lnTo>
                  <a:lnTo>
                    <a:pt x="251" y="638"/>
                  </a:lnTo>
                  <a:cubicBezTo>
                    <a:pt x="142" y="437"/>
                    <a:pt x="157" y="187"/>
                    <a:pt x="265" y="0"/>
                  </a:cubicBezTo>
                  <a:close/>
                </a:path>
              </a:pathLst>
            </a:custGeom>
            <a:solidFill>
              <a:srgbClr val="529C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42"/>
            <p:cNvSpPr/>
            <p:nvPr/>
          </p:nvSpPr>
          <p:spPr>
            <a:xfrm>
              <a:off x="3184650" y="2763600"/>
              <a:ext cx="1500" cy="3950"/>
            </a:xfrm>
            <a:custGeom>
              <a:rect b="b" l="l" r="r" t="t"/>
              <a:pathLst>
                <a:path extrusionOk="0" h="158" w="60">
                  <a:moveTo>
                    <a:pt x="60" y="1"/>
                  </a:moveTo>
                  <a:cubicBezTo>
                    <a:pt x="30" y="49"/>
                    <a:pt x="15" y="94"/>
                    <a:pt x="0" y="157"/>
                  </a:cubicBezTo>
                  <a:cubicBezTo>
                    <a:pt x="15" y="109"/>
                    <a:pt x="45" y="49"/>
                    <a:pt x="60" y="1"/>
                  </a:cubicBezTo>
                  <a:close/>
                </a:path>
              </a:pathLst>
            </a:custGeom>
            <a:solidFill>
              <a:srgbClr val="038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42"/>
            <p:cNvSpPr/>
            <p:nvPr/>
          </p:nvSpPr>
          <p:spPr>
            <a:xfrm>
              <a:off x="3139500" y="2677950"/>
              <a:ext cx="82000" cy="61975"/>
            </a:xfrm>
            <a:custGeom>
              <a:rect b="b" l="l" r="r" t="t"/>
              <a:pathLst>
                <a:path extrusionOk="0" h="2479" w="3280">
                  <a:moveTo>
                    <a:pt x="2546" y="0"/>
                  </a:moveTo>
                  <a:cubicBezTo>
                    <a:pt x="2425" y="0"/>
                    <a:pt x="2302" y="34"/>
                    <a:pt x="2194" y="102"/>
                  </a:cubicBezTo>
                  <a:lnTo>
                    <a:pt x="373" y="1296"/>
                  </a:lnTo>
                  <a:cubicBezTo>
                    <a:pt x="93" y="1501"/>
                    <a:pt x="0" y="1904"/>
                    <a:pt x="202" y="2199"/>
                  </a:cubicBezTo>
                  <a:cubicBezTo>
                    <a:pt x="320" y="2376"/>
                    <a:pt x="526" y="2479"/>
                    <a:pt x="737" y="2479"/>
                  </a:cubicBezTo>
                  <a:cubicBezTo>
                    <a:pt x="859" y="2479"/>
                    <a:pt x="982" y="2444"/>
                    <a:pt x="1090" y="2371"/>
                  </a:cubicBezTo>
                  <a:lnTo>
                    <a:pt x="2907" y="1173"/>
                  </a:lnTo>
                  <a:cubicBezTo>
                    <a:pt x="3205" y="971"/>
                    <a:pt x="3280" y="583"/>
                    <a:pt x="3078" y="289"/>
                  </a:cubicBezTo>
                  <a:cubicBezTo>
                    <a:pt x="2960" y="100"/>
                    <a:pt x="2755" y="0"/>
                    <a:pt x="2546"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42"/>
            <p:cNvSpPr/>
            <p:nvPr/>
          </p:nvSpPr>
          <p:spPr>
            <a:xfrm>
              <a:off x="3162800" y="2712475"/>
              <a:ext cx="63850" cy="50125"/>
            </a:xfrm>
            <a:custGeom>
              <a:rect b="b" l="l" r="r" t="t"/>
              <a:pathLst>
                <a:path extrusionOk="0" h="2005" w="2554">
                  <a:moveTo>
                    <a:pt x="1813" y="1"/>
                  </a:moveTo>
                  <a:cubicBezTo>
                    <a:pt x="1693" y="1"/>
                    <a:pt x="1571" y="34"/>
                    <a:pt x="1464" y="102"/>
                  </a:cubicBezTo>
                  <a:lnTo>
                    <a:pt x="374" y="833"/>
                  </a:lnTo>
                  <a:cubicBezTo>
                    <a:pt x="79" y="1020"/>
                    <a:pt x="1" y="1426"/>
                    <a:pt x="188" y="1721"/>
                  </a:cubicBezTo>
                  <a:cubicBezTo>
                    <a:pt x="313" y="1905"/>
                    <a:pt x="519" y="2005"/>
                    <a:pt x="727" y="2005"/>
                  </a:cubicBezTo>
                  <a:cubicBezTo>
                    <a:pt x="853" y="2005"/>
                    <a:pt x="980" y="1968"/>
                    <a:pt x="1090" y="1893"/>
                  </a:cubicBezTo>
                  <a:lnTo>
                    <a:pt x="2180" y="1176"/>
                  </a:lnTo>
                  <a:cubicBezTo>
                    <a:pt x="2475" y="975"/>
                    <a:pt x="2553" y="587"/>
                    <a:pt x="2348" y="288"/>
                  </a:cubicBezTo>
                  <a:cubicBezTo>
                    <a:pt x="2229" y="101"/>
                    <a:pt x="2023" y="1"/>
                    <a:pt x="1813"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42"/>
            <p:cNvSpPr/>
            <p:nvPr/>
          </p:nvSpPr>
          <p:spPr>
            <a:xfrm>
              <a:off x="3136425" y="2715000"/>
              <a:ext cx="31450" cy="28000"/>
            </a:xfrm>
            <a:custGeom>
              <a:rect b="b" l="l" r="r" t="t"/>
              <a:pathLst>
                <a:path extrusionOk="0" h="1120" w="1258">
                  <a:moveTo>
                    <a:pt x="295" y="1"/>
                  </a:moveTo>
                  <a:cubicBezTo>
                    <a:pt x="63" y="206"/>
                    <a:pt x="0" y="560"/>
                    <a:pt x="187" y="825"/>
                  </a:cubicBezTo>
                  <a:lnTo>
                    <a:pt x="187" y="840"/>
                  </a:lnTo>
                  <a:lnTo>
                    <a:pt x="250" y="732"/>
                  </a:lnTo>
                  <a:lnTo>
                    <a:pt x="683" y="1012"/>
                  </a:lnTo>
                  <a:lnTo>
                    <a:pt x="623" y="1105"/>
                  </a:lnTo>
                  <a:cubicBezTo>
                    <a:pt x="653" y="1120"/>
                    <a:pt x="683" y="1120"/>
                    <a:pt x="716" y="1120"/>
                  </a:cubicBezTo>
                  <a:cubicBezTo>
                    <a:pt x="840" y="1120"/>
                    <a:pt x="963" y="1090"/>
                    <a:pt x="1071" y="1012"/>
                  </a:cubicBezTo>
                  <a:lnTo>
                    <a:pt x="1183" y="952"/>
                  </a:lnTo>
                  <a:cubicBezTo>
                    <a:pt x="1198" y="919"/>
                    <a:pt x="1228" y="889"/>
                    <a:pt x="1257" y="874"/>
                  </a:cubicBezTo>
                  <a:lnTo>
                    <a:pt x="1257" y="874"/>
                  </a:lnTo>
                  <a:lnTo>
                    <a:pt x="1213" y="889"/>
                  </a:lnTo>
                  <a:cubicBezTo>
                    <a:pt x="1104" y="967"/>
                    <a:pt x="978" y="997"/>
                    <a:pt x="854" y="997"/>
                  </a:cubicBezTo>
                  <a:cubicBezTo>
                    <a:pt x="653" y="997"/>
                    <a:pt x="452" y="889"/>
                    <a:pt x="325" y="717"/>
                  </a:cubicBezTo>
                  <a:lnTo>
                    <a:pt x="325" y="702"/>
                  </a:lnTo>
                  <a:lnTo>
                    <a:pt x="310" y="702"/>
                  </a:lnTo>
                  <a:lnTo>
                    <a:pt x="310" y="687"/>
                  </a:lnTo>
                  <a:cubicBezTo>
                    <a:pt x="187" y="486"/>
                    <a:pt x="187" y="236"/>
                    <a:pt x="295" y="34"/>
                  </a:cubicBezTo>
                  <a:lnTo>
                    <a:pt x="295" y="19"/>
                  </a:lnTo>
                  <a:lnTo>
                    <a:pt x="295"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42"/>
            <p:cNvSpPr/>
            <p:nvPr/>
          </p:nvSpPr>
          <p:spPr>
            <a:xfrm>
              <a:off x="3143775" y="2713500"/>
              <a:ext cx="2000" cy="2375"/>
            </a:xfrm>
            <a:custGeom>
              <a:rect b="b" l="l" r="r" t="t"/>
              <a:pathLst>
                <a:path extrusionOk="0" h="95" w="80">
                  <a:moveTo>
                    <a:pt x="79" y="1"/>
                  </a:moveTo>
                  <a:cubicBezTo>
                    <a:pt x="49" y="16"/>
                    <a:pt x="16" y="31"/>
                    <a:pt x="1" y="61"/>
                  </a:cubicBezTo>
                  <a:lnTo>
                    <a:pt x="1" y="79"/>
                  </a:lnTo>
                  <a:lnTo>
                    <a:pt x="1" y="94"/>
                  </a:lnTo>
                  <a:cubicBezTo>
                    <a:pt x="31" y="61"/>
                    <a:pt x="49" y="31"/>
                    <a:pt x="79" y="1"/>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42"/>
            <p:cNvSpPr/>
            <p:nvPr/>
          </p:nvSpPr>
          <p:spPr>
            <a:xfrm>
              <a:off x="3141075" y="2733275"/>
              <a:ext cx="12425" cy="9375"/>
            </a:xfrm>
            <a:custGeom>
              <a:rect b="b" l="l" r="r" t="t"/>
              <a:pathLst>
                <a:path extrusionOk="0" h="375" w="497">
                  <a:moveTo>
                    <a:pt x="1" y="1"/>
                  </a:moveTo>
                  <a:lnTo>
                    <a:pt x="1" y="374"/>
                  </a:lnTo>
                  <a:lnTo>
                    <a:pt x="497" y="374"/>
                  </a:lnTo>
                  <a:lnTo>
                    <a:pt x="497"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42"/>
            <p:cNvSpPr/>
            <p:nvPr/>
          </p:nvSpPr>
          <p:spPr>
            <a:xfrm>
              <a:off x="3119625" y="2761925"/>
              <a:ext cx="13550" cy="11775"/>
            </a:xfrm>
            <a:custGeom>
              <a:rect b="b" l="l" r="r" t="t"/>
              <a:pathLst>
                <a:path extrusionOk="0" h="471" w="542">
                  <a:moveTo>
                    <a:pt x="217" y="0"/>
                  </a:moveTo>
                  <a:lnTo>
                    <a:pt x="0" y="336"/>
                  </a:lnTo>
                  <a:lnTo>
                    <a:pt x="79" y="385"/>
                  </a:lnTo>
                  <a:lnTo>
                    <a:pt x="157" y="262"/>
                  </a:lnTo>
                  <a:lnTo>
                    <a:pt x="485" y="471"/>
                  </a:lnTo>
                  <a:lnTo>
                    <a:pt x="541" y="381"/>
                  </a:lnTo>
                  <a:lnTo>
                    <a:pt x="217" y="172"/>
                  </a:lnTo>
                  <a:lnTo>
                    <a:pt x="295" y="49"/>
                  </a:lnTo>
                  <a:lnTo>
                    <a:pt x="217"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42"/>
            <p:cNvSpPr/>
            <p:nvPr/>
          </p:nvSpPr>
          <p:spPr>
            <a:xfrm>
              <a:off x="3125875" y="2752975"/>
              <a:ext cx="15125" cy="14200"/>
            </a:xfrm>
            <a:custGeom>
              <a:rect b="b" l="l" r="r" t="t"/>
              <a:pathLst>
                <a:path extrusionOk="0" h="568" w="605">
                  <a:moveTo>
                    <a:pt x="198" y="0"/>
                  </a:moveTo>
                  <a:lnTo>
                    <a:pt x="0" y="306"/>
                  </a:lnTo>
                  <a:lnTo>
                    <a:pt x="403" y="567"/>
                  </a:lnTo>
                  <a:lnTo>
                    <a:pt x="605" y="254"/>
                  </a:lnTo>
                  <a:lnTo>
                    <a:pt x="530" y="205"/>
                  </a:lnTo>
                  <a:lnTo>
                    <a:pt x="385" y="426"/>
                  </a:lnTo>
                  <a:lnTo>
                    <a:pt x="299" y="370"/>
                  </a:lnTo>
                  <a:lnTo>
                    <a:pt x="422" y="176"/>
                  </a:lnTo>
                  <a:lnTo>
                    <a:pt x="347" y="127"/>
                  </a:lnTo>
                  <a:lnTo>
                    <a:pt x="221" y="321"/>
                  </a:lnTo>
                  <a:lnTo>
                    <a:pt x="135" y="265"/>
                  </a:lnTo>
                  <a:lnTo>
                    <a:pt x="273" y="49"/>
                  </a:lnTo>
                  <a:lnTo>
                    <a:pt x="198"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42"/>
            <p:cNvSpPr/>
            <p:nvPr/>
          </p:nvSpPr>
          <p:spPr>
            <a:xfrm>
              <a:off x="3133425" y="2743650"/>
              <a:ext cx="12625" cy="13250"/>
            </a:xfrm>
            <a:custGeom>
              <a:rect b="b" l="l" r="r" t="t"/>
              <a:pathLst>
                <a:path extrusionOk="0" h="530" w="505">
                  <a:moveTo>
                    <a:pt x="187" y="0"/>
                  </a:moveTo>
                  <a:cubicBezTo>
                    <a:pt x="161" y="11"/>
                    <a:pt x="135" y="30"/>
                    <a:pt x="109" y="49"/>
                  </a:cubicBezTo>
                  <a:cubicBezTo>
                    <a:pt x="83" y="71"/>
                    <a:pt x="64" y="97"/>
                    <a:pt x="45" y="123"/>
                  </a:cubicBezTo>
                  <a:cubicBezTo>
                    <a:pt x="23" y="157"/>
                    <a:pt x="12" y="187"/>
                    <a:pt x="8" y="217"/>
                  </a:cubicBezTo>
                  <a:cubicBezTo>
                    <a:pt x="1" y="246"/>
                    <a:pt x="4" y="272"/>
                    <a:pt x="16" y="299"/>
                  </a:cubicBezTo>
                  <a:cubicBezTo>
                    <a:pt x="23" y="321"/>
                    <a:pt x="42" y="343"/>
                    <a:pt x="64" y="358"/>
                  </a:cubicBezTo>
                  <a:cubicBezTo>
                    <a:pt x="90" y="373"/>
                    <a:pt x="116" y="381"/>
                    <a:pt x="139" y="381"/>
                  </a:cubicBezTo>
                  <a:cubicBezTo>
                    <a:pt x="165" y="377"/>
                    <a:pt x="183" y="369"/>
                    <a:pt x="202" y="358"/>
                  </a:cubicBezTo>
                  <a:cubicBezTo>
                    <a:pt x="225" y="343"/>
                    <a:pt x="247" y="325"/>
                    <a:pt x="269" y="302"/>
                  </a:cubicBezTo>
                  <a:cubicBezTo>
                    <a:pt x="288" y="287"/>
                    <a:pt x="303" y="276"/>
                    <a:pt x="314" y="269"/>
                  </a:cubicBezTo>
                  <a:cubicBezTo>
                    <a:pt x="325" y="258"/>
                    <a:pt x="336" y="254"/>
                    <a:pt x="348" y="250"/>
                  </a:cubicBezTo>
                  <a:cubicBezTo>
                    <a:pt x="351" y="249"/>
                    <a:pt x="354" y="249"/>
                    <a:pt x="357" y="249"/>
                  </a:cubicBezTo>
                  <a:cubicBezTo>
                    <a:pt x="365" y="249"/>
                    <a:pt x="373" y="252"/>
                    <a:pt x="381" y="258"/>
                  </a:cubicBezTo>
                  <a:cubicBezTo>
                    <a:pt x="392" y="265"/>
                    <a:pt x="400" y="276"/>
                    <a:pt x="400" y="291"/>
                  </a:cubicBezTo>
                  <a:cubicBezTo>
                    <a:pt x="400" y="306"/>
                    <a:pt x="392" y="325"/>
                    <a:pt x="381" y="343"/>
                  </a:cubicBezTo>
                  <a:cubicBezTo>
                    <a:pt x="366" y="366"/>
                    <a:pt x="348" y="384"/>
                    <a:pt x="318" y="403"/>
                  </a:cubicBezTo>
                  <a:cubicBezTo>
                    <a:pt x="292" y="425"/>
                    <a:pt x="262" y="437"/>
                    <a:pt x="228" y="448"/>
                  </a:cubicBezTo>
                  <a:lnTo>
                    <a:pt x="280" y="530"/>
                  </a:lnTo>
                  <a:cubicBezTo>
                    <a:pt x="314" y="519"/>
                    <a:pt x="348" y="504"/>
                    <a:pt x="381" y="478"/>
                  </a:cubicBezTo>
                  <a:cubicBezTo>
                    <a:pt x="411" y="455"/>
                    <a:pt x="437" y="425"/>
                    <a:pt x="460" y="392"/>
                  </a:cubicBezTo>
                  <a:cubicBezTo>
                    <a:pt x="478" y="362"/>
                    <a:pt x="493" y="332"/>
                    <a:pt x="497" y="302"/>
                  </a:cubicBezTo>
                  <a:cubicBezTo>
                    <a:pt x="504" y="272"/>
                    <a:pt x="501" y="246"/>
                    <a:pt x="489" y="220"/>
                  </a:cubicBezTo>
                  <a:cubicBezTo>
                    <a:pt x="482" y="194"/>
                    <a:pt x="463" y="172"/>
                    <a:pt x="437" y="157"/>
                  </a:cubicBezTo>
                  <a:cubicBezTo>
                    <a:pt x="415" y="141"/>
                    <a:pt x="394" y="134"/>
                    <a:pt x="374" y="134"/>
                  </a:cubicBezTo>
                  <a:cubicBezTo>
                    <a:pt x="370" y="134"/>
                    <a:pt x="366" y="134"/>
                    <a:pt x="363" y="134"/>
                  </a:cubicBezTo>
                  <a:cubicBezTo>
                    <a:pt x="336" y="138"/>
                    <a:pt x="314" y="146"/>
                    <a:pt x="295" y="157"/>
                  </a:cubicBezTo>
                  <a:cubicBezTo>
                    <a:pt x="277" y="168"/>
                    <a:pt x="254" y="187"/>
                    <a:pt x="228" y="209"/>
                  </a:cubicBezTo>
                  <a:cubicBezTo>
                    <a:pt x="202" y="231"/>
                    <a:pt x="180" y="246"/>
                    <a:pt x="165" y="258"/>
                  </a:cubicBezTo>
                  <a:cubicBezTo>
                    <a:pt x="158" y="261"/>
                    <a:pt x="151" y="263"/>
                    <a:pt x="145" y="263"/>
                  </a:cubicBezTo>
                  <a:cubicBezTo>
                    <a:pt x="136" y="263"/>
                    <a:pt x="128" y="260"/>
                    <a:pt x="120" y="254"/>
                  </a:cubicBezTo>
                  <a:cubicBezTo>
                    <a:pt x="109" y="246"/>
                    <a:pt x="101" y="239"/>
                    <a:pt x="101" y="224"/>
                  </a:cubicBezTo>
                  <a:cubicBezTo>
                    <a:pt x="101" y="213"/>
                    <a:pt x="109" y="198"/>
                    <a:pt x="116" y="183"/>
                  </a:cubicBezTo>
                  <a:cubicBezTo>
                    <a:pt x="127" y="164"/>
                    <a:pt x="146" y="149"/>
                    <a:pt x="169" y="131"/>
                  </a:cubicBezTo>
                  <a:cubicBezTo>
                    <a:pt x="191" y="112"/>
                    <a:pt x="213" y="97"/>
                    <a:pt x="239" y="82"/>
                  </a:cubicBezTo>
                  <a:lnTo>
                    <a:pt x="187"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42"/>
            <p:cNvSpPr/>
            <p:nvPr/>
          </p:nvSpPr>
          <p:spPr>
            <a:xfrm>
              <a:off x="3137525" y="2733950"/>
              <a:ext cx="13550" cy="11850"/>
            </a:xfrm>
            <a:custGeom>
              <a:rect b="b" l="l" r="r" t="t"/>
              <a:pathLst>
                <a:path extrusionOk="0" h="474" w="542">
                  <a:moveTo>
                    <a:pt x="221" y="0"/>
                  </a:moveTo>
                  <a:lnTo>
                    <a:pt x="1" y="340"/>
                  </a:lnTo>
                  <a:lnTo>
                    <a:pt x="79" y="388"/>
                  </a:lnTo>
                  <a:lnTo>
                    <a:pt x="158" y="265"/>
                  </a:lnTo>
                  <a:lnTo>
                    <a:pt x="486" y="474"/>
                  </a:lnTo>
                  <a:lnTo>
                    <a:pt x="542" y="384"/>
                  </a:lnTo>
                  <a:lnTo>
                    <a:pt x="217" y="175"/>
                  </a:lnTo>
                  <a:lnTo>
                    <a:pt x="296" y="52"/>
                  </a:lnTo>
                  <a:lnTo>
                    <a:pt x="221"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42"/>
            <p:cNvSpPr/>
            <p:nvPr/>
          </p:nvSpPr>
          <p:spPr>
            <a:xfrm>
              <a:off x="3140700" y="2713500"/>
              <a:ext cx="5075" cy="18700"/>
            </a:xfrm>
            <a:custGeom>
              <a:rect b="b" l="l" r="r" t="t"/>
              <a:pathLst>
                <a:path extrusionOk="0" h="748" w="203">
                  <a:moveTo>
                    <a:pt x="202" y="1"/>
                  </a:moveTo>
                  <a:cubicBezTo>
                    <a:pt x="172" y="31"/>
                    <a:pt x="154" y="61"/>
                    <a:pt x="124" y="94"/>
                  </a:cubicBezTo>
                  <a:cubicBezTo>
                    <a:pt x="16" y="296"/>
                    <a:pt x="16" y="546"/>
                    <a:pt x="139" y="747"/>
                  </a:cubicBezTo>
                  <a:cubicBezTo>
                    <a:pt x="1" y="497"/>
                    <a:pt x="31" y="202"/>
                    <a:pt x="202" y="1"/>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42"/>
            <p:cNvSpPr/>
            <p:nvPr/>
          </p:nvSpPr>
          <p:spPr>
            <a:xfrm>
              <a:off x="3186500" y="2761650"/>
              <a:ext cx="875" cy="1225"/>
            </a:xfrm>
            <a:custGeom>
              <a:rect b="b" l="l" r="r" t="t"/>
              <a:pathLst>
                <a:path extrusionOk="0" h="49" w="35">
                  <a:moveTo>
                    <a:pt x="19" y="0"/>
                  </a:moveTo>
                  <a:cubicBezTo>
                    <a:pt x="1" y="19"/>
                    <a:pt x="1" y="34"/>
                    <a:pt x="1" y="49"/>
                  </a:cubicBezTo>
                  <a:cubicBezTo>
                    <a:pt x="19" y="34"/>
                    <a:pt x="19" y="19"/>
                    <a:pt x="34" y="19"/>
                  </a:cubicBezTo>
                  <a:cubicBezTo>
                    <a:pt x="19" y="19"/>
                    <a:pt x="19" y="0"/>
                    <a:pt x="19" y="0"/>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42"/>
            <p:cNvSpPr/>
            <p:nvPr/>
          </p:nvSpPr>
          <p:spPr>
            <a:xfrm>
              <a:off x="3171025" y="2760525"/>
              <a:ext cx="15975" cy="5050"/>
            </a:xfrm>
            <a:custGeom>
              <a:rect b="b" l="l" r="r" t="t"/>
              <a:pathLst>
                <a:path extrusionOk="0" h="202" w="639">
                  <a:moveTo>
                    <a:pt x="94" y="0"/>
                  </a:moveTo>
                  <a:lnTo>
                    <a:pt x="0" y="157"/>
                  </a:lnTo>
                  <a:cubicBezTo>
                    <a:pt x="94" y="187"/>
                    <a:pt x="172" y="202"/>
                    <a:pt x="265" y="202"/>
                  </a:cubicBezTo>
                  <a:cubicBezTo>
                    <a:pt x="388" y="202"/>
                    <a:pt x="511" y="172"/>
                    <a:pt x="620" y="94"/>
                  </a:cubicBezTo>
                  <a:cubicBezTo>
                    <a:pt x="620" y="79"/>
                    <a:pt x="620" y="64"/>
                    <a:pt x="638" y="45"/>
                  </a:cubicBezTo>
                  <a:lnTo>
                    <a:pt x="638" y="30"/>
                  </a:lnTo>
                  <a:cubicBezTo>
                    <a:pt x="560" y="64"/>
                    <a:pt x="482" y="79"/>
                    <a:pt x="403" y="79"/>
                  </a:cubicBezTo>
                  <a:cubicBezTo>
                    <a:pt x="295" y="79"/>
                    <a:pt x="187" y="64"/>
                    <a:pt x="94" y="0"/>
                  </a:cubicBezTo>
                  <a:close/>
                </a:path>
              </a:pathLst>
            </a:custGeom>
            <a:solidFill>
              <a:srgbClr val="06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42"/>
            <p:cNvSpPr/>
            <p:nvPr/>
          </p:nvSpPr>
          <p:spPr>
            <a:xfrm>
              <a:off x="3166725" y="2757450"/>
              <a:ext cx="6650" cy="7025"/>
            </a:xfrm>
            <a:custGeom>
              <a:rect b="b" l="l" r="r" t="t"/>
              <a:pathLst>
                <a:path extrusionOk="0" h="281" w="266">
                  <a:moveTo>
                    <a:pt x="94" y="0"/>
                  </a:moveTo>
                  <a:lnTo>
                    <a:pt x="1" y="153"/>
                  </a:lnTo>
                  <a:cubicBezTo>
                    <a:pt x="45" y="202"/>
                    <a:pt x="109" y="247"/>
                    <a:pt x="172" y="280"/>
                  </a:cubicBezTo>
                  <a:lnTo>
                    <a:pt x="266" y="123"/>
                  </a:lnTo>
                  <a:cubicBezTo>
                    <a:pt x="202" y="94"/>
                    <a:pt x="139" y="45"/>
                    <a:pt x="94" y="0"/>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42"/>
            <p:cNvSpPr/>
            <p:nvPr/>
          </p:nvSpPr>
          <p:spPr>
            <a:xfrm>
              <a:off x="3164400" y="2754650"/>
              <a:ext cx="4675" cy="6650"/>
            </a:xfrm>
            <a:custGeom>
              <a:rect b="b" l="l" r="r" t="t"/>
              <a:pathLst>
                <a:path extrusionOk="0" h="266" w="187">
                  <a:moveTo>
                    <a:pt x="109" y="0"/>
                  </a:moveTo>
                  <a:lnTo>
                    <a:pt x="0" y="172"/>
                  </a:lnTo>
                  <a:cubicBezTo>
                    <a:pt x="30" y="206"/>
                    <a:pt x="64" y="235"/>
                    <a:pt x="94" y="265"/>
                  </a:cubicBezTo>
                  <a:lnTo>
                    <a:pt x="187" y="112"/>
                  </a:lnTo>
                  <a:cubicBezTo>
                    <a:pt x="172" y="79"/>
                    <a:pt x="157" y="64"/>
                    <a:pt x="124" y="34"/>
                  </a:cubicBezTo>
                  <a:lnTo>
                    <a:pt x="124" y="19"/>
                  </a:lnTo>
                  <a:lnTo>
                    <a:pt x="124" y="0"/>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42"/>
            <p:cNvSpPr/>
            <p:nvPr/>
          </p:nvSpPr>
          <p:spPr>
            <a:xfrm>
              <a:off x="3161700" y="2747275"/>
              <a:ext cx="5425" cy="11325"/>
            </a:xfrm>
            <a:custGeom>
              <a:rect b="b" l="l" r="r" t="t"/>
              <a:pathLst>
                <a:path extrusionOk="0" h="453" w="217">
                  <a:moveTo>
                    <a:pt x="138" y="1"/>
                  </a:moveTo>
                  <a:lnTo>
                    <a:pt x="0" y="202"/>
                  </a:lnTo>
                  <a:cubicBezTo>
                    <a:pt x="15" y="295"/>
                    <a:pt x="45" y="374"/>
                    <a:pt x="93" y="452"/>
                  </a:cubicBezTo>
                  <a:lnTo>
                    <a:pt x="108" y="452"/>
                  </a:lnTo>
                  <a:lnTo>
                    <a:pt x="217" y="280"/>
                  </a:lnTo>
                  <a:cubicBezTo>
                    <a:pt x="172" y="187"/>
                    <a:pt x="138" y="94"/>
                    <a:pt x="138" y="1"/>
                  </a:cubicBez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42"/>
            <p:cNvSpPr/>
            <p:nvPr/>
          </p:nvSpPr>
          <p:spPr>
            <a:xfrm>
              <a:off x="3164400" y="2754650"/>
              <a:ext cx="2725" cy="4325"/>
            </a:xfrm>
            <a:custGeom>
              <a:rect b="b" l="l" r="r" t="t"/>
              <a:pathLst>
                <a:path extrusionOk="0" h="173" w="109">
                  <a:moveTo>
                    <a:pt x="109" y="0"/>
                  </a:moveTo>
                  <a:lnTo>
                    <a:pt x="0" y="172"/>
                  </a:lnTo>
                  <a:lnTo>
                    <a:pt x="0" y="172"/>
                  </a:lnTo>
                  <a:lnTo>
                    <a:pt x="109" y="0"/>
                  </a:lnTo>
                  <a:close/>
                </a:path>
              </a:pathLst>
            </a:custGeom>
            <a:solidFill>
              <a:srgbClr val="AA9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42"/>
            <p:cNvSpPr/>
            <p:nvPr/>
          </p:nvSpPr>
          <p:spPr>
            <a:xfrm>
              <a:off x="3164400" y="2754275"/>
              <a:ext cx="2725" cy="4700"/>
            </a:xfrm>
            <a:custGeom>
              <a:rect b="b" l="l" r="r" t="t"/>
              <a:pathLst>
                <a:path extrusionOk="0" h="188" w="109">
                  <a:moveTo>
                    <a:pt x="109" y="0"/>
                  </a:moveTo>
                  <a:lnTo>
                    <a:pt x="0" y="172"/>
                  </a:lnTo>
                  <a:lnTo>
                    <a:pt x="0" y="187"/>
                  </a:lnTo>
                  <a:lnTo>
                    <a:pt x="109" y="15"/>
                  </a:lnTo>
                  <a:lnTo>
                    <a:pt x="109" y="0"/>
                  </a:lnTo>
                  <a:close/>
                </a:path>
              </a:pathLst>
            </a:custGeom>
            <a:solidFill>
              <a:srgbClr val="AE7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2"/>
            <p:cNvSpPr/>
            <p:nvPr/>
          </p:nvSpPr>
          <p:spPr>
            <a:xfrm>
              <a:off x="3161700" y="2745325"/>
              <a:ext cx="3475" cy="7025"/>
            </a:xfrm>
            <a:custGeom>
              <a:rect b="b" l="l" r="r" t="t"/>
              <a:pathLst>
                <a:path extrusionOk="0" h="281" w="139">
                  <a:moveTo>
                    <a:pt x="138" y="0"/>
                  </a:moveTo>
                  <a:lnTo>
                    <a:pt x="0" y="220"/>
                  </a:lnTo>
                  <a:lnTo>
                    <a:pt x="0" y="280"/>
                  </a:lnTo>
                  <a:lnTo>
                    <a:pt x="138" y="79"/>
                  </a:lnTo>
                  <a:lnTo>
                    <a:pt x="138" y="0"/>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42"/>
            <p:cNvSpPr/>
            <p:nvPr/>
          </p:nvSpPr>
          <p:spPr>
            <a:xfrm>
              <a:off x="3161325" y="2736825"/>
              <a:ext cx="7025" cy="14025"/>
            </a:xfrm>
            <a:custGeom>
              <a:rect b="b" l="l" r="r" t="t"/>
              <a:pathLst>
                <a:path extrusionOk="0" h="561" w="281">
                  <a:moveTo>
                    <a:pt x="261" y="1"/>
                  </a:moveTo>
                  <a:cubicBezTo>
                    <a:pt x="232" y="16"/>
                    <a:pt x="202" y="46"/>
                    <a:pt x="187" y="79"/>
                  </a:cubicBezTo>
                  <a:cubicBezTo>
                    <a:pt x="60" y="202"/>
                    <a:pt x="0" y="374"/>
                    <a:pt x="15" y="560"/>
                  </a:cubicBezTo>
                  <a:lnTo>
                    <a:pt x="153" y="340"/>
                  </a:lnTo>
                  <a:cubicBezTo>
                    <a:pt x="153" y="217"/>
                    <a:pt x="202" y="94"/>
                    <a:pt x="280" y="1"/>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42"/>
            <p:cNvSpPr/>
            <p:nvPr/>
          </p:nvSpPr>
          <p:spPr>
            <a:xfrm>
              <a:off x="3216075" y="2741875"/>
              <a:ext cx="775" cy="775"/>
            </a:xfrm>
            <a:custGeom>
              <a:rect b="b" l="l" r="r" t="t"/>
              <a:pathLst>
                <a:path extrusionOk="0" h="31" w="31">
                  <a:moveTo>
                    <a:pt x="30" y="0"/>
                  </a:moveTo>
                  <a:lnTo>
                    <a:pt x="0" y="30"/>
                  </a:lnTo>
                  <a:lnTo>
                    <a:pt x="15" y="30"/>
                  </a:lnTo>
                  <a:cubicBezTo>
                    <a:pt x="15" y="15"/>
                    <a:pt x="30" y="15"/>
                    <a:pt x="30" y="0"/>
                  </a:cubicBezTo>
                  <a:close/>
                </a:path>
              </a:pathLst>
            </a:custGeom>
            <a:solidFill>
              <a:srgbClr val="ADC4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42"/>
            <p:cNvSpPr/>
            <p:nvPr/>
          </p:nvSpPr>
          <p:spPr>
            <a:xfrm>
              <a:off x="3186500" y="2762100"/>
              <a:ext cx="1625" cy="775"/>
            </a:xfrm>
            <a:custGeom>
              <a:rect b="b" l="l" r="r" t="t"/>
              <a:pathLst>
                <a:path extrusionOk="0" h="31" w="65">
                  <a:moveTo>
                    <a:pt x="34" y="1"/>
                  </a:moveTo>
                  <a:cubicBezTo>
                    <a:pt x="19" y="1"/>
                    <a:pt x="19" y="16"/>
                    <a:pt x="1" y="31"/>
                  </a:cubicBezTo>
                  <a:lnTo>
                    <a:pt x="64" y="1"/>
                  </a:lnTo>
                  <a:close/>
                </a:path>
              </a:pathLst>
            </a:custGeom>
            <a:solidFill>
              <a:srgbClr val="3A8F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42"/>
            <p:cNvSpPr/>
            <p:nvPr/>
          </p:nvSpPr>
          <p:spPr>
            <a:xfrm>
              <a:off x="3164775" y="2736825"/>
              <a:ext cx="16350" cy="25675"/>
            </a:xfrm>
            <a:custGeom>
              <a:rect b="b" l="l" r="r" t="t"/>
              <a:pathLst>
                <a:path extrusionOk="0" h="1027" w="654">
                  <a:moveTo>
                    <a:pt x="142" y="1"/>
                  </a:moveTo>
                  <a:lnTo>
                    <a:pt x="142" y="1"/>
                  </a:lnTo>
                  <a:cubicBezTo>
                    <a:pt x="70" y="86"/>
                    <a:pt x="23" y="197"/>
                    <a:pt x="16" y="310"/>
                  </a:cubicBezTo>
                  <a:lnTo>
                    <a:pt x="16" y="310"/>
                  </a:lnTo>
                  <a:cubicBezTo>
                    <a:pt x="30" y="199"/>
                    <a:pt x="71" y="92"/>
                    <a:pt x="142" y="1"/>
                  </a:cubicBezTo>
                  <a:close/>
                  <a:moveTo>
                    <a:pt x="16" y="310"/>
                  </a:moveTo>
                  <a:lnTo>
                    <a:pt x="16" y="310"/>
                  </a:lnTo>
                  <a:cubicBezTo>
                    <a:pt x="0" y="445"/>
                    <a:pt x="26" y="586"/>
                    <a:pt x="94" y="713"/>
                  </a:cubicBezTo>
                  <a:lnTo>
                    <a:pt x="94" y="698"/>
                  </a:lnTo>
                  <a:cubicBezTo>
                    <a:pt x="49" y="605"/>
                    <a:pt x="15" y="512"/>
                    <a:pt x="15" y="419"/>
                  </a:cubicBezTo>
                  <a:lnTo>
                    <a:pt x="15" y="340"/>
                  </a:lnTo>
                  <a:cubicBezTo>
                    <a:pt x="15" y="330"/>
                    <a:pt x="16" y="320"/>
                    <a:pt x="16" y="310"/>
                  </a:cubicBezTo>
                  <a:close/>
                  <a:moveTo>
                    <a:pt x="109" y="747"/>
                  </a:moveTo>
                  <a:cubicBezTo>
                    <a:pt x="183" y="857"/>
                    <a:pt x="284" y="934"/>
                    <a:pt x="398" y="980"/>
                  </a:cubicBezTo>
                  <a:lnTo>
                    <a:pt x="398" y="980"/>
                  </a:lnTo>
                  <a:cubicBezTo>
                    <a:pt x="380" y="971"/>
                    <a:pt x="361" y="961"/>
                    <a:pt x="344" y="948"/>
                  </a:cubicBezTo>
                  <a:cubicBezTo>
                    <a:pt x="280" y="919"/>
                    <a:pt x="217" y="870"/>
                    <a:pt x="172" y="825"/>
                  </a:cubicBezTo>
                  <a:cubicBezTo>
                    <a:pt x="157" y="792"/>
                    <a:pt x="142" y="777"/>
                    <a:pt x="109" y="747"/>
                  </a:cubicBezTo>
                  <a:close/>
                  <a:moveTo>
                    <a:pt x="398" y="980"/>
                  </a:moveTo>
                  <a:cubicBezTo>
                    <a:pt x="478" y="1017"/>
                    <a:pt x="566" y="1027"/>
                    <a:pt x="653" y="1027"/>
                  </a:cubicBezTo>
                  <a:cubicBezTo>
                    <a:pt x="564" y="1027"/>
                    <a:pt x="478" y="1011"/>
                    <a:pt x="398" y="980"/>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42"/>
            <p:cNvSpPr/>
            <p:nvPr/>
          </p:nvSpPr>
          <p:spPr>
            <a:xfrm>
              <a:off x="3185750" y="2743250"/>
              <a:ext cx="50975" cy="41725"/>
            </a:xfrm>
            <a:custGeom>
              <a:rect b="b" l="l" r="r" t="t"/>
              <a:pathLst>
                <a:path extrusionOk="0" h="1669" w="2039">
                  <a:moveTo>
                    <a:pt x="1302" y="0"/>
                  </a:moveTo>
                  <a:cubicBezTo>
                    <a:pt x="1180" y="0"/>
                    <a:pt x="1057" y="34"/>
                    <a:pt x="949" y="102"/>
                  </a:cubicBezTo>
                  <a:lnTo>
                    <a:pt x="374" y="490"/>
                  </a:lnTo>
                  <a:cubicBezTo>
                    <a:pt x="79" y="691"/>
                    <a:pt x="1" y="1079"/>
                    <a:pt x="187" y="1374"/>
                  </a:cubicBezTo>
                  <a:cubicBezTo>
                    <a:pt x="316" y="1562"/>
                    <a:pt x="520" y="1668"/>
                    <a:pt x="729" y="1668"/>
                  </a:cubicBezTo>
                  <a:cubicBezTo>
                    <a:pt x="847" y="1668"/>
                    <a:pt x="967" y="1634"/>
                    <a:pt x="1075" y="1561"/>
                  </a:cubicBezTo>
                  <a:lnTo>
                    <a:pt x="1665" y="1173"/>
                  </a:lnTo>
                  <a:cubicBezTo>
                    <a:pt x="1960" y="986"/>
                    <a:pt x="2038" y="583"/>
                    <a:pt x="1837" y="288"/>
                  </a:cubicBezTo>
                  <a:cubicBezTo>
                    <a:pt x="1718" y="99"/>
                    <a:pt x="1512" y="0"/>
                    <a:pt x="1302"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42"/>
            <p:cNvSpPr/>
            <p:nvPr/>
          </p:nvSpPr>
          <p:spPr>
            <a:xfrm>
              <a:off x="3148825" y="2677700"/>
              <a:ext cx="54500" cy="33125"/>
            </a:xfrm>
            <a:custGeom>
              <a:rect b="b" l="l" r="r" t="t"/>
              <a:pathLst>
                <a:path extrusionOk="0" h="1325" w="2180">
                  <a:moveTo>
                    <a:pt x="0" y="1325"/>
                  </a:moveTo>
                  <a:lnTo>
                    <a:pt x="0" y="1325"/>
                  </a:lnTo>
                  <a:lnTo>
                    <a:pt x="0" y="1325"/>
                  </a:lnTo>
                  <a:close/>
                  <a:moveTo>
                    <a:pt x="482" y="996"/>
                  </a:moveTo>
                  <a:lnTo>
                    <a:pt x="0" y="1306"/>
                  </a:lnTo>
                  <a:lnTo>
                    <a:pt x="0" y="1306"/>
                  </a:lnTo>
                  <a:lnTo>
                    <a:pt x="0" y="1306"/>
                  </a:lnTo>
                  <a:lnTo>
                    <a:pt x="482" y="996"/>
                  </a:lnTo>
                  <a:close/>
                  <a:moveTo>
                    <a:pt x="1821" y="112"/>
                  </a:moveTo>
                  <a:lnTo>
                    <a:pt x="1821" y="112"/>
                  </a:lnTo>
                  <a:lnTo>
                    <a:pt x="1635" y="235"/>
                  </a:lnTo>
                  <a:lnTo>
                    <a:pt x="1821" y="112"/>
                  </a:lnTo>
                  <a:lnTo>
                    <a:pt x="1821" y="112"/>
                  </a:lnTo>
                  <a:close/>
                  <a:moveTo>
                    <a:pt x="1836" y="112"/>
                  </a:moveTo>
                  <a:lnTo>
                    <a:pt x="1836" y="112"/>
                  </a:lnTo>
                  <a:lnTo>
                    <a:pt x="1836" y="112"/>
                  </a:lnTo>
                  <a:close/>
                  <a:moveTo>
                    <a:pt x="2179" y="0"/>
                  </a:moveTo>
                  <a:cubicBezTo>
                    <a:pt x="2052" y="0"/>
                    <a:pt x="1944" y="34"/>
                    <a:pt x="1836" y="112"/>
                  </a:cubicBezTo>
                  <a:cubicBezTo>
                    <a:pt x="1944" y="34"/>
                    <a:pt x="2052" y="0"/>
                    <a:pt x="2179" y="0"/>
                  </a:cubicBezTo>
                  <a:close/>
                  <a:moveTo>
                    <a:pt x="2179" y="0"/>
                  </a:moveTo>
                  <a:lnTo>
                    <a:pt x="2179" y="0"/>
                  </a:lnTo>
                  <a:lnTo>
                    <a:pt x="2179" y="0"/>
                  </a:lnTo>
                  <a:close/>
                </a:path>
              </a:pathLst>
            </a:custGeom>
            <a:solidFill>
              <a:srgbClr val="DFE3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42"/>
            <p:cNvSpPr/>
            <p:nvPr/>
          </p:nvSpPr>
          <p:spPr>
            <a:xfrm>
              <a:off x="3145000" y="2677700"/>
              <a:ext cx="74175" cy="36575"/>
            </a:xfrm>
            <a:custGeom>
              <a:rect b="b" l="l" r="r" t="t"/>
              <a:pathLst>
                <a:path extrusionOk="0" h="1463" w="2967">
                  <a:moveTo>
                    <a:pt x="2332" y="0"/>
                  </a:moveTo>
                  <a:cubicBezTo>
                    <a:pt x="2205" y="0"/>
                    <a:pt x="2097" y="34"/>
                    <a:pt x="1989" y="112"/>
                  </a:cubicBezTo>
                  <a:lnTo>
                    <a:pt x="1974" y="112"/>
                  </a:lnTo>
                  <a:lnTo>
                    <a:pt x="1788" y="235"/>
                  </a:lnTo>
                  <a:lnTo>
                    <a:pt x="1661" y="314"/>
                  </a:lnTo>
                  <a:lnTo>
                    <a:pt x="1508" y="422"/>
                  </a:lnTo>
                  <a:lnTo>
                    <a:pt x="1444" y="467"/>
                  </a:lnTo>
                  <a:lnTo>
                    <a:pt x="948" y="795"/>
                  </a:lnTo>
                  <a:lnTo>
                    <a:pt x="870" y="840"/>
                  </a:lnTo>
                  <a:lnTo>
                    <a:pt x="698" y="967"/>
                  </a:lnTo>
                  <a:lnTo>
                    <a:pt x="635" y="996"/>
                  </a:lnTo>
                  <a:lnTo>
                    <a:pt x="153" y="1306"/>
                  </a:lnTo>
                  <a:lnTo>
                    <a:pt x="153" y="1325"/>
                  </a:lnTo>
                  <a:cubicBezTo>
                    <a:pt x="94" y="1355"/>
                    <a:pt x="45" y="1418"/>
                    <a:pt x="0" y="1463"/>
                  </a:cubicBezTo>
                  <a:lnTo>
                    <a:pt x="1754" y="299"/>
                  </a:lnTo>
                  <a:cubicBezTo>
                    <a:pt x="1866" y="235"/>
                    <a:pt x="1989" y="205"/>
                    <a:pt x="2112" y="205"/>
                  </a:cubicBezTo>
                  <a:cubicBezTo>
                    <a:pt x="2314" y="205"/>
                    <a:pt x="2519" y="299"/>
                    <a:pt x="2642" y="485"/>
                  </a:cubicBezTo>
                  <a:cubicBezTo>
                    <a:pt x="2799" y="717"/>
                    <a:pt x="2780" y="1011"/>
                    <a:pt x="2627" y="1213"/>
                  </a:cubicBezTo>
                  <a:lnTo>
                    <a:pt x="2687" y="1183"/>
                  </a:lnTo>
                  <a:cubicBezTo>
                    <a:pt x="2873" y="1060"/>
                    <a:pt x="2967" y="858"/>
                    <a:pt x="2967" y="638"/>
                  </a:cubicBezTo>
                  <a:cubicBezTo>
                    <a:pt x="2967" y="579"/>
                    <a:pt x="2967" y="515"/>
                    <a:pt x="2937" y="452"/>
                  </a:cubicBezTo>
                  <a:cubicBezTo>
                    <a:pt x="2922" y="392"/>
                    <a:pt x="2907" y="343"/>
                    <a:pt x="2858" y="299"/>
                  </a:cubicBezTo>
                  <a:lnTo>
                    <a:pt x="2858" y="280"/>
                  </a:lnTo>
                  <a:cubicBezTo>
                    <a:pt x="2735" y="112"/>
                    <a:pt x="2534" y="0"/>
                    <a:pt x="2332" y="0"/>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2"/>
            <p:cNvSpPr/>
            <p:nvPr/>
          </p:nvSpPr>
          <p:spPr>
            <a:xfrm>
              <a:off x="3218025" y="2717325"/>
              <a:ext cx="8625" cy="24200"/>
            </a:xfrm>
            <a:custGeom>
              <a:rect b="b" l="l" r="r" t="t"/>
              <a:pathLst>
                <a:path extrusionOk="0" h="968" w="345">
                  <a:moveTo>
                    <a:pt x="79" y="1"/>
                  </a:moveTo>
                  <a:cubicBezTo>
                    <a:pt x="109" y="35"/>
                    <a:pt x="124" y="64"/>
                    <a:pt x="139" y="94"/>
                  </a:cubicBezTo>
                  <a:cubicBezTo>
                    <a:pt x="344" y="374"/>
                    <a:pt x="266" y="766"/>
                    <a:pt x="1" y="967"/>
                  </a:cubicBezTo>
                  <a:cubicBezTo>
                    <a:pt x="266" y="766"/>
                    <a:pt x="344" y="374"/>
                    <a:pt x="139" y="94"/>
                  </a:cubicBezTo>
                  <a:cubicBezTo>
                    <a:pt x="124" y="64"/>
                    <a:pt x="109" y="35"/>
                    <a:pt x="79" y="1"/>
                  </a:cubicBezTo>
                  <a:close/>
                </a:path>
              </a:pathLst>
            </a:custGeom>
            <a:solidFill>
              <a:srgbClr val="EE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42"/>
            <p:cNvSpPr/>
            <p:nvPr/>
          </p:nvSpPr>
          <p:spPr>
            <a:xfrm>
              <a:off x="3197425" y="2712300"/>
              <a:ext cx="29225" cy="30350"/>
            </a:xfrm>
            <a:custGeom>
              <a:rect b="b" l="l" r="r" t="t"/>
              <a:pathLst>
                <a:path extrusionOk="0" h="1214" w="1169">
                  <a:moveTo>
                    <a:pt x="437" y="0"/>
                  </a:moveTo>
                  <a:cubicBezTo>
                    <a:pt x="403" y="0"/>
                    <a:pt x="373" y="0"/>
                    <a:pt x="329" y="15"/>
                  </a:cubicBezTo>
                  <a:lnTo>
                    <a:pt x="0" y="236"/>
                  </a:lnTo>
                  <a:cubicBezTo>
                    <a:pt x="64" y="221"/>
                    <a:pt x="142" y="202"/>
                    <a:pt x="217" y="202"/>
                  </a:cubicBezTo>
                  <a:cubicBezTo>
                    <a:pt x="422" y="202"/>
                    <a:pt x="623" y="295"/>
                    <a:pt x="746" y="482"/>
                  </a:cubicBezTo>
                  <a:cubicBezTo>
                    <a:pt x="903" y="717"/>
                    <a:pt x="888" y="997"/>
                    <a:pt x="746" y="1198"/>
                  </a:cubicBezTo>
                  <a:lnTo>
                    <a:pt x="746" y="1213"/>
                  </a:lnTo>
                  <a:lnTo>
                    <a:pt x="795" y="1183"/>
                  </a:lnTo>
                  <a:cubicBezTo>
                    <a:pt x="795" y="1183"/>
                    <a:pt x="810" y="1168"/>
                    <a:pt x="825" y="1168"/>
                  </a:cubicBezTo>
                  <a:cubicBezTo>
                    <a:pt x="1090" y="967"/>
                    <a:pt x="1168" y="575"/>
                    <a:pt x="963" y="295"/>
                  </a:cubicBezTo>
                  <a:cubicBezTo>
                    <a:pt x="948" y="265"/>
                    <a:pt x="933" y="236"/>
                    <a:pt x="903" y="202"/>
                  </a:cubicBezTo>
                  <a:cubicBezTo>
                    <a:pt x="776" y="79"/>
                    <a:pt x="608" y="0"/>
                    <a:pt x="437" y="0"/>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42"/>
            <p:cNvSpPr/>
            <p:nvPr/>
          </p:nvSpPr>
          <p:spPr>
            <a:xfrm>
              <a:off x="3209075" y="2743450"/>
              <a:ext cx="27650" cy="30350"/>
            </a:xfrm>
            <a:custGeom>
              <a:rect b="b" l="l" r="r" t="t"/>
              <a:pathLst>
                <a:path extrusionOk="0" h="1214" w="1106">
                  <a:moveTo>
                    <a:pt x="310" y="1"/>
                  </a:moveTo>
                  <a:lnTo>
                    <a:pt x="295" y="16"/>
                  </a:lnTo>
                  <a:lnTo>
                    <a:pt x="1" y="202"/>
                  </a:lnTo>
                  <a:cubicBezTo>
                    <a:pt x="49" y="187"/>
                    <a:pt x="94" y="187"/>
                    <a:pt x="157" y="187"/>
                  </a:cubicBezTo>
                  <a:cubicBezTo>
                    <a:pt x="359" y="187"/>
                    <a:pt x="560" y="295"/>
                    <a:pt x="683" y="482"/>
                  </a:cubicBezTo>
                  <a:cubicBezTo>
                    <a:pt x="840" y="698"/>
                    <a:pt x="825" y="993"/>
                    <a:pt x="669" y="1213"/>
                  </a:cubicBezTo>
                  <a:lnTo>
                    <a:pt x="732" y="1165"/>
                  </a:lnTo>
                  <a:cubicBezTo>
                    <a:pt x="1027" y="978"/>
                    <a:pt x="1105" y="575"/>
                    <a:pt x="904" y="280"/>
                  </a:cubicBezTo>
                  <a:cubicBezTo>
                    <a:pt x="777" y="94"/>
                    <a:pt x="575" y="1"/>
                    <a:pt x="374" y="1"/>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42"/>
            <p:cNvSpPr/>
            <p:nvPr/>
          </p:nvSpPr>
          <p:spPr>
            <a:xfrm>
              <a:off x="3203300" y="2712300"/>
              <a:ext cx="1500" cy="875"/>
            </a:xfrm>
            <a:custGeom>
              <a:rect b="b" l="l" r="r" t="t"/>
              <a:pathLst>
                <a:path extrusionOk="0" h="35" w="60">
                  <a:moveTo>
                    <a:pt x="45" y="0"/>
                  </a:moveTo>
                  <a:lnTo>
                    <a:pt x="0" y="34"/>
                  </a:lnTo>
                  <a:cubicBezTo>
                    <a:pt x="15" y="34"/>
                    <a:pt x="45" y="34"/>
                    <a:pt x="60" y="15"/>
                  </a:cubicBezTo>
                  <a:lnTo>
                    <a:pt x="60" y="0"/>
                  </a:ln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42"/>
            <p:cNvSpPr/>
            <p:nvPr/>
          </p:nvSpPr>
          <p:spPr>
            <a:xfrm>
              <a:off x="3202825" y="2713150"/>
              <a:ext cx="500" cy="375"/>
            </a:xfrm>
            <a:custGeom>
              <a:rect b="b" l="l" r="r" t="t"/>
              <a:pathLst>
                <a:path extrusionOk="0" h="15" w="20">
                  <a:moveTo>
                    <a:pt x="19" y="0"/>
                  </a:moveTo>
                  <a:lnTo>
                    <a:pt x="1" y="15"/>
                  </a:lnTo>
                  <a:lnTo>
                    <a:pt x="19" y="0"/>
                  </a:lnTo>
                  <a:close/>
                </a:path>
              </a:pathLst>
            </a:custGeom>
            <a:solidFill>
              <a:srgbClr val="93B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2"/>
            <p:cNvSpPr/>
            <p:nvPr/>
          </p:nvSpPr>
          <p:spPr>
            <a:xfrm>
              <a:off x="3167475" y="2711925"/>
              <a:ext cx="36975" cy="24925"/>
            </a:xfrm>
            <a:custGeom>
              <a:rect b="b" l="l" r="r" t="t"/>
              <a:pathLst>
                <a:path extrusionOk="0" h="997" w="1479">
                  <a:moveTo>
                    <a:pt x="1448" y="1"/>
                  </a:moveTo>
                  <a:lnTo>
                    <a:pt x="15" y="933"/>
                  </a:lnTo>
                  <a:cubicBezTo>
                    <a:pt x="1" y="948"/>
                    <a:pt x="1" y="963"/>
                    <a:pt x="1" y="982"/>
                  </a:cubicBezTo>
                  <a:lnTo>
                    <a:pt x="15" y="997"/>
                  </a:lnTo>
                  <a:lnTo>
                    <a:pt x="79" y="948"/>
                  </a:lnTo>
                  <a:cubicBezTo>
                    <a:pt x="109" y="903"/>
                    <a:pt x="142" y="870"/>
                    <a:pt x="187" y="855"/>
                  </a:cubicBezTo>
                  <a:lnTo>
                    <a:pt x="1277" y="124"/>
                  </a:lnTo>
                  <a:cubicBezTo>
                    <a:pt x="1321" y="94"/>
                    <a:pt x="1370" y="79"/>
                    <a:pt x="1415" y="64"/>
                  </a:cubicBezTo>
                  <a:lnTo>
                    <a:pt x="1433" y="49"/>
                  </a:lnTo>
                  <a:lnTo>
                    <a:pt x="1478" y="15"/>
                  </a:lnTo>
                  <a:cubicBezTo>
                    <a:pt x="1478" y="1"/>
                    <a:pt x="1478" y="1"/>
                    <a:pt x="1463" y="1"/>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2"/>
            <p:cNvSpPr/>
            <p:nvPr/>
          </p:nvSpPr>
          <p:spPr>
            <a:xfrm>
              <a:off x="3168325" y="2712675"/>
              <a:ext cx="36475" cy="24175"/>
            </a:xfrm>
            <a:custGeom>
              <a:rect b="b" l="l" r="r" t="t"/>
              <a:pathLst>
                <a:path extrusionOk="0" h="967" w="1459">
                  <a:moveTo>
                    <a:pt x="1459" y="0"/>
                  </a:moveTo>
                  <a:cubicBezTo>
                    <a:pt x="1444" y="19"/>
                    <a:pt x="1414" y="19"/>
                    <a:pt x="1399" y="19"/>
                  </a:cubicBezTo>
                  <a:lnTo>
                    <a:pt x="1381" y="34"/>
                  </a:lnTo>
                  <a:cubicBezTo>
                    <a:pt x="1336" y="49"/>
                    <a:pt x="1287" y="64"/>
                    <a:pt x="1243" y="94"/>
                  </a:cubicBezTo>
                  <a:lnTo>
                    <a:pt x="153" y="825"/>
                  </a:lnTo>
                  <a:cubicBezTo>
                    <a:pt x="108" y="840"/>
                    <a:pt x="75" y="873"/>
                    <a:pt x="45" y="918"/>
                  </a:cubicBezTo>
                  <a:cubicBezTo>
                    <a:pt x="30" y="918"/>
                    <a:pt x="30" y="933"/>
                    <a:pt x="30" y="933"/>
                  </a:cubicBezTo>
                  <a:cubicBezTo>
                    <a:pt x="15" y="952"/>
                    <a:pt x="0" y="952"/>
                    <a:pt x="0" y="967"/>
                  </a:cubicBezTo>
                  <a:lnTo>
                    <a:pt x="15" y="967"/>
                  </a:lnTo>
                  <a:lnTo>
                    <a:pt x="1444" y="34"/>
                  </a:lnTo>
                  <a:cubicBezTo>
                    <a:pt x="1459" y="19"/>
                    <a:pt x="1459" y="19"/>
                    <a:pt x="1459"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42"/>
            <p:cNvSpPr/>
            <p:nvPr/>
          </p:nvSpPr>
          <p:spPr>
            <a:xfrm>
              <a:off x="3167850" y="2735625"/>
              <a:ext cx="1600" cy="1225"/>
            </a:xfrm>
            <a:custGeom>
              <a:rect b="b" l="l" r="r" t="t"/>
              <a:pathLst>
                <a:path extrusionOk="0" h="49" w="64">
                  <a:moveTo>
                    <a:pt x="64" y="0"/>
                  </a:moveTo>
                  <a:cubicBezTo>
                    <a:pt x="49" y="0"/>
                    <a:pt x="49" y="15"/>
                    <a:pt x="34" y="15"/>
                  </a:cubicBezTo>
                  <a:lnTo>
                    <a:pt x="0" y="49"/>
                  </a:lnTo>
                  <a:lnTo>
                    <a:pt x="0" y="49"/>
                  </a:lnTo>
                  <a:lnTo>
                    <a:pt x="64" y="0"/>
                  </a:lnTo>
                  <a:close/>
                </a:path>
              </a:pathLst>
            </a:custGeom>
            <a:solidFill>
              <a:srgbClr val="689B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42"/>
            <p:cNvSpPr/>
            <p:nvPr/>
          </p:nvSpPr>
          <p:spPr>
            <a:xfrm>
              <a:off x="3167850" y="2735625"/>
              <a:ext cx="1600" cy="1225"/>
            </a:xfrm>
            <a:custGeom>
              <a:rect b="b" l="l" r="r" t="t"/>
              <a:pathLst>
                <a:path extrusionOk="0" h="49" w="64">
                  <a:moveTo>
                    <a:pt x="64" y="0"/>
                  </a:moveTo>
                  <a:lnTo>
                    <a:pt x="0" y="49"/>
                  </a:lnTo>
                  <a:lnTo>
                    <a:pt x="0" y="49"/>
                  </a:lnTo>
                  <a:lnTo>
                    <a:pt x="64" y="0"/>
                  </a:ln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42"/>
            <p:cNvSpPr/>
            <p:nvPr/>
          </p:nvSpPr>
          <p:spPr>
            <a:xfrm>
              <a:off x="3168700" y="2735625"/>
              <a:ext cx="750" cy="400"/>
            </a:xfrm>
            <a:custGeom>
              <a:rect b="b" l="l" r="r" t="t"/>
              <a:pathLst>
                <a:path extrusionOk="0" h="16" w="30">
                  <a:moveTo>
                    <a:pt x="29" y="0"/>
                  </a:moveTo>
                  <a:cubicBezTo>
                    <a:pt x="15" y="1"/>
                    <a:pt x="15" y="15"/>
                    <a:pt x="0" y="15"/>
                  </a:cubicBezTo>
                  <a:lnTo>
                    <a:pt x="15" y="15"/>
                  </a:lnTo>
                  <a:cubicBezTo>
                    <a:pt x="15" y="15"/>
                    <a:pt x="15" y="1"/>
                    <a:pt x="29"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2"/>
            <p:cNvSpPr/>
            <p:nvPr/>
          </p:nvSpPr>
          <p:spPr>
            <a:xfrm>
              <a:off x="3167850" y="2736000"/>
              <a:ext cx="875" cy="850"/>
            </a:xfrm>
            <a:custGeom>
              <a:rect b="b" l="l" r="r" t="t"/>
              <a:pathLst>
                <a:path extrusionOk="0" h="34" w="35">
                  <a:moveTo>
                    <a:pt x="34" y="0"/>
                  </a:moveTo>
                  <a:lnTo>
                    <a:pt x="0" y="34"/>
                  </a:lnTo>
                  <a:lnTo>
                    <a:pt x="19" y="34"/>
                  </a:lnTo>
                  <a:cubicBezTo>
                    <a:pt x="19" y="19"/>
                    <a:pt x="34" y="19"/>
                    <a:pt x="34" y="0"/>
                  </a:cubicBezTo>
                  <a:close/>
                </a:path>
              </a:pathLst>
            </a:custGeom>
            <a:solidFill>
              <a:srgbClr val="689B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2"/>
            <p:cNvSpPr/>
            <p:nvPr/>
          </p:nvSpPr>
          <p:spPr>
            <a:xfrm>
              <a:off x="3168325" y="2736000"/>
              <a:ext cx="750" cy="850"/>
            </a:xfrm>
            <a:custGeom>
              <a:rect b="b" l="l" r="r" t="t"/>
              <a:pathLst>
                <a:path extrusionOk="0" h="34" w="30">
                  <a:moveTo>
                    <a:pt x="15" y="0"/>
                  </a:moveTo>
                  <a:cubicBezTo>
                    <a:pt x="15" y="19"/>
                    <a:pt x="0" y="19"/>
                    <a:pt x="0" y="34"/>
                  </a:cubicBezTo>
                  <a:cubicBezTo>
                    <a:pt x="0" y="19"/>
                    <a:pt x="15" y="19"/>
                    <a:pt x="30"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42"/>
            <p:cNvSpPr/>
            <p:nvPr/>
          </p:nvSpPr>
          <p:spPr>
            <a:xfrm>
              <a:off x="3215325" y="2742625"/>
              <a:ext cx="1525" cy="850"/>
            </a:xfrm>
            <a:custGeom>
              <a:rect b="b" l="l" r="r" t="t"/>
              <a:pathLst>
                <a:path extrusionOk="0" h="34" w="61">
                  <a:moveTo>
                    <a:pt x="45" y="0"/>
                  </a:moveTo>
                  <a:cubicBezTo>
                    <a:pt x="30" y="15"/>
                    <a:pt x="16" y="34"/>
                    <a:pt x="1" y="34"/>
                  </a:cubicBezTo>
                  <a:lnTo>
                    <a:pt x="60" y="34"/>
                  </a:lnTo>
                  <a:cubicBezTo>
                    <a:pt x="60" y="15"/>
                    <a:pt x="60" y="15"/>
                    <a:pt x="45" y="0"/>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2"/>
            <p:cNvSpPr/>
            <p:nvPr/>
          </p:nvSpPr>
          <p:spPr>
            <a:xfrm>
              <a:off x="3213000" y="2742250"/>
              <a:ext cx="3100" cy="1975"/>
            </a:xfrm>
            <a:custGeom>
              <a:rect b="b" l="l" r="r" t="t"/>
              <a:pathLst>
                <a:path extrusionOk="0" h="79" w="124">
                  <a:moveTo>
                    <a:pt x="123" y="0"/>
                  </a:moveTo>
                  <a:cubicBezTo>
                    <a:pt x="109" y="0"/>
                    <a:pt x="109" y="15"/>
                    <a:pt x="109" y="15"/>
                  </a:cubicBezTo>
                  <a:cubicBezTo>
                    <a:pt x="109" y="15"/>
                    <a:pt x="123" y="15"/>
                    <a:pt x="123" y="0"/>
                  </a:cubicBezTo>
                  <a:close/>
                  <a:moveTo>
                    <a:pt x="109" y="15"/>
                  </a:moveTo>
                  <a:lnTo>
                    <a:pt x="0" y="78"/>
                  </a:lnTo>
                  <a:cubicBezTo>
                    <a:pt x="15" y="78"/>
                    <a:pt x="30" y="64"/>
                    <a:pt x="45" y="64"/>
                  </a:cubicBezTo>
                  <a:lnTo>
                    <a:pt x="123" y="15"/>
                  </a:ln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2"/>
            <p:cNvSpPr/>
            <p:nvPr/>
          </p:nvSpPr>
          <p:spPr>
            <a:xfrm>
              <a:off x="3214125" y="2742625"/>
              <a:ext cx="2350" cy="1225"/>
            </a:xfrm>
            <a:custGeom>
              <a:rect b="b" l="l" r="r" t="t"/>
              <a:pathLst>
                <a:path extrusionOk="0" h="49" w="94">
                  <a:moveTo>
                    <a:pt x="78" y="0"/>
                  </a:moveTo>
                  <a:lnTo>
                    <a:pt x="0" y="49"/>
                  </a:lnTo>
                  <a:cubicBezTo>
                    <a:pt x="15" y="49"/>
                    <a:pt x="34" y="49"/>
                    <a:pt x="49" y="34"/>
                  </a:cubicBezTo>
                  <a:cubicBezTo>
                    <a:pt x="64" y="34"/>
                    <a:pt x="78" y="15"/>
                    <a:pt x="93" y="0"/>
                  </a:cubicBezTo>
                  <a:close/>
                </a:path>
              </a:pathLst>
            </a:custGeom>
            <a:solidFill>
              <a:srgbClr val="6E9F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2"/>
            <p:cNvSpPr/>
            <p:nvPr/>
          </p:nvSpPr>
          <p:spPr>
            <a:xfrm>
              <a:off x="3188100" y="2760525"/>
              <a:ext cx="2350" cy="1600"/>
            </a:xfrm>
            <a:custGeom>
              <a:rect b="b" l="l" r="r" t="t"/>
              <a:pathLst>
                <a:path extrusionOk="0" h="64" w="94">
                  <a:moveTo>
                    <a:pt x="78" y="0"/>
                  </a:moveTo>
                  <a:lnTo>
                    <a:pt x="0" y="64"/>
                  </a:lnTo>
                  <a:lnTo>
                    <a:pt x="0" y="64"/>
                  </a:lnTo>
                  <a:lnTo>
                    <a:pt x="93" y="0"/>
                  </a:lnTo>
                  <a:close/>
                </a:path>
              </a:pathLst>
            </a:custGeom>
            <a:solidFill>
              <a:srgbClr val="368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2"/>
            <p:cNvSpPr/>
            <p:nvPr/>
          </p:nvSpPr>
          <p:spPr>
            <a:xfrm>
              <a:off x="3186500" y="2756225"/>
              <a:ext cx="7500" cy="5075"/>
            </a:xfrm>
            <a:custGeom>
              <a:rect b="b" l="l" r="r" t="t"/>
              <a:pathLst>
                <a:path extrusionOk="0" h="203" w="300">
                  <a:moveTo>
                    <a:pt x="299" y="1"/>
                  </a:moveTo>
                  <a:lnTo>
                    <a:pt x="299" y="1"/>
                  </a:lnTo>
                  <a:cubicBezTo>
                    <a:pt x="297" y="2"/>
                    <a:pt x="294" y="4"/>
                    <a:pt x="292" y="6"/>
                  </a:cubicBezTo>
                  <a:lnTo>
                    <a:pt x="292" y="6"/>
                  </a:lnTo>
                  <a:lnTo>
                    <a:pt x="299" y="1"/>
                  </a:lnTo>
                  <a:close/>
                  <a:moveTo>
                    <a:pt x="292" y="6"/>
                  </a:moveTo>
                  <a:lnTo>
                    <a:pt x="34" y="172"/>
                  </a:lnTo>
                  <a:cubicBezTo>
                    <a:pt x="19" y="187"/>
                    <a:pt x="1" y="202"/>
                    <a:pt x="19" y="202"/>
                  </a:cubicBezTo>
                  <a:cubicBezTo>
                    <a:pt x="49" y="187"/>
                    <a:pt x="94" y="172"/>
                    <a:pt x="142" y="143"/>
                  </a:cubicBezTo>
                  <a:lnTo>
                    <a:pt x="187" y="109"/>
                  </a:lnTo>
                  <a:cubicBezTo>
                    <a:pt x="219" y="81"/>
                    <a:pt x="248" y="36"/>
                    <a:pt x="292" y="6"/>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42"/>
            <p:cNvSpPr/>
            <p:nvPr/>
          </p:nvSpPr>
          <p:spPr>
            <a:xfrm>
              <a:off x="3186975" y="2760900"/>
              <a:ext cx="1150" cy="1225"/>
            </a:xfrm>
            <a:custGeom>
              <a:rect b="b" l="l" r="r" t="t"/>
              <a:pathLst>
                <a:path extrusionOk="0" h="49" w="46">
                  <a:moveTo>
                    <a:pt x="45" y="0"/>
                  </a:moveTo>
                  <a:cubicBezTo>
                    <a:pt x="30" y="15"/>
                    <a:pt x="15" y="15"/>
                    <a:pt x="0" y="15"/>
                  </a:cubicBezTo>
                  <a:lnTo>
                    <a:pt x="0" y="30"/>
                  </a:lnTo>
                  <a:cubicBezTo>
                    <a:pt x="0" y="30"/>
                    <a:pt x="0" y="49"/>
                    <a:pt x="15" y="49"/>
                  </a:cubicBezTo>
                  <a:cubicBezTo>
                    <a:pt x="15" y="30"/>
                    <a:pt x="30" y="15"/>
                    <a:pt x="45"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42"/>
            <p:cNvSpPr/>
            <p:nvPr/>
          </p:nvSpPr>
          <p:spPr>
            <a:xfrm>
              <a:off x="3186975" y="2761275"/>
              <a:ext cx="25" cy="400"/>
            </a:xfrm>
            <a:custGeom>
              <a:rect b="b" l="l" r="r" t="t"/>
              <a:pathLst>
                <a:path extrusionOk="0" h="16" w="1">
                  <a:moveTo>
                    <a:pt x="0" y="0"/>
                  </a:moveTo>
                  <a:lnTo>
                    <a:pt x="0" y="0"/>
                  </a:lnTo>
                  <a:lnTo>
                    <a:pt x="0" y="15"/>
                  </a:lnTo>
                  <a:close/>
                </a:path>
              </a:pathLst>
            </a:custGeom>
            <a:solidFill>
              <a:srgbClr val="078B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2"/>
            <p:cNvSpPr/>
            <p:nvPr/>
          </p:nvSpPr>
          <p:spPr>
            <a:xfrm>
              <a:off x="3187350" y="2758950"/>
              <a:ext cx="3850" cy="3175"/>
            </a:xfrm>
            <a:custGeom>
              <a:rect b="b" l="l" r="r" t="t"/>
              <a:pathLst>
                <a:path extrusionOk="0" h="127" w="154">
                  <a:moveTo>
                    <a:pt x="153" y="0"/>
                  </a:moveTo>
                  <a:lnTo>
                    <a:pt x="108" y="34"/>
                  </a:lnTo>
                  <a:cubicBezTo>
                    <a:pt x="79" y="63"/>
                    <a:pt x="45" y="63"/>
                    <a:pt x="30" y="78"/>
                  </a:cubicBezTo>
                  <a:cubicBezTo>
                    <a:pt x="15" y="93"/>
                    <a:pt x="0" y="108"/>
                    <a:pt x="0" y="127"/>
                  </a:cubicBezTo>
                  <a:lnTo>
                    <a:pt x="30" y="127"/>
                  </a:lnTo>
                  <a:lnTo>
                    <a:pt x="123" y="63"/>
                  </a:lnTo>
                  <a:cubicBezTo>
                    <a:pt x="123" y="34"/>
                    <a:pt x="138" y="15"/>
                    <a:pt x="153" y="0"/>
                  </a:cubicBezTo>
                  <a:close/>
                </a:path>
              </a:pathLst>
            </a:custGeom>
            <a:solidFill>
              <a:srgbClr val="288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2"/>
            <p:cNvSpPr/>
            <p:nvPr/>
          </p:nvSpPr>
          <p:spPr>
            <a:xfrm>
              <a:off x="3186975" y="2759775"/>
              <a:ext cx="3100" cy="1525"/>
            </a:xfrm>
            <a:custGeom>
              <a:rect b="b" l="l" r="r" t="t"/>
              <a:pathLst>
                <a:path extrusionOk="0" h="61" w="124">
                  <a:moveTo>
                    <a:pt x="123" y="1"/>
                  </a:moveTo>
                  <a:lnTo>
                    <a:pt x="123" y="1"/>
                  </a:lnTo>
                  <a:cubicBezTo>
                    <a:pt x="75" y="30"/>
                    <a:pt x="30" y="45"/>
                    <a:pt x="0" y="60"/>
                  </a:cubicBezTo>
                  <a:cubicBezTo>
                    <a:pt x="15" y="60"/>
                    <a:pt x="30" y="60"/>
                    <a:pt x="45" y="45"/>
                  </a:cubicBezTo>
                  <a:cubicBezTo>
                    <a:pt x="60" y="30"/>
                    <a:pt x="94" y="30"/>
                    <a:pt x="123" y="1"/>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2"/>
            <p:cNvSpPr/>
            <p:nvPr/>
          </p:nvSpPr>
          <p:spPr>
            <a:xfrm>
              <a:off x="3190050" y="2743450"/>
              <a:ext cx="26800" cy="17100"/>
            </a:xfrm>
            <a:custGeom>
              <a:rect b="b" l="l" r="r" t="t"/>
              <a:pathLst>
                <a:path extrusionOk="0" h="684" w="1072">
                  <a:moveTo>
                    <a:pt x="1012" y="1"/>
                  </a:moveTo>
                  <a:cubicBezTo>
                    <a:pt x="997" y="16"/>
                    <a:pt x="978" y="16"/>
                    <a:pt x="963" y="16"/>
                  </a:cubicBezTo>
                  <a:cubicBezTo>
                    <a:pt x="948" y="16"/>
                    <a:pt x="933" y="30"/>
                    <a:pt x="918" y="30"/>
                  </a:cubicBezTo>
                  <a:lnTo>
                    <a:pt x="157" y="512"/>
                  </a:lnTo>
                  <a:cubicBezTo>
                    <a:pt x="109" y="542"/>
                    <a:pt x="79" y="590"/>
                    <a:pt x="45" y="620"/>
                  </a:cubicBezTo>
                  <a:cubicBezTo>
                    <a:pt x="32" y="633"/>
                    <a:pt x="19" y="649"/>
                    <a:pt x="16" y="674"/>
                  </a:cubicBezTo>
                  <a:lnTo>
                    <a:pt x="16" y="674"/>
                  </a:lnTo>
                  <a:lnTo>
                    <a:pt x="747" y="212"/>
                  </a:lnTo>
                  <a:lnTo>
                    <a:pt x="747" y="212"/>
                  </a:lnTo>
                  <a:cubicBezTo>
                    <a:pt x="747" y="213"/>
                    <a:pt x="747" y="215"/>
                    <a:pt x="747" y="217"/>
                  </a:cubicBezTo>
                  <a:lnTo>
                    <a:pt x="870" y="124"/>
                  </a:lnTo>
                  <a:cubicBezTo>
                    <a:pt x="918" y="94"/>
                    <a:pt x="963" y="45"/>
                    <a:pt x="997" y="16"/>
                  </a:cubicBezTo>
                  <a:cubicBezTo>
                    <a:pt x="1027" y="1"/>
                    <a:pt x="1041" y="1"/>
                    <a:pt x="1071" y="1"/>
                  </a:cubicBezTo>
                  <a:close/>
                  <a:moveTo>
                    <a:pt x="16" y="674"/>
                  </a:moveTo>
                  <a:lnTo>
                    <a:pt x="0" y="683"/>
                  </a:lnTo>
                  <a:lnTo>
                    <a:pt x="15" y="683"/>
                  </a:lnTo>
                  <a:cubicBezTo>
                    <a:pt x="15" y="680"/>
                    <a:pt x="16" y="677"/>
                    <a:pt x="16" y="674"/>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2"/>
            <p:cNvSpPr/>
            <p:nvPr/>
          </p:nvSpPr>
          <p:spPr>
            <a:xfrm>
              <a:off x="3215700" y="2742250"/>
              <a:ext cx="400" cy="400"/>
            </a:xfrm>
            <a:custGeom>
              <a:rect b="b" l="l" r="r" t="t"/>
              <a:pathLst>
                <a:path extrusionOk="0" h="16" w="16">
                  <a:moveTo>
                    <a:pt x="15" y="0"/>
                  </a:moveTo>
                  <a:cubicBezTo>
                    <a:pt x="15" y="15"/>
                    <a:pt x="1" y="15"/>
                    <a:pt x="1" y="15"/>
                  </a:cubicBezTo>
                  <a:lnTo>
                    <a:pt x="15" y="15"/>
                  </a:lnTo>
                  <a:lnTo>
                    <a:pt x="15" y="0"/>
                  </a:lnTo>
                  <a:close/>
                </a:path>
              </a:pathLst>
            </a:custGeom>
            <a:solidFill>
              <a:srgbClr val="62A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2"/>
            <p:cNvSpPr/>
            <p:nvPr/>
          </p:nvSpPr>
          <p:spPr>
            <a:xfrm>
              <a:off x="3208700" y="2743450"/>
              <a:ext cx="8150" cy="5450"/>
            </a:xfrm>
            <a:custGeom>
              <a:rect b="b" l="l" r="r" t="t"/>
              <a:pathLst>
                <a:path extrusionOk="0" h="218" w="326">
                  <a:moveTo>
                    <a:pt x="325" y="1"/>
                  </a:moveTo>
                  <a:cubicBezTo>
                    <a:pt x="295" y="1"/>
                    <a:pt x="281" y="1"/>
                    <a:pt x="251" y="16"/>
                  </a:cubicBezTo>
                  <a:cubicBezTo>
                    <a:pt x="217" y="45"/>
                    <a:pt x="172" y="94"/>
                    <a:pt x="124" y="124"/>
                  </a:cubicBezTo>
                  <a:lnTo>
                    <a:pt x="45" y="184"/>
                  </a:lnTo>
                  <a:lnTo>
                    <a:pt x="310" y="16"/>
                  </a:lnTo>
                  <a:lnTo>
                    <a:pt x="325" y="1"/>
                  </a:lnTo>
                  <a:close/>
                  <a:moveTo>
                    <a:pt x="45" y="184"/>
                  </a:moveTo>
                  <a:lnTo>
                    <a:pt x="16" y="202"/>
                  </a:lnTo>
                  <a:cubicBezTo>
                    <a:pt x="1" y="202"/>
                    <a:pt x="1" y="202"/>
                    <a:pt x="1" y="217"/>
                  </a:cubicBezTo>
                  <a:lnTo>
                    <a:pt x="45" y="184"/>
                  </a:lnTo>
                  <a:close/>
                </a:path>
              </a:pathLst>
            </a:custGeom>
            <a:solidFill>
              <a:srgbClr val="62A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42"/>
            <p:cNvSpPr/>
            <p:nvPr/>
          </p:nvSpPr>
          <p:spPr>
            <a:xfrm>
              <a:off x="3029525" y="2848775"/>
              <a:ext cx="9350" cy="65675"/>
            </a:xfrm>
            <a:custGeom>
              <a:rect b="b" l="l" r="r" t="t"/>
              <a:pathLst>
                <a:path extrusionOk="0" h="2627" w="374">
                  <a:moveTo>
                    <a:pt x="373" y="0"/>
                  </a:moveTo>
                  <a:lnTo>
                    <a:pt x="0" y="2627"/>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42"/>
            <p:cNvSpPr/>
            <p:nvPr/>
          </p:nvSpPr>
          <p:spPr>
            <a:xfrm>
              <a:off x="3028775" y="2848400"/>
              <a:ext cx="10850" cy="66425"/>
            </a:xfrm>
            <a:custGeom>
              <a:rect b="b" l="l" r="r" t="t"/>
              <a:pathLst>
                <a:path extrusionOk="0" h="2657" w="434">
                  <a:moveTo>
                    <a:pt x="373" y="0"/>
                  </a:moveTo>
                  <a:lnTo>
                    <a:pt x="0" y="2642"/>
                  </a:lnTo>
                  <a:lnTo>
                    <a:pt x="60" y="2657"/>
                  </a:lnTo>
                  <a:lnTo>
                    <a:pt x="433" y="15"/>
                  </a:lnTo>
                  <a:lnTo>
                    <a:pt x="373" y="0"/>
                  </a:lnTo>
                  <a:close/>
                </a:path>
              </a:pathLst>
            </a:custGeom>
            <a:solidFill>
              <a:srgbClr val="BBE0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25" name="Google Shape;3225;p42"/>
          <p:cNvSpPr/>
          <p:nvPr/>
        </p:nvSpPr>
        <p:spPr>
          <a:xfrm>
            <a:off x="1318147" y="4115821"/>
            <a:ext cx="581955" cy="1753617"/>
          </a:xfrm>
          <a:custGeom>
            <a:rect b="b" l="l" r="r" t="t"/>
            <a:pathLst>
              <a:path extrusionOk="0" h="83327" w="32851">
                <a:moveTo>
                  <a:pt x="1147" y="0"/>
                </a:moveTo>
                <a:lnTo>
                  <a:pt x="1008" y="417"/>
                </a:lnTo>
                <a:cubicBezTo>
                  <a:pt x="19606" y="5666"/>
                  <a:pt x="32364" y="22735"/>
                  <a:pt x="32121" y="42028"/>
                </a:cubicBezTo>
                <a:cubicBezTo>
                  <a:pt x="31878" y="61356"/>
                  <a:pt x="18702" y="78112"/>
                  <a:pt x="0" y="82874"/>
                </a:cubicBezTo>
                <a:lnTo>
                  <a:pt x="104" y="83326"/>
                </a:lnTo>
                <a:cubicBezTo>
                  <a:pt x="19050" y="78494"/>
                  <a:pt x="32364" y="61565"/>
                  <a:pt x="32608" y="42063"/>
                </a:cubicBezTo>
                <a:cubicBezTo>
                  <a:pt x="32851" y="22526"/>
                  <a:pt x="19954" y="5249"/>
                  <a:pt x="1147" y="0"/>
                </a:cubicBezTo>
                <a:close/>
              </a:path>
            </a:pathLst>
          </a:custGeom>
          <a:solidFill>
            <a:srgbClr val="666666"/>
          </a:solidFill>
          <a:ln cap="flat" cmpd="sng" w="9525">
            <a:solidFill>
              <a:srgbClr val="E6F8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2"/>
          <p:cNvSpPr/>
          <p:nvPr/>
        </p:nvSpPr>
        <p:spPr>
          <a:xfrm>
            <a:off x="1552156" y="4215342"/>
            <a:ext cx="113943" cy="134625"/>
          </a:xfrm>
          <a:custGeom>
            <a:rect b="b" l="l" r="r" t="t"/>
            <a:pathLst>
              <a:path extrusionOk="0" h="6397" w="6432">
                <a:moveTo>
                  <a:pt x="3199" y="0"/>
                </a:moveTo>
                <a:cubicBezTo>
                  <a:pt x="1426" y="0"/>
                  <a:pt x="1" y="1425"/>
                  <a:pt x="1" y="3198"/>
                </a:cubicBezTo>
                <a:cubicBezTo>
                  <a:pt x="1" y="4971"/>
                  <a:pt x="1426" y="6396"/>
                  <a:pt x="3199" y="6396"/>
                </a:cubicBezTo>
                <a:cubicBezTo>
                  <a:pt x="4972" y="6396"/>
                  <a:pt x="6432" y="4971"/>
                  <a:pt x="6432" y="3198"/>
                </a:cubicBezTo>
                <a:cubicBezTo>
                  <a:pt x="6432" y="1425"/>
                  <a:pt x="4972" y="0"/>
                  <a:pt x="319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2"/>
          <p:cNvSpPr/>
          <p:nvPr/>
        </p:nvSpPr>
        <p:spPr>
          <a:xfrm>
            <a:off x="1597562" y="5575741"/>
            <a:ext cx="125032" cy="135488"/>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2"/>
          <p:cNvSpPr/>
          <p:nvPr/>
        </p:nvSpPr>
        <p:spPr>
          <a:xfrm>
            <a:off x="6098972" y="4191958"/>
            <a:ext cx="581955" cy="1753617"/>
          </a:xfrm>
          <a:custGeom>
            <a:rect b="b" l="l" r="r" t="t"/>
            <a:pathLst>
              <a:path extrusionOk="0" h="83327" w="32851">
                <a:moveTo>
                  <a:pt x="1147" y="0"/>
                </a:moveTo>
                <a:lnTo>
                  <a:pt x="1008" y="417"/>
                </a:lnTo>
                <a:cubicBezTo>
                  <a:pt x="19606" y="5666"/>
                  <a:pt x="32364" y="22735"/>
                  <a:pt x="32121" y="42028"/>
                </a:cubicBezTo>
                <a:cubicBezTo>
                  <a:pt x="31878" y="61356"/>
                  <a:pt x="18702" y="78112"/>
                  <a:pt x="0" y="82874"/>
                </a:cubicBezTo>
                <a:lnTo>
                  <a:pt x="104" y="83326"/>
                </a:lnTo>
                <a:cubicBezTo>
                  <a:pt x="19050" y="78494"/>
                  <a:pt x="32364" y="61565"/>
                  <a:pt x="32608" y="42063"/>
                </a:cubicBezTo>
                <a:cubicBezTo>
                  <a:pt x="32851" y="22526"/>
                  <a:pt x="19954" y="5249"/>
                  <a:pt x="1147" y="0"/>
                </a:cubicBezTo>
                <a:close/>
              </a:path>
            </a:pathLst>
          </a:custGeom>
          <a:solidFill>
            <a:srgbClr val="666666"/>
          </a:solidFill>
          <a:ln cap="flat" cmpd="sng" w="9525">
            <a:solidFill>
              <a:srgbClr val="E6F8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2"/>
          <p:cNvSpPr/>
          <p:nvPr/>
        </p:nvSpPr>
        <p:spPr>
          <a:xfrm>
            <a:off x="6619519" y="4972679"/>
            <a:ext cx="113943" cy="134625"/>
          </a:xfrm>
          <a:custGeom>
            <a:rect b="b" l="l" r="r" t="t"/>
            <a:pathLst>
              <a:path extrusionOk="0" h="6397" w="6432">
                <a:moveTo>
                  <a:pt x="3199" y="0"/>
                </a:moveTo>
                <a:cubicBezTo>
                  <a:pt x="1426" y="0"/>
                  <a:pt x="1" y="1425"/>
                  <a:pt x="1" y="3198"/>
                </a:cubicBezTo>
                <a:cubicBezTo>
                  <a:pt x="1" y="4971"/>
                  <a:pt x="1426" y="6396"/>
                  <a:pt x="3199" y="6396"/>
                </a:cubicBezTo>
                <a:cubicBezTo>
                  <a:pt x="4972" y="6396"/>
                  <a:pt x="6432" y="4971"/>
                  <a:pt x="6432" y="3198"/>
                </a:cubicBezTo>
                <a:cubicBezTo>
                  <a:pt x="6432" y="1425"/>
                  <a:pt x="4972" y="0"/>
                  <a:pt x="319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30" name="Google Shape;3230;p42"/>
          <p:cNvGrpSpPr/>
          <p:nvPr/>
        </p:nvGrpSpPr>
        <p:grpSpPr>
          <a:xfrm flipH="1">
            <a:off x="4904559" y="4285495"/>
            <a:ext cx="1342497" cy="1660197"/>
            <a:chOff x="741075" y="4150000"/>
            <a:chExt cx="289950" cy="366150"/>
          </a:xfrm>
        </p:grpSpPr>
        <p:sp>
          <p:nvSpPr>
            <p:cNvPr id="3231" name="Google Shape;3231;p42"/>
            <p:cNvSpPr/>
            <p:nvPr/>
          </p:nvSpPr>
          <p:spPr>
            <a:xfrm>
              <a:off x="760850" y="4167075"/>
              <a:ext cx="212625" cy="185475"/>
            </a:xfrm>
            <a:custGeom>
              <a:rect b="b" l="l" r="r" t="t"/>
              <a:pathLst>
                <a:path extrusionOk="0" h="7419" w="8505">
                  <a:moveTo>
                    <a:pt x="1247" y="1"/>
                  </a:moveTo>
                  <a:cubicBezTo>
                    <a:pt x="933" y="1"/>
                    <a:pt x="624" y="124"/>
                    <a:pt x="389" y="389"/>
                  </a:cubicBezTo>
                  <a:cubicBezTo>
                    <a:pt x="1" y="855"/>
                    <a:pt x="49" y="1557"/>
                    <a:pt x="516" y="1960"/>
                  </a:cubicBezTo>
                  <a:lnTo>
                    <a:pt x="6702" y="7247"/>
                  </a:lnTo>
                  <a:cubicBezTo>
                    <a:pt x="6844" y="7355"/>
                    <a:pt x="7030" y="7418"/>
                    <a:pt x="7198" y="7418"/>
                  </a:cubicBezTo>
                  <a:cubicBezTo>
                    <a:pt x="7418" y="7418"/>
                    <a:pt x="7620" y="7325"/>
                    <a:pt x="7776" y="7153"/>
                  </a:cubicBezTo>
                  <a:lnTo>
                    <a:pt x="8224" y="6624"/>
                  </a:lnTo>
                  <a:cubicBezTo>
                    <a:pt x="8504" y="6299"/>
                    <a:pt x="8459" y="5814"/>
                    <a:pt x="8150" y="5553"/>
                  </a:cubicBezTo>
                  <a:lnTo>
                    <a:pt x="1960" y="266"/>
                  </a:lnTo>
                  <a:cubicBezTo>
                    <a:pt x="1758" y="79"/>
                    <a:pt x="1493" y="1"/>
                    <a:pt x="1247" y="1"/>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42"/>
            <p:cNvSpPr/>
            <p:nvPr/>
          </p:nvSpPr>
          <p:spPr>
            <a:xfrm>
              <a:off x="760850" y="4167000"/>
              <a:ext cx="212625" cy="185675"/>
            </a:xfrm>
            <a:custGeom>
              <a:rect b="b" l="l" r="r" t="t"/>
              <a:pathLst>
                <a:path extrusionOk="0" h="7427" w="8505">
                  <a:moveTo>
                    <a:pt x="1241" y="1"/>
                  </a:moveTo>
                  <a:cubicBezTo>
                    <a:pt x="927" y="1"/>
                    <a:pt x="613" y="134"/>
                    <a:pt x="389" y="392"/>
                  </a:cubicBezTo>
                  <a:cubicBezTo>
                    <a:pt x="1" y="858"/>
                    <a:pt x="49" y="1560"/>
                    <a:pt x="516" y="1963"/>
                  </a:cubicBezTo>
                  <a:lnTo>
                    <a:pt x="6702" y="7250"/>
                  </a:lnTo>
                  <a:cubicBezTo>
                    <a:pt x="6848" y="7368"/>
                    <a:pt x="7022" y="7427"/>
                    <a:pt x="7195" y="7427"/>
                  </a:cubicBezTo>
                  <a:cubicBezTo>
                    <a:pt x="7409" y="7427"/>
                    <a:pt x="7621" y="7336"/>
                    <a:pt x="7776" y="7156"/>
                  </a:cubicBezTo>
                  <a:lnTo>
                    <a:pt x="8224" y="6627"/>
                  </a:lnTo>
                  <a:cubicBezTo>
                    <a:pt x="8504" y="6302"/>
                    <a:pt x="8459" y="5817"/>
                    <a:pt x="8150" y="5556"/>
                  </a:cubicBezTo>
                  <a:lnTo>
                    <a:pt x="1960" y="269"/>
                  </a:lnTo>
                  <a:cubicBezTo>
                    <a:pt x="1751" y="88"/>
                    <a:pt x="1496" y="1"/>
                    <a:pt x="124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2"/>
            <p:cNvSpPr/>
            <p:nvPr/>
          </p:nvSpPr>
          <p:spPr>
            <a:xfrm>
              <a:off x="771400" y="4178750"/>
              <a:ext cx="198250" cy="172575"/>
            </a:xfrm>
            <a:custGeom>
              <a:rect b="b" l="l" r="r" t="t"/>
              <a:pathLst>
                <a:path extrusionOk="0" h="6903" w="7930">
                  <a:moveTo>
                    <a:pt x="806" y="1"/>
                  </a:moveTo>
                  <a:cubicBezTo>
                    <a:pt x="594" y="1"/>
                    <a:pt x="405" y="72"/>
                    <a:pt x="280" y="217"/>
                  </a:cubicBezTo>
                  <a:cubicBezTo>
                    <a:pt x="0" y="545"/>
                    <a:pt x="153" y="1120"/>
                    <a:pt x="605" y="1522"/>
                  </a:cubicBezTo>
                  <a:lnTo>
                    <a:pt x="6918" y="6903"/>
                  </a:lnTo>
                  <a:lnTo>
                    <a:pt x="7929" y="5720"/>
                  </a:lnTo>
                  <a:lnTo>
                    <a:pt x="1631" y="329"/>
                  </a:lnTo>
                  <a:cubicBezTo>
                    <a:pt x="1372" y="111"/>
                    <a:pt x="1071" y="1"/>
                    <a:pt x="80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42"/>
            <p:cNvSpPr/>
            <p:nvPr/>
          </p:nvSpPr>
          <p:spPr>
            <a:xfrm>
              <a:off x="772875" y="4179175"/>
              <a:ext cx="127550" cy="112275"/>
            </a:xfrm>
            <a:custGeom>
              <a:rect b="b" l="l" r="r" t="t"/>
              <a:pathLst>
                <a:path extrusionOk="0" h="4491" w="5102">
                  <a:moveTo>
                    <a:pt x="801" y="0"/>
                  </a:moveTo>
                  <a:cubicBezTo>
                    <a:pt x="592" y="0"/>
                    <a:pt x="405" y="72"/>
                    <a:pt x="281" y="218"/>
                  </a:cubicBezTo>
                  <a:cubicBezTo>
                    <a:pt x="1" y="543"/>
                    <a:pt x="143" y="1117"/>
                    <a:pt x="594" y="1505"/>
                  </a:cubicBezTo>
                  <a:lnTo>
                    <a:pt x="4090" y="4490"/>
                  </a:lnTo>
                  <a:lnTo>
                    <a:pt x="5102" y="3311"/>
                  </a:lnTo>
                  <a:lnTo>
                    <a:pt x="1605" y="326"/>
                  </a:lnTo>
                  <a:cubicBezTo>
                    <a:pt x="1355" y="111"/>
                    <a:pt x="1061" y="0"/>
                    <a:pt x="801" y="0"/>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2"/>
            <p:cNvSpPr/>
            <p:nvPr/>
          </p:nvSpPr>
          <p:spPr>
            <a:xfrm>
              <a:off x="741075" y="4150000"/>
              <a:ext cx="26800" cy="23725"/>
            </a:xfrm>
            <a:custGeom>
              <a:rect b="b" l="l" r="r" t="t"/>
              <a:pathLst>
                <a:path extrusionOk="0" h="949" w="1072">
                  <a:moveTo>
                    <a:pt x="30" y="1"/>
                  </a:moveTo>
                  <a:lnTo>
                    <a:pt x="1" y="46"/>
                  </a:lnTo>
                  <a:lnTo>
                    <a:pt x="1027" y="949"/>
                  </a:lnTo>
                  <a:lnTo>
                    <a:pt x="1071" y="900"/>
                  </a:lnTo>
                  <a:lnTo>
                    <a:pt x="30"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2"/>
            <p:cNvSpPr/>
            <p:nvPr/>
          </p:nvSpPr>
          <p:spPr>
            <a:xfrm>
              <a:off x="760100" y="4164475"/>
              <a:ext cx="19800" cy="20050"/>
            </a:xfrm>
            <a:custGeom>
              <a:rect b="b" l="l" r="r" t="t"/>
              <a:pathLst>
                <a:path extrusionOk="0" h="802" w="792">
                  <a:moveTo>
                    <a:pt x="428" y="0"/>
                  </a:moveTo>
                  <a:cubicBezTo>
                    <a:pt x="420" y="0"/>
                    <a:pt x="411" y="4"/>
                    <a:pt x="404" y="11"/>
                  </a:cubicBezTo>
                  <a:lnTo>
                    <a:pt x="16" y="478"/>
                  </a:lnTo>
                  <a:cubicBezTo>
                    <a:pt x="1" y="478"/>
                    <a:pt x="1" y="508"/>
                    <a:pt x="16" y="526"/>
                  </a:cubicBezTo>
                  <a:lnTo>
                    <a:pt x="344" y="788"/>
                  </a:lnTo>
                  <a:cubicBezTo>
                    <a:pt x="352" y="797"/>
                    <a:pt x="359" y="802"/>
                    <a:pt x="366" y="802"/>
                  </a:cubicBezTo>
                  <a:cubicBezTo>
                    <a:pt x="374" y="802"/>
                    <a:pt x="381" y="797"/>
                    <a:pt x="389" y="788"/>
                  </a:cubicBezTo>
                  <a:lnTo>
                    <a:pt x="777" y="321"/>
                  </a:lnTo>
                  <a:cubicBezTo>
                    <a:pt x="792" y="306"/>
                    <a:pt x="792" y="291"/>
                    <a:pt x="777" y="276"/>
                  </a:cubicBezTo>
                  <a:lnTo>
                    <a:pt x="452" y="11"/>
                  </a:lnTo>
                  <a:cubicBezTo>
                    <a:pt x="445" y="4"/>
                    <a:pt x="436" y="0"/>
                    <a:pt x="428"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42"/>
            <p:cNvSpPr/>
            <p:nvPr/>
          </p:nvSpPr>
          <p:spPr>
            <a:xfrm>
              <a:off x="869700" y="4256450"/>
              <a:ext cx="51350" cy="55250"/>
            </a:xfrm>
            <a:custGeom>
              <a:rect b="b" l="l" r="r" t="t"/>
              <a:pathLst>
                <a:path extrusionOk="0" h="2210" w="2054">
                  <a:moveTo>
                    <a:pt x="1415" y="0"/>
                  </a:moveTo>
                  <a:lnTo>
                    <a:pt x="1" y="1664"/>
                  </a:lnTo>
                  <a:lnTo>
                    <a:pt x="639" y="2209"/>
                  </a:lnTo>
                  <a:lnTo>
                    <a:pt x="2053" y="545"/>
                  </a:lnTo>
                  <a:lnTo>
                    <a:pt x="1415"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2"/>
            <p:cNvSpPr/>
            <p:nvPr/>
          </p:nvSpPr>
          <p:spPr>
            <a:xfrm>
              <a:off x="895375" y="4280600"/>
              <a:ext cx="121650" cy="109625"/>
            </a:xfrm>
            <a:custGeom>
              <a:rect b="b" l="l" r="r" t="t"/>
              <a:pathLst>
                <a:path extrusionOk="0" h="4385" w="4866">
                  <a:moveTo>
                    <a:pt x="698" y="1"/>
                  </a:moveTo>
                  <a:lnTo>
                    <a:pt x="0" y="825"/>
                  </a:lnTo>
                  <a:lnTo>
                    <a:pt x="4183" y="4385"/>
                  </a:lnTo>
                  <a:lnTo>
                    <a:pt x="4865" y="3575"/>
                  </a:lnTo>
                  <a:lnTo>
                    <a:pt x="69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42"/>
            <p:cNvSpPr/>
            <p:nvPr/>
          </p:nvSpPr>
          <p:spPr>
            <a:xfrm>
              <a:off x="777175" y="4202425"/>
              <a:ext cx="16350" cy="18225"/>
            </a:xfrm>
            <a:custGeom>
              <a:rect b="b" l="l" r="r" t="t"/>
              <a:pathLst>
                <a:path extrusionOk="0" h="729" w="654">
                  <a:moveTo>
                    <a:pt x="545" y="1"/>
                  </a:moveTo>
                  <a:lnTo>
                    <a:pt x="1" y="639"/>
                  </a:lnTo>
                  <a:cubicBezTo>
                    <a:pt x="1" y="639"/>
                    <a:pt x="1" y="654"/>
                    <a:pt x="16" y="669"/>
                  </a:cubicBezTo>
                  <a:lnTo>
                    <a:pt x="79" y="717"/>
                  </a:lnTo>
                  <a:cubicBezTo>
                    <a:pt x="79" y="725"/>
                    <a:pt x="83" y="728"/>
                    <a:pt x="88" y="728"/>
                  </a:cubicBezTo>
                  <a:cubicBezTo>
                    <a:pt x="94" y="728"/>
                    <a:pt x="101" y="725"/>
                    <a:pt x="109" y="717"/>
                  </a:cubicBezTo>
                  <a:lnTo>
                    <a:pt x="639" y="94"/>
                  </a:lnTo>
                  <a:cubicBezTo>
                    <a:pt x="654" y="79"/>
                    <a:pt x="639" y="64"/>
                    <a:pt x="639" y="64"/>
                  </a:cubicBezTo>
                  <a:lnTo>
                    <a:pt x="575"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42"/>
            <p:cNvSpPr/>
            <p:nvPr/>
          </p:nvSpPr>
          <p:spPr>
            <a:xfrm>
              <a:off x="792375" y="4215400"/>
              <a:ext cx="15975" cy="18100"/>
            </a:xfrm>
            <a:custGeom>
              <a:rect b="b" l="l" r="r" t="t"/>
              <a:pathLst>
                <a:path extrusionOk="0" h="724" w="639">
                  <a:moveTo>
                    <a:pt x="555" y="1"/>
                  </a:moveTo>
                  <a:cubicBezTo>
                    <a:pt x="549" y="1"/>
                    <a:pt x="546" y="4"/>
                    <a:pt x="546" y="12"/>
                  </a:cubicBezTo>
                  <a:lnTo>
                    <a:pt x="1" y="635"/>
                  </a:lnTo>
                  <a:lnTo>
                    <a:pt x="1" y="665"/>
                  </a:lnTo>
                  <a:lnTo>
                    <a:pt x="79" y="709"/>
                  </a:lnTo>
                  <a:cubicBezTo>
                    <a:pt x="79" y="719"/>
                    <a:pt x="83" y="723"/>
                    <a:pt x="88" y="723"/>
                  </a:cubicBezTo>
                  <a:cubicBezTo>
                    <a:pt x="94" y="723"/>
                    <a:pt x="102" y="719"/>
                    <a:pt x="109" y="709"/>
                  </a:cubicBezTo>
                  <a:lnTo>
                    <a:pt x="639" y="90"/>
                  </a:lnTo>
                  <a:lnTo>
                    <a:pt x="639" y="56"/>
                  </a:lnTo>
                  <a:lnTo>
                    <a:pt x="575" y="12"/>
                  </a:lnTo>
                  <a:cubicBezTo>
                    <a:pt x="568" y="4"/>
                    <a:pt x="560" y="1"/>
                    <a:pt x="55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42"/>
            <p:cNvSpPr/>
            <p:nvPr/>
          </p:nvSpPr>
          <p:spPr>
            <a:xfrm>
              <a:off x="811050" y="4231625"/>
              <a:ext cx="16325" cy="17850"/>
            </a:xfrm>
            <a:custGeom>
              <a:rect b="b" l="l" r="r" t="t"/>
              <a:pathLst>
                <a:path extrusionOk="0" h="714" w="653">
                  <a:moveTo>
                    <a:pt x="545" y="1"/>
                  </a:moveTo>
                  <a:lnTo>
                    <a:pt x="15" y="620"/>
                  </a:lnTo>
                  <a:cubicBezTo>
                    <a:pt x="0" y="639"/>
                    <a:pt x="0" y="654"/>
                    <a:pt x="15" y="654"/>
                  </a:cubicBezTo>
                  <a:lnTo>
                    <a:pt x="78" y="713"/>
                  </a:lnTo>
                  <a:lnTo>
                    <a:pt x="108" y="713"/>
                  </a:lnTo>
                  <a:lnTo>
                    <a:pt x="638" y="94"/>
                  </a:lnTo>
                  <a:cubicBezTo>
                    <a:pt x="653" y="79"/>
                    <a:pt x="653" y="60"/>
                    <a:pt x="638" y="60"/>
                  </a:cubicBezTo>
                  <a:lnTo>
                    <a:pt x="575"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42"/>
            <p:cNvSpPr/>
            <p:nvPr/>
          </p:nvSpPr>
          <p:spPr>
            <a:xfrm>
              <a:off x="826150" y="4244400"/>
              <a:ext cx="16350" cy="18225"/>
            </a:xfrm>
            <a:custGeom>
              <a:rect b="b" l="l" r="r" t="t"/>
              <a:pathLst>
                <a:path extrusionOk="0" h="729" w="654">
                  <a:moveTo>
                    <a:pt x="545" y="1"/>
                  </a:moveTo>
                  <a:lnTo>
                    <a:pt x="15" y="639"/>
                  </a:lnTo>
                  <a:cubicBezTo>
                    <a:pt x="0" y="639"/>
                    <a:pt x="0" y="654"/>
                    <a:pt x="15" y="669"/>
                  </a:cubicBezTo>
                  <a:lnTo>
                    <a:pt x="79" y="717"/>
                  </a:lnTo>
                  <a:cubicBezTo>
                    <a:pt x="86" y="725"/>
                    <a:pt x="94" y="728"/>
                    <a:pt x="99" y="728"/>
                  </a:cubicBezTo>
                  <a:cubicBezTo>
                    <a:pt x="105" y="728"/>
                    <a:pt x="109" y="725"/>
                    <a:pt x="109" y="717"/>
                  </a:cubicBezTo>
                  <a:lnTo>
                    <a:pt x="639" y="94"/>
                  </a:lnTo>
                  <a:cubicBezTo>
                    <a:pt x="653" y="79"/>
                    <a:pt x="653" y="64"/>
                    <a:pt x="639" y="64"/>
                  </a:cubicBezTo>
                  <a:lnTo>
                    <a:pt x="575"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2"/>
            <p:cNvSpPr/>
            <p:nvPr/>
          </p:nvSpPr>
          <p:spPr>
            <a:xfrm>
              <a:off x="927650" y="4302475"/>
              <a:ext cx="70350" cy="79350"/>
            </a:xfrm>
            <a:custGeom>
              <a:rect b="b" l="l" r="r" t="t"/>
              <a:pathLst>
                <a:path extrusionOk="0" h="3174" w="2814">
                  <a:moveTo>
                    <a:pt x="2504" y="0"/>
                  </a:moveTo>
                  <a:cubicBezTo>
                    <a:pt x="2482" y="0"/>
                    <a:pt x="2458" y="7"/>
                    <a:pt x="2440" y="25"/>
                  </a:cubicBezTo>
                  <a:lnTo>
                    <a:pt x="30" y="2857"/>
                  </a:lnTo>
                  <a:cubicBezTo>
                    <a:pt x="0" y="2887"/>
                    <a:pt x="15" y="2935"/>
                    <a:pt x="45" y="2950"/>
                  </a:cubicBezTo>
                  <a:lnTo>
                    <a:pt x="280" y="3152"/>
                  </a:lnTo>
                  <a:cubicBezTo>
                    <a:pt x="295" y="3166"/>
                    <a:pt x="314" y="3174"/>
                    <a:pt x="332" y="3174"/>
                  </a:cubicBezTo>
                  <a:cubicBezTo>
                    <a:pt x="350" y="3174"/>
                    <a:pt x="366" y="3166"/>
                    <a:pt x="373" y="3152"/>
                  </a:cubicBezTo>
                  <a:lnTo>
                    <a:pt x="2798" y="323"/>
                  </a:lnTo>
                  <a:cubicBezTo>
                    <a:pt x="2813" y="290"/>
                    <a:pt x="2813" y="245"/>
                    <a:pt x="2783" y="211"/>
                  </a:cubicBezTo>
                  <a:lnTo>
                    <a:pt x="2548" y="10"/>
                  </a:lnTo>
                  <a:cubicBezTo>
                    <a:pt x="2536" y="4"/>
                    <a:pt x="2520" y="0"/>
                    <a:pt x="2504"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2"/>
            <p:cNvSpPr/>
            <p:nvPr/>
          </p:nvSpPr>
          <p:spPr>
            <a:xfrm>
              <a:off x="987425" y="4360075"/>
              <a:ext cx="43600" cy="48450"/>
            </a:xfrm>
            <a:custGeom>
              <a:rect b="b" l="l" r="r" t="t"/>
              <a:pathLst>
                <a:path extrusionOk="0" h="1938" w="1744">
                  <a:moveTo>
                    <a:pt x="1424" y="1"/>
                  </a:moveTo>
                  <a:cubicBezTo>
                    <a:pt x="1405" y="1"/>
                    <a:pt x="1385" y="8"/>
                    <a:pt x="1370" y="23"/>
                  </a:cubicBezTo>
                  <a:lnTo>
                    <a:pt x="19" y="1609"/>
                  </a:lnTo>
                  <a:cubicBezTo>
                    <a:pt x="1" y="1639"/>
                    <a:pt x="1" y="1687"/>
                    <a:pt x="34" y="1717"/>
                  </a:cubicBezTo>
                  <a:lnTo>
                    <a:pt x="266" y="1918"/>
                  </a:lnTo>
                  <a:cubicBezTo>
                    <a:pt x="279" y="1932"/>
                    <a:pt x="294" y="1937"/>
                    <a:pt x="308" y="1937"/>
                  </a:cubicBezTo>
                  <a:cubicBezTo>
                    <a:pt x="330" y="1937"/>
                    <a:pt x="350" y="1924"/>
                    <a:pt x="359" y="1903"/>
                  </a:cubicBezTo>
                  <a:lnTo>
                    <a:pt x="1728" y="318"/>
                  </a:lnTo>
                  <a:cubicBezTo>
                    <a:pt x="1743" y="288"/>
                    <a:pt x="1743" y="239"/>
                    <a:pt x="1713" y="224"/>
                  </a:cubicBezTo>
                  <a:lnTo>
                    <a:pt x="1478" y="23"/>
                  </a:lnTo>
                  <a:cubicBezTo>
                    <a:pt x="1463" y="8"/>
                    <a:pt x="1444" y="1"/>
                    <a:pt x="1424"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42"/>
            <p:cNvSpPr/>
            <p:nvPr/>
          </p:nvSpPr>
          <p:spPr>
            <a:xfrm>
              <a:off x="866625" y="4490100"/>
              <a:ext cx="40800" cy="24850"/>
            </a:xfrm>
            <a:custGeom>
              <a:rect b="b" l="l" r="r" t="t"/>
              <a:pathLst>
                <a:path extrusionOk="0" h="994" w="1632">
                  <a:moveTo>
                    <a:pt x="1631" y="1"/>
                  </a:moveTo>
                  <a:lnTo>
                    <a:pt x="840" y="16"/>
                  </a:lnTo>
                  <a:lnTo>
                    <a:pt x="840" y="404"/>
                  </a:lnTo>
                  <a:lnTo>
                    <a:pt x="434" y="404"/>
                  </a:lnTo>
                  <a:cubicBezTo>
                    <a:pt x="202" y="404"/>
                    <a:pt x="1" y="605"/>
                    <a:pt x="1" y="855"/>
                  </a:cubicBezTo>
                  <a:lnTo>
                    <a:pt x="1" y="993"/>
                  </a:lnTo>
                  <a:lnTo>
                    <a:pt x="840" y="978"/>
                  </a:lnTo>
                  <a:lnTo>
                    <a:pt x="1493" y="978"/>
                  </a:lnTo>
                  <a:cubicBezTo>
                    <a:pt x="1568" y="978"/>
                    <a:pt x="1631" y="915"/>
                    <a:pt x="1631" y="840"/>
                  </a:cubicBezTo>
                  <a:lnTo>
                    <a:pt x="1631"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42"/>
            <p:cNvSpPr/>
            <p:nvPr/>
          </p:nvSpPr>
          <p:spPr>
            <a:xfrm>
              <a:off x="866625" y="4511850"/>
              <a:ext cx="40800" cy="3475"/>
            </a:xfrm>
            <a:custGeom>
              <a:rect b="b" l="l" r="r" t="t"/>
              <a:pathLst>
                <a:path extrusionOk="0" h="139" w="1632">
                  <a:moveTo>
                    <a:pt x="1" y="0"/>
                  </a:moveTo>
                  <a:lnTo>
                    <a:pt x="1" y="138"/>
                  </a:lnTo>
                  <a:lnTo>
                    <a:pt x="1631" y="138"/>
                  </a:lnTo>
                  <a:lnTo>
                    <a:pt x="1631"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42"/>
            <p:cNvSpPr/>
            <p:nvPr/>
          </p:nvSpPr>
          <p:spPr>
            <a:xfrm>
              <a:off x="939675" y="4491600"/>
              <a:ext cx="23725" cy="23350"/>
            </a:xfrm>
            <a:custGeom>
              <a:rect b="b" l="l" r="r" t="t"/>
              <a:pathLst>
                <a:path extrusionOk="0" h="934" w="949">
                  <a:moveTo>
                    <a:pt x="79" y="1"/>
                  </a:moveTo>
                  <a:lnTo>
                    <a:pt x="79" y="530"/>
                  </a:lnTo>
                  <a:cubicBezTo>
                    <a:pt x="30" y="609"/>
                    <a:pt x="0" y="687"/>
                    <a:pt x="0" y="780"/>
                  </a:cubicBezTo>
                  <a:lnTo>
                    <a:pt x="0" y="933"/>
                  </a:lnTo>
                  <a:lnTo>
                    <a:pt x="933" y="933"/>
                  </a:lnTo>
                  <a:lnTo>
                    <a:pt x="948" y="780"/>
                  </a:lnTo>
                  <a:cubicBezTo>
                    <a:pt x="948" y="687"/>
                    <a:pt x="918" y="594"/>
                    <a:pt x="855" y="530"/>
                  </a:cubicBezTo>
                  <a:lnTo>
                    <a:pt x="855"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2"/>
            <p:cNvSpPr/>
            <p:nvPr/>
          </p:nvSpPr>
          <p:spPr>
            <a:xfrm>
              <a:off x="939675" y="4512225"/>
              <a:ext cx="23725" cy="3925"/>
            </a:xfrm>
            <a:custGeom>
              <a:rect b="b" l="l" r="r" t="t"/>
              <a:pathLst>
                <a:path extrusionOk="0" h="157" w="949">
                  <a:moveTo>
                    <a:pt x="903" y="0"/>
                  </a:moveTo>
                  <a:lnTo>
                    <a:pt x="30" y="15"/>
                  </a:lnTo>
                  <a:cubicBezTo>
                    <a:pt x="15" y="15"/>
                    <a:pt x="0" y="30"/>
                    <a:pt x="0" y="49"/>
                  </a:cubicBezTo>
                  <a:lnTo>
                    <a:pt x="0" y="123"/>
                  </a:lnTo>
                  <a:cubicBezTo>
                    <a:pt x="0" y="142"/>
                    <a:pt x="15" y="157"/>
                    <a:pt x="30" y="157"/>
                  </a:cubicBezTo>
                  <a:lnTo>
                    <a:pt x="903" y="142"/>
                  </a:lnTo>
                  <a:cubicBezTo>
                    <a:pt x="933" y="142"/>
                    <a:pt x="948" y="123"/>
                    <a:pt x="948" y="108"/>
                  </a:cubicBezTo>
                  <a:lnTo>
                    <a:pt x="948" y="30"/>
                  </a:lnTo>
                  <a:cubicBezTo>
                    <a:pt x="948" y="15"/>
                    <a:pt x="933" y="0"/>
                    <a:pt x="903"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2"/>
            <p:cNvSpPr/>
            <p:nvPr/>
          </p:nvSpPr>
          <p:spPr>
            <a:xfrm>
              <a:off x="883325" y="4346275"/>
              <a:ext cx="80425" cy="150025"/>
            </a:xfrm>
            <a:custGeom>
              <a:rect b="b" l="l" r="r" t="t"/>
              <a:pathLst>
                <a:path extrusionOk="0" h="6001" w="3217">
                  <a:moveTo>
                    <a:pt x="497" y="0"/>
                  </a:moveTo>
                  <a:lnTo>
                    <a:pt x="1" y="6000"/>
                  </a:lnTo>
                  <a:lnTo>
                    <a:pt x="1120" y="6000"/>
                  </a:lnTo>
                  <a:lnTo>
                    <a:pt x="1788" y="1478"/>
                  </a:lnTo>
                  <a:lnTo>
                    <a:pt x="2206" y="5940"/>
                  </a:lnTo>
                  <a:lnTo>
                    <a:pt x="3202" y="5922"/>
                  </a:lnTo>
                  <a:lnTo>
                    <a:pt x="3217"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42"/>
            <p:cNvSpPr/>
            <p:nvPr/>
          </p:nvSpPr>
          <p:spPr>
            <a:xfrm>
              <a:off x="906275" y="4175225"/>
              <a:ext cx="44325" cy="46725"/>
            </a:xfrm>
            <a:custGeom>
              <a:rect b="b" l="l" r="r" t="t"/>
              <a:pathLst>
                <a:path extrusionOk="0" h="1869" w="1773">
                  <a:moveTo>
                    <a:pt x="549" y="0"/>
                  </a:moveTo>
                  <a:cubicBezTo>
                    <a:pt x="422" y="0"/>
                    <a:pt x="306" y="77"/>
                    <a:pt x="262" y="205"/>
                  </a:cubicBezTo>
                  <a:cubicBezTo>
                    <a:pt x="154" y="220"/>
                    <a:pt x="60" y="328"/>
                    <a:pt x="30" y="451"/>
                  </a:cubicBezTo>
                  <a:cubicBezTo>
                    <a:pt x="1" y="622"/>
                    <a:pt x="109" y="779"/>
                    <a:pt x="280" y="809"/>
                  </a:cubicBezTo>
                  <a:cubicBezTo>
                    <a:pt x="294" y="812"/>
                    <a:pt x="307" y="813"/>
                    <a:pt x="320" y="813"/>
                  </a:cubicBezTo>
                  <a:cubicBezTo>
                    <a:pt x="382" y="813"/>
                    <a:pt x="445" y="786"/>
                    <a:pt x="497" y="749"/>
                  </a:cubicBezTo>
                  <a:cubicBezTo>
                    <a:pt x="515" y="752"/>
                    <a:pt x="534" y="753"/>
                    <a:pt x="554" y="753"/>
                  </a:cubicBezTo>
                  <a:cubicBezTo>
                    <a:pt x="665" y="753"/>
                    <a:pt x="797" y="717"/>
                    <a:pt x="993" y="637"/>
                  </a:cubicBezTo>
                  <a:lnTo>
                    <a:pt x="993" y="637"/>
                  </a:lnTo>
                  <a:cubicBezTo>
                    <a:pt x="993" y="637"/>
                    <a:pt x="915" y="872"/>
                    <a:pt x="1027" y="1029"/>
                  </a:cubicBezTo>
                  <a:lnTo>
                    <a:pt x="1150" y="1059"/>
                  </a:lnTo>
                  <a:cubicBezTo>
                    <a:pt x="1258" y="1074"/>
                    <a:pt x="1321" y="1167"/>
                    <a:pt x="1321" y="1275"/>
                  </a:cubicBezTo>
                  <a:lnTo>
                    <a:pt x="1321" y="1309"/>
                  </a:lnTo>
                  <a:lnTo>
                    <a:pt x="1321" y="1324"/>
                  </a:lnTo>
                  <a:cubicBezTo>
                    <a:pt x="1321" y="1339"/>
                    <a:pt x="1306" y="1339"/>
                    <a:pt x="1306" y="1354"/>
                  </a:cubicBezTo>
                  <a:cubicBezTo>
                    <a:pt x="1273" y="1417"/>
                    <a:pt x="1243" y="1447"/>
                    <a:pt x="1195" y="1477"/>
                  </a:cubicBezTo>
                  <a:lnTo>
                    <a:pt x="1180" y="1477"/>
                  </a:lnTo>
                  <a:cubicBezTo>
                    <a:pt x="1165" y="1486"/>
                    <a:pt x="1145" y="1491"/>
                    <a:pt x="1124" y="1491"/>
                  </a:cubicBezTo>
                  <a:cubicBezTo>
                    <a:pt x="1102" y="1491"/>
                    <a:pt x="1079" y="1486"/>
                    <a:pt x="1056" y="1477"/>
                  </a:cubicBezTo>
                  <a:lnTo>
                    <a:pt x="1056" y="1477"/>
                  </a:lnTo>
                  <a:lnTo>
                    <a:pt x="1228" y="1869"/>
                  </a:lnTo>
                  <a:lnTo>
                    <a:pt x="1400" y="1496"/>
                  </a:lnTo>
                  <a:cubicBezTo>
                    <a:pt x="1538" y="1477"/>
                    <a:pt x="1631" y="1369"/>
                    <a:pt x="1646" y="1231"/>
                  </a:cubicBezTo>
                  <a:cubicBezTo>
                    <a:pt x="1661" y="1182"/>
                    <a:pt x="1646" y="1122"/>
                    <a:pt x="1631" y="1074"/>
                  </a:cubicBezTo>
                  <a:cubicBezTo>
                    <a:pt x="1695" y="1029"/>
                    <a:pt x="1754" y="966"/>
                    <a:pt x="1754" y="872"/>
                  </a:cubicBezTo>
                  <a:cubicBezTo>
                    <a:pt x="1773" y="794"/>
                    <a:pt x="1754" y="716"/>
                    <a:pt x="1709" y="656"/>
                  </a:cubicBezTo>
                  <a:cubicBezTo>
                    <a:pt x="1739" y="391"/>
                    <a:pt x="1538" y="141"/>
                    <a:pt x="1273" y="111"/>
                  </a:cubicBezTo>
                  <a:lnTo>
                    <a:pt x="840" y="63"/>
                  </a:lnTo>
                  <a:cubicBezTo>
                    <a:pt x="816" y="55"/>
                    <a:pt x="796" y="52"/>
                    <a:pt x="777" y="52"/>
                  </a:cubicBezTo>
                  <a:cubicBezTo>
                    <a:pt x="757" y="52"/>
                    <a:pt x="737" y="55"/>
                    <a:pt x="713" y="63"/>
                  </a:cubicBezTo>
                  <a:cubicBezTo>
                    <a:pt x="683" y="33"/>
                    <a:pt x="635" y="18"/>
                    <a:pt x="590" y="3"/>
                  </a:cubicBezTo>
                  <a:cubicBezTo>
                    <a:pt x="576" y="1"/>
                    <a:pt x="562" y="0"/>
                    <a:pt x="54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42"/>
            <p:cNvSpPr/>
            <p:nvPr/>
          </p:nvSpPr>
          <p:spPr>
            <a:xfrm>
              <a:off x="906650" y="4191150"/>
              <a:ext cx="32675" cy="54150"/>
            </a:xfrm>
            <a:custGeom>
              <a:rect b="b" l="l" r="r" t="t"/>
              <a:pathLst>
                <a:path extrusionOk="0" h="2166" w="1307">
                  <a:moveTo>
                    <a:pt x="978" y="0"/>
                  </a:moveTo>
                  <a:cubicBezTo>
                    <a:pt x="758" y="91"/>
                    <a:pt x="612" y="120"/>
                    <a:pt x="499" y="120"/>
                  </a:cubicBezTo>
                  <a:cubicBezTo>
                    <a:pt x="380" y="120"/>
                    <a:pt x="297" y="89"/>
                    <a:pt x="202" y="64"/>
                  </a:cubicBezTo>
                  <a:lnTo>
                    <a:pt x="202" y="127"/>
                  </a:lnTo>
                  <a:lnTo>
                    <a:pt x="94" y="859"/>
                  </a:lnTo>
                  <a:cubicBezTo>
                    <a:pt x="0" y="1060"/>
                    <a:pt x="94" y="1306"/>
                    <a:pt x="340" y="1400"/>
                  </a:cubicBezTo>
                  <a:lnTo>
                    <a:pt x="325" y="1900"/>
                  </a:lnTo>
                  <a:cubicBezTo>
                    <a:pt x="310" y="2038"/>
                    <a:pt x="418" y="2131"/>
                    <a:pt x="560" y="2146"/>
                  </a:cubicBezTo>
                  <a:lnTo>
                    <a:pt x="918" y="2164"/>
                  </a:lnTo>
                  <a:cubicBezTo>
                    <a:pt x="927" y="2165"/>
                    <a:pt x="935" y="2166"/>
                    <a:pt x="944" y="2166"/>
                  </a:cubicBezTo>
                  <a:cubicBezTo>
                    <a:pt x="1070" y="2166"/>
                    <a:pt x="1166" y="2063"/>
                    <a:pt x="1180" y="1944"/>
                  </a:cubicBezTo>
                  <a:lnTo>
                    <a:pt x="1213" y="1232"/>
                  </a:lnTo>
                  <a:lnTo>
                    <a:pt x="1041" y="840"/>
                  </a:lnTo>
                  <a:lnTo>
                    <a:pt x="1041" y="840"/>
                  </a:lnTo>
                  <a:cubicBezTo>
                    <a:pt x="1064" y="849"/>
                    <a:pt x="1087" y="854"/>
                    <a:pt x="1109" y="854"/>
                  </a:cubicBezTo>
                  <a:cubicBezTo>
                    <a:pt x="1130" y="854"/>
                    <a:pt x="1150" y="849"/>
                    <a:pt x="1165" y="840"/>
                  </a:cubicBezTo>
                  <a:lnTo>
                    <a:pt x="1180" y="840"/>
                  </a:lnTo>
                  <a:cubicBezTo>
                    <a:pt x="1228" y="810"/>
                    <a:pt x="1258" y="780"/>
                    <a:pt x="1291" y="717"/>
                  </a:cubicBezTo>
                  <a:cubicBezTo>
                    <a:pt x="1291" y="702"/>
                    <a:pt x="1306" y="702"/>
                    <a:pt x="1306" y="687"/>
                  </a:cubicBezTo>
                  <a:lnTo>
                    <a:pt x="1306" y="672"/>
                  </a:lnTo>
                  <a:lnTo>
                    <a:pt x="1306" y="638"/>
                  </a:lnTo>
                  <a:cubicBezTo>
                    <a:pt x="1306" y="530"/>
                    <a:pt x="1243" y="437"/>
                    <a:pt x="1135" y="422"/>
                  </a:cubicBezTo>
                  <a:lnTo>
                    <a:pt x="1012" y="392"/>
                  </a:lnTo>
                  <a:cubicBezTo>
                    <a:pt x="900" y="235"/>
                    <a:pt x="978" y="0"/>
                    <a:pt x="978"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42"/>
            <p:cNvSpPr/>
            <p:nvPr/>
          </p:nvSpPr>
          <p:spPr>
            <a:xfrm>
              <a:off x="909725" y="4202050"/>
              <a:ext cx="400" cy="3575"/>
            </a:xfrm>
            <a:custGeom>
              <a:rect b="b" l="l" r="r" t="t"/>
              <a:pathLst>
                <a:path extrusionOk="0" h="143" w="16">
                  <a:moveTo>
                    <a:pt x="16" y="1"/>
                  </a:moveTo>
                  <a:lnTo>
                    <a:pt x="1" y="143"/>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42"/>
            <p:cNvSpPr/>
            <p:nvPr/>
          </p:nvSpPr>
          <p:spPr>
            <a:xfrm>
              <a:off x="909350" y="4201700"/>
              <a:ext cx="1150" cy="4300"/>
            </a:xfrm>
            <a:custGeom>
              <a:rect b="b" l="l" r="r" t="t"/>
              <a:pathLst>
                <a:path extrusionOk="0" h="172" w="46">
                  <a:moveTo>
                    <a:pt x="31" y="0"/>
                  </a:moveTo>
                  <a:cubicBezTo>
                    <a:pt x="31" y="0"/>
                    <a:pt x="16" y="0"/>
                    <a:pt x="16" y="15"/>
                  </a:cubicBezTo>
                  <a:lnTo>
                    <a:pt x="1" y="157"/>
                  </a:lnTo>
                  <a:cubicBezTo>
                    <a:pt x="1" y="157"/>
                    <a:pt x="1" y="172"/>
                    <a:pt x="16" y="172"/>
                  </a:cubicBezTo>
                  <a:cubicBezTo>
                    <a:pt x="16" y="172"/>
                    <a:pt x="31" y="172"/>
                    <a:pt x="31" y="157"/>
                  </a:cubicBezTo>
                  <a:lnTo>
                    <a:pt x="45" y="15"/>
                  </a:lnTo>
                  <a:cubicBezTo>
                    <a:pt x="45" y="0"/>
                    <a:pt x="45" y="0"/>
                    <a:pt x="31"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42"/>
            <p:cNvSpPr/>
            <p:nvPr/>
          </p:nvSpPr>
          <p:spPr>
            <a:xfrm>
              <a:off x="935750" y="4212125"/>
              <a:ext cx="400" cy="25"/>
            </a:xfrm>
            <a:custGeom>
              <a:rect b="b" l="l" r="r" t="t"/>
              <a:pathLst>
                <a:path extrusionOk="0" h="1" w="16">
                  <a:moveTo>
                    <a:pt x="16" y="1"/>
                  </a:moveTo>
                  <a:lnTo>
                    <a:pt x="16" y="1"/>
                  </a:lnTo>
                  <a:lnTo>
                    <a:pt x="1"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42"/>
            <p:cNvSpPr/>
            <p:nvPr/>
          </p:nvSpPr>
          <p:spPr>
            <a:xfrm>
              <a:off x="939300" y="4207100"/>
              <a:ext cx="25" cy="875"/>
            </a:xfrm>
            <a:custGeom>
              <a:rect b="b" l="l" r="r" t="t"/>
              <a:pathLst>
                <a:path extrusionOk="0" h="35" w="1">
                  <a:moveTo>
                    <a:pt x="0" y="34"/>
                  </a:moveTo>
                  <a:lnTo>
                    <a:pt x="0"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42"/>
            <p:cNvSpPr/>
            <p:nvPr/>
          </p:nvSpPr>
          <p:spPr>
            <a:xfrm>
              <a:off x="938925" y="4208300"/>
              <a:ext cx="400" cy="775"/>
            </a:xfrm>
            <a:custGeom>
              <a:rect b="b" l="l" r="r" t="t"/>
              <a:pathLst>
                <a:path extrusionOk="0" h="31" w="16">
                  <a:moveTo>
                    <a:pt x="0" y="31"/>
                  </a:moveTo>
                  <a:cubicBezTo>
                    <a:pt x="0" y="16"/>
                    <a:pt x="15" y="16"/>
                    <a:pt x="15" y="1"/>
                  </a:cubicBezTo>
                  <a:cubicBezTo>
                    <a:pt x="15" y="16"/>
                    <a:pt x="0" y="16"/>
                    <a:pt x="0" y="31"/>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42"/>
            <p:cNvSpPr/>
            <p:nvPr/>
          </p:nvSpPr>
          <p:spPr>
            <a:xfrm>
              <a:off x="914400" y="4196850"/>
              <a:ext cx="7375" cy="3050"/>
            </a:xfrm>
            <a:custGeom>
              <a:rect b="b" l="l" r="r" t="t"/>
              <a:pathLst>
                <a:path extrusionOk="0" h="122" w="295">
                  <a:moveTo>
                    <a:pt x="261" y="1"/>
                  </a:moveTo>
                  <a:cubicBezTo>
                    <a:pt x="246" y="1"/>
                    <a:pt x="229" y="7"/>
                    <a:pt x="217" y="7"/>
                  </a:cubicBezTo>
                  <a:cubicBezTo>
                    <a:pt x="187" y="7"/>
                    <a:pt x="172" y="7"/>
                    <a:pt x="142" y="22"/>
                  </a:cubicBezTo>
                  <a:lnTo>
                    <a:pt x="79" y="22"/>
                  </a:lnTo>
                  <a:cubicBezTo>
                    <a:pt x="64" y="22"/>
                    <a:pt x="30" y="22"/>
                    <a:pt x="15" y="37"/>
                  </a:cubicBezTo>
                  <a:cubicBezTo>
                    <a:pt x="0" y="37"/>
                    <a:pt x="0" y="71"/>
                    <a:pt x="15" y="86"/>
                  </a:cubicBezTo>
                  <a:cubicBezTo>
                    <a:pt x="40" y="108"/>
                    <a:pt x="70" y="122"/>
                    <a:pt x="110" y="122"/>
                  </a:cubicBezTo>
                  <a:cubicBezTo>
                    <a:pt x="124" y="122"/>
                    <a:pt x="140" y="120"/>
                    <a:pt x="157" y="116"/>
                  </a:cubicBezTo>
                  <a:cubicBezTo>
                    <a:pt x="217" y="116"/>
                    <a:pt x="265" y="86"/>
                    <a:pt x="280" y="52"/>
                  </a:cubicBezTo>
                  <a:cubicBezTo>
                    <a:pt x="295" y="22"/>
                    <a:pt x="295" y="7"/>
                    <a:pt x="280" y="7"/>
                  </a:cubicBezTo>
                  <a:cubicBezTo>
                    <a:pt x="275" y="2"/>
                    <a:pt x="268" y="1"/>
                    <a:pt x="26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42"/>
            <p:cNvSpPr/>
            <p:nvPr/>
          </p:nvSpPr>
          <p:spPr>
            <a:xfrm>
              <a:off x="933425" y="4205150"/>
              <a:ext cx="1975" cy="3925"/>
            </a:xfrm>
            <a:custGeom>
              <a:rect b="b" l="l" r="r" t="t"/>
              <a:pathLst>
                <a:path extrusionOk="0" h="157" w="79">
                  <a:moveTo>
                    <a:pt x="79" y="0"/>
                  </a:moveTo>
                  <a:lnTo>
                    <a:pt x="0" y="112"/>
                  </a:lnTo>
                  <a:lnTo>
                    <a:pt x="79" y="157"/>
                  </a:lnTo>
                  <a:lnTo>
                    <a:pt x="7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2"/>
            <p:cNvSpPr/>
            <p:nvPr/>
          </p:nvSpPr>
          <p:spPr>
            <a:xfrm>
              <a:off x="933050" y="4204775"/>
              <a:ext cx="2725" cy="4675"/>
            </a:xfrm>
            <a:custGeom>
              <a:rect b="b" l="l" r="r" t="t"/>
              <a:pathLst>
                <a:path extrusionOk="0" h="187" w="109">
                  <a:moveTo>
                    <a:pt x="94" y="0"/>
                  </a:moveTo>
                  <a:lnTo>
                    <a:pt x="0" y="127"/>
                  </a:lnTo>
                  <a:lnTo>
                    <a:pt x="79" y="172"/>
                  </a:lnTo>
                  <a:lnTo>
                    <a:pt x="94" y="187"/>
                  </a:lnTo>
                  <a:lnTo>
                    <a:pt x="94" y="172"/>
                  </a:lnTo>
                  <a:cubicBezTo>
                    <a:pt x="109" y="172"/>
                    <a:pt x="109" y="157"/>
                    <a:pt x="94" y="157"/>
                  </a:cubicBezTo>
                  <a:lnTo>
                    <a:pt x="49" y="108"/>
                  </a:lnTo>
                  <a:lnTo>
                    <a:pt x="109" y="15"/>
                  </a:lnTo>
                  <a:lnTo>
                    <a:pt x="109" y="0"/>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2"/>
            <p:cNvSpPr/>
            <p:nvPr/>
          </p:nvSpPr>
          <p:spPr>
            <a:xfrm>
              <a:off x="915150" y="4224250"/>
              <a:ext cx="12150" cy="7400"/>
            </a:xfrm>
            <a:custGeom>
              <a:rect b="b" l="l" r="r" t="t"/>
              <a:pathLst>
                <a:path extrusionOk="0" h="296" w="486">
                  <a:moveTo>
                    <a:pt x="485" y="1"/>
                  </a:moveTo>
                  <a:cubicBezTo>
                    <a:pt x="485" y="1"/>
                    <a:pt x="392" y="124"/>
                    <a:pt x="172" y="124"/>
                  </a:cubicBezTo>
                  <a:cubicBezTo>
                    <a:pt x="127" y="124"/>
                    <a:pt x="63" y="109"/>
                    <a:pt x="19" y="94"/>
                  </a:cubicBezTo>
                  <a:lnTo>
                    <a:pt x="0" y="281"/>
                  </a:lnTo>
                  <a:cubicBezTo>
                    <a:pt x="19" y="281"/>
                    <a:pt x="49" y="296"/>
                    <a:pt x="112" y="296"/>
                  </a:cubicBezTo>
                  <a:cubicBezTo>
                    <a:pt x="250" y="296"/>
                    <a:pt x="452" y="247"/>
                    <a:pt x="485" y="1"/>
                  </a:cubicBez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2"/>
            <p:cNvSpPr/>
            <p:nvPr/>
          </p:nvSpPr>
          <p:spPr>
            <a:xfrm>
              <a:off x="913650" y="4201700"/>
              <a:ext cx="8500" cy="6275"/>
            </a:xfrm>
            <a:custGeom>
              <a:rect b="b" l="l" r="r" t="t"/>
              <a:pathLst>
                <a:path extrusionOk="0" h="251" w="340">
                  <a:moveTo>
                    <a:pt x="0" y="157"/>
                  </a:moveTo>
                  <a:cubicBezTo>
                    <a:pt x="15" y="157"/>
                    <a:pt x="15" y="172"/>
                    <a:pt x="30" y="172"/>
                  </a:cubicBezTo>
                  <a:cubicBezTo>
                    <a:pt x="35" y="173"/>
                    <a:pt x="40" y="174"/>
                    <a:pt x="44" y="174"/>
                  </a:cubicBezTo>
                  <a:lnTo>
                    <a:pt x="44" y="174"/>
                  </a:lnTo>
                  <a:cubicBezTo>
                    <a:pt x="33" y="168"/>
                    <a:pt x="23" y="162"/>
                    <a:pt x="15" y="157"/>
                  </a:cubicBezTo>
                  <a:close/>
                  <a:moveTo>
                    <a:pt x="153" y="0"/>
                  </a:moveTo>
                  <a:cubicBezTo>
                    <a:pt x="172" y="30"/>
                    <a:pt x="187" y="78"/>
                    <a:pt x="172" y="108"/>
                  </a:cubicBezTo>
                  <a:cubicBezTo>
                    <a:pt x="157" y="148"/>
                    <a:pt x="113" y="176"/>
                    <a:pt x="63" y="176"/>
                  </a:cubicBezTo>
                  <a:cubicBezTo>
                    <a:pt x="57" y="176"/>
                    <a:pt x="51" y="175"/>
                    <a:pt x="44" y="174"/>
                  </a:cubicBezTo>
                  <a:lnTo>
                    <a:pt x="44" y="174"/>
                  </a:lnTo>
                  <a:cubicBezTo>
                    <a:pt x="95" y="202"/>
                    <a:pt x="176" y="235"/>
                    <a:pt x="280" y="250"/>
                  </a:cubicBezTo>
                  <a:cubicBezTo>
                    <a:pt x="310" y="250"/>
                    <a:pt x="340" y="216"/>
                    <a:pt x="340" y="172"/>
                  </a:cubicBezTo>
                  <a:cubicBezTo>
                    <a:pt x="325" y="123"/>
                    <a:pt x="295" y="45"/>
                    <a:pt x="232" y="15"/>
                  </a:cubicBezTo>
                  <a:cubicBezTo>
                    <a:pt x="217" y="15"/>
                    <a:pt x="202" y="15"/>
                    <a:pt x="187"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42"/>
            <p:cNvSpPr/>
            <p:nvPr/>
          </p:nvSpPr>
          <p:spPr>
            <a:xfrm>
              <a:off x="913275" y="4201700"/>
              <a:ext cx="5050" cy="4400"/>
            </a:xfrm>
            <a:custGeom>
              <a:rect b="b" l="l" r="r" t="t"/>
              <a:pathLst>
                <a:path extrusionOk="0" h="176" w="202">
                  <a:moveTo>
                    <a:pt x="168" y="0"/>
                  </a:moveTo>
                  <a:cubicBezTo>
                    <a:pt x="75" y="0"/>
                    <a:pt x="30" y="63"/>
                    <a:pt x="15" y="93"/>
                  </a:cubicBezTo>
                  <a:lnTo>
                    <a:pt x="15" y="108"/>
                  </a:lnTo>
                  <a:cubicBezTo>
                    <a:pt x="0" y="123"/>
                    <a:pt x="0" y="138"/>
                    <a:pt x="15" y="157"/>
                  </a:cubicBezTo>
                  <a:cubicBezTo>
                    <a:pt x="30" y="157"/>
                    <a:pt x="30" y="172"/>
                    <a:pt x="45" y="172"/>
                  </a:cubicBezTo>
                  <a:cubicBezTo>
                    <a:pt x="56" y="174"/>
                    <a:pt x="67" y="176"/>
                    <a:pt x="78" y="176"/>
                  </a:cubicBezTo>
                  <a:cubicBezTo>
                    <a:pt x="128" y="176"/>
                    <a:pt x="172" y="148"/>
                    <a:pt x="187" y="108"/>
                  </a:cubicBezTo>
                  <a:cubicBezTo>
                    <a:pt x="202" y="78"/>
                    <a:pt x="187" y="30"/>
                    <a:pt x="168"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42"/>
            <p:cNvSpPr/>
            <p:nvPr/>
          </p:nvSpPr>
          <p:spPr>
            <a:xfrm>
              <a:off x="901625" y="4204400"/>
              <a:ext cx="31075" cy="22725"/>
            </a:xfrm>
            <a:custGeom>
              <a:rect b="b" l="l" r="r" t="t"/>
              <a:pathLst>
                <a:path extrusionOk="0" h="909" w="1243">
                  <a:moveTo>
                    <a:pt x="325" y="0"/>
                  </a:moveTo>
                  <a:cubicBezTo>
                    <a:pt x="325" y="0"/>
                    <a:pt x="0" y="373"/>
                    <a:pt x="310" y="717"/>
                  </a:cubicBezTo>
                  <a:cubicBezTo>
                    <a:pt x="453" y="870"/>
                    <a:pt x="639" y="908"/>
                    <a:pt x="802" y="908"/>
                  </a:cubicBezTo>
                  <a:cubicBezTo>
                    <a:pt x="885" y="908"/>
                    <a:pt x="963" y="898"/>
                    <a:pt x="1026" y="888"/>
                  </a:cubicBezTo>
                  <a:cubicBezTo>
                    <a:pt x="1101" y="870"/>
                    <a:pt x="1179" y="795"/>
                    <a:pt x="1194" y="702"/>
                  </a:cubicBezTo>
                  <a:lnTo>
                    <a:pt x="1242" y="310"/>
                  </a:lnTo>
                  <a:cubicBezTo>
                    <a:pt x="1216" y="244"/>
                    <a:pt x="1153" y="199"/>
                    <a:pt x="1085" y="199"/>
                  </a:cubicBezTo>
                  <a:cubicBezTo>
                    <a:pt x="1075" y="199"/>
                    <a:pt x="1065" y="200"/>
                    <a:pt x="1056" y="202"/>
                  </a:cubicBezTo>
                  <a:cubicBezTo>
                    <a:pt x="1022" y="206"/>
                    <a:pt x="988" y="208"/>
                    <a:pt x="954" y="208"/>
                  </a:cubicBezTo>
                  <a:cubicBezTo>
                    <a:pt x="610" y="208"/>
                    <a:pt x="325" y="0"/>
                    <a:pt x="32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2"/>
            <p:cNvSpPr/>
            <p:nvPr/>
          </p:nvSpPr>
          <p:spPr>
            <a:xfrm>
              <a:off x="906650" y="4208675"/>
              <a:ext cx="6650" cy="3950"/>
            </a:xfrm>
            <a:custGeom>
              <a:rect b="b" l="l" r="r" t="t"/>
              <a:pathLst>
                <a:path extrusionOk="0" h="158" w="266">
                  <a:moveTo>
                    <a:pt x="30" y="1"/>
                  </a:moveTo>
                  <a:cubicBezTo>
                    <a:pt x="15" y="1"/>
                    <a:pt x="15" y="1"/>
                    <a:pt x="15" y="16"/>
                  </a:cubicBezTo>
                  <a:cubicBezTo>
                    <a:pt x="0" y="16"/>
                    <a:pt x="15" y="31"/>
                    <a:pt x="15" y="31"/>
                  </a:cubicBezTo>
                  <a:lnTo>
                    <a:pt x="247" y="139"/>
                  </a:lnTo>
                  <a:lnTo>
                    <a:pt x="247" y="158"/>
                  </a:lnTo>
                  <a:cubicBezTo>
                    <a:pt x="265" y="158"/>
                    <a:pt x="265" y="139"/>
                    <a:pt x="265" y="139"/>
                  </a:cubicBezTo>
                  <a:lnTo>
                    <a:pt x="265" y="124"/>
                  </a:lnTo>
                  <a:lnTo>
                    <a:pt x="30"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42"/>
            <p:cNvSpPr/>
            <p:nvPr/>
          </p:nvSpPr>
          <p:spPr>
            <a:xfrm>
              <a:off x="905425" y="4212975"/>
              <a:ext cx="3950" cy="2350"/>
            </a:xfrm>
            <a:custGeom>
              <a:rect b="b" l="l" r="r" t="t"/>
              <a:pathLst>
                <a:path extrusionOk="0" h="94" w="158">
                  <a:moveTo>
                    <a:pt x="16" y="1"/>
                  </a:moveTo>
                  <a:cubicBezTo>
                    <a:pt x="16" y="1"/>
                    <a:pt x="1" y="1"/>
                    <a:pt x="1" y="15"/>
                  </a:cubicBezTo>
                  <a:cubicBezTo>
                    <a:pt x="1" y="15"/>
                    <a:pt x="1" y="30"/>
                    <a:pt x="16" y="30"/>
                  </a:cubicBezTo>
                  <a:lnTo>
                    <a:pt x="128" y="94"/>
                  </a:lnTo>
                  <a:lnTo>
                    <a:pt x="158" y="94"/>
                  </a:lnTo>
                  <a:cubicBezTo>
                    <a:pt x="158" y="79"/>
                    <a:pt x="158" y="60"/>
                    <a:pt x="143" y="60"/>
                  </a:cubicBezTo>
                  <a:lnTo>
                    <a:pt x="16"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42"/>
            <p:cNvSpPr/>
            <p:nvPr/>
          </p:nvSpPr>
          <p:spPr>
            <a:xfrm>
              <a:off x="903950" y="4347025"/>
              <a:ext cx="1150" cy="400"/>
            </a:xfrm>
            <a:custGeom>
              <a:rect b="b" l="l" r="r" t="t"/>
              <a:pathLst>
                <a:path extrusionOk="0" h="16" w="46">
                  <a:moveTo>
                    <a:pt x="45" y="0"/>
                  </a:moveTo>
                  <a:lnTo>
                    <a:pt x="0" y="15"/>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42"/>
            <p:cNvSpPr/>
            <p:nvPr/>
          </p:nvSpPr>
          <p:spPr>
            <a:xfrm>
              <a:off x="842475" y="4201700"/>
              <a:ext cx="155150" cy="145350"/>
            </a:xfrm>
            <a:custGeom>
              <a:rect b="b" l="l" r="r" t="t"/>
              <a:pathLst>
                <a:path extrusionOk="0" h="5814" w="6206">
                  <a:moveTo>
                    <a:pt x="575" y="0"/>
                  </a:moveTo>
                  <a:lnTo>
                    <a:pt x="0" y="325"/>
                  </a:lnTo>
                  <a:lnTo>
                    <a:pt x="374" y="1556"/>
                  </a:lnTo>
                  <a:cubicBezTo>
                    <a:pt x="422" y="1742"/>
                    <a:pt x="545" y="1881"/>
                    <a:pt x="702" y="1974"/>
                  </a:cubicBezTo>
                  <a:lnTo>
                    <a:pt x="2146" y="2843"/>
                  </a:lnTo>
                  <a:cubicBezTo>
                    <a:pt x="2146" y="3824"/>
                    <a:pt x="2131" y="4802"/>
                    <a:pt x="2131" y="5783"/>
                  </a:cubicBezTo>
                  <a:lnTo>
                    <a:pt x="2179" y="5783"/>
                  </a:lnTo>
                  <a:lnTo>
                    <a:pt x="4851" y="5813"/>
                  </a:lnTo>
                  <a:lnTo>
                    <a:pt x="4851" y="5317"/>
                  </a:lnTo>
                  <a:lnTo>
                    <a:pt x="4851" y="4149"/>
                  </a:lnTo>
                  <a:lnTo>
                    <a:pt x="5116" y="4664"/>
                  </a:lnTo>
                  <a:cubicBezTo>
                    <a:pt x="5190" y="4822"/>
                    <a:pt x="5359" y="4908"/>
                    <a:pt x="5537" y="4908"/>
                  </a:cubicBezTo>
                  <a:cubicBezTo>
                    <a:pt x="5621" y="4908"/>
                    <a:pt x="5706" y="4890"/>
                    <a:pt x="5784" y="4851"/>
                  </a:cubicBezTo>
                  <a:cubicBezTo>
                    <a:pt x="6079" y="4694"/>
                    <a:pt x="6205" y="4354"/>
                    <a:pt x="6064" y="4089"/>
                  </a:cubicBezTo>
                  <a:lnTo>
                    <a:pt x="5552" y="3201"/>
                  </a:lnTo>
                  <a:lnTo>
                    <a:pt x="4728" y="1895"/>
                  </a:lnTo>
                  <a:cubicBezTo>
                    <a:pt x="4713" y="1881"/>
                    <a:pt x="4713" y="1866"/>
                    <a:pt x="4698" y="1851"/>
                  </a:cubicBezTo>
                  <a:cubicBezTo>
                    <a:pt x="4586" y="1631"/>
                    <a:pt x="4355" y="1492"/>
                    <a:pt x="4138" y="1429"/>
                  </a:cubicBezTo>
                  <a:cubicBezTo>
                    <a:pt x="3952" y="1389"/>
                    <a:pt x="3757" y="1389"/>
                    <a:pt x="3565" y="1389"/>
                  </a:cubicBezTo>
                  <a:lnTo>
                    <a:pt x="3565" y="1389"/>
                  </a:lnTo>
                  <a:cubicBezTo>
                    <a:pt x="3469" y="1389"/>
                    <a:pt x="3373" y="1389"/>
                    <a:pt x="3280" y="1384"/>
                  </a:cubicBezTo>
                  <a:cubicBezTo>
                    <a:pt x="3144" y="1384"/>
                    <a:pt x="3002" y="1369"/>
                    <a:pt x="2863" y="1369"/>
                  </a:cubicBezTo>
                  <a:cubicBezTo>
                    <a:pt x="2750" y="1369"/>
                    <a:pt x="2639" y="1379"/>
                    <a:pt x="2534" y="1414"/>
                  </a:cubicBezTo>
                  <a:cubicBezTo>
                    <a:pt x="2504" y="1429"/>
                    <a:pt x="2489" y="1429"/>
                    <a:pt x="2459" y="1444"/>
                  </a:cubicBezTo>
                  <a:lnTo>
                    <a:pt x="1041" y="933"/>
                  </a:lnTo>
                  <a:lnTo>
                    <a:pt x="575"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42"/>
            <p:cNvSpPr/>
            <p:nvPr/>
          </p:nvSpPr>
          <p:spPr>
            <a:xfrm>
              <a:off x="835850" y="4187700"/>
              <a:ext cx="23350" cy="27250"/>
            </a:xfrm>
            <a:custGeom>
              <a:rect b="b" l="l" r="r" t="t"/>
              <a:pathLst>
                <a:path extrusionOk="0" h="1090" w="934">
                  <a:moveTo>
                    <a:pt x="422" y="0"/>
                  </a:moveTo>
                  <a:lnTo>
                    <a:pt x="265" y="15"/>
                  </a:lnTo>
                  <a:cubicBezTo>
                    <a:pt x="251" y="15"/>
                    <a:pt x="236" y="30"/>
                    <a:pt x="221" y="30"/>
                  </a:cubicBezTo>
                  <a:cubicBezTo>
                    <a:pt x="79" y="123"/>
                    <a:pt x="1" y="295"/>
                    <a:pt x="34" y="467"/>
                  </a:cubicBezTo>
                  <a:cubicBezTo>
                    <a:pt x="34" y="482"/>
                    <a:pt x="34" y="512"/>
                    <a:pt x="49" y="545"/>
                  </a:cubicBezTo>
                  <a:cubicBezTo>
                    <a:pt x="64" y="638"/>
                    <a:pt x="344" y="978"/>
                    <a:pt x="329" y="1090"/>
                  </a:cubicBezTo>
                  <a:lnTo>
                    <a:pt x="840" y="732"/>
                  </a:lnTo>
                  <a:cubicBezTo>
                    <a:pt x="918" y="717"/>
                    <a:pt x="933" y="717"/>
                    <a:pt x="903" y="653"/>
                  </a:cubicBezTo>
                  <a:lnTo>
                    <a:pt x="825" y="482"/>
                  </a:lnTo>
                  <a:cubicBezTo>
                    <a:pt x="859" y="403"/>
                    <a:pt x="840" y="310"/>
                    <a:pt x="780" y="250"/>
                  </a:cubicBezTo>
                  <a:lnTo>
                    <a:pt x="639" y="79"/>
                  </a:lnTo>
                  <a:cubicBezTo>
                    <a:pt x="579" y="30"/>
                    <a:pt x="500" y="0"/>
                    <a:pt x="42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42"/>
            <p:cNvSpPr/>
            <p:nvPr/>
          </p:nvSpPr>
          <p:spPr>
            <a:xfrm>
              <a:off x="838175" y="4192350"/>
              <a:ext cx="3200" cy="3475"/>
            </a:xfrm>
            <a:custGeom>
              <a:rect b="b" l="l" r="r" t="t"/>
              <a:pathLst>
                <a:path extrusionOk="0" h="139" w="128">
                  <a:moveTo>
                    <a:pt x="1" y="1"/>
                  </a:moveTo>
                  <a:lnTo>
                    <a:pt x="128" y="139"/>
                  </a:lnTo>
                  <a:cubicBezTo>
                    <a:pt x="113" y="31"/>
                    <a:pt x="1" y="1"/>
                    <a:pt x="1"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42"/>
            <p:cNvSpPr/>
            <p:nvPr/>
          </p:nvSpPr>
          <p:spPr>
            <a:xfrm>
              <a:off x="837800" y="4191975"/>
              <a:ext cx="4325" cy="4325"/>
            </a:xfrm>
            <a:custGeom>
              <a:rect b="b" l="l" r="r" t="t"/>
              <a:pathLst>
                <a:path extrusionOk="0" h="173" w="173">
                  <a:moveTo>
                    <a:pt x="16" y="1"/>
                  </a:moveTo>
                  <a:cubicBezTo>
                    <a:pt x="1" y="1"/>
                    <a:pt x="1" y="1"/>
                    <a:pt x="1" y="16"/>
                  </a:cubicBezTo>
                  <a:lnTo>
                    <a:pt x="1" y="31"/>
                  </a:lnTo>
                  <a:cubicBezTo>
                    <a:pt x="1" y="31"/>
                    <a:pt x="109" y="61"/>
                    <a:pt x="128" y="173"/>
                  </a:cubicBezTo>
                  <a:lnTo>
                    <a:pt x="158" y="173"/>
                  </a:lnTo>
                  <a:cubicBezTo>
                    <a:pt x="158" y="173"/>
                    <a:pt x="173" y="173"/>
                    <a:pt x="158" y="154"/>
                  </a:cubicBezTo>
                  <a:cubicBezTo>
                    <a:pt x="143" y="46"/>
                    <a:pt x="16" y="1"/>
                    <a:pt x="16"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42"/>
            <p:cNvSpPr/>
            <p:nvPr/>
          </p:nvSpPr>
          <p:spPr>
            <a:xfrm>
              <a:off x="842475" y="4188075"/>
              <a:ext cx="3575" cy="3575"/>
            </a:xfrm>
            <a:custGeom>
              <a:rect b="b" l="l" r="r" t="t"/>
              <a:pathLst>
                <a:path extrusionOk="0" h="143" w="143">
                  <a:moveTo>
                    <a:pt x="0" y="0"/>
                  </a:moveTo>
                  <a:lnTo>
                    <a:pt x="142" y="142"/>
                  </a:lnTo>
                  <a:cubicBezTo>
                    <a:pt x="109" y="30"/>
                    <a:pt x="0" y="0"/>
                    <a:pt x="0"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42"/>
            <p:cNvSpPr/>
            <p:nvPr/>
          </p:nvSpPr>
          <p:spPr>
            <a:xfrm>
              <a:off x="842100" y="4187700"/>
              <a:ext cx="4325" cy="4300"/>
            </a:xfrm>
            <a:custGeom>
              <a:rect b="b" l="l" r="r" t="t"/>
              <a:pathLst>
                <a:path extrusionOk="0" h="172" w="173">
                  <a:moveTo>
                    <a:pt x="1" y="0"/>
                  </a:moveTo>
                  <a:cubicBezTo>
                    <a:pt x="1" y="15"/>
                    <a:pt x="1" y="15"/>
                    <a:pt x="15" y="30"/>
                  </a:cubicBezTo>
                  <a:cubicBezTo>
                    <a:pt x="15" y="30"/>
                    <a:pt x="109" y="64"/>
                    <a:pt x="142" y="157"/>
                  </a:cubicBezTo>
                  <a:cubicBezTo>
                    <a:pt x="142" y="172"/>
                    <a:pt x="142" y="172"/>
                    <a:pt x="157" y="172"/>
                  </a:cubicBezTo>
                  <a:lnTo>
                    <a:pt x="172" y="157"/>
                  </a:lnTo>
                  <a:cubicBezTo>
                    <a:pt x="142" y="30"/>
                    <a:pt x="15" y="0"/>
                    <a:pt x="15"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42"/>
            <p:cNvSpPr/>
            <p:nvPr/>
          </p:nvSpPr>
          <p:spPr>
            <a:xfrm>
              <a:off x="896100" y="4252625"/>
              <a:ext cx="875" cy="24825"/>
            </a:xfrm>
            <a:custGeom>
              <a:rect b="b" l="l" r="r" t="t"/>
              <a:pathLst>
                <a:path extrusionOk="0" h="993" w="35">
                  <a:moveTo>
                    <a:pt x="16" y="0"/>
                  </a:moveTo>
                  <a:cubicBezTo>
                    <a:pt x="1" y="0"/>
                    <a:pt x="1" y="15"/>
                    <a:pt x="1" y="15"/>
                  </a:cubicBezTo>
                  <a:lnTo>
                    <a:pt x="1" y="978"/>
                  </a:lnTo>
                  <a:cubicBezTo>
                    <a:pt x="1" y="978"/>
                    <a:pt x="1" y="993"/>
                    <a:pt x="16" y="993"/>
                  </a:cubicBezTo>
                  <a:lnTo>
                    <a:pt x="34" y="978"/>
                  </a:lnTo>
                  <a:lnTo>
                    <a:pt x="34" y="15"/>
                  </a:lnTo>
                  <a:lnTo>
                    <a:pt x="16"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42"/>
            <p:cNvSpPr/>
            <p:nvPr/>
          </p:nvSpPr>
          <p:spPr>
            <a:xfrm>
              <a:off x="863825" y="4216250"/>
              <a:ext cx="7025" cy="13075"/>
            </a:xfrm>
            <a:custGeom>
              <a:rect b="b" l="l" r="r" t="t"/>
              <a:pathLst>
                <a:path extrusionOk="0" h="523" w="281">
                  <a:moveTo>
                    <a:pt x="30" y="1"/>
                  </a:moveTo>
                  <a:cubicBezTo>
                    <a:pt x="28" y="1"/>
                    <a:pt x="25" y="3"/>
                    <a:pt x="20" y="8"/>
                  </a:cubicBezTo>
                  <a:cubicBezTo>
                    <a:pt x="20" y="8"/>
                    <a:pt x="1" y="8"/>
                    <a:pt x="20" y="22"/>
                  </a:cubicBezTo>
                  <a:lnTo>
                    <a:pt x="251" y="522"/>
                  </a:lnTo>
                  <a:lnTo>
                    <a:pt x="266" y="522"/>
                  </a:lnTo>
                  <a:cubicBezTo>
                    <a:pt x="281" y="522"/>
                    <a:pt x="281" y="508"/>
                    <a:pt x="281" y="508"/>
                  </a:cubicBezTo>
                  <a:lnTo>
                    <a:pt x="34" y="8"/>
                  </a:lnTo>
                  <a:cubicBezTo>
                    <a:pt x="34" y="8"/>
                    <a:pt x="34" y="1"/>
                    <a:pt x="30"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42"/>
            <p:cNvSpPr/>
            <p:nvPr/>
          </p:nvSpPr>
          <p:spPr>
            <a:xfrm>
              <a:off x="868125" y="4224625"/>
              <a:ext cx="10575" cy="4325"/>
            </a:xfrm>
            <a:custGeom>
              <a:rect b="b" l="l" r="r" t="t"/>
              <a:pathLst>
                <a:path extrusionOk="0" h="173" w="423">
                  <a:moveTo>
                    <a:pt x="34" y="1"/>
                  </a:moveTo>
                  <a:cubicBezTo>
                    <a:pt x="15" y="1"/>
                    <a:pt x="1" y="16"/>
                    <a:pt x="1" y="16"/>
                  </a:cubicBezTo>
                  <a:cubicBezTo>
                    <a:pt x="1" y="31"/>
                    <a:pt x="1" y="31"/>
                    <a:pt x="15" y="31"/>
                  </a:cubicBezTo>
                  <a:lnTo>
                    <a:pt x="389" y="173"/>
                  </a:lnTo>
                  <a:cubicBezTo>
                    <a:pt x="407" y="173"/>
                    <a:pt x="407" y="154"/>
                    <a:pt x="407" y="154"/>
                  </a:cubicBezTo>
                  <a:cubicBezTo>
                    <a:pt x="422" y="154"/>
                    <a:pt x="407" y="139"/>
                    <a:pt x="407" y="139"/>
                  </a:cubicBezTo>
                  <a:lnTo>
                    <a:pt x="34"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42"/>
            <p:cNvSpPr/>
            <p:nvPr/>
          </p:nvSpPr>
          <p:spPr>
            <a:xfrm>
              <a:off x="963375" y="4268100"/>
              <a:ext cx="750" cy="38550"/>
            </a:xfrm>
            <a:custGeom>
              <a:rect b="b" l="l" r="r" t="t"/>
              <a:pathLst>
                <a:path extrusionOk="0" h="1542" w="30">
                  <a:moveTo>
                    <a:pt x="15" y="1"/>
                  </a:moveTo>
                  <a:cubicBezTo>
                    <a:pt x="15" y="1"/>
                    <a:pt x="0" y="1"/>
                    <a:pt x="0" y="19"/>
                  </a:cubicBezTo>
                  <a:lnTo>
                    <a:pt x="0" y="1527"/>
                  </a:lnTo>
                  <a:lnTo>
                    <a:pt x="15" y="1542"/>
                  </a:lnTo>
                  <a:cubicBezTo>
                    <a:pt x="30" y="1542"/>
                    <a:pt x="30" y="1527"/>
                    <a:pt x="30" y="1527"/>
                  </a:cubicBezTo>
                  <a:lnTo>
                    <a:pt x="30" y="19"/>
                  </a:lnTo>
                  <a:cubicBezTo>
                    <a:pt x="30" y="1"/>
                    <a:pt x="30" y="1"/>
                    <a:pt x="15"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42"/>
            <p:cNvSpPr/>
            <p:nvPr/>
          </p:nvSpPr>
          <p:spPr>
            <a:xfrm>
              <a:off x="913275" y="4233600"/>
              <a:ext cx="24450" cy="8125"/>
            </a:xfrm>
            <a:custGeom>
              <a:rect b="b" l="l" r="r" t="t"/>
              <a:pathLst>
                <a:path extrusionOk="0" h="325" w="978">
                  <a:moveTo>
                    <a:pt x="30" y="0"/>
                  </a:moveTo>
                  <a:cubicBezTo>
                    <a:pt x="15" y="0"/>
                    <a:pt x="0" y="15"/>
                    <a:pt x="0" y="45"/>
                  </a:cubicBezTo>
                  <a:lnTo>
                    <a:pt x="0" y="280"/>
                  </a:lnTo>
                  <a:cubicBezTo>
                    <a:pt x="0" y="295"/>
                    <a:pt x="15" y="325"/>
                    <a:pt x="30" y="325"/>
                  </a:cubicBezTo>
                  <a:lnTo>
                    <a:pt x="948" y="325"/>
                  </a:lnTo>
                  <a:cubicBezTo>
                    <a:pt x="963" y="325"/>
                    <a:pt x="978" y="295"/>
                    <a:pt x="978" y="280"/>
                  </a:cubicBezTo>
                  <a:lnTo>
                    <a:pt x="978" y="45"/>
                  </a:lnTo>
                  <a:cubicBezTo>
                    <a:pt x="978" y="15"/>
                    <a:pt x="963" y="0"/>
                    <a:pt x="948"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78" name="Google Shape;3278;p42"/>
          <p:cNvSpPr txBox="1"/>
          <p:nvPr/>
        </p:nvSpPr>
        <p:spPr>
          <a:xfrm>
            <a:off x="135116" y="3648878"/>
            <a:ext cx="16836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7ECCC6"/>
                </a:solidFill>
                <a:highlight>
                  <a:srgbClr val="EDF9F9"/>
                </a:highlight>
                <a:latin typeface="Lora"/>
                <a:ea typeface="Lora"/>
                <a:cs typeface="Lora"/>
                <a:sym typeface="Lora"/>
              </a:rPr>
              <a:t>Diagnosis</a:t>
            </a:r>
            <a:endParaRPr b="1" i="0" sz="1800" u="none" cap="none" strike="noStrike">
              <a:solidFill>
                <a:srgbClr val="7ECCC6"/>
              </a:solidFill>
              <a:highlight>
                <a:srgbClr val="EDF9F9"/>
              </a:highlight>
              <a:latin typeface="Lora"/>
              <a:ea typeface="Lora"/>
              <a:cs typeface="Lora"/>
              <a:sym typeface="Lora"/>
            </a:endParaRPr>
          </a:p>
        </p:txBody>
      </p:sp>
      <p:sp>
        <p:nvSpPr>
          <p:cNvPr id="3279" name="Google Shape;3279;p42"/>
          <p:cNvSpPr txBox="1"/>
          <p:nvPr/>
        </p:nvSpPr>
        <p:spPr>
          <a:xfrm>
            <a:off x="4997316" y="3648878"/>
            <a:ext cx="16836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7ECCC6"/>
                </a:solidFill>
                <a:highlight>
                  <a:srgbClr val="EDF9F9"/>
                </a:highlight>
                <a:latin typeface="Lora"/>
                <a:ea typeface="Lora"/>
                <a:cs typeface="Lora"/>
                <a:sym typeface="Lora"/>
              </a:rPr>
              <a:t>Treatment</a:t>
            </a:r>
            <a:endParaRPr b="1" i="0" sz="1800" u="none" cap="none" strike="noStrike">
              <a:solidFill>
                <a:srgbClr val="7ECCC6"/>
              </a:solidFill>
              <a:highlight>
                <a:srgbClr val="EDF9F9"/>
              </a:highlight>
              <a:latin typeface="Lora"/>
              <a:ea typeface="Lora"/>
              <a:cs typeface="Lora"/>
              <a:sym typeface="Lora"/>
            </a:endParaRPr>
          </a:p>
        </p:txBody>
      </p:sp>
      <p:sp>
        <p:nvSpPr>
          <p:cNvPr id="3280" name="Google Shape;3280;p42"/>
          <p:cNvSpPr txBox="1"/>
          <p:nvPr/>
        </p:nvSpPr>
        <p:spPr>
          <a:xfrm>
            <a:off x="1566400" y="5517550"/>
            <a:ext cx="3338100" cy="419400"/>
          </a:xfrm>
          <a:prstGeom prst="rect">
            <a:avLst/>
          </a:prstGeom>
          <a:noFill/>
          <a:ln>
            <a:noFill/>
          </a:ln>
        </p:spPr>
        <p:txBody>
          <a:bodyPr anchorCtr="0" anchor="t" bIns="0" lIns="0" spcFirstLastPara="1" rIns="0" wrap="square" tIns="6025">
            <a:noAutofit/>
          </a:bodyPr>
          <a:lstStyle/>
          <a:p>
            <a:pPr indent="-160699" lvl="0" marL="457200" rtl="0" algn="l">
              <a:lnSpc>
                <a:spcPct val="115000"/>
              </a:lnSpc>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 </a:t>
            </a:r>
            <a:r>
              <a:rPr b="1" lang="en-GB" sz="1000">
                <a:solidFill>
                  <a:srgbClr val="999999"/>
                </a:solidFill>
                <a:latin typeface="Mada"/>
                <a:ea typeface="Mada"/>
                <a:cs typeface="Mada"/>
                <a:sym typeface="Mada"/>
              </a:rPr>
              <a:t>Jejunal and Ileal:  </a:t>
            </a:r>
            <a:r>
              <a:rPr lang="en-GB" sz="1000">
                <a:solidFill>
                  <a:srgbClr val="999999"/>
                </a:solidFill>
                <a:latin typeface="Mada"/>
                <a:ea typeface="Mada"/>
                <a:cs typeface="Mada"/>
                <a:sym typeface="Mada"/>
              </a:rPr>
              <a:t>Difficult to scope, plain radiography,  CT and MRI are often used. </a:t>
            </a:r>
            <a:endParaRPr sz="1000">
              <a:solidFill>
                <a:srgbClr val="999999"/>
              </a:solidFill>
              <a:latin typeface="Mada"/>
              <a:ea typeface="Mada"/>
              <a:cs typeface="Mada"/>
              <a:sym typeface="Mada"/>
            </a:endParaRPr>
          </a:p>
          <a:p>
            <a:pPr indent="-160699" lvl="0" marL="457200" rtl="0" algn="l">
              <a:lnSpc>
                <a:spcPct val="115000"/>
              </a:lnSpc>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If there is a high suspicion of malignancy (e.g. Crohn’s) </a:t>
            </a:r>
            <a:r>
              <a:rPr b="1" lang="en-GB" sz="1000">
                <a:solidFill>
                  <a:srgbClr val="999999"/>
                </a:solidFill>
                <a:highlight>
                  <a:schemeClr val="lt1"/>
                </a:highlight>
                <a:latin typeface="Mada"/>
                <a:ea typeface="Mada"/>
                <a:cs typeface="Mada"/>
                <a:sym typeface="Mada"/>
              </a:rPr>
              <a:t> </a:t>
            </a:r>
            <a:r>
              <a:rPr lang="en-GB" sz="1000">
                <a:solidFill>
                  <a:srgbClr val="999999"/>
                </a:solidFill>
                <a:latin typeface="Mada"/>
                <a:ea typeface="Mada"/>
                <a:cs typeface="Mada"/>
                <a:sym typeface="Mada"/>
              </a:rPr>
              <a:t>→ balloon-assisted endoscopy and capsule endoscopy.</a:t>
            </a:r>
            <a:endParaRPr b="1" sz="1000">
              <a:solidFill>
                <a:srgbClr val="999999"/>
              </a:solidFill>
              <a:latin typeface="Mada"/>
              <a:ea typeface="Mada"/>
              <a:cs typeface="Mada"/>
              <a:sym typeface="Mada"/>
            </a:endParaRPr>
          </a:p>
        </p:txBody>
      </p:sp>
      <p:sp>
        <p:nvSpPr>
          <p:cNvPr id="3281" name="Google Shape;3281;p42"/>
          <p:cNvSpPr txBox="1"/>
          <p:nvPr/>
        </p:nvSpPr>
        <p:spPr>
          <a:xfrm>
            <a:off x="1619400" y="8631700"/>
            <a:ext cx="2766900" cy="419400"/>
          </a:xfrm>
          <a:prstGeom prst="rect">
            <a:avLst/>
          </a:prstGeom>
          <a:noFill/>
          <a:ln>
            <a:noFill/>
          </a:ln>
        </p:spPr>
        <p:txBody>
          <a:bodyPr anchorCtr="0" anchor="t" bIns="0" lIns="0" spcFirstLastPara="1" rIns="0" wrap="square" tIns="6025">
            <a:noAutofit/>
          </a:bodyPr>
          <a:lstStyle/>
          <a:p>
            <a:pPr indent="-160699" lvl="0" marL="457200" rtl="0" algn="l">
              <a:lnSpc>
                <a:spcPct val="115000"/>
              </a:lnSpc>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24-hour urinary sample of 5-HIAA (serotonin metabolite)</a:t>
            </a:r>
            <a:endParaRPr b="1" sz="1000">
              <a:solidFill>
                <a:srgbClr val="999999"/>
              </a:solidFill>
              <a:latin typeface="Mada"/>
              <a:ea typeface="Mada"/>
              <a:cs typeface="Mada"/>
              <a:sym typeface="Mada"/>
            </a:endParaRPr>
          </a:p>
        </p:txBody>
      </p:sp>
      <p:sp>
        <p:nvSpPr>
          <p:cNvPr id="3282" name="Google Shape;3282;p42"/>
          <p:cNvSpPr txBox="1"/>
          <p:nvPr/>
        </p:nvSpPr>
        <p:spPr>
          <a:xfrm>
            <a:off x="6632300" y="9359250"/>
            <a:ext cx="932400" cy="657900"/>
          </a:xfrm>
          <a:prstGeom prst="rect">
            <a:avLst/>
          </a:prstGeom>
          <a:noFill/>
          <a:ln>
            <a:noFill/>
          </a:ln>
        </p:spPr>
        <p:txBody>
          <a:bodyPr anchorCtr="0" anchor="t" bIns="0" lIns="0" spcFirstLastPara="1" rIns="0" wrap="square" tIns="6025">
            <a:noAutofit/>
          </a:bodyPr>
          <a:lstStyle/>
          <a:p>
            <a:pPr indent="0" lvl="0" marL="0" rtl="0" algn="ctr">
              <a:lnSpc>
                <a:spcPct val="115000"/>
              </a:lnSpc>
              <a:spcBef>
                <a:spcPts val="0"/>
              </a:spcBef>
              <a:spcAft>
                <a:spcPts val="0"/>
              </a:spcAft>
              <a:buNone/>
            </a:pPr>
            <a:r>
              <a:rPr lang="en-GB" sz="1000">
                <a:solidFill>
                  <a:srgbClr val="999999"/>
                </a:solidFill>
                <a:latin typeface="Mada"/>
                <a:ea typeface="Mada"/>
                <a:cs typeface="Mada"/>
                <a:sym typeface="Mada"/>
              </a:rPr>
              <a:t>Surgical resection </a:t>
            </a:r>
            <a:endParaRPr sz="1000">
              <a:solidFill>
                <a:srgbClr val="999999"/>
              </a:solidFill>
              <a:latin typeface="Mada"/>
              <a:ea typeface="Mada"/>
              <a:cs typeface="Mada"/>
              <a:sym typeface="Mada"/>
            </a:endParaRPr>
          </a:p>
        </p:txBody>
      </p:sp>
      <p:grpSp>
        <p:nvGrpSpPr>
          <p:cNvPr id="3283" name="Google Shape;3283;p42"/>
          <p:cNvGrpSpPr/>
          <p:nvPr/>
        </p:nvGrpSpPr>
        <p:grpSpPr>
          <a:xfrm>
            <a:off x="52302" y="8790188"/>
            <a:ext cx="1399614" cy="1435039"/>
            <a:chOff x="2715450" y="2528575"/>
            <a:chExt cx="582275" cy="578225"/>
          </a:xfrm>
        </p:grpSpPr>
        <p:sp>
          <p:nvSpPr>
            <p:cNvPr id="3284" name="Google Shape;3284;p42"/>
            <p:cNvSpPr/>
            <p:nvPr/>
          </p:nvSpPr>
          <p:spPr>
            <a:xfrm>
              <a:off x="2839500" y="2576675"/>
              <a:ext cx="198625" cy="220800"/>
            </a:xfrm>
            <a:custGeom>
              <a:rect b="b" l="l" r="r" t="t"/>
              <a:pathLst>
                <a:path extrusionOk="0" h="8832" w="7945">
                  <a:moveTo>
                    <a:pt x="3984" y="0"/>
                  </a:moveTo>
                  <a:cubicBezTo>
                    <a:pt x="1803" y="0"/>
                    <a:pt x="45" y="1737"/>
                    <a:pt x="30" y="3918"/>
                  </a:cubicBezTo>
                  <a:lnTo>
                    <a:pt x="16" y="5832"/>
                  </a:lnTo>
                  <a:cubicBezTo>
                    <a:pt x="1" y="7463"/>
                    <a:pt x="1321" y="8798"/>
                    <a:pt x="2952" y="8817"/>
                  </a:cubicBezTo>
                  <a:lnTo>
                    <a:pt x="5254" y="8832"/>
                  </a:lnTo>
                  <a:cubicBezTo>
                    <a:pt x="6717" y="8832"/>
                    <a:pt x="7896" y="7664"/>
                    <a:pt x="7911" y="6205"/>
                  </a:cubicBezTo>
                  <a:lnTo>
                    <a:pt x="7929" y="3981"/>
                  </a:lnTo>
                  <a:cubicBezTo>
                    <a:pt x="7944" y="1788"/>
                    <a:pt x="6187" y="15"/>
                    <a:pt x="4012" y="0"/>
                  </a:cubicBezTo>
                  <a:cubicBezTo>
                    <a:pt x="4002" y="0"/>
                    <a:pt x="3993" y="0"/>
                    <a:pt x="398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42"/>
            <p:cNvSpPr/>
            <p:nvPr/>
          </p:nvSpPr>
          <p:spPr>
            <a:xfrm>
              <a:off x="2859275" y="2637675"/>
              <a:ext cx="158600" cy="150475"/>
            </a:xfrm>
            <a:custGeom>
              <a:rect b="b" l="l" r="r" t="t"/>
              <a:pathLst>
                <a:path extrusionOk="0" h="6019" w="6344">
                  <a:moveTo>
                    <a:pt x="3160" y="0"/>
                  </a:moveTo>
                  <a:cubicBezTo>
                    <a:pt x="1433" y="0"/>
                    <a:pt x="16" y="1409"/>
                    <a:pt x="16" y="3142"/>
                  </a:cubicBezTo>
                  <a:lnTo>
                    <a:pt x="1" y="3810"/>
                  </a:lnTo>
                  <a:cubicBezTo>
                    <a:pt x="1" y="5008"/>
                    <a:pt x="963" y="5985"/>
                    <a:pt x="2161" y="6004"/>
                  </a:cubicBezTo>
                  <a:lnTo>
                    <a:pt x="4463" y="6019"/>
                  </a:lnTo>
                  <a:cubicBezTo>
                    <a:pt x="5489" y="6019"/>
                    <a:pt x="6314" y="5194"/>
                    <a:pt x="6329" y="4183"/>
                  </a:cubicBezTo>
                  <a:lnTo>
                    <a:pt x="6329" y="3187"/>
                  </a:lnTo>
                  <a:cubicBezTo>
                    <a:pt x="6344" y="1448"/>
                    <a:pt x="4944" y="15"/>
                    <a:pt x="3187" y="1"/>
                  </a:cubicBezTo>
                  <a:cubicBezTo>
                    <a:pt x="3178" y="0"/>
                    <a:pt x="3169" y="0"/>
                    <a:pt x="3160" y="0"/>
                  </a:cubicBezTo>
                  <a:close/>
                </a:path>
              </a:pathLst>
            </a:custGeom>
            <a:solidFill>
              <a:srgbClr val="06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42"/>
            <p:cNvSpPr/>
            <p:nvPr/>
          </p:nvSpPr>
          <p:spPr>
            <a:xfrm>
              <a:off x="2940900" y="2585625"/>
              <a:ext cx="1600" cy="9350"/>
            </a:xfrm>
            <a:custGeom>
              <a:rect b="b" l="l" r="r" t="t"/>
              <a:pathLst>
                <a:path extrusionOk="0" h="374" w="64">
                  <a:moveTo>
                    <a:pt x="30" y="1"/>
                  </a:moveTo>
                  <a:cubicBezTo>
                    <a:pt x="15" y="1"/>
                    <a:pt x="0" y="15"/>
                    <a:pt x="0" y="30"/>
                  </a:cubicBezTo>
                  <a:lnTo>
                    <a:pt x="0" y="344"/>
                  </a:lnTo>
                  <a:cubicBezTo>
                    <a:pt x="0" y="359"/>
                    <a:pt x="15" y="374"/>
                    <a:pt x="30" y="374"/>
                  </a:cubicBezTo>
                  <a:cubicBezTo>
                    <a:pt x="49" y="374"/>
                    <a:pt x="64" y="359"/>
                    <a:pt x="64" y="344"/>
                  </a:cubicBezTo>
                  <a:lnTo>
                    <a:pt x="64" y="30"/>
                  </a:lnTo>
                  <a:cubicBezTo>
                    <a:pt x="64" y="15"/>
                    <a:pt x="49" y="1"/>
                    <a:pt x="30" y="1"/>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42"/>
            <p:cNvSpPr/>
            <p:nvPr/>
          </p:nvSpPr>
          <p:spPr>
            <a:xfrm>
              <a:off x="2940900" y="2599250"/>
              <a:ext cx="1600" cy="10100"/>
            </a:xfrm>
            <a:custGeom>
              <a:rect b="b" l="l" r="r" t="t"/>
              <a:pathLst>
                <a:path extrusionOk="0" h="404" w="64">
                  <a:moveTo>
                    <a:pt x="30" y="0"/>
                  </a:moveTo>
                  <a:cubicBezTo>
                    <a:pt x="15" y="0"/>
                    <a:pt x="0" y="15"/>
                    <a:pt x="0" y="30"/>
                  </a:cubicBezTo>
                  <a:lnTo>
                    <a:pt x="0" y="373"/>
                  </a:lnTo>
                  <a:cubicBezTo>
                    <a:pt x="0" y="403"/>
                    <a:pt x="15" y="403"/>
                    <a:pt x="30" y="403"/>
                  </a:cubicBezTo>
                  <a:cubicBezTo>
                    <a:pt x="49" y="403"/>
                    <a:pt x="64" y="403"/>
                    <a:pt x="64" y="373"/>
                  </a:cubicBezTo>
                  <a:lnTo>
                    <a:pt x="64" y="30"/>
                  </a:lnTo>
                  <a:cubicBezTo>
                    <a:pt x="64" y="15"/>
                    <a:pt x="49" y="0"/>
                    <a:pt x="30"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42"/>
            <p:cNvSpPr/>
            <p:nvPr/>
          </p:nvSpPr>
          <p:spPr>
            <a:xfrm>
              <a:off x="2989500" y="2590300"/>
              <a:ext cx="400" cy="375"/>
            </a:xfrm>
            <a:custGeom>
              <a:rect b="b" l="l" r="r" t="t"/>
              <a:pathLst>
                <a:path extrusionOk="0" h="15" w="16">
                  <a:moveTo>
                    <a:pt x="0" y="0"/>
                  </a:moveTo>
                  <a:lnTo>
                    <a:pt x="15" y="15"/>
                  </a:lnTo>
                  <a:cubicBezTo>
                    <a:pt x="15" y="0"/>
                    <a:pt x="0" y="0"/>
                    <a:pt x="0" y="0"/>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42"/>
            <p:cNvSpPr/>
            <p:nvPr/>
          </p:nvSpPr>
          <p:spPr>
            <a:xfrm>
              <a:off x="2971225" y="2590300"/>
              <a:ext cx="19050" cy="24925"/>
            </a:xfrm>
            <a:custGeom>
              <a:rect b="b" l="l" r="r" t="t"/>
              <a:pathLst>
                <a:path extrusionOk="0" h="997" w="762">
                  <a:moveTo>
                    <a:pt x="716" y="0"/>
                  </a:moveTo>
                  <a:cubicBezTo>
                    <a:pt x="310" y="216"/>
                    <a:pt x="187" y="511"/>
                    <a:pt x="30" y="884"/>
                  </a:cubicBezTo>
                  <a:lnTo>
                    <a:pt x="0" y="948"/>
                  </a:lnTo>
                  <a:cubicBezTo>
                    <a:pt x="0" y="963"/>
                    <a:pt x="0" y="978"/>
                    <a:pt x="15" y="996"/>
                  </a:cubicBezTo>
                  <a:lnTo>
                    <a:pt x="30" y="996"/>
                  </a:lnTo>
                  <a:cubicBezTo>
                    <a:pt x="49" y="996"/>
                    <a:pt x="64" y="978"/>
                    <a:pt x="64" y="978"/>
                  </a:cubicBezTo>
                  <a:lnTo>
                    <a:pt x="93" y="918"/>
                  </a:lnTo>
                  <a:cubicBezTo>
                    <a:pt x="250" y="530"/>
                    <a:pt x="358" y="250"/>
                    <a:pt x="731" y="63"/>
                  </a:cubicBezTo>
                  <a:cubicBezTo>
                    <a:pt x="746" y="45"/>
                    <a:pt x="761" y="30"/>
                    <a:pt x="746" y="15"/>
                  </a:cubicBezTo>
                  <a:lnTo>
                    <a:pt x="731" y="0"/>
                  </a:ln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42"/>
            <p:cNvSpPr/>
            <p:nvPr/>
          </p:nvSpPr>
          <p:spPr>
            <a:xfrm>
              <a:off x="3018600" y="2616675"/>
              <a:ext cx="875" cy="1250"/>
            </a:xfrm>
            <a:custGeom>
              <a:rect b="b" l="l" r="r" t="t"/>
              <a:pathLst>
                <a:path extrusionOk="0" h="50" w="35">
                  <a:moveTo>
                    <a:pt x="1" y="1"/>
                  </a:moveTo>
                  <a:cubicBezTo>
                    <a:pt x="1" y="16"/>
                    <a:pt x="19" y="35"/>
                    <a:pt x="34" y="49"/>
                  </a:cubicBezTo>
                  <a:cubicBezTo>
                    <a:pt x="34" y="35"/>
                    <a:pt x="34" y="16"/>
                    <a:pt x="19" y="1"/>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42"/>
            <p:cNvSpPr/>
            <p:nvPr/>
          </p:nvSpPr>
          <p:spPr>
            <a:xfrm>
              <a:off x="2997250" y="2615950"/>
              <a:ext cx="22225" cy="12050"/>
            </a:xfrm>
            <a:custGeom>
              <a:rect b="b" l="l" r="r" t="t"/>
              <a:pathLst>
                <a:path extrusionOk="0" h="482" w="889">
                  <a:moveTo>
                    <a:pt x="687" y="0"/>
                  </a:moveTo>
                  <a:cubicBezTo>
                    <a:pt x="575" y="0"/>
                    <a:pt x="481" y="30"/>
                    <a:pt x="373" y="93"/>
                  </a:cubicBezTo>
                  <a:cubicBezTo>
                    <a:pt x="235" y="172"/>
                    <a:pt x="108" y="310"/>
                    <a:pt x="15" y="418"/>
                  </a:cubicBezTo>
                  <a:cubicBezTo>
                    <a:pt x="0" y="437"/>
                    <a:pt x="0" y="452"/>
                    <a:pt x="15" y="467"/>
                  </a:cubicBezTo>
                  <a:lnTo>
                    <a:pt x="34" y="481"/>
                  </a:lnTo>
                  <a:cubicBezTo>
                    <a:pt x="49" y="481"/>
                    <a:pt x="64" y="467"/>
                    <a:pt x="64" y="467"/>
                  </a:cubicBezTo>
                  <a:cubicBezTo>
                    <a:pt x="157" y="358"/>
                    <a:pt x="265" y="217"/>
                    <a:pt x="407" y="138"/>
                  </a:cubicBezTo>
                  <a:cubicBezTo>
                    <a:pt x="500" y="93"/>
                    <a:pt x="593" y="64"/>
                    <a:pt x="687" y="64"/>
                  </a:cubicBezTo>
                  <a:cubicBezTo>
                    <a:pt x="746" y="64"/>
                    <a:pt x="795" y="78"/>
                    <a:pt x="840" y="93"/>
                  </a:cubicBezTo>
                  <a:lnTo>
                    <a:pt x="855" y="93"/>
                  </a:lnTo>
                  <a:cubicBezTo>
                    <a:pt x="873" y="93"/>
                    <a:pt x="873" y="93"/>
                    <a:pt x="888" y="78"/>
                  </a:cubicBezTo>
                  <a:cubicBezTo>
                    <a:pt x="873" y="64"/>
                    <a:pt x="855" y="45"/>
                    <a:pt x="855" y="30"/>
                  </a:cubicBezTo>
                  <a:cubicBezTo>
                    <a:pt x="795" y="15"/>
                    <a:pt x="746" y="0"/>
                    <a:pt x="687"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42"/>
            <p:cNvSpPr/>
            <p:nvPr/>
          </p:nvSpPr>
          <p:spPr>
            <a:xfrm>
              <a:off x="3014400" y="2645050"/>
              <a:ext cx="8900" cy="4675"/>
            </a:xfrm>
            <a:custGeom>
              <a:rect b="b" l="l" r="r" t="t"/>
              <a:pathLst>
                <a:path extrusionOk="0" h="187" w="356">
                  <a:moveTo>
                    <a:pt x="310" y="0"/>
                  </a:moveTo>
                  <a:cubicBezTo>
                    <a:pt x="202" y="19"/>
                    <a:pt x="109" y="64"/>
                    <a:pt x="16" y="127"/>
                  </a:cubicBezTo>
                  <a:cubicBezTo>
                    <a:pt x="1" y="142"/>
                    <a:pt x="1" y="157"/>
                    <a:pt x="16" y="172"/>
                  </a:cubicBezTo>
                  <a:cubicBezTo>
                    <a:pt x="16" y="187"/>
                    <a:pt x="30" y="187"/>
                    <a:pt x="30" y="187"/>
                  </a:cubicBezTo>
                  <a:lnTo>
                    <a:pt x="60" y="187"/>
                  </a:lnTo>
                  <a:cubicBezTo>
                    <a:pt x="139" y="127"/>
                    <a:pt x="232" y="79"/>
                    <a:pt x="325" y="64"/>
                  </a:cubicBezTo>
                  <a:cubicBezTo>
                    <a:pt x="340" y="49"/>
                    <a:pt x="355" y="34"/>
                    <a:pt x="355" y="19"/>
                  </a:cubicBezTo>
                  <a:cubicBezTo>
                    <a:pt x="340" y="0"/>
                    <a:pt x="325" y="0"/>
                    <a:pt x="32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42"/>
            <p:cNvSpPr/>
            <p:nvPr/>
          </p:nvSpPr>
          <p:spPr>
            <a:xfrm>
              <a:off x="2888475" y="2590300"/>
              <a:ext cx="19050" cy="24925"/>
            </a:xfrm>
            <a:custGeom>
              <a:rect b="b" l="l" r="r" t="t"/>
              <a:pathLst>
                <a:path extrusionOk="0" h="997" w="762">
                  <a:moveTo>
                    <a:pt x="30" y="0"/>
                  </a:moveTo>
                  <a:cubicBezTo>
                    <a:pt x="15" y="0"/>
                    <a:pt x="1" y="0"/>
                    <a:pt x="1" y="15"/>
                  </a:cubicBezTo>
                  <a:cubicBezTo>
                    <a:pt x="1" y="30"/>
                    <a:pt x="1" y="45"/>
                    <a:pt x="15" y="63"/>
                  </a:cubicBezTo>
                  <a:cubicBezTo>
                    <a:pt x="168" y="138"/>
                    <a:pt x="355" y="250"/>
                    <a:pt x="482" y="437"/>
                  </a:cubicBezTo>
                  <a:cubicBezTo>
                    <a:pt x="542" y="545"/>
                    <a:pt x="575" y="653"/>
                    <a:pt x="620" y="776"/>
                  </a:cubicBezTo>
                  <a:cubicBezTo>
                    <a:pt x="635" y="840"/>
                    <a:pt x="668" y="903"/>
                    <a:pt x="683" y="978"/>
                  </a:cubicBezTo>
                  <a:cubicBezTo>
                    <a:pt x="698" y="978"/>
                    <a:pt x="698" y="996"/>
                    <a:pt x="713" y="996"/>
                  </a:cubicBezTo>
                  <a:lnTo>
                    <a:pt x="728" y="996"/>
                  </a:lnTo>
                  <a:cubicBezTo>
                    <a:pt x="747" y="978"/>
                    <a:pt x="762" y="963"/>
                    <a:pt x="747" y="948"/>
                  </a:cubicBezTo>
                  <a:cubicBezTo>
                    <a:pt x="713" y="884"/>
                    <a:pt x="698" y="825"/>
                    <a:pt x="683" y="761"/>
                  </a:cubicBezTo>
                  <a:cubicBezTo>
                    <a:pt x="635" y="638"/>
                    <a:pt x="605" y="511"/>
                    <a:pt x="527" y="403"/>
                  </a:cubicBezTo>
                  <a:cubicBezTo>
                    <a:pt x="403" y="202"/>
                    <a:pt x="217" y="93"/>
                    <a:pt x="4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42"/>
            <p:cNvSpPr/>
            <p:nvPr/>
          </p:nvSpPr>
          <p:spPr>
            <a:xfrm>
              <a:off x="2858900" y="2615950"/>
              <a:ext cx="22150" cy="12050"/>
            </a:xfrm>
            <a:custGeom>
              <a:rect b="b" l="l" r="r" t="t"/>
              <a:pathLst>
                <a:path extrusionOk="0" h="482" w="886">
                  <a:moveTo>
                    <a:pt x="202" y="0"/>
                  </a:moveTo>
                  <a:cubicBezTo>
                    <a:pt x="139" y="0"/>
                    <a:pt x="79" y="15"/>
                    <a:pt x="31" y="45"/>
                  </a:cubicBezTo>
                  <a:cubicBezTo>
                    <a:pt x="16" y="45"/>
                    <a:pt x="1" y="64"/>
                    <a:pt x="16" y="78"/>
                  </a:cubicBezTo>
                  <a:cubicBezTo>
                    <a:pt x="16" y="93"/>
                    <a:pt x="31" y="93"/>
                    <a:pt x="45" y="93"/>
                  </a:cubicBezTo>
                  <a:cubicBezTo>
                    <a:pt x="94" y="78"/>
                    <a:pt x="157" y="64"/>
                    <a:pt x="202" y="64"/>
                  </a:cubicBezTo>
                  <a:cubicBezTo>
                    <a:pt x="310" y="64"/>
                    <a:pt x="437" y="108"/>
                    <a:pt x="512" y="172"/>
                  </a:cubicBezTo>
                  <a:cubicBezTo>
                    <a:pt x="639" y="250"/>
                    <a:pt x="732" y="358"/>
                    <a:pt x="825" y="467"/>
                  </a:cubicBezTo>
                  <a:cubicBezTo>
                    <a:pt x="840" y="481"/>
                    <a:pt x="840" y="481"/>
                    <a:pt x="855" y="481"/>
                  </a:cubicBezTo>
                  <a:cubicBezTo>
                    <a:pt x="855" y="481"/>
                    <a:pt x="870" y="481"/>
                    <a:pt x="870" y="467"/>
                  </a:cubicBezTo>
                  <a:cubicBezTo>
                    <a:pt x="885" y="467"/>
                    <a:pt x="885" y="437"/>
                    <a:pt x="870" y="418"/>
                  </a:cubicBezTo>
                  <a:cubicBezTo>
                    <a:pt x="777" y="310"/>
                    <a:pt x="684" y="202"/>
                    <a:pt x="560" y="123"/>
                  </a:cubicBezTo>
                  <a:cubicBezTo>
                    <a:pt x="437" y="45"/>
                    <a:pt x="310" y="0"/>
                    <a:pt x="202"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42"/>
            <p:cNvSpPr/>
            <p:nvPr/>
          </p:nvSpPr>
          <p:spPr>
            <a:xfrm>
              <a:off x="2855350" y="2645050"/>
              <a:ext cx="8625" cy="4675"/>
            </a:xfrm>
            <a:custGeom>
              <a:rect b="b" l="l" r="r" t="t"/>
              <a:pathLst>
                <a:path extrusionOk="0" h="187" w="345">
                  <a:moveTo>
                    <a:pt x="35" y="0"/>
                  </a:moveTo>
                  <a:cubicBezTo>
                    <a:pt x="20" y="0"/>
                    <a:pt x="1" y="0"/>
                    <a:pt x="1" y="19"/>
                  </a:cubicBezTo>
                  <a:cubicBezTo>
                    <a:pt x="1" y="34"/>
                    <a:pt x="1" y="49"/>
                    <a:pt x="20" y="64"/>
                  </a:cubicBezTo>
                  <a:cubicBezTo>
                    <a:pt x="128" y="79"/>
                    <a:pt x="221" y="127"/>
                    <a:pt x="299" y="187"/>
                  </a:cubicBezTo>
                  <a:lnTo>
                    <a:pt x="314" y="187"/>
                  </a:lnTo>
                  <a:cubicBezTo>
                    <a:pt x="329" y="187"/>
                    <a:pt x="329" y="187"/>
                    <a:pt x="344" y="172"/>
                  </a:cubicBezTo>
                  <a:cubicBezTo>
                    <a:pt x="344" y="157"/>
                    <a:pt x="344" y="142"/>
                    <a:pt x="329" y="127"/>
                  </a:cubicBezTo>
                  <a:cubicBezTo>
                    <a:pt x="251" y="64"/>
                    <a:pt x="143" y="19"/>
                    <a:pt x="3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42"/>
            <p:cNvSpPr/>
            <p:nvPr/>
          </p:nvSpPr>
          <p:spPr>
            <a:xfrm>
              <a:off x="2849575" y="2655200"/>
              <a:ext cx="181550" cy="239400"/>
            </a:xfrm>
            <a:custGeom>
              <a:rect b="b" l="l" r="r" t="t"/>
              <a:pathLst>
                <a:path extrusionOk="0" h="9576" w="7262">
                  <a:moveTo>
                    <a:pt x="2254" y="1"/>
                  </a:moveTo>
                  <a:cubicBezTo>
                    <a:pt x="2209" y="919"/>
                    <a:pt x="1478" y="1087"/>
                    <a:pt x="978" y="1087"/>
                  </a:cubicBezTo>
                  <a:lnTo>
                    <a:pt x="978" y="1199"/>
                  </a:lnTo>
                  <a:lnTo>
                    <a:pt x="963" y="1479"/>
                  </a:lnTo>
                  <a:lnTo>
                    <a:pt x="963" y="2333"/>
                  </a:lnTo>
                  <a:lnTo>
                    <a:pt x="885" y="2333"/>
                  </a:lnTo>
                  <a:cubicBezTo>
                    <a:pt x="404" y="2333"/>
                    <a:pt x="16" y="2706"/>
                    <a:pt x="16" y="3187"/>
                  </a:cubicBezTo>
                  <a:cubicBezTo>
                    <a:pt x="1" y="3669"/>
                    <a:pt x="389" y="4057"/>
                    <a:pt x="870" y="4057"/>
                  </a:cubicBezTo>
                  <a:lnTo>
                    <a:pt x="948" y="4057"/>
                  </a:lnTo>
                  <a:lnTo>
                    <a:pt x="948" y="4307"/>
                  </a:lnTo>
                  <a:cubicBezTo>
                    <a:pt x="948" y="5083"/>
                    <a:pt x="1321" y="5799"/>
                    <a:pt x="1896" y="6266"/>
                  </a:cubicBezTo>
                  <a:lnTo>
                    <a:pt x="1896" y="7945"/>
                  </a:lnTo>
                  <a:cubicBezTo>
                    <a:pt x="1881" y="8848"/>
                    <a:pt x="2612" y="9575"/>
                    <a:pt x="3497" y="9575"/>
                  </a:cubicBezTo>
                  <a:cubicBezTo>
                    <a:pt x="3508" y="9575"/>
                    <a:pt x="3519" y="9575"/>
                    <a:pt x="3531" y="9575"/>
                  </a:cubicBezTo>
                  <a:cubicBezTo>
                    <a:pt x="4418" y="9575"/>
                    <a:pt x="5131" y="8851"/>
                    <a:pt x="5146" y="7974"/>
                  </a:cubicBezTo>
                  <a:lnTo>
                    <a:pt x="5146" y="6310"/>
                  </a:lnTo>
                  <a:cubicBezTo>
                    <a:pt x="5769" y="5844"/>
                    <a:pt x="6157" y="5146"/>
                    <a:pt x="6157" y="4337"/>
                  </a:cubicBezTo>
                  <a:lnTo>
                    <a:pt x="6157" y="4105"/>
                  </a:lnTo>
                  <a:lnTo>
                    <a:pt x="6373" y="4105"/>
                  </a:lnTo>
                  <a:cubicBezTo>
                    <a:pt x="6855" y="4105"/>
                    <a:pt x="7247" y="3717"/>
                    <a:pt x="7247" y="3232"/>
                  </a:cubicBezTo>
                  <a:cubicBezTo>
                    <a:pt x="7262" y="2766"/>
                    <a:pt x="6873" y="2378"/>
                    <a:pt x="6388" y="2363"/>
                  </a:cubicBezTo>
                  <a:lnTo>
                    <a:pt x="6172" y="2363"/>
                  </a:lnTo>
                  <a:lnTo>
                    <a:pt x="6187" y="1523"/>
                  </a:lnTo>
                  <a:cubicBezTo>
                    <a:pt x="5945" y="1388"/>
                    <a:pt x="5368" y="978"/>
                    <a:pt x="5291" y="978"/>
                  </a:cubicBezTo>
                  <a:cubicBezTo>
                    <a:pt x="5290" y="978"/>
                    <a:pt x="5289" y="978"/>
                    <a:pt x="5288" y="979"/>
                  </a:cubicBezTo>
                  <a:cubicBezTo>
                    <a:pt x="4970" y="1021"/>
                    <a:pt x="4684" y="1040"/>
                    <a:pt x="4429" y="1040"/>
                  </a:cubicBezTo>
                  <a:cubicBezTo>
                    <a:pt x="2521" y="1040"/>
                    <a:pt x="2254" y="1"/>
                    <a:pt x="2254"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42"/>
            <p:cNvSpPr/>
            <p:nvPr/>
          </p:nvSpPr>
          <p:spPr>
            <a:xfrm>
              <a:off x="2913300" y="2825450"/>
              <a:ext cx="54500" cy="17475"/>
            </a:xfrm>
            <a:custGeom>
              <a:rect b="b" l="l" r="r" t="t"/>
              <a:pathLst>
                <a:path extrusionOk="0" h="699" w="2180">
                  <a:moveTo>
                    <a:pt x="2179" y="0"/>
                  </a:moveTo>
                  <a:lnTo>
                    <a:pt x="2179" y="0"/>
                  </a:lnTo>
                  <a:cubicBezTo>
                    <a:pt x="1866" y="138"/>
                    <a:pt x="1492" y="217"/>
                    <a:pt x="1026" y="217"/>
                  </a:cubicBezTo>
                  <a:lnTo>
                    <a:pt x="981" y="217"/>
                  </a:lnTo>
                  <a:cubicBezTo>
                    <a:pt x="608" y="217"/>
                    <a:pt x="280" y="153"/>
                    <a:pt x="0" y="60"/>
                  </a:cubicBezTo>
                  <a:lnTo>
                    <a:pt x="0" y="60"/>
                  </a:lnTo>
                  <a:cubicBezTo>
                    <a:pt x="172" y="373"/>
                    <a:pt x="466" y="605"/>
                    <a:pt x="854" y="683"/>
                  </a:cubicBezTo>
                  <a:cubicBezTo>
                    <a:pt x="918" y="698"/>
                    <a:pt x="996" y="698"/>
                    <a:pt x="1075" y="698"/>
                  </a:cubicBezTo>
                  <a:cubicBezTo>
                    <a:pt x="1556" y="698"/>
                    <a:pt x="1974" y="418"/>
                    <a:pt x="2179" y="0"/>
                  </a:cubicBezTo>
                  <a:close/>
                </a:path>
              </a:pathLst>
            </a:custGeom>
            <a:solidFill>
              <a:srgbClr val="F291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42"/>
            <p:cNvSpPr/>
            <p:nvPr/>
          </p:nvSpPr>
          <p:spPr>
            <a:xfrm>
              <a:off x="2907500" y="2629925"/>
              <a:ext cx="1150" cy="775"/>
            </a:xfrm>
            <a:custGeom>
              <a:rect b="b" l="l" r="r" t="t"/>
              <a:pathLst>
                <a:path extrusionOk="0" h="31" w="46">
                  <a:moveTo>
                    <a:pt x="1" y="31"/>
                  </a:moveTo>
                  <a:cubicBezTo>
                    <a:pt x="16" y="31"/>
                    <a:pt x="31" y="16"/>
                    <a:pt x="45" y="1"/>
                  </a:cubicBezTo>
                  <a:cubicBezTo>
                    <a:pt x="31" y="16"/>
                    <a:pt x="16" y="31"/>
                    <a:pt x="1" y="3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42"/>
            <p:cNvSpPr/>
            <p:nvPr/>
          </p:nvSpPr>
          <p:spPr>
            <a:xfrm>
              <a:off x="2912925" y="2627600"/>
              <a:ext cx="1600" cy="775"/>
            </a:xfrm>
            <a:custGeom>
              <a:rect b="b" l="l" r="r" t="t"/>
              <a:pathLst>
                <a:path extrusionOk="0" h="31" w="64">
                  <a:moveTo>
                    <a:pt x="0" y="30"/>
                  </a:moveTo>
                  <a:cubicBezTo>
                    <a:pt x="15" y="15"/>
                    <a:pt x="49" y="1"/>
                    <a:pt x="64" y="1"/>
                  </a:cubicBezTo>
                  <a:cubicBezTo>
                    <a:pt x="49" y="1"/>
                    <a:pt x="15" y="15"/>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42"/>
            <p:cNvSpPr/>
            <p:nvPr/>
          </p:nvSpPr>
          <p:spPr>
            <a:xfrm>
              <a:off x="2910200" y="2628725"/>
              <a:ext cx="1625" cy="850"/>
            </a:xfrm>
            <a:custGeom>
              <a:rect b="b" l="l" r="r" t="t"/>
              <a:pathLst>
                <a:path extrusionOk="0" h="34" w="65">
                  <a:moveTo>
                    <a:pt x="1" y="34"/>
                  </a:moveTo>
                  <a:cubicBezTo>
                    <a:pt x="16" y="19"/>
                    <a:pt x="31" y="19"/>
                    <a:pt x="64" y="0"/>
                  </a:cubicBezTo>
                  <a:cubicBezTo>
                    <a:pt x="31" y="19"/>
                    <a:pt x="16" y="19"/>
                    <a:pt x="1" y="3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42"/>
            <p:cNvSpPr/>
            <p:nvPr/>
          </p:nvSpPr>
          <p:spPr>
            <a:xfrm>
              <a:off x="2902000" y="2633000"/>
              <a:ext cx="1600" cy="1250"/>
            </a:xfrm>
            <a:custGeom>
              <a:rect b="b" l="l" r="r" t="t"/>
              <a:pathLst>
                <a:path extrusionOk="0" h="50" w="64">
                  <a:moveTo>
                    <a:pt x="1" y="49"/>
                  </a:moveTo>
                  <a:cubicBezTo>
                    <a:pt x="19" y="35"/>
                    <a:pt x="34" y="16"/>
                    <a:pt x="64" y="1"/>
                  </a:cubicBezTo>
                  <a:cubicBezTo>
                    <a:pt x="34" y="16"/>
                    <a:pt x="19" y="35"/>
                    <a:pt x="1" y="4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42"/>
            <p:cNvSpPr/>
            <p:nvPr/>
          </p:nvSpPr>
          <p:spPr>
            <a:xfrm>
              <a:off x="2904800" y="2631525"/>
              <a:ext cx="1150" cy="775"/>
            </a:xfrm>
            <a:custGeom>
              <a:rect b="b" l="l" r="r" t="t"/>
              <a:pathLst>
                <a:path extrusionOk="0" h="31" w="46">
                  <a:moveTo>
                    <a:pt x="0" y="30"/>
                  </a:moveTo>
                  <a:cubicBezTo>
                    <a:pt x="15" y="30"/>
                    <a:pt x="30" y="15"/>
                    <a:pt x="45" y="0"/>
                  </a:cubicBezTo>
                  <a:cubicBezTo>
                    <a:pt x="30" y="15"/>
                    <a:pt x="15" y="30"/>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42"/>
            <p:cNvSpPr/>
            <p:nvPr/>
          </p:nvSpPr>
          <p:spPr>
            <a:xfrm>
              <a:off x="2892675" y="2640375"/>
              <a:ext cx="1225" cy="1250"/>
            </a:xfrm>
            <a:custGeom>
              <a:rect b="b" l="l" r="r" t="t"/>
              <a:pathLst>
                <a:path extrusionOk="0" h="50" w="49">
                  <a:moveTo>
                    <a:pt x="0" y="49"/>
                  </a:moveTo>
                  <a:cubicBezTo>
                    <a:pt x="19" y="34"/>
                    <a:pt x="34" y="19"/>
                    <a:pt x="49" y="1"/>
                  </a:cubicBezTo>
                  <a:cubicBezTo>
                    <a:pt x="34" y="19"/>
                    <a:pt x="19" y="34"/>
                    <a:pt x="0" y="4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42"/>
            <p:cNvSpPr/>
            <p:nvPr/>
          </p:nvSpPr>
          <p:spPr>
            <a:xfrm>
              <a:off x="2899675" y="2634975"/>
              <a:ext cx="1225" cy="775"/>
            </a:xfrm>
            <a:custGeom>
              <a:rect b="b" l="l" r="r" t="t"/>
              <a:pathLst>
                <a:path extrusionOk="0" h="31" w="49">
                  <a:moveTo>
                    <a:pt x="0" y="30"/>
                  </a:moveTo>
                  <a:cubicBezTo>
                    <a:pt x="19" y="15"/>
                    <a:pt x="34" y="0"/>
                    <a:pt x="49" y="0"/>
                  </a:cubicBezTo>
                  <a:cubicBezTo>
                    <a:pt x="34" y="0"/>
                    <a:pt x="19" y="15"/>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42"/>
            <p:cNvSpPr/>
            <p:nvPr/>
          </p:nvSpPr>
          <p:spPr>
            <a:xfrm>
              <a:off x="2894625" y="2638525"/>
              <a:ext cx="1625" cy="1125"/>
            </a:xfrm>
            <a:custGeom>
              <a:rect b="b" l="l" r="r" t="t"/>
              <a:pathLst>
                <a:path extrusionOk="0" h="45" w="65">
                  <a:moveTo>
                    <a:pt x="1" y="45"/>
                  </a:moveTo>
                  <a:cubicBezTo>
                    <a:pt x="16" y="30"/>
                    <a:pt x="49" y="15"/>
                    <a:pt x="64" y="0"/>
                  </a:cubicBezTo>
                  <a:cubicBezTo>
                    <a:pt x="49" y="15"/>
                    <a:pt x="16" y="30"/>
                    <a:pt x="1" y="4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42"/>
            <p:cNvSpPr/>
            <p:nvPr/>
          </p:nvSpPr>
          <p:spPr>
            <a:xfrm>
              <a:off x="2896975" y="2636550"/>
              <a:ext cx="1600" cy="1150"/>
            </a:xfrm>
            <a:custGeom>
              <a:rect b="b" l="l" r="r" t="t"/>
              <a:pathLst>
                <a:path extrusionOk="0" h="46" w="64">
                  <a:moveTo>
                    <a:pt x="0" y="46"/>
                  </a:moveTo>
                  <a:cubicBezTo>
                    <a:pt x="15" y="31"/>
                    <a:pt x="49" y="16"/>
                    <a:pt x="63" y="1"/>
                  </a:cubicBezTo>
                  <a:cubicBezTo>
                    <a:pt x="49" y="16"/>
                    <a:pt x="15" y="31"/>
                    <a:pt x="0" y="46"/>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42"/>
            <p:cNvSpPr/>
            <p:nvPr/>
          </p:nvSpPr>
          <p:spPr>
            <a:xfrm>
              <a:off x="2931575" y="2623300"/>
              <a:ext cx="1225" cy="25"/>
            </a:xfrm>
            <a:custGeom>
              <a:rect b="b" l="l" r="r" t="t"/>
              <a:pathLst>
                <a:path extrusionOk="0" h="1" w="49">
                  <a:moveTo>
                    <a:pt x="0" y="1"/>
                  </a:moveTo>
                  <a:lnTo>
                    <a:pt x="49"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42"/>
            <p:cNvSpPr/>
            <p:nvPr/>
          </p:nvSpPr>
          <p:spPr>
            <a:xfrm>
              <a:off x="2935125" y="2622925"/>
              <a:ext cx="1125" cy="25"/>
            </a:xfrm>
            <a:custGeom>
              <a:rect b="b" l="l" r="r" t="t"/>
              <a:pathLst>
                <a:path extrusionOk="0" h="1" w="45">
                  <a:moveTo>
                    <a:pt x="0" y="1"/>
                  </a:moveTo>
                  <a:lnTo>
                    <a:pt x="45"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42"/>
            <p:cNvSpPr/>
            <p:nvPr/>
          </p:nvSpPr>
          <p:spPr>
            <a:xfrm>
              <a:off x="2890350" y="2642350"/>
              <a:ext cx="1600" cy="1600"/>
            </a:xfrm>
            <a:custGeom>
              <a:rect b="b" l="l" r="r" t="t"/>
              <a:pathLst>
                <a:path extrusionOk="0" h="64" w="64">
                  <a:moveTo>
                    <a:pt x="0" y="63"/>
                  </a:moveTo>
                  <a:cubicBezTo>
                    <a:pt x="19" y="49"/>
                    <a:pt x="34" y="34"/>
                    <a:pt x="64" y="0"/>
                  </a:cubicBezTo>
                  <a:cubicBezTo>
                    <a:pt x="34" y="34"/>
                    <a:pt x="19" y="49"/>
                    <a:pt x="0" y="6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42"/>
            <p:cNvSpPr/>
            <p:nvPr/>
          </p:nvSpPr>
          <p:spPr>
            <a:xfrm>
              <a:off x="2865900" y="2741125"/>
              <a:ext cx="142975" cy="89750"/>
            </a:xfrm>
            <a:custGeom>
              <a:rect b="b" l="l" r="r" t="t"/>
              <a:pathLst>
                <a:path extrusionOk="0" h="3590" w="5719">
                  <a:moveTo>
                    <a:pt x="3025" y="0"/>
                  </a:moveTo>
                  <a:cubicBezTo>
                    <a:pt x="2777" y="0"/>
                    <a:pt x="2531" y="63"/>
                    <a:pt x="2303" y="187"/>
                  </a:cubicBezTo>
                  <a:cubicBezTo>
                    <a:pt x="1893" y="421"/>
                    <a:pt x="1278" y="675"/>
                    <a:pt x="700" y="675"/>
                  </a:cubicBezTo>
                  <a:cubicBezTo>
                    <a:pt x="552" y="675"/>
                    <a:pt x="405" y="658"/>
                    <a:pt x="265" y="620"/>
                  </a:cubicBezTo>
                  <a:lnTo>
                    <a:pt x="265" y="620"/>
                  </a:lnTo>
                  <a:cubicBezTo>
                    <a:pt x="265" y="620"/>
                    <a:pt x="1" y="3560"/>
                    <a:pt x="2877" y="3590"/>
                  </a:cubicBezTo>
                  <a:cubicBezTo>
                    <a:pt x="2891" y="3590"/>
                    <a:pt x="2906" y="3590"/>
                    <a:pt x="2920" y="3590"/>
                  </a:cubicBezTo>
                  <a:cubicBezTo>
                    <a:pt x="5718" y="3590"/>
                    <a:pt x="5504" y="635"/>
                    <a:pt x="5504" y="635"/>
                  </a:cubicBezTo>
                  <a:cubicBezTo>
                    <a:pt x="5504" y="635"/>
                    <a:pt x="4616" y="590"/>
                    <a:pt x="3683" y="153"/>
                  </a:cubicBezTo>
                  <a:cubicBezTo>
                    <a:pt x="3471" y="51"/>
                    <a:pt x="3248" y="0"/>
                    <a:pt x="302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42"/>
            <p:cNvSpPr/>
            <p:nvPr/>
          </p:nvSpPr>
          <p:spPr>
            <a:xfrm>
              <a:off x="2915625" y="2748050"/>
              <a:ext cx="51700" cy="10175"/>
            </a:xfrm>
            <a:custGeom>
              <a:rect b="b" l="l" r="r" t="t"/>
              <a:pathLst>
                <a:path extrusionOk="0" h="407" w="2068">
                  <a:moveTo>
                    <a:pt x="1015" y="1"/>
                  </a:moveTo>
                  <a:cubicBezTo>
                    <a:pt x="587" y="1"/>
                    <a:pt x="47" y="328"/>
                    <a:pt x="15" y="343"/>
                  </a:cubicBezTo>
                  <a:cubicBezTo>
                    <a:pt x="0" y="358"/>
                    <a:pt x="0" y="376"/>
                    <a:pt x="15" y="391"/>
                  </a:cubicBezTo>
                  <a:lnTo>
                    <a:pt x="34" y="406"/>
                  </a:lnTo>
                  <a:lnTo>
                    <a:pt x="49" y="391"/>
                  </a:lnTo>
                  <a:cubicBezTo>
                    <a:pt x="63" y="391"/>
                    <a:pt x="607" y="61"/>
                    <a:pt x="1024" y="61"/>
                  </a:cubicBezTo>
                  <a:cubicBezTo>
                    <a:pt x="1041" y="61"/>
                    <a:pt x="1058" y="62"/>
                    <a:pt x="1075" y="63"/>
                  </a:cubicBezTo>
                  <a:cubicBezTo>
                    <a:pt x="1493" y="78"/>
                    <a:pt x="2023" y="391"/>
                    <a:pt x="2023" y="391"/>
                  </a:cubicBezTo>
                  <a:cubicBezTo>
                    <a:pt x="2030" y="399"/>
                    <a:pt x="2038" y="402"/>
                    <a:pt x="2045" y="402"/>
                  </a:cubicBezTo>
                  <a:cubicBezTo>
                    <a:pt x="2052" y="402"/>
                    <a:pt x="2060" y="399"/>
                    <a:pt x="2067" y="391"/>
                  </a:cubicBezTo>
                  <a:cubicBezTo>
                    <a:pt x="2067" y="376"/>
                    <a:pt x="2067" y="358"/>
                    <a:pt x="2052" y="343"/>
                  </a:cubicBezTo>
                  <a:cubicBezTo>
                    <a:pt x="2038" y="328"/>
                    <a:pt x="1508" y="33"/>
                    <a:pt x="1075" y="3"/>
                  </a:cubicBezTo>
                  <a:cubicBezTo>
                    <a:pt x="1055" y="2"/>
                    <a:pt x="1036" y="1"/>
                    <a:pt x="1015" y="1"/>
                  </a:cubicBezTo>
                  <a:close/>
                </a:path>
              </a:pathLst>
            </a:custGeom>
            <a:solidFill>
              <a:srgbClr val="B3CB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42"/>
            <p:cNvSpPr/>
            <p:nvPr/>
          </p:nvSpPr>
          <p:spPr>
            <a:xfrm>
              <a:off x="2941275" y="2748875"/>
              <a:ext cx="1600" cy="26400"/>
            </a:xfrm>
            <a:custGeom>
              <a:rect b="b" l="l" r="r" t="t"/>
              <a:pathLst>
                <a:path extrusionOk="0" h="1056" w="64">
                  <a:moveTo>
                    <a:pt x="34" y="0"/>
                  </a:moveTo>
                  <a:cubicBezTo>
                    <a:pt x="15" y="0"/>
                    <a:pt x="0" y="15"/>
                    <a:pt x="0" y="30"/>
                  </a:cubicBezTo>
                  <a:lnTo>
                    <a:pt x="0" y="1026"/>
                  </a:lnTo>
                  <a:cubicBezTo>
                    <a:pt x="0" y="1041"/>
                    <a:pt x="15" y="1056"/>
                    <a:pt x="34" y="1056"/>
                  </a:cubicBezTo>
                  <a:cubicBezTo>
                    <a:pt x="64" y="1056"/>
                    <a:pt x="64" y="1041"/>
                    <a:pt x="64" y="1026"/>
                  </a:cubicBezTo>
                  <a:lnTo>
                    <a:pt x="64" y="30"/>
                  </a:lnTo>
                  <a:cubicBezTo>
                    <a:pt x="64" y="15"/>
                    <a:pt x="64" y="0"/>
                    <a:pt x="34" y="0"/>
                  </a:cubicBezTo>
                  <a:close/>
                </a:path>
              </a:pathLst>
            </a:custGeom>
            <a:solidFill>
              <a:srgbClr val="B3CB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42"/>
            <p:cNvSpPr/>
            <p:nvPr/>
          </p:nvSpPr>
          <p:spPr>
            <a:xfrm>
              <a:off x="2921125" y="2783475"/>
              <a:ext cx="40775" cy="3475"/>
            </a:xfrm>
            <a:custGeom>
              <a:rect b="b" l="l" r="r" t="t"/>
              <a:pathLst>
                <a:path extrusionOk="0" h="139" w="1631">
                  <a:moveTo>
                    <a:pt x="30" y="0"/>
                  </a:moveTo>
                  <a:cubicBezTo>
                    <a:pt x="15" y="0"/>
                    <a:pt x="0" y="15"/>
                    <a:pt x="0" y="30"/>
                  </a:cubicBezTo>
                  <a:cubicBezTo>
                    <a:pt x="0" y="45"/>
                    <a:pt x="0" y="60"/>
                    <a:pt x="30" y="60"/>
                  </a:cubicBezTo>
                  <a:lnTo>
                    <a:pt x="1601" y="138"/>
                  </a:lnTo>
                  <a:cubicBezTo>
                    <a:pt x="1616" y="138"/>
                    <a:pt x="1631" y="123"/>
                    <a:pt x="1631" y="109"/>
                  </a:cubicBezTo>
                  <a:cubicBezTo>
                    <a:pt x="1631" y="94"/>
                    <a:pt x="1616" y="79"/>
                    <a:pt x="1601" y="79"/>
                  </a:cubicBezTo>
                  <a:lnTo>
                    <a:pt x="30" y="0"/>
                  </a:lnTo>
                  <a:close/>
                </a:path>
              </a:pathLst>
            </a:custGeom>
            <a:solidFill>
              <a:srgbClr val="E6E9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42"/>
            <p:cNvSpPr/>
            <p:nvPr/>
          </p:nvSpPr>
          <p:spPr>
            <a:xfrm>
              <a:off x="2919525" y="2795875"/>
              <a:ext cx="40800" cy="3100"/>
            </a:xfrm>
            <a:custGeom>
              <a:rect b="b" l="l" r="r" t="t"/>
              <a:pathLst>
                <a:path extrusionOk="0" h="124" w="1632">
                  <a:moveTo>
                    <a:pt x="31" y="1"/>
                  </a:moveTo>
                  <a:cubicBezTo>
                    <a:pt x="16" y="1"/>
                    <a:pt x="1" y="1"/>
                    <a:pt x="1" y="30"/>
                  </a:cubicBezTo>
                  <a:cubicBezTo>
                    <a:pt x="1" y="49"/>
                    <a:pt x="1" y="64"/>
                    <a:pt x="31" y="64"/>
                  </a:cubicBezTo>
                  <a:lnTo>
                    <a:pt x="1602" y="124"/>
                  </a:lnTo>
                  <a:cubicBezTo>
                    <a:pt x="1617" y="124"/>
                    <a:pt x="1632" y="109"/>
                    <a:pt x="1632" y="94"/>
                  </a:cubicBezTo>
                  <a:cubicBezTo>
                    <a:pt x="1632" y="79"/>
                    <a:pt x="1617" y="64"/>
                    <a:pt x="1602" y="64"/>
                  </a:cubicBezTo>
                  <a:lnTo>
                    <a:pt x="31" y="1"/>
                  </a:lnTo>
                  <a:close/>
                </a:path>
              </a:pathLst>
            </a:custGeom>
            <a:solidFill>
              <a:srgbClr val="E6E9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42"/>
            <p:cNvSpPr/>
            <p:nvPr/>
          </p:nvSpPr>
          <p:spPr>
            <a:xfrm>
              <a:off x="2928500" y="2623675"/>
              <a:ext cx="1125" cy="25"/>
            </a:xfrm>
            <a:custGeom>
              <a:rect b="b" l="l" r="r" t="t"/>
              <a:pathLst>
                <a:path extrusionOk="0" h="1" w="45">
                  <a:moveTo>
                    <a:pt x="0" y="1"/>
                  </a:moveTo>
                  <a:lnTo>
                    <a:pt x="45"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42"/>
            <p:cNvSpPr/>
            <p:nvPr/>
          </p:nvSpPr>
          <p:spPr>
            <a:xfrm>
              <a:off x="2924950" y="2624050"/>
              <a:ext cx="1600" cy="500"/>
            </a:xfrm>
            <a:custGeom>
              <a:rect b="b" l="l" r="r" t="t"/>
              <a:pathLst>
                <a:path extrusionOk="0" h="20" w="64">
                  <a:moveTo>
                    <a:pt x="0" y="19"/>
                  </a:moveTo>
                  <a:cubicBezTo>
                    <a:pt x="34" y="1"/>
                    <a:pt x="49" y="1"/>
                    <a:pt x="64" y="1"/>
                  </a:cubicBezTo>
                  <a:cubicBezTo>
                    <a:pt x="49" y="1"/>
                    <a:pt x="34" y="1"/>
                    <a:pt x="0" y="1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42"/>
            <p:cNvSpPr/>
            <p:nvPr/>
          </p:nvSpPr>
          <p:spPr>
            <a:xfrm>
              <a:off x="2916000" y="2626400"/>
              <a:ext cx="1225" cy="850"/>
            </a:xfrm>
            <a:custGeom>
              <a:rect b="b" l="l" r="r" t="t"/>
              <a:pathLst>
                <a:path extrusionOk="0" h="34" w="49">
                  <a:moveTo>
                    <a:pt x="0" y="34"/>
                  </a:moveTo>
                  <a:cubicBezTo>
                    <a:pt x="19" y="19"/>
                    <a:pt x="34" y="19"/>
                    <a:pt x="49" y="0"/>
                  </a:cubicBezTo>
                  <a:cubicBezTo>
                    <a:pt x="34" y="19"/>
                    <a:pt x="19" y="19"/>
                    <a:pt x="0" y="3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42"/>
            <p:cNvSpPr/>
            <p:nvPr/>
          </p:nvSpPr>
          <p:spPr>
            <a:xfrm>
              <a:off x="2918800" y="2625650"/>
              <a:ext cx="1500" cy="400"/>
            </a:xfrm>
            <a:custGeom>
              <a:rect b="b" l="l" r="r" t="t"/>
              <a:pathLst>
                <a:path extrusionOk="0" h="16" w="60">
                  <a:moveTo>
                    <a:pt x="0" y="15"/>
                  </a:moveTo>
                  <a:cubicBezTo>
                    <a:pt x="30" y="15"/>
                    <a:pt x="45" y="0"/>
                    <a:pt x="60" y="0"/>
                  </a:cubicBezTo>
                  <a:cubicBezTo>
                    <a:pt x="45" y="0"/>
                    <a:pt x="30" y="15"/>
                    <a:pt x="0" y="1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42"/>
            <p:cNvSpPr/>
            <p:nvPr/>
          </p:nvSpPr>
          <p:spPr>
            <a:xfrm>
              <a:off x="2921875" y="2624900"/>
              <a:ext cx="1600" cy="400"/>
            </a:xfrm>
            <a:custGeom>
              <a:rect b="b" l="l" r="r" t="t"/>
              <a:pathLst>
                <a:path extrusionOk="0" h="16" w="64">
                  <a:moveTo>
                    <a:pt x="0" y="15"/>
                  </a:moveTo>
                  <a:cubicBezTo>
                    <a:pt x="15" y="0"/>
                    <a:pt x="45" y="0"/>
                    <a:pt x="64" y="0"/>
                  </a:cubicBezTo>
                  <a:cubicBezTo>
                    <a:pt x="45" y="0"/>
                    <a:pt x="15" y="0"/>
                    <a:pt x="0" y="1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42"/>
            <p:cNvSpPr/>
            <p:nvPr/>
          </p:nvSpPr>
          <p:spPr>
            <a:xfrm>
              <a:off x="2874475" y="2673875"/>
              <a:ext cx="775" cy="2350"/>
            </a:xfrm>
            <a:custGeom>
              <a:rect b="b" l="l" r="r" t="t"/>
              <a:pathLst>
                <a:path extrusionOk="0" h="94" w="31">
                  <a:moveTo>
                    <a:pt x="1" y="93"/>
                  </a:moveTo>
                  <a:cubicBezTo>
                    <a:pt x="16" y="60"/>
                    <a:pt x="16" y="30"/>
                    <a:pt x="31" y="0"/>
                  </a:cubicBezTo>
                  <a:cubicBezTo>
                    <a:pt x="16" y="30"/>
                    <a:pt x="16" y="60"/>
                    <a:pt x="1" y="9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42"/>
            <p:cNvSpPr/>
            <p:nvPr/>
          </p:nvSpPr>
          <p:spPr>
            <a:xfrm>
              <a:off x="2874025" y="2676575"/>
              <a:ext cx="475" cy="2725"/>
            </a:xfrm>
            <a:custGeom>
              <a:rect b="b" l="l" r="r" t="t"/>
              <a:pathLst>
                <a:path extrusionOk="0" h="109" w="19">
                  <a:moveTo>
                    <a:pt x="0" y="109"/>
                  </a:moveTo>
                  <a:cubicBezTo>
                    <a:pt x="19" y="79"/>
                    <a:pt x="19" y="45"/>
                    <a:pt x="19" y="0"/>
                  </a:cubicBezTo>
                  <a:cubicBezTo>
                    <a:pt x="19" y="45"/>
                    <a:pt x="19" y="79"/>
                    <a:pt x="0" y="10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42"/>
            <p:cNvSpPr/>
            <p:nvPr/>
          </p:nvSpPr>
          <p:spPr>
            <a:xfrm>
              <a:off x="2875975" y="2668000"/>
              <a:ext cx="875" cy="2350"/>
            </a:xfrm>
            <a:custGeom>
              <a:rect b="b" l="l" r="r" t="t"/>
              <a:pathLst>
                <a:path extrusionOk="0" h="94" w="35">
                  <a:moveTo>
                    <a:pt x="1" y="93"/>
                  </a:moveTo>
                  <a:cubicBezTo>
                    <a:pt x="1" y="64"/>
                    <a:pt x="15" y="34"/>
                    <a:pt x="34" y="0"/>
                  </a:cubicBezTo>
                  <a:cubicBezTo>
                    <a:pt x="15" y="34"/>
                    <a:pt x="1" y="64"/>
                    <a:pt x="1" y="9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42"/>
            <p:cNvSpPr/>
            <p:nvPr/>
          </p:nvSpPr>
          <p:spPr>
            <a:xfrm>
              <a:off x="2875225" y="2670700"/>
              <a:ext cx="400" cy="2350"/>
            </a:xfrm>
            <a:custGeom>
              <a:rect b="b" l="l" r="r" t="t"/>
              <a:pathLst>
                <a:path extrusionOk="0" h="94" w="16">
                  <a:moveTo>
                    <a:pt x="1" y="94"/>
                  </a:moveTo>
                  <a:cubicBezTo>
                    <a:pt x="1" y="64"/>
                    <a:pt x="16" y="34"/>
                    <a:pt x="16" y="0"/>
                  </a:cubicBezTo>
                  <a:cubicBezTo>
                    <a:pt x="16" y="34"/>
                    <a:pt x="1" y="64"/>
                    <a:pt x="1" y="9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42"/>
            <p:cNvSpPr/>
            <p:nvPr/>
          </p:nvSpPr>
          <p:spPr>
            <a:xfrm>
              <a:off x="2874025" y="2622925"/>
              <a:ext cx="130225" cy="70375"/>
            </a:xfrm>
            <a:custGeom>
              <a:rect b="b" l="l" r="r" t="t"/>
              <a:pathLst>
                <a:path extrusionOk="0" h="2815" w="5209">
                  <a:moveTo>
                    <a:pt x="2444" y="1"/>
                  </a:moveTo>
                  <a:cubicBezTo>
                    <a:pt x="2411" y="1"/>
                    <a:pt x="2381" y="16"/>
                    <a:pt x="2351" y="16"/>
                  </a:cubicBezTo>
                  <a:lnTo>
                    <a:pt x="2302" y="16"/>
                  </a:lnTo>
                  <a:cubicBezTo>
                    <a:pt x="2272" y="16"/>
                    <a:pt x="2258" y="16"/>
                    <a:pt x="2224" y="31"/>
                  </a:cubicBezTo>
                  <a:lnTo>
                    <a:pt x="2179" y="31"/>
                  </a:lnTo>
                  <a:cubicBezTo>
                    <a:pt x="2146" y="31"/>
                    <a:pt x="2131" y="46"/>
                    <a:pt x="2101" y="46"/>
                  </a:cubicBezTo>
                  <a:cubicBezTo>
                    <a:pt x="2086" y="46"/>
                    <a:pt x="2071" y="46"/>
                    <a:pt x="2037" y="64"/>
                  </a:cubicBezTo>
                  <a:cubicBezTo>
                    <a:pt x="2022" y="64"/>
                    <a:pt x="1993" y="64"/>
                    <a:pt x="1978" y="79"/>
                  </a:cubicBezTo>
                  <a:cubicBezTo>
                    <a:pt x="1959" y="79"/>
                    <a:pt x="1929" y="79"/>
                    <a:pt x="1914" y="94"/>
                  </a:cubicBezTo>
                  <a:cubicBezTo>
                    <a:pt x="1899" y="94"/>
                    <a:pt x="1866" y="94"/>
                    <a:pt x="1851" y="109"/>
                  </a:cubicBezTo>
                  <a:cubicBezTo>
                    <a:pt x="1836" y="109"/>
                    <a:pt x="1821" y="124"/>
                    <a:pt x="1791" y="124"/>
                  </a:cubicBezTo>
                  <a:cubicBezTo>
                    <a:pt x="1772" y="124"/>
                    <a:pt x="1758" y="139"/>
                    <a:pt x="1728" y="139"/>
                  </a:cubicBezTo>
                  <a:cubicBezTo>
                    <a:pt x="1713" y="158"/>
                    <a:pt x="1698" y="158"/>
                    <a:pt x="1679" y="173"/>
                  </a:cubicBezTo>
                  <a:cubicBezTo>
                    <a:pt x="1649" y="173"/>
                    <a:pt x="1634" y="173"/>
                    <a:pt x="1620" y="188"/>
                  </a:cubicBezTo>
                  <a:cubicBezTo>
                    <a:pt x="1605" y="188"/>
                    <a:pt x="1571" y="202"/>
                    <a:pt x="1556" y="217"/>
                  </a:cubicBezTo>
                  <a:cubicBezTo>
                    <a:pt x="1541" y="217"/>
                    <a:pt x="1526" y="217"/>
                    <a:pt x="1511" y="232"/>
                  </a:cubicBezTo>
                  <a:cubicBezTo>
                    <a:pt x="1478" y="251"/>
                    <a:pt x="1463" y="251"/>
                    <a:pt x="1448" y="266"/>
                  </a:cubicBezTo>
                  <a:cubicBezTo>
                    <a:pt x="1433" y="266"/>
                    <a:pt x="1418" y="281"/>
                    <a:pt x="1384" y="281"/>
                  </a:cubicBezTo>
                  <a:cubicBezTo>
                    <a:pt x="1370" y="296"/>
                    <a:pt x="1355" y="311"/>
                    <a:pt x="1340" y="311"/>
                  </a:cubicBezTo>
                  <a:cubicBezTo>
                    <a:pt x="1325" y="326"/>
                    <a:pt x="1291" y="344"/>
                    <a:pt x="1276" y="344"/>
                  </a:cubicBezTo>
                  <a:cubicBezTo>
                    <a:pt x="1261" y="359"/>
                    <a:pt x="1246" y="374"/>
                    <a:pt x="1231" y="374"/>
                  </a:cubicBezTo>
                  <a:cubicBezTo>
                    <a:pt x="1213" y="389"/>
                    <a:pt x="1198" y="404"/>
                    <a:pt x="1183" y="404"/>
                  </a:cubicBezTo>
                  <a:cubicBezTo>
                    <a:pt x="1153" y="419"/>
                    <a:pt x="1138" y="438"/>
                    <a:pt x="1120" y="452"/>
                  </a:cubicBezTo>
                  <a:cubicBezTo>
                    <a:pt x="1105" y="452"/>
                    <a:pt x="1090" y="467"/>
                    <a:pt x="1075" y="482"/>
                  </a:cubicBezTo>
                  <a:cubicBezTo>
                    <a:pt x="1060" y="482"/>
                    <a:pt x="1045" y="497"/>
                    <a:pt x="1026" y="512"/>
                  </a:cubicBezTo>
                  <a:cubicBezTo>
                    <a:pt x="1011" y="531"/>
                    <a:pt x="996" y="531"/>
                    <a:pt x="981" y="546"/>
                  </a:cubicBezTo>
                  <a:cubicBezTo>
                    <a:pt x="967" y="561"/>
                    <a:pt x="933" y="576"/>
                    <a:pt x="918" y="591"/>
                  </a:cubicBezTo>
                  <a:cubicBezTo>
                    <a:pt x="903" y="605"/>
                    <a:pt x="903" y="605"/>
                    <a:pt x="888" y="624"/>
                  </a:cubicBezTo>
                  <a:cubicBezTo>
                    <a:pt x="873" y="639"/>
                    <a:pt x="840" y="654"/>
                    <a:pt x="825" y="669"/>
                  </a:cubicBezTo>
                  <a:cubicBezTo>
                    <a:pt x="825" y="684"/>
                    <a:pt x="810" y="684"/>
                    <a:pt x="795" y="699"/>
                  </a:cubicBezTo>
                  <a:cubicBezTo>
                    <a:pt x="780" y="717"/>
                    <a:pt x="765" y="732"/>
                    <a:pt x="746" y="747"/>
                  </a:cubicBezTo>
                  <a:cubicBezTo>
                    <a:pt x="731" y="762"/>
                    <a:pt x="717" y="777"/>
                    <a:pt x="717" y="777"/>
                  </a:cubicBezTo>
                  <a:cubicBezTo>
                    <a:pt x="687" y="811"/>
                    <a:pt x="672" y="826"/>
                    <a:pt x="653" y="840"/>
                  </a:cubicBezTo>
                  <a:cubicBezTo>
                    <a:pt x="653" y="855"/>
                    <a:pt x="638" y="855"/>
                    <a:pt x="623" y="870"/>
                  </a:cubicBezTo>
                  <a:cubicBezTo>
                    <a:pt x="608" y="885"/>
                    <a:pt x="593" y="919"/>
                    <a:pt x="579" y="934"/>
                  </a:cubicBezTo>
                  <a:cubicBezTo>
                    <a:pt x="560" y="949"/>
                    <a:pt x="560" y="949"/>
                    <a:pt x="545" y="964"/>
                  </a:cubicBezTo>
                  <a:cubicBezTo>
                    <a:pt x="530" y="979"/>
                    <a:pt x="515" y="1012"/>
                    <a:pt x="500" y="1027"/>
                  </a:cubicBezTo>
                  <a:cubicBezTo>
                    <a:pt x="500" y="1042"/>
                    <a:pt x="485" y="1042"/>
                    <a:pt x="485" y="1057"/>
                  </a:cubicBezTo>
                  <a:cubicBezTo>
                    <a:pt x="467" y="1072"/>
                    <a:pt x="452" y="1105"/>
                    <a:pt x="437" y="1120"/>
                  </a:cubicBezTo>
                  <a:cubicBezTo>
                    <a:pt x="422" y="1135"/>
                    <a:pt x="422" y="1150"/>
                    <a:pt x="407" y="1150"/>
                  </a:cubicBezTo>
                  <a:cubicBezTo>
                    <a:pt x="392" y="1184"/>
                    <a:pt x="373" y="1199"/>
                    <a:pt x="358" y="1229"/>
                  </a:cubicBezTo>
                  <a:cubicBezTo>
                    <a:pt x="358" y="1229"/>
                    <a:pt x="343" y="1243"/>
                    <a:pt x="343" y="1258"/>
                  </a:cubicBezTo>
                  <a:cubicBezTo>
                    <a:pt x="329" y="1277"/>
                    <a:pt x="314" y="1307"/>
                    <a:pt x="299" y="1337"/>
                  </a:cubicBezTo>
                  <a:cubicBezTo>
                    <a:pt x="299" y="1337"/>
                    <a:pt x="299" y="1352"/>
                    <a:pt x="280" y="1352"/>
                  </a:cubicBezTo>
                  <a:cubicBezTo>
                    <a:pt x="265" y="1385"/>
                    <a:pt x="265" y="1415"/>
                    <a:pt x="250" y="1430"/>
                  </a:cubicBezTo>
                  <a:cubicBezTo>
                    <a:pt x="235" y="1445"/>
                    <a:pt x="235" y="1464"/>
                    <a:pt x="235" y="1464"/>
                  </a:cubicBezTo>
                  <a:cubicBezTo>
                    <a:pt x="220" y="1493"/>
                    <a:pt x="205" y="1523"/>
                    <a:pt x="187" y="1538"/>
                  </a:cubicBezTo>
                  <a:lnTo>
                    <a:pt x="187" y="1572"/>
                  </a:lnTo>
                  <a:cubicBezTo>
                    <a:pt x="172" y="1602"/>
                    <a:pt x="157" y="1631"/>
                    <a:pt x="157" y="1665"/>
                  </a:cubicBezTo>
                  <a:cubicBezTo>
                    <a:pt x="142" y="1665"/>
                    <a:pt x="142" y="1680"/>
                    <a:pt x="142" y="1680"/>
                  </a:cubicBezTo>
                  <a:cubicBezTo>
                    <a:pt x="127" y="1710"/>
                    <a:pt x="127" y="1743"/>
                    <a:pt x="112" y="1773"/>
                  </a:cubicBezTo>
                  <a:lnTo>
                    <a:pt x="112" y="1803"/>
                  </a:lnTo>
                  <a:cubicBezTo>
                    <a:pt x="93" y="1837"/>
                    <a:pt x="79" y="1867"/>
                    <a:pt x="79" y="1896"/>
                  </a:cubicBezTo>
                  <a:cubicBezTo>
                    <a:pt x="79" y="1896"/>
                    <a:pt x="79" y="1911"/>
                    <a:pt x="64" y="1911"/>
                  </a:cubicBezTo>
                  <a:cubicBezTo>
                    <a:pt x="64" y="1945"/>
                    <a:pt x="49" y="1975"/>
                    <a:pt x="49" y="2005"/>
                  </a:cubicBezTo>
                  <a:lnTo>
                    <a:pt x="49" y="2038"/>
                  </a:lnTo>
                  <a:cubicBezTo>
                    <a:pt x="34" y="2068"/>
                    <a:pt x="34" y="2098"/>
                    <a:pt x="19" y="2131"/>
                  </a:cubicBezTo>
                  <a:lnTo>
                    <a:pt x="19" y="2146"/>
                  </a:lnTo>
                  <a:cubicBezTo>
                    <a:pt x="19" y="2191"/>
                    <a:pt x="19" y="2225"/>
                    <a:pt x="0" y="2255"/>
                  </a:cubicBezTo>
                  <a:lnTo>
                    <a:pt x="0" y="2270"/>
                  </a:lnTo>
                  <a:lnTo>
                    <a:pt x="0" y="2378"/>
                  </a:lnTo>
                  <a:cubicBezTo>
                    <a:pt x="500" y="2378"/>
                    <a:pt x="1231" y="2210"/>
                    <a:pt x="1276" y="1292"/>
                  </a:cubicBezTo>
                  <a:cubicBezTo>
                    <a:pt x="1276" y="1292"/>
                    <a:pt x="1543" y="2331"/>
                    <a:pt x="3451" y="2331"/>
                  </a:cubicBezTo>
                  <a:cubicBezTo>
                    <a:pt x="3706" y="2331"/>
                    <a:pt x="3992" y="2312"/>
                    <a:pt x="4310" y="2270"/>
                  </a:cubicBezTo>
                  <a:cubicBezTo>
                    <a:pt x="4311" y="2269"/>
                    <a:pt x="4312" y="2269"/>
                    <a:pt x="4313" y="2269"/>
                  </a:cubicBezTo>
                  <a:cubicBezTo>
                    <a:pt x="4390" y="2269"/>
                    <a:pt x="4967" y="2679"/>
                    <a:pt x="5209" y="2814"/>
                  </a:cubicBezTo>
                  <a:lnTo>
                    <a:pt x="5209" y="2534"/>
                  </a:lnTo>
                  <a:cubicBezTo>
                    <a:pt x="5209" y="1150"/>
                    <a:pt x="4060" y="16"/>
                    <a:pt x="2612"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42"/>
            <p:cNvSpPr/>
            <p:nvPr/>
          </p:nvSpPr>
          <p:spPr>
            <a:xfrm>
              <a:off x="3006575" y="2728375"/>
              <a:ext cx="11300" cy="15850"/>
            </a:xfrm>
            <a:custGeom>
              <a:rect b="b" l="l" r="r" t="t"/>
              <a:pathLst>
                <a:path extrusionOk="0" h="634" w="452">
                  <a:moveTo>
                    <a:pt x="391" y="1"/>
                  </a:moveTo>
                  <a:cubicBezTo>
                    <a:pt x="372" y="1"/>
                    <a:pt x="352" y="8"/>
                    <a:pt x="343" y="25"/>
                  </a:cubicBezTo>
                  <a:lnTo>
                    <a:pt x="0" y="398"/>
                  </a:lnTo>
                  <a:lnTo>
                    <a:pt x="250" y="619"/>
                  </a:lnTo>
                  <a:cubicBezTo>
                    <a:pt x="265" y="633"/>
                    <a:pt x="280" y="633"/>
                    <a:pt x="295" y="633"/>
                  </a:cubicBezTo>
                  <a:cubicBezTo>
                    <a:pt x="314" y="633"/>
                    <a:pt x="329" y="633"/>
                    <a:pt x="343" y="619"/>
                  </a:cubicBezTo>
                  <a:cubicBezTo>
                    <a:pt x="358" y="585"/>
                    <a:pt x="358" y="555"/>
                    <a:pt x="343" y="525"/>
                  </a:cubicBezTo>
                  <a:lnTo>
                    <a:pt x="172" y="384"/>
                  </a:lnTo>
                  <a:lnTo>
                    <a:pt x="437" y="104"/>
                  </a:lnTo>
                  <a:cubicBezTo>
                    <a:pt x="452" y="74"/>
                    <a:pt x="452" y="44"/>
                    <a:pt x="422" y="10"/>
                  </a:cubicBezTo>
                  <a:cubicBezTo>
                    <a:pt x="416" y="4"/>
                    <a:pt x="404" y="1"/>
                    <a:pt x="391"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42"/>
            <p:cNvSpPr/>
            <p:nvPr/>
          </p:nvSpPr>
          <p:spPr>
            <a:xfrm>
              <a:off x="2860500" y="2727625"/>
              <a:ext cx="10825" cy="16225"/>
            </a:xfrm>
            <a:custGeom>
              <a:rect b="b" l="l" r="r" t="t"/>
              <a:pathLst>
                <a:path extrusionOk="0" h="649" w="433">
                  <a:moveTo>
                    <a:pt x="58" y="1"/>
                  </a:moveTo>
                  <a:cubicBezTo>
                    <a:pt x="43" y="1"/>
                    <a:pt x="27" y="4"/>
                    <a:pt x="15" y="11"/>
                  </a:cubicBezTo>
                  <a:cubicBezTo>
                    <a:pt x="0" y="40"/>
                    <a:pt x="0" y="74"/>
                    <a:pt x="15" y="104"/>
                  </a:cubicBezTo>
                  <a:lnTo>
                    <a:pt x="261" y="399"/>
                  </a:lnTo>
                  <a:lnTo>
                    <a:pt x="108" y="540"/>
                  </a:lnTo>
                  <a:cubicBezTo>
                    <a:pt x="75" y="555"/>
                    <a:pt x="75" y="600"/>
                    <a:pt x="93" y="615"/>
                  </a:cubicBezTo>
                  <a:cubicBezTo>
                    <a:pt x="108" y="634"/>
                    <a:pt x="123" y="649"/>
                    <a:pt x="138" y="649"/>
                  </a:cubicBezTo>
                  <a:cubicBezTo>
                    <a:pt x="153" y="649"/>
                    <a:pt x="168" y="634"/>
                    <a:pt x="187" y="634"/>
                  </a:cubicBezTo>
                  <a:lnTo>
                    <a:pt x="433" y="399"/>
                  </a:lnTo>
                  <a:lnTo>
                    <a:pt x="108" y="25"/>
                  </a:lnTo>
                  <a:cubicBezTo>
                    <a:pt x="100" y="8"/>
                    <a:pt x="79" y="1"/>
                    <a:pt x="58"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42"/>
            <p:cNvSpPr/>
            <p:nvPr/>
          </p:nvSpPr>
          <p:spPr>
            <a:xfrm>
              <a:off x="2891550" y="2690825"/>
              <a:ext cx="32675" cy="16175"/>
            </a:xfrm>
            <a:custGeom>
              <a:rect b="b" l="l" r="r" t="t"/>
              <a:pathLst>
                <a:path extrusionOk="0" h="647" w="1307">
                  <a:moveTo>
                    <a:pt x="829" y="1"/>
                  </a:moveTo>
                  <a:cubicBezTo>
                    <a:pt x="751" y="1"/>
                    <a:pt x="666" y="11"/>
                    <a:pt x="575" y="35"/>
                  </a:cubicBezTo>
                  <a:cubicBezTo>
                    <a:pt x="295" y="113"/>
                    <a:pt x="109" y="285"/>
                    <a:pt x="64" y="427"/>
                  </a:cubicBezTo>
                  <a:cubicBezTo>
                    <a:pt x="1" y="550"/>
                    <a:pt x="64" y="643"/>
                    <a:pt x="139" y="643"/>
                  </a:cubicBezTo>
                  <a:cubicBezTo>
                    <a:pt x="156" y="646"/>
                    <a:pt x="173" y="647"/>
                    <a:pt x="190" y="647"/>
                  </a:cubicBezTo>
                  <a:cubicBezTo>
                    <a:pt x="266" y="647"/>
                    <a:pt x="342" y="622"/>
                    <a:pt x="419" y="595"/>
                  </a:cubicBezTo>
                  <a:cubicBezTo>
                    <a:pt x="512" y="565"/>
                    <a:pt x="605" y="535"/>
                    <a:pt x="698" y="501"/>
                  </a:cubicBezTo>
                  <a:cubicBezTo>
                    <a:pt x="777" y="486"/>
                    <a:pt x="870" y="456"/>
                    <a:pt x="978" y="442"/>
                  </a:cubicBezTo>
                  <a:cubicBezTo>
                    <a:pt x="1071" y="408"/>
                    <a:pt x="1165" y="393"/>
                    <a:pt x="1243" y="348"/>
                  </a:cubicBezTo>
                  <a:cubicBezTo>
                    <a:pt x="1307" y="285"/>
                    <a:pt x="1307" y="192"/>
                    <a:pt x="1198" y="98"/>
                  </a:cubicBezTo>
                  <a:cubicBezTo>
                    <a:pt x="1125" y="45"/>
                    <a:pt x="994" y="1"/>
                    <a:pt x="829"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42"/>
            <p:cNvSpPr/>
            <p:nvPr/>
          </p:nvSpPr>
          <p:spPr>
            <a:xfrm>
              <a:off x="2891175" y="2716225"/>
              <a:ext cx="40050" cy="23325"/>
            </a:xfrm>
            <a:custGeom>
              <a:rect b="b" l="l" r="r" t="t"/>
              <a:pathLst>
                <a:path extrusionOk="0" h="933" w="1602">
                  <a:moveTo>
                    <a:pt x="639" y="0"/>
                  </a:moveTo>
                  <a:cubicBezTo>
                    <a:pt x="172" y="79"/>
                    <a:pt x="45" y="437"/>
                    <a:pt x="16" y="668"/>
                  </a:cubicBezTo>
                  <a:cubicBezTo>
                    <a:pt x="16" y="683"/>
                    <a:pt x="1" y="717"/>
                    <a:pt x="1" y="731"/>
                  </a:cubicBezTo>
                  <a:cubicBezTo>
                    <a:pt x="1" y="825"/>
                    <a:pt x="60" y="903"/>
                    <a:pt x="154" y="903"/>
                  </a:cubicBezTo>
                  <a:cubicBezTo>
                    <a:pt x="266" y="918"/>
                    <a:pt x="434" y="933"/>
                    <a:pt x="620" y="933"/>
                  </a:cubicBezTo>
                  <a:cubicBezTo>
                    <a:pt x="512" y="855"/>
                    <a:pt x="452" y="731"/>
                    <a:pt x="452" y="590"/>
                  </a:cubicBezTo>
                  <a:cubicBezTo>
                    <a:pt x="452" y="351"/>
                    <a:pt x="669" y="137"/>
                    <a:pt x="936" y="137"/>
                  </a:cubicBezTo>
                  <a:cubicBezTo>
                    <a:pt x="945" y="137"/>
                    <a:pt x="954" y="138"/>
                    <a:pt x="963" y="138"/>
                  </a:cubicBezTo>
                  <a:cubicBezTo>
                    <a:pt x="1228" y="138"/>
                    <a:pt x="1460" y="343"/>
                    <a:pt x="1460" y="590"/>
                  </a:cubicBezTo>
                  <a:cubicBezTo>
                    <a:pt x="1460" y="698"/>
                    <a:pt x="1415" y="810"/>
                    <a:pt x="1351" y="884"/>
                  </a:cubicBezTo>
                  <a:cubicBezTo>
                    <a:pt x="1523" y="840"/>
                    <a:pt x="1601" y="638"/>
                    <a:pt x="1508" y="496"/>
                  </a:cubicBezTo>
                  <a:cubicBezTo>
                    <a:pt x="1385" y="295"/>
                    <a:pt x="1165" y="45"/>
                    <a:pt x="85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42"/>
            <p:cNvSpPr/>
            <p:nvPr/>
          </p:nvSpPr>
          <p:spPr>
            <a:xfrm>
              <a:off x="2902475" y="2719650"/>
              <a:ext cx="25200" cy="20050"/>
            </a:xfrm>
            <a:custGeom>
              <a:rect b="b" l="l" r="r" t="t"/>
              <a:pathLst>
                <a:path extrusionOk="0" h="802" w="1008">
                  <a:moveTo>
                    <a:pt x="484" y="0"/>
                  </a:moveTo>
                  <a:cubicBezTo>
                    <a:pt x="217" y="0"/>
                    <a:pt x="0" y="214"/>
                    <a:pt x="0" y="453"/>
                  </a:cubicBezTo>
                  <a:cubicBezTo>
                    <a:pt x="0" y="594"/>
                    <a:pt x="60" y="718"/>
                    <a:pt x="168" y="796"/>
                  </a:cubicBezTo>
                  <a:cubicBezTo>
                    <a:pt x="222" y="800"/>
                    <a:pt x="278" y="801"/>
                    <a:pt x="335" y="801"/>
                  </a:cubicBezTo>
                  <a:cubicBezTo>
                    <a:pt x="510" y="801"/>
                    <a:pt x="696" y="784"/>
                    <a:pt x="884" y="747"/>
                  </a:cubicBezTo>
                  <a:lnTo>
                    <a:pt x="899" y="747"/>
                  </a:lnTo>
                  <a:cubicBezTo>
                    <a:pt x="963" y="673"/>
                    <a:pt x="1008" y="561"/>
                    <a:pt x="1008" y="453"/>
                  </a:cubicBezTo>
                  <a:cubicBezTo>
                    <a:pt x="1008" y="206"/>
                    <a:pt x="776" y="1"/>
                    <a:pt x="511" y="1"/>
                  </a:cubicBezTo>
                  <a:cubicBezTo>
                    <a:pt x="502" y="1"/>
                    <a:pt x="493" y="0"/>
                    <a:pt x="484" y="0"/>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42"/>
            <p:cNvSpPr/>
            <p:nvPr/>
          </p:nvSpPr>
          <p:spPr>
            <a:xfrm>
              <a:off x="2948650" y="2716425"/>
              <a:ext cx="40125" cy="23500"/>
            </a:xfrm>
            <a:custGeom>
              <a:rect b="b" l="l" r="r" t="t"/>
              <a:pathLst>
                <a:path extrusionOk="0" h="940" w="1605">
                  <a:moveTo>
                    <a:pt x="889" y="0"/>
                  </a:moveTo>
                  <a:cubicBezTo>
                    <a:pt x="838" y="0"/>
                    <a:pt x="789" y="7"/>
                    <a:pt x="746" y="7"/>
                  </a:cubicBezTo>
                  <a:cubicBezTo>
                    <a:pt x="437" y="56"/>
                    <a:pt x="220" y="287"/>
                    <a:pt x="93" y="503"/>
                  </a:cubicBezTo>
                  <a:cubicBezTo>
                    <a:pt x="0" y="645"/>
                    <a:pt x="93" y="847"/>
                    <a:pt x="265" y="876"/>
                  </a:cubicBezTo>
                  <a:cubicBezTo>
                    <a:pt x="392" y="910"/>
                    <a:pt x="515" y="925"/>
                    <a:pt x="638" y="940"/>
                  </a:cubicBezTo>
                  <a:cubicBezTo>
                    <a:pt x="545" y="847"/>
                    <a:pt x="485" y="738"/>
                    <a:pt x="485" y="597"/>
                  </a:cubicBezTo>
                  <a:cubicBezTo>
                    <a:pt x="485" y="350"/>
                    <a:pt x="702" y="130"/>
                    <a:pt x="981" y="130"/>
                  </a:cubicBezTo>
                  <a:cubicBezTo>
                    <a:pt x="1261" y="130"/>
                    <a:pt x="1493" y="335"/>
                    <a:pt x="1493" y="597"/>
                  </a:cubicBezTo>
                  <a:cubicBezTo>
                    <a:pt x="1493" y="723"/>
                    <a:pt x="1433" y="832"/>
                    <a:pt x="1340" y="925"/>
                  </a:cubicBezTo>
                  <a:cubicBezTo>
                    <a:pt x="1384" y="925"/>
                    <a:pt x="1418" y="910"/>
                    <a:pt x="1448" y="910"/>
                  </a:cubicBezTo>
                  <a:cubicBezTo>
                    <a:pt x="1541" y="895"/>
                    <a:pt x="1605" y="817"/>
                    <a:pt x="1605" y="738"/>
                  </a:cubicBezTo>
                  <a:cubicBezTo>
                    <a:pt x="1605" y="709"/>
                    <a:pt x="1605" y="690"/>
                    <a:pt x="1586" y="660"/>
                  </a:cubicBezTo>
                  <a:cubicBezTo>
                    <a:pt x="1556" y="429"/>
                    <a:pt x="1433" y="85"/>
                    <a:pt x="967" y="7"/>
                  </a:cubicBezTo>
                  <a:cubicBezTo>
                    <a:pt x="940" y="2"/>
                    <a:pt x="914" y="0"/>
                    <a:pt x="889"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42"/>
            <p:cNvSpPr/>
            <p:nvPr/>
          </p:nvSpPr>
          <p:spPr>
            <a:xfrm>
              <a:off x="2960775" y="2719675"/>
              <a:ext cx="25200" cy="20425"/>
            </a:xfrm>
            <a:custGeom>
              <a:rect b="b" l="l" r="r" t="t"/>
              <a:pathLst>
                <a:path extrusionOk="0" h="817" w="1008">
                  <a:moveTo>
                    <a:pt x="496" y="0"/>
                  </a:moveTo>
                  <a:cubicBezTo>
                    <a:pt x="217" y="0"/>
                    <a:pt x="0" y="220"/>
                    <a:pt x="0" y="467"/>
                  </a:cubicBezTo>
                  <a:cubicBezTo>
                    <a:pt x="0" y="608"/>
                    <a:pt x="60" y="717"/>
                    <a:pt x="153" y="810"/>
                  </a:cubicBezTo>
                  <a:cubicBezTo>
                    <a:pt x="235" y="814"/>
                    <a:pt x="315" y="816"/>
                    <a:pt x="390" y="816"/>
                  </a:cubicBezTo>
                  <a:cubicBezTo>
                    <a:pt x="573" y="816"/>
                    <a:pt x="733" y="805"/>
                    <a:pt x="855" y="795"/>
                  </a:cubicBezTo>
                  <a:cubicBezTo>
                    <a:pt x="948" y="702"/>
                    <a:pt x="1008" y="593"/>
                    <a:pt x="1008" y="467"/>
                  </a:cubicBezTo>
                  <a:cubicBezTo>
                    <a:pt x="1008" y="205"/>
                    <a:pt x="776" y="0"/>
                    <a:pt x="496" y="0"/>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42"/>
            <p:cNvSpPr/>
            <p:nvPr/>
          </p:nvSpPr>
          <p:spPr>
            <a:xfrm>
              <a:off x="2940150" y="2703800"/>
              <a:ext cx="3100" cy="38475"/>
            </a:xfrm>
            <a:custGeom>
              <a:rect b="b" l="l" r="r" t="t"/>
              <a:pathLst>
                <a:path extrusionOk="0" h="1539" w="124">
                  <a:moveTo>
                    <a:pt x="60" y="1"/>
                  </a:moveTo>
                  <a:cubicBezTo>
                    <a:pt x="16" y="1"/>
                    <a:pt x="1" y="31"/>
                    <a:pt x="1" y="61"/>
                  </a:cubicBezTo>
                  <a:lnTo>
                    <a:pt x="1" y="1475"/>
                  </a:lnTo>
                  <a:cubicBezTo>
                    <a:pt x="1" y="1508"/>
                    <a:pt x="16" y="1538"/>
                    <a:pt x="60" y="1538"/>
                  </a:cubicBezTo>
                  <a:cubicBezTo>
                    <a:pt x="94" y="1538"/>
                    <a:pt x="124" y="1508"/>
                    <a:pt x="124" y="1475"/>
                  </a:cubicBezTo>
                  <a:lnTo>
                    <a:pt x="124" y="61"/>
                  </a:lnTo>
                  <a:cubicBezTo>
                    <a:pt x="124" y="31"/>
                    <a:pt x="94" y="1"/>
                    <a:pt x="60"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42"/>
            <p:cNvSpPr/>
            <p:nvPr/>
          </p:nvSpPr>
          <p:spPr>
            <a:xfrm>
              <a:off x="2953775" y="2704175"/>
              <a:ext cx="33425" cy="12500"/>
            </a:xfrm>
            <a:custGeom>
              <a:rect b="b" l="l" r="r" t="t"/>
              <a:pathLst>
                <a:path extrusionOk="0" h="500" w="1337">
                  <a:moveTo>
                    <a:pt x="653" y="1"/>
                  </a:moveTo>
                  <a:cubicBezTo>
                    <a:pt x="373" y="1"/>
                    <a:pt x="153" y="124"/>
                    <a:pt x="94" y="232"/>
                  </a:cubicBezTo>
                  <a:cubicBezTo>
                    <a:pt x="0" y="359"/>
                    <a:pt x="30" y="452"/>
                    <a:pt x="109" y="482"/>
                  </a:cubicBezTo>
                  <a:cubicBezTo>
                    <a:pt x="142" y="495"/>
                    <a:pt x="180" y="499"/>
                    <a:pt x="221" y="499"/>
                  </a:cubicBezTo>
                  <a:cubicBezTo>
                    <a:pt x="276" y="499"/>
                    <a:pt x="335" y="491"/>
                    <a:pt x="388" y="482"/>
                  </a:cubicBezTo>
                  <a:lnTo>
                    <a:pt x="668" y="482"/>
                  </a:lnTo>
                  <a:cubicBezTo>
                    <a:pt x="715" y="475"/>
                    <a:pt x="762" y="471"/>
                    <a:pt x="810" y="471"/>
                  </a:cubicBezTo>
                  <a:cubicBezTo>
                    <a:pt x="859" y="471"/>
                    <a:pt x="909" y="475"/>
                    <a:pt x="963" y="482"/>
                  </a:cubicBezTo>
                  <a:cubicBezTo>
                    <a:pt x="1056" y="482"/>
                    <a:pt x="1164" y="482"/>
                    <a:pt x="1228" y="452"/>
                  </a:cubicBezTo>
                  <a:cubicBezTo>
                    <a:pt x="1306" y="419"/>
                    <a:pt x="1336" y="325"/>
                    <a:pt x="1243" y="217"/>
                  </a:cubicBezTo>
                  <a:cubicBezTo>
                    <a:pt x="1164" y="109"/>
                    <a:pt x="948" y="1"/>
                    <a:pt x="653"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42"/>
            <p:cNvSpPr/>
            <p:nvPr/>
          </p:nvSpPr>
          <p:spPr>
            <a:xfrm>
              <a:off x="2861600" y="2695600"/>
              <a:ext cx="151250" cy="20275"/>
            </a:xfrm>
            <a:custGeom>
              <a:rect b="b" l="l" r="r" t="t"/>
              <a:pathLst>
                <a:path extrusionOk="0" h="811" w="6050">
                  <a:moveTo>
                    <a:pt x="1" y="1"/>
                  </a:moveTo>
                  <a:lnTo>
                    <a:pt x="1" y="810"/>
                  </a:lnTo>
                  <a:lnTo>
                    <a:pt x="6049" y="810"/>
                  </a:lnTo>
                  <a:lnTo>
                    <a:pt x="6049" y="1"/>
                  </a:lnTo>
                  <a:close/>
                </a:path>
              </a:pathLst>
            </a:custGeom>
            <a:solidFill>
              <a:srgbClr val="70AE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42"/>
            <p:cNvSpPr/>
            <p:nvPr/>
          </p:nvSpPr>
          <p:spPr>
            <a:xfrm>
              <a:off x="2861600" y="2695600"/>
              <a:ext cx="150875" cy="53300"/>
            </a:xfrm>
            <a:custGeom>
              <a:rect b="b" l="l" r="r" t="t"/>
              <a:pathLst>
                <a:path extrusionOk="0" h="2132" w="6035">
                  <a:moveTo>
                    <a:pt x="4370" y="344"/>
                  </a:moveTo>
                  <a:cubicBezTo>
                    <a:pt x="4635" y="344"/>
                    <a:pt x="4851" y="452"/>
                    <a:pt x="4930" y="560"/>
                  </a:cubicBezTo>
                  <a:cubicBezTo>
                    <a:pt x="5023" y="668"/>
                    <a:pt x="4993" y="762"/>
                    <a:pt x="4915" y="795"/>
                  </a:cubicBezTo>
                  <a:cubicBezTo>
                    <a:pt x="4866" y="825"/>
                    <a:pt x="4807" y="825"/>
                    <a:pt x="4743" y="825"/>
                  </a:cubicBezTo>
                  <a:lnTo>
                    <a:pt x="4650" y="825"/>
                  </a:lnTo>
                  <a:cubicBezTo>
                    <a:pt x="4572" y="825"/>
                    <a:pt x="4508" y="810"/>
                    <a:pt x="4434" y="810"/>
                  </a:cubicBezTo>
                  <a:cubicBezTo>
                    <a:pt x="4415" y="810"/>
                    <a:pt x="4385" y="810"/>
                    <a:pt x="4355" y="825"/>
                  </a:cubicBezTo>
                  <a:lnTo>
                    <a:pt x="4075" y="825"/>
                  </a:lnTo>
                  <a:cubicBezTo>
                    <a:pt x="4027" y="840"/>
                    <a:pt x="3982" y="840"/>
                    <a:pt x="3934" y="840"/>
                  </a:cubicBezTo>
                  <a:cubicBezTo>
                    <a:pt x="3889" y="840"/>
                    <a:pt x="3840" y="840"/>
                    <a:pt x="3796" y="825"/>
                  </a:cubicBezTo>
                  <a:cubicBezTo>
                    <a:pt x="3717" y="795"/>
                    <a:pt x="3687" y="702"/>
                    <a:pt x="3781" y="575"/>
                  </a:cubicBezTo>
                  <a:cubicBezTo>
                    <a:pt x="3840" y="467"/>
                    <a:pt x="4060" y="344"/>
                    <a:pt x="4340" y="344"/>
                  </a:cubicBezTo>
                  <a:close/>
                  <a:moveTo>
                    <a:pt x="2038" y="825"/>
                  </a:moveTo>
                  <a:cubicBezTo>
                    <a:pt x="2348" y="870"/>
                    <a:pt x="2568" y="1120"/>
                    <a:pt x="2691" y="1321"/>
                  </a:cubicBezTo>
                  <a:cubicBezTo>
                    <a:pt x="2784" y="1463"/>
                    <a:pt x="2706" y="1665"/>
                    <a:pt x="2534" y="1709"/>
                  </a:cubicBezTo>
                  <a:lnTo>
                    <a:pt x="2519" y="1709"/>
                  </a:lnTo>
                  <a:cubicBezTo>
                    <a:pt x="2303" y="1743"/>
                    <a:pt x="2068" y="1758"/>
                    <a:pt x="1867" y="1758"/>
                  </a:cubicBezTo>
                  <a:lnTo>
                    <a:pt x="1803" y="1758"/>
                  </a:lnTo>
                  <a:cubicBezTo>
                    <a:pt x="1617" y="1758"/>
                    <a:pt x="1449" y="1743"/>
                    <a:pt x="1337" y="1728"/>
                  </a:cubicBezTo>
                  <a:cubicBezTo>
                    <a:pt x="1243" y="1728"/>
                    <a:pt x="1184" y="1650"/>
                    <a:pt x="1184" y="1556"/>
                  </a:cubicBezTo>
                  <a:cubicBezTo>
                    <a:pt x="1184" y="1542"/>
                    <a:pt x="1199" y="1508"/>
                    <a:pt x="1199" y="1493"/>
                  </a:cubicBezTo>
                  <a:cubicBezTo>
                    <a:pt x="1228" y="1262"/>
                    <a:pt x="1355" y="904"/>
                    <a:pt x="1822" y="825"/>
                  </a:cubicBezTo>
                  <a:close/>
                  <a:moveTo>
                    <a:pt x="4449" y="840"/>
                  </a:moveTo>
                  <a:cubicBezTo>
                    <a:pt x="4915" y="918"/>
                    <a:pt x="5038" y="1262"/>
                    <a:pt x="5068" y="1493"/>
                  </a:cubicBezTo>
                  <a:cubicBezTo>
                    <a:pt x="5087" y="1523"/>
                    <a:pt x="5087" y="1542"/>
                    <a:pt x="5087" y="1571"/>
                  </a:cubicBezTo>
                  <a:cubicBezTo>
                    <a:pt x="5087" y="1650"/>
                    <a:pt x="5023" y="1728"/>
                    <a:pt x="4930" y="1743"/>
                  </a:cubicBezTo>
                  <a:cubicBezTo>
                    <a:pt x="4900" y="1743"/>
                    <a:pt x="4866" y="1758"/>
                    <a:pt x="4822" y="1758"/>
                  </a:cubicBezTo>
                  <a:cubicBezTo>
                    <a:pt x="4713" y="1773"/>
                    <a:pt x="4572" y="1773"/>
                    <a:pt x="4400" y="1773"/>
                  </a:cubicBezTo>
                  <a:lnTo>
                    <a:pt x="4120" y="1773"/>
                  </a:lnTo>
                  <a:cubicBezTo>
                    <a:pt x="3997" y="1758"/>
                    <a:pt x="3874" y="1743"/>
                    <a:pt x="3747" y="1709"/>
                  </a:cubicBezTo>
                  <a:cubicBezTo>
                    <a:pt x="3575" y="1680"/>
                    <a:pt x="3482" y="1478"/>
                    <a:pt x="3575" y="1336"/>
                  </a:cubicBezTo>
                  <a:cubicBezTo>
                    <a:pt x="3702" y="1120"/>
                    <a:pt x="3919" y="889"/>
                    <a:pt x="4228" y="840"/>
                  </a:cubicBezTo>
                  <a:close/>
                  <a:moveTo>
                    <a:pt x="1" y="1415"/>
                  </a:moveTo>
                  <a:lnTo>
                    <a:pt x="1" y="1616"/>
                  </a:lnTo>
                  <a:cubicBezTo>
                    <a:pt x="1" y="1695"/>
                    <a:pt x="16" y="1758"/>
                    <a:pt x="49" y="1821"/>
                  </a:cubicBezTo>
                  <a:lnTo>
                    <a:pt x="64" y="1821"/>
                  </a:lnTo>
                  <a:lnTo>
                    <a:pt x="217" y="1680"/>
                  </a:lnTo>
                  <a:lnTo>
                    <a:pt x="1" y="1415"/>
                  </a:lnTo>
                  <a:close/>
                  <a:moveTo>
                    <a:pt x="482" y="1"/>
                  </a:moveTo>
                  <a:lnTo>
                    <a:pt x="482" y="717"/>
                  </a:lnTo>
                  <a:lnTo>
                    <a:pt x="389" y="717"/>
                  </a:lnTo>
                  <a:cubicBezTo>
                    <a:pt x="251" y="717"/>
                    <a:pt x="124" y="747"/>
                    <a:pt x="1" y="810"/>
                  </a:cubicBezTo>
                  <a:lnTo>
                    <a:pt x="1" y="1277"/>
                  </a:lnTo>
                  <a:lnTo>
                    <a:pt x="16" y="1277"/>
                  </a:lnTo>
                  <a:cubicBezTo>
                    <a:pt x="31" y="1277"/>
                    <a:pt x="49" y="1292"/>
                    <a:pt x="64" y="1306"/>
                  </a:cubicBezTo>
                  <a:lnTo>
                    <a:pt x="389" y="1680"/>
                  </a:lnTo>
                  <a:lnTo>
                    <a:pt x="143" y="1915"/>
                  </a:lnTo>
                  <a:lnTo>
                    <a:pt x="124" y="1915"/>
                  </a:lnTo>
                  <a:cubicBezTo>
                    <a:pt x="236" y="2038"/>
                    <a:pt x="389" y="2116"/>
                    <a:pt x="576" y="2116"/>
                  </a:cubicBezTo>
                  <a:lnTo>
                    <a:pt x="2023" y="2116"/>
                  </a:lnTo>
                  <a:cubicBezTo>
                    <a:pt x="2475" y="2116"/>
                    <a:pt x="2848" y="1803"/>
                    <a:pt x="2848" y="1415"/>
                  </a:cubicBezTo>
                  <a:cubicBezTo>
                    <a:pt x="2848" y="1336"/>
                    <a:pt x="2908" y="1277"/>
                    <a:pt x="3001" y="1277"/>
                  </a:cubicBezTo>
                  <a:lnTo>
                    <a:pt x="3143" y="1277"/>
                  </a:lnTo>
                  <a:lnTo>
                    <a:pt x="3143" y="389"/>
                  </a:lnTo>
                  <a:cubicBezTo>
                    <a:pt x="3143" y="359"/>
                    <a:pt x="3158" y="329"/>
                    <a:pt x="3202" y="329"/>
                  </a:cubicBezTo>
                  <a:cubicBezTo>
                    <a:pt x="3236" y="329"/>
                    <a:pt x="3266" y="359"/>
                    <a:pt x="3266" y="389"/>
                  </a:cubicBezTo>
                  <a:lnTo>
                    <a:pt x="3266" y="1292"/>
                  </a:lnTo>
                  <a:cubicBezTo>
                    <a:pt x="3329" y="1306"/>
                    <a:pt x="3374" y="1355"/>
                    <a:pt x="3374" y="1415"/>
                  </a:cubicBezTo>
                  <a:cubicBezTo>
                    <a:pt x="3374" y="1586"/>
                    <a:pt x="3437" y="1743"/>
                    <a:pt x="3560" y="1866"/>
                  </a:cubicBezTo>
                  <a:cubicBezTo>
                    <a:pt x="3654" y="1896"/>
                    <a:pt x="3762" y="1930"/>
                    <a:pt x="3855" y="1974"/>
                  </a:cubicBezTo>
                  <a:cubicBezTo>
                    <a:pt x="3982" y="2038"/>
                    <a:pt x="4105" y="2083"/>
                    <a:pt x="4247" y="2131"/>
                  </a:cubicBezTo>
                  <a:lnTo>
                    <a:pt x="5240" y="2131"/>
                  </a:lnTo>
                  <a:cubicBezTo>
                    <a:pt x="5519" y="2131"/>
                    <a:pt x="5769" y="2008"/>
                    <a:pt x="5907" y="1803"/>
                  </a:cubicBezTo>
                  <a:lnTo>
                    <a:pt x="5799" y="1709"/>
                  </a:lnTo>
                  <a:lnTo>
                    <a:pt x="6019" y="1478"/>
                  </a:lnTo>
                  <a:lnTo>
                    <a:pt x="6034" y="762"/>
                  </a:lnTo>
                  <a:cubicBezTo>
                    <a:pt x="5986" y="762"/>
                    <a:pt x="5956" y="747"/>
                    <a:pt x="5907" y="747"/>
                  </a:cubicBezTo>
                  <a:lnTo>
                    <a:pt x="5691" y="747"/>
                  </a:lnTo>
                  <a:lnTo>
                    <a:pt x="5706" y="1"/>
                  </a:lnTo>
                  <a:lnTo>
                    <a:pt x="2475" y="1"/>
                  </a:lnTo>
                  <a:cubicBezTo>
                    <a:pt x="2505" y="64"/>
                    <a:pt x="2475" y="109"/>
                    <a:pt x="2441" y="157"/>
                  </a:cubicBezTo>
                  <a:cubicBezTo>
                    <a:pt x="2363" y="202"/>
                    <a:pt x="2269" y="217"/>
                    <a:pt x="2176" y="251"/>
                  </a:cubicBezTo>
                  <a:cubicBezTo>
                    <a:pt x="2068" y="265"/>
                    <a:pt x="1975" y="295"/>
                    <a:pt x="1896" y="310"/>
                  </a:cubicBezTo>
                  <a:cubicBezTo>
                    <a:pt x="1803" y="344"/>
                    <a:pt x="1710" y="374"/>
                    <a:pt x="1617" y="404"/>
                  </a:cubicBezTo>
                  <a:cubicBezTo>
                    <a:pt x="1542" y="422"/>
                    <a:pt x="1449" y="452"/>
                    <a:pt x="1370" y="452"/>
                  </a:cubicBezTo>
                  <a:lnTo>
                    <a:pt x="1337" y="452"/>
                  </a:lnTo>
                  <a:cubicBezTo>
                    <a:pt x="1262" y="452"/>
                    <a:pt x="1199" y="359"/>
                    <a:pt x="1262" y="236"/>
                  </a:cubicBezTo>
                  <a:cubicBezTo>
                    <a:pt x="1292" y="157"/>
                    <a:pt x="1355" y="79"/>
                    <a:pt x="1449" y="1"/>
                  </a:cubicBezTo>
                  <a:close/>
                </a:path>
              </a:pathLst>
            </a:custGeom>
            <a:solidFill>
              <a:srgbClr val="D2CE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42"/>
            <p:cNvSpPr/>
            <p:nvPr/>
          </p:nvSpPr>
          <p:spPr>
            <a:xfrm>
              <a:off x="2950600" y="2742250"/>
              <a:ext cx="17200" cy="6650"/>
            </a:xfrm>
            <a:custGeom>
              <a:rect b="b" l="l" r="r" t="t"/>
              <a:pathLst>
                <a:path extrusionOk="0" h="266" w="688">
                  <a:moveTo>
                    <a:pt x="0" y="0"/>
                  </a:moveTo>
                  <a:cubicBezTo>
                    <a:pt x="157" y="172"/>
                    <a:pt x="389" y="265"/>
                    <a:pt x="639" y="265"/>
                  </a:cubicBezTo>
                  <a:lnTo>
                    <a:pt x="687" y="265"/>
                  </a:lnTo>
                  <a:cubicBezTo>
                    <a:pt x="545" y="217"/>
                    <a:pt x="422" y="172"/>
                    <a:pt x="295" y="108"/>
                  </a:cubicBezTo>
                  <a:cubicBezTo>
                    <a:pt x="202" y="64"/>
                    <a:pt x="94" y="30"/>
                    <a:pt x="0"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42"/>
            <p:cNvSpPr/>
            <p:nvPr/>
          </p:nvSpPr>
          <p:spPr>
            <a:xfrm>
              <a:off x="3006575" y="2732550"/>
              <a:ext cx="5525" cy="8125"/>
            </a:xfrm>
            <a:custGeom>
              <a:rect b="b" l="l" r="r" t="t"/>
              <a:pathLst>
                <a:path extrusionOk="0" h="325" w="221">
                  <a:moveTo>
                    <a:pt x="220" y="0"/>
                  </a:moveTo>
                  <a:lnTo>
                    <a:pt x="0" y="231"/>
                  </a:lnTo>
                  <a:lnTo>
                    <a:pt x="108" y="325"/>
                  </a:lnTo>
                  <a:cubicBezTo>
                    <a:pt x="172" y="231"/>
                    <a:pt x="202" y="123"/>
                    <a:pt x="220" y="15"/>
                  </a:cubicBezTo>
                  <a:lnTo>
                    <a:pt x="220" y="0"/>
                  </a:ln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42"/>
            <p:cNvSpPr/>
            <p:nvPr/>
          </p:nvSpPr>
          <p:spPr>
            <a:xfrm>
              <a:off x="2861600" y="2727500"/>
              <a:ext cx="9725" cy="15975"/>
            </a:xfrm>
            <a:custGeom>
              <a:rect b="b" l="l" r="r" t="t"/>
              <a:pathLst>
                <a:path extrusionOk="0" h="639" w="389">
                  <a:moveTo>
                    <a:pt x="1" y="1"/>
                  </a:moveTo>
                  <a:lnTo>
                    <a:pt x="1" y="139"/>
                  </a:lnTo>
                  <a:lnTo>
                    <a:pt x="217" y="404"/>
                  </a:lnTo>
                  <a:lnTo>
                    <a:pt x="64" y="545"/>
                  </a:lnTo>
                  <a:lnTo>
                    <a:pt x="49" y="545"/>
                  </a:lnTo>
                  <a:cubicBezTo>
                    <a:pt x="64" y="575"/>
                    <a:pt x="94" y="605"/>
                    <a:pt x="124" y="639"/>
                  </a:cubicBezTo>
                  <a:lnTo>
                    <a:pt x="143" y="639"/>
                  </a:lnTo>
                  <a:lnTo>
                    <a:pt x="389" y="404"/>
                  </a:lnTo>
                  <a:lnTo>
                    <a:pt x="64" y="30"/>
                  </a:lnTo>
                  <a:cubicBezTo>
                    <a:pt x="49" y="16"/>
                    <a:pt x="31" y="1"/>
                    <a:pt x="16" y="1"/>
                  </a:cubicBez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42"/>
            <p:cNvSpPr/>
            <p:nvPr/>
          </p:nvSpPr>
          <p:spPr>
            <a:xfrm>
              <a:off x="2891550" y="2695600"/>
              <a:ext cx="32675" cy="11325"/>
            </a:xfrm>
            <a:custGeom>
              <a:rect b="b" l="l" r="r" t="t"/>
              <a:pathLst>
                <a:path extrusionOk="0" h="453" w="1307">
                  <a:moveTo>
                    <a:pt x="251" y="1"/>
                  </a:moveTo>
                  <a:cubicBezTo>
                    <a:pt x="157" y="79"/>
                    <a:pt x="94" y="157"/>
                    <a:pt x="64" y="236"/>
                  </a:cubicBezTo>
                  <a:cubicBezTo>
                    <a:pt x="1" y="359"/>
                    <a:pt x="64" y="452"/>
                    <a:pt x="139" y="452"/>
                  </a:cubicBezTo>
                  <a:lnTo>
                    <a:pt x="172" y="452"/>
                  </a:lnTo>
                  <a:cubicBezTo>
                    <a:pt x="251" y="452"/>
                    <a:pt x="344" y="422"/>
                    <a:pt x="419" y="404"/>
                  </a:cubicBezTo>
                  <a:cubicBezTo>
                    <a:pt x="512" y="374"/>
                    <a:pt x="605" y="344"/>
                    <a:pt x="698" y="310"/>
                  </a:cubicBezTo>
                  <a:cubicBezTo>
                    <a:pt x="777" y="295"/>
                    <a:pt x="870" y="265"/>
                    <a:pt x="978" y="251"/>
                  </a:cubicBezTo>
                  <a:cubicBezTo>
                    <a:pt x="1071" y="217"/>
                    <a:pt x="1165" y="202"/>
                    <a:pt x="1243" y="157"/>
                  </a:cubicBezTo>
                  <a:cubicBezTo>
                    <a:pt x="1277" y="109"/>
                    <a:pt x="1307" y="64"/>
                    <a:pt x="1277" y="1"/>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42"/>
            <p:cNvSpPr/>
            <p:nvPr/>
          </p:nvSpPr>
          <p:spPr>
            <a:xfrm>
              <a:off x="2891175" y="2716225"/>
              <a:ext cx="40050" cy="23325"/>
            </a:xfrm>
            <a:custGeom>
              <a:rect b="b" l="l" r="r" t="t"/>
              <a:pathLst>
                <a:path extrusionOk="0" h="933" w="1602">
                  <a:moveTo>
                    <a:pt x="639" y="0"/>
                  </a:moveTo>
                  <a:cubicBezTo>
                    <a:pt x="172" y="79"/>
                    <a:pt x="45" y="437"/>
                    <a:pt x="16" y="668"/>
                  </a:cubicBezTo>
                  <a:cubicBezTo>
                    <a:pt x="16" y="683"/>
                    <a:pt x="1" y="717"/>
                    <a:pt x="1" y="731"/>
                  </a:cubicBezTo>
                  <a:cubicBezTo>
                    <a:pt x="1" y="825"/>
                    <a:pt x="60" y="903"/>
                    <a:pt x="154" y="903"/>
                  </a:cubicBezTo>
                  <a:cubicBezTo>
                    <a:pt x="266" y="918"/>
                    <a:pt x="434" y="933"/>
                    <a:pt x="620" y="933"/>
                  </a:cubicBezTo>
                  <a:cubicBezTo>
                    <a:pt x="512" y="855"/>
                    <a:pt x="452" y="731"/>
                    <a:pt x="452" y="590"/>
                  </a:cubicBezTo>
                  <a:cubicBezTo>
                    <a:pt x="452" y="343"/>
                    <a:pt x="669" y="138"/>
                    <a:pt x="948" y="138"/>
                  </a:cubicBezTo>
                  <a:lnTo>
                    <a:pt x="963" y="138"/>
                  </a:lnTo>
                  <a:cubicBezTo>
                    <a:pt x="1228" y="138"/>
                    <a:pt x="1460" y="343"/>
                    <a:pt x="1460" y="590"/>
                  </a:cubicBezTo>
                  <a:cubicBezTo>
                    <a:pt x="1460" y="698"/>
                    <a:pt x="1415" y="810"/>
                    <a:pt x="1351" y="884"/>
                  </a:cubicBezTo>
                  <a:cubicBezTo>
                    <a:pt x="1523" y="840"/>
                    <a:pt x="1601" y="638"/>
                    <a:pt x="1508" y="496"/>
                  </a:cubicBezTo>
                  <a:cubicBezTo>
                    <a:pt x="1385" y="295"/>
                    <a:pt x="1165" y="45"/>
                    <a:pt x="855"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42"/>
            <p:cNvSpPr/>
            <p:nvPr/>
          </p:nvSpPr>
          <p:spPr>
            <a:xfrm>
              <a:off x="2902475" y="2719675"/>
              <a:ext cx="25200" cy="19875"/>
            </a:xfrm>
            <a:custGeom>
              <a:rect b="b" l="l" r="r" t="t"/>
              <a:pathLst>
                <a:path extrusionOk="0" h="795" w="1008">
                  <a:moveTo>
                    <a:pt x="496" y="0"/>
                  </a:moveTo>
                  <a:cubicBezTo>
                    <a:pt x="217" y="0"/>
                    <a:pt x="0" y="205"/>
                    <a:pt x="0" y="452"/>
                  </a:cubicBezTo>
                  <a:cubicBezTo>
                    <a:pt x="0" y="593"/>
                    <a:pt x="60" y="717"/>
                    <a:pt x="168" y="795"/>
                  </a:cubicBezTo>
                  <a:lnTo>
                    <a:pt x="232" y="795"/>
                  </a:lnTo>
                  <a:cubicBezTo>
                    <a:pt x="433" y="795"/>
                    <a:pt x="668" y="780"/>
                    <a:pt x="884" y="746"/>
                  </a:cubicBezTo>
                  <a:lnTo>
                    <a:pt x="899" y="746"/>
                  </a:lnTo>
                  <a:cubicBezTo>
                    <a:pt x="963" y="672"/>
                    <a:pt x="1008" y="560"/>
                    <a:pt x="1008" y="452"/>
                  </a:cubicBezTo>
                  <a:cubicBezTo>
                    <a:pt x="1008" y="205"/>
                    <a:pt x="776" y="0"/>
                    <a:pt x="511" y="0"/>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42"/>
            <p:cNvSpPr/>
            <p:nvPr/>
          </p:nvSpPr>
          <p:spPr>
            <a:xfrm>
              <a:off x="2948650" y="2716600"/>
              <a:ext cx="40125" cy="23325"/>
            </a:xfrm>
            <a:custGeom>
              <a:rect b="b" l="l" r="r" t="t"/>
              <a:pathLst>
                <a:path extrusionOk="0" h="933" w="1605">
                  <a:moveTo>
                    <a:pt x="746" y="0"/>
                  </a:moveTo>
                  <a:cubicBezTo>
                    <a:pt x="437" y="49"/>
                    <a:pt x="220" y="280"/>
                    <a:pt x="93" y="496"/>
                  </a:cubicBezTo>
                  <a:cubicBezTo>
                    <a:pt x="0" y="638"/>
                    <a:pt x="93" y="840"/>
                    <a:pt x="265" y="869"/>
                  </a:cubicBezTo>
                  <a:cubicBezTo>
                    <a:pt x="392" y="903"/>
                    <a:pt x="515" y="918"/>
                    <a:pt x="638" y="933"/>
                  </a:cubicBezTo>
                  <a:cubicBezTo>
                    <a:pt x="545" y="840"/>
                    <a:pt x="485" y="731"/>
                    <a:pt x="485" y="590"/>
                  </a:cubicBezTo>
                  <a:cubicBezTo>
                    <a:pt x="485" y="343"/>
                    <a:pt x="702" y="123"/>
                    <a:pt x="981" y="123"/>
                  </a:cubicBezTo>
                  <a:cubicBezTo>
                    <a:pt x="1261" y="123"/>
                    <a:pt x="1493" y="343"/>
                    <a:pt x="1493" y="590"/>
                  </a:cubicBezTo>
                  <a:cubicBezTo>
                    <a:pt x="1493" y="716"/>
                    <a:pt x="1433" y="840"/>
                    <a:pt x="1340" y="918"/>
                  </a:cubicBezTo>
                  <a:cubicBezTo>
                    <a:pt x="1384" y="918"/>
                    <a:pt x="1418" y="903"/>
                    <a:pt x="1448" y="903"/>
                  </a:cubicBezTo>
                  <a:cubicBezTo>
                    <a:pt x="1541" y="888"/>
                    <a:pt x="1605" y="810"/>
                    <a:pt x="1605" y="731"/>
                  </a:cubicBezTo>
                  <a:cubicBezTo>
                    <a:pt x="1605" y="702"/>
                    <a:pt x="1605" y="683"/>
                    <a:pt x="1586" y="653"/>
                  </a:cubicBezTo>
                  <a:cubicBezTo>
                    <a:pt x="1556" y="422"/>
                    <a:pt x="1433" y="78"/>
                    <a:pt x="967"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42"/>
            <p:cNvSpPr/>
            <p:nvPr/>
          </p:nvSpPr>
          <p:spPr>
            <a:xfrm>
              <a:off x="2960775" y="2719675"/>
              <a:ext cx="25200" cy="20250"/>
            </a:xfrm>
            <a:custGeom>
              <a:rect b="b" l="l" r="r" t="t"/>
              <a:pathLst>
                <a:path extrusionOk="0" h="810" w="1008">
                  <a:moveTo>
                    <a:pt x="496" y="0"/>
                  </a:moveTo>
                  <a:cubicBezTo>
                    <a:pt x="217" y="0"/>
                    <a:pt x="0" y="220"/>
                    <a:pt x="0" y="467"/>
                  </a:cubicBezTo>
                  <a:cubicBezTo>
                    <a:pt x="0" y="608"/>
                    <a:pt x="60" y="717"/>
                    <a:pt x="153" y="810"/>
                  </a:cubicBezTo>
                  <a:lnTo>
                    <a:pt x="433" y="810"/>
                  </a:lnTo>
                  <a:cubicBezTo>
                    <a:pt x="605" y="810"/>
                    <a:pt x="746" y="810"/>
                    <a:pt x="855" y="795"/>
                  </a:cubicBezTo>
                  <a:cubicBezTo>
                    <a:pt x="948" y="717"/>
                    <a:pt x="1008" y="593"/>
                    <a:pt x="1008" y="467"/>
                  </a:cubicBezTo>
                  <a:cubicBezTo>
                    <a:pt x="1008" y="220"/>
                    <a:pt x="776" y="0"/>
                    <a:pt x="496" y="0"/>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42"/>
            <p:cNvSpPr/>
            <p:nvPr/>
          </p:nvSpPr>
          <p:spPr>
            <a:xfrm>
              <a:off x="2940150" y="2703800"/>
              <a:ext cx="3100" cy="24100"/>
            </a:xfrm>
            <a:custGeom>
              <a:rect b="b" l="l" r="r" t="t"/>
              <a:pathLst>
                <a:path extrusionOk="0" h="964" w="124">
                  <a:moveTo>
                    <a:pt x="60" y="1"/>
                  </a:moveTo>
                  <a:cubicBezTo>
                    <a:pt x="16" y="1"/>
                    <a:pt x="1" y="31"/>
                    <a:pt x="1" y="61"/>
                  </a:cubicBezTo>
                  <a:lnTo>
                    <a:pt x="1" y="949"/>
                  </a:lnTo>
                  <a:lnTo>
                    <a:pt x="79" y="949"/>
                  </a:lnTo>
                  <a:cubicBezTo>
                    <a:pt x="94" y="949"/>
                    <a:pt x="109" y="949"/>
                    <a:pt x="124" y="964"/>
                  </a:cubicBezTo>
                  <a:lnTo>
                    <a:pt x="124" y="61"/>
                  </a:lnTo>
                  <a:cubicBezTo>
                    <a:pt x="124" y="31"/>
                    <a:pt x="94" y="1"/>
                    <a:pt x="60" y="1"/>
                  </a:cubicBez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42"/>
            <p:cNvSpPr/>
            <p:nvPr/>
          </p:nvSpPr>
          <p:spPr>
            <a:xfrm>
              <a:off x="2953775" y="2704175"/>
              <a:ext cx="33425" cy="12450"/>
            </a:xfrm>
            <a:custGeom>
              <a:rect b="b" l="l" r="r" t="t"/>
              <a:pathLst>
                <a:path extrusionOk="0" h="498" w="1337">
                  <a:moveTo>
                    <a:pt x="653" y="1"/>
                  </a:moveTo>
                  <a:cubicBezTo>
                    <a:pt x="373" y="1"/>
                    <a:pt x="153" y="124"/>
                    <a:pt x="94" y="232"/>
                  </a:cubicBezTo>
                  <a:cubicBezTo>
                    <a:pt x="0" y="359"/>
                    <a:pt x="30" y="452"/>
                    <a:pt x="109" y="482"/>
                  </a:cubicBezTo>
                  <a:cubicBezTo>
                    <a:pt x="153" y="497"/>
                    <a:pt x="202" y="497"/>
                    <a:pt x="247" y="497"/>
                  </a:cubicBezTo>
                  <a:cubicBezTo>
                    <a:pt x="295" y="497"/>
                    <a:pt x="340" y="497"/>
                    <a:pt x="388" y="482"/>
                  </a:cubicBezTo>
                  <a:lnTo>
                    <a:pt x="668" y="482"/>
                  </a:lnTo>
                  <a:cubicBezTo>
                    <a:pt x="698" y="467"/>
                    <a:pt x="728" y="467"/>
                    <a:pt x="747" y="467"/>
                  </a:cubicBezTo>
                  <a:cubicBezTo>
                    <a:pt x="821" y="467"/>
                    <a:pt x="885" y="482"/>
                    <a:pt x="963" y="482"/>
                  </a:cubicBezTo>
                  <a:lnTo>
                    <a:pt x="1056" y="482"/>
                  </a:lnTo>
                  <a:cubicBezTo>
                    <a:pt x="1120" y="482"/>
                    <a:pt x="1179" y="482"/>
                    <a:pt x="1228" y="452"/>
                  </a:cubicBezTo>
                  <a:cubicBezTo>
                    <a:pt x="1306" y="419"/>
                    <a:pt x="1336" y="325"/>
                    <a:pt x="1243" y="217"/>
                  </a:cubicBezTo>
                  <a:cubicBezTo>
                    <a:pt x="1164" y="109"/>
                    <a:pt x="948" y="1"/>
                    <a:pt x="683" y="1"/>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42"/>
            <p:cNvSpPr/>
            <p:nvPr/>
          </p:nvSpPr>
          <p:spPr>
            <a:xfrm>
              <a:off x="2879150" y="2694600"/>
              <a:ext cx="35375" cy="53550"/>
            </a:xfrm>
            <a:custGeom>
              <a:rect b="b" l="l" r="r" t="t"/>
              <a:pathLst>
                <a:path extrusionOk="0" h="2142" w="1415">
                  <a:moveTo>
                    <a:pt x="1344" y="1"/>
                  </a:moveTo>
                  <a:cubicBezTo>
                    <a:pt x="1326" y="1"/>
                    <a:pt x="1307" y="8"/>
                    <a:pt x="1288" y="26"/>
                  </a:cubicBezTo>
                  <a:lnTo>
                    <a:pt x="15" y="2048"/>
                  </a:lnTo>
                  <a:cubicBezTo>
                    <a:pt x="0" y="2078"/>
                    <a:pt x="0" y="2108"/>
                    <a:pt x="30" y="2123"/>
                  </a:cubicBezTo>
                  <a:cubicBezTo>
                    <a:pt x="45" y="2141"/>
                    <a:pt x="45" y="2141"/>
                    <a:pt x="60" y="2141"/>
                  </a:cubicBezTo>
                  <a:cubicBezTo>
                    <a:pt x="75" y="2141"/>
                    <a:pt x="109" y="2123"/>
                    <a:pt x="109" y="2108"/>
                  </a:cubicBezTo>
                  <a:lnTo>
                    <a:pt x="1400" y="89"/>
                  </a:lnTo>
                  <a:cubicBezTo>
                    <a:pt x="1415" y="55"/>
                    <a:pt x="1415" y="26"/>
                    <a:pt x="1381" y="11"/>
                  </a:cubicBezTo>
                  <a:cubicBezTo>
                    <a:pt x="1369" y="5"/>
                    <a:pt x="1356" y="1"/>
                    <a:pt x="1344"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42"/>
            <p:cNvSpPr/>
            <p:nvPr/>
          </p:nvSpPr>
          <p:spPr>
            <a:xfrm>
              <a:off x="2867475" y="2694600"/>
              <a:ext cx="35400" cy="53550"/>
            </a:xfrm>
            <a:custGeom>
              <a:rect b="b" l="l" r="r" t="t"/>
              <a:pathLst>
                <a:path extrusionOk="0" h="2142" w="1416">
                  <a:moveTo>
                    <a:pt x="1344" y="1"/>
                  </a:moveTo>
                  <a:cubicBezTo>
                    <a:pt x="1326" y="1"/>
                    <a:pt x="1308" y="8"/>
                    <a:pt x="1288" y="26"/>
                  </a:cubicBezTo>
                  <a:lnTo>
                    <a:pt x="16" y="2048"/>
                  </a:lnTo>
                  <a:cubicBezTo>
                    <a:pt x="1" y="2078"/>
                    <a:pt x="1" y="2108"/>
                    <a:pt x="31" y="2123"/>
                  </a:cubicBezTo>
                  <a:cubicBezTo>
                    <a:pt x="46" y="2141"/>
                    <a:pt x="46" y="2141"/>
                    <a:pt x="61" y="2141"/>
                  </a:cubicBezTo>
                  <a:cubicBezTo>
                    <a:pt x="76" y="2141"/>
                    <a:pt x="109" y="2123"/>
                    <a:pt x="109" y="2108"/>
                  </a:cubicBezTo>
                  <a:lnTo>
                    <a:pt x="1400" y="89"/>
                  </a:lnTo>
                  <a:cubicBezTo>
                    <a:pt x="1415" y="55"/>
                    <a:pt x="1415" y="26"/>
                    <a:pt x="1382" y="11"/>
                  </a:cubicBezTo>
                  <a:cubicBezTo>
                    <a:pt x="1369" y="5"/>
                    <a:pt x="1357" y="1"/>
                    <a:pt x="1344"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42"/>
            <p:cNvSpPr/>
            <p:nvPr/>
          </p:nvSpPr>
          <p:spPr>
            <a:xfrm>
              <a:off x="2982875" y="2703950"/>
              <a:ext cx="29975" cy="44200"/>
            </a:xfrm>
            <a:custGeom>
              <a:rect b="b" l="l" r="r" t="t"/>
              <a:pathLst>
                <a:path extrusionOk="0" h="1768" w="1199">
                  <a:moveTo>
                    <a:pt x="1114" y="0"/>
                  </a:moveTo>
                  <a:cubicBezTo>
                    <a:pt x="1098" y="0"/>
                    <a:pt x="1084" y="7"/>
                    <a:pt x="1075" y="25"/>
                  </a:cubicBezTo>
                  <a:lnTo>
                    <a:pt x="30" y="1674"/>
                  </a:lnTo>
                  <a:cubicBezTo>
                    <a:pt x="0" y="1704"/>
                    <a:pt x="15" y="1734"/>
                    <a:pt x="49" y="1749"/>
                  </a:cubicBezTo>
                  <a:cubicBezTo>
                    <a:pt x="49" y="1767"/>
                    <a:pt x="64" y="1767"/>
                    <a:pt x="79" y="1767"/>
                  </a:cubicBezTo>
                  <a:cubicBezTo>
                    <a:pt x="94" y="1767"/>
                    <a:pt x="124" y="1749"/>
                    <a:pt x="124" y="1734"/>
                  </a:cubicBezTo>
                  <a:lnTo>
                    <a:pt x="1183" y="103"/>
                  </a:lnTo>
                  <a:cubicBezTo>
                    <a:pt x="1198" y="70"/>
                    <a:pt x="1183" y="25"/>
                    <a:pt x="1150" y="10"/>
                  </a:cubicBezTo>
                  <a:cubicBezTo>
                    <a:pt x="1137" y="4"/>
                    <a:pt x="1125" y="0"/>
                    <a:pt x="1114"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42"/>
            <p:cNvSpPr/>
            <p:nvPr/>
          </p:nvSpPr>
          <p:spPr>
            <a:xfrm>
              <a:off x="2964225" y="2694700"/>
              <a:ext cx="35375" cy="53450"/>
            </a:xfrm>
            <a:custGeom>
              <a:rect b="b" l="l" r="r" t="t"/>
              <a:pathLst>
                <a:path extrusionOk="0" h="2138" w="1415">
                  <a:moveTo>
                    <a:pt x="1360" y="1"/>
                  </a:moveTo>
                  <a:cubicBezTo>
                    <a:pt x="1337" y="1"/>
                    <a:pt x="1313" y="15"/>
                    <a:pt x="1291" y="37"/>
                  </a:cubicBezTo>
                  <a:lnTo>
                    <a:pt x="15" y="2044"/>
                  </a:lnTo>
                  <a:cubicBezTo>
                    <a:pt x="0" y="2074"/>
                    <a:pt x="15" y="2104"/>
                    <a:pt x="30" y="2119"/>
                  </a:cubicBezTo>
                  <a:cubicBezTo>
                    <a:pt x="49" y="2137"/>
                    <a:pt x="64" y="2137"/>
                    <a:pt x="79" y="2137"/>
                  </a:cubicBezTo>
                  <a:cubicBezTo>
                    <a:pt x="94" y="2137"/>
                    <a:pt x="108" y="2119"/>
                    <a:pt x="123" y="2104"/>
                  </a:cubicBezTo>
                  <a:lnTo>
                    <a:pt x="1399" y="100"/>
                  </a:lnTo>
                  <a:cubicBezTo>
                    <a:pt x="1414" y="66"/>
                    <a:pt x="1414" y="37"/>
                    <a:pt x="1385" y="7"/>
                  </a:cubicBezTo>
                  <a:cubicBezTo>
                    <a:pt x="1377" y="3"/>
                    <a:pt x="1368" y="1"/>
                    <a:pt x="136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42"/>
            <p:cNvSpPr/>
            <p:nvPr/>
          </p:nvSpPr>
          <p:spPr>
            <a:xfrm>
              <a:off x="2859275" y="2693275"/>
              <a:ext cx="155900" cy="57950"/>
            </a:xfrm>
            <a:custGeom>
              <a:rect b="b" l="l" r="r" t="t"/>
              <a:pathLst>
                <a:path extrusionOk="0" h="2318" w="6236">
                  <a:moveTo>
                    <a:pt x="5877" y="187"/>
                  </a:moveTo>
                  <a:cubicBezTo>
                    <a:pt x="5926" y="187"/>
                    <a:pt x="5985" y="202"/>
                    <a:pt x="6019" y="250"/>
                  </a:cubicBezTo>
                  <a:cubicBezTo>
                    <a:pt x="6034" y="265"/>
                    <a:pt x="6049" y="295"/>
                    <a:pt x="6049" y="329"/>
                  </a:cubicBezTo>
                  <a:lnTo>
                    <a:pt x="6019" y="1571"/>
                  </a:lnTo>
                  <a:cubicBezTo>
                    <a:pt x="6000" y="1881"/>
                    <a:pt x="5706" y="2131"/>
                    <a:pt x="5333" y="2131"/>
                  </a:cubicBezTo>
                  <a:lnTo>
                    <a:pt x="4292" y="2131"/>
                  </a:lnTo>
                  <a:cubicBezTo>
                    <a:pt x="3889" y="2131"/>
                    <a:pt x="3560" y="1851"/>
                    <a:pt x="3560" y="1508"/>
                  </a:cubicBezTo>
                  <a:cubicBezTo>
                    <a:pt x="3560" y="1385"/>
                    <a:pt x="3452" y="1276"/>
                    <a:pt x="3314" y="1276"/>
                  </a:cubicBezTo>
                  <a:lnTo>
                    <a:pt x="3094" y="1276"/>
                  </a:lnTo>
                  <a:cubicBezTo>
                    <a:pt x="2956" y="1276"/>
                    <a:pt x="2848" y="1385"/>
                    <a:pt x="2848" y="1508"/>
                  </a:cubicBezTo>
                  <a:cubicBezTo>
                    <a:pt x="2848" y="1851"/>
                    <a:pt x="2519" y="2116"/>
                    <a:pt x="2116" y="2116"/>
                  </a:cubicBezTo>
                  <a:lnTo>
                    <a:pt x="669" y="2116"/>
                  </a:lnTo>
                  <a:cubicBezTo>
                    <a:pt x="404" y="2116"/>
                    <a:pt x="187" y="1929"/>
                    <a:pt x="187" y="1709"/>
                  </a:cubicBezTo>
                  <a:lnTo>
                    <a:pt x="187" y="280"/>
                  </a:lnTo>
                  <a:cubicBezTo>
                    <a:pt x="187" y="235"/>
                    <a:pt x="251" y="187"/>
                    <a:pt x="310" y="187"/>
                  </a:cubicBezTo>
                  <a:close/>
                  <a:moveTo>
                    <a:pt x="310" y="0"/>
                  </a:moveTo>
                  <a:cubicBezTo>
                    <a:pt x="142" y="0"/>
                    <a:pt x="1" y="123"/>
                    <a:pt x="1" y="280"/>
                  </a:cubicBezTo>
                  <a:lnTo>
                    <a:pt x="1" y="1709"/>
                  </a:lnTo>
                  <a:cubicBezTo>
                    <a:pt x="1" y="2037"/>
                    <a:pt x="310" y="2302"/>
                    <a:pt x="669" y="2302"/>
                  </a:cubicBezTo>
                  <a:lnTo>
                    <a:pt x="2116" y="2302"/>
                  </a:lnTo>
                  <a:cubicBezTo>
                    <a:pt x="2627" y="2302"/>
                    <a:pt x="3034" y="1944"/>
                    <a:pt x="3034" y="1508"/>
                  </a:cubicBezTo>
                  <a:cubicBezTo>
                    <a:pt x="3034" y="1493"/>
                    <a:pt x="3064" y="1463"/>
                    <a:pt x="3094" y="1463"/>
                  </a:cubicBezTo>
                  <a:lnTo>
                    <a:pt x="3314" y="1463"/>
                  </a:lnTo>
                  <a:cubicBezTo>
                    <a:pt x="3344" y="1463"/>
                    <a:pt x="3374" y="1493"/>
                    <a:pt x="3374" y="1508"/>
                  </a:cubicBezTo>
                  <a:cubicBezTo>
                    <a:pt x="3374" y="1959"/>
                    <a:pt x="3795" y="2317"/>
                    <a:pt x="4292" y="2317"/>
                  </a:cubicBezTo>
                  <a:lnTo>
                    <a:pt x="5333" y="2317"/>
                  </a:lnTo>
                  <a:cubicBezTo>
                    <a:pt x="5799" y="2317"/>
                    <a:pt x="6187" y="1989"/>
                    <a:pt x="6206" y="1586"/>
                  </a:cubicBezTo>
                  <a:lnTo>
                    <a:pt x="6235" y="329"/>
                  </a:lnTo>
                  <a:cubicBezTo>
                    <a:pt x="6235" y="250"/>
                    <a:pt x="6206" y="172"/>
                    <a:pt x="6142" y="108"/>
                  </a:cubicBezTo>
                  <a:cubicBezTo>
                    <a:pt x="6079" y="49"/>
                    <a:pt x="5985" y="0"/>
                    <a:pt x="587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42"/>
            <p:cNvSpPr/>
            <p:nvPr/>
          </p:nvSpPr>
          <p:spPr>
            <a:xfrm>
              <a:off x="3003850" y="2706150"/>
              <a:ext cx="400" cy="1125"/>
            </a:xfrm>
            <a:custGeom>
              <a:rect b="b" l="l" r="r" t="t"/>
              <a:pathLst>
                <a:path extrusionOk="0" h="45" w="16">
                  <a:moveTo>
                    <a:pt x="1" y="0"/>
                  </a:moveTo>
                  <a:lnTo>
                    <a:pt x="1" y="45"/>
                  </a:lnTo>
                  <a:lnTo>
                    <a:pt x="16" y="30"/>
                  </a:lnTo>
                  <a:lnTo>
                    <a:pt x="1" y="0"/>
                  </a:lnTo>
                  <a:close/>
                </a:path>
              </a:pathLst>
            </a:custGeom>
            <a:solidFill>
              <a:srgbClr val="B14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42"/>
            <p:cNvSpPr/>
            <p:nvPr/>
          </p:nvSpPr>
          <p:spPr>
            <a:xfrm>
              <a:off x="2863200" y="2844850"/>
              <a:ext cx="151600" cy="178475"/>
            </a:xfrm>
            <a:custGeom>
              <a:rect b="b" l="l" r="r" t="t"/>
              <a:pathLst>
                <a:path extrusionOk="0" h="7139" w="6064">
                  <a:moveTo>
                    <a:pt x="0" y="0"/>
                  </a:moveTo>
                  <a:lnTo>
                    <a:pt x="1150" y="2877"/>
                  </a:lnTo>
                  <a:lnTo>
                    <a:pt x="2907" y="7138"/>
                  </a:lnTo>
                  <a:lnTo>
                    <a:pt x="3172" y="7138"/>
                  </a:lnTo>
                  <a:lnTo>
                    <a:pt x="4929" y="2877"/>
                  </a:lnTo>
                  <a:lnTo>
                    <a:pt x="6064" y="0"/>
                  </a:lnTo>
                  <a:lnTo>
                    <a:pt x="4631" y="0"/>
                  </a:lnTo>
                  <a:lnTo>
                    <a:pt x="3030" y="1743"/>
                  </a:lnTo>
                  <a:lnTo>
                    <a:pt x="1321"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42"/>
            <p:cNvSpPr/>
            <p:nvPr/>
          </p:nvSpPr>
          <p:spPr>
            <a:xfrm>
              <a:off x="2863200" y="2844850"/>
              <a:ext cx="7775" cy="25"/>
            </a:xfrm>
            <a:custGeom>
              <a:rect b="b" l="l" r="r" t="t"/>
              <a:pathLst>
                <a:path extrusionOk="0" h="1" w="311">
                  <a:moveTo>
                    <a:pt x="0" y="0"/>
                  </a:moveTo>
                  <a:lnTo>
                    <a:pt x="0" y="0"/>
                  </a:lnTo>
                  <a:lnTo>
                    <a:pt x="310" y="0"/>
                  </a:lnTo>
                  <a:lnTo>
                    <a:pt x="310" y="0"/>
                  </a:lnTo>
                  <a:close/>
                </a:path>
              </a:pathLst>
            </a:custGeom>
            <a:solidFill>
              <a:srgbClr val="E0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42"/>
            <p:cNvSpPr/>
            <p:nvPr/>
          </p:nvSpPr>
          <p:spPr>
            <a:xfrm>
              <a:off x="2863200" y="2844850"/>
              <a:ext cx="151600" cy="178475"/>
            </a:xfrm>
            <a:custGeom>
              <a:rect b="b" l="l" r="r" t="t"/>
              <a:pathLst>
                <a:path extrusionOk="0" h="7139" w="6064">
                  <a:moveTo>
                    <a:pt x="0" y="0"/>
                  </a:moveTo>
                  <a:lnTo>
                    <a:pt x="1150" y="2877"/>
                  </a:lnTo>
                  <a:lnTo>
                    <a:pt x="2907" y="7138"/>
                  </a:lnTo>
                  <a:lnTo>
                    <a:pt x="3172" y="7138"/>
                  </a:lnTo>
                  <a:lnTo>
                    <a:pt x="4929" y="2877"/>
                  </a:lnTo>
                  <a:lnTo>
                    <a:pt x="6064" y="0"/>
                  </a:lnTo>
                  <a:lnTo>
                    <a:pt x="5750" y="0"/>
                  </a:lnTo>
                  <a:lnTo>
                    <a:pt x="4929" y="2082"/>
                  </a:lnTo>
                  <a:lnTo>
                    <a:pt x="3172" y="6343"/>
                  </a:lnTo>
                  <a:lnTo>
                    <a:pt x="2907" y="6343"/>
                  </a:lnTo>
                  <a:lnTo>
                    <a:pt x="1150" y="2082"/>
                  </a:lnTo>
                  <a:lnTo>
                    <a:pt x="310" y="0"/>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42"/>
            <p:cNvSpPr/>
            <p:nvPr/>
          </p:nvSpPr>
          <p:spPr>
            <a:xfrm>
              <a:off x="2881850" y="2850825"/>
              <a:ext cx="113925" cy="60925"/>
            </a:xfrm>
            <a:custGeom>
              <a:rect b="b" l="l" r="r" t="t"/>
              <a:pathLst>
                <a:path extrusionOk="0" h="2437" w="4557">
                  <a:moveTo>
                    <a:pt x="4521" y="0"/>
                  </a:moveTo>
                  <a:cubicBezTo>
                    <a:pt x="4512" y="0"/>
                    <a:pt x="4500" y="4"/>
                    <a:pt x="4493" y="11"/>
                  </a:cubicBezTo>
                  <a:lnTo>
                    <a:pt x="2254" y="2373"/>
                  </a:lnTo>
                  <a:lnTo>
                    <a:pt x="60" y="120"/>
                  </a:lnTo>
                  <a:cubicBezTo>
                    <a:pt x="53" y="112"/>
                    <a:pt x="45" y="108"/>
                    <a:pt x="38" y="108"/>
                  </a:cubicBezTo>
                  <a:cubicBezTo>
                    <a:pt x="30" y="108"/>
                    <a:pt x="23" y="112"/>
                    <a:pt x="16" y="120"/>
                  </a:cubicBezTo>
                  <a:cubicBezTo>
                    <a:pt x="1" y="135"/>
                    <a:pt x="1" y="149"/>
                    <a:pt x="16" y="164"/>
                  </a:cubicBezTo>
                  <a:lnTo>
                    <a:pt x="2224" y="2437"/>
                  </a:lnTo>
                  <a:lnTo>
                    <a:pt x="2284" y="2437"/>
                  </a:lnTo>
                  <a:lnTo>
                    <a:pt x="4538" y="41"/>
                  </a:lnTo>
                  <a:cubicBezTo>
                    <a:pt x="4556" y="41"/>
                    <a:pt x="4556" y="11"/>
                    <a:pt x="4538" y="11"/>
                  </a:cubicBezTo>
                  <a:cubicBezTo>
                    <a:pt x="4538" y="4"/>
                    <a:pt x="4530" y="0"/>
                    <a:pt x="4521"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42"/>
            <p:cNvSpPr/>
            <p:nvPr/>
          </p:nvSpPr>
          <p:spPr>
            <a:xfrm>
              <a:off x="2799400" y="3003425"/>
              <a:ext cx="22225" cy="26050"/>
            </a:xfrm>
            <a:custGeom>
              <a:rect b="b" l="l" r="r" t="t"/>
              <a:pathLst>
                <a:path extrusionOk="0" h="1042" w="889">
                  <a:moveTo>
                    <a:pt x="888" y="0"/>
                  </a:moveTo>
                  <a:lnTo>
                    <a:pt x="0" y="1041"/>
                  </a:lnTo>
                  <a:lnTo>
                    <a:pt x="717" y="1041"/>
                  </a:lnTo>
                  <a:cubicBezTo>
                    <a:pt x="717" y="918"/>
                    <a:pt x="732" y="795"/>
                    <a:pt x="746" y="668"/>
                  </a:cubicBezTo>
                  <a:lnTo>
                    <a:pt x="888"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42"/>
            <p:cNvSpPr/>
            <p:nvPr/>
          </p:nvSpPr>
          <p:spPr>
            <a:xfrm>
              <a:off x="2862350" y="2844850"/>
              <a:ext cx="875" cy="25"/>
            </a:xfrm>
            <a:custGeom>
              <a:rect b="b" l="l" r="r" t="t"/>
              <a:pathLst>
                <a:path extrusionOk="0" h="1" w="35">
                  <a:moveTo>
                    <a:pt x="1" y="0"/>
                  </a:moveTo>
                  <a:lnTo>
                    <a:pt x="1" y="0"/>
                  </a:lnTo>
                  <a:lnTo>
                    <a:pt x="3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42"/>
            <p:cNvSpPr/>
            <p:nvPr/>
          </p:nvSpPr>
          <p:spPr>
            <a:xfrm>
              <a:off x="2715450" y="2844850"/>
              <a:ext cx="447750" cy="261950"/>
            </a:xfrm>
            <a:custGeom>
              <a:rect b="b" l="l" r="r" t="t"/>
              <a:pathLst>
                <a:path extrusionOk="0" h="10478" w="17910">
                  <a:moveTo>
                    <a:pt x="5426" y="0"/>
                  </a:moveTo>
                  <a:cubicBezTo>
                    <a:pt x="3805" y="0"/>
                    <a:pt x="2393" y="1086"/>
                    <a:pt x="1959" y="2627"/>
                  </a:cubicBezTo>
                  <a:lnTo>
                    <a:pt x="0" y="10448"/>
                  </a:lnTo>
                  <a:lnTo>
                    <a:pt x="2892" y="10463"/>
                  </a:lnTo>
                  <a:lnTo>
                    <a:pt x="3377" y="10463"/>
                  </a:lnTo>
                  <a:lnTo>
                    <a:pt x="4944" y="10478"/>
                  </a:lnTo>
                  <a:lnTo>
                    <a:pt x="4944" y="10463"/>
                  </a:lnTo>
                  <a:lnTo>
                    <a:pt x="14384" y="10463"/>
                  </a:lnTo>
                  <a:lnTo>
                    <a:pt x="14384" y="7384"/>
                  </a:lnTo>
                  <a:lnTo>
                    <a:pt x="15518" y="7384"/>
                  </a:lnTo>
                  <a:lnTo>
                    <a:pt x="17910" y="5955"/>
                  </a:lnTo>
                  <a:lnTo>
                    <a:pt x="14787" y="1056"/>
                  </a:lnTo>
                  <a:cubicBezTo>
                    <a:pt x="13899" y="64"/>
                    <a:pt x="13309" y="15"/>
                    <a:pt x="11974" y="0"/>
                  </a:cubicBezTo>
                  <a:lnTo>
                    <a:pt x="10839" y="2877"/>
                  </a:lnTo>
                  <a:lnTo>
                    <a:pt x="9082" y="7138"/>
                  </a:lnTo>
                  <a:lnTo>
                    <a:pt x="8817" y="7138"/>
                  </a:lnTo>
                  <a:lnTo>
                    <a:pt x="7060" y="2877"/>
                  </a:lnTo>
                  <a:lnTo>
                    <a:pt x="5910" y="0"/>
                  </a:lnTo>
                  <a:lnTo>
                    <a:pt x="5459" y="0"/>
                  </a:lnTo>
                  <a:cubicBezTo>
                    <a:pt x="5448" y="0"/>
                    <a:pt x="5437" y="0"/>
                    <a:pt x="5426"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42"/>
            <p:cNvSpPr/>
            <p:nvPr/>
          </p:nvSpPr>
          <p:spPr>
            <a:xfrm>
              <a:off x="3048925" y="3032625"/>
              <a:ext cx="26125" cy="73800"/>
            </a:xfrm>
            <a:custGeom>
              <a:rect b="b" l="l" r="r" t="t"/>
              <a:pathLst>
                <a:path extrusionOk="0" h="2952" w="1045">
                  <a:moveTo>
                    <a:pt x="142" y="0"/>
                  </a:moveTo>
                  <a:lnTo>
                    <a:pt x="0" y="2922"/>
                  </a:lnTo>
                  <a:lnTo>
                    <a:pt x="1045" y="2952"/>
                  </a:lnTo>
                  <a:lnTo>
                    <a:pt x="1026" y="526"/>
                  </a:lnTo>
                  <a:cubicBezTo>
                    <a:pt x="918" y="482"/>
                    <a:pt x="795" y="403"/>
                    <a:pt x="672" y="325"/>
                  </a:cubicBezTo>
                  <a:cubicBezTo>
                    <a:pt x="545" y="261"/>
                    <a:pt x="422" y="187"/>
                    <a:pt x="299" y="108"/>
                  </a:cubicBezTo>
                  <a:cubicBezTo>
                    <a:pt x="235" y="60"/>
                    <a:pt x="187" y="30"/>
                    <a:pt x="142" y="0"/>
                  </a:cubicBez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42"/>
            <p:cNvSpPr/>
            <p:nvPr/>
          </p:nvSpPr>
          <p:spPr>
            <a:xfrm>
              <a:off x="2804525" y="2960700"/>
              <a:ext cx="23350" cy="144975"/>
            </a:xfrm>
            <a:custGeom>
              <a:rect b="b" l="l" r="r" t="t"/>
              <a:pathLst>
                <a:path extrusionOk="0" h="5799" w="934">
                  <a:moveTo>
                    <a:pt x="900" y="1"/>
                  </a:moveTo>
                  <a:cubicBezTo>
                    <a:pt x="885" y="1"/>
                    <a:pt x="870" y="15"/>
                    <a:pt x="870" y="30"/>
                  </a:cubicBezTo>
                  <a:lnTo>
                    <a:pt x="0" y="5769"/>
                  </a:lnTo>
                  <a:cubicBezTo>
                    <a:pt x="0" y="5784"/>
                    <a:pt x="15" y="5799"/>
                    <a:pt x="30" y="5799"/>
                  </a:cubicBezTo>
                  <a:cubicBezTo>
                    <a:pt x="45" y="5799"/>
                    <a:pt x="60" y="5799"/>
                    <a:pt x="60" y="5784"/>
                  </a:cubicBezTo>
                  <a:lnTo>
                    <a:pt x="933" y="30"/>
                  </a:lnTo>
                  <a:cubicBezTo>
                    <a:pt x="933" y="15"/>
                    <a:pt x="933" y="1"/>
                    <a:pt x="915"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42"/>
            <p:cNvSpPr/>
            <p:nvPr/>
          </p:nvSpPr>
          <p:spPr>
            <a:xfrm>
              <a:off x="2827000" y="2860050"/>
              <a:ext cx="82850" cy="143400"/>
            </a:xfrm>
            <a:custGeom>
              <a:rect b="b" l="l" r="r" t="t"/>
              <a:pathLst>
                <a:path extrusionOk="0" h="5736" w="3314">
                  <a:moveTo>
                    <a:pt x="997" y="1"/>
                  </a:moveTo>
                  <a:lnTo>
                    <a:pt x="997" y="16"/>
                  </a:lnTo>
                  <a:lnTo>
                    <a:pt x="64" y="404"/>
                  </a:lnTo>
                  <a:cubicBezTo>
                    <a:pt x="34" y="419"/>
                    <a:pt x="16" y="433"/>
                    <a:pt x="1" y="482"/>
                  </a:cubicBezTo>
                  <a:cubicBezTo>
                    <a:pt x="1" y="512"/>
                    <a:pt x="16" y="542"/>
                    <a:pt x="34" y="560"/>
                  </a:cubicBezTo>
                  <a:lnTo>
                    <a:pt x="1542" y="1959"/>
                  </a:lnTo>
                  <a:cubicBezTo>
                    <a:pt x="1542" y="1974"/>
                    <a:pt x="1557" y="1989"/>
                    <a:pt x="1542" y="2004"/>
                  </a:cubicBezTo>
                  <a:cubicBezTo>
                    <a:pt x="1542" y="2004"/>
                    <a:pt x="1542" y="2019"/>
                    <a:pt x="1527" y="2019"/>
                  </a:cubicBezTo>
                  <a:lnTo>
                    <a:pt x="594" y="2426"/>
                  </a:lnTo>
                  <a:cubicBezTo>
                    <a:pt x="575" y="2441"/>
                    <a:pt x="545" y="2471"/>
                    <a:pt x="545" y="2500"/>
                  </a:cubicBezTo>
                  <a:cubicBezTo>
                    <a:pt x="530" y="2534"/>
                    <a:pt x="545" y="2564"/>
                    <a:pt x="560" y="2579"/>
                  </a:cubicBezTo>
                  <a:lnTo>
                    <a:pt x="3265" y="5735"/>
                  </a:lnTo>
                  <a:lnTo>
                    <a:pt x="3314" y="5735"/>
                  </a:lnTo>
                  <a:lnTo>
                    <a:pt x="3314" y="5691"/>
                  </a:lnTo>
                  <a:lnTo>
                    <a:pt x="609" y="2549"/>
                  </a:lnTo>
                  <a:cubicBezTo>
                    <a:pt x="609" y="2534"/>
                    <a:pt x="594" y="2519"/>
                    <a:pt x="609" y="2500"/>
                  </a:cubicBezTo>
                  <a:cubicBezTo>
                    <a:pt x="609" y="2500"/>
                    <a:pt x="609" y="2486"/>
                    <a:pt x="624" y="2486"/>
                  </a:cubicBezTo>
                  <a:lnTo>
                    <a:pt x="1557" y="2083"/>
                  </a:lnTo>
                  <a:cubicBezTo>
                    <a:pt x="1586" y="2068"/>
                    <a:pt x="1601" y="2034"/>
                    <a:pt x="1601" y="2004"/>
                  </a:cubicBezTo>
                  <a:cubicBezTo>
                    <a:pt x="1620" y="1974"/>
                    <a:pt x="1601" y="1941"/>
                    <a:pt x="1571" y="1911"/>
                  </a:cubicBezTo>
                  <a:lnTo>
                    <a:pt x="79" y="527"/>
                  </a:lnTo>
                  <a:cubicBezTo>
                    <a:pt x="79" y="512"/>
                    <a:pt x="64" y="497"/>
                    <a:pt x="64" y="482"/>
                  </a:cubicBezTo>
                  <a:lnTo>
                    <a:pt x="94" y="448"/>
                  </a:lnTo>
                  <a:lnTo>
                    <a:pt x="1012" y="60"/>
                  </a:lnTo>
                  <a:cubicBezTo>
                    <a:pt x="1027" y="60"/>
                    <a:pt x="1042" y="45"/>
                    <a:pt x="1027" y="30"/>
                  </a:cubicBezTo>
                  <a:cubicBezTo>
                    <a:pt x="1027" y="16"/>
                    <a:pt x="1012" y="1"/>
                    <a:pt x="997"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42"/>
            <p:cNvSpPr/>
            <p:nvPr/>
          </p:nvSpPr>
          <p:spPr>
            <a:xfrm>
              <a:off x="2963475" y="2860050"/>
              <a:ext cx="73425" cy="143400"/>
            </a:xfrm>
            <a:custGeom>
              <a:rect b="b" l="l" r="r" t="t"/>
              <a:pathLst>
                <a:path extrusionOk="0" h="5736" w="2937">
                  <a:moveTo>
                    <a:pt x="2317" y="1"/>
                  </a:moveTo>
                  <a:cubicBezTo>
                    <a:pt x="2299" y="1"/>
                    <a:pt x="2299" y="16"/>
                    <a:pt x="2284" y="30"/>
                  </a:cubicBezTo>
                  <a:cubicBezTo>
                    <a:pt x="2284" y="45"/>
                    <a:pt x="2284" y="60"/>
                    <a:pt x="2299" y="60"/>
                  </a:cubicBezTo>
                  <a:lnTo>
                    <a:pt x="2922" y="325"/>
                  </a:lnTo>
                  <a:cubicBezTo>
                    <a:pt x="2922" y="310"/>
                    <a:pt x="2922" y="280"/>
                    <a:pt x="2937" y="262"/>
                  </a:cubicBezTo>
                  <a:lnTo>
                    <a:pt x="2332" y="16"/>
                  </a:lnTo>
                  <a:cubicBezTo>
                    <a:pt x="2332" y="1"/>
                    <a:pt x="2317" y="1"/>
                    <a:pt x="2317" y="1"/>
                  </a:cubicBezTo>
                  <a:close/>
                  <a:moveTo>
                    <a:pt x="2844" y="900"/>
                  </a:moveTo>
                  <a:cubicBezTo>
                    <a:pt x="2829" y="900"/>
                    <a:pt x="2829" y="900"/>
                    <a:pt x="2829" y="913"/>
                  </a:cubicBezTo>
                  <a:lnTo>
                    <a:pt x="2829" y="913"/>
                  </a:lnTo>
                  <a:lnTo>
                    <a:pt x="2844" y="900"/>
                  </a:lnTo>
                  <a:close/>
                  <a:moveTo>
                    <a:pt x="2829" y="913"/>
                  </a:moveTo>
                  <a:lnTo>
                    <a:pt x="1739" y="1911"/>
                  </a:lnTo>
                  <a:cubicBezTo>
                    <a:pt x="1724" y="1941"/>
                    <a:pt x="1709" y="1974"/>
                    <a:pt x="1709" y="2004"/>
                  </a:cubicBezTo>
                  <a:cubicBezTo>
                    <a:pt x="1724" y="2034"/>
                    <a:pt x="1739" y="2068"/>
                    <a:pt x="1773" y="2083"/>
                  </a:cubicBezTo>
                  <a:lnTo>
                    <a:pt x="2564" y="2426"/>
                  </a:lnTo>
                  <a:cubicBezTo>
                    <a:pt x="2564" y="2407"/>
                    <a:pt x="2579" y="2377"/>
                    <a:pt x="2579" y="2362"/>
                  </a:cubicBezTo>
                  <a:lnTo>
                    <a:pt x="1803" y="2019"/>
                  </a:lnTo>
                  <a:cubicBezTo>
                    <a:pt x="1788" y="2019"/>
                    <a:pt x="1773" y="2004"/>
                    <a:pt x="1773" y="2004"/>
                  </a:cubicBezTo>
                  <a:cubicBezTo>
                    <a:pt x="1773" y="1989"/>
                    <a:pt x="1773" y="1974"/>
                    <a:pt x="1788" y="1959"/>
                  </a:cubicBezTo>
                  <a:lnTo>
                    <a:pt x="2829" y="993"/>
                  </a:lnTo>
                  <a:lnTo>
                    <a:pt x="2829" y="915"/>
                  </a:lnTo>
                  <a:cubicBezTo>
                    <a:pt x="2829" y="914"/>
                    <a:pt x="2829" y="914"/>
                    <a:pt x="2829" y="913"/>
                  </a:cubicBezTo>
                  <a:close/>
                  <a:moveTo>
                    <a:pt x="2504" y="2780"/>
                  </a:moveTo>
                  <a:lnTo>
                    <a:pt x="15" y="5691"/>
                  </a:lnTo>
                  <a:cubicBezTo>
                    <a:pt x="0" y="5706"/>
                    <a:pt x="0" y="5720"/>
                    <a:pt x="15" y="5735"/>
                  </a:cubicBezTo>
                  <a:lnTo>
                    <a:pt x="60" y="5735"/>
                  </a:lnTo>
                  <a:lnTo>
                    <a:pt x="2485" y="2892"/>
                  </a:lnTo>
                  <a:cubicBezTo>
                    <a:pt x="2485" y="2859"/>
                    <a:pt x="2504" y="2814"/>
                    <a:pt x="2504" y="2780"/>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42"/>
            <p:cNvSpPr/>
            <p:nvPr/>
          </p:nvSpPr>
          <p:spPr>
            <a:xfrm>
              <a:off x="2938200" y="3028700"/>
              <a:ext cx="1600" cy="76975"/>
            </a:xfrm>
            <a:custGeom>
              <a:rect b="b" l="l" r="r" t="t"/>
              <a:pathLst>
                <a:path extrusionOk="0" h="3079" w="64">
                  <a:moveTo>
                    <a:pt x="30" y="1"/>
                  </a:moveTo>
                  <a:cubicBezTo>
                    <a:pt x="15" y="1"/>
                    <a:pt x="0" y="15"/>
                    <a:pt x="0" y="30"/>
                  </a:cubicBezTo>
                  <a:lnTo>
                    <a:pt x="0" y="3049"/>
                  </a:lnTo>
                  <a:cubicBezTo>
                    <a:pt x="0" y="3064"/>
                    <a:pt x="15" y="3079"/>
                    <a:pt x="30" y="3079"/>
                  </a:cubicBezTo>
                  <a:cubicBezTo>
                    <a:pt x="45" y="3079"/>
                    <a:pt x="64" y="3064"/>
                    <a:pt x="64" y="3049"/>
                  </a:cubicBezTo>
                  <a:lnTo>
                    <a:pt x="64" y="30"/>
                  </a:lnTo>
                  <a:cubicBezTo>
                    <a:pt x="64" y="15"/>
                    <a:pt x="45" y="1"/>
                    <a:pt x="30"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42"/>
            <p:cNvSpPr/>
            <p:nvPr/>
          </p:nvSpPr>
          <p:spPr>
            <a:xfrm>
              <a:off x="3092850" y="2866200"/>
              <a:ext cx="11675" cy="11700"/>
            </a:xfrm>
            <a:custGeom>
              <a:rect b="b" l="l" r="r" t="t"/>
              <a:pathLst>
                <a:path extrusionOk="0" h="468" w="467">
                  <a:moveTo>
                    <a:pt x="236" y="1"/>
                  </a:moveTo>
                  <a:cubicBezTo>
                    <a:pt x="109" y="1"/>
                    <a:pt x="1" y="109"/>
                    <a:pt x="1" y="236"/>
                  </a:cubicBezTo>
                  <a:cubicBezTo>
                    <a:pt x="1" y="359"/>
                    <a:pt x="109" y="467"/>
                    <a:pt x="236" y="467"/>
                  </a:cubicBezTo>
                  <a:cubicBezTo>
                    <a:pt x="359" y="467"/>
                    <a:pt x="467" y="359"/>
                    <a:pt x="467" y="236"/>
                  </a:cubicBezTo>
                  <a:cubicBezTo>
                    <a:pt x="467" y="109"/>
                    <a:pt x="359" y="1"/>
                    <a:pt x="236"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42"/>
            <p:cNvSpPr/>
            <p:nvPr/>
          </p:nvSpPr>
          <p:spPr>
            <a:xfrm>
              <a:off x="3022525" y="2801275"/>
              <a:ext cx="153925" cy="253450"/>
            </a:xfrm>
            <a:custGeom>
              <a:rect b="b" l="l" r="r" t="t"/>
              <a:pathLst>
                <a:path extrusionOk="0" h="10138" w="6157">
                  <a:moveTo>
                    <a:pt x="963" y="1"/>
                  </a:moveTo>
                  <a:cubicBezTo>
                    <a:pt x="810" y="1090"/>
                    <a:pt x="638" y="2180"/>
                    <a:pt x="467" y="3266"/>
                  </a:cubicBezTo>
                  <a:cubicBezTo>
                    <a:pt x="310" y="4370"/>
                    <a:pt x="15" y="5475"/>
                    <a:pt x="0" y="6594"/>
                  </a:cubicBezTo>
                  <a:cubicBezTo>
                    <a:pt x="0" y="7154"/>
                    <a:pt x="94" y="7743"/>
                    <a:pt x="344" y="8243"/>
                  </a:cubicBezTo>
                  <a:cubicBezTo>
                    <a:pt x="732" y="8989"/>
                    <a:pt x="1463" y="9501"/>
                    <a:pt x="2224" y="9829"/>
                  </a:cubicBezTo>
                  <a:cubicBezTo>
                    <a:pt x="2688" y="10011"/>
                    <a:pt x="3183" y="10138"/>
                    <a:pt x="3676" y="10138"/>
                  </a:cubicBezTo>
                  <a:cubicBezTo>
                    <a:pt x="3809" y="10138"/>
                    <a:pt x="3942" y="10129"/>
                    <a:pt x="4075" y="10109"/>
                  </a:cubicBezTo>
                  <a:cubicBezTo>
                    <a:pt x="5008" y="9952"/>
                    <a:pt x="5627" y="9221"/>
                    <a:pt x="5847" y="8321"/>
                  </a:cubicBezTo>
                  <a:cubicBezTo>
                    <a:pt x="6157" y="7139"/>
                    <a:pt x="5892" y="5863"/>
                    <a:pt x="5690" y="4684"/>
                  </a:cubicBezTo>
                  <a:cubicBezTo>
                    <a:pt x="5552" y="3874"/>
                    <a:pt x="5410" y="3079"/>
                    <a:pt x="5287" y="2273"/>
                  </a:cubicBezTo>
                  <a:lnTo>
                    <a:pt x="963"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42"/>
            <p:cNvSpPr/>
            <p:nvPr/>
          </p:nvSpPr>
          <p:spPr>
            <a:xfrm>
              <a:off x="3022525" y="2965375"/>
              <a:ext cx="25" cy="1975"/>
            </a:xfrm>
            <a:custGeom>
              <a:rect b="b" l="l" r="r" t="t"/>
              <a:pathLst>
                <a:path extrusionOk="0" h="79" w="1">
                  <a:moveTo>
                    <a:pt x="0" y="15"/>
                  </a:moveTo>
                  <a:lnTo>
                    <a:pt x="0" y="30"/>
                  </a:lnTo>
                  <a:lnTo>
                    <a:pt x="0" y="78"/>
                  </a:lnTo>
                  <a:lnTo>
                    <a:pt x="0" y="30"/>
                  </a:lnTo>
                  <a:lnTo>
                    <a:pt x="0" y="15"/>
                  </a:lnTo>
                  <a:close/>
                  <a:moveTo>
                    <a:pt x="0" y="0"/>
                  </a:moveTo>
                  <a:lnTo>
                    <a:pt x="0" y="15"/>
                  </a:lnTo>
                  <a:lnTo>
                    <a:pt x="0" y="0"/>
                  </a:lnTo>
                  <a:close/>
                  <a:moveTo>
                    <a:pt x="0" y="0"/>
                  </a:moveTo>
                  <a:lnTo>
                    <a:pt x="0" y="0"/>
                  </a:ln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42"/>
            <p:cNvSpPr/>
            <p:nvPr/>
          </p:nvSpPr>
          <p:spPr>
            <a:xfrm>
              <a:off x="3168700" y="3007350"/>
              <a:ext cx="375" cy="1975"/>
            </a:xfrm>
            <a:custGeom>
              <a:rect b="b" l="l" r="r" t="t"/>
              <a:pathLst>
                <a:path extrusionOk="0" h="79" w="15">
                  <a:moveTo>
                    <a:pt x="0" y="78"/>
                  </a:moveTo>
                  <a:lnTo>
                    <a:pt x="0" y="78"/>
                  </a:lnTo>
                  <a:lnTo>
                    <a:pt x="0" y="78"/>
                  </a:lnTo>
                  <a:close/>
                  <a:moveTo>
                    <a:pt x="15" y="60"/>
                  </a:moveTo>
                  <a:cubicBezTo>
                    <a:pt x="0" y="60"/>
                    <a:pt x="0" y="60"/>
                    <a:pt x="0" y="78"/>
                  </a:cubicBezTo>
                  <a:cubicBezTo>
                    <a:pt x="0" y="60"/>
                    <a:pt x="0" y="60"/>
                    <a:pt x="15" y="60"/>
                  </a:cubicBezTo>
                  <a:close/>
                  <a:moveTo>
                    <a:pt x="15" y="60"/>
                  </a:moveTo>
                  <a:lnTo>
                    <a:pt x="15" y="60"/>
                  </a:lnTo>
                  <a:lnTo>
                    <a:pt x="15" y="60"/>
                  </a:lnTo>
                  <a:close/>
                  <a:moveTo>
                    <a:pt x="15" y="45"/>
                  </a:moveTo>
                  <a:lnTo>
                    <a:pt x="15" y="60"/>
                  </a:lnTo>
                  <a:lnTo>
                    <a:pt x="15" y="45"/>
                  </a:lnTo>
                  <a:close/>
                  <a:moveTo>
                    <a:pt x="15" y="45"/>
                  </a:moveTo>
                  <a:lnTo>
                    <a:pt x="15" y="45"/>
                  </a:lnTo>
                  <a:lnTo>
                    <a:pt x="15" y="45"/>
                  </a:lnTo>
                  <a:close/>
                  <a:moveTo>
                    <a:pt x="15" y="30"/>
                  </a:moveTo>
                  <a:lnTo>
                    <a:pt x="15" y="30"/>
                  </a:lnTo>
                  <a:lnTo>
                    <a:pt x="15" y="30"/>
                  </a:lnTo>
                  <a:close/>
                  <a:moveTo>
                    <a:pt x="15" y="15"/>
                  </a:moveTo>
                  <a:lnTo>
                    <a:pt x="15" y="15"/>
                  </a:lnTo>
                  <a:lnTo>
                    <a:pt x="15" y="15"/>
                  </a:lnTo>
                  <a:close/>
                  <a:moveTo>
                    <a:pt x="15" y="15"/>
                  </a:moveTo>
                  <a:lnTo>
                    <a:pt x="15" y="15"/>
                  </a:lnTo>
                  <a:lnTo>
                    <a:pt x="15" y="15"/>
                  </a:lnTo>
                  <a:close/>
                  <a:moveTo>
                    <a:pt x="15" y="0"/>
                  </a:moveTo>
                  <a:lnTo>
                    <a:pt x="15" y="0"/>
                  </a:lnTo>
                  <a:close/>
                </a:path>
              </a:pathLst>
            </a:custGeom>
            <a:solidFill>
              <a:srgbClr val="F2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42"/>
            <p:cNvSpPr/>
            <p:nvPr/>
          </p:nvSpPr>
          <p:spPr>
            <a:xfrm>
              <a:off x="3022525" y="2950525"/>
              <a:ext cx="150475" cy="104225"/>
            </a:xfrm>
            <a:custGeom>
              <a:rect b="b" l="l" r="r" t="t"/>
              <a:pathLst>
                <a:path extrusionOk="0" h="4169" w="6019">
                  <a:moveTo>
                    <a:pt x="1355" y="3392"/>
                  </a:moveTo>
                  <a:lnTo>
                    <a:pt x="1355" y="3392"/>
                  </a:lnTo>
                  <a:cubicBezTo>
                    <a:pt x="1478" y="3471"/>
                    <a:pt x="1601" y="3545"/>
                    <a:pt x="1728" y="3609"/>
                  </a:cubicBezTo>
                  <a:cubicBezTo>
                    <a:pt x="1586" y="3531"/>
                    <a:pt x="1463" y="3452"/>
                    <a:pt x="1355" y="3392"/>
                  </a:cubicBezTo>
                  <a:close/>
                  <a:moveTo>
                    <a:pt x="30" y="1"/>
                  </a:moveTo>
                  <a:cubicBezTo>
                    <a:pt x="15" y="206"/>
                    <a:pt x="0" y="393"/>
                    <a:pt x="0" y="594"/>
                  </a:cubicBezTo>
                  <a:lnTo>
                    <a:pt x="0" y="609"/>
                  </a:lnTo>
                  <a:lnTo>
                    <a:pt x="0" y="624"/>
                  </a:lnTo>
                  <a:lnTo>
                    <a:pt x="0" y="672"/>
                  </a:lnTo>
                  <a:cubicBezTo>
                    <a:pt x="0" y="1232"/>
                    <a:pt x="94" y="1792"/>
                    <a:pt x="344" y="2273"/>
                  </a:cubicBezTo>
                  <a:cubicBezTo>
                    <a:pt x="530" y="2631"/>
                    <a:pt x="795" y="2926"/>
                    <a:pt x="1090" y="3191"/>
                  </a:cubicBezTo>
                  <a:lnTo>
                    <a:pt x="1090" y="3172"/>
                  </a:lnTo>
                  <a:cubicBezTo>
                    <a:pt x="1105" y="3172"/>
                    <a:pt x="1120" y="3157"/>
                    <a:pt x="1120" y="3157"/>
                  </a:cubicBezTo>
                  <a:cubicBezTo>
                    <a:pt x="1135" y="3157"/>
                    <a:pt x="1135" y="3157"/>
                    <a:pt x="1135" y="3172"/>
                  </a:cubicBezTo>
                  <a:cubicBezTo>
                    <a:pt x="1149" y="3172"/>
                    <a:pt x="1728" y="3564"/>
                    <a:pt x="2131" y="3766"/>
                  </a:cubicBezTo>
                  <a:cubicBezTo>
                    <a:pt x="2146" y="3781"/>
                    <a:pt x="2146" y="3795"/>
                    <a:pt x="2146" y="3810"/>
                  </a:cubicBezTo>
                  <a:cubicBezTo>
                    <a:pt x="2176" y="3825"/>
                    <a:pt x="2209" y="3844"/>
                    <a:pt x="2224" y="3859"/>
                  </a:cubicBezTo>
                  <a:cubicBezTo>
                    <a:pt x="2676" y="4045"/>
                    <a:pt x="3172" y="4169"/>
                    <a:pt x="3653" y="4169"/>
                  </a:cubicBezTo>
                  <a:cubicBezTo>
                    <a:pt x="3795" y="4169"/>
                    <a:pt x="3933" y="4154"/>
                    <a:pt x="4075" y="4139"/>
                  </a:cubicBezTo>
                  <a:cubicBezTo>
                    <a:pt x="5008" y="3982"/>
                    <a:pt x="5627" y="3251"/>
                    <a:pt x="5847" y="2351"/>
                  </a:cubicBezTo>
                  <a:cubicBezTo>
                    <a:pt x="5847" y="2333"/>
                    <a:pt x="5847" y="2333"/>
                    <a:pt x="5862" y="2333"/>
                  </a:cubicBezTo>
                  <a:lnTo>
                    <a:pt x="5862" y="2318"/>
                  </a:lnTo>
                  <a:lnTo>
                    <a:pt x="5862" y="2303"/>
                  </a:lnTo>
                  <a:lnTo>
                    <a:pt x="5862" y="2288"/>
                  </a:lnTo>
                  <a:lnTo>
                    <a:pt x="5862" y="2273"/>
                  </a:lnTo>
                  <a:cubicBezTo>
                    <a:pt x="6019" y="1605"/>
                    <a:pt x="6000" y="919"/>
                    <a:pt x="5925" y="236"/>
                  </a:cubicBezTo>
                  <a:lnTo>
                    <a:pt x="5925" y="236"/>
                  </a:lnTo>
                  <a:cubicBezTo>
                    <a:pt x="5907" y="467"/>
                    <a:pt x="5877" y="702"/>
                    <a:pt x="5813" y="919"/>
                  </a:cubicBezTo>
                  <a:cubicBezTo>
                    <a:pt x="5582" y="1822"/>
                    <a:pt x="4974" y="2538"/>
                    <a:pt x="4026" y="2691"/>
                  </a:cubicBezTo>
                  <a:cubicBezTo>
                    <a:pt x="3903" y="2725"/>
                    <a:pt x="3761" y="2725"/>
                    <a:pt x="3623" y="2725"/>
                  </a:cubicBezTo>
                  <a:cubicBezTo>
                    <a:pt x="3127" y="2725"/>
                    <a:pt x="2642" y="2598"/>
                    <a:pt x="2194" y="2426"/>
                  </a:cubicBezTo>
                  <a:cubicBezTo>
                    <a:pt x="1429" y="2101"/>
                    <a:pt x="702" y="1587"/>
                    <a:pt x="310" y="840"/>
                  </a:cubicBezTo>
                  <a:cubicBezTo>
                    <a:pt x="172" y="579"/>
                    <a:pt x="94" y="299"/>
                    <a:pt x="30" y="1"/>
                  </a:cubicBez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42"/>
            <p:cNvSpPr/>
            <p:nvPr/>
          </p:nvSpPr>
          <p:spPr>
            <a:xfrm>
              <a:off x="3075025" y="3045400"/>
              <a:ext cx="1150" cy="775"/>
            </a:xfrm>
            <a:custGeom>
              <a:rect b="b" l="l" r="r" t="t"/>
              <a:pathLst>
                <a:path extrusionOk="0" h="31" w="46">
                  <a:moveTo>
                    <a:pt x="1" y="0"/>
                  </a:moveTo>
                  <a:lnTo>
                    <a:pt x="1" y="30"/>
                  </a:lnTo>
                  <a:lnTo>
                    <a:pt x="16" y="30"/>
                  </a:lnTo>
                  <a:cubicBezTo>
                    <a:pt x="31" y="30"/>
                    <a:pt x="31" y="30"/>
                    <a:pt x="46" y="15"/>
                  </a:cubicBezTo>
                  <a:cubicBezTo>
                    <a:pt x="31" y="15"/>
                    <a:pt x="16" y="15"/>
                    <a:pt x="1" y="0"/>
                  </a:cubicBezTo>
                  <a:close/>
                </a:path>
              </a:pathLst>
            </a:custGeom>
            <a:solidFill>
              <a:srgbClr val="E0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42"/>
            <p:cNvSpPr/>
            <p:nvPr/>
          </p:nvSpPr>
          <p:spPr>
            <a:xfrm>
              <a:off x="3049750" y="3030275"/>
              <a:ext cx="25300" cy="15900"/>
            </a:xfrm>
            <a:custGeom>
              <a:rect b="b" l="l" r="r" t="t"/>
              <a:pathLst>
                <a:path extrusionOk="0" h="636" w="1012">
                  <a:moveTo>
                    <a:pt x="1" y="1"/>
                  </a:moveTo>
                  <a:cubicBezTo>
                    <a:pt x="1" y="1"/>
                    <a:pt x="1" y="16"/>
                    <a:pt x="16" y="31"/>
                  </a:cubicBezTo>
                  <a:cubicBezTo>
                    <a:pt x="16" y="31"/>
                    <a:pt x="46" y="46"/>
                    <a:pt x="109" y="94"/>
                  </a:cubicBezTo>
                  <a:lnTo>
                    <a:pt x="109" y="76"/>
                  </a:lnTo>
                  <a:cubicBezTo>
                    <a:pt x="79" y="46"/>
                    <a:pt x="31" y="16"/>
                    <a:pt x="1" y="1"/>
                  </a:cubicBezTo>
                  <a:close/>
                  <a:moveTo>
                    <a:pt x="993" y="605"/>
                  </a:moveTo>
                  <a:lnTo>
                    <a:pt x="993" y="620"/>
                  </a:lnTo>
                  <a:cubicBezTo>
                    <a:pt x="1012" y="620"/>
                    <a:pt x="1012" y="635"/>
                    <a:pt x="1012" y="635"/>
                  </a:cubicBezTo>
                  <a:lnTo>
                    <a:pt x="1012" y="605"/>
                  </a:ln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42"/>
            <p:cNvSpPr/>
            <p:nvPr/>
          </p:nvSpPr>
          <p:spPr>
            <a:xfrm>
              <a:off x="3052450" y="3032150"/>
              <a:ext cx="22150" cy="13650"/>
            </a:xfrm>
            <a:custGeom>
              <a:rect b="b" l="l" r="r" t="t"/>
              <a:pathLst>
                <a:path extrusionOk="0" h="546" w="886">
                  <a:moveTo>
                    <a:pt x="1" y="1"/>
                  </a:moveTo>
                  <a:lnTo>
                    <a:pt x="1" y="19"/>
                  </a:lnTo>
                  <a:cubicBezTo>
                    <a:pt x="46" y="49"/>
                    <a:pt x="94" y="79"/>
                    <a:pt x="158" y="127"/>
                  </a:cubicBezTo>
                  <a:cubicBezTo>
                    <a:pt x="109" y="79"/>
                    <a:pt x="46" y="49"/>
                    <a:pt x="1" y="1"/>
                  </a:cubicBezTo>
                  <a:close/>
                  <a:moveTo>
                    <a:pt x="531" y="344"/>
                  </a:moveTo>
                  <a:lnTo>
                    <a:pt x="531" y="344"/>
                  </a:lnTo>
                  <a:cubicBezTo>
                    <a:pt x="654" y="422"/>
                    <a:pt x="777" y="501"/>
                    <a:pt x="885" y="545"/>
                  </a:cubicBezTo>
                  <a:lnTo>
                    <a:pt x="885" y="530"/>
                  </a:lnTo>
                  <a:cubicBezTo>
                    <a:pt x="762" y="467"/>
                    <a:pt x="639" y="407"/>
                    <a:pt x="531" y="344"/>
                  </a:cubicBezTo>
                  <a:close/>
                </a:path>
              </a:pathLst>
            </a:custGeom>
            <a:solidFill>
              <a:srgbClr val="C9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42"/>
            <p:cNvSpPr/>
            <p:nvPr/>
          </p:nvSpPr>
          <p:spPr>
            <a:xfrm>
              <a:off x="3049750" y="3029450"/>
              <a:ext cx="26425" cy="16350"/>
            </a:xfrm>
            <a:custGeom>
              <a:rect b="b" l="l" r="r" t="t"/>
              <a:pathLst>
                <a:path extrusionOk="0" h="654" w="1057">
                  <a:moveTo>
                    <a:pt x="31" y="0"/>
                  </a:moveTo>
                  <a:cubicBezTo>
                    <a:pt x="31" y="0"/>
                    <a:pt x="16" y="15"/>
                    <a:pt x="1" y="15"/>
                  </a:cubicBezTo>
                  <a:lnTo>
                    <a:pt x="1" y="34"/>
                  </a:lnTo>
                  <a:cubicBezTo>
                    <a:pt x="94" y="94"/>
                    <a:pt x="172" y="172"/>
                    <a:pt x="266" y="235"/>
                  </a:cubicBezTo>
                  <a:cubicBezTo>
                    <a:pt x="374" y="295"/>
                    <a:pt x="497" y="374"/>
                    <a:pt x="639" y="452"/>
                  </a:cubicBezTo>
                  <a:cubicBezTo>
                    <a:pt x="762" y="530"/>
                    <a:pt x="900" y="594"/>
                    <a:pt x="1057" y="653"/>
                  </a:cubicBezTo>
                  <a:cubicBezTo>
                    <a:pt x="1057" y="638"/>
                    <a:pt x="1057" y="624"/>
                    <a:pt x="1042" y="609"/>
                  </a:cubicBezTo>
                  <a:cubicBezTo>
                    <a:pt x="639" y="407"/>
                    <a:pt x="60" y="15"/>
                    <a:pt x="46" y="15"/>
                  </a:cubicBezTo>
                  <a:cubicBezTo>
                    <a:pt x="46" y="0"/>
                    <a:pt x="46" y="0"/>
                    <a:pt x="31" y="0"/>
                  </a:cubicBezTo>
                  <a:close/>
                </a:path>
              </a:pathLst>
            </a:custGeom>
            <a:solidFill>
              <a:srgbClr val="C9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42"/>
            <p:cNvSpPr/>
            <p:nvPr/>
          </p:nvSpPr>
          <p:spPr>
            <a:xfrm>
              <a:off x="3046200" y="2645075"/>
              <a:ext cx="169900" cy="213050"/>
            </a:xfrm>
            <a:custGeom>
              <a:rect b="b" l="l" r="r" t="t"/>
              <a:pathLst>
                <a:path extrusionOk="0" h="8522" w="6796">
                  <a:moveTo>
                    <a:pt x="2626" y="1"/>
                  </a:moveTo>
                  <a:cubicBezTo>
                    <a:pt x="2520" y="1"/>
                    <a:pt x="2417" y="25"/>
                    <a:pt x="2318" y="78"/>
                  </a:cubicBezTo>
                  <a:cubicBezTo>
                    <a:pt x="1695" y="421"/>
                    <a:pt x="1" y="4850"/>
                    <a:pt x="79" y="6342"/>
                  </a:cubicBezTo>
                  <a:lnTo>
                    <a:pt x="4340" y="8521"/>
                  </a:lnTo>
                  <a:lnTo>
                    <a:pt x="4900" y="7555"/>
                  </a:lnTo>
                  <a:cubicBezTo>
                    <a:pt x="5863" y="6980"/>
                    <a:pt x="6452" y="5551"/>
                    <a:pt x="6795" y="4477"/>
                  </a:cubicBezTo>
                  <a:lnTo>
                    <a:pt x="6049" y="4260"/>
                  </a:lnTo>
                  <a:cubicBezTo>
                    <a:pt x="6049" y="4260"/>
                    <a:pt x="4034" y="1"/>
                    <a:pt x="2626"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42"/>
            <p:cNvSpPr/>
            <p:nvPr/>
          </p:nvSpPr>
          <p:spPr>
            <a:xfrm>
              <a:off x="3084725" y="2694025"/>
              <a:ext cx="129800" cy="114000"/>
            </a:xfrm>
            <a:custGeom>
              <a:rect b="b" l="l" r="r" t="t"/>
              <a:pathLst>
                <a:path extrusionOk="0" h="4560" w="5192">
                  <a:moveTo>
                    <a:pt x="1740" y="0"/>
                  </a:moveTo>
                  <a:cubicBezTo>
                    <a:pt x="1740" y="0"/>
                    <a:pt x="1" y="981"/>
                    <a:pt x="46" y="2690"/>
                  </a:cubicBezTo>
                  <a:cubicBezTo>
                    <a:pt x="77" y="3817"/>
                    <a:pt x="1186" y="4560"/>
                    <a:pt x="2185" y="4560"/>
                  </a:cubicBezTo>
                  <a:cubicBezTo>
                    <a:pt x="2718" y="4560"/>
                    <a:pt x="3220" y="4349"/>
                    <a:pt x="3512" y="3873"/>
                  </a:cubicBezTo>
                  <a:cubicBezTo>
                    <a:pt x="4337" y="2504"/>
                    <a:pt x="5191" y="500"/>
                    <a:pt x="1740" y="0"/>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42"/>
            <p:cNvSpPr/>
            <p:nvPr/>
          </p:nvSpPr>
          <p:spPr>
            <a:xfrm>
              <a:off x="3035400" y="2800000"/>
              <a:ext cx="130975" cy="81300"/>
            </a:xfrm>
            <a:custGeom>
              <a:rect b="b" l="l" r="r" t="t"/>
              <a:pathLst>
                <a:path extrusionOk="0" h="3252" w="5239">
                  <a:moveTo>
                    <a:pt x="544" y="0"/>
                  </a:moveTo>
                  <a:cubicBezTo>
                    <a:pt x="376" y="0"/>
                    <a:pt x="221" y="125"/>
                    <a:pt x="187" y="302"/>
                  </a:cubicBezTo>
                  <a:lnTo>
                    <a:pt x="30" y="1097"/>
                  </a:lnTo>
                  <a:cubicBezTo>
                    <a:pt x="0" y="1265"/>
                    <a:pt x="93" y="1436"/>
                    <a:pt x="261" y="1500"/>
                  </a:cubicBezTo>
                  <a:lnTo>
                    <a:pt x="4694" y="3223"/>
                  </a:lnTo>
                  <a:cubicBezTo>
                    <a:pt x="4741" y="3242"/>
                    <a:pt x="4788" y="3251"/>
                    <a:pt x="4834" y="3251"/>
                  </a:cubicBezTo>
                  <a:cubicBezTo>
                    <a:pt x="5017" y="3251"/>
                    <a:pt x="5178" y="3113"/>
                    <a:pt x="5190" y="2914"/>
                  </a:cubicBezTo>
                  <a:lnTo>
                    <a:pt x="5239" y="2354"/>
                  </a:lnTo>
                  <a:cubicBezTo>
                    <a:pt x="5239" y="2197"/>
                    <a:pt x="5160" y="2059"/>
                    <a:pt x="5019" y="1996"/>
                  </a:cubicBezTo>
                  <a:lnTo>
                    <a:pt x="698" y="37"/>
                  </a:lnTo>
                  <a:cubicBezTo>
                    <a:pt x="647" y="12"/>
                    <a:pt x="595" y="0"/>
                    <a:pt x="54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42"/>
            <p:cNvSpPr/>
            <p:nvPr/>
          </p:nvSpPr>
          <p:spPr>
            <a:xfrm>
              <a:off x="3051250" y="2800175"/>
              <a:ext cx="25" cy="25"/>
            </a:xfrm>
            <a:custGeom>
              <a:rect b="b" l="l" r="r" t="t"/>
              <a:pathLst>
                <a:path extrusionOk="0" h="1" w="1">
                  <a:moveTo>
                    <a:pt x="0" y="0"/>
                  </a:moveTo>
                  <a:lnTo>
                    <a:pt x="0" y="0"/>
                  </a:ln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42"/>
            <p:cNvSpPr/>
            <p:nvPr/>
          </p:nvSpPr>
          <p:spPr>
            <a:xfrm>
              <a:off x="3159725" y="2849150"/>
              <a:ext cx="1150" cy="750"/>
            </a:xfrm>
            <a:custGeom>
              <a:rect b="b" l="l" r="r" t="t"/>
              <a:pathLst>
                <a:path extrusionOk="0" h="30" w="46">
                  <a:moveTo>
                    <a:pt x="1" y="0"/>
                  </a:moveTo>
                  <a:lnTo>
                    <a:pt x="1" y="0"/>
                  </a:lnTo>
                  <a:lnTo>
                    <a:pt x="46" y="30"/>
                  </a:lnTo>
                  <a:lnTo>
                    <a:pt x="46" y="30"/>
                  </a:lnTo>
                  <a:lnTo>
                    <a:pt x="46" y="30"/>
                  </a:lnTo>
                  <a:close/>
                </a:path>
              </a:pathLst>
            </a:custGeom>
            <a:solidFill>
              <a:srgbClr val="CE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42"/>
            <p:cNvSpPr/>
            <p:nvPr/>
          </p:nvSpPr>
          <p:spPr>
            <a:xfrm>
              <a:off x="3051250" y="2800175"/>
              <a:ext cx="7475" cy="3475"/>
            </a:xfrm>
            <a:custGeom>
              <a:rect b="b" l="l" r="r" t="t"/>
              <a:pathLst>
                <a:path extrusionOk="0" h="139" w="299">
                  <a:moveTo>
                    <a:pt x="0" y="0"/>
                  </a:moveTo>
                  <a:cubicBezTo>
                    <a:pt x="19" y="15"/>
                    <a:pt x="49" y="15"/>
                    <a:pt x="64" y="30"/>
                  </a:cubicBezTo>
                  <a:lnTo>
                    <a:pt x="299" y="138"/>
                  </a:lnTo>
                  <a:lnTo>
                    <a:pt x="299" y="138"/>
                  </a:lnTo>
                  <a:lnTo>
                    <a:pt x="64" y="30"/>
                  </a:lnTo>
                  <a:cubicBezTo>
                    <a:pt x="49" y="15"/>
                    <a:pt x="19" y="15"/>
                    <a:pt x="0" y="0"/>
                  </a:cubicBez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42"/>
            <p:cNvSpPr/>
            <p:nvPr/>
          </p:nvSpPr>
          <p:spPr>
            <a:xfrm>
              <a:off x="3160850" y="2849875"/>
              <a:ext cx="500" cy="25"/>
            </a:xfrm>
            <a:custGeom>
              <a:rect b="b" l="l" r="r" t="t"/>
              <a:pathLst>
                <a:path extrusionOk="0" h="1" w="20">
                  <a:moveTo>
                    <a:pt x="19" y="1"/>
                  </a:moveTo>
                  <a:lnTo>
                    <a:pt x="19" y="1"/>
                  </a:lnTo>
                  <a:lnTo>
                    <a:pt x="19" y="1"/>
                  </a:lnTo>
                  <a:close/>
                  <a:moveTo>
                    <a:pt x="19" y="1"/>
                  </a:moveTo>
                  <a:lnTo>
                    <a:pt x="19" y="1"/>
                  </a:lnTo>
                  <a:lnTo>
                    <a:pt x="19" y="1"/>
                  </a:lnTo>
                  <a:close/>
                  <a:moveTo>
                    <a:pt x="19" y="1"/>
                  </a:moveTo>
                  <a:lnTo>
                    <a:pt x="19" y="1"/>
                  </a:lnTo>
                  <a:lnTo>
                    <a:pt x="19" y="1"/>
                  </a:lnTo>
                  <a:close/>
                  <a:moveTo>
                    <a:pt x="1" y="1"/>
                  </a:moveTo>
                  <a:lnTo>
                    <a:pt x="19" y="1"/>
                  </a:lnTo>
                  <a:lnTo>
                    <a:pt x="1" y="1"/>
                  </a:lnTo>
                  <a:close/>
                  <a:moveTo>
                    <a:pt x="1" y="1"/>
                  </a:moveTo>
                  <a:lnTo>
                    <a:pt x="1" y="1"/>
                  </a:lnTo>
                  <a:close/>
                </a:path>
              </a:pathLst>
            </a:custGeom>
            <a:solidFill>
              <a:srgbClr val="CE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42"/>
            <p:cNvSpPr/>
            <p:nvPr/>
          </p:nvSpPr>
          <p:spPr>
            <a:xfrm>
              <a:off x="3041925" y="2800175"/>
              <a:ext cx="123625" cy="55250"/>
            </a:xfrm>
            <a:custGeom>
              <a:rect b="b" l="l" r="r" t="t"/>
              <a:pathLst>
                <a:path extrusionOk="0" h="2210" w="4945">
                  <a:moveTo>
                    <a:pt x="280" y="0"/>
                  </a:moveTo>
                  <a:cubicBezTo>
                    <a:pt x="172" y="0"/>
                    <a:pt x="79" y="45"/>
                    <a:pt x="0" y="123"/>
                  </a:cubicBezTo>
                  <a:cubicBezTo>
                    <a:pt x="19" y="265"/>
                    <a:pt x="94" y="388"/>
                    <a:pt x="235" y="452"/>
                  </a:cubicBezTo>
                  <a:lnTo>
                    <a:pt x="702" y="623"/>
                  </a:lnTo>
                  <a:cubicBezTo>
                    <a:pt x="672" y="511"/>
                    <a:pt x="672" y="403"/>
                    <a:pt x="672" y="280"/>
                  </a:cubicBezTo>
                  <a:lnTo>
                    <a:pt x="672" y="138"/>
                  </a:lnTo>
                  <a:lnTo>
                    <a:pt x="437" y="30"/>
                  </a:lnTo>
                  <a:cubicBezTo>
                    <a:pt x="422" y="15"/>
                    <a:pt x="392" y="15"/>
                    <a:pt x="373" y="0"/>
                  </a:cubicBezTo>
                  <a:close/>
                  <a:moveTo>
                    <a:pt x="3358" y="1351"/>
                  </a:moveTo>
                  <a:cubicBezTo>
                    <a:pt x="3284" y="1429"/>
                    <a:pt x="3191" y="1508"/>
                    <a:pt x="3097" y="1571"/>
                  </a:cubicBezTo>
                  <a:lnTo>
                    <a:pt x="3732" y="1817"/>
                  </a:lnTo>
                  <a:lnTo>
                    <a:pt x="3750" y="1787"/>
                  </a:lnTo>
                  <a:cubicBezTo>
                    <a:pt x="3750" y="1773"/>
                    <a:pt x="3765" y="1773"/>
                    <a:pt x="3780" y="1773"/>
                  </a:cubicBezTo>
                  <a:cubicBezTo>
                    <a:pt x="3795" y="1773"/>
                    <a:pt x="3810" y="1787"/>
                    <a:pt x="3810" y="1802"/>
                  </a:cubicBezTo>
                  <a:lnTo>
                    <a:pt x="3795" y="1836"/>
                  </a:lnTo>
                  <a:lnTo>
                    <a:pt x="4683" y="2175"/>
                  </a:lnTo>
                  <a:cubicBezTo>
                    <a:pt x="4713" y="2190"/>
                    <a:pt x="4758" y="2209"/>
                    <a:pt x="4806" y="2209"/>
                  </a:cubicBezTo>
                  <a:cubicBezTo>
                    <a:pt x="4851" y="2209"/>
                    <a:pt x="4899" y="2190"/>
                    <a:pt x="4944" y="2175"/>
                  </a:cubicBezTo>
                  <a:cubicBezTo>
                    <a:pt x="4914" y="2097"/>
                    <a:pt x="4851" y="2037"/>
                    <a:pt x="4776" y="1989"/>
                  </a:cubicBezTo>
                  <a:lnTo>
                    <a:pt x="4758" y="1989"/>
                  </a:lnTo>
                  <a:lnTo>
                    <a:pt x="4713" y="1959"/>
                  </a:lnTo>
                  <a:lnTo>
                    <a:pt x="3358" y="1351"/>
                  </a:ln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42"/>
            <p:cNvSpPr/>
            <p:nvPr/>
          </p:nvSpPr>
          <p:spPr>
            <a:xfrm>
              <a:off x="3054050" y="2815750"/>
              <a:ext cx="5425" cy="17100"/>
            </a:xfrm>
            <a:custGeom>
              <a:rect b="b" l="l" r="r" t="t"/>
              <a:pathLst>
                <a:path extrusionOk="0" h="684" w="217">
                  <a:moveTo>
                    <a:pt x="187" y="0"/>
                  </a:moveTo>
                  <a:cubicBezTo>
                    <a:pt x="168" y="0"/>
                    <a:pt x="153" y="15"/>
                    <a:pt x="153" y="30"/>
                  </a:cubicBezTo>
                  <a:lnTo>
                    <a:pt x="15" y="635"/>
                  </a:lnTo>
                  <a:cubicBezTo>
                    <a:pt x="0" y="653"/>
                    <a:pt x="15" y="668"/>
                    <a:pt x="30" y="683"/>
                  </a:cubicBezTo>
                  <a:lnTo>
                    <a:pt x="45" y="683"/>
                  </a:lnTo>
                  <a:cubicBezTo>
                    <a:pt x="60" y="683"/>
                    <a:pt x="60" y="668"/>
                    <a:pt x="75" y="653"/>
                  </a:cubicBezTo>
                  <a:lnTo>
                    <a:pt x="217" y="45"/>
                  </a:lnTo>
                  <a:cubicBezTo>
                    <a:pt x="217" y="30"/>
                    <a:pt x="202" y="0"/>
                    <a:pt x="187" y="0"/>
                  </a:cubicBez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42"/>
            <p:cNvSpPr/>
            <p:nvPr/>
          </p:nvSpPr>
          <p:spPr>
            <a:xfrm>
              <a:off x="3073450" y="2838600"/>
              <a:ext cx="1150" cy="1225"/>
            </a:xfrm>
            <a:custGeom>
              <a:rect b="b" l="l" r="r" t="t"/>
              <a:pathLst>
                <a:path extrusionOk="0" h="49" w="46">
                  <a:moveTo>
                    <a:pt x="0" y="0"/>
                  </a:moveTo>
                  <a:cubicBezTo>
                    <a:pt x="0" y="34"/>
                    <a:pt x="0" y="49"/>
                    <a:pt x="15" y="49"/>
                  </a:cubicBezTo>
                  <a:lnTo>
                    <a:pt x="30" y="49"/>
                  </a:lnTo>
                  <a:cubicBezTo>
                    <a:pt x="45" y="49"/>
                    <a:pt x="45" y="49"/>
                    <a:pt x="45" y="34"/>
                  </a:cubicBezTo>
                  <a:cubicBezTo>
                    <a:pt x="30" y="19"/>
                    <a:pt x="15" y="19"/>
                    <a:pt x="0" y="0"/>
                  </a:cubicBez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42"/>
            <p:cNvSpPr/>
            <p:nvPr/>
          </p:nvSpPr>
          <p:spPr>
            <a:xfrm>
              <a:off x="3112725" y="2840550"/>
              <a:ext cx="4675" cy="13275"/>
            </a:xfrm>
            <a:custGeom>
              <a:rect b="b" l="l" r="r" t="t"/>
              <a:pathLst>
                <a:path extrusionOk="0" h="531" w="187">
                  <a:moveTo>
                    <a:pt x="187" y="1"/>
                  </a:moveTo>
                  <a:lnTo>
                    <a:pt x="187" y="1"/>
                  </a:lnTo>
                  <a:cubicBezTo>
                    <a:pt x="153" y="16"/>
                    <a:pt x="138" y="34"/>
                    <a:pt x="109" y="34"/>
                  </a:cubicBezTo>
                  <a:lnTo>
                    <a:pt x="0" y="501"/>
                  </a:lnTo>
                  <a:cubicBezTo>
                    <a:pt x="0" y="516"/>
                    <a:pt x="15" y="531"/>
                    <a:pt x="30" y="531"/>
                  </a:cubicBezTo>
                  <a:cubicBezTo>
                    <a:pt x="45" y="531"/>
                    <a:pt x="60" y="531"/>
                    <a:pt x="60" y="516"/>
                  </a:cubicBezTo>
                  <a:lnTo>
                    <a:pt x="187" y="1"/>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42"/>
            <p:cNvSpPr/>
            <p:nvPr/>
          </p:nvSpPr>
          <p:spPr>
            <a:xfrm>
              <a:off x="3131750" y="2845600"/>
              <a:ext cx="5050" cy="15600"/>
            </a:xfrm>
            <a:custGeom>
              <a:rect b="b" l="l" r="r" t="t"/>
              <a:pathLst>
                <a:path extrusionOk="0" h="624" w="202">
                  <a:moveTo>
                    <a:pt x="139" y="0"/>
                  </a:moveTo>
                  <a:lnTo>
                    <a:pt x="15" y="594"/>
                  </a:lnTo>
                  <a:cubicBezTo>
                    <a:pt x="0" y="608"/>
                    <a:pt x="15" y="623"/>
                    <a:pt x="30" y="623"/>
                  </a:cubicBezTo>
                  <a:cubicBezTo>
                    <a:pt x="45" y="623"/>
                    <a:pt x="64" y="623"/>
                    <a:pt x="64" y="608"/>
                  </a:cubicBezTo>
                  <a:lnTo>
                    <a:pt x="202" y="19"/>
                  </a:lnTo>
                  <a:lnTo>
                    <a:pt x="139" y="0"/>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42"/>
            <p:cNvSpPr/>
            <p:nvPr/>
          </p:nvSpPr>
          <p:spPr>
            <a:xfrm>
              <a:off x="3135200" y="2844475"/>
              <a:ext cx="1975" cy="1600"/>
            </a:xfrm>
            <a:custGeom>
              <a:rect b="b" l="l" r="r" t="t"/>
              <a:pathLst>
                <a:path extrusionOk="0" h="64" w="79">
                  <a:moveTo>
                    <a:pt x="49" y="1"/>
                  </a:moveTo>
                  <a:cubicBezTo>
                    <a:pt x="34" y="1"/>
                    <a:pt x="19" y="1"/>
                    <a:pt x="19" y="15"/>
                  </a:cubicBezTo>
                  <a:lnTo>
                    <a:pt x="1" y="45"/>
                  </a:lnTo>
                  <a:lnTo>
                    <a:pt x="64" y="64"/>
                  </a:lnTo>
                  <a:lnTo>
                    <a:pt x="79" y="30"/>
                  </a:lnTo>
                  <a:cubicBezTo>
                    <a:pt x="79" y="15"/>
                    <a:pt x="64" y="1"/>
                    <a:pt x="49" y="1"/>
                  </a:cubicBezTo>
                  <a:close/>
                </a:path>
              </a:pathLst>
            </a:custGeom>
            <a:solidFill>
              <a:srgbClr val="79B6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42"/>
            <p:cNvSpPr/>
            <p:nvPr/>
          </p:nvSpPr>
          <p:spPr>
            <a:xfrm>
              <a:off x="3052825" y="2545975"/>
              <a:ext cx="229325" cy="300375"/>
            </a:xfrm>
            <a:custGeom>
              <a:rect b="b" l="l" r="r" t="t"/>
              <a:pathLst>
                <a:path extrusionOk="0" h="12015" w="9173">
                  <a:moveTo>
                    <a:pt x="6501" y="1"/>
                  </a:moveTo>
                  <a:lnTo>
                    <a:pt x="497" y="9515"/>
                  </a:lnTo>
                  <a:cubicBezTo>
                    <a:pt x="1" y="10306"/>
                    <a:pt x="202" y="11317"/>
                    <a:pt x="934" y="11784"/>
                  </a:cubicBezTo>
                  <a:cubicBezTo>
                    <a:pt x="1183" y="11940"/>
                    <a:pt x="1461" y="12014"/>
                    <a:pt x="1739" y="12014"/>
                  </a:cubicBezTo>
                  <a:cubicBezTo>
                    <a:pt x="2291" y="12014"/>
                    <a:pt x="2842" y="11721"/>
                    <a:pt x="3172" y="11194"/>
                  </a:cubicBezTo>
                  <a:lnTo>
                    <a:pt x="9172" y="1680"/>
                  </a:lnTo>
                  <a:lnTo>
                    <a:pt x="6501"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42"/>
            <p:cNvSpPr/>
            <p:nvPr/>
          </p:nvSpPr>
          <p:spPr>
            <a:xfrm>
              <a:off x="3067200" y="2548325"/>
              <a:ext cx="210275" cy="279500"/>
            </a:xfrm>
            <a:custGeom>
              <a:rect b="b" l="l" r="r" t="t"/>
              <a:pathLst>
                <a:path extrusionOk="0" h="11180" w="8411">
                  <a:moveTo>
                    <a:pt x="6079" y="0"/>
                  </a:moveTo>
                  <a:lnTo>
                    <a:pt x="467" y="8906"/>
                  </a:lnTo>
                  <a:cubicBezTo>
                    <a:pt x="0" y="9653"/>
                    <a:pt x="142" y="10570"/>
                    <a:pt x="795" y="10992"/>
                  </a:cubicBezTo>
                  <a:cubicBezTo>
                    <a:pt x="997" y="11119"/>
                    <a:pt x="1224" y="11180"/>
                    <a:pt x="1456" y="11180"/>
                  </a:cubicBezTo>
                  <a:cubicBezTo>
                    <a:pt x="1958" y="11180"/>
                    <a:pt x="2480" y="10895"/>
                    <a:pt x="2799" y="10384"/>
                  </a:cubicBezTo>
                  <a:lnTo>
                    <a:pt x="8411" y="1478"/>
                  </a:lnTo>
                  <a:lnTo>
                    <a:pt x="6079"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42"/>
            <p:cNvSpPr/>
            <p:nvPr/>
          </p:nvSpPr>
          <p:spPr>
            <a:xfrm>
              <a:off x="3180725" y="2588700"/>
              <a:ext cx="7400" cy="11325"/>
            </a:xfrm>
            <a:custGeom>
              <a:rect b="b" l="l" r="r" t="t"/>
              <a:pathLst>
                <a:path extrusionOk="0" h="453" w="296">
                  <a:moveTo>
                    <a:pt x="295" y="1"/>
                  </a:moveTo>
                  <a:lnTo>
                    <a:pt x="0" y="452"/>
                  </a:lnTo>
                  <a:lnTo>
                    <a:pt x="15" y="452"/>
                  </a:lnTo>
                  <a:lnTo>
                    <a:pt x="295" y="1"/>
                  </a:lnTo>
                  <a:close/>
                </a:path>
              </a:pathLst>
            </a:custGeom>
            <a:solidFill>
              <a:srgbClr val="D7E3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42"/>
            <p:cNvSpPr/>
            <p:nvPr/>
          </p:nvSpPr>
          <p:spPr>
            <a:xfrm>
              <a:off x="3181100" y="2588700"/>
              <a:ext cx="73525" cy="54025"/>
            </a:xfrm>
            <a:custGeom>
              <a:rect b="b" l="l" r="r" t="t"/>
              <a:pathLst>
                <a:path extrusionOk="0" h="2161" w="2941">
                  <a:moveTo>
                    <a:pt x="280" y="1"/>
                  </a:moveTo>
                  <a:lnTo>
                    <a:pt x="0" y="452"/>
                  </a:lnTo>
                  <a:lnTo>
                    <a:pt x="157" y="545"/>
                  </a:lnTo>
                  <a:lnTo>
                    <a:pt x="437" y="109"/>
                  </a:lnTo>
                  <a:lnTo>
                    <a:pt x="280" y="1"/>
                  </a:lnTo>
                  <a:close/>
                  <a:moveTo>
                    <a:pt x="2769" y="1601"/>
                  </a:moveTo>
                  <a:lnTo>
                    <a:pt x="2489" y="2053"/>
                  </a:lnTo>
                  <a:lnTo>
                    <a:pt x="2642" y="2161"/>
                  </a:lnTo>
                  <a:lnTo>
                    <a:pt x="2940" y="1713"/>
                  </a:lnTo>
                  <a:lnTo>
                    <a:pt x="2769" y="1601"/>
                  </a:lnTo>
                  <a:close/>
                </a:path>
              </a:pathLst>
            </a:custGeom>
            <a:solidFill>
              <a:srgbClr val="CFD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42"/>
            <p:cNvSpPr/>
            <p:nvPr/>
          </p:nvSpPr>
          <p:spPr>
            <a:xfrm>
              <a:off x="3185000" y="2591400"/>
              <a:ext cx="65325" cy="48625"/>
            </a:xfrm>
            <a:custGeom>
              <a:rect b="b" l="l" r="r" t="t"/>
              <a:pathLst>
                <a:path extrusionOk="0" h="1945" w="2613">
                  <a:moveTo>
                    <a:pt x="281" y="1"/>
                  </a:moveTo>
                  <a:lnTo>
                    <a:pt x="1" y="437"/>
                  </a:lnTo>
                  <a:lnTo>
                    <a:pt x="2333" y="1945"/>
                  </a:lnTo>
                  <a:lnTo>
                    <a:pt x="2613" y="1493"/>
                  </a:lnTo>
                  <a:lnTo>
                    <a:pt x="281" y="1"/>
                  </a:lnTo>
                  <a:close/>
                </a:path>
              </a:pathLst>
            </a:custGeom>
            <a:solidFill>
              <a:srgbClr val="CFD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42"/>
            <p:cNvSpPr/>
            <p:nvPr/>
          </p:nvSpPr>
          <p:spPr>
            <a:xfrm>
              <a:off x="3066825" y="2612400"/>
              <a:ext cx="168675" cy="216950"/>
            </a:xfrm>
            <a:custGeom>
              <a:rect b="b" l="l" r="r" t="t"/>
              <a:pathLst>
                <a:path extrusionOk="0" h="8678" w="6747">
                  <a:moveTo>
                    <a:pt x="4620" y="0"/>
                  </a:moveTo>
                  <a:lnTo>
                    <a:pt x="344" y="6780"/>
                  </a:lnTo>
                  <a:cubicBezTo>
                    <a:pt x="1" y="7340"/>
                    <a:pt x="187" y="8101"/>
                    <a:pt x="777" y="8474"/>
                  </a:cubicBezTo>
                  <a:cubicBezTo>
                    <a:pt x="996" y="8612"/>
                    <a:pt x="1239" y="8678"/>
                    <a:pt x="1476" y="8678"/>
                  </a:cubicBezTo>
                  <a:cubicBezTo>
                    <a:pt x="1878" y="8678"/>
                    <a:pt x="2264" y="8487"/>
                    <a:pt x="2489" y="8134"/>
                  </a:cubicBezTo>
                  <a:lnTo>
                    <a:pt x="6747" y="1355"/>
                  </a:lnTo>
                  <a:lnTo>
                    <a:pt x="4620" y="0"/>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42"/>
            <p:cNvSpPr/>
            <p:nvPr/>
          </p:nvSpPr>
          <p:spPr>
            <a:xfrm>
              <a:off x="3069150" y="2789250"/>
              <a:ext cx="11325" cy="30350"/>
            </a:xfrm>
            <a:custGeom>
              <a:rect b="b" l="l" r="r" t="t"/>
              <a:pathLst>
                <a:path extrusionOk="0" h="1214" w="453">
                  <a:moveTo>
                    <a:pt x="124" y="1"/>
                  </a:moveTo>
                  <a:cubicBezTo>
                    <a:pt x="1" y="422"/>
                    <a:pt x="124" y="889"/>
                    <a:pt x="452" y="1213"/>
                  </a:cubicBezTo>
                  <a:cubicBezTo>
                    <a:pt x="124" y="889"/>
                    <a:pt x="1" y="422"/>
                    <a:pt x="124" y="1"/>
                  </a:cubicBez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42"/>
            <p:cNvSpPr/>
            <p:nvPr/>
          </p:nvSpPr>
          <p:spPr>
            <a:xfrm>
              <a:off x="3072225" y="2612400"/>
              <a:ext cx="163275" cy="176875"/>
            </a:xfrm>
            <a:custGeom>
              <a:rect b="b" l="l" r="r" t="t"/>
              <a:pathLst>
                <a:path extrusionOk="0" h="7075" w="6531">
                  <a:moveTo>
                    <a:pt x="2770" y="2597"/>
                  </a:moveTo>
                  <a:lnTo>
                    <a:pt x="2770" y="2597"/>
                  </a:lnTo>
                  <a:lnTo>
                    <a:pt x="128" y="6780"/>
                  </a:lnTo>
                  <a:cubicBezTo>
                    <a:pt x="64" y="6873"/>
                    <a:pt x="35" y="6981"/>
                    <a:pt x="1" y="7075"/>
                  </a:cubicBezTo>
                  <a:lnTo>
                    <a:pt x="1" y="7075"/>
                  </a:lnTo>
                  <a:cubicBezTo>
                    <a:pt x="35" y="6981"/>
                    <a:pt x="64" y="6873"/>
                    <a:pt x="128" y="6780"/>
                  </a:cubicBezTo>
                  <a:lnTo>
                    <a:pt x="2770" y="2597"/>
                  </a:lnTo>
                  <a:close/>
                  <a:moveTo>
                    <a:pt x="2911" y="2381"/>
                  </a:moveTo>
                  <a:lnTo>
                    <a:pt x="2911" y="2381"/>
                  </a:lnTo>
                  <a:lnTo>
                    <a:pt x="2911" y="2381"/>
                  </a:lnTo>
                  <a:lnTo>
                    <a:pt x="2911" y="2381"/>
                  </a:lnTo>
                  <a:lnTo>
                    <a:pt x="2911" y="2381"/>
                  </a:lnTo>
                  <a:close/>
                  <a:moveTo>
                    <a:pt x="6344" y="1232"/>
                  </a:moveTo>
                  <a:lnTo>
                    <a:pt x="6344" y="1232"/>
                  </a:lnTo>
                  <a:lnTo>
                    <a:pt x="6531" y="1340"/>
                  </a:lnTo>
                  <a:lnTo>
                    <a:pt x="6344" y="1232"/>
                  </a:lnTo>
                  <a:close/>
                  <a:moveTo>
                    <a:pt x="4404" y="0"/>
                  </a:moveTo>
                  <a:lnTo>
                    <a:pt x="4061" y="545"/>
                  </a:lnTo>
                  <a:lnTo>
                    <a:pt x="4061" y="545"/>
                  </a:ln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42"/>
            <p:cNvSpPr/>
            <p:nvPr/>
          </p:nvSpPr>
          <p:spPr>
            <a:xfrm>
              <a:off x="3103775" y="2821525"/>
              <a:ext cx="20250" cy="7775"/>
            </a:xfrm>
            <a:custGeom>
              <a:rect b="b" l="l" r="r" t="t"/>
              <a:pathLst>
                <a:path extrusionOk="0" h="311" w="810">
                  <a:moveTo>
                    <a:pt x="810" y="1"/>
                  </a:moveTo>
                  <a:lnTo>
                    <a:pt x="810" y="1"/>
                  </a:lnTo>
                  <a:cubicBezTo>
                    <a:pt x="590" y="202"/>
                    <a:pt x="295" y="310"/>
                    <a:pt x="0" y="310"/>
                  </a:cubicBezTo>
                  <a:lnTo>
                    <a:pt x="0" y="310"/>
                  </a:lnTo>
                  <a:cubicBezTo>
                    <a:pt x="295" y="310"/>
                    <a:pt x="590" y="202"/>
                    <a:pt x="810" y="1"/>
                  </a:cubicBez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42"/>
            <p:cNvSpPr/>
            <p:nvPr/>
          </p:nvSpPr>
          <p:spPr>
            <a:xfrm>
              <a:off x="3124000" y="2646250"/>
              <a:ext cx="111500" cy="175300"/>
            </a:xfrm>
            <a:custGeom>
              <a:rect b="b" l="l" r="r" t="t"/>
              <a:pathLst>
                <a:path extrusionOk="0" h="7012" w="4460">
                  <a:moveTo>
                    <a:pt x="1616" y="4508"/>
                  </a:moveTo>
                  <a:lnTo>
                    <a:pt x="202" y="6780"/>
                  </a:lnTo>
                  <a:cubicBezTo>
                    <a:pt x="139" y="6855"/>
                    <a:pt x="75" y="6933"/>
                    <a:pt x="1" y="7012"/>
                  </a:cubicBezTo>
                  <a:lnTo>
                    <a:pt x="1" y="7012"/>
                  </a:lnTo>
                  <a:cubicBezTo>
                    <a:pt x="75" y="6933"/>
                    <a:pt x="139" y="6855"/>
                    <a:pt x="202" y="6780"/>
                  </a:cubicBezTo>
                  <a:lnTo>
                    <a:pt x="1616" y="4508"/>
                  </a:lnTo>
                  <a:lnTo>
                    <a:pt x="1616" y="4508"/>
                  </a:lnTo>
                  <a:close/>
                  <a:moveTo>
                    <a:pt x="1725" y="4336"/>
                  </a:moveTo>
                  <a:lnTo>
                    <a:pt x="1725" y="4336"/>
                  </a:lnTo>
                  <a:lnTo>
                    <a:pt x="1725" y="4336"/>
                  </a:lnTo>
                  <a:lnTo>
                    <a:pt x="1725" y="4336"/>
                  </a:lnTo>
                  <a:lnTo>
                    <a:pt x="1725" y="4336"/>
                  </a:lnTo>
                  <a:close/>
                  <a:moveTo>
                    <a:pt x="4460" y="1"/>
                  </a:moveTo>
                  <a:lnTo>
                    <a:pt x="3575" y="1415"/>
                  </a:lnTo>
                  <a:lnTo>
                    <a:pt x="3575" y="1415"/>
                  </a:ln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42"/>
            <p:cNvSpPr/>
            <p:nvPr/>
          </p:nvSpPr>
          <p:spPr>
            <a:xfrm>
              <a:off x="3069150" y="2612400"/>
              <a:ext cx="166350" cy="216900"/>
            </a:xfrm>
            <a:custGeom>
              <a:rect b="b" l="l" r="r" t="t"/>
              <a:pathLst>
                <a:path extrusionOk="0" h="8676" w="6654">
                  <a:moveTo>
                    <a:pt x="4527" y="0"/>
                  </a:moveTo>
                  <a:lnTo>
                    <a:pt x="4184" y="545"/>
                  </a:lnTo>
                  <a:cubicBezTo>
                    <a:pt x="4262" y="560"/>
                    <a:pt x="4340" y="579"/>
                    <a:pt x="4415" y="609"/>
                  </a:cubicBezTo>
                  <a:lnTo>
                    <a:pt x="4728" y="127"/>
                  </a:lnTo>
                  <a:lnTo>
                    <a:pt x="4527" y="0"/>
                  </a:lnTo>
                  <a:close/>
                  <a:moveTo>
                    <a:pt x="6654" y="1340"/>
                  </a:moveTo>
                  <a:lnTo>
                    <a:pt x="5754" y="2754"/>
                  </a:lnTo>
                  <a:cubicBezTo>
                    <a:pt x="5769" y="2754"/>
                    <a:pt x="5769" y="2754"/>
                    <a:pt x="5769" y="2769"/>
                  </a:cubicBezTo>
                  <a:lnTo>
                    <a:pt x="6654" y="1355"/>
                  </a:lnTo>
                  <a:lnTo>
                    <a:pt x="6654" y="1340"/>
                  </a:lnTo>
                  <a:close/>
                  <a:moveTo>
                    <a:pt x="3295" y="2381"/>
                  </a:moveTo>
                  <a:lnTo>
                    <a:pt x="3295" y="2381"/>
                  </a:lnTo>
                  <a:cubicBezTo>
                    <a:pt x="3157" y="2459"/>
                    <a:pt x="3016" y="2519"/>
                    <a:pt x="2893" y="2597"/>
                  </a:cubicBezTo>
                  <a:lnTo>
                    <a:pt x="251" y="6780"/>
                  </a:lnTo>
                  <a:cubicBezTo>
                    <a:pt x="187" y="6873"/>
                    <a:pt x="158" y="6981"/>
                    <a:pt x="124" y="7075"/>
                  </a:cubicBezTo>
                  <a:cubicBezTo>
                    <a:pt x="1" y="7496"/>
                    <a:pt x="124" y="7963"/>
                    <a:pt x="452" y="8287"/>
                  </a:cubicBezTo>
                  <a:cubicBezTo>
                    <a:pt x="516" y="8351"/>
                    <a:pt x="590" y="8414"/>
                    <a:pt x="684" y="8474"/>
                  </a:cubicBezTo>
                  <a:cubicBezTo>
                    <a:pt x="904" y="8601"/>
                    <a:pt x="1135" y="8675"/>
                    <a:pt x="1385" y="8675"/>
                  </a:cubicBezTo>
                  <a:cubicBezTo>
                    <a:pt x="1680" y="8675"/>
                    <a:pt x="1975" y="8567"/>
                    <a:pt x="2195" y="8366"/>
                  </a:cubicBezTo>
                  <a:cubicBezTo>
                    <a:pt x="2269" y="8287"/>
                    <a:pt x="2333" y="8209"/>
                    <a:pt x="2396" y="8134"/>
                  </a:cubicBezTo>
                  <a:lnTo>
                    <a:pt x="3810" y="5862"/>
                  </a:lnTo>
                  <a:lnTo>
                    <a:pt x="3810" y="5847"/>
                  </a:lnTo>
                  <a:lnTo>
                    <a:pt x="2396" y="8086"/>
                  </a:lnTo>
                  <a:cubicBezTo>
                    <a:pt x="2161" y="8459"/>
                    <a:pt x="1773" y="8660"/>
                    <a:pt x="1385" y="8660"/>
                  </a:cubicBezTo>
                  <a:cubicBezTo>
                    <a:pt x="1184" y="8660"/>
                    <a:pt x="982" y="8601"/>
                    <a:pt x="796" y="8489"/>
                  </a:cubicBezTo>
                  <a:cubicBezTo>
                    <a:pt x="266" y="8164"/>
                    <a:pt x="124" y="7433"/>
                    <a:pt x="467" y="6873"/>
                  </a:cubicBezTo>
                  <a:lnTo>
                    <a:pt x="3295" y="2381"/>
                  </a:lnTo>
                  <a:close/>
                </a:path>
              </a:pathLst>
            </a:custGeom>
            <a:solidFill>
              <a:srgbClr val="EC65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42"/>
            <p:cNvSpPr/>
            <p:nvPr/>
          </p:nvSpPr>
          <p:spPr>
            <a:xfrm>
              <a:off x="3093225" y="2615575"/>
              <a:ext cx="137600" cy="176575"/>
            </a:xfrm>
            <a:custGeom>
              <a:rect b="b" l="l" r="r" t="t"/>
              <a:pathLst>
                <a:path extrusionOk="0" h="7063" w="5504">
                  <a:moveTo>
                    <a:pt x="3765" y="0"/>
                  </a:moveTo>
                  <a:lnTo>
                    <a:pt x="280" y="5519"/>
                  </a:lnTo>
                  <a:cubicBezTo>
                    <a:pt x="0" y="5985"/>
                    <a:pt x="157" y="6589"/>
                    <a:pt x="639" y="6903"/>
                  </a:cubicBezTo>
                  <a:cubicBezTo>
                    <a:pt x="810" y="7011"/>
                    <a:pt x="1002" y="7063"/>
                    <a:pt x="1192" y="7063"/>
                  </a:cubicBezTo>
                  <a:cubicBezTo>
                    <a:pt x="1518" y="7063"/>
                    <a:pt x="1836" y="6909"/>
                    <a:pt x="2023" y="6623"/>
                  </a:cubicBezTo>
                  <a:lnTo>
                    <a:pt x="5504" y="1105"/>
                  </a:lnTo>
                  <a:lnTo>
                    <a:pt x="3765" y="0"/>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42"/>
            <p:cNvSpPr/>
            <p:nvPr/>
          </p:nvSpPr>
          <p:spPr>
            <a:xfrm>
              <a:off x="3178400" y="2654225"/>
              <a:ext cx="8975" cy="7775"/>
            </a:xfrm>
            <a:custGeom>
              <a:rect b="b" l="l" r="r" t="t"/>
              <a:pathLst>
                <a:path extrusionOk="0" h="311" w="359">
                  <a:moveTo>
                    <a:pt x="181" y="1"/>
                  </a:moveTo>
                  <a:cubicBezTo>
                    <a:pt x="128" y="1"/>
                    <a:pt x="77" y="28"/>
                    <a:pt x="45" y="70"/>
                  </a:cubicBezTo>
                  <a:cubicBezTo>
                    <a:pt x="0" y="148"/>
                    <a:pt x="30" y="241"/>
                    <a:pt x="93" y="286"/>
                  </a:cubicBezTo>
                  <a:cubicBezTo>
                    <a:pt x="120" y="303"/>
                    <a:pt x="149" y="310"/>
                    <a:pt x="177" y="310"/>
                  </a:cubicBezTo>
                  <a:cubicBezTo>
                    <a:pt x="230" y="310"/>
                    <a:pt x="280" y="283"/>
                    <a:pt x="310" y="241"/>
                  </a:cubicBezTo>
                  <a:cubicBezTo>
                    <a:pt x="358" y="163"/>
                    <a:pt x="325" y="70"/>
                    <a:pt x="265" y="25"/>
                  </a:cubicBezTo>
                  <a:cubicBezTo>
                    <a:pt x="238" y="8"/>
                    <a:pt x="209" y="1"/>
                    <a:pt x="18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42"/>
            <p:cNvSpPr/>
            <p:nvPr/>
          </p:nvSpPr>
          <p:spPr>
            <a:xfrm>
              <a:off x="3169050" y="2706900"/>
              <a:ext cx="9000" cy="7625"/>
            </a:xfrm>
            <a:custGeom>
              <a:rect b="b" l="l" r="r" t="t"/>
              <a:pathLst>
                <a:path extrusionOk="0" h="305" w="360">
                  <a:moveTo>
                    <a:pt x="190" y="1"/>
                  </a:moveTo>
                  <a:cubicBezTo>
                    <a:pt x="134" y="1"/>
                    <a:pt x="79" y="25"/>
                    <a:pt x="46" y="78"/>
                  </a:cubicBezTo>
                  <a:cubicBezTo>
                    <a:pt x="1" y="138"/>
                    <a:pt x="31" y="231"/>
                    <a:pt x="94" y="280"/>
                  </a:cubicBezTo>
                  <a:cubicBezTo>
                    <a:pt x="123" y="296"/>
                    <a:pt x="154" y="305"/>
                    <a:pt x="184" y="305"/>
                  </a:cubicBezTo>
                  <a:cubicBezTo>
                    <a:pt x="235" y="305"/>
                    <a:pt x="282" y="281"/>
                    <a:pt x="311" y="231"/>
                  </a:cubicBezTo>
                  <a:cubicBezTo>
                    <a:pt x="359" y="157"/>
                    <a:pt x="326" y="63"/>
                    <a:pt x="266" y="15"/>
                  </a:cubicBezTo>
                  <a:cubicBezTo>
                    <a:pt x="241" y="6"/>
                    <a:pt x="215" y="1"/>
                    <a:pt x="19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42"/>
            <p:cNvSpPr/>
            <p:nvPr/>
          </p:nvSpPr>
          <p:spPr>
            <a:xfrm>
              <a:off x="3131000" y="2708975"/>
              <a:ext cx="8900" cy="7525"/>
            </a:xfrm>
            <a:custGeom>
              <a:rect b="b" l="l" r="r" t="t"/>
              <a:pathLst>
                <a:path extrusionOk="0" h="301" w="356">
                  <a:moveTo>
                    <a:pt x="174" y="0"/>
                  </a:moveTo>
                  <a:cubicBezTo>
                    <a:pt x="124" y="0"/>
                    <a:pt x="76" y="24"/>
                    <a:pt x="45" y="74"/>
                  </a:cubicBezTo>
                  <a:cubicBezTo>
                    <a:pt x="1" y="133"/>
                    <a:pt x="16" y="227"/>
                    <a:pt x="94" y="275"/>
                  </a:cubicBezTo>
                  <a:cubicBezTo>
                    <a:pt x="122" y="292"/>
                    <a:pt x="152" y="300"/>
                    <a:pt x="181" y="300"/>
                  </a:cubicBezTo>
                  <a:cubicBezTo>
                    <a:pt x="232" y="300"/>
                    <a:pt x="280" y="276"/>
                    <a:pt x="310" y="227"/>
                  </a:cubicBezTo>
                  <a:cubicBezTo>
                    <a:pt x="355" y="167"/>
                    <a:pt x="325" y="55"/>
                    <a:pt x="262" y="25"/>
                  </a:cubicBezTo>
                  <a:cubicBezTo>
                    <a:pt x="234" y="9"/>
                    <a:pt x="204" y="0"/>
                    <a:pt x="174"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42"/>
            <p:cNvSpPr/>
            <p:nvPr/>
          </p:nvSpPr>
          <p:spPr>
            <a:xfrm>
              <a:off x="3082775" y="2809675"/>
              <a:ext cx="39300" cy="12625"/>
            </a:xfrm>
            <a:custGeom>
              <a:rect b="b" l="l" r="r" t="t"/>
              <a:pathLst>
                <a:path extrusionOk="0" h="505" w="1572">
                  <a:moveTo>
                    <a:pt x="71" y="1"/>
                  </a:moveTo>
                  <a:cubicBezTo>
                    <a:pt x="54" y="1"/>
                    <a:pt x="38" y="8"/>
                    <a:pt x="30" y="23"/>
                  </a:cubicBezTo>
                  <a:cubicBezTo>
                    <a:pt x="1" y="38"/>
                    <a:pt x="1" y="87"/>
                    <a:pt x="30" y="116"/>
                  </a:cubicBezTo>
                  <a:cubicBezTo>
                    <a:pt x="295" y="366"/>
                    <a:pt x="575" y="504"/>
                    <a:pt x="840" y="504"/>
                  </a:cubicBezTo>
                  <a:cubicBezTo>
                    <a:pt x="855" y="504"/>
                    <a:pt x="870" y="490"/>
                    <a:pt x="885" y="490"/>
                  </a:cubicBezTo>
                  <a:cubicBezTo>
                    <a:pt x="1292" y="475"/>
                    <a:pt x="1538" y="195"/>
                    <a:pt x="1557" y="180"/>
                  </a:cubicBezTo>
                  <a:cubicBezTo>
                    <a:pt x="1571" y="150"/>
                    <a:pt x="1571" y="116"/>
                    <a:pt x="1538" y="87"/>
                  </a:cubicBezTo>
                  <a:cubicBezTo>
                    <a:pt x="1525" y="80"/>
                    <a:pt x="1513" y="77"/>
                    <a:pt x="1500" y="77"/>
                  </a:cubicBezTo>
                  <a:cubicBezTo>
                    <a:pt x="1483" y="77"/>
                    <a:pt x="1464" y="84"/>
                    <a:pt x="1445" y="102"/>
                  </a:cubicBezTo>
                  <a:cubicBezTo>
                    <a:pt x="1445" y="102"/>
                    <a:pt x="1228" y="352"/>
                    <a:pt x="885" y="366"/>
                  </a:cubicBezTo>
                  <a:cubicBezTo>
                    <a:pt x="869" y="367"/>
                    <a:pt x="853" y="368"/>
                    <a:pt x="838" y="368"/>
                  </a:cubicBezTo>
                  <a:cubicBezTo>
                    <a:pt x="594" y="368"/>
                    <a:pt x="359" y="258"/>
                    <a:pt x="124" y="23"/>
                  </a:cubicBezTo>
                  <a:cubicBezTo>
                    <a:pt x="109" y="8"/>
                    <a:pt x="89" y="1"/>
                    <a:pt x="7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42"/>
            <p:cNvSpPr/>
            <p:nvPr/>
          </p:nvSpPr>
          <p:spPr>
            <a:xfrm>
              <a:off x="3185000" y="2528575"/>
              <a:ext cx="112725" cy="104000"/>
            </a:xfrm>
            <a:custGeom>
              <a:rect b="b" l="l" r="r" t="t"/>
              <a:pathLst>
                <a:path extrusionOk="0" h="4160" w="4509">
                  <a:moveTo>
                    <a:pt x="1656" y="0"/>
                  </a:moveTo>
                  <a:cubicBezTo>
                    <a:pt x="1496" y="0"/>
                    <a:pt x="1335" y="79"/>
                    <a:pt x="1243" y="230"/>
                  </a:cubicBezTo>
                  <a:lnTo>
                    <a:pt x="139" y="1924"/>
                  </a:lnTo>
                  <a:cubicBezTo>
                    <a:pt x="1" y="2159"/>
                    <a:pt x="61" y="2469"/>
                    <a:pt x="296" y="2607"/>
                  </a:cubicBezTo>
                  <a:lnTo>
                    <a:pt x="2598" y="4085"/>
                  </a:lnTo>
                  <a:cubicBezTo>
                    <a:pt x="2680" y="4135"/>
                    <a:pt x="2771" y="4160"/>
                    <a:pt x="2861" y="4160"/>
                  </a:cubicBezTo>
                  <a:cubicBezTo>
                    <a:pt x="3022" y="4160"/>
                    <a:pt x="3180" y="4080"/>
                    <a:pt x="3281" y="3932"/>
                  </a:cubicBezTo>
                  <a:lnTo>
                    <a:pt x="4370" y="2234"/>
                  </a:lnTo>
                  <a:cubicBezTo>
                    <a:pt x="4508" y="2003"/>
                    <a:pt x="4445" y="1708"/>
                    <a:pt x="4214" y="1551"/>
                  </a:cubicBezTo>
                  <a:lnTo>
                    <a:pt x="1911" y="74"/>
                  </a:lnTo>
                  <a:cubicBezTo>
                    <a:pt x="1834" y="24"/>
                    <a:pt x="1745" y="0"/>
                    <a:pt x="1656" y="0"/>
                  </a:cubicBezTo>
                  <a:close/>
                </a:path>
              </a:pathLst>
            </a:custGeom>
            <a:solidFill>
              <a:srgbClr val="EC60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42"/>
            <p:cNvSpPr/>
            <p:nvPr/>
          </p:nvSpPr>
          <p:spPr>
            <a:xfrm>
              <a:off x="3207950" y="2542175"/>
              <a:ext cx="68400" cy="78075"/>
            </a:xfrm>
            <a:custGeom>
              <a:rect b="b" l="l" r="r" t="t"/>
              <a:pathLst>
                <a:path extrusionOk="0" h="3123" w="2736">
                  <a:moveTo>
                    <a:pt x="1602" y="123"/>
                  </a:moveTo>
                  <a:cubicBezTo>
                    <a:pt x="1631" y="123"/>
                    <a:pt x="1680" y="138"/>
                    <a:pt x="1725" y="153"/>
                  </a:cubicBezTo>
                  <a:lnTo>
                    <a:pt x="2501" y="664"/>
                  </a:lnTo>
                  <a:cubicBezTo>
                    <a:pt x="2549" y="698"/>
                    <a:pt x="2579" y="742"/>
                    <a:pt x="2594" y="806"/>
                  </a:cubicBezTo>
                  <a:cubicBezTo>
                    <a:pt x="2613" y="869"/>
                    <a:pt x="2594" y="914"/>
                    <a:pt x="2564" y="977"/>
                  </a:cubicBezTo>
                  <a:lnTo>
                    <a:pt x="1322" y="2903"/>
                  </a:lnTo>
                  <a:cubicBezTo>
                    <a:pt x="1288" y="2951"/>
                    <a:pt x="1243" y="2981"/>
                    <a:pt x="1180" y="2996"/>
                  </a:cubicBezTo>
                  <a:cubicBezTo>
                    <a:pt x="1163" y="3001"/>
                    <a:pt x="1148" y="3003"/>
                    <a:pt x="1132" y="3003"/>
                  </a:cubicBezTo>
                  <a:cubicBezTo>
                    <a:pt x="1092" y="3003"/>
                    <a:pt x="1054" y="2988"/>
                    <a:pt x="1008" y="2966"/>
                  </a:cubicBezTo>
                  <a:lnTo>
                    <a:pt x="232" y="2470"/>
                  </a:lnTo>
                  <a:cubicBezTo>
                    <a:pt x="187" y="2436"/>
                    <a:pt x="154" y="2391"/>
                    <a:pt x="139" y="2328"/>
                  </a:cubicBezTo>
                  <a:cubicBezTo>
                    <a:pt x="124" y="2268"/>
                    <a:pt x="139" y="2205"/>
                    <a:pt x="169" y="2156"/>
                  </a:cubicBezTo>
                  <a:lnTo>
                    <a:pt x="1400" y="231"/>
                  </a:lnTo>
                  <a:cubicBezTo>
                    <a:pt x="1445" y="168"/>
                    <a:pt x="1523" y="123"/>
                    <a:pt x="1602" y="123"/>
                  </a:cubicBezTo>
                  <a:close/>
                  <a:moveTo>
                    <a:pt x="1590" y="1"/>
                  </a:moveTo>
                  <a:cubicBezTo>
                    <a:pt x="1475" y="1"/>
                    <a:pt x="1366" y="59"/>
                    <a:pt x="1307" y="168"/>
                  </a:cubicBezTo>
                  <a:lnTo>
                    <a:pt x="61" y="2082"/>
                  </a:lnTo>
                  <a:cubicBezTo>
                    <a:pt x="16" y="2175"/>
                    <a:pt x="1" y="2268"/>
                    <a:pt x="16" y="2343"/>
                  </a:cubicBezTo>
                  <a:cubicBezTo>
                    <a:pt x="31" y="2436"/>
                    <a:pt x="94" y="2515"/>
                    <a:pt x="169" y="2578"/>
                  </a:cubicBezTo>
                  <a:lnTo>
                    <a:pt x="949" y="3074"/>
                  </a:lnTo>
                  <a:cubicBezTo>
                    <a:pt x="1008" y="3108"/>
                    <a:pt x="1072" y="3123"/>
                    <a:pt x="1135" y="3123"/>
                  </a:cubicBezTo>
                  <a:cubicBezTo>
                    <a:pt x="1258" y="3123"/>
                    <a:pt x="1366" y="3074"/>
                    <a:pt x="1430" y="2966"/>
                  </a:cubicBezTo>
                  <a:lnTo>
                    <a:pt x="2672" y="1037"/>
                  </a:lnTo>
                  <a:cubicBezTo>
                    <a:pt x="2721" y="962"/>
                    <a:pt x="2736" y="869"/>
                    <a:pt x="2721" y="776"/>
                  </a:cubicBezTo>
                  <a:cubicBezTo>
                    <a:pt x="2687" y="683"/>
                    <a:pt x="2643" y="604"/>
                    <a:pt x="2564" y="556"/>
                  </a:cubicBezTo>
                  <a:lnTo>
                    <a:pt x="1788" y="59"/>
                  </a:lnTo>
                  <a:cubicBezTo>
                    <a:pt x="1725" y="20"/>
                    <a:pt x="1657" y="1"/>
                    <a:pt x="159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42"/>
            <p:cNvSpPr/>
            <p:nvPr/>
          </p:nvSpPr>
          <p:spPr>
            <a:xfrm>
              <a:off x="3216825" y="2534650"/>
              <a:ext cx="28850" cy="12475"/>
            </a:xfrm>
            <a:custGeom>
              <a:rect b="b" l="l" r="r" t="t"/>
              <a:pathLst>
                <a:path extrusionOk="0" h="499" w="1154">
                  <a:moveTo>
                    <a:pt x="456" y="1"/>
                  </a:moveTo>
                  <a:cubicBezTo>
                    <a:pt x="363" y="1"/>
                    <a:pt x="270" y="47"/>
                    <a:pt x="220" y="125"/>
                  </a:cubicBezTo>
                  <a:lnTo>
                    <a:pt x="19" y="454"/>
                  </a:lnTo>
                  <a:cubicBezTo>
                    <a:pt x="0" y="454"/>
                    <a:pt x="0" y="484"/>
                    <a:pt x="19" y="484"/>
                  </a:cubicBezTo>
                  <a:lnTo>
                    <a:pt x="34" y="499"/>
                  </a:lnTo>
                  <a:cubicBezTo>
                    <a:pt x="49" y="499"/>
                    <a:pt x="64" y="484"/>
                    <a:pt x="64" y="484"/>
                  </a:cubicBezTo>
                  <a:lnTo>
                    <a:pt x="265" y="159"/>
                  </a:lnTo>
                  <a:cubicBezTo>
                    <a:pt x="306" y="98"/>
                    <a:pt x="387" y="63"/>
                    <a:pt x="464" y="63"/>
                  </a:cubicBezTo>
                  <a:cubicBezTo>
                    <a:pt x="505" y="63"/>
                    <a:pt x="546" y="73"/>
                    <a:pt x="579" y="96"/>
                  </a:cubicBezTo>
                  <a:lnTo>
                    <a:pt x="1090" y="424"/>
                  </a:lnTo>
                  <a:cubicBezTo>
                    <a:pt x="1097" y="431"/>
                    <a:pt x="1109" y="435"/>
                    <a:pt x="1120" y="435"/>
                  </a:cubicBezTo>
                  <a:cubicBezTo>
                    <a:pt x="1130" y="435"/>
                    <a:pt x="1138" y="431"/>
                    <a:pt x="1138" y="424"/>
                  </a:cubicBezTo>
                  <a:cubicBezTo>
                    <a:pt x="1153" y="405"/>
                    <a:pt x="1153" y="390"/>
                    <a:pt x="1138" y="375"/>
                  </a:cubicBezTo>
                  <a:lnTo>
                    <a:pt x="609" y="51"/>
                  </a:lnTo>
                  <a:cubicBezTo>
                    <a:pt x="563" y="17"/>
                    <a:pt x="510" y="1"/>
                    <a:pt x="45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42"/>
            <p:cNvSpPr/>
            <p:nvPr/>
          </p:nvSpPr>
          <p:spPr>
            <a:xfrm>
              <a:off x="3092850" y="2638900"/>
              <a:ext cx="123625" cy="154300"/>
            </a:xfrm>
            <a:custGeom>
              <a:rect b="b" l="l" r="r" t="t"/>
              <a:pathLst>
                <a:path extrusionOk="0" h="6172" w="4945">
                  <a:moveTo>
                    <a:pt x="3280" y="0"/>
                  </a:moveTo>
                  <a:lnTo>
                    <a:pt x="1" y="5097"/>
                  </a:lnTo>
                  <a:lnTo>
                    <a:pt x="1665" y="6171"/>
                  </a:lnTo>
                  <a:lnTo>
                    <a:pt x="4944" y="1056"/>
                  </a:lnTo>
                  <a:lnTo>
                    <a:pt x="328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42"/>
            <p:cNvSpPr/>
            <p:nvPr/>
          </p:nvSpPr>
          <p:spPr>
            <a:xfrm>
              <a:off x="3166725" y="2664550"/>
              <a:ext cx="27650" cy="26400"/>
            </a:xfrm>
            <a:custGeom>
              <a:rect b="b" l="l" r="r" t="t"/>
              <a:pathLst>
                <a:path extrusionOk="0" h="1056" w="1106">
                  <a:moveTo>
                    <a:pt x="404" y="60"/>
                  </a:moveTo>
                  <a:lnTo>
                    <a:pt x="1027" y="466"/>
                  </a:lnTo>
                  <a:lnTo>
                    <a:pt x="698" y="993"/>
                  </a:lnTo>
                  <a:lnTo>
                    <a:pt x="64" y="590"/>
                  </a:lnTo>
                  <a:lnTo>
                    <a:pt x="404" y="60"/>
                  </a:lnTo>
                  <a:close/>
                  <a:moveTo>
                    <a:pt x="389" y="0"/>
                  </a:moveTo>
                  <a:cubicBezTo>
                    <a:pt x="374" y="15"/>
                    <a:pt x="359" y="15"/>
                    <a:pt x="344" y="30"/>
                  </a:cubicBezTo>
                  <a:lnTo>
                    <a:pt x="16" y="560"/>
                  </a:lnTo>
                  <a:cubicBezTo>
                    <a:pt x="1" y="590"/>
                    <a:pt x="1" y="619"/>
                    <a:pt x="31" y="638"/>
                  </a:cubicBezTo>
                  <a:lnTo>
                    <a:pt x="669" y="1056"/>
                  </a:lnTo>
                  <a:lnTo>
                    <a:pt x="717" y="1056"/>
                  </a:lnTo>
                  <a:cubicBezTo>
                    <a:pt x="732" y="1056"/>
                    <a:pt x="747" y="1041"/>
                    <a:pt x="747" y="1026"/>
                  </a:cubicBezTo>
                  <a:lnTo>
                    <a:pt x="1090" y="511"/>
                  </a:lnTo>
                  <a:cubicBezTo>
                    <a:pt x="1090" y="496"/>
                    <a:pt x="1105" y="481"/>
                    <a:pt x="1090" y="466"/>
                  </a:cubicBezTo>
                  <a:cubicBezTo>
                    <a:pt x="1090" y="452"/>
                    <a:pt x="1090" y="433"/>
                    <a:pt x="1072" y="418"/>
                  </a:cubicBezTo>
                  <a:lnTo>
                    <a:pt x="437" y="15"/>
                  </a:lnTo>
                  <a:cubicBezTo>
                    <a:pt x="419" y="0"/>
                    <a:pt x="404" y="0"/>
                    <a:pt x="389"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42"/>
            <p:cNvSpPr/>
            <p:nvPr/>
          </p:nvSpPr>
          <p:spPr>
            <a:xfrm>
              <a:off x="3187350" y="2660850"/>
              <a:ext cx="4300" cy="5675"/>
            </a:xfrm>
            <a:custGeom>
              <a:rect b="b" l="l" r="r" t="t"/>
              <a:pathLst>
                <a:path extrusionOk="0" h="227" w="172">
                  <a:moveTo>
                    <a:pt x="140" y="0"/>
                  </a:moveTo>
                  <a:cubicBezTo>
                    <a:pt x="130" y="0"/>
                    <a:pt x="119" y="11"/>
                    <a:pt x="108" y="21"/>
                  </a:cubicBezTo>
                  <a:lnTo>
                    <a:pt x="15" y="178"/>
                  </a:lnTo>
                  <a:cubicBezTo>
                    <a:pt x="0" y="178"/>
                    <a:pt x="15" y="208"/>
                    <a:pt x="15" y="208"/>
                  </a:cubicBezTo>
                  <a:cubicBezTo>
                    <a:pt x="30" y="226"/>
                    <a:pt x="30" y="226"/>
                    <a:pt x="45" y="226"/>
                  </a:cubicBezTo>
                  <a:lnTo>
                    <a:pt x="60" y="208"/>
                  </a:lnTo>
                  <a:lnTo>
                    <a:pt x="172" y="55"/>
                  </a:lnTo>
                  <a:cubicBezTo>
                    <a:pt x="172" y="40"/>
                    <a:pt x="172" y="21"/>
                    <a:pt x="153" y="6"/>
                  </a:cubicBezTo>
                  <a:cubicBezTo>
                    <a:pt x="149" y="2"/>
                    <a:pt x="144" y="0"/>
                    <a:pt x="140"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42"/>
            <p:cNvSpPr/>
            <p:nvPr/>
          </p:nvSpPr>
          <p:spPr>
            <a:xfrm>
              <a:off x="3186125" y="2661375"/>
              <a:ext cx="6650" cy="4300"/>
            </a:xfrm>
            <a:custGeom>
              <a:rect b="b" l="l" r="r" t="t"/>
              <a:pathLst>
                <a:path extrusionOk="0" h="172" w="266">
                  <a:moveTo>
                    <a:pt x="64" y="0"/>
                  </a:moveTo>
                  <a:cubicBezTo>
                    <a:pt x="49" y="0"/>
                    <a:pt x="34" y="0"/>
                    <a:pt x="16" y="19"/>
                  </a:cubicBezTo>
                  <a:cubicBezTo>
                    <a:pt x="1" y="34"/>
                    <a:pt x="16" y="49"/>
                    <a:pt x="34" y="64"/>
                  </a:cubicBezTo>
                  <a:lnTo>
                    <a:pt x="221" y="172"/>
                  </a:lnTo>
                  <a:lnTo>
                    <a:pt x="251" y="172"/>
                  </a:lnTo>
                  <a:cubicBezTo>
                    <a:pt x="266" y="157"/>
                    <a:pt x="266" y="127"/>
                    <a:pt x="251" y="127"/>
                  </a:cubicBezTo>
                  <a:lnTo>
                    <a:pt x="6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42"/>
            <p:cNvSpPr/>
            <p:nvPr/>
          </p:nvSpPr>
          <p:spPr>
            <a:xfrm>
              <a:off x="3143775" y="2697700"/>
              <a:ext cx="29225" cy="29000"/>
            </a:xfrm>
            <a:custGeom>
              <a:rect b="b" l="l" r="r" t="t"/>
              <a:pathLst>
                <a:path extrusionOk="0" h="1160" w="1169">
                  <a:moveTo>
                    <a:pt x="467" y="58"/>
                  </a:moveTo>
                  <a:lnTo>
                    <a:pt x="1105" y="461"/>
                  </a:lnTo>
                  <a:lnTo>
                    <a:pt x="702" y="1099"/>
                  </a:lnTo>
                  <a:lnTo>
                    <a:pt x="64" y="693"/>
                  </a:lnTo>
                  <a:lnTo>
                    <a:pt x="467" y="58"/>
                  </a:lnTo>
                  <a:close/>
                  <a:moveTo>
                    <a:pt x="461" y="0"/>
                  </a:moveTo>
                  <a:cubicBezTo>
                    <a:pt x="445" y="0"/>
                    <a:pt x="431" y="7"/>
                    <a:pt x="422" y="25"/>
                  </a:cubicBezTo>
                  <a:lnTo>
                    <a:pt x="1" y="663"/>
                  </a:lnTo>
                  <a:lnTo>
                    <a:pt x="1" y="711"/>
                  </a:lnTo>
                  <a:cubicBezTo>
                    <a:pt x="1" y="726"/>
                    <a:pt x="16" y="741"/>
                    <a:pt x="31" y="741"/>
                  </a:cubicBezTo>
                  <a:lnTo>
                    <a:pt x="669" y="1159"/>
                  </a:lnTo>
                  <a:lnTo>
                    <a:pt x="702" y="1159"/>
                  </a:lnTo>
                  <a:cubicBezTo>
                    <a:pt x="717" y="1159"/>
                    <a:pt x="732" y="1159"/>
                    <a:pt x="747" y="1144"/>
                  </a:cubicBezTo>
                  <a:lnTo>
                    <a:pt x="1150" y="491"/>
                  </a:lnTo>
                  <a:cubicBezTo>
                    <a:pt x="1169" y="476"/>
                    <a:pt x="1169" y="431"/>
                    <a:pt x="1135" y="413"/>
                  </a:cubicBezTo>
                  <a:lnTo>
                    <a:pt x="497" y="10"/>
                  </a:lnTo>
                  <a:cubicBezTo>
                    <a:pt x="485" y="4"/>
                    <a:pt x="472" y="0"/>
                    <a:pt x="461"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42"/>
            <p:cNvSpPr/>
            <p:nvPr/>
          </p:nvSpPr>
          <p:spPr>
            <a:xfrm>
              <a:off x="3166350" y="2693000"/>
              <a:ext cx="4700" cy="6175"/>
            </a:xfrm>
            <a:custGeom>
              <a:rect b="b" l="l" r="r" t="t"/>
              <a:pathLst>
                <a:path extrusionOk="0" h="247" w="188">
                  <a:moveTo>
                    <a:pt x="147" y="0"/>
                  </a:moveTo>
                  <a:cubicBezTo>
                    <a:pt x="139" y="0"/>
                    <a:pt x="131" y="4"/>
                    <a:pt x="124" y="11"/>
                  </a:cubicBezTo>
                  <a:lnTo>
                    <a:pt x="16" y="198"/>
                  </a:lnTo>
                  <a:cubicBezTo>
                    <a:pt x="1" y="213"/>
                    <a:pt x="1" y="228"/>
                    <a:pt x="16" y="246"/>
                  </a:cubicBezTo>
                  <a:lnTo>
                    <a:pt x="31" y="246"/>
                  </a:lnTo>
                  <a:cubicBezTo>
                    <a:pt x="46" y="246"/>
                    <a:pt x="60" y="246"/>
                    <a:pt x="60" y="228"/>
                  </a:cubicBezTo>
                  <a:lnTo>
                    <a:pt x="187" y="41"/>
                  </a:lnTo>
                  <a:cubicBezTo>
                    <a:pt x="187" y="26"/>
                    <a:pt x="187" y="11"/>
                    <a:pt x="172" y="11"/>
                  </a:cubicBezTo>
                  <a:cubicBezTo>
                    <a:pt x="163" y="4"/>
                    <a:pt x="155" y="0"/>
                    <a:pt x="1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42"/>
            <p:cNvSpPr/>
            <p:nvPr/>
          </p:nvSpPr>
          <p:spPr>
            <a:xfrm>
              <a:off x="3110100" y="2758750"/>
              <a:ext cx="6850" cy="6850"/>
            </a:xfrm>
            <a:custGeom>
              <a:rect b="b" l="l" r="r" t="t"/>
              <a:pathLst>
                <a:path extrusionOk="0" h="274" w="274">
                  <a:moveTo>
                    <a:pt x="116" y="1"/>
                  </a:moveTo>
                  <a:cubicBezTo>
                    <a:pt x="98" y="4"/>
                    <a:pt x="83" y="12"/>
                    <a:pt x="64" y="23"/>
                  </a:cubicBezTo>
                  <a:cubicBezTo>
                    <a:pt x="49" y="34"/>
                    <a:pt x="34" y="45"/>
                    <a:pt x="23" y="64"/>
                  </a:cubicBezTo>
                  <a:cubicBezTo>
                    <a:pt x="12" y="83"/>
                    <a:pt x="5" y="109"/>
                    <a:pt x="1" y="131"/>
                  </a:cubicBezTo>
                  <a:cubicBezTo>
                    <a:pt x="1" y="157"/>
                    <a:pt x="5" y="180"/>
                    <a:pt x="16" y="198"/>
                  </a:cubicBezTo>
                  <a:cubicBezTo>
                    <a:pt x="27" y="221"/>
                    <a:pt x="42" y="239"/>
                    <a:pt x="64" y="251"/>
                  </a:cubicBezTo>
                  <a:cubicBezTo>
                    <a:pt x="83" y="265"/>
                    <a:pt x="105" y="273"/>
                    <a:pt x="131" y="273"/>
                  </a:cubicBezTo>
                  <a:cubicBezTo>
                    <a:pt x="135" y="274"/>
                    <a:pt x="139" y="274"/>
                    <a:pt x="143" y="274"/>
                  </a:cubicBezTo>
                  <a:cubicBezTo>
                    <a:pt x="162" y="274"/>
                    <a:pt x="180" y="267"/>
                    <a:pt x="199" y="258"/>
                  </a:cubicBezTo>
                  <a:cubicBezTo>
                    <a:pt x="221" y="247"/>
                    <a:pt x="236" y="232"/>
                    <a:pt x="251" y="210"/>
                  </a:cubicBezTo>
                  <a:cubicBezTo>
                    <a:pt x="262" y="195"/>
                    <a:pt x="266" y="176"/>
                    <a:pt x="269" y="157"/>
                  </a:cubicBezTo>
                  <a:cubicBezTo>
                    <a:pt x="273" y="135"/>
                    <a:pt x="273" y="116"/>
                    <a:pt x="269" y="94"/>
                  </a:cubicBezTo>
                  <a:lnTo>
                    <a:pt x="217" y="105"/>
                  </a:lnTo>
                  <a:cubicBezTo>
                    <a:pt x="221" y="116"/>
                    <a:pt x="221" y="131"/>
                    <a:pt x="221" y="142"/>
                  </a:cubicBezTo>
                  <a:cubicBezTo>
                    <a:pt x="217" y="157"/>
                    <a:pt x="214" y="168"/>
                    <a:pt x="206" y="180"/>
                  </a:cubicBezTo>
                  <a:cubicBezTo>
                    <a:pt x="199" y="191"/>
                    <a:pt x="187" y="198"/>
                    <a:pt x="176" y="206"/>
                  </a:cubicBezTo>
                  <a:cubicBezTo>
                    <a:pt x="168" y="211"/>
                    <a:pt x="158" y="215"/>
                    <a:pt x="147" y="215"/>
                  </a:cubicBezTo>
                  <a:cubicBezTo>
                    <a:pt x="143" y="215"/>
                    <a:pt x="139" y="214"/>
                    <a:pt x="135" y="213"/>
                  </a:cubicBezTo>
                  <a:cubicBezTo>
                    <a:pt x="120" y="213"/>
                    <a:pt x="109" y="210"/>
                    <a:pt x="94" y="202"/>
                  </a:cubicBezTo>
                  <a:cubicBezTo>
                    <a:pt x="83" y="191"/>
                    <a:pt x="72" y="183"/>
                    <a:pt x="64" y="168"/>
                  </a:cubicBezTo>
                  <a:cubicBezTo>
                    <a:pt x="57" y="157"/>
                    <a:pt x="57" y="142"/>
                    <a:pt x="57" y="127"/>
                  </a:cubicBezTo>
                  <a:cubicBezTo>
                    <a:pt x="57" y="116"/>
                    <a:pt x="61" y="101"/>
                    <a:pt x="68" y="90"/>
                  </a:cubicBezTo>
                  <a:cubicBezTo>
                    <a:pt x="75" y="79"/>
                    <a:pt x="83" y="71"/>
                    <a:pt x="98" y="64"/>
                  </a:cubicBezTo>
                  <a:cubicBezTo>
                    <a:pt x="109" y="57"/>
                    <a:pt x="120" y="53"/>
                    <a:pt x="135" y="49"/>
                  </a:cubicBezTo>
                  <a:lnTo>
                    <a:pt x="116"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42"/>
            <p:cNvSpPr/>
            <p:nvPr/>
          </p:nvSpPr>
          <p:spPr>
            <a:xfrm>
              <a:off x="3113750" y="2752950"/>
              <a:ext cx="6925" cy="6950"/>
            </a:xfrm>
            <a:custGeom>
              <a:rect b="b" l="l" r="r" t="t"/>
              <a:pathLst>
                <a:path extrusionOk="0" h="278" w="277">
                  <a:moveTo>
                    <a:pt x="142" y="57"/>
                  </a:moveTo>
                  <a:cubicBezTo>
                    <a:pt x="157" y="57"/>
                    <a:pt x="168" y="65"/>
                    <a:pt x="183" y="72"/>
                  </a:cubicBezTo>
                  <a:cubicBezTo>
                    <a:pt x="194" y="80"/>
                    <a:pt x="206" y="91"/>
                    <a:pt x="213" y="102"/>
                  </a:cubicBezTo>
                  <a:cubicBezTo>
                    <a:pt x="217" y="117"/>
                    <a:pt x="220" y="128"/>
                    <a:pt x="220" y="143"/>
                  </a:cubicBezTo>
                  <a:cubicBezTo>
                    <a:pt x="220" y="158"/>
                    <a:pt x="217" y="173"/>
                    <a:pt x="209" y="184"/>
                  </a:cubicBezTo>
                  <a:cubicBezTo>
                    <a:pt x="202" y="195"/>
                    <a:pt x="191" y="206"/>
                    <a:pt x="179" y="210"/>
                  </a:cubicBezTo>
                  <a:cubicBezTo>
                    <a:pt x="165" y="218"/>
                    <a:pt x="150" y="221"/>
                    <a:pt x="138" y="221"/>
                  </a:cubicBezTo>
                  <a:cubicBezTo>
                    <a:pt x="123" y="218"/>
                    <a:pt x="109" y="214"/>
                    <a:pt x="94" y="206"/>
                  </a:cubicBezTo>
                  <a:cubicBezTo>
                    <a:pt x="82" y="199"/>
                    <a:pt x="71" y="188"/>
                    <a:pt x="68" y="173"/>
                  </a:cubicBezTo>
                  <a:cubicBezTo>
                    <a:pt x="60" y="162"/>
                    <a:pt x="56" y="147"/>
                    <a:pt x="56" y="132"/>
                  </a:cubicBezTo>
                  <a:cubicBezTo>
                    <a:pt x="56" y="117"/>
                    <a:pt x="60" y="106"/>
                    <a:pt x="68" y="95"/>
                  </a:cubicBezTo>
                  <a:cubicBezTo>
                    <a:pt x="79" y="80"/>
                    <a:pt x="86" y="72"/>
                    <a:pt x="101" y="65"/>
                  </a:cubicBezTo>
                  <a:cubicBezTo>
                    <a:pt x="112" y="61"/>
                    <a:pt x="127" y="57"/>
                    <a:pt x="142" y="57"/>
                  </a:cubicBezTo>
                  <a:close/>
                  <a:moveTo>
                    <a:pt x="134" y="0"/>
                  </a:moveTo>
                  <a:cubicBezTo>
                    <a:pt x="116" y="0"/>
                    <a:pt x="97" y="7"/>
                    <a:pt x="79" y="16"/>
                  </a:cubicBezTo>
                  <a:cubicBezTo>
                    <a:pt x="56" y="27"/>
                    <a:pt x="41" y="42"/>
                    <a:pt x="26" y="65"/>
                  </a:cubicBezTo>
                  <a:cubicBezTo>
                    <a:pt x="12" y="87"/>
                    <a:pt x="4" y="113"/>
                    <a:pt x="0" y="136"/>
                  </a:cubicBezTo>
                  <a:cubicBezTo>
                    <a:pt x="0" y="162"/>
                    <a:pt x="4" y="184"/>
                    <a:pt x="15" y="203"/>
                  </a:cubicBezTo>
                  <a:cubicBezTo>
                    <a:pt x="26" y="225"/>
                    <a:pt x="41" y="244"/>
                    <a:pt x="64" y="255"/>
                  </a:cubicBezTo>
                  <a:cubicBezTo>
                    <a:pt x="82" y="270"/>
                    <a:pt x="109" y="277"/>
                    <a:pt x="131" y="277"/>
                  </a:cubicBezTo>
                  <a:cubicBezTo>
                    <a:pt x="153" y="277"/>
                    <a:pt x="176" y="274"/>
                    <a:pt x="198" y="262"/>
                  </a:cubicBezTo>
                  <a:cubicBezTo>
                    <a:pt x="220" y="251"/>
                    <a:pt x="239" y="233"/>
                    <a:pt x="250" y="210"/>
                  </a:cubicBezTo>
                  <a:cubicBezTo>
                    <a:pt x="265" y="188"/>
                    <a:pt x="273" y="165"/>
                    <a:pt x="276" y="143"/>
                  </a:cubicBezTo>
                  <a:cubicBezTo>
                    <a:pt x="276" y="117"/>
                    <a:pt x="273" y="95"/>
                    <a:pt x="262" y="72"/>
                  </a:cubicBezTo>
                  <a:cubicBezTo>
                    <a:pt x="250" y="53"/>
                    <a:pt x="235" y="35"/>
                    <a:pt x="213" y="20"/>
                  </a:cubicBezTo>
                  <a:cubicBezTo>
                    <a:pt x="194" y="9"/>
                    <a:pt x="172" y="1"/>
                    <a:pt x="146" y="1"/>
                  </a:cubicBezTo>
                  <a:cubicBezTo>
                    <a:pt x="142" y="1"/>
                    <a:pt x="138" y="0"/>
                    <a:pt x="13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42"/>
            <p:cNvSpPr/>
            <p:nvPr/>
          </p:nvSpPr>
          <p:spPr>
            <a:xfrm>
              <a:off x="3116650" y="2745700"/>
              <a:ext cx="7650" cy="6925"/>
            </a:xfrm>
            <a:custGeom>
              <a:rect b="b" l="l" r="r" t="t"/>
              <a:pathLst>
                <a:path extrusionOk="0" h="277" w="306">
                  <a:moveTo>
                    <a:pt x="146" y="0"/>
                  </a:moveTo>
                  <a:lnTo>
                    <a:pt x="112" y="49"/>
                  </a:lnTo>
                  <a:lnTo>
                    <a:pt x="239" y="217"/>
                  </a:lnTo>
                  <a:lnTo>
                    <a:pt x="34" y="168"/>
                  </a:lnTo>
                  <a:lnTo>
                    <a:pt x="0" y="224"/>
                  </a:lnTo>
                  <a:lnTo>
                    <a:pt x="276" y="276"/>
                  </a:lnTo>
                  <a:lnTo>
                    <a:pt x="306" y="228"/>
                  </a:lnTo>
                  <a:lnTo>
                    <a:pt x="146"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42"/>
            <p:cNvSpPr/>
            <p:nvPr/>
          </p:nvSpPr>
          <p:spPr>
            <a:xfrm>
              <a:off x="3120650" y="2743725"/>
              <a:ext cx="6375" cy="4800"/>
            </a:xfrm>
            <a:custGeom>
              <a:rect b="b" l="l" r="r" t="t"/>
              <a:pathLst>
                <a:path extrusionOk="0" h="192" w="255">
                  <a:moveTo>
                    <a:pt x="34" y="1"/>
                  </a:moveTo>
                  <a:lnTo>
                    <a:pt x="0" y="49"/>
                  </a:lnTo>
                  <a:lnTo>
                    <a:pt x="221" y="191"/>
                  </a:lnTo>
                  <a:lnTo>
                    <a:pt x="254" y="143"/>
                  </a:lnTo>
                  <a:lnTo>
                    <a:pt x="34"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42"/>
            <p:cNvSpPr/>
            <p:nvPr/>
          </p:nvSpPr>
          <p:spPr>
            <a:xfrm>
              <a:off x="3122325" y="2738425"/>
              <a:ext cx="7675" cy="7575"/>
            </a:xfrm>
            <a:custGeom>
              <a:rect b="b" l="l" r="r" t="t"/>
              <a:pathLst>
                <a:path extrusionOk="0" h="303" w="307">
                  <a:moveTo>
                    <a:pt x="160" y="58"/>
                  </a:moveTo>
                  <a:cubicBezTo>
                    <a:pt x="164" y="58"/>
                    <a:pt x="168" y="59"/>
                    <a:pt x="172" y="60"/>
                  </a:cubicBezTo>
                  <a:cubicBezTo>
                    <a:pt x="183" y="60"/>
                    <a:pt x="198" y="64"/>
                    <a:pt x="213" y="75"/>
                  </a:cubicBezTo>
                  <a:cubicBezTo>
                    <a:pt x="224" y="82"/>
                    <a:pt x="236" y="93"/>
                    <a:pt x="243" y="105"/>
                  </a:cubicBezTo>
                  <a:cubicBezTo>
                    <a:pt x="247" y="116"/>
                    <a:pt x="251" y="127"/>
                    <a:pt x="251" y="142"/>
                  </a:cubicBezTo>
                  <a:cubicBezTo>
                    <a:pt x="251" y="157"/>
                    <a:pt x="247" y="168"/>
                    <a:pt x="239" y="179"/>
                  </a:cubicBezTo>
                  <a:lnTo>
                    <a:pt x="210" y="224"/>
                  </a:lnTo>
                  <a:lnTo>
                    <a:pt x="75" y="138"/>
                  </a:lnTo>
                  <a:lnTo>
                    <a:pt x="101" y="93"/>
                  </a:lnTo>
                  <a:cubicBezTo>
                    <a:pt x="109" y="82"/>
                    <a:pt x="120" y="75"/>
                    <a:pt x="131" y="67"/>
                  </a:cubicBezTo>
                  <a:cubicBezTo>
                    <a:pt x="139" y="62"/>
                    <a:pt x="150" y="58"/>
                    <a:pt x="160" y="58"/>
                  </a:cubicBezTo>
                  <a:close/>
                  <a:moveTo>
                    <a:pt x="176" y="0"/>
                  </a:moveTo>
                  <a:cubicBezTo>
                    <a:pt x="154" y="0"/>
                    <a:pt x="131" y="4"/>
                    <a:pt x="113" y="15"/>
                  </a:cubicBezTo>
                  <a:cubicBezTo>
                    <a:pt x="90" y="26"/>
                    <a:pt x="75" y="45"/>
                    <a:pt x="60" y="67"/>
                  </a:cubicBezTo>
                  <a:lnTo>
                    <a:pt x="1" y="161"/>
                  </a:lnTo>
                  <a:lnTo>
                    <a:pt x="221" y="302"/>
                  </a:lnTo>
                  <a:lnTo>
                    <a:pt x="277" y="209"/>
                  </a:lnTo>
                  <a:cubicBezTo>
                    <a:pt x="292" y="187"/>
                    <a:pt x="303" y="164"/>
                    <a:pt x="303" y="142"/>
                  </a:cubicBezTo>
                  <a:cubicBezTo>
                    <a:pt x="307" y="116"/>
                    <a:pt x="303" y="93"/>
                    <a:pt x="292" y="75"/>
                  </a:cubicBezTo>
                  <a:cubicBezTo>
                    <a:pt x="280" y="52"/>
                    <a:pt x="266" y="37"/>
                    <a:pt x="243" y="23"/>
                  </a:cubicBezTo>
                  <a:cubicBezTo>
                    <a:pt x="221" y="8"/>
                    <a:pt x="202" y="0"/>
                    <a:pt x="176"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42"/>
            <p:cNvSpPr/>
            <p:nvPr/>
          </p:nvSpPr>
          <p:spPr>
            <a:xfrm>
              <a:off x="3129125" y="2735700"/>
              <a:ext cx="2175" cy="2550"/>
            </a:xfrm>
            <a:custGeom>
              <a:rect b="b" l="l" r="r" t="t"/>
              <a:pathLst>
                <a:path extrusionOk="0" h="102" w="87">
                  <a:moveTo>
                    <a:pt x="53" y="1"/>
                  </a:moveTo>
                  <a:lnTo>
                    <a:pt x="1" y="79"/>
                  </a:lnTo>
                  <a:lnTo>
                    <a:pt x="35" y="102"/>
                  </a:lnTo>
                  <a:lnTo>
                    <a:pt x="87" y="20"/>
                  </a:lnTo>
                  <a:lnTo>
                    <a:pt x="53"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42"/>
            <p:cNvSpPr/>
            <p:nvPr/>
          </p:nvSpPr>
          <p:spPr>
            <a:xfrm>
              <a:off x="3128025" y="2731150"/>
              <a:ext cx="7025" cy="4775"/>
            </a:xfrm>
            <a:custGeom>
              <a:rect b="b" l="l" r="r" t="t"/>
              <a:pathLst>
                <a:path extrusionOk="0" h="191" w="281">
                  <a:moveTo>
                    <a:pt x="64" y="0"/>
                  </a:moveTo>
                  <a:lnTo>
                    <a:pt x="0" y="93"/>
                  </a:lnTo>
                  <a:lnTo>
                    <a:pt x="45" y="120"/>
                  </a:lnTo>
                  <a:lnTo>
                    <a:pt x="71" y="75"/>
                  </a:lnTo>
                  <a:lnTo>
                    <a:pt x="250" y="190"/>
                  </a:lnTo>
                  <a:lnTo>
                    <a:pt x="280" y="142"/>
                  </a:lnTo>
                  <a:lnTo>
                    <a:pt x="6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42"/>
            <p:cNvSpPr/>
            <p:nvPr/>
          </p:nvSpPr>
          <p:spPr>
            <a:xfrm>
              <a:off x="3131000" y="2726825"/>
              <a:ext cx="6475" cy="6475"/>
            </a:xfrm>
            <a:custGeom>
              <a:rect b="b" l="l" r="r" t="t"/>
              <a:pathLst>
                <a:path extrusionOk="0" h="259" w="259">
                  <a:moveTo>
                    <a:pt x="95" y="52"/>
                  </a:moveTo>
                  <a:cubicBezTo>
                    <a:pt x="103" y="52"/>
                    <a:pt x="111" y="56"/>
                    <a:pt x="116" y="61"/>
                  </a:cubicBezTo>
                  <a:cubicBezTo>
                    <a:pt x="127" y="65"/>
                    <a:pt x="135" y="76"/>
                    <a:pt x="135" y="87"/>
                  </a:cubicBezTo>
                  <a:cubicBezTo>
                    <a:pt x="139" y="99"/>
                    <a:pt x="135" y="110"/>
                    <a:pt x="127" y="121"/>
                  </a:cubicBezTo>
                  <a:cubicBezTo>
                    <a:pt x="120" y="132"/>
                    <a:pt x="113" y="136"/>
                    <a:pt x="101" y="140"/>
                  </a:cubicBezTo>
                  <a:cubicBezTo>
                    <a:pt x="98" y="141"/>
                    <a:pt x="96" y="141"/>
                    <a:pt x="93" y="141"/>
                  </a:cubicBezTo>
                  <a:cubicBezTo>
                    <a:pt x="86" y="141"/>
                    <a:pt x="80" y="138"/>
                    <a:pt x="72" y="132"/>
                  </a:cubicBezTo>
                  <a:cubicBezTo>
                    <a:pt x="60" y="125"/>
                    <a:pt x="53" y="117"/>
                    <a:pt x="53" y="106"/>
                  </a:cubicBezTo>
                  <a:cubicBezTo>
                    <a:pt x="49" y="95"/>
                    <a:pt x="53" y="87"/>
                    <a:pt x="60" y="76"/>
                  </a:cubicBezTo>
                  <a:cubicBezTo>
                    <a:pt x="68" y="61"/>
                    <a:pt x="75" y="54"/>
                    <a:pt x="86" y="54"/>
                  </a:cubicBezTo>
                  <a:cubicBezTo>
                    <a:pt x="89" y="53"/>
                    <a:pt x="92" y="52"/>
                    <a:pt x="95" y="52"/>
                  </a:cubicBezTo>
                  <a:close/>
                  <a:moveTo>
                    <a:pt x="104" y="0"/>
                  </a:moveTo>
                  <a:cubicBezTo>
                    <a:pt x="90" y="0"/>
                    <a:pt x="75" y="4"/>
                    <a:pt x="64" y="9"/>
                  </a:cubicBezTo>
                  <a:cubicBezTo>
                    <a:pt x="45" y="16"/>
                    <a:pt x="30" y="31"/>
                    <a:pt x="19" y="50"/>
                  </a:cubicBezTo>
                  <a:cubicBezTo>
                    <a:pt x="8" y="65"/>
                    <a:pt x="1" y="84"/>
                    <a:pt x="1" y="99"/>
                  </a:cubicBezTo>
                  <a:cubicBezTo>
                    <a:pt x="1" y="113"/>
                    <a:pt x="1" y="128"/>
                    <a:pt x="8" y="143"/>
                  </a:cubicBezTo>
                  <a:cubicBezTo>
                    <a:pt x="16" y="158"/>
                    <a:pt x="27" y="169"/>
                    <a:pt x="42" y="177"/>
                  </a:cubicBezTo>
                  <a:cubicBezTo>
                    <a:pt x="59" y="188"/>
                    <a:pt x="76" y="193"/>
                    <a:pt x="91" y="193"/>
                  </a:cubicBezTo>
                  <a:cubicBezTo>
                    <a:pt x="96" y="193"/>
                    <a:pt x="101" y="193"/>
                    <a:pt x="105" y="192"/>
                  </a:cubicBezTo>
                  <a:cubicBezTo>
                    <a:pt x="127" y="188"/>
                    <a:pt x="146" y="173"/>
                    <a:pt x="157" y="154"/>
                  </a:cubicBezTo>
                  <a:cubicBezTo>
                    <a:pt x="165" y="140"/>
                    <a:pt x="172" y="128"/>
                    <a:pt x="172" y="117"/>
                  </a:cubicBezTo>
                  <a:cubicBezTo>
                    <a:pt x="172" y="106"/>
                    <a:pt x="172" y="95"/>
                    <a:pt x="165" y="84"/>
                  </a:cubicBezTo>
                  <a:lnTo>
                    <a:pt x="165" y="84"/>
                  </a:lnTo>
                  <a:cubicBezTo>
                    <a:pt x="187" y="95"/>
                    <a:pt x="202" y="110"/>
                    <a:pt x="206" y="125"/>
                  </a:cubicBezTo>
                  <a:cubicBezTo>
                    <a:pt x="213" y="143"/>
                    <a:pt x="210" y="162"/>
                    <a:pt x="198" y="181"/>
                  </a:cubicBezTo>
                  <a:cubicBezTo>
                    <a:pt x="191" y="188"/>
                    <a:pt x="187" y="196"/>
                    <a:pt x="180" y="203"/>
                  </a:cubicBezTo>
                  <a:cubicBezTo>
                    <a:pt x="172" y="207"/>
                    <a:pt x="161" y="214"/>
                    <a:pt x="154" y="218"/>
                  </a:cubicBezTo>
                  <a:lnTo>
                    <a:pt x="176" y="259"/>
                  </a:lnTo>
                  <a:cubicBezTo>
                    <a:pt x="187" y="251"/>
                    <a:pt x="198" y="244"/>
                    <a:pt x="210" y="233"/>
                  </a:cubicBezTo>
                  <a:cubicBezTo>
                    <a:pt x="221" y="222"/>
                    <a:pt x="232" y="214"/>
                    <a:pt x="239" y="199"/>
                  </a:cubicBezTo>
                  <a:cubicBezTo>
                    <a:pt x="251" y="181"/>
                    <a:pt x="258" y="162"/>
                    <a:pt x="258" y="140"/>
                  </a:cubicBezTo>
                  <a:cubicBezTo>
                    <a:pt x="258" y="121"/>
                    <a:pt x="251" y="99"/>
                    <a:pt x="239" y="80"/>
                  </a:cubicBezTo>
                  <a:cubicBezTo>
                    <a:pt x="224" y="61"/>
                    <a:pt x="210" y="43"/>
                    <a:pt x="183" y="28"/>
                  </a:cubicBezTo>
                  <a:cubicBezTo>
                    <a:pt x="161" y="13"/>
                    <a:pt x="142" y="5"/>
                    <a:pt x="120" y="2"/>
                  </a:cubicBezTo>
                  <a:cubicBezTo>
                    <a:pt x="115" y="1"/>
                    <a:pt x="110" y="0"/>
                    <a:pt x="10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42"/>
            <p:cNvSpPr/>
            <p:nvPr/>
          </p:nvSpPr>
          <p:spPr>
            <a:xfrm>
              <a:off x="3119625" y="2761925"/>
              <a:ext cx="13550" cy="11775"/>
            </a:xfrm>
            <a:custGeom>
              <a:rect b="b" l="l" r="r" t="t"/>
              <a:pathLst>
                <a:path extrusionOk="0" h="471" w="542">
                  <a:moveTo>
                    <a:pt x="217" y="0"/>
                  </a:moveTo>
                  <a:lnTo>
                    <a:pt x="0" y="336"/>
                  </a:lnTo>
                  <a:lnTo>
                    <a:pt x="79" y="385"/>
                  </a:lnTo>
                  <a:lnTo>
                    <a:pt x="157" y="262"/>
                  </a:lnTo>
                  <a:lnTo>
                    <a:pt x="485" y="471"/>
                  </a:lnTo>
                  <a:lnTo>
                    <a:pt x="541" y="381"/>
                  </a:lnTo>
                  <a:lnTo>
                    <a:pt x="217" y="172"/>
                  </a:lnTo>
                  <a:lnTo>
                    <a:pt x="295" y="49"/>
                  </a:lnTo>
                  <a:lnTo>
                    <a:pt x="217"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42"/>
            <p:cNvSpPr/>
            <p:nvPr/>
          </p:nvSpPr>
          <p:spPr>
            <a:xfrm>
              <a:off x="3125875" y="2752975"/>
              <a:ext cx="15125" cy="14200"/>
            </a:xfrm>
            <a:custGeom>
              <a:rect b="b" l="l" r="r" t="t"/>
              <a:pathLst>
                <a:path extrusionOk="0" h="568" w="605">
                  <a:moveTo>
                    <a:pt x="198" y="0"/>
                  </a:moveTo>
                  <a:lnTo>
                    <a:pt x="0" y="306"/>
                  </a:lnTo>
                  <a:lnTo>
                    <a:pt x="403" y="567"/>
                  </a:lnTo>
                  <a:lnTo>
                    <a:pt x="605" y="254"/>
                  </a:lnTo>
                  <a:lnTo>
                    <a:pt x="530" y="205"/>
                  </a:lnTo>
                  <a:lnTo>
                    <a:pt x="385" y="426"/>
                  </a:lnTo>
                  <a:lnTo>
                    <a:pt x="299" y="370"/>
                  </a:lnTo>
                  <a:lnTo>
                    <a:pt x="422" y="176"/>
                  </a:lnTo>
                  <a:lnTo>
                    <a:pt x="347" y="127"/>
                  </a:lnTo>
                  <a:lnTo>
                    <a:pt x="221" y="321"/>
                  </a:lnTo>
                  <a:lnTo>
                    <a:pt x="135" y="265"/>
                  </a:lnTo>
                  <a:lnTo>
                    <a:pt x="273" y="49"/>
                  </a:lnTo>
                  <a:lnTo>
                    <a:pt x="198"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42"/>
            <p:cNvSpPr/>
            <p:nvPr/>
          </p:nvSpPr>
          <p:spPr>
            <a:xfrm>
              <a:off x="3133425" y="2743650"/>
              <a:ext cx="12625" cy="13250"/>
            </a:xfrm>
            <a:custGeom>
              <a:rect b="b" l="l" r="r" t="t"/>
              <a:pathLst>
                <a:path extrusionOk="0" h="530" w="505">
                  <a:moveTo>
                    <a:pt x="187" y="0"/>
                  </a:moveTo>
                  <a:cubicBezTo>
                    <a:pt x="161" y="11"/>
                    <a:pt x="135" y="30"/>
                    <a:pt x="109" y="49"/>
                  </a:cubicBezTo>
                  <a:cubicBezTo>
                    <a:pt x="83" y="71"/>
                    <a:pt x="64" y="97"/>
                    <a:pt x="45" y="123"/>
                  </a:cubicBezTo>
                  <a:cubicBezTo>
                    <a:pt x="23" y="157"/>
                    <a:pt x="12" y="187"/>
                    <a:pt x="8" y="217"/>
                  </a:cubicBezTo>
                  <a:cubicBezTo>
                    <a:pt x="1" y="246"/>
                    <a:pt x="4" y="272"/>
                    <a:pt x="16" y="299"/>
                  </a:cubicBezTo>
                  <a:cubicBezTo>
                    <a:pt x="23" y="321"/>
                    <a:pt x="42" y="343"/>
                    <a:pt x="64" y="358"/>
                  </a:cubicBezTo>
                  <a:cubicBezTo>
                    <a:pt x="90" y="373"/>
                    <a:pt x="116" y="381"/>
                    <a:pt x="139" y="381"/>
                  </a:cubicBezTo>
                  <a:cubicBezTo>
                    <a:pt x="165" y="377"/>
                    <a:pt x="183" y="369"/>
                    <a:pt x="202" y="358"/>
                  </a:cubicBezTo>
                  <a:cubicBezTo>
                    <a:pt x="225" y="343"/>
                    <a:pt x="247" y="325"/>
                    <a:pt x="269" y="302"/>
                  </a:cubicBezTo>
                  <a:cubicBezTo>
                    <a:pt x="288" y="287"/>
                    <a:pt x="303" y="276"/>
                    <a:pt x="314" y="269"/>
                  </a:cubicBezTo>
                  <a:cubicBezTo>
                    <a:pt x="325" y="258"/>
                    <a:pt x="336" y="254"/>
                    <a:pt x="348" y="250"/>
                  </a:cubicBezTo>
                  <a:cubicBezTo>
                    <a:pt x="351" y="249"/>
                    <a:pt x="354" y="249"/>
                    <a:pt x="357" y="249"/>
                  </a:cubicBezTo>
                  <a:cubicBezTo>
                    <a:pt x="365" y="249"/>
                    <a:pt x="373" y="252"/>
                    <a:pt x="381" y="258"/>
                  </a:cubicBezTo>
                  <a:cubicBezTo>
                    <a:pt x="392" y="265"/>
                    <a:pt x="400" y="276"/>
                    <a:pt x="400" y="291"/>
                  </a:cubicBezTo>
                  <a:cubicBezTo>
                    <a:pt x="400" y="306"/>
                    <a:pt x="392" y="325"/>
                    <a:pt x="381" y="343"/>
                  </a:cubicBezTo>
                  <a:cubicBezTo>
                    <a:pt x="366" y="366"/>
                    <a:pt x="348" y="384"/>
                    <a:pt x="318" y="403"/>
                  </a:cubicBezTo>
                  <a:cubicBezTo>
                    <a:pt x="292" y="425"/>
                    <a:pt x="262" y="437"/>
                    <a:pt x="228" y="448"/>
                  </a:cubicBezTo>
                  <a:lnTo>
                    <a:pt x="280" y="530"/>
                  </a:lnTo>
                  <a:cubicBezTo>
                    <a:pt x="314" y="519"/>
                    <a:pt x="348" y="504"/>
                    <a:pt x="381" y="478"/>
                  </a:cubicBezTo>
                  <a:cubicBezTo>
                    <a:pt x="411" y="455"/>
                    <a:pt x="437" y="425"/>
                    <a:pt x="460" y="392"/>
                  </a:cubicBezTo>
                  <a:cubicBezTo>
                    <a:pt x="478" y="362"/>
                    <a:pt x="493" y="332"/>
                    <a:pt x="497" y="302"/>
                  </a:cubicBezTo>
                  <a:cubicBezTo>
                    <a:pt x="504" y="272"/>
                    <a:pt x="501" y="246"/>
                    <a:pt x="489" y="220"/>
                  </a:cubicBezTo>
                  <a:cubicBezTo>
                    <a:pt x="482" y="194"/>
                    <a:pt x="463" y="172"/>
                    <a:pt x="437" y="157"/>
                  </a:cubicBezTo>
                  <a:cubicBezTo>
                    <a:pt x="415" y="141"/>
                    <a:pt x="394" y="134"/>
                    <a:pt x="374" y="134"/>
                  </a:cubicBezTo>
                  <a:cubicBezTo>
                    <a:pt x="370" y="134"/>
                    <a:pt x="366" y="134"/>
                    <a:pt x="363" y="134"/>
                  </a:cubicBezTo>
                  <a:cubicBezTo>
                    <a:pt x="336" y="138"/>
                    <a:pt x="314" y="146"/>
                    <a:pt x="295" y="157"/>
                  </a:cubicBezTo>
                  <a:cubicBezTo>
                    <a:pt x="277" y="168"/>
                    <a:pt x="254" y="187"/>
                    <a:pt x="228" y="209"/>
                  </a:cubicBezTo>
                  <a:cubicBezTo>
                    <a:pt x="202" y="231"/>
                    <a:pt x="180" y="246"/>
                    <a:pt x="165" y="258"/>
                  </a:cubicBezTo>
                  <a:cubicBezTo>
                    <a:pt x="158" y="261"/>
                    <a:pt x="151" y="263"/>
                    <a:pt x="145" y="263"/>
                  </a:cubicBezTo>
                  <a:cubicBezTo>
                    <a:pt x="136" y="263"/>
                    <a:pt x="128" y="260"/>
                    <a:pt x="120" y="254"/>
                  </a:cubicBezTo>
                  <a:cubicBezTo>
                    <a:pt x="109" y="246"/>
                    <a:pt x="101" y="239"/>
                    <a:pt x="101" y="224"/>
                  </a:cubicBezTo>
                  <a:cubicBezTo>
                    <a:pt x="101" y="213"/>
                    <a:pt x="109" y="198"/>
                    <a:pt x="116" y="183"/>
                  </a:cubicBezTo>
                  <a:cubicBezTo>
                    <a:pt x="127" y="164"/>
                    <a:pt x="146" y="149"/>
                    <a:pt x="169" y="131"/>
                  </a:cubicBezTo>
                  <a:cubicBezTo>
                    <a:pt x="191" y="112"/>
                    <a:pt x="213" y="97"/>
                    <a:pt x="239" y="82"/>
                  </a:cubicBezTo>
                  <a:lnTo>
                    <a:pt x="187"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42"/>
            <p:cNvSpPr/>
            <p:nvPr/>
          </p:nvSpPr>
          <p:spPr>
            <a:xfrm>
              <a:off x="3137525" y="2733950"/>
              <a:ext cx="13550" cy="11850"/>
            </a:xfrm>
            <a:custGeom>
              <a:rect b="b" l="l" r="r" t="t"/>
              <a:pathLst>
                <a:path extrusionOk="0" h="474" w="542">
                  <a:moveTo>
                    <a:pt x="221" y="0"/>
                  </a:moveTo>
                  <a:lnTo>
                    <a:pt x="1" y="340"/>
                  </a:lnTo>
                  <a:lnTo>
                    <a:pt x="79" y="388"/>
                  </a:lnTo>
                  <a:lnTo>
                    <a:pt x="158" y="265"/>
                  </a:lnTo>
                  <a:lnTo>
                    <a:pt x="486" y="474"/>
                  </a:lnTo>
                  <a:lnTo>
                    <a:pt x="542" y="384"/>
                  </a:lnTo>
                  <a:lnTo>
                    <a:pt x="217" y="175"/>
                  </a:lnTo>
                  <a:lnTo>
                    <a:pt x="296" y="52"/>
                  </a:lnTo>
                  <a:lnTo>
                    <a:pt x="221"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42"/>
            <p:cNvSpPr/>
            <p:nvPr/>
          </p:nvSpPr>
          <p:spPr>
            <a:xfrm>
              <a:off x="3101800" y="2624250"/>
              <a:ext cx="97975" cy="69975"/>
            </a:xfrm>
            <a:custGeom>
              <a:rect b="b" l="l" r="r" t="t"/>
              <a:pathLst>
                <a:path extrusionOk="0" h="2799" w="3919">
                  <a:moveTo>
                    <a:pt x="2380" y="0"/>
                  </a:moveTo>
                  <a:cubicBezTo>
                    <a:pt x="1189" y="0"/>
                    <a:pt x="1" y="974"/>
                    <a:pt x="1" y="974"/>
                  </a:cubicBezTo>
                  <a:lnTo>
                    <a:pt x="825" y="2698"/>
                  </a:lnTo>
                  <a:cubicBezTo>
                    <a:pt x="825" y="2698"/>
                    <a:pt x="796" y="2798"/>
                    <a:pt x="815" y="2798"/>
                  </a:cubicBezTo>
                  <a:cubicBezTo>
                    <a:pt x="830" y="2798"/>
                    <a:pt x="873" y="2739"/>
                    <a:pt x="982" y="2530"/>
                  </a:cubicBezTo>
                  <a:cubicBezTo>
                    <a:pt x="1228" y="2045"/>
                    <a:pt x="2519" y="1519"/>
                    <a:pt x="3221" y="1097"/>
                  </a:cubicBezTo>
                  <a:cubicBezTo>
                    <a:pt x="3919" y="679"/>
                    <a:pt x="3280" y="228"/>
                    <a:pt x="3280" y="228"/>
                  </a:cubicBezTo>
                  <a:cubicBezTo>
                    <a:pt x="2994" y="65"/>
                    <a:pt x="2687" y="0"/>
                    <a:pt x="2380"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42"/>
            <p:cNvSpPr/>
            <p:nvPr/>
          </p:nvSpPr>
          <p:spPr>
            <a:xfrm>
              <a:off x="3125125" y="2675825"/>
              <a:ext cx="13650" cy="13550"/>
            </a:xfrm>
            <a:custGeom>
              <a:rect b="b" l="l" r="r" t="t"/>
              <a:pathLst>
                <a:path extrusionOk="0" h="542" w="546">
                  <a:moveTo>
                    <a:pt x="545" y="1"/>
                  </a:moveTo>
                  <a:lnTo>
                    <a:pt x="545" y="1"/>
                  </a:lnTo>
                  <a:cubicBezTo>
                    <a:pt x="310" y="154"/>
                    <a:pt x="124" y="310"/>
                    <a:pt x="49" y="467"/>
                  </a:cubicBezTo>
                  <a:cubicBezTo>
                    <a:pt x="30" y="482"/>
                    <a:pt x="30" y="497"/>
                    <a:pt x="15" y="512"/>
                  </a:cubicBezTo>
                  <a:cubicBezTo>
                    <a:pt x="15" y="517"/>
                    <a:pt x="15" y="520"/>
                    <a:pt x="15" y="523"/>
                  </a:cubicBezTo>
                  <a:lnTo>
                    <a:pt x="15" y="523"/>
                  </a:lnTo>
                  <a:cubicBezTo>
                    <a:pt x="108" y="408"/>
                    <a:pt x="245" y="304"/>
                    <a:pt x="422" y="187"/>
                  </a:cubicBezTo>
                  <a:lnTo>
                    <a:pt x="545" y="1"/>
                  </a:lnTo>
                  <a:close/>
                  <a:moveTo>
                    <a:pt x="15" y="523"/>
                  </a:moveTo>
                  <a:cubicBezTo>
                    <a:pt x="10" y="529"/>
                    <a:pt x="5" y="535"/>
                    <a:pt x="1" y="542"/>
                  </a:cubicBezTo>
                  <a:cubicBezTo>
                    <a:pt x="10" y="532"/>
                    <a:pt x="14" y="529"/>
                    <a:pt x="15" y="523"/>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42"/>
            <p:cNvSpPr/>
            <p:nvPr/>
          </p:nvSpPr>
          <p:spPr>
            <a:xfrm>
              <a:off x="3135675" y="2671900"/>
              <a:ext cx="9350" cy="8625"/>
            </a:xfrm>
            <a:custGeom>
              <a:rect b="b" l="l" r="r" t="t"/>
              <a:pathLst>
                <a:path extrusionOk="0" h="345" w="374">
                  <a:moveTo>
                    <a:pt x="373" y="1"/>
                  </a:moveTo>
                  <a:lnTo>
                    <a:pt x="373" y="1"/>
                  </a:lnTo>
                  <a:cubicBezTo>
                    <a:pt x="280" y="46"/>
                    <a:pt x="202" y="109"/>
                    <a:pt x="123" y="158"/>
                  </a:cubicBezTo>
                  <a:lnTo>
                    <a:pt x="0" y="344"/>
                  </a:lnTo>
                  <a:cubicBezTo>
                    <a:pt x="75" y="296"/>
                    <a:pt x="153" y="266"/>
                    <a:pt x="232" y="217"/>
                  </a:cubicBezTo>
                  <a:lnTo>
                    <a:pt x="373"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42"/>
            <p:cNvSpPr/>
            <p:nvPr/>
          </p:nvSpPr>
          <p:spPr>
            <a:xfrm>
              <a:off x="3151525" y="2666025"/>
              <a:ext cx="3950" cy="5900"/>
            </a:xfrm>
            <a:custGeom>
              <a:rect b="b" l="l" r="r" t="t"/>
              <a:pathLst>
                <a:path extrusionOk="0" h="236" w="158">
                  <a:moveTo>
                    <a:pt x="157" y="1"/>
                  </a:moveTo>
                  <a:lnTo>
                    <a:pt x="157" y="1"/>
                  </a:lnTo>
                  <a:lnTo>
                    <a:pt x="0" y="236"/>
                  </a:lnTo>
                  <a:lnTo>
                    <a:pt x="0" y="236"/>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42"/>
            <p:cNvSpPr/>
            <p:nvPr/>
          </p:nvSpPr>
          <p:spPr>
            <a:xfrm>
              <a:off x="3141450" y="2671900"/>
              <a:ext cx="3575" cy="5450"/>
            </a:xfrm>
            <a:custGeom>
              <a:rect b="b" l="l" r="r" t="t"/>
              <a:pathLst>
                <a:path extrusionOk="0" h="218" w="143">
                  <a:moveTo>
                    <a:pt x="142" y="1"/>
                  </a:moveTo>
                  <a:lnTo>
                    <a:pt x="142" y="1"/>
                  </a:lnTo>
                  <a:lnTo>
                    <a:pt x="1" y="217"/>
                  </a:lnTo>
                  <a:lnTo>
                    <a:pt x="1" y="217"/>
                  </a:lnTo>
                  <a:close/>
                </a:path>
              </a:pathLst>
            </a:custGeom>
            <a:solidFill>
              <a:srgbClr val="AA9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42"/>
            <p:cNvSpPr/>
            <p:nvPr/>
          </p:nvSpPr>
          <p:spPr>
            <a:xfrm>
              <a:off x="3141450" y="2666025"/>
              <a:ext cx="14025" cy="11325"/>
            </a:xfrm>
            <a:custGeom>
              <a:rect b="b" l="l" r="r" t="t"/>
              <a:pathLst>
                <a:path extrusionOk="0" h="453" w="561">
                  <a:moveTo>
                    <a:pt x="560" y="1"/>
                  </a:moveTo>
                  <a:lnTo>
                    <a:pt x="560" y="1"/>
                  </a:lnTo>
                  <a:cubicBezTo>
                    <a:pt x="422" y="79"/>
                    <a:pt x="265" y="157"/>
                    <a:pt x="142" y="236"/>
                  </a:cubicBezTo>
                  <a:lnTo>
                    <a:pt x="1" y="452"/>
                  </a:lnTo>
                  <a:cubicBezTo>
                    <a:pt x="124" y="374"/>
                    <a:pt x="265" y="314"/>
                    <a:pt x="403" y="236"/>
                  </a:cubicBezTo>
                  <a:lnTo>
                    <a:pt x="560" y="1"/>
                  </a:lnTo>
                  <a:close/>
                </a:path>
              </a:pathLst>
            </a:custGeom>
            <a:solidFill>
              <a:srgbClr val="AE7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42"/>
            <p:cNvSpPr/>
            <p:nvPr/>
          </p:nvSpPr>
          <p:spPr>
            <a:xfrm>
              <a:off x="3151525" y="2643175"/>
              <a:ext cx="39300" cy="28750"/>
            </a:xfrm>
            <a:custGeom>
              <a:rect b="b" l="l" r="r" t="t"/>
              <a:pathLst>
                <a:path extrusionOk="0" h="1150" w="1572">
                  <a:moveTo>
                    <a:pt x="1541" y="1"/>
                  </a:moveTo>
                  <a:cubicBezTo>
                    <a:pt x="1527" y="60"/>
                    <a:pt x="1493" y="109"/>
                    <a:pt x="1448" y="154"/>
                  </a:cubicBezTo>
                  <a:lnTo>
                    <a:pt x="1556" y="217"/>
                  </a:lnTo>
                  <a:cubicBezTo>
                    <a:pt x="1571" y="139"/>
                    <a:pt x="1556" y="75"/>
                    <a:pt x="1541" y="1"/>
                  </a:cubicBezTo>
                  <a:close/>
                  <a:moveTo>
                    <a:pt x="265" y="855"/>
                  </a:moveTo>
                  <a:cubicBezTo>
                    <a:pt x="221" y="885"/>
                    <a:pt x="187" y="900"/>
                    <a:pt x="157" y="915"/>
                  </a:cubicBezTo>
                  <a:lnTo>
                    <a:pt x="0" y="1150"/>
                  </a:lnTo>
                  <a:cubicBezTo>
                    <a:pt x="34" y="1135"/>
                    <a:pt x="64" y="1120"/>
                    <a:pt x="94" y="1101"/>
                  </a:cubicBezTo>
                  <a:lnTo>
                    <a:pt x="265" y="855"/>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42"/>
            <p:cNvSpPr/>
            <p:nvPr/>
          </p:nvSpPr>
          <p:spPr>
            <a:xfrm>
              <a:off x="3153850" y="2647000"/>
              <a:ext cx="36600" cy="23725"/>
            </a:xfrm>
            <a:custGeom>
              <a:rect b="b" l="l" r="r" t="t"/>
              <a:pathLst>
                <a:path extrusionOk="0" h="949" w="1464">
                  <a:moveTo>
                    <a:pt x="1355" y="1"/>
                  </a:moveTo>
                  <a:cubicBezTo>
                    <a:pt x="1307" y="64"/>
                    <a:pt x="1247" y="127"/>
                    <a:pt x="1154" y="172"/>
                  </a:cubicBezTo>
                  <a:lnTo>
                    <a:pt x="1154" y="187"/>
                  </a:lnTo>
                  <a:lnTo>
                    <a:pt x="1139" y="187"/>
                  </a:lnTo>
                  <a:cubicBezTo>
                    <a:pt x="1105" y="202"/>
                    <a:pt x="1090" y="221"/>
                    <a:pt x="1060" y="236"/>
                  </a:cubicBezTo>
                  <a:cubicBezTo>
                    <a:pt x="810" y="374"/>
                    <a:pt x="486" y="545"/>
                    <a:pt x="172" y="702"/>
                  </a:cubicBezTo>
                  <a:lnTo>
                    <a:pt x="1" y="948"/>
                  </a:lnTo>
                  <a:cubicBezTo>
                    <a:pt x="407" y="762"/>
                    <a:pt x="825" y="594"/>
                    <a:pt x="1120" y="422"/>
                  </a:cubicBezTo>
                  <a:cubicBezTo>
                    <a:pt x="1340" y="314"/>
                    <a:pt x="1434" y="187"/>
                    <a:pt x="1463" y="64"/>
                  </a:cubicBezTo>
                  <a:lnTo>
                    <a:pt x="1355"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42"/>
            <p:cNvSpPr/>
            <p:nvPr/>
          </p:nvSpPr>
          <p:spPr>
            <a:xfrm>
              <a:off x="3182675" y="2643175"/>
              <a:ext cx="7400" cy="8150"/>
            </a:xfrm>
            <a:custGeom>
              <a:rect b="b" l="l" r="r" t="t"/>
              <a:pathLst>
                <a:path extrusionOk="0" h="326" w="296">
                  <a:moveTo>
                    <a:pt x="295" y="1"/>
                  </a:moveTo>
                  <a:cubicBezTo>
                    <a:pt x="289" y="25"/>
                    <a:pt x="279" y="49"/>
                    <a:pt x="266" y="73"/>
                  </a:cubicBezTo>
                  <a:lnTo>
                    <a:pt x="266" y="73"/>
                  </a:lnTo>
                  <a:cubicBezTo>
                    <a:pt x="279" y="51"/>
                    <a:pt x="289" y="27"/>
                    <a:pt x="295" y="1"/>
                  </a:cubicBezTo>
                  <a:close/>
                  <a:moveTo>
                    <a:pt x="266" y="73"/>
                  </a:moveTo>
                  <a:cubicBezTo>
                    <a:pt x="249" y="102"/>
                    <a:pt x="227" y="129"/>
                    <a:pt x="202" y="154"/>
                  </a:cubicBezTo>
                  <a:cubicBezTo>
                    <a:pt x="189" y="171"/>
                    <a:pt x="174" y="189"/>
                    <a:pt x="158" y="207"/>
                  </a:cubicBezTo>
                  <a:lnTo>
                    <a:pt x="158" y="207"/>
                  </a:lnTo>
                  <a:cubicBezTo>
                    <a:pt x="206" y="162"/>
                    <a:pt x="241" y="118"/>
                    <a:pt x="266" y="73"/>
                  </a:cubicBezTo>
                  <a:close/>
                  <a:moveTo>
                    <a:pt x="158" y="207"/>
                  </a:moveTo>
                  <a:cubicBezTo>
                    <a:pt x="116" y="246"/>
                    <a:pt x="63" y="286"/>
                    <a:pt x="1" y="325"/>
                  </a:cubicBezTo>
                  <a:cubicBezTo>
                    <a:pt x="68" y="293"/>
                    <a:pt x="117" y="251"/>
                    <a:pt x="158" y="207"/>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42"/>
            <p:cNvSpPr/>
            <p:nvPr/>
          </p:nvSpPr>
          <p:spPr>
            <a:xfrm>
              <a:off x="3204775" y="2774900"/>
              <a:ext cx="19075" cy="11675"/>
            </a:xfrm>
            <a:custGeom>
              <a:rect b="b" l="l" r="r" t="t"/>
              <a:pathLst>
                <a:path extrusionOk="0" h="467" w="763">
                  <a:moveTo>
                    <a:pt x="762" y="0"/>
                  </a:moveTo>
                  <a:lnTo>
                    <a:pt x="314" y="295"/>
                  </a:lnTo>
                  <a:cubicBezTo>
                    <a:pt x="312" y="297"/>
                    <a:pt x="309" y="299"/>
                    <a:pt x="306" y="302"/>
                  </a:cubicBezTo>
                  <a:lnTo>
                    <a:pt x="306" y="302"/>
                  </a:lnTo>
                  <a:lnTo>
                    <a:pt x="747" y="15"/>
                  </a:lnTo>
                  <a:lnTo>
                    <a:pt x="762" y="0"/>
                  </a:lnTo>
                  <a:close/>
                  <a:moveTo>
                    <a:pt x="306" y="302"/>
                  </a:moveTo>
                  <a:lnTo>
                    <a:pt x="249" y="338"/>
                  </a:lnTo>
                  <a:lnTo>
                    <a:pt x="249" y="338"/>
                  </a:lnTo>
                  <a:cubicBezTo>
                    <a:pt x="269" y="328"/>
                    <a:pt x="288" y="316"/>
                    <a:pt x="306" y="302"/>
                  </a:cubicBezTo>
                  <a:close/>
                  <a:moveTo>
                    <a:pt x="249" y="338"/>
                  </a:moveTo>
                  <a:cubicBezTo>
                    <a:pt x="186" y="373"/>
                    <a:pt x="114" y="392"/>
                    <a:pt x="35" y="403"/>
                  </a:cubicBezTo>
                  <a:cubicBezTo>
                    <a:pt x="35" y="422"/>
                    <a:pt x="16" y="452"/>
                    <a:pt x="1" y="466"/>
                  </a:cubicBezTo>
                  <a:cubicBezTo>
                    <a:pt x="64" y="452"/>
                    <a:pt x="109" y="437"/>
                    <a:pt x="173" y="388"/>
                  </a:cubicBezTo>
                  <a:lnTo>
                    <a:pt x="249" y="338"/>
                  </a:lnTo>
                  <a:close/>
                </a:path>
              </a:pathLst>
            </a:custGeom>
            <a:solidFill>
              <a:srgbClr val="7FA8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42"/>
            <p:cNvSpPr/>
            <p:nvPr/>
          </p:nvSpPr>
          <p:spPr>
            <a:xfrm>
              <a:off x="3183425" y="2760525"/>
              <a:ext cx="22225" cy="26800"/>
            </a:xfrm>
            <a:custGeom>
              <a:rect b="b" l="l" r="r" t="t"/>
              <a:pathLst>
                <a:path extrusionOk="0" h="1072" w="889">
                  <a:moveTo>
                    <a:pt x="265" y="0"/>
                  </a:moveTo>
                  <a:lnTo>
                    <a:pt x="187" y="64"/>
                  </a:lnTo>
                  <a:lnTo>
                    <a:pt x="124" y="94"/>
                  </a:lnTo>
                  <a:cubicBezTo>
                    <a:pt x="124" y="94"/>
                    <a:pt x="109" y="109"/>
                    <a:pt x="109" y="124"/>
                  </a:cubicBezTo>
                  <a:cubicBezTo>
                    <a:pt x="94" y="172"/>
                    <a:pt x="64" y="232"/>
                    <a:pt x="49" y="280"/>
                  </a:cubicBezTo>
                  <a:cubicBezTo>
                    <a:pt x="1" y="452"/>
                    <a:pt x="30" y="638"/>
                    <a:pt x="142" y="791"/>
                  </a:cubicBezTo>
                  <a:cubicBezTo>
                    <a:pt x="265" y="978"/>
                    <a:pt x="467" y="1071"/>
                    <a:pt x="668" y="1071"/>
                  </a:cubicBezTo>
                  <a:cubicBezTo>
                    <a:pt x="732" y="1071"/>
                    <a:pt x="795" y="1071"/>
                    <a:pt x="855" y="1041"/>
                  </a:cubicBezTo>
                  <a:cubicBezTo>
                    <a:pt x="870" y="1027"/>
                    <a:pt x="889" y="997"/>
                    <a:pt x="889" y="978"/>
                  </a:cubicBezTo>
                  <a:lnTo>
                    <a:pt x="825" y="978"/>
                  </a:lnTo>
                  <a:cubicBezTo>
                    <a:pt x="654" y="978"/>
                    <a:pt x="482" y="903"/>
                    <a:pt x="359" y="777"/>
                  </a:cubicBezTo>
                  <a:cubicBezTo>
                    <a:pt x="329" y="762"/>
                    <a:pt x="310" y="732"/>
                    <a:pt x="280" y="683"/>
                  </a:cubicBezTo>
                  <a:cubicBezTo>
                    <a:pt x="280" y="668"/>
                    <a:pt x="265" y="668"/>
                    <a:pt x="265" y="668"/>
                  </a:cubicBezTo>
                  <a:lnTo>
                    <a:pt x="265" y="653"/>
                  </a:lnTo>
                  <a:lnTo>
                    <a:pt x="251" y="653"/>
                  </a:lnTo>
                  <a:lnTo>
                    <a:pt x="251" y="638"/>
                  </a:lnTo>
                  <a:cubicBezTo>
                    <a:pt x="142" y="437"/>
                    <a:pt x="157" y="187"/>
                    <a:pt x="265" y="0"/>
                  </a:cubicBezTo>
                  <a:close/>
                </a:path>
              </a:pathLst>
            </a:custGeom>
            <a:solidFill>
              <a:srgbClr val="529C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42"/>
            <p:cNvSpPr/>
            <p:nvPr/>
          </p:nvSpPr>
          <p:spPr>
            <a:xfrm>
              <a:off x="3184650" y="2763600"/>
              <a:ext cx="1500" cy="3950"/>
            </a:xfrm>
            <a:custGeom>
              <a:rect b="b" l="l" r="r" t="t"/>
              <a:pathLst>
                <a:path extrusionOk="0" h="158" w="60">
                  <a:moveTo>
                    <a:pt x="60" y="1"/>
                  </a:moveTo>
                  <a:cubicBezTo>
                    <a:pt x="30" y="49"/>
                    <a:pt x="15" y="94"/>
                    <a:pt x="0" y="157"/>
                  </a:cubicBezTo>
                  <a:cubicBezTo>
                    <a:pt x="15" y="109"/>
                    <a:pt x="45" y="49"/>
                    <a:pt x="60" y="1"/>
                  </a:cubicBezTo>
                  <a:close/>
                </a:path>
              </a:pathLst>
            </a:custGeom>
            <a:solidFill>
              <a:srgbClr val="038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42"/>
            <p:cNvSpPr/>
            <p:nvPr/>
          </p:nvSpPr>
          <p:spPr>
            <a:xfrm>
              <a:off x="3139500" y="2677950"/>
              <a:ext cx="82000" cy="61975"/>
            </a:xfrm>
            <a:custGeom>
              <a:rect b="b" l="l" r="r" t="t"/>
              <a:pathLst>
                <a:path extrusionOk="0" h="2479" w="3280">
                  <a:moveTo>
                    <a:pt x="2546" y="0"/>
                  </a:moveTo>
                  <a:cubicBezTo>
                    <a:pt x="2425" y="0"/>
                    <a:pt x="2302" y="34"/>
                    <a:pt x="2194" y="102"/>
                  </a:cubicBezTo>
                  <a:lnTo>
                    <a:pt x="373" y="1296"/>
                  </a:lnTo>
                  <a:cubicBezTo>
                    <a:pt x="93" y="1501"/>
                    <a:pt x="0" y="1904"/>
                    <a:pt x="202" y="2199"/>
                  </a:cubicBezTo>
                  <a:cubicBezTo>
                    <a:pt x="320" y="2376"/>
                    <a:pt x="526" y="2479"/>
                    <a:pt x="737" y="2479"/>
                  </a:cubicBezTo>
                  <a:cubicBezTo>
                    <a:pt x="859" y="2479"/>
                    <a:pt x="982" y="2444"/>
                    <a:pt x="1090" y="2371"/>
                  </a:cubicBezTo>
                  <a:lnTo>
                    <a:pt x="2907" y="1173"/>
                  </a:lnTo>
                  <a:cubicBezTo>
                    <a:pt x="3205" y="971"/>
                    <a:pt x="3280" y="583"/>
                    <a:pt x="3078" y="289"/>
                  </a:cubicBezTo>
                  <a:cubicBezTo>
                    <a:pt x="2960" y="100"/>
                    <a:pt x="2755" y="0"/>
                    <a:pt x="2546"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42"/>
            <p:cNvSpPr/>
            <p:nvPr/>
          </p:nvSpPr>
          <p:spPr>
            <a:xfrm>
              <a:off x="3162800" y="2712475"/>
              <a:ext cx="63850" cy="50125"/>
            </a:xfrm>
            <a:custGeom>
              <a:rect b="b" l="l" r="r" t="t"/>
              <a:pathLst>
                <a:path extrusionOk="0" h="2005" w="2554">
                  <a:moveTo>
                    <a:pt x="1813" y="1"/>
                  </a:moveTo>
                  <a:cubicBezTo>
                    <a:pt x="1693" y="1"/>
                    <a:pt x="1571" y="34"/>
                    <a:pt x="1464" y="102"/>
                  </a:cubicBezTo>
                  <a:lnTo>
                    <a:pt x="374" y="833"/>
                  </a:lnTo>
                  <a:cubicBezTo>
                    <a:pt x="79" y="1020"/>
                    <a:pt x="1" y="1426"/>
                    <a:pt x="188" y="1721"/>
                  </a:cubicBezTo>
                  <a:cubicBezTo>
                    <a:pt x="313" y="1905"/>
                    <a:pt x="519" y="2005"/>
                    <a:pt x="727" y="2005"/>
                  </a:cubicBezTo>
                  <a:cubicBezTo>
                    <a:pt x="853" y="2005"/>
                    <a:pt x="980" y="1968"/>
                    <a:pt x="1090" y="1893"/>
                  </a:cubicBezTo>
                  <a:lnTo>
                    <a:pt x="2180" y="1176"/>
                  </a:lnTo>
                  <a:cubicBezTo>
                    <a:pt x="2475" y="975"/>
                    <a:pt x="2553" y="587"/>
                    <a:pt x="2348" y="288"/>
                  </a:cubicBezTo>
                  <a:cubicBezTo>
                    <a:pt x="2229" y="101"/>
                    <a:pt x="2023" y="1"/>
                    <a:pt x="1813"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42"/>
            <p:cNvSpPr/>
            <p:nvPr/>
          </p:nvSpPr>
          <p:spPr>
            <a:xfrm>
              <a:off x="3136425" y="2715000"/>
              <a:ext cx="31450" cy="28000"/>
            </a:xfrm>
            <a:custGeom>
              <a:rect b="b" l="l" r="r" t="t"/>
              <a:pathLst>
                <a:path extrusionOk="0" h="1120" w="1258">
                  <a:moveTo>
                    <a:pt x="295" y="1"/>
                  </a:moveTo>
                  <a:cubicBezTo>
                    <a:pt x="63" y="206"/>
                    <a:pt x="0" y="560"/>
                    <a:pt x="187" y="825"/>
                  </a:cubicBezTo>
                  <a:lnTo>
                    <a:pt x="187" y="840"/>
                  </a:lnTo>
                  <a:lnTo>
                    <a:pt x="250" y="732"/>
                  </a:lnTo>
                  <a:lnTo>
                    <a:pt x="683" y="1012"/>
                  </a:lnTo>
                  <a:lnTo>
                    <a:pt x="623" y="1105"/>
                  </a:lnTo>
                  <a:cubicBezTo>
                    <a:pt x="653" y="1120"/>
                    <a:pt x="683" y="1120"/>
                    <a:pt x="716" y="1120"/>
                  </a:cubicBezTo>
                  <a:cubicBezTo>
                    <a:pt x="840" y="1120"/>
                    <a:pt x="963" y="1090"/>
                    <a:pt x="1071" y="1012"/>
                  </a:cubicBezTo>
                  <a:lnTo>
                    <a:pt x="1183" y="952"/>
                  </a:lnTo>
                  <a:cubicBezTo>
                    <a:pt x="1198" y="919"/>
                    <a:pt x="1228" y="889"/>
                    <a:pt x="1257" y="874"/>
                  </a:cubicBezTo>
                  <a:lnTo>
                    <a:pt x="1257" y="874"/>
                  </a:lnTo>
                  <a:lnTo>
                    <a:pt x="1213" y="889"/>
                  </a:lnTo>
                  <a:cubicBezTo>
                    <a:pt x="1104" y="967"/>
                    <a:pt x="978" y="997"/>
                    <a:pt x="854" y="997"/>
                  </a:cubicBezTo>
                  <a:cubicBezTo>
                    <a:pt x="653" y="997"/>
                    <a:pt x="452" y="889"/>
                    <a:pt x="325" y="717"/>
                  </a:cubicBezTo>
                  <a:lnTo>
                    <a:pt x="325" y="702"/>
                  </a:lnTo>
                  <a:lnTo>
                    <a:pt x="310" y="702"/>
                  </a:lnTo>
                  <a:lnTo>
                    <a:pt x="310" y="687"/>
                  </a:lnTo>
                  <a:cubicBezTo>
                    <a:pt x="187" y="486"/>
                    <a:pt x="187" y="236"/>
                    <a:pt x="295" y="34"/>
                  </a:cubicBezTo>
                  <a:lnTo>
                    <a:pt x="295" y="19"/>
                  </a:lnTo>
                  <a:lnTo>
                    <a:pt x="295"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42"/>
            <p:cNvSpPr/>
            <p:nvPr/>
          </p:nvSpPr>
          <p:spPr>
            <a:xfrm>
              <a:off x="3143775" y="2713500"/>
              <a:ext cx="2000" cy="2375"/>
            </a:xfrm>
            <a:custGeom>
              <a:rect b="b" l="l" r="r" t="t"/>
              <a:pathLst>
                <a:path extrusionOk="0" h="95" w="80">
                  <a:moveTo>
                    <a:pt x="79" y="1"/>
                  </a:moveTo>
                  <a:cubicBezTo>
                    <a:pt x="49" y="16"/>
                    <a:pt x="16" y="31"/>
                    <a:pt x="1" y="61"/>
                  </a:cubicBezTo>
                  <a:lnTo>
                    <a:pt x="1" y="79"/>
                  </a:lnTo>
                  <a:lnTo>
                    <a:pt x="1" y="94"/>
                  </a:lnTo>
                  <a:cubicBezTo>
                    <a:pt x="31" y="61"/>
                    <a:pt x="49" y="31"/>
                    <a:pt x="79" y="1"/>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42"/>
            <p:cNvSpPr/>
            <p:nvPr/>
          </p:nvSpPr>
          <p:spPr>
            <a:xfrm>
              <a:off x="3141075" y="2733275"/>
              <a:ext cx="12425" cy="9375"/>
            </a:xfrm>
            <a:custGeom>
              <a:rect b="b" l="l" r="r" t="t"/>
              <a:pathLst>
                <a:path extrusionOk="0" h="375" w="497">
                  <a:moveTo>
                    <a:pt x="1" y="1"/>
                  </a:moveTo>
                  <a:lnTo>
                    <a:pt x="1" y="374"/>
                  </a:lnTo>
                  <a:lnTo>
                    <a:pt x="497" y="374"/>
                  </a:lnTo>
                  <a:lnTo>
                    <a:pt x="497"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42"/>
            <p:cNvSpPr/>
            <p:nvPr/>
          </p:nvSpPr>
          <p:spPr>
            <a:xfrm>
              <a:off x="3119625" y="2761925"/>
              <a:ext cx="13550" cy="11775"/>
            </a:xfrm>
            <a:custGeom>
              <a:rect b="b" l="l" r="r" t="t"/>
              <a:pathLst>
                <a:path extrusionOk="0" h="471" w="542">
                  <a:moveTo>
                    <a:pt x="217" y="0"/>
                  </a:moveTo>
                  <a:lnTo>
                    <a:pt x="0" y="336"/>
                  </a:lnTo>
                  <a:lnTo>
                    <a:pt x="79" y="385"/>
                  </a:lnTo>
                  <a:lnTo>
                    <a:pt x="157" y="262"/>
                  </a:lnTo>
                  <a:lnTo>
                    <a:pt x="485" y="471"/>
                  </a:lnTo>
                  <a:lnTo>
                    <a:pt x="541" y="381"/>
                  </a:lnTo>
                  <a:lnTo>
                    <a:pt x="217" y="172"/>
                  </a:lnTo>
                  <a:lnTo>
                    <a:pt x="295" y="49"/>
                  </a:lnTo>
                  <a:lnTo>
                    <a:pt x="217"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p42"/>
            <p:cNvSpPr/>
            <p:nvPr/>
          </p:nvSpPr>
          <p:spPr>
            <a:xfrm>
              <a:off x="3125875" y="2752975"/>
              <a:ext cx="15125" cy="14200"/>
            </a:xfrm>
            <a:custGeom>
              <a:rect b="b" l="l" r="r" t="t"/>
              <a:pathLst>
                <a:path extrusionOk="0" h="568" w="605">
                  <a:moveTo>
                    <a:pt x="198" y="0"/>
                  </a:moveTo>
                  <a:lnTo>
                    <a:pt x="0" y="306"/>
                  </a:lnTo>
                  <a:lnTo>
                    <a:pt x="403" y="567"/>
                  </a:lnTo>
                  <a:lnTo>
                    <a:pt x="605" y="254"/>
                  </a:lnTo>
                  <a:lnTo>
                    <a:pt x="530" y="205"/>
                  </a:lnTo>
                  <a:lnTo>
                    <a:pt x="385" y="426"/>
                  </a:lnTo>
                  <a:lnTo>
                    <a:pt x="299" y="370"/>
                  </a:lnTo>
                  <a:lnTo>
                    <a:pt x="422" y="176"/>
                  </a:lnTo>
                  <a:lnTo>
                    <a:pt x="347" y="127"/>
                  </a:lnTo>
                  <a:lnTo>
                    <a:pt x="221" y="321"/>
                  </a:lnTo>
                  <a:lnTo>
                    <a:pt x="135" y="265"/>
                  </a:lnTo>
                  <a:lnTo>
                    <a:pt x="273" y="49"/>
                  </a:lnTo>
                  <a:lnTo>
                    <a:pt x="198"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42"/>
            <p:cNvSpPr/>
            <p:nvPr/>
          </p:nvSpPr>
          <p:spPr>
            <a:xfrm>
              <a:off x="3133425" y="2743650"/>
              <a:ext cx="12625" cy="13250"/>
            </a:xfrm>
            <a:custGeom>
              <a:rect b="b" l="l" r="r" t="t"/>
              <a:pathLst>
                <a:path extrusionOk="0" h="530" w="505">
                  <a:moveTo>
                    <a:pt x="187" y="0"/>
                  </a:moveTo>
                  <a:cubicBezTo>
                    <a:pt x="161" y="11"/>
                    <a:pt x="135" y="30"/>
                    <a:pt x="109" y="49"/>
                  </a:cubicBezTo>
                  <a:cubicBezTo>
                    <a:pt x="83" y="71"/>
                    <a:pt x="64" y="97"/>
                    <a:pt x="45" y="123"/>
                  </a:cubicBezTo>
                  <a:cubicBezTo>
                    <a:pt x="23" y="157"/>
                    <a:pt x="12" y="187"/>
                    <a:pt x="8" y="217"/>
                  </a:cubicBezTo>
                  <a:cubicBezTo>
                    <a:pt x="1" y="246"/>
                    <a:pt x="4" y="272"/>
                    <a:pt x="16" y="299"/>
                  </a:cubicBezTo>
                  <a:cubicBezTo>
                    <a:pt x="23" y="321"/>
                    <a:pt x="42" y="343"/>
                    <a:pt x="64" y="358"/>
                  </a:cubicBezTo>
                  <a:cubicBezTo>
                    <a:pt x="90" y="373"/>
                    <a:pt x="116" y="381"/>
                    <a:pt x="139" y="381"/>
                  </a:cubicBezTo>
                  <a:cubicBezTo>
                    <a:pt x="165" y="377"/>
                    <a:pt x="183" y="369"/>
                    <a:pt x="202" y="358"/>
                  </a:cubicBezTo>
                  <a:cubicBezTo>
                    <a:pt x="225" y="343"/>
                    <a:pt x="247" y="325"/>
                    <a:pt x="269" y="302"/>
                  </a:cubicBezTo>
                  <a:cubicBezTo>
                    <a:pt x="288" y="287"/>
                    <a:pt x="303" y="276"/>
                    <a:pt x="314" y="269"/>
                  </a:cubicBezTo>
                  <a:cubicBezTo>
                    <a:pt x="325" y="258"/>
                    <a:pt x="336" y="254"/>
                    <a:pt x="348" y="250"/>
                  </a:cubicBezTo>
                  <a:cubicBezTo>
                    <a:pt x="351" y="249"/>
                    <a:pt x="354" y="249"/>
                    <a:pt x="357" y="249"/>
                  </a:cubicBezTo>
                  <a:cubicBezTo>
                    <a:pt x="365" y="249"/>
                    <a:pt x="373" y="252"/>
                    <a:pt x="381" y="258"/>
                  </a:cubicBezTo>
                  <a:cubicBezTo>
                    <a:pt x="392" y="265"/>
                    <a:pt x="400" y="276"/>
                    <a:pt x="400" y="291"/>
                  </a:cubicBezTo>
                  <a:cubicBezTo>
                    <a:pt x="400" y="306"/>
                    <a:pt x="392" y="325"/>
                    <a:pt x="381" y="343"/>
                  </a:cubicBezTo>
                  <a:cubicBezTo>
                    <a:pt x="366" y="366"/>
                    <a:pt x="348" y="384"/>
                    <a:pt x="318" y="403"/>
                  </a:cubicBezTo>
                  <a:cubicBezTo>
                    <a:pt x="292" y="425"/>
                    <a:pt x="262" y="437"/>
                    <a:pt x="228" y="448"/>
                  </a:cubicBezTo>
                  <a:lnTo>
                    <a:pt x="280" y="530"/>
                  </a:lnTo>
                  <a:cubicBezTo>
                    <a:pt x="314" y="519"/>
                    <a:pt x="348" y="504"/>
                    <a:pt x="381" y="478"/>
                  </a:cubicBezTo>
                  <a:cubicBezTo>
                    <a:pt x="411" y="455"/>
                    <a:pt x="437" y="425"/>
                    <a:pt x="460" y="392"/>
                  </a:cubicBezTo>
                  <a:cubicBezTo>
                    <a:pt x="478" y="362"/>
                    <a:pt x="493" y="332"/>
                    <a:pt x="497" y="302"/>
                  </a:cubicBezTo>
                  <a:cubicBezTo>
                    <a:pt x="504" y="272"/>
                    <a:pt x="501" y="246"/>
                    <a:pt x="489" y="220"/>
                  </a:cubicBezTo>
                  <a:cubicBezTo>
                    <a:pt x="482" y="194"/>
                    <a:pt x="463" y="172"/>
                    <a:pt x="437" y="157"/>
                  </a:cubicBezTo>
                  <a:cubicBezTo>
                    <a:pt x="415" y="141"/>
                    <a:pt x="394" y="134"/>
                    <a:pt x="374" y="134"/>
                  </a:cubicBezTo>
                  <a:cubicBezTo>
                    <a:pt x="370" y="134"/>
                    <a:pt x="366" y="134"/>
                    <a:pt x="363" y="134"/>
                  </a:cubicBezTo>
                  <a:cubicBezTo>
                    <a:pt x="336" y="138"/>
                    <a:pt x="314" y="146"/>
                    <a:pt x="295" y="157"/>
                  </a:cubicBezTo>
                  <a:cubicBezTo>
                    <a:pt x="277" y="168"/>
                    <a:pt x="254" y="187"/>
                    <a:pt x="228" y="209"/>
                  </a:cubicBezTo>
                  <a:cubicBezTo>
                    <a:pt x="202" y="231"/>
                    <a:pt x="180" y="246"/>
                    <a:pt x="165" y="258"/>
                  </a:cubicBezTo>
                  <a:cubicBezTo>
                    <a:pt x="158" y="261"/>
                    <a:pt x="151" y="263"/>
                    <a:pt x="145" y="263"/>
                  </a:cubicBezTo>
                  <a:cubicBezTo>
                    <a:pt x="136" y="263"/>
                    <a:pt x="128" y="260"/>
                    <a:pt x="120" y="254"/>
                  </a:cubicBezTo>
                  <a:cubicBezTo>
                    <a:pt x="109" y="246"/>
                    <a:pt x="101" y="239"/>
                    <a:pt x="101" y="224"/>
                  </a:cubicBezTo>
                  <a:cubicBezTo>
                    <a:pt x="101" y="213"/>
                    <a:pt x="109" y="198"/>
                    <a:pt x="116" y="183"/>
                  </a:cubicBezTo>
                  <a:cubicBezTo>
                    <a:pt x="127" y="164"/>
                    <a:pt x="146" y="149"/>
                    <a:pt x="169" y="131"/>
                  </a:cubicBezTo>
                  <a:cubicBezTo>
                    <a:pt x="191" y="112"/>
                    <a:pt x="213" y="97"/>
                    <a:pt x="239" y="82"/>
                  </a:cubicBezTo>
                  <a:lnTo>
                    <a:pt x="187"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42"/>
            <p:cNvSpPr/>
            <p:nvPr/>
          </p:nvSpPr>
          <p:spPr>
            <a:xfrm>
              <a:off x="3137525" y="2733950"/>
              <a:ext cx="13550" cy="11850"/>
            </a:xfrm>
            <a:custGeom>
              <a:rect b="b" l="l" r="r" t="t"/>
              <a:pathLst>
                <a:path extrusionOk="0" h="474" w="542">
                  <a:moveTo>
                    <a:pt x="221" y="0"/>
                  </a:moveTo>
                  <a:lnTo>
                    <a:pt x="1" y="340"/>
                  </a:lnTo>
                  <a:lnTo>
                    <a:pt x="79" y="388"/>
                  </a:lnTo>
                  <a:lnTo>
                    <a:pt x="158" y="265"/>
                  </a:lnTo>
                  <a:lnTo>
                    <a:pt x="486" y="474"/>
                  </a:lnTo>
                  <a:lnTo>
                    <a:pt x="542" y="384"/>
                  </a:lnTo>
                  <a:lnTo>
                    <a:pt x="217" y="175"/>
                  </a:lnTo>
                  <a:lnTo>
                    <a:pt x="296" y="52"/>
                  </a:lnTo>
                  <a:lnTo>
                    <a:pt x="221"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42"/>
            <p:cNvSpPr/>
            <p:nvPr/>
          </p:nvSpPr>
          <p:spPr>
            <a:xfrm>
              <a:off x="3140700" y="2713500"/>
              <a:ext cx="5075" cy="18700"/>
            </a:xfrm>
            <a:custGeom>
              <a:rect b="b" l="l" r="r" t="t"/>
              <a:pathLst>
                <a:path extrusionOk="0" h="748" w="203">
                  <a:moveTo>
                    <a:pt x="202" y="1"/>
                  </a:moveTo>
                  <a:cubicBezTo>
                    <a:pt x="172" y="31"/>
                    <a:pt x="154" y="61"/>
                    <a:pt x="124" y="94"/>
                  </a:cubicBezTo>
                  <a:cubicBezTo>
                    <a:pt x="16" y="296"/>
                    <a:pt x="16" y="546"/>
                    <a:pt x="139" y="747"/>
                  </a:cubicBezTo>
                  <a:cubicBezTo>
                    <a:pt x="1" y="497"/>
                    <a:pt x="31" y="202"/>
                    <a:pt x="202" y="1"/>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42"/>
            <p:cNvSpPr/>
            <p:nvPr/>
          </p:nvSpPr>
          <p:spPr>
            <a:xfrm>
              <a:off x="3186500" y="2761650"/>
              <a:ext cx="875" cy="1225"/>
            </a:xfrm>
            <a:custGeom>
              <a:rect b="b" l="l" r="r" t="t"/>
              <a:pathLst>
                <a:path extrusionOk="0" h="49" w="35">
                  <a:moveTo>
                    <a:pt x="19" y="0"/>
                  </a:moveTo>
                  <a:cubicBezTo>
                    <a:pt x="1" y="19"/>
                    <a:pt x="1" y="34"/>
                    <a:pt x="1" y="49"/>
                  </a:cubicBezTo>
                  <a:cubicBezTo>
                    <a:pt x="19" y="34"/>
                    <a:pt x="19" y="19"/>
                    <a:pt x="34" y="19"/>
                  </a:cubicBezTo>
                  <a:cubicBezTo>
                    <a:pt x="19" y="19"/>
                    <a:pt x="19" y="0"/>
                    <a:pt x="19" y="0"/>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42"/>
            <p:cNvSpPr/>
            <p:nvPr/>
          </p:nvSpPr>
          <p:spPr>
            <a:xfrm>
              <a:off x="3171025" y="2760525"/>
              <a:ext cx="15975" cy="5050"/>
            </a:xfrm>
            <a:custGeom>
              <a:rect b="b" l="l" r="r" t="t"/>
              <a:pathLst>
                <a:path extrusionOk="0" h="202" w="639">
                  <a:moveTo>
                    <a:pt x="94" y="0"/>
                  </a:moveTo>
                  <a:lnTo>
                    <a:pt x="0" y="157"/>
                  </a:lnTo>
                  <a:cubicBezTo>
                    <a:pt x="94" y="187"/>
                    <a:pt x="172" y="202"/>
                    <a:pt x="265" y="202"/>
                  </a:cubicBezTo>
                  <a:cubicBezTo>
                    <a:pt x="388" y="202"/>
                    <a:pt x="511" y="172"/>
                    <a:pt x="620" y="94"/>
                  </a:cubicBezTo>
                  <a:cubicBezTo>
                    <a:pt x="620" y="79"/>
                    <a:pt x="620" y="64"/>
                    <a:pt x="638" y="45"/>
                  </a:cubicBezTo>
                  <a:lnTo>
                    <a:pt x="638" y="30"/>
                  </a:lnTo>
                  <a:cubicBezTo>
                    <a:pt x="560" y="64"/>
                    <a:pt x="482" y="79"/>
                    <a:pt x="403" y="79"/>
                  </a:cubicBezTo>
                  <a:cubicBezTo>
                    <a:pt x="295" y="79"/>
                    <a:pt x="187" y="64"/>
                    <a:pt x="94" y="0"/>
                  </a:cubicBezTo>
                  <a:close/>
                </a:path>
              </a:pathLst>
            </a:custGeom>
            <a:solidFill>
              <a:srgbClr val="06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42"/>
            <p:cNvSpPr/>
            <p:nvPr/>
          </p:nvSpPr>
          <p:spPr>
            <a:xfrm>
              <a:off x="3166725" y="2757450"/>
              <a:ext cx="6650" cy="7025"/>
            </a:xfrm>
            <a:custGeom>
              <a:rect b="b" l="l" r="r" t="t"/>
              <a:pathLst>
                <a:path extrusionOk="0" h="281" w="266">
                  <a:moveTo>
                    <a:pt x="94" y="0"/>
                  </a:moveTo>
                  <a:lnTo>
                    <a:pt x="1" y="153"/>
                  </a:lnTo>
                  <a:cubicBezTo>
                    <a:pt x="45" y="202"/>
                    <a:pt x="109" y="247"/>
                    <a:pt x="172" y="280"/>
                  </a:cubicBezTo>
                  <a:lnTo>
                    <a:pt x="266" y="123"/>
                  </a:lnTo>
                  <a:cubicBezTo>
                    <a:pt x="202" y="94"/>
                    <a:pt x="139" y="45"/>
                    <a:pt x="94" y="0"/>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42"/>
            <p:cNvSpPr/>
            <p:nvPr/>
          </p:nvSpPr>
          <p:spPr>
            <a:xfrm>
              <a:off x="3164400" y="2754650"/>
              <a:ext cx="4675" cy="6650"/>
            </a:xfrm>
            <a:custGeom>
              <a:rect b="b" l="l" r="r" t="t"/>
              <a:pathLst>
                <a:path extrusionOk="0" h="266" w="187">
                  <a:moveTo>
                    <a:pt x="109" y="0"/>
                  </a:moveTo>
                  <a:lnTo>
                    <a:pt x="0" y="172"/>
                  </a:lnTo>
                  <a:cubicBezTo>
                    <a:pt x="30" y="206"/>
                    <a:pt x="64" y="235"/>
                    <a:pt x="94" y="265"/>
                  </a:cubicBezTo>
                  <a:lnTo>
                    <a:pt x="187" y="112"/>
                  </a:lnTo>
                  <a:cubicBezTo>
                    <a:pt x="172" y="79"/>
                    <a:pt x="157" y="64"/>
                    <a:pt x="124" y="34"/>
                  </a:cubicBezTo>
                  <a:lnTo>
                    <a:pt x="124" y="19"/>
                  </a:lnTo>
                  <a:lnTo>
                    <a:pt x="124" y="0"/>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42"/>
            <p:cNvSpPr/>
            <p:nvPr/>
          </p:nvSpPr>
          <p:spPr>
            <a:xfrm>
              <a:off x="3161700" y="2747275"/>
              <a:ext cx="5425" cy="11325"/>
            </a:xfrm>
            <a:custGeom>
              <a:rect b="b" l="l" r="r" t="t"/>
              <a:pathLst>
                <a:path extrusionOk="0" h="453" w="217">
                  <a:moveTo>
                    <a:pt x="138" y="1"/>
                  </a:moveTo>
                  <a:lnTo>
                    <a:pt x="0" y="202"/>
                  </a:lnTo>
                  <a:cubicBezTo>
                    <a:pt x="15" y="295"/>
                    <a:pt x="45" y="374"/>
                    <a:pt x="93" y="452"/>
                  </a:cubicBezTo>
                  <a:lnTo>
                    <a:pt x="108" y="452"/>
                  </a:lnTo>
                  <a:lnTo>
                    <a:pt x="217" y="280"/>
                  </a:lnTo>
                  <a:cubicBezTo>
                    <a:pt x="172" y="187"/>
                    <a:pt x="138" y="94"/>
                    <a:pt x="138" y="1"/>
                  </a:cubicBez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42"/>
            <p:cNvSpPr/>
            <p:nvPr/>
          </p:nvSpPr>
          <p:spPr>
            <a:xfrm>
              <a:off x="3164400" y="2754650"/>
              <a:ext cx="2725" cy="4325"/>
            </a:xfrm>
            <a:custGeom>
              <a:rect b="b" l="l" r="r" t="t"/>
              <a:pathLst>
                <a:path extrusionOk="0" h="173" w="109">
                  <a:moveTo>
                    <a:pt x="109" y="0"/>
                  </a:moveTo>
                  <a:lnTo>
                    <a:pt x="0" y="172"/>
                  </a:lnTo>
                  <a:lnTo>
                    <a:pt x="0" y="172"/>
                  </a:lnTo>
                  <a:lnTo>
                    <a:pt x="109" y="0"/>
                  </a:lnTo>
                  <a:close/>
                </a:path>
              </a:pathLst>
            </a:custGeom>
            <a:solidFill>
              <a:srgbClr val="AA9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42"/>
            <p:cNvSpPr/>
            <p:nvPr/>
          </p:nvSpPr>
          <p:spPr>
            <a:xfrm>
              <a:off x="3164400" y="2754275"/>
              <a:ext cx="2725" cy="4700"/>
            </a:xfrm>
            <a:custGeom>
              <a:rect b="b" l="l" r="r" t="t"/>
              <a:pathLst>
                <a:path extrusionOk="0" h="188" w="109">
                  <a:moveTo>
                    <a:pt x="109" y="0"/>
                  </a:moveTo>
                  <a:lnTo>
                    <a:pt x="0" y="172"/>
                  </a:lnTo>
                  <a:lnTo>
                    <a:pt x="0" y="187"/>
                  </a:lnTo>
                  <a:lnTo>
                    <a:pt x="109" y="15"/>
                  </a:lnTo>
                  <a:lnTo>
                    <a:pt x="109" y="0"/>
                  </a:lnTo>
                  <a:close/>
                </a:path>
              </a:pathLst>
            </a:custGeom>
            <a:solidFill>
              <a:srgbClr val="AE7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42"/>
            <p:cNvSpPr/>
            <p:nvPr/>
          </p:nvSpPr>
          <p:spPr>
            <a:xfrm>
              <a:off x="3161700" y="2745325"/>
              <a:ext cx="3475" cy="7025"/>
            </a:xfrm>
            <a:custGeom>
              <a:rect b="b" l="l" r="r" t="t"/>
              <a:pathLst>
                <a:path extrusionOk="0" h="281" w="139">
                  <a:moveTo>
                    <a:pt x="138" y="0"/>
                  </a:moveTo>
                  <a:lnTo>
                    <a:pt x="0" y="220"/>
                  </a:lnTo>
                  <a:lnTo>
                    <a:pt x="0" y="280"/>
                  </a:lnTo>
                  <a:lnTo>
                    <a:pt x="138" y="79"/>
                  </a:lnTo>
                  <a:lnTo>
                    <a:pt x="138" y="0"/>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42"/>
            <p:cNvSpPr/>
            <p:nvPr/>
          </p:nvSpPr>
          <p:spPr>
            <a:xfrm>
              <a:off x="3161325" y="2736825"/>
              <a:ext cx="7025" cy="14025"/>
            </a:xfrm>
            <a:custGeom>
              <a:rect b="b" l="l" r="r" t="t"/>
              <a:pathLst>
                <a:path extrusionOk="0" h="561" w="281">
                  <a:moveTo>
                    <a:pt x="261" y="1"/>
                  </a:moveTo>
                  <a:cubicBezTo>
                    <a:pt x="232" y="16"/>
                    <a:pt x="202" y="46"/>
                    <a:pt x="187" y="79"/>
                  </a:cubicBezTo>
                  <a:cubicBezTo>
                    <a:pt x="60" y="202"/>
                    <a:pt x="0" y="374"/>
                    <a:pt x="15" y="560"/>
                  </a:cubicBezTo>
                  <a:lnTo>
                    <a:pt x="153" y="340"/>
                  </a:lnTo>
                  <a:cubicBezTo>
                    <a:pt x="153" y="217"/>
                    <a:pt x="202" y="94"/>
                    <a:pt x="280" y="1"/>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42"/>
            <p:cNvSpPr/>
            <p:nvPr/>
          </p:nvSpPr>
          <p:spPr>
            <a:xfrm>
              <a:off x="3216075" y="2741875"/>
              <a:ext cx="775" cy="775"/>
            </a:xfrm>
            <a:custGeom>
              <a:rect b="b" l="l" r="r" t="t"/>
              <a:pathLst>
                <a:path extrusionOk="0" h="31" w="31">
                  <a:moveTo>
                    <a:pt x="30" y="0"/>
                  </a:moveTo>
                  <a:lnTo>
                    <a:pt x="0" y="30"/>
                  </a:lnTo>
                  <a:lnTo>
                    <a:pt x="15" y="30"/>
                  </a:lnTo>
                  <a:cubicBezTo>
                    <a:pt x="15" y="15"/>
                    <a:pt x="30" y="15"/>
                    <a:pt x="30" y="0"/>
                  </a:cubicBezTo>
                  <a:close/>
                </a:path>
              </a:pathLst>
            </a:custGeom>
            <a:solidFill>
              <a:srgbClr val="ADC4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42"/>
            <p:cNvSpPr/>
            <p:nvPr/>
          </p:nvSpPr>
          <p:spPr>
            <a:xfrm>
              <a:off x="3186500" y="2762100"/>
              <a:ext cx="1625" cy="775"/>
            </a:xfrm>
            <a:custGeom>
              <a:rect b="b" l="l" r="r" t="t"/>
              <a:pathLst>
                <a:path extrusionOk="0" h="31" w="65">
                  <a:moveTo>
                    <a:pt x="34" y="1"/>
                  </a:moveTo>
                  <a:cubicBezTo>
                    <a:pt x="19" y="1"/>
                    <a:pt x="19" y="16"/>
                    <a:pt x="1" y="31"/>
                  </a:cubicBezTo>
                  <a:lnTo>
                    <a:pt x="64" y="1"/>
                  </a:lnTo>
                  <a:close/>
                </a:path>
              </a:pathLst>
            </a:custGeom>
            <a:solidFill>
              <a:srgbClr val="3A8F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42"/>
            <p:cNvSpPr/>
            <p:nvPr/>
          </p:nvSpPr>
          <p:spPr>
            <a:xfrm>
              <a:off x="3164775" y="2736825"/>
              <a:ext cx="16350" cy="25675"/>
            </a:xfrm>
            <a:custGeom>
              <a:rect b="b" l="l" r="r" t="t"/>
              <a:pathLst>
                <a:path extrusionOk="0" h="1027" w="654">
                  <a:moveTo>
                    <a:pt x="142" y="1"/>
                  </a:moveTo>
                  <a:lnTo>
                    <a:pt x="142" y="1"/>
                  </a:lnTo>
                  <a:cubicBezTo>
                    <a:pt x="70" y="86"/>
                    <a:pt x="23" y="197"/>
                    <a:pt x="16" y="310"/>
                  </a:cubicBezTo>
                  <a:lnTo>
                    <a:pt x="16" y="310"/>
                  </a:lnTo>
                  <a:cubicBezTo>
                    <a:pt x="30" y="199"/>
                    <a:pt x="71" y="92"/>
                    <a:pt x="142" y="1"/>
                  </a:cubicBezTo>
                  <a:close/>
                  <a:moveTo>
                    <a:pt x="16" y="310"/>
                  </a:moveTo>
                  <a:lnTo>
                    <a:pt x="16" y="310"/>
                  </a:lnTo>
                  <a:cubicBezTo>
                    <a:pt x="0" y="445"/>
                    <a:pt x="26" y="586"/>
                    <a:pt x="94" y="713"/>
                  </a:cubicBezTo>
                  <a:lnTo>
                    <a:pt x="94" y="698"/>
                  </a:lnTo>
                  <a:cubicBezTo>
                    <a:pt x="49" y="605"/>
                    <a:pt x="15" y="512"/>
                    <a:pt x="15" y="419"/>
                  </a:cubicBezTo>
                  <a:lnTo>
                    <a:pt x="15" y="340"/>
                  </a:lnTo>
                  <a:cubicBezTo>
                    <a:pt x="15" y="330"/>
                    <a:pt x="16" y="320"/>
                    <a:pt x="16" y="310"/>
                  </a:cubicBezTo>
                  <a:close/>
                  <a:moveTo>
                    <a:pt x="109" y="747"/>
                  </a:moveTo>
                  <a:cubicBezTo>
                    <a:pt x="183" y="857"/>
                    <a:pt x="284" y="934"/>
                    <a:pt x="398" y="980"/>
                  </a:cubicBezTo>
                  <a:lnTo>
                    <a:pt x="398" y="980"/>
                  </a:lnTo>
                  <a:cubicBezTo>
                    <a:pt x="380" y="971"/>
                    <a:pt x="361" y="961"/>
                    <a:pt x="344" y="948"/>
                  </a:cubicBezTo>
                  <a:cubicBezTo>
                    <a:pt x="280" y="919"/>
                    <a:pt x="217" y="870"/>
                    <a:pt x="172" y="825"/>
                  </a:cubicBezTo>
                  <a:cubicBezTo>
                    <a:pt x="157" y="792"/>
                    <a:pt x="142" y="777"/>
                    <a:pt x="109" y="747"/>
                  </a:cubicBezTo>
                  <a:close/>
                  <a:moveTo>
                    <a:pt x="398" y="980"/>
                  </a:moveTo>
                  <a:cubicBezTo>
                    <a:pt x="478" y="1017"/>
                    <a:pt x="566" y="1027"/>
                    <a:pt x="653" y="1027"/>
                  </a:cubicBezTo>
                  <a:cubicBezTo>
                    <a:pt x="564" y="1027"/>
                    <a:pt x="478" y="1011"/>
                    <a:pt x="398" y="980"/>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42"/>
            <p:cNvSpPr/>
            <p:nvPr/>
          </p:nvSpPr>
          <p:spPr>
            <a:xfrm>
              <a:off x="3185750" y="2743250"/>
              <a:ext cx="50975" cy="41725"/>
            </a:xfrm>
            <a:custGeom>
              <a:rect b="b" l="l" r="r" t="t"/>
              <a:pathLst>
                <a:path extrusionOk="0" h="1669" w="2039">
                  <a:moveTo>
                    <a:pt x="1302" y="0"/>
                  </a:moveTo>
                  <a:cubicBezTo>
                    <a:pt x="1180" y="0"/>
                    <a:pt x="1057" y="34"/>
                    <a:pt x="949" y="102"/>
                  </a:cubicBezTo>
                  <a:lnTo>
                    <a:pt x="374" y="490"/>
                  </a:lnTo>
                  <a:cubicBezTo>
                    <a:pt x="79" y="691"/>
                    <a:pt x="1" y="1079"/>
                    <a:pt x="187" y="1374"/>
                  </a:cubicBezTo>
                  <a:cubicBezTo>
                    <a:pt x="316" y="1562"/>
                    <a:pt x="520" y="1668"/>
                    <a:pt x="729" y="1668"/>
                  </a:cubicBezTo>
                  <a:cubicBezTo>
                    <a:pt x="847" y="1668"/>
                    <a:pt x="967" y="1634"/>
                    <a:pt x="1075" y="1561"/>
                  </a:cubicBezTo>
                  <a:lnTo>
                    <a:pt x="1665" y="1173"/>
                  </a:lnTo>
                  <a:cubicBezTo>
                    <a:pt x="1960" y="986"/>
                    <a:pt x="2038" y="583"/>
                    <a:pt x="1837" y="288"/>
                  </a:cubicBezTo>
                  <a:cubicBezTo>
                    <a:pt x="1718" y="99"/>
                    <a:pt x="1512" y="0"/>
                    <a:pt x="1302"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42"/>
            <p:cNvSpPr/>
            <p:nvPr/>
          </p:nvSpPr>
          <p:spPr>
            <a:xfrm>
              <a:off x="3148825" y="2677700"/>
              <a:ext cx="54500" cy="33125"/>
            </a:xfrm>
            <a:custGeom>
              <a:rect b="b" l="l" r="r" t="t"/>
              <a:pathLst>
                <a:path extrusionOk="0" h="1325" w="2180">
                  <a:moveTo>
                    <a:pt x="0" y="1325"/>
                  </a:moveTo>
                  <a:lnTo>
                    <a:pt x="0" y="1325"/>
                  </a:lnTo>
                  <a:lnTo>
                    <a:pt x="0" y="1325"/>
                  </a:lnTo>
                  <a:close/>
                  <a:moveTo>
                    <a:pt x="482" y="996"/>
                  </a:moveTo>
                  <a:lnTo>
                    <a:pt x="0" y="1306"/>
                  </a:lnTo>
                  <a:lnTo>
                    <a:pt x="0" y="1306"/>
                  </a:lnTo>
                  <a:lnTo>
                    <a:pt x="0" y="1306"/>
                  </a:lnTo>
                  <a:lnTo>
                    <a:pt x="482" y="996"/>
                  </a:lnTo>
                  <a:close/>
                  <a:moveTo>
                    <a:pt x="1821" y="112"/>
                  </a:moveTo>
                  <a:lnTo>
                    <a:pt x="1821" y="112"/>
                  </a:lnTo>
                  <a:lnTo>
                    <a:pt x="1635" y="235"/>
                  </a:lnTo>
                  <a:lnTo>
                    <a:pt x="1821" y="112"/>
                  </a:lnTo>
                  <a:lnTo>
                    <a:pt x="1821" y="112"/>
                  </a:lnTo>
                  <a:close/>
                  <a:moveTo>
                    <a:pt x="1836" y="112"/>
                  </a:moveTo>
                  <a:lnTo>
                    <a:pt x="1836" y="112"/>
                  </a:lnTo>
                  <a:lnTo>
                    <a:pt x="1836" y="112"/>
                  </a:lnTo>
                  <a:close/>
                  <a:moveTo>
                    <a:pt x="2179" y="0"/>
                  </a:moveTo>
                  <a:cubicBezTo>
                    <a:pt x="2052" y="0"/>
                    <a:pt x="1944" y="34"/>
                    <a:pt x="1836" y="112"/>
                  </a:cubicBezTo>
                  <a:cubicBezTo>
                    <a:pt x="1944" y="34"/>
                    <a:pt x="2052" y="0"/>
                    <a:pt x="2179" y="0"/>
                  </a:cubicBezTo>
                  <a:close/>
                  <a:moveTo>
                    <a:pt x="2179" y="0"/>
                  </a:moveTo>
                  <a:lnTo>
                    <a:pt x="2179" y="0"/>
                  </a:lnTo>
                  <a:lnTo>
                    <a:pt x="2179" y="0"/>
                  </a:lnTo>
                  <a:close/>
                </a:path>
              </a:pathLst>
            </a:custGeom>
            <a:solidFill>
              <a:srgbClr val="DFE3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42"/>
            <p:cNvSpPr/>
            <p:nvPr/>
          </p:nvSpPr>
          <p:spPr>
            <a:xfrm>
              <a:off x="3145000" y="2677700"/>
              <a:ext cx="74175" cy="36575"/>
            </a:xfrm>
            <a:custGeom>
              <a:rect b="b" l="l" r="r" t="t"/>
              <a:pathLst>
                <a:path extrusionOk="0" h="1463" w="2967">
                  <a:moveTo>
                    <a:pt x="2332" y="0"/>
                  </a:moveTo>
                  <a:cubicBezTo>
                    <a:pt x="2205" y="0"/>
                    <a:pt x="2097" y="34"/>
                    <a:pt x="1989" y="112"/>
                  </a:cubicBezTo>
                  <a:lnTo>
                    <a:pt x="1974" y="112"/>
                  </a:lnTo>
                  <a:lnTo>
                    <a:pt x="1788" y="235"/>
                  </a:lnTo>
                  <a:lnTo>
                    <a:pt x="1661" y="314"/>
                  </a:lnTo>
                  <a:lnTo>
                    <a:pt x="1508" y="422"/>
                  </a:lnTo>
                  <a:lnTo>
                    <a:pt x="1444" y="467"/>
                  </a:lnTo>
                  <a:lnTo>
                    <a:pt x="948" y="795"/>
                  </a:lnTo>
                  <a:lnTo>
                    <a:pt x="870" y="840"/>
                  </a:lnTo>
                  <a:lnTo>
                    <a:pt x="698" y="967"/>
                  </a:lnTo>
                  <a:lnTo>
                    <a:pt x="635" y="996"/>
                  </a:lnTo>
                  <a:lnTo>
                    <a:pt x="153" y="1306"/>
                  </a:lnTo>
                  <a:lnTo>
                    <a:pt x="153" y="1325"/>
                  </a:lnTo>
                  <a:cubicBezTo>
                    <a:pt x="94" y="1355"/>
                    <a:pt x="45" y="1418"/>
                    <a:pt x="0" y="1463"/>
                  </a:cubicBezTo>
                  <a:lnTo>
                    <a:pt x="1754" y="299"/>
                  </a:lnTo>
                  <a:cubicBezTo>
                    <a:pt x="1866" y="235"/>
                    <a:pt x="1989" y="205"/>
                    <a:pt x="2112" y="205"/>
                  </a:cubicBezTo>
                  <a:cubicBezTo>
                    <a:pt x="2314" y="205"/>
                    <a:pt x="2519" y="299"/>
                    <a:pt x="2642" y="485"/>
                  </a:cubicBezTo>
                  <a:cubicBezTo>
                    <a:pt x="2799" y="717"/>
                    <a:pt x="2780" y="1011"/>
                    <a:pt x="2627" y="1213"/>
                  </a:cubicBezTo>
                  <a:lnTo>
                    <a:pt x="2687" y="1183"/>
                  </a:lnTo>
                  <a:cubicBezTo>
                    <a:pt x="2873" y="1060"/>
                    <a:pt x="2967" y="858"/>
                    <a:pt x="2967" y="638"/>
                  </a:cubicBezTo>
                  <a:cubicBezTo>
                    <a:pt x="2967" y="579"/>
                    <a:pt x="2967" y="515"/>
                    <a:pt x="2937" y="452"/>
                  </a:cubicBezTo>
                  <a:cubicBezTo>
                    <a:pt x="2922" y="392"/>
                    <a:pt x="2907" y="343"/>
                    <a:pt x="2858" y="299"/>
                  </a:cubicBezTo>
                  <a:lnTo>
                    <a:pt x="2858" y="280"/>
                  </a:lnTo>
                  <a:cubicBezTo>
                    <a:pt x="2735" y="112"/>
                    <a:pt x="2534" y="0"/>
                    <a:pt x="2332" y="0"/>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42"/>
            <p:cNvSpPr/>
            <p:nvPr/>
          </p:nvSpPr>
          <p:spPr>
            <a:xfrm>
              <a:off x="3218025" y="2717325"/>
              <a:ext cx="8625" cy="24200"/>
            </a:xfrm>
            <a:custGeom>
              <a:rect b="b" l="l" r="r" t="t"/>
              <a:pathLst>
                <a:path extrusionOk="0" h="968" w="345">
                  <a:moveTo>
                    <a:pt x="79" y="1"/>
                  </a:moveTo>
                  <a:cubicBezTo>
                    <a:pt x="109" y="35"/>
                    <a:pt x="124" y="64"/>
                    <a:pt x="139" y="94"/>
                  </a:cubicBezTo>
                  <a:cubicBezTo>
                    <a:pt x="344" y="374"/>
                    <a:pt x="266" y="766"/>
                    <a:pt x="1" y="967"/>
                  </a:cubicBezTo>
                  <a:cubicBezTo>
                    <a:pt x="266" y="766"/>
                    <a:pt x="344" y="374"/>
                    <a:pt x="139" y="94"/>
                  </a:cubicBezTo>
                  <a:cubicBezTo>
                    <a:pt x="124" y="64"/>
                    <a:pt x="109" y="35"/>
                    <a:pt x="79" y="1"/>
                  </a:cubicBezTo>
                  <a:close/>
                </a:path>
              </a:pathLst>
            </a:custGeom>
            <a:solidFill>
              <a:srgbClr val="EE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42"/>
            <p:cNvSpPr/>
            <p:nvPr/>
          </p:nvSpPr>
          <p:spPr>
            <a:xfrm>
              <a:off x="3197425" y="2712300"/>
              <a:ext cx="29225" cy="30350"/>
            </a:xfrm>
            <a:custGeom>
              <a:rect b="b" l="l" r="r" t="t"/>
              <a:pathLst>
                <a:path extrusionOk="0" h="1214" w="1169">
                  <a:moveTo>
                    <a:pt x="437" y="0"/>
                  </a:moveTo>
                  <a:cubicBezTo>
                    <a:pt x="403" y="0"/>
                    <a:pt x="373" y="0"/>
                    <a:pt x="329" y="15"/>
                  </a:cubicBezTo>
                  <a:lnTo>
                    <a:pt x="0" y="236"/>
                  </a:lnTo>
                  <a:cubicBezTo>
                    <a:pt x="64" y="221"/>
                    <a:pt x="142" y="202"/>
                    <a:pt x="217" y="202"/>
                  </a:cubicBezTo>
                  <a:cubicBezTo>
                    <a:pt x="422" y="202"/>
                    <a:pt x="623" y="295"/>
                    <a:pt x="746" y="482"/>
                  </a:cubicBezTo>
                  <a:cubicBezTo>
                    <a:pt x="903" y="717"/>
                    <a:pt x="888" y="997"/>
                    <a:pt x="746" y="1198"/>
                  </a:cubicBezTo>
                  <a:lnTo>
                    <a:pt x="746" y="1213"/>
                  </a:lnTo>
                  <a:lnTo>
                    <a:pt x="795" y="1183"/>
                  </a:lnTo>
                  <a:cubicBezTo>
                    <a:pt x="795" y="1183"/>
                    <a:pt x="810" y="1168"/>
                    <a:pt x="825" y="1168"/>
                  </a:cubicBezTo>
                  <a:cubicBezTo>
                    <a:pt x="1090" y="967"/>
                    <a:pt x="1168" y="575"/>
                    <a:pt x="963" y="295"/>
                  </a:cubicBezTo>
                  <a:cubicBezTo>
                    <a:pt x="948" y="265"/>
                    <a:pt x="933" y="236"/>
                    <a:pt x="903" y="202"/>
                  </a:cubicBezTo>
                  <a:cubicBezTo>
                    <a:pt x="776" y="79"/>
                    <a:pt x="608" y="0"/>
                    <a:pt x="437" y="0"/>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42"/>
            <p:cNvSpPr/>
            <p:nvPr/>
          </p:nvSpPr>
          <p:spPr>
            <a:xfrm>
              <a:off x="3209075" y="2743450"/>
              <a:ext cx="27650" cy="30350"/>
            </a:xfrm>
            <a:custGeom>
              <a:rect b="b" l="l" r="r" t="t"/>
              <a:pathLst>
                <a:path extrusionOk="0" h="1214" w="1106">
                  <a:moveTo>
                    <a:pt x="310" y="1"/>
                  </a:moveTo>
                  <a:lnTo>
                    <a:pt x="295" y="16"/>
                  </a:lnTo>
                  <a:lnTo>
                    <a:pt x="1" y="202"/>
                  </a:lnTo>
                  <a:cubicBezTo>
                    <a:pt x="49" y="187"/>
                    <a:pt x="94" y="187"/>
                    <a:pt x="157" y="187"/>
                  </a:cubicBezTo>
                  <a:cubicBezTo>
                    <a:pt x="359" y="187"/>
                    <a:pt x="560" y="295"/>
                    <a:pt x="683" y="482"/>
                  </a:cubicBezTo>
                  <a:cubicBezTo>
                    <a:pt x="840" y="698"/>
                    <a:pt x="825" y="993"/>
                    <a:pt x="669" y="1213"/>
                  </a:cubicBezTo>
                  <a:lnTo>
                    <a:pt x="732" y="1165"/>
                  </a:lnTo>
                  <a:cubicBezTo>
                    <a:pt x="1027" y="978"/>
                    <a:pt x="1105" y="575"/>
                    <a:pt x="904" y="280"/>
                  </a:cubicBezTo>
                  <a:cubicBezTo>
                    <a:pt x="777" y="94"/>
                    <a:pt x="575" y="1"/>
                    <a:pt x="374" y="1"/>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42"/>
            <p:cNvSpPr/>
            <p:nvPr/>
          </p:nvSpPr>
          <p:spPr>
            <a:xfrm>
              <a:off x="3203300" y="2712300"/>
              <a:ext cx="1500" cy="875"/>
            </a:xfrm>
            <a:custGeom>
              <a:rect b="b" l="l" r="r" t="t"/>
              <a:pathLst>
                <a:path extrusionOk="0" h="35" w="60">
                  <a:moveTo>
                    <a:pt x="45" y="0"/>
                  </a:moveTo>
                  <a:lnTo>
                    <a:pt x="0" y="34"/>
                  </a:lnTo>
                  <a:cubicBezTo>
                    <a:pt x="15" y="34"/>
                    <a:pt x="45" y="34"/>
                    <a:pt x="60" y="15"/>
                  </a:cubicBezTo>
                  <a:lnTo>
                    <a:pt x="60" y="0"/>
                  </a:ln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42"/>
            <p:cNvSpPr/>
            <p:nvPr/>
          </p:nvSpPr>
          <p:spPr>
            <a:xfrm>
              <a:off x="3202825" y="2713150"/>
              <a:ext cx="500" cy="375"/>
            </a:xfrm>
            <a:custGeom>
              <a:rect b="b" l="l" r="r" t="t"/>
              <a:pathLst>
                <a:path extrusionOk="0" h="15" w="20">
                  <a:moveTo>
                    <a:pt x="19" y="0"/>
                  </a:moveTo>
                  <a:lnTo>
                    <a:pt x="1" y="15"/>
                  </a:lnTo>
                  <a:lnTo>
                    <a:pt x="19" y="0"/>
                  </a:lnTo>
                  <a:close/>
                </a:path>
              </a:pathLst>
            </a:custGeom>
            <a:solidFill>
              <a:srgbClr val="93B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5" name="Google Shape;3465;p42"/>
            <p:cNvSpPr/>
            <p:nvPr/>
          </p:nvSpPr>
          <p:spPr>
            <a:xfrm>
              <a:off x="3167475" y="2711925"/>
              <a:ext cx="36975" cy="24925"/>
            </a:xfrm>
            <a:custGeom>
              <a:rect b="b" l="l" r="r" t="t"/>
              <a:pathLst>
                <a:path extrusionOk="0" h="997" w="1479">
                  <a:moveTo>
                    <a:pt x="1448" y="1"/>
                  </a:moveTo>
                  <a:lnTo>
                    <a:pt x="15" y="933"/>
                  </a:lnTo>
                  <a:cubicBezTo>
                    <a:pt x="1" y="948"/>
                    <a:pt x="1" y="963"/>
                    <a:pt x="1" y="982"/>
                  </a:cubicBezTo>
                  <a:lnTo>
                    <a:pt x="15" y="997"/>
                  </a:lnTo>
                  <a:lnTo>
                    <a:pt x="79" y="948"/>
                  </a:lnTo>
                  <a:cubicBezTo>
                    <a:pt x="109" y="903"/>
                    <a:pt x="142" y="870"/>
                    <a:pt x="187" y="855"/>
                  </a:cubicBezTo>
                  <a:lnTo>
                    <a:pt x="1277" y="124"/>
                  </a:lnTo>
                  <a:cubicBezTo>
                    <a:pt x="1321" y="94"/>
                    <a:pt x="1370" y="79"/>
                    <a:pt x="1415" y="64"/>
                  </a:cubicBezTo>
                  <a:lnTo>
                    <a:pt x="1433" y="49"/>
                  </a:lnTo>
                  <a:lnTo>
                    <a:pt x="1478" y="15"/>
                  </a:lnTo>
                  <a:cubicBezTo>
                    <a:pt x="1478" y="1"/>
                    <a:pt x="1478" y="1"/>
                    <a:pt x="1463" y="1"/>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42"/>
            <p:cNvSpPr/>
            <p:nvPr/>
          </p:nvSpPr>
          <p:spPr>
            <a:xfrm>
              <a:off x="3168325" y="2712675"/>
              <a:ext cx="36475" cy="24175"/>
            </a:xfrm>
            <a:custGeom>
              <a:rect b="b" l="l" r="r" t="t"/>
              <a:pathLst>
                <a:path extrusionOk="0" h="967" w="1459">
                  <a:moveTo>
                    <a:pt x="1459" y="0"/>
                  </a:moveTo>
                  <a:cubicBezTo>
                    <a:pt x="1444" y="19"/>
                    <a:pt x="1414" y="19"/>
                    <a:pt x="1399" y="19"/>
                  </a:cubicBezTo>
                  <a:lnTo>
                    <a:pt x="1381" y="34"/>
                  </a:lnTo>
                  <a:cubicBezTo>
                    <a:pt x="1336" y="49"/>
                    <a:pt x="1287" y="64"/>
                    <a:pt x="1243" y="94"/>
                  </a:cubicBezTo>
                  <a:lnTo>
                    <a:pt x="153" y="825"/>
                  </a:lnTo>
                  <a:cubicBezTo>
                    <a:pt x="108" y="840"/>
                    <a:pt x="75" y="873"/>
                    <a:pt x="45" y="918"/>
                  </a:cubicBezTo>
                  <a:cubicBezTo>
                    <a:pt x="30" y="918"/>
                    <a:pt x="30" y="933"/>
                    <a:pt x="30" y="933"/>
                  </a:cubicBezTo>
                  <a:cubicBezTo>
                    <a:pt x="15" y="952"/>
                    <a:pt x="0" y="952"/>
                    <a:pt x="0" y="967"/>
                  </a:cubicBezTo>
                  <a:lnTo>
                    <a:pt x="15" y="967"/>
                  </a:lnTo>
                  <a:lnTo>
                    <a:pt x="1444" y="34"/>
                  </a:lnTo>
                  <a:cubicBezTo>
                    <a:pt x="1459" y="19"/>
                    <a:pt x="1459" y="19"/>
                    <a:pt x="1459"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42"/>
            <p:cNvSpPr/>
            <p:nvPr/>
          </p:nvSpPr>
          <p:spPr>
            <a:xfrm>
              <a:off x="3167850" y="2735625"/>
              <a:ext cx="1600" cy="1225"/>
            </a:xfrm>
            <a:custGeom>
              <a:rect b="b" l="l" r="r" t="t"/>
              <a:pathLst>
                <a:path extrusionOk="0" h="49" w="64">
                  <a:moveTo>
                    <a:pt x="64" y="0"/>
                  </a:moveTo>
                  <a:cubicBezTo>
                    <a:pt x="49" y="0"/>
                    <a:pt x="49" y="15"/>
                    <a:pt x="34" y="15"/>
                  </a:cubicBezTo>
                  <a:lnTo>
                    <a:pt x="0" y="49"/>
                  </a:lnTo>
                  <a:lnTo>
                    <a:pt x="0" y="49"/>
                  </a:lnTo>
                  <a:lnTo>
                    <a:pt x="64" y="0"/>
                  </a:lnTo>
                  <a:close/>
                </a:path>
              </a:pathLst>
            </a:custGeom>
            <a:solidFill>
              <a:srgbClr val="689B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42"/>
            <p:cNvSpPr/>
            <p:nvPr/>
          </p:nvSpPr>
          <p:spPr>
            <a:xfrm>
              <a:off x="3167850" y="2735625"/>
              <a:ext cx="1600" cy="1225"/>
            </a:xfrm>
            <a:custGeom>
              <a:rect b="b" l="l" r="r" t="t"/>
              <a:pathLst>
                <a:path extrusionOk="0" h="49" w="64">
                  <a:moveTo>
                    <a:pt x="64" y="0"/>
                  </a:moveTo>
                  <a:lnTo>
                    <a:pt x="0" y="49"/>
                  </a:lnTo>
                  <a:lnTo>
                    <a:pt x="0" y="49"/>
                  </a:lnTo>
                  <a:lnTo>
                    <a:pt x="64" y="0"/>
                  </a:ln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42"/>
            <p:cNvSpPr/>
            <p:nvPr/>
          </p:nvSpPr>
          <p:spPr>
            <a:xfrm>
              <a:off x="3168700" y="2735625"/>
              <a:ext cx="750" cy="400"/>
            </a:xfrm>
            <a:custGeom>
              <a:rect b="b" l="l" r="r" t="t"/>
              <a:pathLst>
                <a:path extrusionOk="0" h="16" w="30">
                  <a:moveTo>
                    <a:pt x="29" y="0"/>
                  </a:moveTo>
                  <a:cubicBezTo>
                    <a:pt x="15" y="1"/>
                    <a:pt x="15" y="15"/>
                    <a:pt x="0" y="15"/>
                  </a:cubicBezTo>
                  <a:lnTo>
                    <a:pt x="15" y="15"/>
                  </a:lnTo>
                  <a:cubicBezTo>
                    <a:pt x="15" y="15"/>
                    <a:pt x="15" y="1"/>
                    <a:pt x="29"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42"/>
            <p:cNvSpPr/>
            <p:nvPr/>
          </p:nvSpPr>
          <p:spPr>
            <a:xfrm>
              <a:off x="3167850" y="2736000"/>
              <a:ext cx="875" cy="850"/>
            </a:xfrm>
            <a:custGeom>
              <a:rect b="b" l="l" r="r" t="t"/>
              <a:pathLst>
                <a:path extrusionOk="0" h="34" w="35">
                  <a:moveTo>
                    <a:pt x="34" y="0"/>
                  </a:moveTo>
                  <a:lnTo>
                    <a:pt x="0" y="34"/>
                  </a:lnTo>
                  <a:lnTo>
                    <a:pt x="19" y="34"/>
                  </a:lnTo>
                  <a:cubicBezTo>
                    <a:pt x="19" y="19"/>
                    <a:pt x="34" y="19"/>
                    <a:pt x="34" y="0"/>
                  </a:cubicBezTo>
                  <a:close/>
                </a:path>
              </a:pathLst>
            </a:custGeom>
            <a:solidFill>
              <a:srgbClr val="689B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42"/>
            <p:cNvSpPr/>
            <p:nvPr/>
          </p:nvSpPr>
          <p:spPr>
            <a:xfrm>
              <a:off x="3168325" y="2736000"/>
              <a:ext cx="750" cy="850"/>
            </a:xfrm>
            <a:custGeom>
              <a:rect b="b" l="l" r="r" t="t"/>
              <a:pathLst>
                <a:path extrusionOk="0" h="34" w="30">
                  <a:moveTo>
                    <a:pt x="15" y="0"/>
                  </a:moveTo>
                  <a:cubicBezTo>
                    <a:pt x="15" y="19"/>
                    <a:pt x="0" y="19"/>
                    <a:pt x="0" y="34"/>
                  </a:cubicBezTo>
                  <a:cubicBezTo>
                    <a:pt x="0" y="19"/>
                    <a:pt x="15" y="19"/>
                    <a:pt x="30"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42"/>
            <p:cNvSpPr/>
            <p:nvPr/>
          </p:nvSpPr>
          <p:spPr>
            <a:xfrm>
              <a:off x="3215325" y="2742625"/>
              <a:ext cx="1525" cy="850"/>
            </a:xfrm>
            <a:custGeom>
              <a:rect b="b" l="l" r="r" t="t"/>
              <a:pathLst>
                <a:path extrusionOk="0" h="34" w="61">
                  <a:moveTo>
                    <a:pt x="45" y="0"/>
                  </a:moveTo>
                  <a:cubicBezTo>
                    <a:pt x="30" y="15"/>
                    <a:pt x="16" y="34"/>
                    <a:pt x="1" y="34"/>
                  </a:cubicBezTo>
                  <a:lnTo>
                    <a:pt x="60" y="34"/>
                  </a:lnTo>
                  <a:cubicBezTo>
                    <a:pt x="60" y="15"/>
                    <a:pt x="60" y="15"/>
                    <a:pt x="45" y="0"/>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42"/>
            <p:cNvSpPr/>
            <p:nvPr/>
          </p:nvSpPr>
          <p:spPr>
            <a:xfrm>
              <a:off x="3213000" y="2742250"/>
              <a:ext cx="3100" cy="1975"/>
            </a:xfrm>
            <a:custGeom>
              <a:rect b="b" l="l" r="r" t="t"/>
              <a:pathLst>
                <a:path extrusionOk="0" h="79" w="124">
                  <a:moveTo>
                    <a:pt x="123" y="0"/>
                  </a:moveTo>
                  <a:cubicBezTo>
                    <a:pt x="109" y="0"/>
                    <a:pt x="109" y="15"/>
                    <a:pt x="109" y="15"/>
                  </a:cubicBezTo>
                  <a:cubicBezTo>
                    <a:pt x="109" y="15"/>
                    <a:pt x="123" y="15"/>
                    <a:pt x="123" y="0"/>
                  </a:cubicBezTo>
                  <a:close/>
                  <a:moveTo>
                    <a:pt x="109" y="15"/>
                  </a:moveTo>
                  <a:lnTo>
                    <a:pt x="0" y="78"/>
                  </a:lnTo>
                  <a:cubicBezTo>
                    <a:pt x="15" y="78"/>
                    <a:pt x="30" y="64"/>
                    <a:pt x="45" y="64"/>
                  </a:cubicBezTo>
                  <a:lnTo>
                    <a:pt x="123" y="15"/>
                  </a:ln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42"/>
            <p:cNvSpPr/>
            <p:nvPr/>
          </p:nvSpPr>
          <p:spPr>
            <a:xfrm>
              <a:off x="3214125" y="2742625"/>
              <a:ext cx="2350" cy="1225"/>
            </a:xfrm>
            <a:custGeom>
              <a:rect b="b" l="l" r="r" t="t"/>
              <a:pathLst>
                <a:path extrusionOk="0" h="49" w="94">
                  <a:moveTo>
                    <a:pt x="78" y="0"/>
                  </a:moveTo>
                  <a:lnTo>
                    <a:pt x="0" y="49"/>
                  </a:lnTo>
                  <a:cubicBezTo>
                    <a:pt x="15" y="49"/>
                    <a:pt x="34" y="49"/>
                    <a:pt x="49" y="34"/>
                  </a:cubicBezTo>
                  <a:cubicBezTo>
                    <a:pt x="64" y="34"/>
                    <a:pt x="78" y="15"/>
                    <a:pt x="93" y="0"/>
                  </a:cubicBezTo>
                  <a:close/>
                </a:path>
              </a:pathLst>
            </a:custGeom>
            <a:solidFill>
              <a:srgbClr val="6E9F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42"/>
            <p:cNvSpPr/>
            <p:nvPr/>
          </p:nvSpPr>
          <p:spPr>
            <a:xfrm>
              <a:off x="3188100" y="2760525"/>
              <a:ext cx="2350" cy="1600"/>
            </a:xfrm>
            <a:custGeom>
              <a:rect b="b" l="l" r="r" t="t"/>
              <a:pathLst>
                <a:path extrusionOk="0" h="64" w="94">
                  <a:moveTo>
                    <a:pt x="78" y="0"/>
                  </a:moveTo>
                  <a:lnTo>
                    <a:pt x="0" y="64"/>
                  </a:lnTo>
                  <a:lnTo>
                    <a:pt x="0" y="64"/>
                  </a:lnTo>
                  <a:lnTo>
                    <a:pt x="93" y="0"/>
                  </a:lnTo>
                  <a:close/>
                </a:path>
              </a:pathLst>
            </a:custGeom>
            <a:solidFill>
              <a:srgbClr val="368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42"/>
            <p:cNvSpPr/>
            <p:nvPr/>
          </p:nvSpPr>
          <p:spPr>
            <a:xfrm>
              <a:off x="3186500" y="2756225"/>
              <a:ext cx="7500" cy="5075"/>
            </a:xfrm>
            <a:custGeom>
              <a:rect b="b" l="l" r="r" t="t"/>
              <a:pathLst>
                <a:path extrusionOk="0" h="203" w="300">
                  <a:moveTo>
                    <a:pt x="299" y="1"/>
                  </a:moveTo>
                  <a:lnTo>
                    <a:pt x="299" y="1"/>
                  </a:lnTo>
                  <a:cubicBezTo>
                    <a:pt x="297" y="2"/>
                    <a:pt x="294" y="4"/>
                    <a:pt x="292" y="6"/>
                  </a:cubicBezTo>
                  <a:lnTo>
                    <a:pt x="292" y="6"/>
                  </a:lnTo>
                  <a:lnTo>
                    <a:pt x="299" y="1"/>
                  </a:lnTo>
                  <a:close/>
                  <a:moveTo>
                    <a:pt x="292" y="6"/>
                  </a:moveTo>
                  <a:lnTo>
                    <a:pt x="34" y="172"/>
                  </a:lnTo>
                  <a:cubicBezTo>
                    <a:pt x="19" y="187"/>
                    <a:pt x="1" y="202"/>
                    <a:pt x="19" y="202"/>
                  </a:cubicBezTo>
                  <a:cubicBezTo>
                    <a:pt x="49" y="187"/>
                    <a:pt x="94" y="172"/>
                    <a:pt x="142" y="143"/>
                  </a:cubicBezTo>
                  <a:lnTo>
                    <a:pt x="187" y="109"/>
                  </a:lnTo>
                  <a:cubicBezTo>
                    <a:pt x="219" y="81"/>
                    <a:pt x="248" y="36"/>
                    <a:pt x="292" y="6"/>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42"/>
            <p:cNvSpPr/>
            <p:nvPr/>
          </p:nvSpPr>
          <p:spPr>
            <a:xfrm>
              <a:off x="3186975" y="2760900"/>
              <a:ext cx="1150" cy="1225"/>
            </a:xfrm>
            <a:custGeom>
              <a:rect b="b" l="l" r="r" t="t"/>
              <a:pathLst>
                <a:path extrusionOk="0" h="49" w="46">
                  <a:moveTo>
                    <a:pt x="45" y="0"/>
                  </a:moveTo>
                  <a:cubicBezTo>
                    <a:pt x="30" y="15"/>
                    <a:pt x="15" y="15"/>
                    <a:pt x="0" y="15"/>
                  </a:cubicBezTo>
                  <a:lnTo>
                    <a:pt x="0" y="30"/>
                  </a:lnTo>
                  <a:cubicBezTo>
                    <a:pt x="0" y="30"/>
                    <a:pt x="0" y="49"/>
                    <a:pt x="15" y="49"/>
                  </a:cubicBezTo>
                  <a:cubicBezTo>
                    <a:pt x="15" y="30"/>
                    <a:pt x="30" y="15"/>
                    <a:pt x="45"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42"/>
            <p:cNvSpPr/>
            <p:nvPr/>
          </p:nvSpPr>
          <p:spPr>
            <a:xfrm>
              <a:off x="3186975" y="2761275"/>
              <a:ext cx="25" cy="400"/>
            </a:xfrm>
            <a:custGeom>
              <a:rect b="b" l="l" r="r" t="t"/>
              <a:pathLst>
                <a:path extrusionOk="0" h="16" w="1">
                  <a:moveTo>
                    <a:pt x="0" y="0"/>
                  </a:moveTo>
                  <a:lnTo>
                    <a:pt x="0" y="0"/>
                  </a:lnTo>
                  <a:lnTo>
                    <a:pt x="0" y="15"/>
                  </a:lnTo>
                  <a:close/>
                </a:path>
              </a:pathLst>
            </a:custGeom>
            <a:solidFill>
              <a:srgbClr val="078B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42"/>
            <p:cNvSpPr/>
            <p:nvPr/>
          </p:nvSpPr>
          <p:spPr>
            <a:xfrm>
              <a:off x="3187350" y="2758950"/>
              <a:ext cx="3850" cy="3175"/>
            </a:xfrm>
            <a:custGeom>
              <a:rect b="b" l="l" r="r" t="t"/>
              <a:pathLst>
                <a:path extrusionOk="0" h="127" w="154">
                  <a:moveTo>
                    <a:pt x="153" y="0"/>
                  </a:moveTo>
                  <a:lnTo>
                    <a:pt x="108" y="34"/>
                  </a:lnTo>
                  <a:cubicBezTo>
                    <a:pt x="79" y="63"/>
                    <a:pt x="45" y="63"/>
                    <a:pt x="30" y="78"/>
                  </a:cubicBezTo>
                  <a:cubicBezTo>
                    <a:pt x="15" y="93"/>
                    <a:pt x="0" y="108"/>
                    <a:pt x="0" y="127"/>
                  </a:cubicBezTo>
                  <a:lnTo>
                    <a:pt x="30" y="127"/>
                  </a:lnTo>
                  <a:lnTo>
                    <a:pt x="123" y="63"/>
                  </a:lnTo>
                  <a:cubicBezTo>
                    <a:pt x="123" y="34"/>
                    <a:pt x="138" y="15"/>
                    <a:pt x="153" y="0"/>
                  </a:cubicBezTo>
                  <a:close/>
                </a:path>
              </a:pathLst>
            </a:custGeom>
            <a:solidFill>
              <a:srgbClr val="288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42"/>
            <p:cNvSpPr/>
            <p:nvPr/>
          </p:nvSpPr>
          <p:spPr>
            <a:xfrm>
              <a:off x="3186975" y="2759775"/>
              <a:ext cx="3100" cy="1525"/>
            </a:xfrm>
            <a:custGeom>
              <a:rect b="b" l="l" r="r" t="t"/>
              <a:pathLst>
                <a:path extrusionOk="0" h="61" w="124">
                  <a:moveTo>
                    <a:pt x="123" y="1"/>
                  </a:moveTo>
                  <a:lnTo>
                    <a:pt x="123" y="1"/>
                  </a:lnTo>
                  <a:cubicBezTo>
                    <a:pt x="75" y="30"/>
                    <a:pt x="30" y="45"/>
                    <a:pt x="0" y="60"/>
                  </a:cubicBezTo>
                  <a:cubicBezTo>
                    <a:pt x="15" y="60"/>
                    <a:pt x="30" y="60"/>
                    <a:pt x="45" y="45"/>
                  </a:cubicBezTo>
                  <a:cubicBezTo>
                    <a:pt x="60" y="30"/>
                    <a:pt x="94" y="30"/>
                    <a:pt x="123" y="1"/>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42"/>
            <p:cNvSpPr/>
            <p:nvPr/>
          </p:nvSpPr>
          <p:spPr>
            <a:xfrm>
              <a:off x="3190050" y="2743450"/>
              <a:ext cx="26800" cy="17100"/>
            </a:xfrm>
            <a:custGeom>
              <a:rect b="b" l="l" r="r" t="t"/>
              <a:pathLst>
                <a:path extrusionOk="0" h="684" w="1072">
                  <a:moveTo>
                    <a:pt x="1012" y="1"/>
                  </a:moveTo>
                  <a:cubicBezTo>
                    <a:pt x="997" y="16"/>
                    <a:pt x="978" y="16"/>
                    <a:pt x="963" y="16"/>
                  </a:cubicBezTo>
                  <a:cubicBezTo>
                    <a:pt x="948" y="16"/>
                    <a:pt x="933" y="30"/>
                    <a:pt x="918" y="30"/>
                  </a:cubicBezTo>
                  <a:lnTo>
                    <a:pt x="157" y="512"/>
                  </a:lnTo>
                  <a:cubicBezTo>
                    <a:pt x="109" y="542"/>
                    <a:pt x="79" y="590"/>
                    <a:pt x="45" y="620"/>
                  </a:cubicBezTo>
                  <a:cubicBezTo>
                    <a:pt x="32" y="633"/>
                    <a:pt x="19" y="649"/>
                    <a:pt x="16" y="674"/>
                  </a:cubicBezTo>
                  <a:lnTo>
                    <a:pt x="16" y="674"/>
                  </a:lnTo>
                  <a:lnTo>
                    <a:pt x="747" y="212"/>
                  </a:lnTo>
                  <a:lnTo>
                    <a:pt x="747" y="212"/>
                  </a:lnTo>
                  <a:cubicBezTo>
                    <a:pt x="747" y="213"/>
                    <a:pt x="747" y="215"/>
                    <a:pt x="747" y="217"/>
                  </a:cubicBezTo>
                  <a:lnTo>
                    <a:pt x="870" y="124"/>
                  </a:lnTo>
                  <a:cubicBezTo>
                    <a:pt x="918" y="94"/>
                    <a:pt x="963" y="45"/>
                    <a:pt x="997" y="16"/>
                  </a:cubicBezTo>
                  <a:cubicBezTo>
                    <a:pt x="1027" y="1"/>
                    <a:pt x="1041" y="1"/>
                    <a:pt x="1071" y="1"/>
                  </a:cubicBezTo>
                  <a:close/>
                  <a:moveTo>
                    <a:pt x="16" y="674"/>
                  </a:moveTo>
                  <a:lnTo>
                    <a:pt x="0" y="683"/>
                  </a:lnTo>
                  <a:lnTo>
                    <a:pt x="15" y="683"/>
                  </a:lnTo>
                  <a:cubicBezTo>
                    <a:pt x="15" y="680"/>
                    <a:pt x="16" y="677"/>
                    <a:pt x="16" y="674"/>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42"/>
            <p:cNvSpPr/>
            <p:nvPr/>
          </p:nvSpPr>
          <p:spPr>
            <a:xfrm>
              <a:off x="3215700" y="2742250"/>
              <a:ext cx="400" cy="400"/>
            </a:xfrm>
            <a:custGeom>
              <a:rect b="b" l="l" r="r" t="t"/>
              <a:pathLst>
                <a:path extrusionOk="0" h="16" w="16">
                  <a:moveTo>
                    <a:pt x="15" y="0"/>
                  </a:moveTo>
                  <a:cubicBezTo>
                    <a:pt x="15" y="15"/>
                    <a:pt x="1" y="15"/>
                    <a:pt x="1" y="15"/>
                  </a:cubicBezTo>
                  <a:lnTo>
                    <a:pt x="15" y="15"/>
                  </a:lnTo>
                  <a:lnTo>
                    <a:pt x="15" y="0"/>
                  </a:lnTo>
                  <a:close/>
                </a:path>
              </a:pathLst>
            </a:custGeom>
            <a:solidFill>
              <a:srgbClr val="62A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42"/>
            <p:cNvSpPr/>
            <p:nvPr/>
          </p:nvSpPr>
          <p:spPr>
            <a:xfrm>
              <a:off x="3208700" y="2743450"/>
              <a:ext cx="8150" cy="5450"/>
            </a:xfrm>
            <a:custGeom>
              <a:rect b="b" l="l" r="r" t="t"/>
              <a:pathLst>
                <a:path extrusionOk="0" h="218" w="326">
                  <a:moveTo>
                    <a:pt x="325" y="1"/>
                  </a:moveTo>
                  <a:cubicBezTo>
                    <a:pt x="295" y="1"/>
                    <a:pt x="281" y="1"/>
                    <a:pt x="251" y="16"/>
                  </a:cubicBezTo>
                  <a:cubicBezTo>
                    <a:pt x="217" y="45"/>
                    <a:pt x="172" y="94"/>
                    <a:pt x="124" y="124"/>
                  </a:cubicBezTo>
                  <a:lnTo>
                    <a:pt x="45" y="184"/>
                  </a:lnTo>
                  <a:lnTo>
                    <a:pt x="310" y="16"/>
                  </a:lnTo>
                  <a:lnTo>
                    <a:pt x="325" y="1"/>
                  </a:lnTo>
                  <a:close/>
                  <a:moveTo>
                    <a:pt x="45" y="184"/>
                  </a:moveTo>
                  <a:lnTo>
                    <a:pt x="16" y="202"/>
                  </a:lnTo>
                  <a:cubicBezTo>
                    <a:pt x="1" y="202"/>
                    <a:pt x="1" y="202"/>
                    <a:pt x="1" y="217"/>
                  </a:cubicBezTo>
                  <a:lnTo>
                    <a:pt x="45" y="184"/>
                  </a:lnTo>
                  <a:close/>
                </a:path>
              </a:pathLst>
            </a:custGeom>
            <a:solidFill>
              <a:srgbClr val="62A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42"/>
            <p:cNvSpPr/>
            <p:nvPr/>
          </p:nvSpPr>
          <p:spPr>
            <a:xfrm>
              <a:off x="3029525" y="2848775"/>
              <a:ext cx="9350" cy="65675"/>
            </a:xfrm>
            <a:custGeom>
              <a:rect b="b" l="l" r="r" t="t"/>
              <a:pathLst>
                <a:path extrusionOk="0" h="2627" w="374">
                  <a:moveTo>
                    <a:pt x="373" y="0"/>
                  </a:moveTo>
                  <a:lnTo>
                    <a:pt x="0" y="2627"/>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42"/>
            <p:cNvSpPr/>
            <p:nvPr/>
          </p:nvSpPr>
          <p:spPr>
            <a:xfrm>
              <a:off x="3028775" y="2848400"/>
              <a:ext cx="10850" cy="66425"/>
            </a:xfrm>
            <a:custGeom>
              <a:rect b="b" l="l" r="r" t="t"/>
              <a:pathLst>
                <a:path extrusionOk="0" h="2657" w="434">
                  <a:moveTo>
                    <a:pt x="373" y="0"/>
                  </a:moveTo>
                  <a:lnTo>
                    <a:pt x="0" y="2642"/>
                  </a:lnTo>
                  <a:lnTo>
                    <a:pt x="60" y="2657"/>
                  </a:lnTo>
                  <a:lnTo>
                    <a:pt x="433" y="15"/>
                  </a:lnTo>
                  <a:lnTo>
                    <a:pt x="373" y="0"/>
                  </a:lnTo>
                  <a:close/>
                </a:path>
              </a:pathLst>
            </a:custGeom>
            <a:solidFill>
              <a:srgbClr val="BBE0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86" name="Google Shape;3486;p42"/>
          <p:cNvSpPr/>
          <p:nvPr/>
        </p:nvSpPr>
        <p:spPr>
          <a:xfrm>
            <a:off x="1318147" y="8611621"/>
            <a:ext cx="581955" cy="1753617"/>
          </a:xfrm>
          <a:custGeom>
            <a:rect b="b" l="l" r="r" t="t"/>
            <a:pathLst>
              <a:path extrusionOk="0" h="83327" w="32851">
                <a:moveTo>
                  <a:pt x="1147" y="0"/>
                </a:moveTo>
                <a:lnTo>
                  <a:pt x="1008" y="417"/>
                </a:lnTo>
                <a:cubicBezTo>
                  <a:pt x="19606" y="5666"/>
                  <a:pt x="32364" y="22735"/>
                  <a:pt x="32121" y="42028"/>
                </a:cubicBezTo>
                <a:cubicBezTo>
                  <a:pt x="31878" y="61356"/>
                  <a:pt x="18702" y="78112"/>
                  <a:pt x="0" y="82874"/>
                </a:cubicBezTo>
                <a:lnTo>
                  <a:pt x="104" y="83326"/>
                </a:lnTo>
                <a:cubicBezTo>
                  <a:pt x="19050" y="78494"/>
                  <a:pt x="32364" y="61565"/>
                  <a:pt x="32608" y="42063"/>
                </a:cubicBezTo>
                <a:cubicBezTo>
                  <a:pt x="32851" y="22526"/>
                  <a:pt x="19954" y="5249"/>
                  <a:pt x="1147" y="0"/>
                </a:cubicBezTo>
                <a:close/>
              </a:path>
            </a:pathLst>
          </a:custGeom>
          <a:solidFill>
            <a:srgbClr val="666666"/>
          </a:solidFill>
          <a:ln cap="flat" cmpd="sng" w="9525">
            <a:solidFill>
              <a:srgbClr val="E6F8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42"/>
          <p:cNvSpPr/>
          <p:nvPr/>
        </p:nvSpPr>
        <p:spPr>
          <a:xfrm>
            <a:off x="1552156" y="8711142"/>
            <a:ext cx="113943" cy="134625"/>
          </a:xfrm>
          <a:custGeom>
            <a:rect b="b" l="l" r="r" t="t"/>
            <a:pathLst>
              <a:path extrusionOk="0" h="6397" w="6432">
                <a:moveTo>
                  <a:pt x="3199" y="0"/>
                </a:moveTo>
                <a:cubicBezTo>
                  <a:pt x="1426" y="0"/>
                  <a:pt x="1" y="1425"/>
                  <a:pt x="1" y="3198"/>
                </a:cubicBezTo>
                <a:cubicBezTo>
                  <a:pt x="1" y="4971"/>
                  <a:pt x="1426" y="6396"/>
                  <a:pt x="3199" y="6396"/>
                </a:cubicBezTo>
                <a:cubicBezTo>
                  <a:pt x="4972" y="6396"/>
                  <a:pt x="6432" y="4971"/>
                  <a:pt x="6432" y="3198"/>
                </a:cubicBezTo>
                <a:cubicBezTo>
                  <a:pt x="6432" y="1425"/>
                  <a:pt x="4972" y="0"/>
                  <a:pt x="319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42"/>
          <p:cNvSpPr/>
          <p:nvPr/>
        </p:nvSpPr>
        <p:spPr>
          <a:xfrm>
            <a:off x="1693687" y="9918391"/>
            <a:ext cx="125032" cy="135488"/>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42"/>
          <p:cNvSpPr/>
          <p:nvPr/>
        </p:nvSpPr>
        <p:spPr>
          <a:xfrm>
            <a:off x="6098972" y="8687758"/>
            <a:ext cx="581955" cy="1753617"/>
          </a:xfrm>
          <a:custGeom>
            <a:rect b="b" l="l" r="r" t="t"/>
            <a:pathLst>
              <a:path extrusionOk="0" h="83327" w="32851">
                <a:moveTo>
                  <a:pt x="1147" y="0"/>
                </a:moveTo>
                <a:lnTo>
                  <a:pt x="1008" y="417"/>
                </a:lnTo>
                <a:cubicBezTo>
                  <a:pt x="19606" y="5666"/>
                  <a:pt x="32364" y="22735"/>
                  <a:pt x="32121" y="42028"/>
                </a:cubicBezTo>
                <a:cubicBezTo>
                  <a:pt x="31878" y="61356"/>
                  <a:pt x="18702" y="78112"/>
                  <a:pt x="0" y="82874"/>
                </a:cubicBezTo>
                <a:lnTo>
                  <a:pt x="104" y="83326"/>
                </a:lnTo>
                <a:cubicBezTo>
                  <a:pt x="19050" y="78494"/>
                  <a:pt x="32364" y="61565"/>
                  <a:pt x="32608" y="42063"/>
                </a:cubicBezTo>
                <a:cubicBezTo>
                  <a:pt x="32851" y="22526"/>
                  <a:pt x="19954" y="5249"/>
                  <a:pt x="1147" y="0"/>
                </a:cubicBezTo>
                <a:close/>
              </a:path>
            </a:pathLst>
          </a:custGeom>
          <a:solidFill>
            <a:srgbClr val="666666"/>
          </a:solidFill>
          <a:ln cap="flat" cmpd="sng" w="9525">
            <a:solidFill>
              <a:srgbClr val="E6F8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42"/>
          <p:cNvSpPr/>
          <p:nvPr/>
        </p:nvSpPr>
        <p:spPr>
          <a:xfrm>
            <a:off x="6619519" y="9468479"/>
            <a:ext cx="113943" cy="134625"/>
          </a:xfrm>
          <a:custGeom>
            <a:rect b="b" l="l" r="r" t="t"/>
            <a:pathLst>
              <a:path extrusionOk="0" h="6397" w="6432">
                <a:moveTo>
                  <a:pt x="3199" y="0"/>
                </a:moveTo>
                <a:cubicBezTo>
                  <a:pt x="1426" y="0"/>
                  <a:pt x="1" y="1425"/>
                  <a:pt x="1" y="3198"/>
                </a:cubicBezTo>
                <a:cubicBezTo>
                  <a:pt x="1" y="4971"/>
                  <a:pt x="1426" y="6396"/>
                  <a:pt x="3199" y="6396"/>
                </a:cubicBezTo>
                <a:cubicBezTo>
                  <a:pt x="4972" y="6396"/>
                  <a:pt x="6432" y="4971"/>
                  <a:pt x="6432" y="3198"/>
                </a:cubicBezTo>
                <a:cubicBezTo>
                  <a:pt x="6432" y="1425"/>
                  <a:pt x="4972" y="0"/>
                  <a:pt x="319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91" name="Google Shape;3491;p42"/>
          <p:cNvGrpSpPr/>
          <p:nvPr/>
        </p:nvGrpSpPr>
        <p:grpSpPr>
          <a:xfrm flipH="1">
            <a:off x="4904559" y="8781295"/>
            <a:ext cx="1342497" cy="1660197"/>
            <a:chOff x="741075" y="4150000"/>
            <a:chExt cx="289950" cy="366150"/>
          </a:xfrm>
        </p:grpSpPr>
        <p:sp>
          <p:nvSpPr>
            <p:cNvPr id="3492" name="Google Shape;3492;p42"/>
            <p:cNvSpPr/>
            <p:nvPr/>
          </p:nvSpPr>
          <p:spPr>
            <a:xfrm>
              <a:off x="760850" y="4167075"/>
              <a:ext cx="212625" cy="185475"/>
            </a:xfrm>
            <a:custGeom>
              <a:rect b="b" l="l" r="r" t="t"/>
              <a:pathLst>
                <a:path extrusionOk="0" h="7419" w="8505">
                  <a:moveTo>
                    <a:pt x="1247" y="1"/>
                  </a:moveTo>
                  <a:cubicBezTo>
                    <a:pt x="933" y="1"/>
                    <a:pt x="624" y="124"/>
                    <a:pt x="389" y="389"/>
                  </a:cubicBezTo>
                  <a:cubicBezTo>
                    <a:pt x="1" y="855"/>
                    <a:pt x="49" y="1557"/>
                    <a:pt x="516" y="1960"/>
                  </a:cubicBezTo>
                  <a:lnTo>
                    <a:pt x="6702" y="7247"/>
                  </a:lnTo>
                  <a:cubicBezTo>
                    <a:pt x="6844" y="7355"/>
                    <a:pt x="7030" y="7418"/>
                    <a:pt x="7198" y="7418"/>
                  </a:cubicBezTo>
                  <a:cubicBezTo>
                    <a:pt x="7418" y="7418"/>
                    <a:pt x="7620" y="7325"/>
                    <a:pt x="7776" y="7153"/>
                  </a:cubicBezTo>
                  <a:lnTo>
                    <a:pt x="8224" y="6624"/>
                  </a:lnTo>
                  <a:cubicBezTo>
                    <a:pt x="8504" y="6299"/>
                    <a:pt x="8459" y="5814"/>
                    <a:pt x="8150" y="5553"/>
                  </a:cubicBezTo>
                  <a:lnTo>
                    <a:pt x="1960" y="266"/>
                  </a:lnTo>
                  <a:cubicBezTo>
                    <a:pt x="1758" y="79"/>
                    <a:pt x="1493" y="1"/>
                    <a:pt x="1247" y="1"/>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42"/>
            <p:cNvSpPr/>
            <p:nvPr/>
          </p:nvSpPr>
          <p:spPr>
            <a:xfrm>
              <a:off x="760850" y="4167000"/>
              <a:ext cx="212625" cy="185675"/>
            </a:xfrm>
            <a:custGeom>
              <a:rect b="b" l="l" r="r" t="t"/>
              <a:pathLst>
                <a:path extrusionOk="0" h="7427" w="8505">
                  <a:moveTo>
                    <a:pt x="1241" y="1"/>
                  </a:moveTo>
                  <a:cubicBezTo>
                    <a:pt x="927" y="1"/>
                    <a:pt x="613" y="134"/>
                    <a:pt x="389" y="392"/>
                  </a:cubicBezTo>
                  <a:cubicBezTo>
                    <a:pt x="1" y="858"/>
                    <a:pt x="49" y="1560"/>
                    <a:pt x="516" y="1963"/>
                  </a:cubicBezTo>
                  <a:lnTo>
                    <a:pt x="6702" y="7250"/>
                  </a:lnTo>
                  <a:cubicBezTo>
                    <a:pt x="6848" y="7368"/>
                    <a:pt x="7022" y="7427"/>
                    <a:pt x="7195" y="7427"/>
                  </a:cubicBezTo>
                  <a:cubicBezTo>
                    <a:pt x="7409" y="7427"/>
                    <a:pt x="7621" y="7336"/>
                    <a:pt x="7776" y="7156"/>
                  </a:cubicBezTo>
                  <a:lnTo>
                    <a:pt x="8224" y="6627"/>
                  </a:lnTo>
                  <a:cubicBezTo>
                    <a:pt x="8504" y="6302"/>
                    <a:pt x="8459" y="5817"/>
                    <a:pt x="8150" y="5556"/>
                  </a:cubicBezTo>
                  <a:lnTo>
                    <a:pt x="1960" y="269"/>
                  </a:lnTo>
                  <a:cubicBezTo>
                    <a:pt x="1751" y="88"/>
                    <a:pt x="1496" y="1"/>
                    <a:pt x="124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42"/>
            <p:cNvSpPr/>
            <p:nvPr/>
          </p:nvSpPr>
          <p:spPr>
            <a:xfrm>
              <a:off x="771400" y="4178750"/>
              <a:ext cx="198250" cy="172575"/>
            </a:xfrm>
            <a:custGeom>
              <a:rect b="b" l="l" r="r" t="t"/>
              <a:pathLst>
                <a:path extrusionOk="0" h="6903" w="7930">
                  <a:moveTo>
                    <a:pt x="806" y="1"/>
                  </a:moveTo>
                  <a:cubicBezTo>
                    <a:pt x="594" y="1"/>
                    <a:pt x="405" y="72"/>
                    <a:pt x="280" y="217"/>
                  </a:cubicBezTo>
                  <a:cubicBezTo>
                    <a:pt x="0" y="545"/>
                    <a:pt x="153" y="1120"/>
                    <a:pt x="605" y="1522"/>
                  </a:cubicBezTo>
                  <a:lnTo>
                    <a:pt x="6918" y="6903"/>
                  </a:lnTo>
                  <a:lnTo>
                    <a:pt x="7929" y="5720"/>
                  </a:lnTo>
                  <a:lnTo>
                    <a:pt x="1631" y="329"/>
                  </a:lnTo>
                  <a:cubicBezTo>
                    <a:pt x="1372" y="111"/>
                    <a:pt x="1071" y="1"/>
                    <a:pt x="80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42"/>
            <p:cNvSpPr/>
            <p:nvPr/>
          </p:nvSpPr>
          <p:spPr>
            <a:xfrm>
              <a:off x="772875" y="4179175"/>
              <a:ext cx="127550" cy="112275"/>
            </a:xfrm>
            <a:custGeom>
              <a:rect b="b" l="l" r="r" t="t"/>
              <a:pathLst>
                <a:path extrusionOk="0" h="4491" w="5102">
                  <a:moveTo>
                    <a:pt x="801" y="0"/>
                  </a:moveTo>
                  <a:cubicBezTo>
                    <a:pt x="592" y="0"/>
                    <a:pt x="405" y="72"/>
                    <a:pt x="281" y="218"/>
                  </a:cubicBezTo>
                  <a:cubicBezTo>
                    <a:pt x="1" y="543"/>
                    <a:pt x="143" y="1117"/>
                    <a:pt x="594" y="1505"/>
                  </a:cubicBezTo>
                  <a:lnTo>
                    <a:pt x="4090" y="4490"/>
                  </a:lnTo>
                  <a:lnTo>
                    <a:pt x="5102" y="3311"/>
                  </a:lnTo>
                  <a:lnTo>
                    <a:pt x="1605" y="326"/>
                  </a:lnTo>
                  <a:cubicBezTo>
                    <a:pt x="1355" y="111"/>
                    <a:pt x="1061" y="0"/>
                    <a:pt x="801" y="0"/>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42"/>
            <p:cNvSpPr/>
            <p:nvPr/>
          </p:nvSpPr>
          <p:spPr>
            <a:xfrm>
              <a:off x="741075" y="4150000"/>
              <a:ext cx="26800" cy="23725"/>
            </a:xfrm>
            <a:custGeom>
              <a:rect b="b" l="l" r="r" t="t"/>
              <a:pathLst>
                <a:path extrusionOk="0" h="949" w="1072">
                  <a:moveTo>
                    <a:pt x="30" y="1"/>
                  </a:moveTo>
                  <a:lnTo>
                    <a:pt x="1" y="46"/>
                  </a:lnTo>
                  <a:lnTo>
                    <a:pt x="1027" y="949"/>
                  </a:lnTo>
                  <a:lnTo>
                    <a:pt x="1071" y="900"/>
                  </a:lnTo>
                  <a:lnTo>
                    <a:pt x="30"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42"/>
            <p:cNvSpPr/>
            <p:nvPr/>
          </p:nvSpPr>
          <p:spPr>
            <a:xfrm>
              <a:off x="760100" y="4164475"/>
              <a:ext cx="19800" cy="20050"/>
            </a:xfrm>
            <a:custGeom>
              <a:rect b="b" l="l" r="r" t="t"/>
              <a:pathLst>
                <a:path extrusionOk="0" h="802" w="792">
                  <a:moveTo>
                    <a:pt x="428" y="0"/>
                  </a:moveTo>
                  <a:cubicBezTo>
                    <a:pt x="420" y="0"/>
                    <a:pt x="411" y="4"/>
                    <a:pt x="404" y="11"/>
                  </a:cubicBezTo>
                  <a:lnTo>
                    <a:pt x="16" y="478"/>
                  </a:lnTo>
                  <a:cubicBezTo>
                    <a:pt x="1" y="478"/>
                    <a:pt x="1" y="508"/>
                    <a:pt x="16" y="526"/>
                  </a:cubicBezTo>
                  <a:lnTo>
                    <a:pt x="344" y="788"/>
                  </a:lnTo>
                  <a:cubicBezTo>
                    <a:pt x="352" y="797"/>
                    <a:pt x="359" y="802"/>
                    <a:pt x="366" y="802"/>
                  </a:cubicBezTo>
                  <a:cubicBezTo>
                    <a:pt x="374" y="802"/>
                    <a:pt x="381" y="797"/>
                    <a:pt x="389" y="788"/>
                  </a:cubicBezTo>
                  <a:lnTo>
                    <a:pt x="777" y="321"/>
                  </a:lnTo>
                  <a:cubicBezTo>
                    <a:pt x="792" y="306"/>
                    <a:pt x="792" y="291"/>
                    <a:pt x="777" y="276"/>
                  </a:cubicBezTo>
                  <a:lnTo>
                    <a:pt x="452" y="11"/>
                  </a:lnTo>
                  <a:cubicBezTo>
                    <a:pt x="445" y="4"/>
                    <a:pt x="436" y="0"/>
                    <a:pt x="428"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42"/>
            <p:cNvSpPr/>
            <p:nvPr/>
          </p:nvSpPr>
          <p:spPr>
            <a:xfrm>
              <a:off x="869700" y="4256450"/>
              <a:ext cx="51350" cy="55250"/>
            </a:xfrm>
            <a:custGeom>
              <a:rect b="b" l="l" r="r" t="t"/>
              <a:pathLst>
                <a:path extrusionOk="0" h="2210" w="2054">
                  <a:moveTo>
                    <a:pt x="1415" y="0"/>
                  </a:moveTo>
                  <a:lnTo>
                    <a:pt x="1" y="1664"/>
                  </a:lnTo>
                  <a:lnTo>
                    <a:pt x="639" y="2209"/>
                  </a:lnTo>
                  <a:lnTo>
                    <a:pt x="2053" y="545"/>
                  </a:lnTo>
                  <a:lnTo>
                    <a:pt x="1415"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42"/>
            <p:cNvSpPr/>
            <p:nvPr/>
          </p:nvSpPr>
          <p:spPr>
            <a:xfrm>
              <a:off x="895375" y="4280600"/>
              <a:ext cx="121650" cy="109625"/>
            </a:xfrm>
            <a:custGeom>
              <a:rect b="b" l="l" r="r" t="t"/>
              <a:pathLst>
                <a:path extrusionOk="0" h="4385" w="4866">
                  <a:moveTo>
                    <a:pt x="698" y="1"/>
                  </a:moveTo>
                  <a:lnTo>
                    <a:pt x="0" y="825"/>
                  </a:lnTo>
                  <a:lnTo>
                    <a:pt x="4183" y="4385"/>
                  </a:lnTo>
                  <a:lnTo>
                    <a:pt x="4865" y="3575"/>
                  </a:lnTo>
                  <a:lnTo>
                    <a:pt x="69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0" name="Google Shape;3500;p42"/>
            <p:cNvSpPr/>
            <p:nvPr/>
          </p:nvSpPr>
          <p:spPr>
            <a:xfrm>
              <a:off x="777175" y="4202425"/>
              <a:ext cx="16350" cy="18225"/>
            </a:xfrm>
            <a:custGeom>
              <a:rect b="b" l="l" r="r" t="t"/>
              <a:pathLst>
                <a:path extrusionOk="0" h="729" w="654">
                  <a:moveTo>
                    <a:pt x="545" y="1"/>
                  </a:moveTo>
                  <a:lnTo>
                    <a:pt x="1" y="639"/>
                  </a:lnTo>
                  <a:cubicBezTo>
                    <a:pt x="1" y="639"/>
                    <a:pt x="1" y="654"/>
                    <a:pt x="16" y="669"/>
                  </a:cubicBezTo>
                  <a:lnTo>
                    <a:pt x="79" y="717"/>
                  </a:lnTo>
                  <a:cubicBezTo>
                    <a:pt x="79" y="725"/>
                    <a:pt x="83" y="728"/>
                    <a:pt x="88" y="728"/>
                  </a:cubicBezTo>
                  <a:cubicBezTo>
                    <a:pt x="94" y="728"/>
                    <a:pt x="101" y="725"/>
                    <a:pt x="109" y="717"/>
                  </a:cubicBezTo>
                  <a:lnTo>
                    <a:pt x="639" y="94"/>
                  </a:lnTo>
                  <a:cubicBezTo>
                    <a:pt x="654" y="79"/>
                    <a:pt x="639" y="64"/>
                    <a:pt x="639" y="64"/>
                  </a:cubicBezTo>
                  <a:lnTo>
                    <a:pt x="575"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1" name="Google Shape;3501;p42"/>
            <p:cNvSpPr/>
            <p:nvPr/>
          </p:nvSpPr>
          <p:spPr>
            <a:xfrm>
              <a:off x="792375" y="4215400"/>
              <a:ext cx="15975" cy="18100"/>
            </a:xfrm>
            <a:custGeom>
              <a:rect b="b" l="l" r="r" t="t"/>
              <a:pathLst>
                <a:path extrusionOk="0" h="724" w="639">
                  <a:moveTo>
                    <a:pt x="555" y="1"/>
                  </a:moveTo>
                  <a:cubicBezTo>
                    <a:pt x="549" y="1"/>
                    <a:pt x="546" y="4"/>
                    <a:pt x="546" y="12"/>
                  </a:cubicBezTo>
                  <a:lnTo>
                    <a:pt x="1" y="635"/>
                  </a:lnTo>
                  <a:lnTo>
                    <a:pt x="1" y="665"/>
                  </a:lnTo>
                  <a:lnTo>
                    <a:pt x="79" y="709"/>
                  </a:lnTo>
                  <a:cubicBezTo>
                    <a:pt x="79" y="719"/>
                    <a:pt x="83" y="723"/>
                    <a:pt x="88" y="723"/>
                  </a:cubicBezTo>
                  <a:cubicBezTo>
                    <a:pt x="94" y="723"/>
                    <a:pt x="102" y="719"/>
                    <a:pt x="109" y="709"/>
                  </a:cubicBezTo>
                  <a:lnTo>
                    <a:pt x="639" y="90"/>
                  </a:lnTo>
                  <a:lnTo>
                    <a:pt x="639" y="56"/>
                  </a:lnTo>
                  <a:lnTo>
                    <a:pt x="575" y="12"/>
                  </a:lnTo>
                  <a:cubicBezTo>
                    <a:pt x="568" y="4"/>
                    <a:pt x="560" y="1"/>
                    <a:pt x="55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42"/>
            <p:cNvSpPr/>
            <p:nvPr/>
          </p:nvSpPr>
          <p:spPr>
            <a:xfrm>
              <a:off x="811050" y="4231625"/>
              <a:ext cx="16325" cy="17850"/>
            </a:xfrm>
            <a:custGeom>
              <a:rect b="b" l="l" r="r" t="t"/>
              <a:pathLst>
                <a:path extrusionOk="0" h="714" w="653">
                  <a:moveTo>
                    <a:pt x="545" y="1"/>
                  </a:moveTo>
                  <a:lnTo>
                    <a:pt x="15" y="620"/>
                  </a:lnTo>
                  <a:cubicBezTo>
                    <a:pt x="0" y="639"/>
                    <a:pt x="0" y="654"/>
                    <a:pt x="15" y="654"/>
                  </a:cubicBezTo>
                  <a:lnTo>
                    <a:pt x="78" y="713"/>
                  </a:lnTo>
                  <a:lnTo>
                    <a:pt x="108" y="713"/>
                  </a:lnTo>
                  <a:lnTo>
                    <a:pt x="638" y="94"/>
                  </a:lnTo>
                  <a:cubicBezTo>
                    <a:pt x="653" y="79"/>
                    <a:pt x="653" y="60"/>
                    <a:pt x="638" y="60"/>
                  </a:cubicBezTo>
                  <a:lnTo>
                    <a:pt x="575"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42"/>
            <p:cNvSpPr/>
            <p:nvPr/>
          </p:nvSpPr>
          <p:spPr>
            <a:xfrm>
              <a:off x="826150" y="4244400"/>
              <a:ext cx="16350" cy="18225"/>
            </a:xfrm>
            <a:custGeom>
              <a:rect b="b" l="l" r="r" t="t"/>
              <a:pathLst>
                <a:path extrusionOk="0" h="729" w="654">
                  <a:moveTo>
                    <a:pt x="545" y="1"/>
                  </a:moveTo>
                  <a:lnTo>
                    <a:pt x="15" y="639"/>
                  </a:lnTo>
                  <a:cubicBezTo>
                    <a:pt x="0" y="639"/>
                    <a:pt x="0" y="654"/>
                    <a:pt x="15" y="669"/>
                  </a:cubicBezTo>
                  <a:lnTo>
                    <a:pt x="79" y="717"/>
                  </a:lnTo>
                  <a:cubicBezTo>
                    <a:pt x="86" y="725"/>
                    <a:pt x="94" y="728"/>
                    <a:pt x="99" y="728"/>
                  </a:cubicBezTo>
                  <a:cubicBezTo>
                    <a:pt x="105" y="728"/>
                    <a:pt x="109" y="725"/>
                    <a:pt x="109" y="717"/>
                  </a:cubicBezTo>
                  <a:lnTo>
                    <a:pt x="639" y="94"/>
                  </a:lnTo>
                  <a:cubicBezTo>
                    <a:pt x="653" y="79"/>
                    <a:pt x="653" y="64"/>
                    <a:pt x="639" y="64"/>
                  </a:cubicBezTo>
                  <a:lnTo>
                    <a:pt x="575"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42"/>
            <p:cNvSpPr/>
            <p:nvPr/>
          </p:nvSpPr>
          <p:spPr>
            <a:xfrm>
              <a:off x="927650" y="4302475"/>
              <a:ext cx="70350" cy="79350"/>
            </a:xfrm>
            <a:custGeom>
              <a:rect b="b" l="l" r="r" t="t"/>
              <a:pathLst>
                <a:path extrusionOk="0" h="3174" w="2814">
                  <a:moveTo>
                    <a:pt x="2504" y="0"/>
                  </a:moveTo>
                  <a:cubicBezTo>
                    <a:pt x="2482" y="0"/>
                    <a:pt x="2458" y="7"/>
                    <a:pt x="2440" y="25"/>
                  </a:cubicBezTo>
                  <a:lnTo>
                    <a:pt x="30" y="2857"/>
                  </a:lnTo>
                  <a:cubicBezTo>
                    <a:pt x="0" y="2887"/>
                    <a:pt x="15" y="2935"/>
                    <a:pt x="45" y="2950"/>
                  </a:cubicBezTo>
                  <a:lnTo>
                    <a:pt x="280" y="3152"/>
                  </a:lnTo>
                  <a:cubicBezTo>
                    <a:pt x="295" y="3166"/>
                    <a:pt x="314" y="3174"/>
                    <a:pt x="332" y="3174"/>
                  </a:cubicBezTo>
                  <a:cubicBezTo>
                    <a:pt x="350" y="3174"/>
                    <a:pt x="366" y="3166"/>
                    <a:pt x="373" y="3152"/>
                  </a:cubicBezTo>
                  <a:lnTo>
                    <a:pt x="2798" y="323"/>
                  </a:lnTo>
                  <a:cubicBezTo>
                    <a:pt x="2813" y="290"/>
                    <a:pt x="2813" y="245"/>
                    <a:pt x="2783" y="211"/>
                  </a:cubicBezTo>
                  <a:lnTo>
                    <a:pt x="2548" y="10"/>
                  </a:lnTo>
                  <a:cubicBezTo>
                    <a:pt x="2536" y="4"/>
                    <a:pt x="2520" y="0"/>
                    <a:pt x="2504"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42"/>
            <p:cNvSpPr/>
            <p:nvPr/>
          </p:nvSpPr>
          <p:spPr>
            <a:xfrm>
              <a:off x="987425" y="4360075"/>
              <a:ext cx="43600" cy="48450"/>
            </a:xfrm>
            <a:custGeom>
              <a:rect b="b" l="l" r="r" t="t"/>
              <a:pathLst>
                <a:path extrusionOk="0" h="1938" w="1744">
                  <a:moveTo>
                    <a:pt x="1424" y="1"/>
                  </a:moveTo>
                  <a:cubicBezTo>
                    <a:pt x="1405" y="1"/>
                    <a:pt x="1385" y="8"/>
                    <a:pt x="1370" y="23"/>
                  </a:cubicBezTo>
                  <a:lnTo>
                    <a:pt x="19" y="1609"/>
                  </a:lnTo>
                  <a:cubicBezTo>
                    <a:pt x="1" y="1639"/>
                    <a:pt x="1" y="1687"/>
                    <a:pt x="34" y="1717"/>
                  </a:cubicBezTo>
                  <a:lnTo>
                    <a:pt x="266" y="1918"/>
                  </a:lnTo>
                  <a:cubicBezTo>
                    <a:pt x="279" y="1932"/>
                    <a:pt x="294" y="1937"/>
                    <a:pt x="308" y="1937"/>
                  </a:cubicBezTo>
                  <a:cubicBezTo>
                    <a:pt x="330" y="1937"/>
                    <a:pt x="350" y="1924"/>
                    <a:pt x="359" y="1903"/>
                  </a:cubicBezTo>
                  <a:lnTo>
                    <a:pt x="1728" y="318"/>
                  </a:lnTo>
                  <a:cubicBezTo>
                    <a:pt x="1743" y="288"/>
                    <a:pt x="1743" y="239"/>
                    <a:pt x="1713" y="224"/>
                  </a:cubicBezTo>
                  <a:lnTo>
                    <a:pt x="1478" y="23"/>
                  </a:lnTo>
                  <a:cubicBezTo>
                    <a:pt x="1463" y="8"/>
                    <a:pt x="1444" y="1"/>
                    <a:pt x="1424"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42"/>
            <p:cNvSpPr/>
            <p:nvPr/>
          </p:nvSpPr>
          <p:spPr>
            <a:xfrm>
              <a:off x="866625" y="4490100"/>
              <a:ext cx="40800" cy="24850"/>
            </a:xfrm>
            <a:custGeom>
              <a:rect b="b" l="l" r="r" t="t"/>
              <a:pathLst>
                <a:path extrusionOk="0" h="994" w="1632">
                  <a:moveTo>
                    <a:pt x="1631" y="1"/>
                  </a:moveTo>
                  <a:lnTo>
                    <a:pt x="840" y="16"/>
                  </a:lnTo>
                  <a:lnTo>
                    <a:pt x="840" y="404"/>
                  </a:lnTo>
                  <a:lnTo>
                    <a:pt x="434" y="404"/>
                  </a:lnTo>
                  <a:cubicBezTo>
                    <a:pt x="202" y="404"/>
                    <a:pt x="1" y="605"/>
                    <a:pt x="1" y="855"/>
                  </a:cubicBezTo>
                  <a:lnTo>
                    <a:pt x="1" y="993"/>
                  </a:lnTo>
                  <a:lnTo>
                    <a:pt x="840" y="978"/>
                  </a:lnTo>
                  <a:lnTo>
                    <a:pt x="1493" y="978"/>
                  </a:lnTo>
                  <a:cubicBezTo>
                    <a:pt x="1568" y="978"/>
                    <a:pt x="1631" y="915"/>
                    <a:pt x="1631" y="840"/>
                  </a:cubicBezTo>
                  <a:lnTo>
                    <a:pt x="1631"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42"/>
            <p:cNvSpPr/>
            <p:nvPr/>
          </p:nvSpPr>
          <p:spPr>
            <a:xfrm>
              <a:off x="866625" y="4511850"/>
              <a:ext cx="40800" cy="3475"/>
            </a:xfrm>
            <a:custGeom>
              <a:rect b="b" l="l" r="r" t="t"/>
              <a:pathLst>
                <a:path extrusionOk="0" h="139" w="1632">
                  <a:moveTo>
                    <a:pt x="1" y="0"/>
                  </a:moveTo>
                  <a:lnTo>
                    <a:pt x="1" y="138"/>
                  </a:lnTo>
                  <a:lnTo>
                    <a:pt x="1631" y="138"/>
                  </a:lnTo>
                  <a:lnTo>
                    <a:pt x="1631"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42"/>
            <p:cNvSpPr/>
            <p:nvPr/>
          </p:nvSpPr>
          <p:spPr>
            <a:xfrm>
              <a:off x="939675" y="4491600"/>
              <a:ext cx="23725" cy="23350"/>
            </a:xfrm>
            <a:custGeom>
              <a:rect b="b" l="l" r="r" t="t"/>
              <a:pathLst>
                <a:path extrusionOk="0" h="934" w="949">
                  <a:moveTo>
                    <a:pt x="79" y="1"/>
                  </a:moveTo>
                  <a:lnTo>
                    <a:pt x="79" y="530"/>
                  </a:lnTo>
                  <a:cubicBezTo>
                    <a:pt x="30" y="609"/>
                    <a:pt x="0" y="687"/>
                    <a:pt x="0" y="780"/>
                  </a:cubicBezTo>
                  <a:lnTo>
                    <a:pt x="0" y="933"/>
                  </a:lnTo>
                  <a:lnTo>
                    <a:pt x="933" y="933"/>
                  </a:lnTo>
                  <a:lnTo>
                    <a:pt x="948" y="780"/>
                  </a:lnTo>
                  <a:cubicBezTo>
                    <a:pt x="948" y="687"/>
                    <a:pt x="918" y="594"/>
                    <a:pt x="855" y="530"/>
                  </a:cubicBezTo>
                  <a:lnTo>
                    <a:pt x="855"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42"/>
            <p:cNvSpPr/>
            <p:nvPr/>
          </p:nvSpPr>
          <p:spPr>
            <a:xfrm>
              <a:off x="939675" y="4512225"/>
              <a:ext cx="23725" cy="3925"/>
            </a:xfrm>
            <a:custGeom>
              <a:rect b="b" l="l" r="r" t="t"/>
              <a:pathLst>
                <a:path extrusionOk="0" h="157" w="949">
                  <a:moveTo>
                    <a:pt x="903" y="0"/>
                  </a:moveTo>
                  <a:lnTo>
                    <a:pt x="30" y="15"/>
                  </a:lnTo>
                  <a:cubicBezTo>
                    <a:pt x="15" y="15"/>
                    <a:pt x="0" y="30"/>
                    <a:pt x="0" y="49"/>
                  </a:cubicBezTo>
                  <a:lnTo>
                    <a:pt x="0" y="123"/>
                  </a:lnTo>
                  <a:cubicBezTo>
                    <a:pt x="0" y="142"/>
                    <a:pt x="15" y="157"/>
                    <a:pt x="30" y="157"/>
                  </a:cubicBezTo>
                  <a:lnTo>
                    <a:pt x="903" y="142"/>
                  </a:lnTo>
                  <a:cubicBezTo>
                    <a:pt x="933" y="142"/>
                    <a:pt x="948" y="123"/>
                    <a:pt x="948" y="108"/>
                  </a:cubicBezTo>
                  <a:lnTo>
                    <a:pt x="948" y="30"/>
                  </a:lnTo>
                  <a:cubicBezTo>
                    <a:pt x="948" y="15"/>
                    <a:pt x="933" y="0"/>
                    <a:pt x="903"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42"/>
            <p:cNvSpPr/>
            <p:nvPr/>
          </p:nvSpPr>
          <p:spPr>
            <a:xfrm>
              <a:off x="883325" y="4346275"/>
              <a:ext cx="80425" cy="150025"/>
            </a:xfrm>
            <a:custGeom>
              <a:rect b="b" l="l" r="r" t="t"/>
              <a:pathLst>
                <a:path extrusionOk="0" h="6001" w="3217">
                  <a:moveTo>
                    <a:pt x="497" y="0"/>
                  </a:moveTo>
                  <a:lnTo>
                    <a:pt x="1" y="6000"/>
                  </a:lnTo>
                  <a:lnTo>
                    <a:pt x="1120" y="6000"/>
                  </a:lnTo>
                  <a:lnTo>
                    <a:pt x="1788" y="1478"/>
                  </a:lnTo>
                  <a:lnTo>
                    <a:pt x="2206" y="5940"/>
                  </a:lnTo>
                  <a:lnTo>
                    <a:pt x="3202" y="5922"/>
                  </a:lnTo>
                  <a:lnTo>
                    <a:pt x="3217"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42"/>
            <p:cNvSpPr/>
            <p:nvPr/>
          </p:nvSpPr>
          <p:spPr>
            <a:xfrm>
              <a:off x="906275" y="4175225"/>
              <a:ext cx="44325" cy="46725"/>
            </a:xfrm>
            <a:custGeom>
              <a:rect b="b" l="l" r="r" t="t"/>
              <a:pathLst>
                <a:path extrusionOk="0" h="1869" w="1773">
                  <a:moveTo>
                    <a:pt x="549" y="0"/>
                  </a:moveTo>
                  <a:cubicBezTo>
                    <a:pt x="422" y="0"/>
                    <a:pt x="306" y="77"/>
                    <a:pt x="262" y="205"/>
                  </a:cubicBezTo>
                  <a:cubicBezTo>
                    <a:pt x="154" y="220"/>
                    <a:pt x="60" y="328"/>
                    <a:pt x="30" y="451"/>
                  </a:cubicBezTo>
                  <a:cubicBezTo>
                    <a:pt x="1" y="622"/>
                    <a:pt x="109" y="779"/>
                    <a:pt x="280" y="809"/>
                  </a:cubicBezTo>
                  <a:cubicBezTo>
                    <a:pt x="294" y="812"/>
                    <a:pt x="307" y="813"/>
                    <a:pt x="320" y="813"/>
                  </a:cubicBezTo>
                  <a:cubicBezTo>
                    <a:pt x="382" y="813"/>
                    <a:pt x="445" y="786"/>
                    <a:pt x="497" y="749"/>
                  </a:cubicBezTo>
                  <a:cubicBezTo>
                    <a:pt x="515" y="752"/>
                    <a:pt x="534" y="753"/>
                    <a:pt x="554" y="753"/>
                  </a:cubicBezTo>
                  <a:cubicBezTo>
                    <a:pt x="665" y="753"/>
                    <a:pt x="797" y="717"/>
                    <a:pt x="993" y="637"/>
                  </a:cubicBezTo>
                  <a:lnTo>
                    <a:pt x="993" y="637"/>
                  </a:lnTo>
                  <a:cubicBezTo>
                    <a:pt x="993" y="637"/>
                    <a:pt x="915" y="872"/>
                    <a:pt x="1027" y="1029"/>
                  </a:cubicBezTo>
                  <a:lnTo>
                    <a:pt x="1150" y="1059"/>
                  </a:lnTo>
                  <a:cubicBezTo>
                    <a:pt x="1258" y="1074"/>
                    <a:pt x="1321" y="1167"/>
                    <a:pt x="1321" y="1275"/>
                  </a:cubicBezTo>
                  <a:lnTo>
                    <a:pt x="1321" y="1309"/>
                  </a:lnTo>
                  <a:lnTo>
                    <a:pt x="1321" y="1324"/>
                  </a:lnTo>
                  <a:cubicBezTo>
                    <a:pt x="1321" y="1339"/>
                    <a:pt x="1306" y="1339"/>
                    <a:pt x="1306" y="1354"/>
                  </a:cubicBezTo>
                  <a:cubicBezTo>
                    <a:pt x="1273" y="1417"/>
                    <a:pt x="1243" y="1447"/>
                    <a:pt x="1195" y="1477"/>
                  </a:cubicBezTo>
                  <a:lnTo>
                    <a:pt x="1180" y="1477"/>
                  </a:lnTo>
                  <a:cubicBezTo>
                    <a:pt x="1165" y="1486"/>
                    <a:pt x="1145" y="1491"/>
                    <a:pt x="1124" y="1491"/>
                  </a:cubicBezTo>
                  <a:cubicBezTo>
                    <a:pt x="1102" y="1491"/>
                    <a:pt x="1079" y="1486"/>
                    <a:pt x="1056" y="1477"/>
                  </a:cubicBezTo>
                  <a:lnTo>
                    <a:pt x="1056" y="1477"/>
                  </a:lnTo>
                  <a:lnTo>
                    <a:pt x="1228" y="1869"/>
                  </a:lnTo>
                  <a:lnTo>
                    <a:pt x="1400" y="1496"/>
                  </a:lnTo>
                  <a:cubicBezTo>
                    <a:pt x="1538" y="1477"/>
                    <a:pt x="1631" y="1369"/>
                    <a:pt x="1646" y="1231"/>
                  </a:cubicBezTo>
                  <a:cubicBezTo>
                    <a:pt x="1661" y="1182"/>
                    <a:pt x="1646" y="1122"/>
                    <a:pt x="1631" y="1074"/>
                  </a:cubicBezTo>
                  <a:cubicBezTo>
                    <a:pt x="1695" y="1029"/>
                    <a:pt x="1754" y="966"/>
                    <a:pt x="1754" y="872"/>
                  </a:cubicBezTo>
                  <a:cubicBezTo>
                    <a:pt x="1773" y="794"/>
                    <a:pt x="1754" y="716"/>
                    <a:pt x="1709" y="656"/>
                  </a:cubicBezTo>
                  <a:cubicBezTo>
                    <a:pt x="1739" y="391"/>
                    <a:pt x="1538" y="141"/>
                    <a:pt x="1273" y="111"/>
                  </a:cubicBezTo>
                  <a:lnTo>
                    <a:pt x="840" y="63"/>
                  </a:lnTo>
                  <a:cubicBezTo>
                    <a:pt x="816" y="55"/>
                    <a:pt x="796" y="52"/>
                    <a:pt x="777" y="52"/>
                  </a:cubicBezTo>
                  <a:cubicBezTo>
                    <a:pt x="757" y="52"/>
                    <a:pt x="737" y="55"/>
                    <a:pt x="713" y="63"/>
                  </a:cubicBezTo>
                  <a:cubicBezTo>
                    <a:pt x="683" y="33"/>
                    <a:pt x="635" y="18"/>
                    <a:pt x="590" y="3"/>
                  </a:cubicBezTo>
                  <a:cubicBezTo>
                    <a:pt x="576" y="1"/>
                    <a:pt x="562" y="0"/>
                    <a:pt x="54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42"/>
            <p:cNvSpPr/>
            <p:nvPr/>
          </p:nvSpPr>
          <p:spPr>
            <a:xfrm>
              <a:off x="906650" y="4191150"/>
              <a:ext cx="32675" cy="54150"/>
            </a:xfrm>
            <a:custGeom>
              <a:rect b="b" l="l" r="r" t="t"/>
              <a:pathLst>
                <a:path extrusionOk="0" h="2166" w="1307">
                  <a:moveTo>
                    <a:pt x="978" y="0"/>
                  </a:moveTo>
                  <a:cubicBezTo>
                    <a:pt x="758" y="91"/>
                    <a:pt x="612" y="120"/>
                    <a:pt x="499" y="120"/>
                  </a:cubicBezTo>
                  <a:cubicBezTo>
                    <a:pt x="380" y="120"/>
                    <a:pt x="297" y="89"/>
                    <a:pt x="202" y="64"/>
                  </a:cubicBezTo>
                  <a:lnTo>
                    <a:pt x="202" y="127"/>
                  </a:lnTo>
                  <a:lnTo>
                    <a:pt x="94" y="859"/>
                  </a:lnTo>
                  <a:cubicBezTo>
                    <a:pt x="0" y="1060"/>
                    <a:pt x="94" y="1306"/>
                    <a:pt x="340" y="1400"/>
                  </a:cubicBezTo>
                  <a:lnTo>
                    <a:pt x="325" y="1900"/>
                  </a:lnTo>
                  <a:cubicBezTo>
                    <a:pt x="310" y="2038"/>
                    <a:pt x="418" y="2131"/>
                    <a:pt x="560" y="2146"/>
                  </a:cubicBezTo>
                  <a:lnTo>
                    <a:pt x="918" y="2164"/>
                  </a:lnTo>
                  <a:cubicBezTo>
                    <a:pt x="927" y="2165"/>
                    <a:pt x="935" y="2166"/>
                    <a:pt x="944" y="2166"/>
                  </a:cubicBezTo>
                  <a:cubicBezTo>
                    <a:pt x="1070" y="2166"/>
                    <a:pt x="1166" y="2063"/>
                    <a:pt x="1180" y="1944"/>
                  </a:cubicBezTo>
                  <a:lnTo>
                    <a:pt x="1213" y="1232"/>
                  </a:lnTo>
                  <a:lnTo>
                    <a:pt x="1041" y="840"/>
                  </a:lnTo>
                  <a:lnTo>
                    <a:pt x="1041" y="840"/>
                  </a:lnTo>
                  <a:cubicBezTo>
                    <a:pt x="1064" y="849"/>
                    <a:pt x="1087" y="854"/>
                    <a:pt x="1109" y="854"/>
                  </a:cubicBezTo>
                  <a:cubicBezTo>
                    <a:pt x="1130" y="854"/>
                    <a:pt x="1150" y="849"/>
                    <a:pt x="1165" y="840"/>
                  </a:cubicBezTo>
                  <a:lnTo>
                    <a:pt x="1180" y="840"/>
                  </a:lnTo>
                  <a:cubicBezTo>
                    <a:pt x="1228" y="810"/>
                    <a:pt x="1258" y="780"/>
                    <a:pt x="1291" y="717"/>
                  </a:cubicBezTo>
                  <a:cubicBezTo>
                    <a:pt x="1291" y="702"/>
                    <a:pt x="1306" y="702"/>
                    <a:pt x="1306" y="687"/>
                  </a:cubicBezTo>
                  <a:lnTo>
                    <a:pt x="1306" y="672"/>
                  </a:lnTo>
                  <a:lnTo>
                    <a:pt x="1306" y="638"/>
                  </a:lnTo>
                  <a:cubicBezTo>
                    <a:pt x="1306" y="530"/>
                    <a:pt x="1243" y="437"/>
                    <a:pt x="1135" y="422"/>
                  </a:cubicBezTo>
                  <a:lnTo>
                    <a:pt x="1012" y="392"/>
                  </a:lnTo>
                  <a:cubicBezTo>
                    <a:pt x="900" y="235"/>
                    <a:pt x="978" y="0"/>
                    <a:pt x="978"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42"/>
            <p:cNvSpPr/>
            <p:nvPr/>
          </p:nvSpPr>
          <p:spPr>
            <a:xfrm>
              <a:off x="909725" y="4202050"/>
              <a:ext cx="400" cy="3575"/>
            </a:xfrm>
            <a:custGeom>
              <a:rect b="b" l="l" r="r" t="t"/>
              <a:pathLst>
                <a:path extrusionOk="0" h="143" w="16">
                  <a:moveTo>
                    <a:pt x="16" y="1"/>
                  </a:moveTo>
                  <a:lnTo>
                    <a:pt x="1" y="143"/>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42"/>
            <p:cNvSpPr/>
            <p:nvPr/>
          </p:nvSpPr>
          <p:spPr>
            <a:xfrm>
              <a:off x="909350" y="4201700"/>
              <a:ext cx="1150" cy="4300"/>
            </a:xfrm>
            <a:custGeom>
              <a:rect b="b" l="l" r="r" t="t"/>
              <a:pathLst>
                <a:path extrusionOk="0" h="172" w="46">
                  <a:moveTo>
                    <a:pt x="31" y="0"/>
                  </a:moveTo>
                  <a:cubicBezTo>
                    <a:pt x="31" y="0"/>
                    <a:pt x="16" y="0"/>
                    <a:pt x="16" y="15"/>
                  </a:cubicBezTo>
                  <a:lnTo>
                    <a:pt x="1" y="157"/>
                  </a:lnTo>
                  <a:cubicBezTo>
                    <a:pt x="1" y="157"/>
                    <a:pt x="1" y="172"/>
                    <a:pt x="16" y="172"/>
                  </a:cubicBezTo>
                  <a:cubicBezTo>
                    <a:pt x="16" y="172"/>
                    <a:pt x="31" y="172"/>
                    <a:pt x="31" y="157"/>
                  </a:cubicBezTo>
                  <a:lnTo>
                    <a:pt x="45" y="15"/>
                  </a:lnTo>
                  <a:cubicBezTo>
                    <a:pt x="45" y="0"/>
                    <a:pt x="45" y="0"/>
                    <a:pt x="31"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42"/>
            <p:cNvSpPr/>
            <p:nvPr/>
          </p:nvSpPr>
          <p:spPr>
            <a:xfrm>
              <a:off x="935750" y="4212125"/>
              <a:ext cx="400" cy="25"/>
            </a:xfrm>
            <a:custGeom>
              <a:rect b="b" l="l" r="r" t="t"/>
              <a:pathLst>
                <a:path extrusionOk="0" h="1" w="16">
                  <a:moveTo>
                    <a:pt x="16" y="1"/>
                  </a:moveTo>
                  <a:lnTo>
                    <a:pt x="16" y="1"/>
                  </a:lnTo>
                  <a:lnTo>
                    <a:pt x="1"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42"/>
            <p:cNvSpPr/>
            <p:nvPr/>
          </p:nvSpPr>
          <p:spPr>
            <a:xfrm>
              <a:off x="939300" y="4207100"/>
              <a:ext cx="25" cy="875"/>
            </a:xfrm>
            <a:custGeom>
              <a:rect b="b" l="l" r="r" t="t"/>
              <a:pathLst>
                <a:path extrusionOk="0" h="35" w="1">
                  <a:moveTo>
                    <a:pt x="0" y="34"/>
                  </a:moveTo>
                  <a:lnTo>
                    <a:pt x="0"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42"/>
            <p:cNvSpPr/>
            <p:nvPr/>
          </p:nvSpPr>
          <p:spPr>
            <a:xfrm>
              <a:off x="938925" y="4208300"/>
              <a:ext cx="400" cy="775"/>
            </a:xfrm>
            <a:custGeom>
              <a:rect b="b" l="l" r="r" t="t"/>
              <a:pathLst>
                <a:path extrusionOk="0" h="31" w="16">
                  <a:moveTo>
                    <a:pt x="0" y="31"/>
                  </a:moveTo>
                  <a:cubicBezTo>
                    <a:pt x="0" y="16"/>
                    <a:pt x="15" y="16"/>
                    <a:pt x="15" y="1"/>
                  </a:cubicBezTo>
                  <a:cubicBezTo>
                    <a:pt x="15" y="16"/>
                    <a:pt x="0" y="16"/>
                    <a:pt x="0" y="31"/>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42"/>
            <p:cNvSpPr/>
            <p:nvPr/>
          </p:nvSpPr>
          <p:spPr>
            <a:xfrm>
              <a:off x="914400" y="4196850"/>
              <a:ext cx="7375" cy="3050"/>
            </a:xfrm>
            <a:custGeom>
              <a:rect b="b" l="l" r="r" t="t"/>
              <a:pathLst>
                <a:path extrusionOk="0" h="122" w="295">
                  <a:moveTo>
                    <a:pt x="261" y="1"/>
                  </a:moveTo>
                  <a:cubicBezTo>
                    <a:pt x="246" y="1"/>
                    <a:pt x="229" y="7"/>
                    <a:pt x="217" y="7"/>
                  </a:cubicBezTo>
                  <a:cubicBezTo>
                    <a:pt x="187" y="7"/>
                    <a:pt x="172" y="7"/>
                    <a:pt x="142" y="22"/>
                  </a:cubicBezTo>
                  <a:lnTo>
                    <a:pt x="79" y="22"/>
                  </a:lnTo>
                  <a:cubicBezTo>
                    <a:pt x="64" y="22"/>
                    <a:pt x="30" y="22"/>
                    <a:pt x="15" y="37"/>
                  </a:cubicBezTo>
                  <a:cubicBezTo>
                    <a:pt x="0" y="37"/>
                    <a:pt x="0" y="71"/>
                    <a:pt x="15" y="86"/>
                  </a:cubicBezTo>
                  <a:cubicBezTo>
                    <a:pt x="40" y="108"/>
                    <a:pt x="70" y="122"/>
                    <a:pt x="110" y="122"/>
                  </a:cubicBezTo>
                  <a:cubicBezTo>
                    <a:pt x="124" y="122"/>
                    <a:pt x="140" y="120"/>
                    <a:pt x="157" y="116"/>
                  </a:cubicBezTo>
                  <a:cubicBezTo>
                    <a:pt x="217" y="116"/>
                    <a:pt x="265" y="86"/>
                    <a:pt x="280" y="52"/>
                  </a:cubicBezTo>
                  <a:cubicBezTo>
                    <a:pt x="295" y="22"/>
                    <a:pt x="295" y="7"/>
                    <a:pt x="280" y="7"/>
                  </a:cubicBezTo>
                  <a:cubicBezTo>
                    <a:pt x="275" y="2"/>
                    <a:pt x="268" y="1"/>
                    <a:pt x="26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42"/>
            <p:cNvSpPr/>
            <p:nvPr/>
          </p:nvSpPr>
          <p:spPr>
            <a:xfrm>
              <a:off x="933425" y="4205150"/>
              <a:ext cx="1975" cy="3925"/>
            </a:xfrm>
            <a:custGeom>
              <a:rect b="b" l="l" r="r" t="t"/>
              <a:pathLst>
                <a:path extrusionOk="0" h="157" w="79">
                  <a:moveTo>
                    <a:pt x="79" y="0"/>
                  </a:moveTo>
                  <a:lnTo>
                    <a:pt x="0" y="112"/>
                  </a:lnTo>
                  <a:lnTo>
                    <a:pt x="79" y="157"/>
                  </a:lnTo>
                  <a:lnTo>
                    <a:pt x="7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42"/>
            <p:cNvSpPr/>
            <p:nvPr/>
          </p:nvSpPr>
          <p:spPr>
            <a:xfrm>
              <a:off x="933050" y="4204775"/>
              <a:ext cx="2725" cy="4675"/>
            </a:xfrm>
            <a:custGeom>
              <a:rect b="b" l="l" r="r" t="t"/>
              <a:pathLst>
                <a:path extrusionOk="0" h="187" w="109">
                  <a:moveTo>
                    <a:pt x="94" y="0"/>
                  </a:moveTo>
                  <a:lnTo>
                    <a:pt x="0" y="127"/>
                  </a:lnTo>
                  <a:lnTo>
                    <a:pt x="79" y="172"/>
                  </a:lnTo>
                  <a:lnTo>
                    <a:pt x="94" y="187"/>
                  </a:lnTo>
                  <a:lnTo>
                    <a:pt x="94" y="172"/>
                  </a:lnTo>
                  <a:cubicBezTo>
                    <a:pt x="109" y="172"/>
                    <a:pt x="109" y="157"/>
                    <a:pt x="94" y="157"/>
                  </a:cubicBezTo>
                  <a:lnTo>
                    <a:pt x="49" y="108"/>
                  </a:lnTo>
                  <a:lnTo>
                    <a:pt x="109" y="15"/>
                  </a:lnTo>
                  <a:lnTo>
                    <a:pt x="109" y="0"/>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42"/>
            <p:cNvSpPr/>
            <p:nvPr/>
          </p:nvSpPr>
          <p:spPr>
            <a:xfrm>
              <a:off x="915150" y="4224250"/>
              <a:ext cx="12150" cy="7400"/>
            </a:xfrm>
            <a:custGeom>
              <a:rect b="b" l="l" r="r" t="t"/>
              <a:pathLst>
                <a:path extrusionOk="0" h="296" w="486">
                  <a:moveTo>
                    <a:pt x="485" y="1"/>
                  </a:moveTo>
                  <a:cubicBezTo>
                    <a:pt x="485" y="1"/>
                    <a:pt x="392" y="124"/>
                    <a:pt x="172" y="124"/>
                  </a:cubicBezTo>
                  <a:cubicBezTo>
                    <a:pt x="127" y="124"/>
                    <a:pt x="63" y="109"/>
                    <a:pt x="19" y="94"/>
                  </a:cubicBezTo>
                  <a:lnTo>
                    <a:pt x="0" y="281"/>
                  </a:lnTo>
                  <a:cubicBezTo>
                    <a:pt x="19" y="281"/>
                    <a:pt x="49" y="296"/>
                    <a:pt x="112" y="296"/>
                  </a:cubicBezTo>
                  <a:cubicBezTo>
                    <a:pt x="250" y="296"/>
                    <a:pt x="452" y="247"/>
                    <a:pt x="485" y="1"/>
                  </a:cubicBez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42"/>
            <p:cNvSpPr/>
            <p:nvPr/>
          </p:nvSpPr>
          <p:spPr>
            <a:xfrm>
              <a:off x="913650" y="4201700"/>
              <a:ext cx="8500" cy="6275"/>
            </a:xfrm>
            <a:custGeom>
              <a:rect b="b" l="l" r="r" t="t"/>
              <a:pathLst>
                <a:path extrusionOk="0" h="251" w="340">
                  <a:moveTo>
                    <a:pt x="0" y="157"/>
                  </a:moveTo>
                  <a:cubicBezTo>
                    <a:pt x="15" y="157"/>
                    <a:pt x="15" y="172"/>
                    <a:pt x="30" y="172"/>
                  </a:cubicBezTo>
                  <a:cubicBezTo>
                    <a:pt x="35" y="173"/>
                    <a:pt x="40" y="174"/>
                    <a:pt x="44" y="174"/>
                  </a:cubicBezTo>
                  <a:lnTo>
                    <a:pt x="44" y="174"/>
                  </a:lnTo>
                  <a:cubicBezTo>
                    <a:pt x="33" y="168"/>
                    <a:pt x="23" y="162"/>
                    <a:pt x="15" y="157"/>
                  </a:cubicBezTo>
                  <a:close/>
                  <a:moveTo>
                    <a:pt x="153" y="0"/>
                  </a:moveTo>
                  <a:cubicBezTo>
                    <a:pt x="172" y="30"/>
                    <a:pt x="187" y="78"/>
                    <a:pt x="172" y="108"/>
                  </a:cubicBezTo>
                  <a:cubicBezTo>
                    <a:pt x="157" y="148"/>
                    <a:pt x="113" y="176"/>
                    <a:pt x="63" y="176"/>
                  </a:cubicBezTo>
                  <a:cubicBezTo>
                    <a:pt x="57" y="176"/>
                    <a:pt x="51" y="175"/>
                    <a:pt x="44" y="174"/>
                  </a:cubicBezTo>
                  <a:lnTo>
                    <a:pt x="44" y="174"/>
                  </a:lnTo>
                  <a:cubicBezTo>
                    <a:pt x="95" y="202"/>
                    <a:pt x="176" y="235"/>
                    <a:pt x="280" y="250"/>
                  </a:cubicBezTo>
                  <a:cubicBezTo>
                    <a:pt x="310" y="250"/>
                    <a:pt x="340" y="216"/>
                    <a:pt x="340" y="172"/>
                  </a:cubicBezTo>
                  <a:cubicBezTo>
                    <a:pt x="325" y="123"/>
                    <a:pt x="295" y="45"/>
                    <a:pt x="232" y="15"/>
                  </a:cubicBezTo>
                  <a:cubicBezTo>
                    <a:pt x="217" y="15"/>
                    <a:pt x="202" y="15"/>
                    <a:pt x="187"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42"/>
            <p:cNvSpPr/>
            <p:nvPr/>
          </p:nvSpPr>
          <p:spPr>
            <a:xfrm>
              <a:off x="913275" y="4201700"/>
              <a:ext cx="5050" cy="4400"/>
            </a:xfrm>
            <a:custGeom>
              <a:rect b="b" l="l" r="r" t="t"/>
              <a:pathLst>
                <a:path extrusionOk="0" h="176" w="202">
                  <a:moveTo>
                    <a:pt x="168" y="0"/>
                  </a:moveTo>
                  <a:cubicBezTo>
                    <a:pt x="75" y="0"/>
                    <a:pt x="30" y="63"/>
                    <a:pt x="15" y="93"/>
                  </a:cubicBezTo>
                  <a:lnTo>
                    <a:pt x="15" y="108"/>
                  </a:lnTo>
                  <a:cubicBezTo>
                    <a:pt x="0" y="123"/>
                    <a:pt x="0" y="138"/>
                    <a:pt x="15" y="157"/>
                  </a:cubicBezTo>
                  <a:cubicBezTo>
                    <a:pt x="30" y="157"/>
                    <a:pt x="30" y="172"/>
                    <a:pt x="45" y="172"/>
                  </a:cubicBezTo>
                  <a:cubicBezTo>
                    <a:pt x="56" y="174"/>
                    <a:pt x="67" y="176"/>
                    <a:pt x="78" y="176"/>
                  </a:cubicBezTo>
                  <a:cubicBezTo>
                    <a:pt x="128" y="176"/>
                    <a:pt x="172" y="148"/>
                    <a:pt x="187" y="108"/>
                  </a:cubicBezTo>
                  <a:cubicBezTo>
                    <a:pt x="202" y="78"/>
                    <a:pt x="187" y="30"/>
                    <a:pt x="168"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42"/>
            <p:cNvSpPr/>
            <p:nvPr/>
          </p:nvSpPr>
          <p:spPr>
            <a:xfrm>
              <a:off x="901625" y="4204400"/>
              <a:ext cx="31075" cy="22725"/>
            </a:xfrm>
            <a:custGeom>
              <a:rect b="b" l="l" r="r" t="t"/>
              <a:pathLst>
                <a:path extrusionOk="0" h="909" w="1243">
                  <a:moveTo>
                    <a:pt x="325" y="0"/>
                  </a:moveTo>
                  <a:cubicBezTo>
                    <a:pt x="325" y="0"/>
                    <a:pt x="0" y="373"/>
                    <a:pt x="310" y="717"/>
                  </a:cubicBezTo>
                  <a:cubicBezTo>
                    <a:pt x="453" y="870"/>
                    <a:pt x="639" y="908"/>
                    <a:pt x="802" y="908"/>
                  </a:cubicBezTo>
                  <a:cubicBezTo>
                    <a:pt x="885" y="908"/>
                    <a:pt x="963" y="898"/>
                    <a:pt x="1026" y="888"/>
                  </a:cubicBezTo>
                  <a:cubicBezTo>
                    <a:pt x="1101" y="870"/>
                    <a:pt x="1179" y="795"/>
                    <a:pt x="1194" y="702"/>
                  </a:cubicBezTo>
                  <a:lnTo>
                    <a:pt x="1242" y="310"/>
                  </a:lnTo>
                  <a:cubicBezTo>
                    <a:pt x="1216" y="244"/>
                    <a:pt x="1153" y="199"/>
                    <a:pt x="1085" y="199"/>
                  </a:cubicBezTo>
                  <a:cubicBezTo>
                    <a:pt x="1075" y="199"/>
                    <a:pt x="1065" y="200"/>
                    <a:pt x="1056" y="202"/>
                  </a:cubicBezTo>
                  <a:cubicBezTo>
                    <a:pt x="1022" y="206"/>
                    <a:pt x="988" y="208"/>
                    <a:pt x="954" y="208"/>
                  </a:cubicBezTo>
                  <a:cubicBezTo>
                    <a:pt x="610" y="208"/>
                    <a:pt x="325" y="0"/>
                    <a:pt x="32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42"/>
            <p:cNvSpPr/>
            <p:nvPr/>
          </p:nvSpPr>
          <p:spPr>
            <a:xfrm>
              <a:off x="906650" y="4208675"/>
              <a:ext cx="6650" cy="3950"/>
            </a:xfrm>
            <a:custGeom>
              <a:rect b="b" l="l" r="r" t="t"/>
              <a:pathLst>
                <a:path extrusionOk="0" h="158" w="266">
                  <a:moveTo>
                    <a:pt x="30" y="1"/>
                  </a:moveTo>
                  <a:cubicBezTo>
                    <a:pt x="15" y="1"/>
                    <a:pt x="15" y="1"/>
                    <a:pt x="15" y="16"/>
                  </a:cubicBezTo>
                  <a:cubicBezTo>
                    <a:pt x="0" y="16"/>
                    <a:pt x="15" y="31"/>
                    <a:pt x="15" y="31"/>
                  </a:cubicBezTo>
                  <a:lnTo>
                    <a:pt x="247" y="139"/>
                  </a:lnTo>
                  <a:lnTo>
                    <a:pt x="247" y="158"/>
                  </a:lnTo>
                  <a:cubicBezTo>
                    <a:pt x="265" y="158"/>
                    <a:pt x="265" y="139"/>
                    <a:pt x="265" y="139"/>
                  </a:cubicBezTo>
                  <a:lnTo>
                    <a:pt x="265" y="124"/>
                  </a:lnTo>
                  <a:lnTo>
                    <a:pt x="30"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42"/>
            <p:cNvSpPr/>
            <p:nvPr/>
          </p:nvSpPr>
          <p:spPr>
            <a:xfrm>
              <a:off x="905425" y="4212975"/>
              <a:ext cx="3950" cy="2350"/>
            </a:xfrm>
            <a:custGeom>
              <a:rect b="b" l="l" r="r" t="t"/>
              <a:pathLst>
                <a:path extrusionOk="0" h="94" w="158">
                  <a:moveTo>
                    <a:pt x="16" y="1"/>
                  </a:moveTo>
                  <a:cubicBezTo>
                    <a:pt x="16" y="1"/>
                    <a:pt x="1" y="1"/>
                    <a:pt x="1" y="15"/>
                  </a:cubicBezTo>
                  <a:cubicBezTo>
                    <a:pt x="1" y="15"/>
                    <a:pt x="1" y="30"/>
                    <a:pt x="16" y="30"/>
                  </a:cubicBezTo>
                  <a:lnTo>
                    <a:pt x="128" y="94"/>
                  </a:lnTo>
                  <a:lnTo>
                    <a:pt x="158" y="94"/>
                  </a:lnTo>
                  <a:cubicBezTo>
                    <a:pt x="158" y="79"/>
                    <a:pt x="158" y="60"/>
                    <a:pt x="143" y="60"/>
                  </a:cubicBezTo>
                  <a:lnTo>
                    <a:pt x="16"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42"/>
            <p:cNvSpPr/>
            <p:nvPr/>
          </p:nvSpPr>
          <p:spPr>
            <a:xfrm>
              <a:off x="903950" y="4347025"/>
              <a:ext cx="1150" cy="400"/>
            </a:xfrm>
            <a:custGeom>
              <a:rect b="b" l="l" r="r" t="t"/>
              <a:pathLst>
                <a:path extrusionOk="0" h="16" w="46">
                  <a:moveTo>
                    <a:pt x="45" y="0"/>
                  </a:moveTo>
                  <a:lnTo>
                    <a:pt x="0" y="15"/>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42"/>
            <p:cNvSpPr/>
            <p:nvPr/>
          </p:nvSpPr>
          <p:spPr>
            <a:xfrm>
              <a:off x="842475" y="4201700"/>
              <a:ext cx="155150" cy="145350"/>
            </a:xfrm>
            <a:custGeom>
              <a:rect b="b" l="l" r="r" t="t"/>
              <a:pathLst>
                <a:path extrusionOk="0" h="5814" w="6206">
                  <a:moveTo>
                    <a:pt x="575" y="0"/>
                  </a:moveTo>
                  <a:lnTo>
                    <a:pt x="0" y="325"/>
                  </a:lnTo>
                  <a:lnTo>
                    <a:pt x="374" y="1556"/>
                  </a:lnTo>
                  <a:cubicBezTo>
                    <a:pt x="422" y="1742"/>
                    <a:pt x="545" y="1881"/>
                    <a:pt x="702" y="1974"/>
                  </a:cubicBezTo>
                  <a:lnTo>
                    <a:pt x="2146" y="2843"/>
                  </a:lnTo>
                  <a:cubicBezTo>
                    <a:pt x="2146" y="3824"/>
                    <a:pt x="2131" y="4802"/>
                    <a:pt x="2131" y="5783"/>
                  </a:cubicBezTo>
                  <a:lnTo>
                    <a:pt x="2179" y="5783"/>
                  </a:lnTo>
                  <a:lnTo>
                    <a:pt x="4851" y="5813"/>
                  </a:lnTo>
                  <a:lnTo>
                    <a:pt x="4851" y="5317"/>
                  </a:lnTo>
                  <a:lnTo>
                    <a:pt x="4851" y="4149"/>
                  </a:lnTo>
                  <a:lnTo>
                    <a:pt x="5116" y="4664"/>
                  </a:lnTo>
                  <a:cubicBezTo>
                    <a:pt x="5190" y="4822"/>
                    <a:pt x="5359" y="4908"/>
                    <a:pt x="5537" y="4908"/>
                  </a:cubicBezTo>
                  <a:cubicBezTo>
                    <a:pt x="5621" y="4908"/>
                    <a:pt x="5706" y="4890"/>
                    <a:pt x="5784" y="4851"/>
                  </a:cubicBezTo>
                  <a:cubicBezTo>
                    <a:pt x="6079" y="4694"/>
                    <a:pt x="6205" y="4354"/>
                    <a:pt x="6064" y="4089"/>
                  </a:cubicBezTo>
                  <a:lnTo>
                    <a:pt x="5552" y="3201"/>
                  </a:lnTo>
                  <a:lnTo>
                    <a:pt x="4728" y="1895"/>
                  </a:lnTo>
                  <a:cubicBezTo>
                    <a:pt x="4713" y="1881"/>
                    <a:pt x="4713" y="1866"/>
                    <a:pt x="4698" y="1851"/>
                  </a:cubicBezTo>
                  <a:cubicBezTo>
                    <a:pt x="4586" y="1631"/>
                    <a:pt x="4355" y="1492"/>
                    <a:pt x="4138" y="1429"/>
                  </a:cubicBezTo>
                  <a:cubicBezTo>
                    <a:pt x="3952" y="1389"/>
                    <a:pt x="3757" y="1389"/>
                    <a:pt x="3565" y="1389"/>
                  </a:cubicBezTo>
                  <a:lnTo>
                    <a:pt x="3565" y="1389"/>
                  </a:lnTo>
                  <a:cubicBezTo>
                    <a:pt x="3469" y="1389"/>
                    <a:pt x="3373" y="1389"/>
                    <a:pt x="3280" y="1384"/>
                  </a:cubicBezTo>
                  <a:cubicBezTo>
                    <a:pt x="3144" y="1384"/>
                    <a:pt x="3002" y="1369"/>
                    <a:pt x="2863" y="1369"/>
                  </a:cubicBezTo>
                  <a:cubicBezTo>
                    <a:pt x="2750" y="1369"/>
                    <a:pt x="2639" y="1379"/>
                    <a:pt x="2534" y="1414"/>
                  </a:cubicBezTo>
                  <a:cubicBezTo>
                    <a:pt x="2504" y="1429"/>
                    <a:pt x="2489" y="1429"/>
                    <a:pt x="2459" y="1444"/>
                  </a:cubicBezTo>
                  <a:lnTo>
                    <a:pt x="1041" y="933"/>
                  </a:lnTo>
                  <a:lnTo>
                    <a:pt x="575"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42"/>
            <p:cNvSpPr/>
            <p:nvPr/>
          </p:nvSpPr>
          <p:spPr>
            <a:xfrm>
              <a:off x="835850" y="4187700"/>
              <a:ext cx="23350" cy="27250"/>
            </a:xfrm>
            <a:custGeom>
              <a:rect b="b" l="l" r="r" t="t"/>
              <a:pathLst>
                <a:path extrusionOk="0" h="1090" w="934">
                  <a:moveTo>
                    <a:pt x="422" y="0"/>
                  </a:moveTo>
                  <a:lnTo>
                    <a:pt x="265" y="15"/>
                  </a:lnTo>
                  <a:cubicBezTo>
                    <a:pt x="251" y="15"/>
                    <a:pt x="236" y="30"/>
                    <a:pt x="221" y="30"/>
                  </a:cubicBezTo>
                  <a:cubicBezTo>
                    <a:pt x="79" y="123"/>
                    <a:pt x="1" y="295"/>
                    <a:pt x="34" y="467"/>
                  </a:cubicBezTo>
                  <a:cubicBezTo>
                    <a:pt x="34" y="482"/>
                    <a:pt x="34" y="512"/>
                    <a:pt x="49" y="545"/>
                  </a:cubicBezTo>
                  <a:cubicBezTo>
                    <a:pt x="64" y="638"/>
                    <a:pt x="344" y="978"/>
                    <a:pt x="329" y="1090"/>
                  </a:cubicBezTo>
                  <a:lnTo>
                    <a:pt x="840" y="732"/>
                  </a:lnTo>
                  <a:cubicBezTo>
                    <a:pt x="918" y="717"/>
                    <a:pt x="933" y="717"/>
                    <a:pt x="903" y="653"/>
                  </a:cubicBezTo>
                  <a:lnTo>
                    <a:pt x="825" y="482"/>
                  </a:lnTo>
                  <a:cubicBezTo>
                    <a:pt x="859" y="403"/>
                    <a:pt x="840" y="310"/>
                    <a:pt x="780" y="250"/>
                  </a:cubicBezTo>
                  <a:lnTo>
                    <a:pt x="639" y="79"/>
                  </a:lnTo>
                  <a:cubicBezTo>
                    <a:pt x="579" y="30"/>
                    <a:pt x="500" y="0"/>
                    <a:pt x="42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42"/>
            <p:cNvSpPr/>
            <p:nvPr/>
          </p:nvSpPr>
          <p:spPr>
            <a:xfrm>
              <a:off x="838175" y="4192350"/>
              <a:ext cx="3200" cy="3475"/>
            </a:xfrm>
            <a:custGeom>
              <a:rect b="b" l="l" r="r" t="t"/>
              <a:pathLst>
                <a:path extrusionOk="0" h="139" w="128">
                  <a:moveTo>
                    <a:pt x="1" y="1"/>
                  </a:moveTo>
                  <a:lnTo>
                    <a:pt x="128" y="139"/>
                  </a:lnTo>
                  <a:cubicBezTo>
                    <a:pt x="113" y="31"/>
                    <a:pt x="1" y="1"/>
                    <a:pt x="1"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42"/>
            <p:cNvSpPr/>
            <p:nvPr/>
          </p:nvSpPr>
          <p:spPr>
            <a:xfrm>
              <a:off x="837800" y="4191975"/>
              <a:ext cx="4325" cy="4325"/>
            </a:xfrm>
            <a:custGeom>
              <a:rect b="b" l="l" r="r" t="t"/>
              <a:pathLst>
                <a:path extrusionOk="0" h="173" w="173">
                  <a:moveTo>
                    <a:pt x="16" y="1"/>
                  </a:moveTo>
                  <a:cubicBezTo>
                    <a:pt x="1" y="1"/>
                    <a:pt x="1" y="1"/>
                    <a:pt x="1" y="16"/>
                  </a:cubicBezTo>
                  <a:lnTo>
                    <a:pt x="1" y="31"/>
                  </a:lnTo>
                  <a:cubicBezTo>
                    <a:pt x="1" y="31"/>
                    <a:pt x="109" y="61"/>
                    <a:pt x="128" y="173"/>
                  </a:cubicBezTo>
                  <a:lnTo>
                    <a:pt x="158" y="173"/>
                  </a:lnTo>
                  <a:cubicBezTo>
                    <a:pt x="158" y="173"/>
                    <a:pt x="173" y="173"/>
                    <a:pt x="158" y="154"/>
                  </a:cubicBezTo>
                  <a:cubicBezTo>
                    <a:pt x="143" y="46"/>
                    <a:pt x="16" y="1"/>
                    <a:pt x="16"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42"/>
            <p:cNvSpPr/>
            <p:nvPr/>
          </p:nvSpPr>
          <p:spPr>
            <a:xfrm>
              <a:off x="842475" y="4188075"/>
              <a:ext cx="3575" cy="3575"/>
            </a:xfrm>
            <a:custGeom>
              <a:rect b="b" l="l" r="r" t="t"/>
              <a:pathLst>
                <a:path extrusionOk="0" h="143" w="143">
                  <a:moveTo>
                    <a:pt x="0" y="0"/>
                  </a:moveTo>
                  <a:lnTo>
                    <a:pt x="142" y="142"/>
                  </a:lnTo>
                  <a:cubicBezTo>
                    <a:pt x="109" y="30"/>
                    <a:pt x="0" y="0"/>
                    <a:pt x="0"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42"/>
            <p:cNvSpPr/>
            <p:nvPr/>
          </p:nvSpPr>
          <p:spPr>
            <a:xfrm>
              <a:off x="842100" y="4187700"/>
              <a:ext cx="4325" cy="4300"/>
            </a:xfrm>
            <a:custGeom>
              <a:rect b="b" l="l" r="r" t="t"/>
              <a:pathLst>
                <a:path extrusionOk="0" h="172" w="173">
                  <a:moveTo>
                    <a:pt x="1" y="0"/>
                  </a:moveTo>
                  <a:cubicBezTo>
                    <a:pt x="1" y="15"/>
                    <a:pt x="1" y="15"/>
                    <a:pt x="15" y="30"/>
                  </a:cubicBezTo>
                  <a:cubicBezTo>
                    <a:pt x="15" y="30"/>
                    <a:pt x="109" y="64"/>
                    <a:pt x="142" y="157"/>
                  </a:cubicBezTo>
                  <a:cubicBezTo>
                    <a:pt x="142" y="172"/>
                    <a:pt x="142" y="172"/>
                    <a:pt x="157" y="172"/>
                  </a:cubicBezTo>
                  <a:lnTo>
                    <a:pt x="172" y="157"/>
                  </a:lnTo>
                  <a:cubicBezTo>
                    <a:pt x="142" y="30"/>
                    <a:pt x="15" y="0"/>
                    <a:pt x="15"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42"/>
            <p:cNvSpPr/>
            <p:nvPr/>
          </p:nvSpPr>
          <p:spPr>
            <a:xfrm>
              <a:off x="896100" y="4252625"/>
              <a:ext cx="875" cy="24825"/>
            </a:xfrm>
            <a:custGeom>
              <a:rect b="b" l="l" r="r" t="t"/>
              <a:pathLst>
                <a:path extrusionOk="0" h="993" w="35">
                  <a:moveTo>
                    <a:pt x="16" y="0"/>
                  </a:moveTo>
                  <a:cubicBezTo>
                    <a:pt x="1" y="0"/>
                    <a:pt x="1" y="15"/>
                    <a:pt x="1" y="15"/>
                  </a:cubicBezTo>
                  <a:lnTo>
                    <a:pt x="1" y="978"/>
                  </a:lnTo>
                  <a:cubicBezTo>
                    <a:pt x="1" y="978"/>
                    <a:pt x="1" y="993"/>
                    <a:pt x="16" y="993"/>
                  </a:cubicBezTo>
                  <a:lnTo>
                    <a:pt x="34" y="978"/>
                  </a:lnTo>
                  <a:lnTo>
                    <a:pt x="34" y="15"/>
                  </a:lnTo>
                  <a:lnTo>
                    <a:pt x="16"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42"/>
            <p:cNvSpPr/>
            <p:nvPr/>
          </p:nvSpPr>
          <p:spPr>
            <a:xfrm>
              <a:off x="863825" y="4216250"/>
              <a:ext cx="7025" cy="13075"/>
            </a:xfrm>
            <a:custGeom>
              <a:rect b="b" l="l" r="r" t="t"/>
              <a:pathLst>
                <a:path extrusionOk="0" h="523" w="281">
                  <a:moveTo>
                    <a:pt x="30" y="1"/>
                  </a:moveTo>
                  <a:cubicBezTo>
                    <a:pt x="28" y="1"/>
                    <a:pt x="25" y="3"/>
                    <a:pt x="20" y="8"/>
                  </a:cubicBezTo>
                  <a:cubicBezTo>
                    <a:pt x="20" y="8"/>
                    <a:pt x="1" y="8"/>
                    <a:pt x="20" y="22"/>
                  </a:cubicBezTo>
                  <a:lnTo>
                    <a:pt x="251" y="522"/>
                  </a:lnTo>
                  <a:lnTo>
                    <a:pt x="266" y="522"/>
                  </a:lnTo>
                  <a:cubicBezTo>
                    <a:pt x="281" y="522"/>
                    <a:pt x="281" y="508"/>
                    <a:pt x="281" y="508"/>
                  </a:cubicBezTo>
                  <a:lnTo>
                    <a:pt x="34" y="8"/>
                  </a:lnTo>
                  <a:cubicBezTo>
                    <a:pt x="34" y="8"/>
                    <a:pt x="34" y="1"/>
                    <a:pt x="30"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42"/>
            <p:cNvSpPr/>
            <p:nvPr/>
          </p:nvSpPr>
          <p:spPr>
            <a:xfrm>
              <a:off x="868125" y="4224625"/>
              <a:ext cx="10575" cy="4325"/>
            </a:xfrm>
            <a:custGeom>
              <a:rect b="b" l="l" r="r" t="t"/>
              <a:pathLst>
                <a:path extrusionOk="0" h="173" w="423">
                  <a:moveTo>
                    <a:pt x="34" y="1"/>
                  </a:moveTo>
                  <a:cubicBezTo>
                    <a:pt x="15" y="1"/>
                    <a:pt x="1" y="16"/>
                    <a:pt x="1" y="16"/>
                  </a:cubicBezTo>
                  <a:cubicBezTo>
                    <a:pt x="1" y="31"/>
                    <a:pt x="1" y="31"/>
                    <a:pt x="15" y="31"/>
                  </a:cubicBezTo>
                  <a:lnTo>
                    <a:pt x="389" y="173"/>
                  </a:lnTo>
                  <a:cubicBezTo>
                    <a:pt x="407" y="173"/>
                    <a:pt x="407" y="154"/>
                    <a:pt x="407" y="154"/>
                  </a:cubicBezTo>
                  <a:cubicBezTo>
                    <a:pt x="422" y="154"/>
                    <a:pt x="407" y="139"/>
                    <a:pt x="407" y="139"/>
                  </a:cubicBezTo>
                  <a:lnTo>
                    <a:pt x="34"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42"/>
            <p:cNvSpPr/>
            <p:nvPr/>
          </p:nvSpPr>
          <p:spPr>
            <a:xfrm>
              <a:off x="963375" y="4268100"/>
              <a:ext cx="750" cy="38550"/>
            </a:xfrm>
            <a:custGeom>
              <a:rect b="b" l="l" r="r" t="t"/>
              <a:pathLst>
                <a:path extrusionOk="0" h="1542" w="30">
                  <a:moveTo>
                    <a:pt x="15" y="1"/>
                  </a:moveTo>
                  <a:cubicBezTo>
                    <a:pt x="15" y="1"/>
                    <a:pt x="0" y="1"/>
                    <a:pt x="0" y="19"/>
                  </a:cubicBezTo>
                  <a:lnTo>
                    <a:pt x="0" y="1527"/>
                  </a:lnTo>
                  <a:lnTo>
                    <a:pt x="15" y="1542"/>
                  </a:lnTo>
                  <a:cubicBezTo>
                    <a:pt x="30" y="1542"/>
                    <a:pt x="30" y="1527"/>
                    <a:pt x="30" y="1527"/>
                  </a:cubicBezTo>
                  <a:lnTo>
                    <a:pt x="30" y="19"/>
                  </a:lnTo>
                  <a:cubicBezTo>
                    <a:pt x="30" y="1"/>
                    <a:pt x="30" y="1"/>
                    <a:pt x="15"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42"/>
            <p:cNvSpPr/>
            <p:nvPr/>
          </p:nvSpPr>
          <p:spPr>
            <a:xfrm>
              <a:off x="913275" y="4233600"/>
              <a:ext cx="24450" cy="8125"/>
            </a:xfrm>
            <a:custGeom>
              <a:rect b="b" l="l" r="r" t="t"/>
              <a:pathLst>
                <a:path extrusionOk="0" h="325" w="978">
                  <a:moveTo>
                    <a:pt x="30" y="0"/>
                  </a:moveTo>
                  <a:cubicBezTo>
                    <a:pt x="15" y="0"/>
                    <a:pt x="0" y="15"/>
                    <a:pt x="0" y="45"/>
                  </a:cubicBezTo>
                  <a:lnTo>
                    <a:pt x="0" y="280"/>
                  </a:lnTo>
                  <a:cubicBezTo>
                    <a:pt x="0" y="295"/>
                    <a:pt x="15" y="325"/>
                    <a:pt x="30" y="325"/>
                  </a:cubicBezTo>
                  <a:lnTo>
                    <a:pt x="948" y="325"/>
                  </a:lnTo>
                  <a:cubicBezTo>
                    <a:pt x="963" y="325"/>
                    <a:pt x="978" y="295"/>
                    <a:pt x="978" y="280"/>
                  </a:cubicBezTo>
                  <a:lnTo>
                    <a:pt x="978" y="45"/>
                  </a:lnTo>
                  <a:cubicBezTo>
                    <a:pt x="978" y="15"/>
                    <a:pt x="963" y="0"/>
                    <a:pt x="948"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39" name="Google Shape;3539;p42"/>
          <p:cNvSpPr txBox="1"/>
          <p:nvPr/>
        </p:nvSpPr>
        <p:spPr>
          <a:xfrm>
            <a:off x="135116" y="8144678"/>
            <a:ext cx="16836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7ECCC6"/>
                </a:solidFill>
                <a:highlight>
                  <a:srgbClr val="EDF9F9"/>
                </a:highlight>
                <a:latin typeface="Lora"/>
                <a:ea typeface="Lora"/>
                <a:cs typeface="Lora"/>
                <a:sym typeface="Lora"/>
              </a:rPr>
              <a:t>Diagnosis</a:t>
            </a:r>
            <a:endParaRPr b="1" i="0" sz="1800" u="none" cap="none" strike="noStrike">
              <a:solidFill>
                <a:srgbClr val="7ECCC6"/>
              </a:solidFill>
              <a:highlight>
                <a:srgbClr val="EDF9F9"/>
              </a:highlight>
              <a:latin typeface="Lora"/>
              <a:ea typeface="Lora"/>
              <a:cs typeface="Lora"/>
              <a:sym typeface="Lora"/>
            </a:endParaRPr>
          </a:p>
        </p:txBody>
      </p:sp>
      <p:sp>
        <p:nvSpPr>
          <p:cNvPr id="3540" name="Google Shape;3540;p42"/>
          <p:cNvSpPr txBox="1"/>
          <p:nvPr/>
        </p:nvSpPr>
        <p:spPr>
          <a:xfrm>
            <a:off x="4997316" y="8144678"/>
            <a:ext cx="16836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7ECCC6"/>
                </a:solidFill>
                <a:highlight>
                  <a:srgbClr val="EDF9F9"/>
                </a:highlight>
                <a:latin typeface="Lora"/>
                <a:ea typeface="Lora"/>
                <a:cs typeface="Lora"/>
                <a:sym typeface="Lora"/>
              </a:rPr>
              <a:t>Treatment</a:t>
            </a:r>
            <a:endParaRPr b="1" i="0" sz="1800" u="none" cap="none" strike="noStrike">
              <a:solidFill>
                <a:srgbClr val="7ECCC6"/>
              </a:solidFill>
              <a:highlight>
                <a:srgbClr val="EDF9F9"/>
              </a:highlight>
              <a:latin typeface="Lora"/>
              <a:ea typeface="Lora"/>
              <a:cs typeface="Lora"/>
              <a:sym typeface="Lora"/>
            </a:endParaRPr>
          </a:p>
        </p:txBody>
      </p:sp>
      <p:sp>
        <p:nvSpPr>
          <p:cNvPr id="3541" name="Google Shape;3541;p42"/>
          <p:cNvSpPr txBox="1"/>
          <p:nvPr/>
        </p:nvSpPr>
        <p:spPr>
          <a:xfrm>
            <a:off x="1756598" y="9942650"/>
            <a:ext cx="2615700" cy="419400"/>
          </a:xfrm>
          <a:prstGeom prst="rect">
            <a:avLst/>
          </a:prstGeom>
          <a:noFill/>
          <a:ln>
            <a:noFill/>
          </a:ln>
        </p:spPr>
        <p:txBody>
          <a:bodyPr anchorCtr="0" anchor="t" bIns="0" lIns="0" spcFirstLastPara="1" rIns="0" wrap="square" tIns="6025">
            <a:noAutofit/>
          </a:bodyPr>
          <a:lstStyle/>
          <a:p>
            <a:pPr indent="-168275" lvl="1" marL="360000" rtl="0" algn="l">
              <a:lnSpc>
                <a:spcPct val="115000"/>
              </a:lnSpc>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Octreoscan (somatostatin receptor scintigraphy):</a:t>
            </a:r>
            <a:r>
              <a:rPr lang="en-GB" sz="1000">
                <a:solidFill>
                  <a:srgbClr val="999999"/>
                </a:solidFill>
                <a:latin typeface="Mada"/>
                <a:ea typeface="Mada"/>
                <a:cs typeface="Mada"/>
                <a:sym typeface="Mada"/>
              </a:rPr>
              <a:t> For staging and to  detect small neoplasms or remnant metastases. </a:t>
            </a:r>
            <a:endParaRPr sz="1000">
              <a:solidFill>
                <a:srgbClr val="999999"/>
              </a:solidFill>
              <a:latin typeface="Mada"/>
              <a:ea typeface="Mada"/>
              <a:cs typeface="Mada"/>
              <a:sym typeface="Mada"/>
            </a:endParaRPr>
          </a:p>
          <a:p>
            <a:pPr indent="0" lvl="0" marL="0" rtl="0" algn="l">
              <a:spcBef>
                <a:spcPts val="0"/>
              </a:spcBef>
              <a:spcAft>
                <a:spcPts val="0"/>
              </a:spcAft>
              <a:buNone/>
            </a:pPr>
            <a:r>
              <a:t/>
            </a:r>
            <a:endParaRPr b="1" sz="1000">
              <a:solidFill>
                <a:srgbClr val="999999"/>
              </a:solidFill>
              <a:latin typeface="Mada"/>
              <a:ea typeface="Mada"/>
              <a:cs typeface="Mada"/>
              <a:sym typeface="Mada"/>
            </a:endParaRPr>
          </a:p>
        </p:txBody>
      </p:sp>
      <p:sp>
        <p:nvSpPr>
          <p:cNvPr id="3542" name="Google Shape;3542;p42"/>
          <p:cNvSpPr/>
          <p:nvPr/>
        </p:nvSpPr>
        <p:spPr>
          <a:xfrm>
            <a:off x="1818737" y="9417003"/>
            <a:ext cx="125032" cy="135488"/>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42"/>
          <p:cNvSpPr txBox="1"/>
          <p:nvPr/>
        </p:nvSpPr>
        <p:spPr>
          <a:xfrm>
            <a:off x="1756600" y="9210975"/>
            <a:ext cx="2653200" cy="419400"/>
          </a:xfrm>
          <a:prstGeom prst="rect">
            <a:avLst/>
          </a:prstGeom>
          <a:noFill/>
          <a:ln>
            <a:noFill/>
          </a:ln>
        </p:spPr>
        <p:txBody>
          <a:bodyPr anchorCtr="0" anchor="t" bIns="0" lIns="0" spcFirstLastPara="1" rIns="0" wrap="square" tIns="6025">
            <a:noAutofit/>
          </a:bodyPr>
          <a:lstStyle/>
          <a:p>
            <a:pPr indent="-166325" lvl="1" marL="360000" rtl="0" algn="l">
              <a:lnSpc>
                <a:spcPct val="115000"/>
              </a:lnSpc>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Endoscopy with US:</a:t>
            </a:r>
            <a:r>
              <a:rPr lang="en-GB" sz="1000">
                <a:solidFill>
                  <a:srgbClr val="999999"/>
                </a:solidFill>
                <a:latin typeface="Mada"/>
                <a:ea typeface="Mada"/>
                <a:cs typeface="Mada"/>
                <a:sym typeface="Mada"/>
              </a:rPr>
              <a:t> Gastric, rectal and duodenal carcinoids</a:t>
            </a:r>
            <a:r>
              <a:rPr b="1" lang="en-GB" sz="1000">
                <a:solidFill>
                  <a:srgbClr val="999999"/>
                </a:solidFill>
                <a:latin typeface="Mada"/>
                <a:ea typeface="Mada"/>
                <a:cs typeface="Mada"/>
                <a:sym typeface="Mada"/>
              </a:rPr>
              <a:t> (confirmatory test) </a:t>
            </a:r>
            <a:endParaRPr b="1" sz="1000">
              <a:solidFill>
                <a:srgbClr val="999999"/>
              </a:solidFill>
              <a:latin typeface="Mada"/>
              <a:ea typeface="Mada"/>
              <a:cs typeface="Mada"/>
              <a:sym typeface="Mada"/>
            </a:endParaRPr>
          </a:p>
          <a:p>
            <a:pPr indent="-166325" lvl="1" marL="360000" rtl="0" algn="l">
              <a:lnSpc>
                <a:spcPct val="115000"/>
              </a:lnSpc>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CT and MRI: </a:t>
            </a:r>
            <a:r>
              <a:rPr lang="en-GB" sz="1000">
                <a:solidFill>
                  <a:srgbClr val="999999"/>
                </a:solidFill>
                <a:latin typeface="Mada"/>
                <a:ea typeface="Mada"/>
                <a:cs typeface="Mada"/>
                <a:sym typeface="Mada"/>
              </a:rPr>
              <a:t>Helps in staging, calcifications may be seen. </a:t>
            </a:r>
            <a:endParaRPr sz="1000">
              <a:solidFill>
                <a:srgbClr val="999999"/>
              </a:solidFill>
              <a:latin typeface="Mada"/>
              <a:ea typeface="Mada"/>
              <a:cs typeface="Mada"/>
              <a:sym typeface="Mada"/>
            </a:endParaRPr>
          </a:p>
          <a:p>
            <a:pPr indent="0" lvl="0" marL="0" rtl="0" algn="l">
              <a:spcBef>
                <a:spcPts val="0"/>
              </a:spcBef>
              <a:spcAft>
                <a:spcPts val="0"/>
              </a:spcAft>
              <a:buNone/>
            </a:pPr>
            <a:r>
              <a:t/>
            </a:r>
            <a:endParaRPr b="1" sz="1000">
              <a:solidFill>
                <a:srgbClr val="999999"/>
              </a:solidFill>
              <a:latin typeface="Mada"/>
              <a:ea typeface="Mada"/>
              <a:cs typeface="Mada"/>
              <a:sym typeface="Mada"/>
            </a:endParaRPr>
          </a:p>
        </p:txBody>
      </p:sp>
      <p:sp>
        <p:nvSpPr>
          <p:cNvPr id="3544" name="Google Shape;3544;p42"/>
          <p:cNvSpPr/>
          <p:nvPr/>
        </p:nvSpPr>
        <p:spPr>
          <a:xfrm>
            <a:off x="1835462" y="4941353"/>
            <a:ext cx="125032" cy="135488"/>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42"/>
          <p:cNvSpPr txBox="1"/>
          <p:nvPr/>
        </p:nvSpPr>
        <p:spPr>
          <a:xfrm>
            <a:off x="1566175" y="3983500"/>
            <a:ext cx="2843700" cy="419400"/>
          </a:xfrm>
          <a:prstGeom prst="rect">
            <a:avLst/>
          </a:prstGeom>
          <a:noFill/>
          <a:ln>
            <a:noFill/>
          </a:ln>
        </p:spPr>
        <p:txBody>
          <a:bodyPr anchorCtr="0" anchor="t" bIns="0" lIns="0" spcFirstLastPara="1" rIns="0" wrap="square" tIns="6025">
            <a:noAutofit/>
          </a:bodyPr>
          <a:lstStyle/>
          <a:p>
            <a:pPr indent="-160699" lvl="0" marL="457200" rtl="0" algn="l">
              <a:lnSpc>
                <a:spcPct val="115000"/>
              </a:lnSpc>
              <a:spcBef>
                <a:spcPts val="0"/>
              </a:spcBef>
              <a:spcAft>
                <a:spcPts val="0"/>
              </a:spcAft>
              <a:buClr>
                <a:srgbClr val="999999"/>
              </a:buClr>
              <a:buSzPts val="1000"/>
              <a:buFont typeface="Mada"/>
              <a:buChar char="●"/>
            </a:pPr>
            <a:r>
              <a:rPr b="1" lang="en-GB" sz="1000">
                <a:solidFill>
                  <a:srgbClr val="999999"/>
                </a:solidFill>
                <a:latin typeface="Mada"/>
                <a:ea typeface="Mada"/>
                <a:cs typeface="Mada"/>
                <a:sym typeface="Mada"/>
              </a:rPr>
              <a:t>Duodenal:</a:t>
            </a:r>
            <a:r>
              <a:rPr lang="en-GB" sz="1000">
                <a:solidFill>
                  <a:srgbClr val="999999"/>
                </a:solidFill>
                <a:latin typeface="Mada"/>
                <a:ea typeface="Mada"/>
                <a:cs typeface="Mada"/>
                <a:sym typeface="Mada"/>
              </a:rPr>
              <a:t> Upper endoscopy </a:t>
            </a:r>
            <a:r>
              <a:rPr b="1" lang="en-GB" sz="1000">
                <a:solidFill>
                  <a:srgbClr val="999999"/>
                </a:solidFill>
                <a:latin typeface="Mada"/>
                <a:ea typeface="Mada"/>
                <a:cs typeface="Mada"/>
                <a:sym typeface="Mada"/>
              </a:rPr>
              <a:t>(modality of choice)</a:t>
            </a:r>
            <a:r>
              <a:rPr lang="en-GB" sz="1000">
                <a:solidFill>
                  <a:srgbClr val="999999"/>
                </a:solidFill>
                <a:latin typeface="Mada"/>
                <a:ea typeface="Mada"/>
                <a:cs typeface="Mada"/>
                <a:sym typeface="Mada"/>
              </a:rPr>
              <a:t>  imaging studies show filling defects or thickening,  CA-19-9  is elevated in one-third of the patients. </a:t>
            </a:r>
            <a:endParaRPr b="1" sz="1000">
              <a:solidFill>
                <a:srgbClr val="999999"/>
              </a:solidFill>
              <a:latin typeface="Mada"/>
              <a:ea typeface="Mada"/>
              <a:cs typeface="Mada"/>
              <a:sym typeface="Mada"/>
            </a:endParaRPr>
          </a:p>
        </p:txBody>
      </p:sp>
      <p:sp>
        <p:nvSpPr>
          <p:cNvPr id="3546" name="Google Shape;3546;p42"/>
          <p:cNvSpPr/>
          <p:nvPr/>
        </p:nvSpPr>
        <p:spPr>
          <a:xfrm>
            <a:off x="366900" y="751275"/>
            <a:ext cx="6798600" cy="8073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0" name="Shape 3550"/>
        <p:cNvGrpSpPr/>
        <p:nvPr/>
      </p:nvGrpSpPr>
      <p:grpSpPr>
        <a:xfrm>
          <a:off x="0" y="0"/>
          <a:ext cx="0" cy="0"/>
          <a:chOff x="0" y="0"/>
          <a:chExt cx="0" cy="0"/>
        </a:xfrm>
      </p:grpSpPr>
      <p:cxnSp>
        <p:nvCxnSpPr>
          <p:cNvPr id="3551" name="Google Shape;3551;p43"/>
          <p:cNvCxnSpPr>
            <a:stCxn id="3552" idx="1"/>
          </p:cNvCxnSpPr>
          <p:nvPr/>
        </p:nvCxnSpPr>
        <p:spPr>
          <a:xfrm flipH="1">
            <a:off x="706502" y="4361161"/>
            <a:ext cx="1165500" cy="341400"/>
          </a:xfrm>
          <a:prstGeom prst="curvedConnector3">
            <a:avLst>
              <a:gd fmla="val 50000" name="adj1"/>
            </a:avLst>
          </a:prstGeom>
          <a:noFill/>
          <a:ln cap="flat" cmpd="sng" w="19050">
            <a:solidFill>
              <a:srgbClr val="9DE2DE"/>
            </a:solidFill>
            <a:prstDash val="dot"/>
            <a:round/>
            <a:headEnd len="med" w="med" type="none"/>
            <a:tailEnd len="med" w="med" type="none"/>
          </a:ln>
        </p:spPr>
      </p:cxnSp>
      <p:cxnSp>
        <p:nvCxnSpPr>
          <p:cNvPr id="3553" name="Google Shape;3553;p43"/>
          <p:cNvCxnSpPr>
            <a:stCxn id="3554" idx="1"/>
          </p:cNvCxnSpPr>
          <p:nvPr/>
        </p:nvCxnSpPr>
        <p:spPr>
          <a:xfrm rot="10800000">
            <a:off x="706502" y="4585484"/>
            <a:ext cx="1165500" cy="341400"/>
          </a:xfrm>
          <a:prstGeom prst="curvedConnector3">
            <a:avLst>
              <a:gd fmla="val 50000" name="adj1"/>
            </a:avLst>
          </a:prstGeom>
          <a:noFill/>
          <a:ln cap="flat" cmpd="sng" w="19050">
            <a:solidFill>
              <a:srgbClr val="9DE2DE"/>
            </a:solidFill>
            <a:prstDash val="dot"/>
            <a:round/>
            <a:headEnd len="med" w="med" type="none"/>
            <a:tailEnd len="med" w="med" type="none"/>
          </a:ln>
        </p:spPr>
      </p:cxnSp>
      <p:sp>
        <p:nvSpPr>
          <p:cNvPr id="3555" name="Google Shape;3555;p43"/>
          <p:cNvSpPr/>
          <p:nvPr/>
        </p:nvSpPr>
        <p:spPr>
          <a:xfrm>
            <a:off x="3074500" y="1418075"/>
            <a:ext cx="1459200" cy="121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4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57" name="Google Shape;3557;p43"/>
          <p:cNvCxnSpPr/>
          <p:nvPr/>
        </p:nvCxnSpPr>
        <p:spPr>
          <a:xfrm>
            <a:off x="1720148" y="59175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3558" name="Google Shape;3558;p43"/>
          <p:cNvSpPr txBox="1"/>
          <p:nvPr/>
        </p:nvSpPr>
        <p:spPr>
          <a:xfrm>
            <a:off x="1214511" y="11443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CEA320"/>
                </a:solidFill>
                <a:latin typeface="Lora"/>
                <a:ea typeface="Lora"/>
                <a:cs typeface="Lora"/>
                <a:sym typeface="Lora"/>
              </a:rPr>
              <a:t>Colorectal Carcinoma</a:t>
            </a:r>
            <a:endParaRPr sz="2200">
              <a:solidFill>
                <a:srgbClr val="CEA320"/>
              </a:solidFill>
            </a:endParaRPr>
          </a:p>
        </p:txBody>
      </p:sp>
      <p:pic>
        <p:nvPicPr>
          <p:cNvPr id="3559" name="Google Shape;3559;p43"/>
          <p:cNvPicPr preferRelativeResize="0"/>
          <p:nvPr/>
        </p:nvPicPr>
        <p:blipFill rotWithShape="1">
          <a:blip r:embed="rId3">
            <a:alphaModFix/>
          </a:blip>
          <a:srcRect b="10553" l="50200" r="20970" t="25211"/>
          <a:stretch/>
        </p:blipFill>
        <p:spPr>
          <a:xfrm>
            <a:off x="6041877" y="837450"/>
            <a:ext cx="1390722" cy="2065899"/>
          </a:xfrm>
          <a:prstGeom prst="rect">
            <a:avLst/>
          </a:prstGeom>
          <a:noFill/>
          <a:ln cap="flat" cmpd="sng" w="19050">
            <a:solidFill>
              <a:srgbClr val="FFDDD2"/>
            </a:solidFill>
            <a:prstDash val="dash"/>
            <a:round/>
            <a:headEnd len="sm" w="sm" type="none"/>
            <a:tailEnd len="sm" w="sm" type="none"/>
          </a:ln>
        </p:spPr>
      </p:pic>
      <p:sp>
        <p:nvSpPr>
          <p:cNvPr id="3560" name="Google Shape;3560;p43"/>
          <p:cNvSpPr/>
          <p:nvPr/>
        </p:nvSpPr>
        <p:spPr>
          <a:xfrm>
            <a:off x="74475" y="9757200"/>
            <a:ext cx="7440600" cy="8589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43"/>
          <p:cNvSpPr txBox="1"/>
          <p:nvPr/>
        </p:nvSpPr>
        <p:spPr>
          <a:xfrm>
            <a:off x="210150" y="9894575"/>
            <a:ext cx="7068600" cy="515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Clr>
                <a:srgbClr val="1C4588"/>
              </a:buClr>
              <a:buSzPts val="1000"/>
              <a:buFont typeface="Mada"/>
              <a:buAutoNum type="arabicPeriod"/>
            </a:pPr>
            <a:r>
              <a:rPr lang="en-GB" sz="1000">
                <a:solidFill>
                  <a:srgbClr val="1C4588"/>
                </a:solidFill>
                <a:latin typeface="Mada"/>
                <a:ea typeface="Mada"/>
                <a:cs typeface="Mada"/>
                <a:sym typeface="Mada"/>
              </a:rPr>
              <a:t>Males are at a greater risk, also associated with endometrial, gastric, ovarian, urothelial, and small intestinal cancers. It is due to to a mutation in mismatch repair genes such as: MLH1, MSH2 and MSH6 </a:t>
            </a:r>
            <a:endParaRPr sz="1000">
              <a:solidFill>
                <a:srgbClr val="1C4588"/>
              </a:solidFill>
              <a:latin typeface="Mada"/>
              <a:ea typeface="Mada"/>
              <a:cs typeface="Mada"/>
              <a:sym typeface="Mada"/>
            </a:endParaRPr>
          </a:p>
        </p:txBody>
      </p:sp>
      <p:grpSp>
        <p:nvGrpSpPr>
          <p:cNvPr id="3562" name="Google Shape;3562;p43"/>
          <p:cNvGrpSpPr/>
          <p:nvPr/>
        </p:nvGrpSpPr>
        <p:grpSpPr>
          <a:xfrm>
            <a:off x="152469" y="759765"/>
            <a:ext cx="467181" cy="476434"/>
            <a:chOff x="2410712" y="2415450"/>
            <a:chExt cx="312600" cy="312600"/>
          </a:xfrm>
        </p:grpSpPr>
        <p:sp>
          <p:nvSpPr>
            <p:cNvPr id="3563" name="Google Shape;3563;p4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4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65" name="Google Shape;3565;p43"/>
          <p:cNvSpPr txBox="1"/>
          <p:nvPr/>
        </p:nvSpPr>
        <p:spPr>
          <a:xfrm>
            <a:off x="609750" y="786400"/>
            <a:ext cx="2430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Introduction </a:t>
            </a:r>
            <a:endParaRPr b="1" sz="1800">
              <a:solidFill>
                <a:srgbClr val="006D77"/>
              </a:solidFill>
              <a:highlight>
                <a:srgbClr val="EDF9F9"/>
              </a:highlight>
              <a:latin typeface="Lora"/>
              <a:ea typeface="Lora"/>
              <a:cs typeface="Lora"/>
              <a:sym typeface="Lora"/>
            </a:endParaRPr>
          </a:p>
        </p:txBody>
      </p:sp>
      <p:grpSp>
        <p:nvGrpSpPr>
          <p:cNvPr id="3566" name="Google Shape;3566;p43"/>
          <p:cNvGrpSpPr/>
          <p:nvPr/>
        </p:nvGrpSpPr>
        <p:grpSpPr>
          <a:xfrm>
            <a:off x="152469" y="2740965"/>
            <a:ext cx="467181" cy="476434"/>
            <a:chOff x="2410712" y="2415450"/>
            <a:chExt cx="312600" cy="312600"/>
          </a:xfrm>
        </p:grpSpPr>
        <p:sp>
          <p:nvSpPr>
            <p:cNvPr id="3567" name="Google Shape;3567;p4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4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69" name="Google Shape;3569;p43"/>
          <p:cNvSpPr txBox="1"/>
          <p:nvPr/>
        </p:nvSpPr>
        <p:spPr>
          <a:xfrm>
            <a:off x="609750" y="2767600"/>
            <a:ext cx="2430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Risk Factors</a:t>
            </a:r>
            <a:endParaRPr b="1" sz="1800">
              <a:solidFill>
                <a:srgbClr val="006D77"/>
              </a:solidFill>
              <a:highlight>
                <a:srgbClr val="EDF9F9"/>
              </a:highlight>
              <a:latin typeface="Lora"/>
              <a:ea typeface="Lora"/>
              <a:cs typeface="Lora"/>
              <a:sym typeface="Lora"/>
            </a:endParaRPr>
          </a:p>
        </p:txBody>
      </p:sp>
      <p:grpSp>
        <p:nvGrpSpPr>
          <p:cNvPr id="3570" name="Google Shape;3570;p43"/>
          <p:cNvGrpSpPr/>
          <p:nvPr/>
        </p:nvGrpSpPr>
        <p:grpSpPr>
          <a:xfrm>
            <a:off x="142156" y="6664877"/>
            <a:ext cx="467181" cy="476434"/>
            <a:chOff x="2410712" y="2415450"/>
            <a:chExt cx="312600" cy="312600"/>
          </a:xfrm>
        </p:grpSpPr>
        <p:sp>
          <p:nvSpPr>
            <p:cNvPr id="3571" name="Google Shape;3571;p4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4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73" name="Google Shape;3573;p43"/>
          <p:cNvSpPr txBox="1"/>
          <p:nvPr/>
        </p:nvSpPr>
        <p:spPr>
          <a:xfrm>
            <a:off x="599455" y="6691513"/>
            <a:ext cx="3428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Protective Associations</a:t>
            </a:r>
            <a:endParaRPr b="1" sz="1800">
              <a:solidFill>
                <a:srgbClr val="006D77"/>
              </a:solidFill>
              <a:highlight>
                <a:srgbClr val="EDF9F9"/>
              </a:highlight>
              <a:latin typeface="Lora"/>
              <a:ea typeface="Lora"/>
              <a:cs typeface="Lora"/>
              <a:sym typeface="Lora"/>
            </a:endParaRPr>
          </a:p>
        </p:txBody>
      </p:sp>
      <p:sp>
        <p:nvSpPr>
          <p:cNvPr id="3574" name="Google Shape;3574;p43"/>
          <p:cNvSpPr txBox="1"/>
          <p:nvPr/>
        </p:nvSpPr>
        <p:spPr>
          <a:xfrm>
            <a:off x="142150" y="1328050"/>
            <a:ext cx="5618100" cy="8724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Colon cancer (CC) is the leading type of cancer in men and the 3rd runner for women of Saudi Arabia. </a:t>
            </a:r>
            <a:endParaRPr sz="1000">
              <a:solidFill>
                <a:srgbClr val="999999"/>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Adenocarcinoma of the colon is the most common malignancy of the gastrointestinal tract (constitutes 98% of all cancers in large intestine).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575" name="Google Shape;3575;p43"/>
          <p:cNvSpPr/>
          <p:nvPr/>
        </p:nvSpPr>
        <p:spPr>
          <a:xfrm flipH="1" rot="10800000">
            <a:off x="1872002" y="5303384"/>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76" name="Google Shape;3576;p43"/>
          <p:cNvCxnSpPr>
            <a:stCxn id="3575" idx="1"/>
          </p:cNvCxnSpPr>
          <p:nvPr/>
        </p:nvCxnSpPr>
        <p:spPr>
          <a:xfrm rot="10800000">
            <a:off x="706502" y="5118884"/>
            <a:ext cx="1165500" cy="341400"/>
          </a:xfrm>
          <a:prstGeom prst="curvedConnector3">
            <a:avLst>
              <a:gd fmla="val 50000" name="adj1"/>
            </a:avLst>
          </a:prstGeom>
          <a:noFill/>
          <a:ln cap="flat" cmpd="sng" w="19050">
            <a:solidFill>
              <a:srgbClr val="9DE2DE"/>
            </a:solidFill>
            <a:prstDash val="dot"/>
            <a:round/>
            <a:headEnd len="med" w="med" type="none"/>
            <a:tailEnd len="med" w="med" type="none"/>
          </a:ln>
        </p:spPr>
      </p:cxnSp>
      <p:sp>
        <p:nvSpPr>
          <p:cNvPr id="3577" name="Google Shape;3577;p43"/>
          <p:cNvSpPr txBox="1"/>
          <p:nvPr/>
        </p:nvSpPr>
        <p:spPr>
          <a:xfrm rot="-2067">
            <a:off x="1929150" y="5279940"/>
            <a:ext cx="498900" cy="3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83C5BE"/>
                </a:solidFill>
                <a:latin typeface="Pathway Gothic One"/>
                <a:ea typeface="Pathway Gothic One"/>
                <a:cs typeface="Pathway Gothic One"/>
                <a:sym typeface="Pathway Gothic One"/>
              </a:rPr>
              <a:t>04</a:t>
            </a:r>
            <a:endParaRPr b="1" sz="2400">
              <a:solidFill>
                <a:srgbClr val="83C5BE"/>
              </a:solidFill>
              <a:latin typeface="Pathway Gothic One"/>
              <a:ea typeface="Pathway Gothic One"/>
              <a:cs typeface="Pathway Gothic One"/>
              <a:sym typeface="Pathway Gothic One"/>
            </a:endParaRPr>
          </a:p>
        </p:txBody>
      </p:sp>
      <p:sp>
        <p:nvSpPr>
          <p:cNvPr id="3578" name="Google Shape;3578;p43"/>
          <p:cNvSpPr/>
          <p:nvPr/>
        </p:nvSpPr>
        <p:spPr>
          <a:xfrm>
            <a:off x="1872002" y="3670861"/>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79" name="Google Shape;3579;p43"/>
          <p:cNvCxnSpPr>
            <a:stCxn id="3578" idx="1"/>
          </p:cNvCxnSpPr>
          <p:nvPr/>
        </p:nvCxnSpPr>
        <p:spPr>
          <a:xfrm flipH="1">
            <a:off x="706502" y="3827761"/>
            <a:ext cx="1165500" cy="341400"/>
          </a:xfrm>
          <a:prstGeom prst="curvedConnector3">
            <a:avLst>
              <a:gd fmla="val 50000" name="adj1"/>
            </a:avLst>
          </a:prstGeom>
          <a:noFill/>
          <a:ln cap="flat" cmpd="sng" w="19050">
            <a:solidFill>
              <a:srgbClr val="9DE2DE"/>
            </a:solidFill>
            <a:prstDash val="dot"/>
            <a:round/>
            <a:headEnd len="med" w="med" type="none"/>
            <a:tailEnd len="med" w="med" type="none"/>
          </a:ln>
        </p:spPr>
      </p:cxnSp>
      <p:sp>
        <p:nvSpPr>
          <p:cNvPr id="3580" name="Google Shape;3580;p43"/>
          <p:cNvSpPr txBox="1"/>
          <p:nvPr/>
        </p:nvSpPr>
        <p:spPr>
          <a:xfrm flipH="1">
            <a:off x="1929045" y="3626701"/>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83C5BE"/>
                </a:solidFill>
                <a:latin typeface="Pathway Gothic One"/>
                <a:ea typeface="Pathway Gothic One"/>
                <a:cs typeface="Pathway Gothic One"/>
                <a:sym typeface="Pathway Gothic One"/>
              </a:rPr>
              <a:t>01</a:t>
            </a:r>
            <a:endParaRPr b="1" sz="2400">
              <a:solidFill>
                <a:srgbClr val="83C5BE"/>
              </a:solidFill>
              <a:latin typeface="Pathway Gothic One"/>
              <a:ea typeface="Pathway Gothic One"/>
              <a:cs typeface="Pathway Gothic One"/>
              <a:sym typeface="Pathway Gothic One"/>
            </a:endParaRPr>
          </a:p>
        </p:txBody>
      </p:sp>
      <p:sp>
        <p:nvSpPr>
          <p:cNvPr id="3581" name="Google Shape;3581;p43"/>
          <p:cNvSpPr/>
          <p:nvPr/>
        </p:nvSpPr>
        <p:spPr>
          <a:xfrm>
            <a:off x="211304" y="4058488"/>
            <a:ext cx="1182600" cy="1162800"/>
          </a:xfrm>
          <a:prstGeom prst="ellipse">
            <a:avLst/>
          </a:prstGeom>
          <a:solidFill>
            <a:srgbClr val="FFFFFF"/>
          </a:solid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82" name="Google Shape;3582;p43"/>
          <p:cNvPicPr preferRelativeResize="0"/>
          <p:nvPr/>
        </p:nvPicPr>
        <p:blipFill rotWithShape="1">
          <a:blip r:embed="rId4">
            <a:alphaModFix/>
          </a:blip>
          <a:srcRect b="0" l="0" r="0" t="0"/>
          <a:stretch/>
        </p:blipFill>
        <p:spPr>
          <a:xfrm>
            <a:off x="357700" y="4234675"/>
            <a:ext cx="889800" cy="889800"/>
          </a:xfrm>
          <a:prstGeom prst="rect">
            <a:avLst/>
          </a:prstGeom>
          <a:noFill/>
          <a:ln>
            <a:noFill/>
          </a:ln>
        </p:spPr>
      </p:pic>
      <p:sp>
        <p:nvSpPr>
          <p:cNvPr id="3583" name="Google Shape;3583;p43"/>
          <p:cNvSpPr txBox="1"/>
          <p:nvPr/>
        </p:nvSpPr>
        <p:spPr>
          <a:xfrm>
            <a:off x="2549075" y="3656950"/>
            <a:ext cx="4883400" cy="389100"/>
          </a:xfrm>
          <a:prstGeom prst="rect">
            <a:avLst/>
          </a:prstGeom>
          <a:noFill/>
          <a:ln>
            <a:noFill/>
          </a:ln>
        </p:spPr>
        <p:txBody>
          <a:bodyPr anchorCtr="0" anchor="t" bIns="91425" lIns="91425" spcFirstLastPara="1" rIns="91425" wrap="square" tIns="91425">
            <a:noAutofit/>
          </a:bodyPr>
          <a:lstStyle/>
          <a:p>
            <a:pPr indent="-254000" lvl="0" marL="266700" rtl="0" algn="l">
              <a:lnSpc>
                <a:spcPct val="115000"/>
              </a:lnSpc>
              <a:spcBef>
                <a:spcPts val="0"/>
              </a:spcBef>
              <a:spcAft>
                <a:spcPts val="0"/>
              </a:spcAft>
              <a:buClr>
                <a:srgbClr val="1C4588"/>
              </a:buClr>
              <a:buSzPts val="1000"/>
              <a:buFont typeface="Mada"/>
              <a:buChar char="●"/>
            </a:pPr>
            <a:r>
              <a:rPr lang="en-GB" sz="1000">
                <a:solidFill>
                  <a:srgbClr val="1C4588"/>
                </a:solidFill>
                <a:highlight>
                  <a:schemeClr val="lt1"/>
                </a:highlight>
                <a:latin typeface="Mada"/>
                <a:ea typeface="Mada"/>
                <a:cs typeface="Mada"/>
                <a:sym typeface="Mada"/>
              </a:rPr>
              <a:t>Male gender (1.5 greater lifetime risk)</a:t>
            </a:r>
            <a:endParaRPr sz="1000">
              <a:solidFill>
                <a:srgbClr val="1F1A33"/>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rgbClr val="1C4588"/>
              </a:solidFill>
              <a:highlight>
                <a:srgbClr val="FFFFFF"/>
              </a:highlight>
            </a:endParaRPr>
          </a:p>
        </p:txBody>
      </p:sp>
      <p:sp>
        <p:nvSpPr>
          <p:cNvPr id="3584" name="Google Shape;3584;p43"/>
          <p:cNvSpPr txBox="1"/>
          <p:nvPr/>
        </p:nvSpPr>
        <p:spPr>
          <a:xfrm>
            <a:off x="2562550" y="4050675"/>
            <a:ext cx="4883400" cy="389100"/>
          </a:xfrm>
          <a:prstGeom prst="rect">
            <a:avLst/>
          </a:prstGeom>
          <a:noFill/>
          <a:ln>
            <a:noFill/>
          </a:ln>
        </p:spPr>
        <p:txBody>
          <a:bodyPr anchorCtr="0" anchor="t" bIns="91425" lIns="91425" spcFirstLastPara="1" rIns="91425" wrap="square" tIns="91425">
            <a:noAutofit/>
          </a:bodyPr>
          <a:lstStyle/>
          <a:p>
            <a:pPr indent="-254000" lvl="0" marL="266700" rtl="0" algn="l">
              <a:lnSpc>
                <a:spcPct val="115000"/>
              </a:lnSpc>
              <a:spcBef>
                <a:spcPts val="0"/>
              </a:spcBef>
              <a:spcAft>
                <a:spcPts val="0"/>
              </a:spcAft>
              <a:buClr>
                <a:srgbClr val="CEA320"/>
              </a:buClr>
              <a:buSzPts val="1000"/>
              <a:buFont typeface="Mada"/>
              <a:buChar char="●"/>
            </a:pPr>
            <a:r>
              <a:rPr b="1" lang="en-GB" sz="1000">
                <a:solidFill>
                  <a:srgbClr val="CEA320"/>
                </a:solidFill>
                <a:highlight>
                  <a:schemeClr val="lt1"/>
                </a:highlight>
                <a:latin typeface="Mada"/>
                <a:ea typeface="Mada"/>
                <a:cs typeface="Mada"/>
                <a:sym typeface="Mada"/>
              </a:rPr>
              <a:t>Strong family history (35% of incidence due to genetics) </a:t>
            </a:r>
            <a:endParaRPr b="1" sz="1000">
              <a:solidFill>
                <a:srgbClr val="CEA320"/>
              </a:solidFill>
              <a:highlight>
                <a:schemeClr val="lt1"/>
              </a:highlight>
              <a:latin typeface="Mada"/>
              <a:ea typeface="Mada"/>
              <a:cs typeface="Mada"/>
              <a:sym typeface="Mada"/>
            </a:endParaRPr>
          </a:p>
          <a:p>
            <a:pPr indent="-158750" lvl="0" marL="360000" rtl="0" algn="l">
              <a:lnSpc>
                <a:spcPct val="115000"/>
              </a:lnSpc>
              <a:spcBef>
                <a:spcPts val="0"/>
              </a:spcBef>
              <a:spcAft>
                <a:spcPts val="0"/>
              </a:spcAft>
              <a:buClr>
                <a:srgbClr val="1C4588"/>
              </a:buClr>
              <a:buSzPts val="1000"/>
              <a:buFont typeface="Mada"/>
              <a:buChar char="○"/>
            </a:pPr>
            <a:r>
              <a:rPr lang="en-GB" sz="1000">
                <a:solidFill>
                  <a:srgbClr val="1C4588"/>
                </a:solidFill>
                <a:highlight>
                  <a:schemeClr val="lt1"/>
                </a:highlight>
                <a:latin typeface="Mada"/>
                <a:ea typeface="Mada"/>
                <a:cs typeface="Mada"/>
                <a:sym typeface="Mada"/>
              </a:rPr>
              <a:t>Autosomal dominant (HNPCC</a:t>
            </a:r>
            <a:r>
              <a:rPr baseline="30000" lang="en-GB" sz="1000">
                <a:solidFill>
                  <a:srgbClr val="1C4588"/>
                </a:solidFill>
                <a:highlight>
                  <a:schemeClr val="lt1"/>
                </a:highlight>
                <a:latin typeface="Mada"/>
                <a:ea typeface="Mada"/>
                <a:cs typeface="Mada"/>
                <a:sym typeface="Mada"/>
              </a:rPr>
              <a:t>1</a:t>
            </a:r>
            <a:r>
              <a:rPr lang="en-GB" sz="1000">
                <a:solidFill>
                  <a:srgbClr val="1C4588"/>
                </a:solidFill>
                <a:highlight>
                  <a:schemeClr val="lt1"/>
                </a:highlight>
                <a:latin typeface="Mada"/>
                <a:ea typeface="Mada"/>
                <a:cs typeface="Mada"/>
                <a:sym typeface="Mada"/>
              </a:rPr>
              <a:t> “most common”, FAP, PJS, JPS)</a:t>
            </a:r>
            <a:endParaRPr sz="1000">
              <a:solidFill>
                <a:srgbClr val="1C4588"/>
              </a:solidFill>
              <a:highlight>
                <a:schemeClr val="lt1"/>
              </a:highlight>
              <a:latin typeface="Mada"/>
              <a:ea typeface="Mada"/>
              <a:cs typeface="Mada"/>
              <a:sym typeface="Mada"/>
            </a:endParaRPr>
          </a:p>
          <a:p>
            <a:pPr indent="-158750" lvl="0" marL="360000" rtl="0" algn="l">
              <a:lnSpc>
                <a:spcPct val="115000"/>
              </a:lnSpc>
              <a:spcBef>
                <a:spcPts val="0"/>
              </a:spcBef>
              <a:spcAft>
                <a:spcPts val="0"/>
              </a:spcAft>
              <a:buClr>
                <a:srgbClr val="1C4588"/>
              </a:buClr>
              <a:buSzPts val="1000"/>
              <a:buFont typeface="Mada"/>
              <a:buChar char="○"/>
            </a:pPr>
            <a:r>
              <a:rPr lang="en-GB" sz="1000">
                <a:solidFill>
                  <a:srgbClr val="1C4588"/>
                </a:solidFill>
                <a:highlight>
                  <a:schemeClr val="lt1"/>
                </a:highlight>
                <a:latin typeface="Mada"/>
                <a:ea typeface="Mada"/>
                <a:cs typeface="Mada"/>
                <a:sym typeface="Mada"/>
              </a:rPr>
              <a:t>Recessive inheritance (MUTYH associated polyposis)</a:t>
            </a:r>
            <a:endParaRPr sz="1000">
              <a:solidFill>
                <a:srgbClr val="1C4588"/>
              </a:solidFill>
              <a:highlight>
                <a:srgbClr val="FFFFFF"/>
              </a:highlight>
            </a:endParaRPr>
          </a:p>
        </p:txBody>
      </p:sp>
      <p:sp>
        <p:nvSpPr>
          <p:cNvPr id="3585" name="Google Shape;3585;p43"/>
          <p:cNvSpPr txBox="1"/>
          <p:nvPr/>
        </p:nvSpPr>
        <p:spPr>
          <a:xfrm>
            <a:off x="2562550" y="5162150"/>
            <a:ext cx="5026800" cy="389100"/>
          </a:xfrm>
          <a:prstGeom prst="rect">
            <a:avLst/>
          </a:prstGeom>
          <a:noFill/>
          <a:ln>
            <a:noFill/>
          </a:ln>
        </p:spPr>
        <p:txBody>
          <a:bodyPr anchorCtr="0" anchor="t" bIns="91425" lIns="91425" spcFirstLastPara="1" rIns="91425" wrap="square" tIns="91425">
            <a:noAutofit/>
          </a:bodyPr>
          <a:lstStyle/>
          <a:p>
            <a:pPr indent="-254000" lvl="0" marL="269999" rtl="0" algn="l">
              <a:lnSpc>
                <a:spcPct val="115000"/>
              </a:lnSpc>
              <a:spcBef>
                <a:spcPts val="0"/>
              </a:spcBef>
              <a:spcAft>
                <a:spcPts val="0"/>
              </a:spcAft>
              <a:buClr>
                <a:srgbClr val="1C4588"/>
              </a:buClr>
              <a:buSzPts val="1000"/>
              <a:buFont typeface="Mada"/>
              <a:buChar char="●"/>
            </a:pPr>
            <a:r>
              <a:rPr lang="en-GB" sz="1000">
                <a:solidFill>
                  <a:srgbClr val="1C4588"/>
                </a:solidFill>
                <a:highlight>
                  <a:schemeClr val="lt1"/>
                </a:highlight>
                <a:latin typeface="Mada"/>
                <a:ea typeface="Mada"/>
                <a:cs typeface="Mada"/>
                <a:sym typeface="Mada"/>
              </a:rPr>
              <a:t>Western diet, specifically: </a:t>
            </a:r>
            <a:endParaRPr sz="1000">
              <a:solidFill>
                <a:srgbClr val="1C4588"/>
              </a:solidFill>
              <a:highlight>
                <a:schemeClr val="lt1"/>
              </a:highlight>
              <a:latin typeface="Mada"/>
              <a:ea typeface="Mada"/>
              <a:cs typeface="Mada"/>
              <a:sym typeface="Mada"/>
            </a:endParaRPr>
          </a:p>
          <a:p>
            <a:pPr indent="-152400" lvl="0" marL="360000" rtl="0" algn="l">
              <a:lnSpc>
                <a:spcPct val="115000"/>
              </a:lnSpc>
              <a:spcBef>
                <a:spcPts val="0"/>
              </a:spcBef>
              <a:spcAft>
                <a:spcPts val="0"/>
              </a:spcAft>
              <a:buClr>
                <a:schemeClr val="dk1"/>
              </a:buClr>
              <a:buSzPts val="900"/>
              <a:buChar char="○"/>
            </a:pPr>
            <a:r>
              <a:rPr lang="en-GB" sz="900">
                <a:solidFill>
                  <a:srgbClr val="1C4588"/>
                </a:solidFill>
                <a:highlight>
                  <a:schemeClr val="lt1"/>
                </a:highlight>
                <a:latin typeface="Mada"/>
                <a:ea typeface="Mada"/>
                <a:cs typeface="Mada"/>
                <a:sym typeface="Mada"/>
              </a:rPr>
              <a:t>Low fiber </a:t>
            </a:r>
            <a:r>
              <a:rPr lang="en-GB" sz="900">
                <a:solidFill>
                  <a:srgbClr val="B7B7B7"/>
                </a:solidFill>
                <a:latin typeface="Mada"/>
                <a:ea typeface="Mada"/>
                <a:cs typeface="Mada"/>
                <a:sym typeface="Mada"/>
              </a:rPr>
              <a:t>→</a:t>
            </a:r>
            <a:r>
              <a:rPr lang="en-GB" sz="900">
                <a:solidFill>
                  <a:srgbClr val="B7B7B7"/>
                </a:solidFill>
                <a:highlight>
                  <a:schemeClr val="lt1"/>
                </a:highlight>
                <a:latin typeface="Mada"/>
                <a:ea typeface="Mada"/>
                <a:cs typeface="Mada"/>
                <a:sym typeface="Mada"/>
              </a:rPr>
              <a:t> reducing stool bulk and altering gut microbial profile </a:t>
            </a:r>
            <a:r>
              <a:rPr lang="en-GB" sz="900">
                <a:solidFill>
                  <a:srgbClr val="B7B7B7"/>
                </a:solidFill>
                <a:latin typeface="Mada"/>
                <a:ea typeface="Mada"/>
                <a:cs typeface="Mada"/>
                <a:sym typeface="Mada"/>
              </a:rPr>
              <a:t>→ proinflammatory flora → constant cell turnover → increased chance of mutation and cancer</a:t>
            </a:r>
            <a:endParaRPr sz="900">
              <a:solidFill>
                <a:srgbClr val="B7B7B7"/>
              </a:solidFill>
              <a:highlight>
                <a:schemeClr val="lt1"/>
              </a:highlight>
              <a:latin typeface="Mada"/>
              <a:ea typeface="Mada"/>
              <a:cs typeface="Mada"/>
              <a:sym typeface="Mada"/>
            </a:endParaRPr>
          </a:p>
          <a:p>
            <a:pPr indent="-152400" lvl="0" marL="360000" rtl="0" algn="l">
              <a:lnSpc>
                <a:spcPct val="115000"/>
              </a:lnSpc>
              <a:spcBef>
                <a:spcPts val="0"/>
              </a:spcBef>
              <a:spcAft>
                <a:spcPts val="0"/>
              </a:spcAft>
              <a:buClr>
                <a:srgbClr val="1C4588"/>
              </a:buClr>
              <a:buSzPts val="900"/>
              <a:buChar char="○"/>
            </a:pPr>
            <a:r>
              <a:rPr lang="en-GB" sz="900">
                <a:solidFill>
                  <a:srgbClr val="1C4588"/>
                </a:solidFill>
                <a:highlight>
                  <a:schemeClr val="lt1"/>
                </a:highlight>
                <a:latin typeface="Mada"/>
                <a:ea typeface="Mada"/>
                <a:cs typeface="Mada"/>
                <a:sym typeface="Mada"/>
              </a:rPr>
              <a:t>High fat </a:t>
            </a:r>
            <a:r>
              <a:rPr lang="en-GB" sz="900">
                <a:solidFill>
                  <a:srgbClr val="999999"/>
                </a:solidFill>
                <a:latin typeface="Mada"/>
                <a:ea typeface="Mada"/>
                <a:cs typeface="Mada"/>
                <a:sym typeface="Mada"/>
              </a:rPr>
              <a:t>→</a:t>
            </a:r>
            <a:r>
              <a:rPr lang="en-GB" sz="900">
                <a:solidFill>
                  <a:srgbClr val="999999"/>
                </a:solidFill>
                <a:highlight>
                  <a:schemeClr val="lt1"/>
                </a:highlight>
                <a:latin typeface="Mada"/>
                <a:ea typeface="Mada"/>
                <a:cs typeface="Mada"/>
                <a:sym typeface="Mada"/>
              </a:rPr>
              <a:t> enhances cholesterol synthesis and bile acids which get can potentially get converted to carcinogens</a:t>
            </a:r>
            <a:endParaRPr sz="900">
              <a:solidFill>
                <a:srgbClr val="999999"/>
              </a:solidFill>
              <a:highlight>
                <a:schemeClr val="lt1"/>
              </a:highlight>
              <a:latin typeface="Mada"/>
              <a:ea typeface="Mada"/>
              <a:cs typeface="Mada"/>
              <a:sym typeface="Mada"/>
            </a:endParaRPr>
          </a:p>
          <a:p>
            <a:pPr indent="-152400" lvl="0" marL="360000" rtl="0" algn="l">
              <a:lnSpc>
                <a:spcPct val="115000"/>
              </a:lnSpc>
              <a:spcBef>
                <a:spcPts val="0"/>
              </a:spcBef>
              <a:spcAft>
                <a:spcPts val="0"/>
              </a:spcAft>
              <a:buClr>
                <a:srgbClr val="1C4588"/>
              </a:buClr>
              <a:buSzPts val="900"/>
              <a:buFont typeface="Mada"/>
              <a:buChar char="○"/>
            </a:pPr>
            <a:r>
              <a:rPr lang="en-GB" sz="900">
                <a:solidFill>
                  <a:srgbClr val="1C4588"/>
                </a:solidFill>
                <a:highlight>
                  <a:schemeClr val="lt1"/>
                </a:highlight>
                <a:latin typeface="Mada"/>
                <a:ea typeface="Mada"/>
                <a:cs typeface="Mada"/>
                <a:sym typeface="Mada"/>
              </a:rPr>
              <a:t>Red meat and high energy diets</a:t>
            </a:r>
            <a:endParaRPr sz="900">
              <a:solidFill>
                <a:srgbClr val="1C4588"/>
              </a:solidFill>
              <a:highlight>
                <a:schemeClr val="lt1"/>
              </a:highlight>
              <a:latin typeface="Mada"/>
              <a:ea typeface="Mada"/>
              <a:cs typeface="Mada"/>
              <a:sym typeface="Mada"/>
            </a:endParaRPr>
          </a:p>
          <a:p>
            <a:pPr indent="-152400" lvl="0" marL="360000" rtl="0" algn="l">
              <a:lnSpc>
                <a:spcPct val="115000"/>
              </a:lnSpc>
              <a:spcBef>
                <a:spcPts val="0"/>
              </a:spcBef>
              <a:spcAft>
                <a:spcPts val="0"/>
              </a:spcAft>
              <a:buClr>
                <a:srgbClr val="1C4588"/>
              </a:buClr>
              <a:buSzPts val="900"/>
              <a:buFont typeface="Mada"/>
              <a:buChar char="○"/>
            </a:pPr>
            <a:r>
              <a:rPr lang="en-GB" sz="900">
                <a:solidFill>
                  <a:srgbClr val="1C4588"/>
                </a:solidFill>
                <a:highlight>
                  <a:schemeClr val="lt1"/>
                </a:highlight>
                <a:latin typeface="Mada"/>
                <a:ea typeface="Mada"/>
                <a:cs typeface="Mada"/>
                <a:sym typeface="Mada"/>
              </a:rPr>
              <a:t>Low calcium and vitamin D</a:t>
            </a:r>
            <a:endParaRPr sz="900">
              <a:solidFill>
                <a:srgbClr val="1C4588"/>
              </a:solidFill>
              <a:highlight>
                <a:schemeClr val="lt1"/>
              </a:highlight>
              <a:latin typeface="Mada"/>
              <a:ea typeface="Mada"/>
              <a:cs typeface="Mada"/>
              <a:sym typeface="Mada"/>
            </a:endParaRPr>
          </a:p>
          <a:p>
            <a:pPr indent="-152400" lvl="0" marL="360000" rtl="0" algn="l">
              <a:lnSpc>
                <a:spcPct val="115000"/>
              </a:lnSpc>
              <a:spcBef>
                <a:spcPts val="0"/>
              </a:spcBef>
              <a:spcAft>
                <a:spcPts val="0"/>
              </a:spcAft>
              <a:buClr>
                <a:srgbClr val="1C4588"/>
              </a:buClr>
              <a:buSzPts val="900"/>
              <a:buFont typeface="Mada"/>
              <a:buChar char="○"/>
            </a:pPr>
            <a:r>
              <a:rPr lang="en-GB" sz="900">
                <a:solidFill>
                  <a:srgbClr val="1C4588"/>
                </a:solidFill>
                <a:highlight>
                  <a:schemeClr val="lt1"/>
                </a:highlight>
                <a:latin typeface="Mada"/>
                <a:ea typeface="Mada"/>
                <a:cs typeface="Mada"/>
                <a:sym typeface="Mada"/>
              </a:rPr>
              <a:t>Alcohol and smoking (mainly in  men)</a:t>
            </a:r>
            <a:endParaRPr sz="900">
              <a:solidFill>
                <a:srgbClr val="1F1A33"/>
              </a:solidFill>
              <a:latin typeface="Mada"/>
              <a:ea typeface="Mada"/>
              <a:cs typeface="Mada"/>
              <a:sym typeface="Mada"/>
            </a:endParaRPr>
          </a:p>
          <a:p>
            <a:pPr indent="0" lvl="0" marL="0" rtl="0" algn="l">
              <a:lnSpc>
                <a:spcPct val="115000"/>
              </a:lnSpc>
              <a:spcBef>
                <a:spcPts val="0"/>
              </a:spcBef>
              <a:spcAft>
                <a:spcPts val="0"/>
              </a:spcAft>
              <a:buNone/>
            </a:pPr>
            <a:r>
              <a:t/>
            </a:r>
            <a:endParaRPr sz="900">
              <a:solidFill>
                <a:srgbClr val="1C4588"/>
              </a:solidFill>
              <a:highlight>
                <a:srgbClr val="FFFFFF"/>
              </a:highlight>
            </a:endParaRPr>
          </a:p>
        </p:txBody>
      </p:sp>
      <p:sp>
        <p:nvSpPr>
          <p:cNvPr id="3552" name="Google Shape;3552;p43"/>
          <p:cNvSpPr/>
          <p:nvPr/>
        </p:nvSpPr>
        <p:spPr>
          <a:xfrm>
            <a:off x="1872002" y="4204261"/>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43"/>
          <p:cNvSpPr txBox="1"/>
          <p:nvPr/>
        </p:nvSpPr>
        <p:spPr>
          <a:xfrm flipH="1">
            <a:off x="1929045" y="4160101"/>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83C5BE"/>
                </a:solidFill>
                <a:latin typeface="Pathway Gothic One"/>
                <a:ea typeface="Pathway Gothic One"/>
                <a:cs typeface="Pathway Gothic One"/>
                <a:sym typeface="Pathway Gothic One"/>
              </a:rPr>
              <a:t>02</a:t>
            </a:r>
            <a:endParaRPr b="1" sz="2400">
              <a:solidFill>
                <a:srgbClr val="83C5BE"/>
              </a:solidFill>
              <a:latin typeface="Pathway Gothic One"/>
              <a:ea typeface="Pathway Gothic One"/>
              <a:cs typeface="Pathway Gothic One"/>
              <a:sym typeface="Pathway Gothic One"/>
            </a:endParaRPr>
          </a:p>
        </p:txBody>
      </p:sp>
      <p:sp>
        <p:nvSpPr>
          <p:cNvPr id="3554" name="Google Shape;3554;p43"/>
          <p:cNvSpPr/>
          <p:nvPr/>
        </p:nvSpPr>
        <p:spPr>
          <a:xfrm flipH="1" rot="10800000">
            <a:off x="1872002" y="4769984"/>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43"/>
          <p:cNvSpPr txBox="1"/>
          <p:nvPr/>
        </p:nvSpPr>
        <p:spPr>
          <a:xfrm rot="-2067">
            <a:off x="1929150" y="4746508"/>
            <a:ext cx="498900" cy="3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83C5BE"/>
                </a:solidFill>
                <a:latin typeface="Pathway Gothic One"/>
                <a:ea typeface="Pathway Gothic One"/>
                <a:cs typeface="Pathway Gothic One"/>
                <a:sym typeface="Pathway Gothic One"/>
              </a:rPr>
              <a:t>03</a:t>
            </a:r>
            <a:endParaRPr b="1" sz="2400">
              <a:solidFill>
                <a:srgbClr val="83C5BE"/>
              </a:solidFill>
              <a:latin typeface="Pathway Gothic One"/>
              <a:ea typeface="Pathway Gothic One"/>
              <a:cs typeface="Pathway Gothic One"/>
              <a:sym typeface="Pathway Gothic One"/>
            </a:endParaRPr>
          </a:p>
        </p:txBody>
      </p:sp>
      <p:sp>
        <p:nvSpPr>
          <p:cNvPr id="3588" name="Google Shape;3588;p43"/>
          <p:cNvSpPr txBox="1"/>
          <p:nvPr/>
        </p:nvSpPr>
        <p:spPr>
          <a:xfrm>
            <a:off x="2549075" y="4723750"/>
            <a:ext cx="4883400" cy="389100"/>
          </a:xfrm>
          <a:prstGeom prst="rect">
            <a:avLst/>
          </a:prstGeom>
          <a:noFill/>
          <a:ln>
            <a:noFill/>
          </a:ln>
        </p:spPr>
        <p:txBody>
          <a:bodyPr anchorCtr="0" anchor="t" bIns="91425" lIns="91425" spcFirstLastPara="1" rIns="91425" wrap="square" tIns="91425">
            <a:noAutofit/>
          </a:bodyPr>
          <a:lstStyle/>
          <a:p>
            <a:pPr indent="-254000" lvl="0" marL="266700" rtl="0" algn="l">
              <a:lnSpc>
                <a:spcPct val="115000"/>
              </a:lnSpc>
              <a:spcBef>
                <a:spcPts val="0"/>
              </a:spcBef>
              <a:spcAft>
                <a:spcPts val="0"/>
              </a:spcAft>
              <a:buClr>
                <a:srgbClr val="1C4588"/>
              </a:buClr>
              <a:buSzPts val="1000"/>
              <a:buFont typeface="Mada"/>
              <a:buChar char="●"/>
            </a:pPr>
            <a:r>
              <a:rPr lang="en-GB" sz="1000">
                <a:solidFill>
                  <a:srgbClr val="1C4588"/>
                </a:solidFill>
                <a:highlight>
                  <a:schemeClr val="lt1"/>
                </a:highlight>
                <a:latin typeface="Mada"/>
                <a:ea typeface="Mada"/>
                <a:cs typeface="Mada"/>
                <a:sym typeface="Mada"/>
              </a:rPr>
              <a:t>IBD</a:t>
            </a:r>
            <a:endParaRPr sz="1000">
              <a:solidFill>
                <a:srgbClr val="1F1A33"/>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rgbClr val="1C4588"/>
              </a:solidFill>
              <a:highlight>
                <a:srgbClr val="FFFFFF"/>
              </a:highlight>
            </a:endParaRPr>
          </a:p>
        </p:txBody>
      </p:sp>
      <p:cxnSp>
        <p:nvCxnSpPr>
          <p:cNvPr id="3589" name="Google Shape;3589;p43"/>
          <p:cNvCxnSpPr>
            <a:stCxn id="3590" idx="1"/>
          </p:cNvCxnSpPr>
          <p:nvPr/>
        </p:nvCxnSpPr>
        <p:spPr>
          <a:xfrm flipH="1">
            <a:off x="706502" y="8171161"/>
            <a:ext cx="1165500" cy="341400"/>
          </a:xfrm>
          <a:prstGeom prst="curvedConnector3">
            <a:avLst>
              <a:gd fmla="val 50000" name="adj1"/>
            </a:avLst>
          </a:prstGeom>
          <a:noFill/>
          <a:ln cap="flat" cmpd="sng" w="19050">
            <a:solidFill>
              <a:srgbClr val="9DE2DE"/>
            </a:solidFill>
            <a:prstDash val="dot"/>
            <a:round/>
            <a:headEnd len="med" w="med" type="none"/>
            <a:tailEnd len="med" w="med" type="none"/>
          </a:ln>
        </p:spPr>
      </p:cxnSp>
      <p:cxnSp>
        <p:nvCxnSpPr>
          <p:cNvPr id="3591" name="Google Shape;3591;p43"/>
          <p:cNvCxnSpPr>
            <a:stCxn id="3592" idx="1"/>
          </p:cNvCxnSpPr>
          <p:nvPr/>
        </p:nvCxnSpPr>
        <p:spPr>
          <a:xfrm rot="10800000">
            <a:off x="706502" y="8395484"/>
            <a:ext cx="1165500" cy="341400"/>
          </a:xfrm>
          <a:prstGeom prst="curvedConnector3">
            <a:avLst>
              <a:gd fmla="val 50000" name="adj1"/>
            </a:avLst>
          </a:prstGeom>
          <a:noFill/>
          <a:ln cap="flat" cmpd="sng" w="19050">
            <a:solidFill>
              <a:srgbClr val="9DE2DE"/>
            </a:solidFill>
            <a:prstDash val="dot"/>
            <a:round/>
            <a:headEnd len="med" w="med" type="none"/>
            <a:tailEnd len="med" w="med" type="none"/>
          </a:ln>
        </p:spPr>
      </p:cxnSp>
      <p:sp>
        <p:nvSpPr>
          <p:cNvPr id="3593" name="Google Shape;3593;p43"/>
          <p:cNvSpPr/>
          <p:nvPr/>
        </p:nvSpPr>
        <p:spPr>
          <a:xfrm flipH="1" rot="10800000">
            <a:off x="1872002" y="9113384"/>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94" name="Google Shape;3594;p43"/>
          <p:cNvCxnSpPr>
            <a:stCxn id="3593" idx="1"/>
          </p:cNvCxnSpPr>
          <p:nvPr/>
        </p:nvCxnSpPr>
        <p:spPr>
          <a:xfrm rot="10800000">
            <a:off x="706502" y="8928884"/>
            <a:ext cx="1165500" cy="341400"/>
          </a:xfrm>
          <a:prstGeom prst="curvedConnector3">
            <a:avLst>
              <a:gd fmla="val 50000" name="adj1"/>
            </a:avLst>
          </a:prstGeom>
          <a:noFill/>
          <a:ln cap="flat" cmpd="sng" w="19050">
            <a:solidFill>
              <a:srgbClr val="9DE2DE"/>
            </a:solidFill>
            <a:prstDash val="dot"/>
            <a:round/>
            <a:headEnd len="med" w="med" type="none"/>
            <a:tailEnd len="med" w="med" type="none"/>
          </a:ln>
        </p:spPr>
      </p:cxnSp>
      <p:sp>
        <p:nvSpPr>
          <p:cNvPr id="3595" name="Google Shape;3595;p43"/>
          <p:cNvSpPr txBox="1"/>
          <p:nvPr/>
        </p:nvSpPr>
        <p:spPr>
          <a:xfrm rot="-2067">
            <a:off x="1929150" y="9089940"/>
            <a:ext cx="498900" cy="3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83C5BE"/>
                </a:solidFill>
                <a:latin typeface="Pathway Gothic One"/>
                <a:ea typeface="Pathway Gothic One"/>
                <a:cs typeface="Pathway Gothic One"/>
                <a:sym typeface="Pathway Gothic One"/>
              </a:rPr>
              <a:t>04</a:t>
            </a:r>
            <a:endParaRPr b="1" sz="2400">
              <a:solidFill>
                <a:srgbClr val="83C5BE"/>
              </a:solidFill>
              <a:latin typeface="Pathway Gothic One"/>
              <a:ea typeface="Pathway Gothic One"/>
              <a:cs typeface="Pathway Gothic One"/>
              <a:sym typeface="Pathway Gothic One"/>
            </a:endParaRPr>
          </a:p>
        </p:txBody>
      </p:sp>
      <p:sp>
        <p:nvSpPr>
          <p:cNvPr id="3596" name="Google Shape;3596;p43"/>
          <p:cNvSpPr/>
          <p:nvPr/>
        </p:nvSpPr>
        <p:spPr>
          <a:xfrm>
            <a:off x="1872002" y="7480861"/>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97" name="Google Shape;3597;p43"/>
          <p:cNvCxnSpPr>
            <a:stCxn id="3596" idx="1"/>
          </p:cNvCxnSpPr>
          <p:nvPr/>
        </p:nvCxnSpPr>
        <p:spPr>
          <a:xfrm flipH="1">
            <a:off x="706502" y="7637761"/>
            <a:ext cx="1165500" cy="341400"/>
          </a:xfrm>
          <a:prstGeom prst="curvedConnector3">
            <a:avLst>
              <a:gd fmla="val 50000" name="adj1"/>
            </a:avLst>
          </a:prstGeom>
          <a:noFill/>
          <a:ln cap="flat" cmpd="sng" w="19050">
            <a:solidFill>
              <a:srgbClr val="9DE2DE"/>
            </a:solidFill>
            <a:prstDash val="dot"/>
            <a:round/>
            <a:headEnd len="med" w="med" type="none"/>
            <a:tailEnd len="med" w="med" type="none"/>
          </a:ln>
        </p:spPr>
      </p:cxnSp>
      <p:sp>
        <p:nvSpPr>
          <p:cNvPr id="3598" name="Google Shape;3598;p43"/>
          <p:cNvSpPr txBox="1"/>
          <p:nvPr/>
        </p:nvSpPr>
        <p:spPr>
          <a:xfrm flipH="1">
            <a:off x="1929045" y="7436701"/>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83C5BE"/>
                </a:solidFill>
                <a:latin typeface="Pathway Gothic One"/>
                <a:ea typeface="Pathway Gothic One"/>
                <a:cs typeface="Pathway Gothic One"/>
                <a:sym typeface="Pathway Gothic One"/>
              </a:rPr>
              <a:t>01</a:t>
            </a:r>
            <a:endParaRPr b="1" sz="2400">
              <a:solidFill>
                <a:srgbClr val="83C5BE"/>
              </a:solidFill>
              <a:latin typeface="Pathway Gothic One"/>
              <a:ea typeface="Pathway Gothic One"/>
              <a:cs typeface="Pathway Gothic One"/>
              <a:sym typeface="Pathway Gothic One"/>
            </a:endParaRPr>
          </a:p>
        </p:txBody>
      </p:sp>
      <p:sp>
        <p:nvSpPr>
          <p:cNvPr id="3599" name="Google Shape;3599;p43"/>
          <p:cNvSpPr/>
          <p:nvPr/>
        </p:nvSpPr>
        <p:spPr>
          <a:xfrm>
            <a:off x="211304" y="7868488"/>
            <a:ext cx="1182600" cy="1162800"/>
          </a:xfrm>
          <a:prstGeom prst="ellipse">
            <a:avLst/>
          </a:prstGeom>
          <a:solidFill>
            <a:srgbClr val="FFFFFF"/>
          </a:solid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00" name="Google Shape;3600;p43"/>
          <p:cNvPicPr preferRelativeResize="0"/>
          <p:nvPr/>
        </p:nvPicPr>
        <p:blipFill rotWithShape="1">
          <a:blip r:embed="rId4">
            <a:alphaModFix/>
          </a:blip>
          <a:srcRect b="0" l="0" r="0" t="0"/>
          <a:stretch/>
        </p:blipFill>
        <p:spPr>
          <a:xfrm>
            <a:off x="357700" y="8044675"/>
            <a:ext cx="889800" cy="889800"/>
          </a:xfrm>
          <a:prstGeom prst="rect">
            <a:avLst/>
          </a:prstGeom>
          <a:noFill/>
          <a:ln>
            <a:noFill/>
          </a:ln>
        </p:spPr>
      </p:pic>
      <p:sp>
        <p:nvSpPr>
          <p:cNvPr id="3590" name="Google Shape;3590;p43"/>
          <p:cNvSpPr/>
          <p:nvPr/>
        </p:nvSpPr>
        <p:spPr>
          <a:xfrm>
            <a:off x="1872002" y="8014261"/>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43"/>
          <p:cNvSpPr txBox="1"/>
          <p:nvPr/>
        </p:nvSpPr>
        <p:spPr>
          <a:xfrm flipH="1">
            <a:off x="1929045" y="7970101"/>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83C5BE"/>
                </a:solidFill>
                <a:latin typeface="Pathway Gothic One"/>
                <a:ea typeface="Pathway Gothic One"/>
                <a:cs typeface="Pathway Gothic One"/>
                <a:sym typeface="Pathway Gothic One"/>
              </a:rPr>
              <a:t>02</a:t>
            </a:r>
            <a:endParaRPr b="1" sz="2400">
              <a:solidFill>
                <a:srgbClr val="83C5BE"/>
              </a:solidFill>
              <a:latin typeface="Pathway Gothic One"/>
              <a:ea typeface="Pathway Gothic One"/>
              <a:cs typeface="Pathway Gothic One"/>
              <a:sym typeface="Pathway Gothic One"/>
            </a:endParaRPr>
          </a:p>
        </p:txBody>
      </p:sp>
      <p:sp>
        <p:nvSpPr>
          <p:cNvPr id="3592" name="Google Shape;3592;p43"/>
          <p:cNvSpPr/>
          <p:nvPr/>
        </p:nvSpPr>
        <p:spPr>
          <a:xfrm flipH="1" rot="10800000">
            <a:off x="1872002" y="8579984"/>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43"/>
          <p:cNvSpPr txBox="1"/>
          <p:nvPr/>
        </p:nvSpPr>
        <p:spPr>
          <a:xfrm rot="-2067">
            <a:off x="1929150" y="8556508"/>
            <a:ext cx="498900" cy="3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83C5BE"/>
                </a:solidFill>
                <a:latin typeface="Pathway Gothic One"/>
                <a:ea typeface="Pathway Gothic One"/>
                <a:cs typeface="Pathway Gothic One"/>
                <a:sym typeface="Pathway Gothic One"/>
              </a:rPr>
              <a:t>03</a:t>
            </a:r>
            <a:endParaRPr b="1" sz="2400">
              <a:solidFill>
                <a:srgbClr val="83C5BE"/>
              </a:solidFill>
              <a:latin typeface="Pathway Gothic One"/>
              <a:ea typeface="Pathway Gothic One"/>
              <a:cs typeface="Pathway Gothic One"/>
              <a:sym typeface="Pathway Gothic One"/>
            </a:endParaRPr>
          </a:p>
        </p:txBody>
      </p:sp>
      <p:sp>
        <p:nvSpPr>
          <p:cNvPr id="3603" name="Google Shape;3603;p43"/>
          <p:cNvSpPr txBox="1"/>
          <p:nvPr/>
        </p:nvSpPr>
        <p:spPr>
          <a:xfrm>
            <a:off x="2256400" y="7458050"/>
            <a:ext cx="7160100" cy="338700"/>
          </a:xfrm>
          <a:prstGeom prst="rect">
            <a:avLst/>
          </a:prstGeom>
          <a:noFill/>
          <a:ln>
            <a:noFill/>
          </a:ln>
        </p:spPr>
        <p:txBody>
          <a:bodyPr anchorCtr="0" anchor="t" bIns="91425" lIns="91425" spcFirstLastPara="1" rIns="91425" wrap="square" tIns="91425">
            <a:spAutoFit/>
          </a:bodyPr>
          <a:lstStyle/>
          <a:p>
            <a:pPr indent="-292100" lvl="0" marL="5969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Aspirin </a:t>
            </a:r>
            <a:endParaRPr sz="1000">
              <a:solidFill>
                <a:srgbClr val="1C4588"/>
              </a:solidFill>
              <a:highlight>
                <a:srgbClr val="FFFFFF"/>
              </a:highlight>
              <a:latin typeface="Mada"/>
              <a:ea typeface="Mada"/>
              <a:cs typeface="Mada"/>
              <a:sym typeface="Mada"/>
            </a:endParaRPr>
          </a:p>
        </p:txBody>
      </p:sp>
      <p:sp>
        <p:nvSpPr>
          <p:cNvPr id="3604" name="Google Shape;3604;p43"/>
          <p:cNvSpPr txBox="1"/>
          <p:nvPr/>
        </p:nvSpPr>
        <p:spPr>
          <a:xfrm>
            <a:off x="2256400" y="7991450"/>
            <a:ext cx="7160100" cy="515700"/>
          </a:xfrm>
          <a:prstGeom prst="rect">
            <a:avLst/>
          </a:prstGeom>
          <a:noFill/>
          <a:ln>
            <a:noFill/>
          </a:ln>
        </p:spPr>
        <p:txBody>
          <a:bodyPr anchorCtr="0" anchor="t" bIns="91425" lIns="91425" spcFirstLastPara="1" rIns="91425" wrap="square" tIns="91425">
            <a:spAutoFit/>
          </a:bodyPr>
          <a:lstStyle/>
          <a:p>
            <a:pPr indent="-292100" lvl="0" marL="5969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Vitamin D and calcium supplements </a:t>
            </a:r>
            <a:endParaRPr sz="1000">
              <a:solidFill>
                <a:srgbClr val="1C4588"/>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t/>
            </a:r>
            <a:endParaRPr sz="1000">
              <a:solidFill>
                <a:srgbClr val="1C4588"/>
              </a:solidFill>
              <a:highlight>
                <a:srgbClr val="FFFFFF"/>
              </a:highlight>
              <a:latin typeface="Mada"/>
              <a:ea typeface="Mada"/>
              <a:cs typeface="Mada"/>
              <a:sym typeface="Mada"/>
            </a:endParaRPr>
          </a:p>
        </p:txBody>
      </p:sp>
      <p:sp>
        <p:nvSpPr>
          <p:cNvPr id="3605" name="Google Shape;3605;p43"/>
          <p:cNvSpPr txBox="1"/>
          <p:nvPr/>
        </p:nvSpPr>
        <p:spPr>
          <a:xfrm>
            <a:off x="2256400" y="8524850"/>
            <a:ext cx="7160100" cy="338700"/>
          </a:xfrm>
          <a:prstGeom prst="rect">
            <a:avLst/>
          </a:prstGeom>
          <a:noFill/>
          <a:ln>
            <a:noFill/>
          </a:ln>
        </p:spPr>
        <p:txBody>
          <a:bodyPr anchorCtr="0" anchor="t" bIns="91425" lIns="91425" spcFirstLastPara="1" rIns="91425" wrap="square" tIns="91425">
            <a:spAutoFit/>
          </a:bodyPr>
          <a:lstStyle/>
          <a:p>
            <a:pPr indent="-292100" lvl="0" marL="5969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Hormone replacement therapy </a:t>
            </a:r>
            <a:endParaRPr sz="1000">
              <a:solidFill>
                <a:srgbClr val="1C4588"/>
              </a:solidFill>
              <a:highlight>
                <a:srgbClr val="FFFFFF"/>
              </a:highlight>
              <a:latin typeface="Mada"/>
              <a:ea typeface="Mada"/>
              <a:cs typeface="Mada"/>
              <a:sym typeface="Mada"/>
            </a:endParaRPr>
          </a:p>
        </p:txBody>
      </p:sp>
      <p:sp>
        <p:nvSpPr>
          <p:cNvPr id="3606" name="Google Shape;3606;p43"/>
          <p:cNvSpPr txBox="1"/>
          <p:nvPr/>
        </p:nvSpPr>
        <p:spPr>
          <a:xfrm>
            <a:off x="2256400" y="9058250"/>
            <a:ext cx="5110800" cy="515700"/>
          </a:xfrm>
          <a:prstGeom prst="rect">
            <a:avLst/>
          </a:prstGeom>
          <a:noFill/>
          <a:ln>
            <a:noFill/>
          </a:ln>
        </p:spPr>
        <p:txBody>
          <a:bodyPr anchorCtr="0" anchor="t" bIns="91425" lIns="91425" spcFirstLastPara="1" rIns="91425" wrap="square" tIns="91425">
            <a:spAutoFit/>
          </a:bodyPr>
          <a:lstStyle/>
          <a:p>
            <a:pPr indent="-292100" lvl="0" marL="5969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Diet: High fiber diet including brassica vegetables, such as broccoli, contain antioxidants and potential antineoplastic compounds.</a:t>
            </a:r>
            <a:endParaRPr sz="1000">
              <a:solidFill>
                <a:srgbClr val="1C4588"/>
              </a:solidFill>
              <a:highlight>
                <a:srgbClr val="FFFFFF"/>
              </a:highlight>
              <a:latin typeface="Mada"/>
              <a:ea typeface="Mada"/>
              <a:cs typeface="Mada"/>
              <a:sym typeface="Mad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0" name="Shape 3610"/>
        <p:cNvGrpSpPr/>
        <p:nvPr/>
      </p:nvGrpSpPr>
      <p:grpSpPr>
        <a:xfrm>
          <a:off x="0" y="0"/>
          <a:ext cx="0" cy="0"/>
          <a:chOff x="0" y="0"/>
          <a:chExt cx="0" cy="0"/>
        </a:xfrm>
      </p:grpSpPr>
      <p:sp>
        <p:nvSpPr>
          <p:cNvPr id="3611" name="Google Shape;3611;p4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44"/>
          <p:cNvSpPr/>
          <p:nvPr/>
        </p:nvSpPr>
        <p:spPr>
          <a:xfrm>
            <a:off x="74475" y="9757200"/>
            <a:ext cx="7440600" cy="8589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CT angiography is excellent but polyps under 3 cm can’t be seen with it </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grpSp>
        <p:nvGrpSpPr>
          <p:cNvPr id="3613" name="Google Shape;3613;p44"/>
          <p:cNvGrpSpPr/>
          <p:nvPr/>
        </p:nvGrpSpPr>
        <p:grpSpPr>
          <a:xfrm>
            <a:off x="220456" y="7150777"/>
            <a:ext cx="467181" cy="476434"/>
            <a:chOff x="2410712" y="2415450"/>
            <a:chExt cx="312600" cy="312600"/>
          </a:xfrm>
        </p:grpSpPr>
        <p:sp>
          <p:nvSpPr>
            <p:cNvPr id="3614" name="Google Shape;3614;p4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4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16" name="Google Shape;3616;p44"/>
          <p:cNvSpPr txBox="1"/>
          <p:nvPr/>
        </p:nvSpPr>
        <p:spPr>
          <a:xfrm>
            <a:off x="677746" y="7177413"/>
            <a:ext cx="60369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CEA320"/>
                </a:solidFill>
                <a:highlight>
                  <a:srgbClr val="EDF9F9"/>
                </a:highlight>
                <a:latin typeface="Lora"/>
                <a:ea typeface="Lora"/>
                <a:cs typeface="Lora"/>
                <a:sym typeface="Lora"/>
              </a:rPr>
              <a:t>Screening</a:t>
            </a:r>
            <a:endParaRPr b="1" sz="1800">
              <a:solidFill>
                <a:srgbClr val="CEA320"/>
              </a:solidFill>
              <a:highlight>
                <a:srgbClr val="EDF9F9"/>
              </a:highlight>
              <a:latin typeface="Lora"/>
              <a:ea typeface="Lora"/>
              <a:cs typeface="Lora"/>
              <a:sym typeface="Lora"/>
            </a:endParaRPr>
          </a:p>
        </p:txBody>
      </p:sp>
      <p:sp>
        <p:nvSpPr>
          <p:cNvPr id="3617" name="Google Shape;3617;p44"/>
          <p:cNvSpPr txBox="1"/>
          <p:nvPr/>
        </p:nvSpPr>
        <p:spPr>
          <a:xfrm>
            <a:off x="226875" y="7670950"/>
            <a:ext cx="7440600" cy="12534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1C4588"/>
              </a:buClr>
              <a:buSzPts val="1000"/>
              <a:buFont typeface="Mada"/>
              <a:buChar char="●"/>
            </a:pPr>
            <a:r>
              <a:rPr lang="en-GB" sz="1000">
                <a:solidFill>
                  <a:srgbClr val="FF0000"/>
                </a:solidFill>
                <a:highlight>
                  <a:srgbClr val="FFFFFF"/>
                </a:highlight>
                <a:latin typeface="Mada"/>
                <a:ea typeface="Mada"/>
                <a:cs typeface="Mada"/>
                <a:sym typeface="Mada"/>
              </a:rPr>
              <a:t>45 and above for males and 50 and above for females in Saudi Arabia</a:t>
            </a:r>
            <a:r>
              <a:rPr lang="en-GB" sz="1000">
                <a:solidFill>
                  <a:srgbClr val="1C4588"/>
                </a:solidFill>
                <a:highlight>
                  <a:srgbClr val="FFFFFF"/>
                </a:highlight>
                <a:latin typeface="Mada"/>
                <a:ea typeface="Mada"/>
                <a:cs typeface="Mada"/>
                <a:sym typeface="Mada"/>
              </a:rPr>
              <a:t> and then every 10 years by colonoscopy</a:t>
            </a:r>
            <a:r>
              <a:rPr baseline="30000" lang="en-GB" sz="1000">
                <a:solidFill>
                  <a:srgbClr val="1C4588"/>
                </a:solidFill>
                <a:highlight>
                  <a:srgbClr val="FFFFFF"/>
                </a:highlight>
                <a:latin typeface="Mada"/>
                <a:ea typeface="Mada"/>
                <a:cs typeface="Mada"/>
                <a:sym typeface="Mada"/>
              </a:rPr>
              <a:t>1</a:t>
            </a:r>
            <a:r>
              <a:rPr lang="en-GB" sz="1000">
                <a:solidFill>
                  <a:srgbClr val="1C4588"/>
                </a:solidFill>
                <a:highlight>
                  <a:srgbClr val="FFFFFF"/>
                </a:highlight>
                <a:latin typeface="Mada"/>
                <a:ea typeface="Mada"/>
                <a:cs typeface="Mada"/>
                <a:sym typeface="Mada"/>
              </a:rPr>
              <a:t>. </a:t>
            </a:r>
            <a:r>
              <a:rPr lang="en-GB" sz="1000">
                <a:solidFill>
                  <a:srgbClr val="6AA84F"/>
                </a:solidFill>
                <a:highlight>
                  <a:srgbClr val="FFFFFF"/>
                </a:highlight>
                <a:latin typeface="Mada"/>
                <a:ea typeface="Mada"/>
                <a:cs typeface="Mada"/>
                <a:sym typeface="Mada"/>
              </a:rPr>
              <a:t>High risk? screen every 2-3 year.</a:t>
            </a:r>
            <a:endParaRPr sz="1000">
              <a:solidFill>
                <a:srgbClr val="6AA84F"/>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Previous CRC: Colonoscopy at 1 year after resection, then at 3 years then every 5 years. </a:t>
            </a:r>
            <a:endParaRPr sz="1000">
              <a:solidFill>
                <a:srgbClr val="1C4588"/>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Previous history of adenomatous polyp: Colonoscopy every 3-5 years. </a:t>
            </a:r>
            <a:endParaRPr sz="1000">
              <a:solidFill>
                <a:srgbClr val="1C4588"/>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b="1" lang="en-GB" sz="1000">
                <a:solidFill>
                  <a:srgbClr val="1C4588"/>
                </a:solidFill>
                <a:highlight>
                  <a:srgbClr val="FFFFFF"/>
                </a:highlight>
                <a:latin typeface="Mada"/>
                <a:ea typeface="Mada"/>
                <a:cs typeface="Mada"/>
                <a:sym typeface="Mada"/>
              </a:rPr>
              <a:t>Positive Family History (single member): </a:t>
            </a:r>
            <a:r>
              <a:rPr lang="en-GB" sz="1000">
                <a:solidFill>
                  <a:srgbClr val="1C4588"/>
                </a:solidFill>
                <a:highlight>
                  <a:srgbClr val="FFFFFF"/>
                </a:highlight>
                <a:latin typeface="Mada"/>
                <a:ea typeface="Mada"/>
                <a:cs typeface="Mada"/>
                <a:sym typeface="Mada"/>
              </a:rPr>
              <a:t>Start at 40 or 10 years earlier than index case, whichever is earliest, every 5-10 years (5 if family history of cancer or advanced adenoma &lt;60) by colonoscopy.</a:t>
            </a:r>
            <a:endParaRPr sz="1000">
              <a:solidFill>
                <a:srgbClr val="1C4588"/>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3 family members, 2 generations, 1 premature (age &lt;50) as in hereditary nonpolyposis colon cancer syndrome (HNPCC): Screening at age 25 with colonoscopy every 1–2 years.</a:t>
            </a:r>
            <a:endParaRPr sz="1000">
              <a:solidFill>
                <a:srgbClr val="1C4588"/>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Familial adenomatous polyposis (FAP): beginning at age 12, sigmoidoscopy every year.</a:t>
            </a:r>
            <a:endParaRPr sz="1000">
              <a:solidFill>
                <a:srgbClr val="1C4588"/>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BF9000"/>
              </a:buClr>
              <a:buSzPts val="1000"/>
              <a:buFont typeface="Mada"/>
              <a:buChar char="●"/>
            </a:pPr>
            <a:r>
              <a:rPr lang="en-GB" sz="1000">
                <a:solidFill>
                  <a:srgbClr val="BF9000"/>
                </a:solidFill>
                <a:highlight>
                  <a:srgbClr val="FFFFFF"/>
                </a:highlight>
                <a:latin typeface="Mada"/>
                <a:ea typeface="Mada"/>
                <a:cs typeface="Mada"/>
                <a:sym typeface="Mada"/>
              </a:rPr>
              <a:t>Inflammatory bowel disease → Eight years after diagnosis with follow-up every 1-3 years.</a:t>
            </a:r>
            <a:endParaRPr sz="1000">
              <a:solidFill>
                <a:srgbClr val="BF9000"/>
              </a:solidFill>
              <a:highlight>
                <a:srgbClr val="FFFFFF"/>
              </a:highlight>
              <a:latin typeface="Mada"/>
              <a:ea typeface="Mada"/>
              <a:cs typeface="Mada"/>
              <a:sym typeface="Mada"/>
            </a:endParaRPr>
          </a:p>
        </p:txBody>
      </p:sp>
      <p:grpSp>
        <p:nvGrpSpPr>
          <p:cNvPr id="3618" name="Google Shape;3618;p44"/>
          <p:cNvGrpSpPr/>
          <p:nvPr/>
        </p:nvGrpSpPr>
        <p:grpSpPr>
          <a:xfrm>
            <a:off x="268231" y="2071990"/>
            <a:ext cx="467181" cy="476434"/>
            <a:chOff x="2410712" y="2415450"/>
            <a:chExt cx="312600" cy="312600"/>
          </a:xfrm>
        </p:grpSpPr>
        <p:sp>
          <p:nvSpPr>
            <p:cNvPr id="3619" name="Google Shape;3619;p4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4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21" name="Google Shape;3621;p44"/>
          <p:cNvSpPr txBox="1"/>
          <p:nvPr/>
        </p:nvSpPr>
        <p:spPr>
          <a:xfrm>
            <a:off x="725530" y="2098625"/>
            <a:ext cx="3428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Clinical Features</a:t>
            </a:r>
            <a:endParaRPr b="1" sz="1800">
              <a:solidFill>
                <a:srgbClr val="006D77"/>
              </a:solidFill>
              <a:highlight>
                <a:srgbClr val="EDF9F9"/>
              </a:highlight>
              <a:latin typeface="Lora"/>
              <a:ea typeface="Lora"/>
              <a:cs typeface="Lora"/>
              <a:sym typeface="Lora"/>
            </a:endParaRPr>
          </a:p>
        </p:txBody>
      </p:sp>
      <p:sp>
        <p:nvSpPr>
          <p:cNvPr id="3622" name="Google Shape;3622;p44"/>
          <p:cNvSpPr txBox="1"/>
          <p:nvPr/>
        </p:nvSpPr>
        <p:spPr>
          <a:xfrm>
            <a:off x="344400" y="2580575"/>
            <a:ext cx="6551100" cy="140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solidFill>
                  <a:srgbClr val="1C4588"/>
                </a:solidFill>
                <a:highlight>
                  <a:srgbClr val="FFFFFF"/>
                </a:highlight>
                <a:latin typeface="Mada"/>
                <a:ea typeface="Mada"/>
                <a:cs typeface="Mada"/>
                <a:sym typeface="Mada"/>
              </a:rPr>
              <a:t>There are no specific features to distinguish a malignancy from a benign disease. </a:t>
            </a:r>
            <a:endParaRPr sz="1000">
              <a:solidFill>
                <a:srgbClr val="1C4588"/>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CC can be divided anatomically into; right-sided (proximal) and left-sided, including the rectum (distal).</a:t>
            </a:r>
            <a:endParaRPr sz="1000">
              <a:solidFill>
                <a:srgbClr val="1C4588"/>
              </a:solidFill>
              <a:highlight>
                <a:srgbClr val="FFFFFF"/>
              </a:highlight>
              <a:latin typeface="Mada"/>
              <a:ea typeface="Mada"/>
              <a:cs typeface="Mada"/>
              <a:sym typeface="Mada"/>
            </a:endParaRPr>
          </a:p>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Both of which have unique clinical presentation and manifestation:</a:t>
            </a:r>
            <a:endParaRPr sz="1000">
              <a:solidFill>
                <a:srgbClr val="1C4588"/>
              </a:solidFill>
              <a:highlight>
                <a:srgbClr val="FFFFFF"/>
              </a:highlight>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Hepatomegaly may be present </a:t>
            </a:r>
            <a:endParaRPr sz="1000">
              <a:solidFill>
                <a:srgbClr val="1C4588"/>
              </a:solidFill>
              <a:highlight>
                <a:srgbClr val="FFFFFF"/>
              </a:highlight>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Perianal or sciatic pain is indicative of local invasion</a:t>
            </a:r>
            <a:endParaRPr sz="1000">
              <a:solidFill>
                <a:srgbClr val="1C4588"/>
              </a:solidFill>
              <a:highlight>
                <a:srgbClr val="FFFFFF"/>
              </a:highlight>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lang="en-GB" sz="1000">
                <a:solidFill>
                  <a:srgbClr val="1C4588"/>
                </a:solidFill>
                <a:highlight>
                  <a:srgbClr val="FFFFFF"/>
                </a:highlight>
                <a:latin typeface="Mada"/>
                <a:ea typeface="Mada"/>
                <a:cs typeface="Mada"/>
                <a:sym typeface="Mada"/>
              </a:rPr>
              <a:t>Both commonly metastasize to: liver, lung, peritoneum and to lesser degrees the spleen and ovaries.</a:t>
            </a:r>
            <a:endParaRPr sz="1000">
              <a:solidFill>
                <a:srgbClr val="1C4588"/>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t/>
            </a:r>
            <a:endParaRPr sz="1000">
              <a:solidFill>
                <a:srgbClr val="1C4588"/>
              </a:solidFill>
              <a:highlight>
                <a:srgbClr val="FFFFFF"/>
              </a:highlight>
              <a:latin typeface="Mada"/>
              <a:ea typeface="Mada"/>
              <a:cs typeface="Mada"/>
              <a:sym typeface="Mada"/>
            </a:endParaRPr>
          </a:p>
        </p:txBody>
      </p:sp>
      <p:grpSp>
        <p:nvGrpSpPr>
          <p:cNvPr id="3623" name="Google Shape;3623;p44"/>
          <p:cNvGrpSpPr/>
          <p:nvPr/>
        </p:nvGrpSpPr>
        <p:grpSpPr>
          <a:xfrm>
            <a:off x="268231" y="315490"/>
            <a:ext cx="467181" cy="476434"/>
            <a:chOff x="2410712" y="2415450"/>
            <a:chExt cx="312600" cy="312600"/>
          </a:xfrm>
        </p:grpSpPr>
        <p:sp>
          <p:nvSpPr>
            <p:cNvPr id="3624" name="Google Shape;3624;p4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4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26" name="Google Shape;3626;p44"/>
          <p:cNvSpPr txBox="1"/>
          <p:nvPr/>
        </p:nvSpPr>
        <p:spPr>
          <a:xfrm>
            <a:off x="725521" y="342125"/>
            <a:ext cx="60369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Major and Recognized Pathoetiologic Pathways </a:t>
            </a:r>
            <a:endParaRPr b="1" sz="1800">
              <a:solidFill>
                <a:srgbClr val="006D77"/>
              </a:solidFill>
              <a:highlight>
                <a:srgbClr val="EDF9F9"/>
              </a:highlight>
              <a:latin typeface="Lora"/>
              <a:ea typeface="Lora"/>
              <a:cs typeface="Lora"/>
              <a:sym typeface="Lora"/>
            </a:endParaRPr>
          </a:p>
        </p:txBody>
      </p:sp>
      <p:sp>
        <p:nvSpPr>
          <p:cNvPr id="3627" name="Google Shape;3627;p44"/>
          <p:cNvSpPr txBox="1"/>
          <p:nvPr/>
        </p:nvSpPr>
        <p:spPr>
          <a:xfrm>
            <a:off x="111375" y="838200"/>
            <a:ext cx="6962400" cy="1046700"/>
          </a:xfrm>
          <a:prstGeom prst="rect">
            <a:avLst/>
          </a:prstGeom>
          <a:noFill/>
          <a:ln>
            <a:noFill/>
          </a:ln>
        </p:spPr>
        <p:txBody>
          <a:bodyPr anchorCtr="0" anchor="t" bIns="91425" lIns="91425" spcFirstLastPara="1" rIns="91425" wrap="square" tIns="91425">
            <a:spAutoFit/>
          </a:bodyPr>
          <a:lstStyle/>
          <a:p>
            <a:pPr indent="-292100" lvl="0" marL="596900" rtl="0" algn="l">
              <a:lnSpc>
                <a:spcPct val="115000"/>
              </a:lnSpc>
              <a:spcBef>
                <a:spcPts val="0"/>
              </a:spcBef>
              <a:spcAft>
                <a:spcPts val="0"/>
              </a:spcAft>
              <a:buClr>
                <a:srgbClr val="999999"/>
              </a:buClr>
              <a:buSzPts val="1000"/>
              <a:buFont typeface="Mada"/>
              <a:buChar char="●"/>
            </a:pPr>
            <a:r>
              <a:rPr lang="en-GB" sz="1000">
                <a:solidFill>
                  <a:srgbClr val="999999"/>
                </a:solidFill>
                <a:highlight>
                  <a:srgbClr val="FFFFFF"/>
                </a:highlight>
                <a:latin typeface="Mada"/>
                <a:ea typeface="Mada"/>
                <a:cs typeface="Mada"/>
                <a:sym typeface="Mada"/>
              </a:rPr>
              <a:t>APC/Beta catenin pathway OR Adenoma to Carcinoma pathway (common): Normally APC binds to beta-catenin (proliferative marker) to suppress it from hyperproliferation. If APC is abnormal or absent: hyperproliferation→ dysplastic adenoma→KRAS mutation &amp; other mutations → P53 mutations and finally invasion of basement membrane.</a:t>
            </a:r>
            <a:endParaRPr sz="1000">
              <a:solidFill>
                <a:srgbClr val="999999"/>
              </a:solidFill>
              <a:highlight>
                <a:srgbClr val="FFFFFF"/>
              </a:highlight>
              <a:latin typeface="Mada"/>
              <a:ea typeface="Mada"/>
              <a:cs typeface="Mada"/>
              <a:sym typeface="Mada"/>
            </a:endParaRPr>
          </a:p>
          <a:p>
            <a:pPr indent="-292100" lvl="0" marL="596900" rtl="0" algn="l">
              <a:lnSpc>
                <a:spcPct val="115000"/>
              </a:lnSpc>
              <a:spcBef>
                <a:spcPts val="0"/>
              </a:spcBef>
              <a:spcAft>
                <a:spcPts val="0"/>
              </a:spcAft>
              <a:buClr>
                <a:srgbClr val="999999"/>
              </a:buClr>
              <a:buSzPts val="1000"/>
              <a:buFont typeface="Mada"/>
              <a:buChar char="●"/>
            </a:pPr>
            <a:r>
              <a:rPr lang="en-GB" sz="1000">
                <a:solidFill>
                  <a:srgbClr val="999999"/>
                </a:solidFill>
                <a:highlight>
                  <a:srgbClr val="FFFFFF"/>
                </a:highlight>
                <a:latin typeface="Mada"/>
                <a:ea typeface="Mada"/>
                <a:cs typeface="Mada"/>
                <a:sym typeface="Mada"/>
              </a:rPr>
              <a:t>DNA mismatch repair pathway (MSI-H tumors): gives rise to hereditary non-polyposis colon carcinoma.</a:t>
            </a:r>
            <a:endParaRPr sz="1000">
              <a:solidFill>
                <a:srgbClr val="999999"/>
              </a:solidFill>
              <a:highlight>
                <a:srgbClr val="FFFFFF"/>
              </a:highlight>
              <a:latin typeface="Mada"/>
              <a:ea typeface="Mada"/>
              <a:cs typeface="Mada"/>
              <a:sym typeface="Mada"/>
            </a:endParaRPr>
          </a:p>
        </p:txBody>
      </p:sp>
      <p:sp>
        <p:nvSpPr>
          <p:cNvPr id="3628" name="Google Shape;3628;p44"/>
          <p:cNvSpPr/>
          <p:nvPr/>
        </p:nvSpPr>
        <p:spPr>
          <a:xfrm>
            <a:off x="4653975" y="4721900"/>
            <a:ext cx="2719500" cy="2088600"/>
          </a:xfrm>
          <a:prstGeom prst="roundRect">
            <a:avLst>
              <a:gd fmla="val 22613" name="adj"/>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44"/>
          <p:cNvSpPr/>
          <p:nvPr/>
        </p:nvSpPr>
        <p:spPr>
          <a:xfrm>
            <a:off x="2806250" y="3983299"/>
            <a:ext cx="1847713" cy="2496798"/>
          </a:xfrm>
          <a:custGeom>
            <a:rect b="b" l="l" r="r" t="t"/>
            <a:pathLst>
              <a:path extrusionOk="0" h="164914" w="117371">
                <a:moveTo>
                  <a:pt x="58159" y="0"/>
                </a:moveTo>
                <a:cubicBezTo>
                  <a:pt x="49437" y="0"/>
                  <a:pt x="46079" y="8271"/>
                  <a:pt x="46605" y="16617"/>
                </a:cubicBezTo>
                <a:cubicBezTo>
                  <a:pt x="46079" y="16642"/>
                  <a:pt x="45528" y="16867"/>
                  <a:pt x="45302" y="17719"/>
                </a:cubicBezTo>
                <a:cubicBezTo>
                  <a:pt x="44851" y="19549"/>
                  <a:pt x="44851" y="22857"/>
                  <a:pt x="46330" y="24035"/>
                </a:cubicBezTo>
                <a:cubicBezTo>
                  <a:pt x="46711" y="24350"/>
                  <a:pt x="47158" y="24468"/>
                  <a:pt x="47591" y="24468"/>
                </a:cubicBezTo>
                <a:cubicBezTo>
                  <a:pt x="47813" y="24468"/>
                  <a:pt x="48031" y="24437"/>
                  <a:pt x="48234" y="24386"/>
                </a:cubicBezTo>
                <a:cubicBezTo>
                  <a:pt x="48986" y="26366"/>
                  <a:pt x="49964" y="28146"/>
                  <a:pt x="51142" y="29624"/>
                </a:cubicBezTo>
                <a:cubicBezTo>
                  <a:pt x="51267" y="31755"/>
                  <a:pt x="51292" y="35138"/>
                  <a:pt x="50440" y="36617"/>
                </a:cubicBezTo>
                <a:cubicBezTo>
                  <a:pt x="49162" y="38797"/>
                  <a:pt x="29437" y="43158"/>
                  <a:pt x="24876" y="49549"/>
                </a:cubicBezTo>
                <a:cubicBezTo>
                  <a:pt x="21868" y="53760"/>
                  <a:pt x="21918" y="81178"/>
                  <a:pt x="20816" y="85965"/>
                </a:cubicBezTo>
                <a:cubicBezTo>
                  <a:pt x="19713" y="90727"/>
                  <a:pt x="16605" y="95389"/>
                  <a:pt x="16054" y="104938"/>
                </a:cubicBezTo>
                <a:cubicBezTo>
                  <a:pt x="15502" y="114487"/>
                  <a:pt x="14124" y="123735"/>
                  <a:pt x="13397" y="125389"/>
                </a:cubicBezTo>
                <a:cubicBezTo>
                  <a:pt x="12645" y="127043"/>
                  <a:pt x="8435" y="127219"/>
                  <a:pt x="6605" y="129525"/>
                </a:cubicBezTo>
                <a:cubicBezTo>
                  <a:pt x="4775" y="131805"/>
                  <a:pt x="2670" y="134211"/>
                  <a:pt x="1016" y="135038"/>
                </a:cubicBezTo>
                <a:cubicBezTo>
                  <a:pt x="1" y="135531"/>
                  <a:pt x="468" y="137524"/>
                  <a:pt x="2319" y="137524"/>
                </a:cubicBezTo>
                <a:cubicBezTo>
                  <a:pt x="3484" y="137524"/>
                  <a:pt x="5196" y="136735"/>
                  <a:pt x="7432" y="134287"/>
                </a:cubicBezTo>
                <a:lnTo>
                  <a:pt x="7432" y="134287"/>
                </a:lnTo>
                <a:cubicBezTo>
                  <a:pt x="7432" y="134287"/>
                  <a:pt x="6605" y="142783"/>
                  <a:pt x="5126" y="146041"/>
                </a:cubicBezTo>
                <a:cubicBezTo>
                  <a:pt x="4091" y="148330"/>
                  <a:pt x="4538" y="149472"/>
                  <a:pt x="5305" y="149472"/>
                </a:cubicBezTo>
                <a:cubicBezTo>
                  <a:pt x="5765" y="149472"/>
                  <a:pt x="6339" y="149063"/>
                  <a:pt x="6780" y="148246"/>
                </a:cubicBezTo>
                <a:cubicBezTo>
                  <a:pt x="7983" y="146041"/>
                  <a:pt x="9913" y="141630"/>
                  <a:pt x="9913" y="141630"/>
                </a:cubicBezTo>
                <a:lnTo>
                  <a:pt x="9913" y="141630"/>
                </a:lnTo>
                <a:cubicBezTo>
                  <a:pt x="9913" y="141631"/>
                  <a:pt x="8535" y="147044"/>
                  <a:pt x="7808" y="149424"/>
                </a:cubicBezTo>
                <a:cubicBezTo>
                  <a:pt x="7310" y="151002"/>
                  <a:pt x="8110" y="151743"/>
                  <a:pt x="8918" y="151743"/>
                </a:cubicBezTo>
                <a:cubicBezTo>
                  <a:pt x="9330" y="151743"/>
                  <a:pt x="9743" y="151551"/>
                  <a:pt x="9988" y="151179"/>
                </a:cubicBezTo>
                <a:cubicBezTo>
                  <a:pt x="10740" y="150076"/>
                  <a:pt x="12845" y="142909"/>
                  <a:pt x="12846" y="142908"/>
                </a:cubicBezTo>
                <a:lnTo>
                  <a:pt x="12846" y="142908"/>
                </a:lnTo>
                <a:cubicBezTo>
                  <a:pt x="12846" y="142909"/>
                  <a:pt x="12369" y="148597"/>
                  <a:pt x="12119" y="150252"/>
                </a:cubicBezTo>
                <a:cubicBezTo>
                  <a:pt x="11970" y="151144"/>
                  <a:pt x="12405" y="151555"/>
                  <a:pt x="12968" y="151555"/>
                </a:cubicBezTo>
                <a:cubicBezTo>
                  <a:pt x="13447" y="151555"/>
                  <a:pt x="14019" y="151256"/>
                  <a:pt x="14400" y="150703"/>
                </a:cubicBezTo>
                <a:cubicBezTo>
                  <a:pt x="15227" y="149525"/>
                  <a:pt x="16505" y="142632"/>
                  <a:pt x="16505" y="142632"/>
                </a:cubicBezTo>
                <a:cubicBezTo>
                  <a:pt x="16505" y="142632"/>
                  <a:pt x="16780" y="147495"/>
                  <a:pt x="16881" y="148597"/>
                </a:cubicBezTo>
                <a:cubicBezTo>
                  <a:pt x="16914" y="149091"/>
                  <a:pt x="17264" y="149308"/>
                  <a:pt x="17674" y="149308"/>
                </a:cubicBezTo>
                <a:cubicBezTo>
                  <a:pt x="18180" y="149308"/>
                  <a:pt x="18778" y="148976"/>
                  <a:pt x="18986" y="148422"/>
                </a:cubicBezTo>
                <a:cubicBezTo>
                  <a:pt x="19362" y="147419"/>
                  <a:pt x="20089" y="130903"/>
                  <a:pt x="20640" y="127695"/>
                </a:cubicBezTo>
                <a:cubicBezTo>
                  <a:pt x="21192" y="124487"/>
                  <a:pt x="29437" y="102281"/>
                  <a:pt x="29989" y="98697"/>
                </a:cubicBezTo>
                <a:cubicBezTo>
                  <a:pt x="30540" y="95113"/>
                  <a:pt x="30916" y="90527"/>
                  <a:pt x="31542" y="87870"/>
                </a:cubicBezTo>
                <a:cubicBezTo>
                  <a:pt x="32194" y="85214"/>
                  <a:pt x="35678" y="72657"/>
                  <a:pt x="35678" y="72657"/>
                </a:cubicBezTo>
                <a:cubicBezTo>
                  <a:pt x="35678" y="72657"/>
                  <a:pt x="39613" y="84211"/>
                  <a:pt x="39437" y="92457"/>
                </a:cubicBezTo>
                <a:cubicBezTo>
                  <a:pt x="39262" y="100727"/>
                  <a:pt x="34500" y="117043"/>
                  <a:pt x="33197" y="126216"/>
                </a:cubicBezTo>
                <a:cubicBezTo>
                  <a:pt x="32169" y="133660"/>
                  <a:pt x="34625" y="156542"/>
                  <a:pt x="35578" y="164913"/>
                </a:cubicBezTo>
                <a:lnTo>
                  <a:pt x="55503" y="164913"/>
                </a:lnTo>
                <a:cubicBezTo>
                  <a:pt x="56054" y="157896"/>
                  <a:pt x="57282" y="143109"/>
                  <a:pt x="57959" y="141454"/>
                </a:cubicBezTo>
                <a:cubicBezTo>
                  <a:pt x="58142" y="141019"/>
                  <a:pt x="58325" y="140834"/>
                  <a:pt x="58504" y="140834"/>
                </a:cubicBezTo>
                <a:cubicBezTo>
                  <a:pt x="59230" y="140834"/>
                  <a:pt x="59883" y="143895"/>
                  <a:pt x="60164" y="145665"/>
                </a:cubicBezTo>
                <a:cubicBezTo>
                  <a:pt x="60440" y="147344"/>
                  <a:pt x="61167" y="159399"/>
                  <a:pt x="61493" y="164913"/>
                </a:cubicBezTo>
                <a:lnTo>
                  <a:pt x="81818" y="164913"/>
                </a:lnTo>
                <a:cubicBezTo>
                  <a:pt x="82295" y="156968"/>
                  <a:pt x="83673" y="134211"/>
                  <a:pt x="83849" y="127870"/>
                </a:cubicBezTo>
                <a:cubicBezTo>
                  <a:pt x="84024" y="120176"/>
                  <a:pt x="77407" y="94487"/>
                  <a:pt x="77783" y="88973"/>
                </a:cubicBezTo>
                <a:cubicBezTo>
                  <a:pt x="78159" y="83484"/>
                  <a:pt x="81693" y="72657"/>
                  <a:pt x="81693" y="72657"/>
                </a:cubicBezTo>
                <a:cubicBezTo>
                  <a:pt x="81693" y="72657"/>
                  <a:pt x="85177" y="85214"/>
                  <a:pt x="85803" y="87870"/>
                </a:cubicBezTo>
                <a:cubicBezTo>
                  <a:pt x="86455" y="90527"/>
                  <a:pt x="86831" y="95113"/>
                  <a:pt x="87382" y="98697"/>
                </a:cubicBezTo>
                <a:cubicBezTo>
                  <a:pt x="87934" y="102281"/>
                  <a:pt x="96179" y="124487"/>
                  <a:pt x="96731" y="127695"/>
                </a:cubicBezTo>
                <a:cubicBezTo>
                  <a:pt x="97282" y="130903"/>
                  <a:pt x="98009" y="147419"/>
                  <a:pt x="98385" y="148422"/>
                </a:cubicBezTo>
                <a:cubicBezTo>
                  <a:pt x="98593" y="148976"/>
                  <a:pt x="99183" y="149308"/>
                  <a:pt x="99687" y="149308"/>
                </a:cubicBezTo>
                <a:cubicBezTo>
                  <a:pt x="100095" y="149308"/>
                  <a:pt x="100445" y="149091"/>
                  <a:pt x="100490" y="148597"/>
                </a:cubicBezTo>
                <a:cubicBezTo>
                  <a:pt x="100590" y="147495"/>
                  <a:pt x="100866" y="142632"/>
                  <a:pt x="100866" y="142632"/>
                </a:cubicBezTo>
                <a:cubicBezTo>
                  <a:pt x="100866" y="142632"/>
                  <a:pt x="102144" y="149525"/>
                  <a:pt x="102971" y="150703"/>
                </a:cubicBezTo>
                <a:cubicBezTo>
                  <a:pt x="103352" y="151256"/>
                  <a:pt x="103924" y="151555"/>
                  <a:pt x="104403" y="151555"/>
                </a:cubicBezTo>
                <a:cubicBezTo>
                  <a:pt x="104966" y="151555"/>
                  <a:pt x="105401" y="151144"/>
                  <a:pt x="105252" y="150252"/>
                </a:cubicBezTo>
                <a:cubicBezTo>
                  <a:pt x="104976" y="148597"/>
                  <a:pt x="104525" y="142909"/>
                  <a:pt x="104525" y="142908"/>
                </a:cubicBezTo>
                <a:lnTo>
                  <a:pt x="104525" y="142908"/>
                </a:lnTo>
                <a:cubicBezTo>
                  <a:pt x="104526" y="142909"/>
                  <a:pt x="106631" y="150076"/>
                  <a:pt x="107382" y="151179"/>
                </a:cubicBezTo>
                <a:cubicBezTo>
                  <a:pt x="107628" y="151551"/>
                  <a:pt x="108041" y="151743"/>
                  <a:pt x="108453" y="151743"/>
                </a:cubicBezTo>
                <a:cubicBezTo>
                  <a:pt x="109261" y="151743"/>
                  <a:pt x="110061" y="151002"/>
                  <a:pt x="109563" y="149424"/>
                </a:cubicBezTo>
                <a:cubicBezTo>
                  <a:pt x="108836" y="147044"/>
                  <a:pt x="107458" y="141631"/>
                  <a:pt x="107458" y="141630"/>
                </a:cubicBezTo>
                <a:lnTo>
                  <a:pt x="107458" y="141630"/>
                </a:lnTo>
                <a:cubicBezTo>
                  <a:pt x="107458" y="141631"/>
                  <a:pt x="109388" y="146041"/>
                  <a:pt x="110591" y="148246"/>
                </a:cubicBezTo>
                <a:cubicBezTo>
                  <a:pt x="111032" y="149063"/>
                  <a:pt x="111603" y="149472"/>
                  <a:pt x="112059" y="149472"/>
                </a:cubicBezTo>
                <a:cubicBezTo>
                  <a:pt x="112821" y="149472"/>
                  <a:pt x="113264" y="148330"/>
                  <a:pt x="112245" y="146041"/>
                </a:cubicBezTo>
                <a:cubicBezTo>
                  <a:pt x="110766" y="142783"/>
                  <a:pt x="109939" y="134287"/>
                  <a:pt x="109939" y="134287"/>
                </a:cubicBezTo>
                <a:lnTo>
                  <a:pt x="109939" y="134287"/>
                </a:lnTo>
                <a:cubicBezTo>
                  <a:pt x="112175" y="136735"/>
                  <a:pt x="113887" y="137524"/>
                  <a:pt x="115052" y="137524"/>
                </a:cubicBezTo>
                <a:cubicBezTo>
                  <a:pt x="116903" y="137524"/>
                  <a:pt x="117370" y="135531"/>
                  <a:pt x="116355" y="135038"/>
                </a:cubicBezTo>
                <a:cubicBezTo>
                  <a:pt x="114701" y="134211"/>
                  <a:pt x="112596" y="131805"/>
                  <a:pt x="110766" y="129525"/>
                </a:cubicBezTo>
                <a:cubicBezTo>
                  <a:pt x="108936" y="127219"/>
                  <a:pt x="104701" y="127043"/>
                  <a:pt x="103974" y="125389"/>
                </a:cubicBezTo>
                <a:cubicBezTo>
                  <a:pt x="103247" y="123735"/>
                  <a:pt x="101869" y="114487"/>
                  <a:pt x="101317" y="104938"/>
                </a:cubicBezTo>
                <a:cubicBezTo>
                  <a:pt x="100766" y="95389"/>
                  <a:pt x="97658" y="90727"/>
                  <a:pt x="96555" y="85965"/>
                </a:cubicBezTo>
                <a:cubicBezTo>
                  <a:pt x="95453" y="81178"/>
                  <a:pt x="95503" y="53760"/>
                  <a:pt x="92470" y="49549"/>
                </a:cubicBezTo>
                <a:cubicBezTo>
                  <a:pt x="87934" y="43158"/>
                  <a:pt x="68209" y="38797"/>
                  <a:pt x="66931" y="36617"/>
                </a:cubicBezTo>
                <a:cubicBezTo>
                  <a:pt x="66079" y="35188"/>
                  <a:pt x="66104" y="31905"/>
                  <a:pt x="66229" y="29775"/>
                </a:cubicBezTo>
                <a:cubicBezTo>
                  <a:pt x="67558" y="28246"/>
                  <a:pt x="68686" y="26391"/>
                  <a:pt x="69538" y="24336"/>
                </a:cubicBezTo>
                <a:cubicBezTo>
                  <a:pt x="69808" y="24416"/>
                  <a:pt x="70095" y="24468"/>
                  <a:pt x="70383" y="24468"/>
                </a:cubicBezTo>
                <a:cubicBezTo>
                  <a:pt x="70816" y="24468"/>
                  <a:pt x="71252" y="24351"/>
                  <a:pt x="71643" y="24035"/>
                </a:cubicBezTo>
                <a:cubicBezTo>
                  <a:pt x="73122" y="22857"/>
                  <a:pt x="73122" y="19549"/>
                  <a:pt x="72645" y="17719"/>
                </a:cubicBezTo>
                <a:cubicBezTo>
                  <a:pt x="72445" y="16917"/>
                  <a:pt x="71944" y="16667"/>
                  <a:pt x="71442" y="16617"/>
                </a:cubicBezTo>
                <a:cubicBezTo>
                  <a:pt x="72144" y="8271"/>
                  <a:pt x="68560" y="0"/>
                  <a:pt x="5815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44"/>
          <p:cNvSpPr/>
          <p:nvPr/>
        </p:nvSpPr>
        <p:spPr>
          <a:xfrm>
            <a:off x="111375" y="4721900"/>
            <a:ext cx="2679900" cy="2088600"/>
          </a:xfrm>
          <a:prstGeom prst="roundRect">
            <a:avLst>
              <a:gd fmla="val 22613" name="adj"/>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31" name="Google Shape;3631;p44"/>
          <p:cNvGrpSpPr/>
          <p:nvPr/>
        </p:nvGrpSpPr>
        <p:grpSpPr>
          <a:xfrm>
            <a:off x="3470839" y="5541552"/>
            <a:ext cx="516067" cy="577180"/>
            <a:chOff x="1676646" y="3655818"/>
            <a:chExt cx="742863" cy="796000"/>
          </a:xfrm>
        </p:grpSpPr>
        <p:sp>
          <p:nvSpPr>
            <p:cNvPr id="3632" name="Google Shape;3632;p44"/>
            <p:cNvSpPr/>
            <p:nvPr/>
          </p:nvSpPr>
          <p:spPr>
            <a:xfrm>
              <a:off x="1787948" y="3752595"/>
              <a:ext cx="557731" cy="466365"/>
            </a:xfrm>
            <a:custGeom>
              <a:rect b="b" l="l" r="r" t="t"/>
              <a:pathLst>
                <a:path extrusionOk="0" h="20581" w="24613">
                  <a:moveTo>
                    <a:pt x="19722" y="1"/>
                  </a:moveTo>
                  <a:cubicBezTo>
                    <a:pt x="19659" y="1"/>
                    <a:pt x="19602" y="2"/>
                    <a:pt x="19550" y="4"/>
                  </a:cubicBezTo>
                  <a:cubicBezTo>
                    <a:pt x="18522" y="80"/>
                    <a:pt x="11028" y="1684"/>
                    <a:pt x="11028" y="1684"/>
                  </a:cubicBezTo>
                  <a:lnTo>
                    <a:pt x="1579" y="1809"/>
                  </a:lnTo>
                  <a:lnTo>
                    <a:pt x="1" y="8902"/>
                  </a:lnTo>
                  <a:lnTo>
                    <a:pt x="1028" y="13188"/>
                  </a:lnTo>
                  <a:lnTo>
                    <a:pt x="4988" y="17423"/>
                  </a:lnTo>
                  <a:lnTo>
                    <a:pt x="4988" y="18877"/>
                  </a:lnTo>
                  <a:cubicBezTo>
                    <a:pt x="4988" y="18877"/>
                    <a:pt x="5397" y="20385"/>
                    <a:pt x="6895" y="20385"/>
                  </a:cubicBezTo>
                  <a:cubicBezTo>
                    <a:pt x="7013" y="20385"/>
                    <a:pt x="7137" y="20376"/>
                    <a:pt x="7269" y="20355"/>
                  </a:cubicBezTo>
                  <a:cubicBezTo>
                    <a:pt x="8428" y="20162"/>
                    <a:pt x="9184" y="19607"/>
                    <a:pt x="9929" y="19607"/>
                  </a:cubicBezTo>
                  <a:cubicBezTo>
                    <a:pt x="10343" y="19607"/>
                    <a:pt x="10754" y="19779"/>
                    <a:pt x="11229" y="20280"/>
                  </a:cubicBezTo>
                  <a:cubicBezTo>
                    <a:pt x="11432" y="20491"/>
                    <a:pt x="11806" y="20581"/>
                    <a:pt x="12294" y="20581"/>
                  </a:cubicBezTo>
                  <a:cubicBezTo>
                    <a:pt x="14989" y="20581"/>
                    <a:pt x="21154" y="17849"/>
                    <a:pt x="21154" y="17849"/>
                  </a:cubicBezTo>
                  <a:lnTo>
                    <a:pt x="24211" y="12987"/>
                  </a:lnTo>
                  <a:lnTo>
                    <a:pt x="24537" y="6045"/>
                  </a:lnTo>
                  <a:cubicBezTo>
                    <a:pt x="24537" y="6045"/>
                    <a:pt x="24612" y="857"/>
                    <a:pt x="24261" y="631"/>
                  </a:cubicBezTo>
                  <a:cubicBezTo>
                    <a:pt x="23952" y="440"/>
                    <a:pt x="20925" y="1"/>
                    <a:pt x="1972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44"/>
            <p:cNvSpPr/>
            <p:nvPr/>
          </p:nvSpPr>
          <p:spPr>
            <a:xfrm>
              <a:off x="1676646" y="3655818"/>
              <a:ext cx="742863" cy="796000"/>
            </a:xfrm>
            <a:custGeom>
              <a:rect b="b" l="l" r="r" t="t"/>
              <a:pathLst>
                <a:path extrusionOk="0" h="35128" w="32783">
                  <a:moveTo>
                    <a:pt x="29332" y="1"/>
                  </a:moveTo>
                  <a:cubicBezTo>
                    <a:pt x="28443" y="1"/>
                    <a:pt x="27511" y="341"/>
                    <a:pt x="26742" y="992"/>
                  </a:cubicBezTo>
                  <a:cubicBezTo>
                    <a:pt x="25596" y="1980"/>
                    <a:pt x="23281" y="2579"/>
                    <a:pt x="21493" y="2579"/>
                  </a:cubicBezTo>
                  <a:cubicBezTo>
                    <a:pt x="21013" y="2579"/>
                    <a:pt x="20572" y="2536"/>
                    <a:pt x="20201" y="2446"/>
                  </a:cubicBezTo>
                  <a:cubicBezTo>
                    <a:pt x="19756" y="2346"/>
                    <a:pt x="19280" y="2308"/>
                    <a:pt x="18816" y="2308"/>
                  </a:cubicBezTo>
                  <a:cubicBezTo>
                    <a:pt x="17424" y="2308"/>
                    <a:pt x="16141" y="2646"/>
                    <a:pt x="16141" y="2646"/>
                  </a:cubicBezTo>
                  <a:cubicBezTo>
                    <a:pt x="16141" y="2646"/>
                    <a:pt x="14202" y="3059"/>
                    <a:pt x="12565" y="3059"/>
                  </a:cubicBezTo>
                  <a:cubicBezTo>
                    <a:pt x="11992" y="3059"/>
                    <a:pt x="11456" y="3008"/>
                    <a:pt x="11053" y="2872"/>
                  </a:cubicBezTo>
                  <a:cubicBezTo>
                    <a:pt x="9959" y="2507"/>
                    <a:pt x="9130" y="1951"/>
                    <a:pt x="8275" y="1951"/>
                  </a:cubicBezTo>
                  <a:cubicBezTo>
                    <a:pt x="7895" y="1951"/>
                    <a:pt x="7509" y="2060"/>
                    <a:pt x="7093" y="2346"/>
                  </a:cubicBezTo>
                  <a:cubicBezTo>
                    <a:pt x="5740" y="3273"/>
                    <a:pt x="5639" y="3599"/>
                    <a:pt x="3960" y="4000"/>
                  </a:cubicBezTo>
                  <a:cubicBezTo>
                    <a:pt x="2306" y="4426"/>
                    <a:pt x="1253" y="5980"/>
                    <a:pt x="1354" y="7233"/>
                  </a:cubicBezTo>
                  <a:cubicBezTo>
                    <a:pt x="1479" y="8486"/>
                    <a:pt x="0" y="11719"/>
                    <a:pt x="953" y="12646"/>
                  </a:cubicBezTo>
                  <a:cubicBezTo>
                    <a:pt x="1880" y="13574"/>
                    <a:pt x="1780" y="14727"/>
                    <a:pt x="1679" y="16080"/>
                  </a:cubicBezTo>
                  <a:cubicBezTo>
                    <a:pt x="1579" y="17433"/>
                    <a:pt x="1153" y="19714"/>
                    <a:pt x="3033" y="20341"/>
                  </a:cubicBezTo>
                  <a:cubicBezTo>
                    <a:pt x="4913" y="20967"/>
                    <a:pt x="4913" y="20441"/>
                    <a:pt x="5639" y="21594"/>
                  </a:cubicBezTo>
                  <a:cubicBezTo>
                    <a:pt x="5870" y="21960"/>
                    <a:pt x="6205" y="22063"/>
                    <a:pt x="6571" y="22063"/>
                  </a:cubicBezTo>
                  <a:cubicBezTo>
                    <a:pt x="7043" y="22063"/>
                    <a:pt x="7567" y="21892"/>
                    <a:pt x="7989" y="21892"/>
                  </a:cubicBezTo>
                  <a:cubicBezTo>
                    <a:pt x="8269" y="21892"/>
                    <a:pt x="8503" y="21968"/>
                    <a:pt x="8647" y="22220"/>
                  </a:cubicBezTo>
                  <a:cubicBezTo>
                    <a:pt x="9027" y="22890"/>
                    <a:pt x="9564" y="23899"/>
                    <a:pt x="10031" y="23899"/>
                  </a:cubicBezTo>
                  <a:cubicBezTo>
                    <a:pt x="10211" y="23899"/>
                    <a:pt x="10380" y="23750"/>
                    <a:pt x="10527" y="23373"/>
                  </a:cubicBezTo>
                  <a:cubicBezTo>
                    <a:pt x="11053" y="22020"/>
                    <a:pt x="9374" y="21794"/>
                    <a:pt x="9900" y="20667"/>
                  </a:cubicBezTo>
                  <a:cubicBezTo>
                    <a:pt x="10426" y="19514"/>
                    <a:pt x="10201" y="18687"/>
                    <a:pt x="9173" y="17433"/>
                  </a:cubicBezTo>
                  <a:cubicBezTo>
                    <a:pt x="8121" y="16180"/>
                    <a:pt x="6667" y="14927"/>
                    <a:pt x="7093" y="13373"/>
                  </a:cubicBezTo>
                  <a:cubicBezTo>
                    <a:pt x="7494" y="11819"/>
                    <a:pt x="8020" y="11293"/>
                    <a:pt x="7293" y="10140"/>
                  </a:cubicBezTo>
                  <a:cubicBezTo>
                    <a:pt x="6567" y="9012"/>
                    <a:pt x="7193" y="7960"/>
                    <a:pt x="8121" y="7433"/>
                  </a:cubicBezTo>
                  <a:cubicBezTo>
                    <a:pt x="8680" y="7139"/>
                    <a:pt x="9594" y="6801"/>
                    <a:pt x="10481" y="6801"/>
                  </a:cubicBezTo>
                  <a:cubicBezTo>
                    <a:pt x="11105" y="6801"/>
                    <a:pt x="11715" y="6968"/>
                    <a:pt x="12181" y="7433"/>
                  </a:cubicBezTo>
                  <a:cubicBezTo>
                    <a:pt x="12714" y="7966"/>
                    <a:pt x="13509" y="8167"/>
                    <a:pt x="14315" y="8167"/>
                  </a:cubicBezTo>
                  <a:cubicBezTo>
                    <a:pt x="15251" y="8167"/>
                    <a:pt x="16201" y="7896"/>
                    <a:pt x="16767" y="7559"/>
                  </a:cubicBezTo>
                  <a:cubicBezTo>
                    <a:pt x="17795" y="6932"/>
                    <a:pt x="19875" y="6707"/>
                    <a:pt x="19875" y="6707"/>
                  </a:cubicBezTo>
                  <a:cubicBezTo>
                    <a:pt x="19875" y="6707"/>
                    <a:pt x="20464" y="6770"/>
                    <a:pt x="21230" y="6770"/>
                  </a:cubicBezTo>
                  <a:cubicBezTo>
                    <a:pt x="22202" y="6770"/>
                    <a:pt x="23460" y="6668"/>
                    <a:pt x="24161" y="6205"/>
                  </a:cubicBezTo>
                  <a:cubicBezTo>
                    <a:pt x="24993" y="5639"/>
                    <a:pt x="25726" y="5173"/>
                    <a:pt x="26432" y="5173"/>
                  </a:cubicBezTo>
                  <a:cubicBezTo>
                    <a:pt x="26790" y="5173"/>
                    <a:pt x="27140" y="5292"/>
                    <a:pt x="27494" y="5579"/>
                  </a:cubicBezTo>
                  <a:cubicBezTo>
                    <a:pt x="28522" y="6406"/>
                    <a:pt x="26642" y="9012"/>
                    <a:pt x="27369" y="10466"/>
                  </a:cubicBezTo>
                  <a:cubicBezTo>
                    <a:pt x="28096" y="11920"/>
                    <a:pt x="29048" y="13073"/>
                    <a:pt x="28096" y="14426"/>
                  </a:cubicBezTo>
                  <a:cubicBezTo>
                    <a:pt x="27168" y="15779"/>
                    <a:pt x="25715" y="17634"/>
                    <a:pt x="25815" y="18787"/>
                  </a:cubicBezTo>
                  <a:cubicBezTo>
                    <a:pt x="25915" y="19940"/>
                    <a:pt x="25815" y="20867"/>
                    <a:pt x="23309" y="21594"/>
                  </a:cubicBezTo>
                  <a:cubicBezTo>
                    <a:pt x="20827" y="22321"/>
                    <a:pt x="18747" y="21494"/>
                    <a:pt x="18020" y="22546"/>
                  </a:cubicBezTo>
                  <a:cubicBezTo>
                    <a:pt x="17294" y="23574"/>
                    <a:pt x="15514" y="22947"/>
                    <a:pt x="15213" y="24100"/>
                  </a:cubicBezTo>
                  <a:cubicBezTo>
                    <a:pt x="14888" y="25228"/>
                    <a:pt x="16441" y="26807"/>
                    <a:pt x="16040" y="29088"/>
                  </a:cubicBezTo>
                  <a:cubicBezTo>
                    <a:pt x="16040" y="29088"/>
                    <a:pt x="15414" y="31694"/>
                    <a:pt x="16040" y="32521"/>
                  </a:cubicBezTo>
                  <a:cubicBezTo>
                    <a:pt x="16667" y="33348"/>
                    <a:pt x="15715" y="35128"/>
                    <a:pt x="16767" y="35128"/>
                  </a:cubicBezTo>
                  <a:cubicBezTo>
                    <a:pt x="17795" y="35128"/>
                    <a:pt x="17068" y="33348"/>
                    <a:pt x="17695" y="32847"/>
                  </a:cubicBezTo>
                  <a:cubicBezTo>
                    <a:pt x="18321" y="32321"/>
                    <a:pt x="18421" y="29514"/>
                    <a:pt x="19048" y="28987"/>
                  </a:cubicBezTo>
                  <a:cubicBezTo>
                    <a:pt x="19675" y="28461"/>
                    <a:pt x="22281" y="28987"/>
                    <a:pt x="22908" y="28060"/>
                  </a:cubicBezTo>
                  <a:cubicBezTo>
                    <a:pt x="23534" y="27108"/>
                    <a:pt x="23835" y="26907"/>
                    <a:pt x="25289" y="26481"/>
                  </a:cubicBezTo>
                  <a:cubicBezTo>
                    <a:pt x="26742" y="26080"/>
                    <a:pt x="27795" y="25128"/>
                    <a:pt x="28221" y="23474"/>
                  </a:cubicBezTo>
                  <a:cubicBezTo>
                    <a:pt x="28622" y="21794"/>
                    <a:pt x="29148" y="21794"/>
                    <a:pt x="30301" y="20240"/>
                  </a:cubicBezTo>
                  <a:cubicBezTo>
                    <a:pt x="31429" y="18687"/>
                    <a:pt x="32156" y="17759"/>
                    <a:pt x="31755" y="16281"/>
                  </a:cubicBezTo>
                  <a:cubicBezTo>
                    <a:pt x="31329" y="14827"/>
                    <a:pt x="30928" y="14426"/>
                    <a:pt x="31755" y="12747"/>
                  </a:cubicBezTo>
                  <a:cubicBezTo>
                    <a:pt x="32582" y="11093"/>
                    <a:pt x="32482" y="10040"/>
                    <a:pt x="32281" y="8286"/>
                  </a:cubicBezTo>
                  <a:cubicBezTo>
                    <a:pt x="32056" y="6506"/>
                    <a:pt x="31228" y="5879"/>
                    <a:pt x="31655" y="4727"/>
                  </a:cubicBezTo>
                  <a:cubicBezTo>
                    <a:pt x="32056" y="3599"/>
                    <a:pt x="32782" y="2145"/>
                    <a:pt x="31529" y="892"/>
                  </a:cubicBezTo>
                  <a:cubicBezTo>
                    <a:pt x="30940" y="290"/>
                    <a:pt x="30154" y="1"/>
                    <a:pt x="29332" y="1"/>
                  </a:cubicBezTo>
                  <a:close/>
                </a:path>
              </a:pathLst>
            </a:custGeom>
            <a:solidFill>
              <a:srgbClr val="5BCE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34" name="Google Shape;3634;p44"/>
            <p:cNvGrpSpPr/>
            <p:nvPr/>
          </p:nvGrpSpPr>
          <p:grpSpPr>
            <a:xfrm>
              <a:off x="1708597" y="3677889"/>
              <a:ext cx="683251" cy="716562"/>
              <a:chOff x="3349586" y="3650207"/>
              <a:chExt cx="696059" cy="729994"/>
            </a:xfrm>
          </p:grpSpPr>
          <p:sp>
            <p:nvSpPr>
              <p:cNvPr id="3635" name="Google Shape;3635;p44"/>
              <p:cNvSpPr/>
              <p:nvPr/>
            </p:nvSpPr>
            <p:spPr>
              <a:xfrm>
                <a:off x="3992596" y="3976906"/>
                <a:ext cx="46101" cy="83868"/>
              </a:xfrm>
              <a:custGeom>
                <a:rect b="b" l="l" r="r" t="t"/>
                <a:pathLst>
                  <a:path extrusionOk="0" h="3633" w="1997">
                    <a:moveTo>
                      <a:pt x="1119" y="0"/>
                    </a:moveTo>
                    <a:cubicBezTo>
                      <a:pt x="806" y="0"/>
                      <a:pt x="468" y="328"/>
                      <a:pt x="518" y="711"/>
                    </a:cubicBezTo>
                    <a:cubicBezTo>
                      <a:pt x="643" y="1338"/>
                      <a:pt x="493" y="1965"/>
                      <a:pt x="242" y="2541"/>
                    </a:cubicBezTo>
                    <a:cubicBezTo>
                      <a:pt x="1" y="3110"/>
                      <a:pt x="472" y="3632"/>
                      <a:pt x="936" y="3632"/>
                    </a:cubicBezTo>
                    <a:cubicBezTo>
                      <a:pt x="1146" y="3632"/>
                      <a:pt x="1355" y="3525"/>
                      <a:pt x="1495" y="3268"/>
                    </a:cubicBezTo>
                    <a:cubicBezTo>
                      <a:pt x="1997" y="2315"/>
                      <a:pt x="1971" y="1263"/>
                      <a:pt x="1520" y="285"/>
                    </a:cubicBezTo>
                    <a:cubicBezTo>
                      <a:pt x="1428" y="84"/>
                      <a:pt x="1276" y="0"/>
                      <a:pt x="1119"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44"/>
              <p:cNvSpPr/>
              <p:nvPr/>
            </p:nvSpPr>
            <p:spPr>
              <a:xfrm>
                <a:off x="3973112" y="4063059"/>
                <a:ext cx="30288" cy="27725"/>
              </a:xfrm>
              <a:custGeom>
                <a:rect b="b" l="l" r="r" t="t"/>
                <a:pathLst>
                  <a:path extrusionOk="0" h="1201" w="1312">
                    <a:moveTo>
                      <a:pt x="762" y="1"/>
                    </a:moveTo>
                    <a:cubicBezTo>
                      <a:pt x="604" y="1"/>
                      <a:pt x="443" y="79"/>
                      <a:pt x="359" y="213"/>
                    </a:cubicBezTo>
                    <a:cubicBezTo>
                      <a:pt x="259" y="363"/>
                      <a:pt x="184" y="513"/>
                      <a:pt x="109" y="689"/>
                    </a:cubicBezTo>
                    <a:cubicBezTo>
                      <a:pt x="0" y="977"/>
                      <a:pt x="282" y="1201"/>
                      <a:pt x="551" y="1201"/>
                    </a:cubicBezTo>
                    <a:cubicBezTo>
                      <a:pt x="655" y="1201"/>
                      <a:pt x="758" y="1167"/>
                      <a:pt x="836" y="1090"/>
                    </a:cubicBezTo>
                    <a:cubicBezTo>
                      <a:pt x="961" y="989"/>
                      <a:pt x="1061" y="839"/>
                      <a:pt x="1161" y="689"/>
                    </a:cubicBezTo>
                    <a:cubicBezTo>
                      <a:pt x="1312" y="488"/>
                      <a:pt x="1186" y="162"/>
                      <a:pt x="986" y="62"/>
                    </a:cubicBezTo>
                    <a:cubicBezTo>
                      <a:pt x="919" y="20"/>
                      <a:pt x="841" y="1"/>
                      <a:pt x="762"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44"/>
              <p:cNvSpPr/>
              <p:nvPr/>
            </p:nvSpPr>
            <p:spPr>
              <a:xfrm>
                <a:off x="4013788" y="3796543"/>
                <a:ext cx="31280" cy="67639"/>
              </a:xfrm>
              <a:custGeom>
                <a:rect b="b" l="l" r="r" t="t"/>
                <a:pathLst>
                  <a:path extrusionOk="0" h="2930" w="1355">
                    <a:moveTo>
                      <a:pt x="350" y="0"/>
                    </a:moveTo>
                    <a:cubicBezTo>
                      <a:pt x="184" y="0"/>
                      <a:pt x="10" y="119"/>
                      <a:pt x="26" y="304"/>
                    </a:cubicBezTo>
                    <a:cubicBezTo>
                      <a:pt x="76" y="981"/>
                      <a:pt x="26" y="1632"/>
                      <a:pt x="1" y="2309"/>
                    </a:cubicBezTo>
                    <a:cubicBezTo>
                      <a:pt x="1" y="2728"/>
                      <a:pt x="341" y="2929"/>
                      <a:pt x="675" y="2929"/>
                    </a:cubicBezTo>
                    <a:cubicBezTo>
                      <a:pt x="1018" y="2929"/>
                      <a:pt x="1355" y="2716"/>
                      <a:pt x="1304" y="2309"/>
                    </a:cubicBezTo>
                    <a:cubicBezTo>
                      <a:pt x="1204" y="1532"/>
                      <a:pt x="953" y="855"/>
                      <a:pt x="602" y="153"/>
                    </a:cubicBezTo>
                    <a:cubicBezTo>
                      <a:pt x="554" y="47"/>
                      <a:pt x="454" y="0"/>
                      <a:pt x="350"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44"/>
              <p:cNvSpPr/>
              <p:nvPr/>
            </p:nvSpPr>
            <p:spPr>
              <a:xfrm>
                <a:off x="3974451" y="3650207"/>
                <a:ext cx="50949" cy="35274"/>
              </a:xfrm>
              <a:custGeom>
                <a:rect b="b" l="l" r="r" t="t"/>
                <a:pathLst>
                  <a:path extrusionOk="0" h="1528" w="2207">
                    <a:moveTo>
                      <a:pt x="779" y="0"/>
                    </a:moveTo>
                    <a:cubicBezTo>
                      <a:pt x="651" y="0"/>
                      <a:pt x="523" y="16"/>
                      <a:pt x="402" y="51"/>
                    </a:cubicBezTo>
                    <a:cubicBezTo>
                      <a:pt x="176" y="126"/>
                      <a:pt x="1" y="352"/>
                      <a:pt x="1" y="603"/>
                    </a:cubicBezTo>
                    <a:cubicBezTo>
                      <a:pt x="1" y="878"/>
                      <a:pt x="176" y="1054"/>
                      <a:pt x="402" y="1154"/>
                    </a:cubicBezTo>
                    <a:cubicBezTo>
                      <a:pt x="502" y="1179"/>
                      <a:pt x="702" y="1229"/>
                      <a:pt x="853" y="1279"/>
                    </a:cubicBezTo>
                    <a:cubicBezTo>
                      <a:pt x="953" y="1330"/>
                      <a:pt x="1028" y="1380"/>
                      <a:pt x="1179" y="1455"/>
                    </a:cubicBezTo>
                    <a:cubicBezTo>
                      <a:pt x="1281" y="1501"/>
                      <a:pt x="1393" y="1527"/>
                      <a:pt x="1505" y="1527"/>
                    </a:cubicBezTo>
                    <a:cubicBezTo>
                      <a:pt x="1694" y="1527"/>
                      <a:pt x="1879" y="1453"/>
                      <a:pt x="2006" y="1279"/>
                    </a:cubicBezTo>
                    <a:cubicBezTo>
                      <a:pt x="2181" y="1054"/>
                      <a:pt x="2206" y="653"/>
                      <a:pt x="1955" y="427"/>
                    </a:cubicBezTo>
                    <a:cubicBezTo>
                      <a:pt x="1647" y="177"/>
                      <a:pt x="1206" y="0"/>
                      <a:pt x="779"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44"/>
              <p:cNvSpPr/>
              <p:nvPr/>
            </p:nvSpPr>
            <p:spPr>
              <a:xfrm>
                <a:off x="4023622" y="3684280"/>
                <a:ext cx="22023" cy="25809"/>
              </a:xfrm>
              <a:custGeom>
                <a:rect b="b" l="l" r="r" t="t"/>
                <a:pathLst>
                  <a:path extrusionOk="0" h="1118" w="954">
                    <a:moveTo>
                      <a:pt x="428" y="1"/>
                    </a:moveTo>
                    <a:cubicBezTo>
                      <a:pt x="411" y="1"/>
                      <a:pt x="394" y="2"/>
                      <a:pt x="377" y="4"/>
                    </a:cubicBezTo>
                    <a:cubicBezTo>
                      <a:pt x="201" y="29"/>
                      <a:pt x="1" y="204"/>
                      <a:pt x="26" y="405"/>
                    </a:cubicBezTo>
                    <a:cubicBezTo>
                      <a:pt x="26" y="530"/>
                      <a:pt x="51" y="681"/>
                      <a:pt x="76" y="806"/>
                    </a:cubicBezTo>
                    <a:cubicBezTo>
                      <a:pt x="119" y="998"/>
                      <a:pt x="325" y="1118"/>
                      <a:pt x="510" y="1118"/>
                    </a:cubicBezTo>
                    <a:cubicBezTo>
                      <a:pt x="542" y="1118"/>
                      <a:pt x="573" y="1114"/>
                      <a:pt x="602" y="1107"/>
                    </a:cubicBezTo>
                    <a:cubicBezTo>
                      <a:pt x="853" y="1031"/>
                      <a:pt x="953" y="806"/>
                      <a:pt x="903" y="555"/>
                    </a:cubicBezTo>
                    <a:cubicBezTo>
                      <a:pt x="903" y="480"/>
                      <a:pt x="878" y="380"/>
                      <a:pt x="828" y="305"/>
                    </a:cubicBezTo>
                    <a:cubicBezTo>
                      <a:pt x="782" y="121"/>
                      <a:pt x="610" y="1"/>
                      <a:pt x="428"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44"/>
              <p:cNvSpPr/>
              <p:nvPr/>
            </p:nvSpPr>
            <p:spPr>
              <a:xfrm>
                <a:off x="3869161" y="3695177"/>
                <a:ext cx="45685" cy="28187"/>
              </a:xfrm>
              <a:custGeom>
                <a:rect b="b" l="l" r="r" t="t"/>
                <a:pathLst>
                  <a:path extrusionOk="0" h="1221" w="1979">
                    <a:moveTo>
                      <a:pt x="1285" y="0"/>
                    </a:moveTo>
                    <a:cubicBezTo>
                      <a:pt x="1212" y="0"/>
                      <a:pt x="1133" y="18"/>
                      <a:pt x="1053" y="58"/>
                    </a:cubicBezTo>
                    <a:cubicBezTo>
                      <a:pt x="802" y="184"/>
                      <a:pt x="552" y="209"/>
                      <a:pt x="326" y="334"/>
                    </a:cubicBezTo>
                    <a:cubicBezTo>
                      <a:pt x="0" y="534"/>
                      <a:pt x="0" y="1136"/>
                      <a:pt x="426" y="1211"/>
                    </a:cubicBezTo>
                    <a:cubicBezTo>
                      <a:pt x="478" y="1218"/>
                      <a:pt x="530" y="1221"/>
                      <a:pt x="582" y="1221"/>
                    </a:cubicBezTo>
                    <a:cubicBezTo>
                      <a:pt x="924" y="1221"/>
                      <a:pt x="1246" y="1081"/>
                      <a:pt x="1529" y="885"/>
                    </a:cubicBezTo>
                    <a:cubicBezTo>
                      <a:pt x="1978" y="607"/>
                      <a:pt x="1715" y="0"/>
                      <a:pt x="1285"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44"/>
              <p:cNvSpPr/>
              <p:nvPr/>
            </p:nvSpPr>
            <p:spPr>
              <a:xfrm>
                <a:off x="3643505" y="3701640"/>
                <a:ext cx="64246" cy="36243"/>
              </a:xfrm>
              <a:custGeom>
                <a:rect b="b" l="l" r="r" t="t"/>
                <a:pathLst>
                  <a:path extrusionOk="0" h="1570" w="2783">
                    <a:moveTo>
                      <a:pt x="1672" y="1"/>
                    </a:moveTo>
                    <a:cubicBezTo>
                      <a:pt x="1555" y="1"/>
                      <a:pt x="1438" y="12"/>
                      <a:pt x="1329" y="29"/>
                    </a:cubicBezTo>
                    <a:cubicBezTo>
                      <a:pt x="953" y="79"/>
                      <a:pt x="627" y="179"/>
                      <a:pt x="352" y="430"/>
                    </a:cubicBezTo>
                    <a:cubicBezTo>
                      <a:pt x="1" y="756"/>
                      <a:pt x="176" y="1407"/>
                      <a:pt x="652" y="1533"/>
                    </a:cubicBezTo>
                    <a:cubicBezTo>
                      <a:pt x="766" y="1559"/>
                      <a:pt x="879" y="1570"/>
                      <a:pt x="993" y="1570"/>
                    </a:cubicBezTo>
                    <a:cubicBezTo>
                      <a:pt x="1205" y="1570"/>
                      <a:pt x="1417" y="1531"/>
                      <a:pt x="1630" y="1482"/>
                    </a:cubicBezTo>
                    <a:cubicBezTo>
                      <a:pt x="1930" y="1432"/>
                      <a:pt x="2206" y="1357"/>
                      <a:pt x="2457" y="1132"/>
                    </a:cubicBezTo>
                    <a:cubicBezTo>
                      <a:pt x="2783" y="856"/>
                      <a:pt x="2632" y="405"/>
                      <a:pt x="2331" y="179"/>
                    </a:cubicBezTo>
                    <a:cubicBezTo>
                      <a:pt x="2148" y="46"/>
                      <a:pt x="1908" y="1"/>
                      <a:pt x="1672"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44"/>
              <p:cNvSpPr/>
              <p:nvPr/>
            </p:nvSpPr>
            <p:spPr>
              <a:xfrm>
                <a:off x="3723933" y="3700186"/>
                <a:ext cx="26063" cy="22369"/>
              </a:xfrm>
              <a:custGeom>
                <a:rect b="b" l="l" r="r" t="t"/>
                <a:pathLst>
                  <a:path extrusionOk="0" h="969" w="1129">
                    <a:moveTo>
                      <a:pt x="514" y="1"/>
                    </a:moveTo>
                    <a:cubicBezTo>
                      <a:pt x="353" y="1"/>
                      <a:pt x="207" y="79"/>
                      <a:pt x="126" y="242"/>
                    </a:cubicBezTo>
                    <a:cubicBezTo>
                      <a:pt x="0" y="443"/>
                      <a:pt x="50" y="769"/>
                      <a:pt x="301" y="869"/>
                    </a:cubicBezTo>
                    <a:cubicBezTo>
                      <a:pt x="301" y="894"/>
                      <a:pt x="326" y="894"/>
                      <a:pt x="351" y="919"/>
                    </a:cubicBezTo>
                    <a:cubicBezTo>
                      <a:pt x="424" y="951"/>
                      <a:pt x="506" y="968"/>
                      <a:pt x="586" y="968"/>
                    </a:cubicBezTo>
                    <a:cubicBezTo>
                      <a:pt x="754" y="968"/>
                      <a:pt x="918" y="896"/>
                      <a:pt x="1003" y="743"/>
                    </a:cubicBezTo>
                    <a:cubicBezTo>
                      <a:pt x="1128" y="543"/>
                      <a:pt x="1053" y="217"/>
                      <a:pt x="827" y="92"/>
                    </a:cubicBezTo>
                    <a:cubicBezTo>
                      <a:pt x="802" y="92"/>
                      <a:pt x="802" y="67"/>
                      <a:pt x="777" y="67"/>
                    </a:cubicBezTo>
                    <a:cubicBezTo>
                      <a:pt x="690" y="23"/>
                      <a:pt x="600" y="1"/>
                      <a:pt x="514"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44"/>
              <p:cNvSpPr/>
              <p:nvPr/>
            </p:nvSpPr>
            <p:spPr>
              <a:xfrm>
                <a:off x="3474569" y="3701894"/>
                <a:ext cx="49194" cy="29757"/>
              </a:xfrm>
              <a:custGeom>
                <a:rect b="b" l="l" r="r" t="t"/>
                <a:pathLst>
                  <a:path extrusionOk="0" h="1289" w="2131">
                    <a:moveTo>
                      <a:pt x="1277" y="0"/>
                    </a:moveTo>
                    <a:cubicBezTo>
                      <a:pt x="928" y="0"/>
                      <a:pt x="554" y="122"/>
                      <a:pt x="326" y="294"/>
                    </a:cubicBezTo>
                    <a:cubicBezTo>
                      <a:pt x="101" y="444"/>
                      <a:pt x="0" y="695"/>
                      <a:pt x="101" y="945"/>
                    </a:cubicBezTo>
                    <a:cubicBezTo>
                      <a:pt x="185" y="1135"/>
                      <a:pt x="393" y="1289"/>
                      <a:pt x="606" y="1289"/>
                    </a:cubicBezTo>
                    <a:cubicBezTo>
                      <a:pt x="646" y="1289"/>
                      <a:pt x="687" y="1283"/>
                      <a:pt x="727" y="1271"/>
                    </a:cubicBezTo>
                    <a:cubicBezTo>
                      <a:pt x="928" y="1196"/>
                      <a:pt x="1128" y="1096"/>
                      <a:pt x="1329" y="1045"/>
                    </a:cubicBezTo>
                    <a:cubicBezTo>
                      <a:pt x="1554" y="995"/>
                      <a:pt x="1755" y="970"/>
                      <a:pt x="1955" y="820"/>
                    </a:cubicBezTo>
                    <a:cubicBezTo>
                      <a:pt x="2131" y="669"/>
                      <a:pt x="2081" y="394"/>
                      <a:pt x="1955" y="243"/>
                    </a:cubicBezTo>
                    <a:cubicBezTo>
                      <a:pt x="1793" y="70"/>
                      <a:pt x="1542" y="0"/>
                      <a:pt x="1277"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44"/>
              <p:cNvSpPr/>
              <p:nvPr/>
            </p:nvSpPr>
            <p:spPr>
              <a:xfrm>
                <a:off x="3450537" y="3729319"/>
                <a:ext cx="29826" cy="24470"/>
              </a:xfrm>
              <a:custGeom>
                <a:rect b="b" l="l" r="r" t="t"/>
                <a:pathLst>
                  <a:path extrusionOk="0" h="1060" w="1292">
                    <a:moveTo>
                      <a:pt x="735" y="1"/>
                    </a:moveTo>
                    <a:cubicBezTo>
                      <a:pt x="616" y="1"/>
                      <a:pt x="496" y="40"/>
                      <a:pt x="415" y="133"/>
                    </a:cubicBezTo>
                    <a:lnTo>
                      <a:pt x="289" y="309"/>
                    </a:lnTo>
                    <a:cubicBezTo>
                      <a:pt x="1" y="655"/>
                      <a:pt x="258" y="1060"/>
                      <a:pt x="598" y="1060"/>
                    </a:cubicBezTo>
                    <a:cubicBezTo>
                      <a:pt x="701" y="1060"/>
                      <a:pt x="811" y="1023"/>
                      <a:pt x="916" y="935"/>
                    </a:cubicBezTo>
                    <a:cubicBezTo>
                      <a:pt x="991" y="910"/>
                      <a:pt x="1041" y="860"/>
                      <a:pt x="1091" y="810"/>
                    </a:cubicBezTo>
                    <a:cubicBezTo>
                      <a:pt x="1292" y="659"/>
                      <a:pt x="1267" y="309"/>
                      <a:pt x="1091" y="133"/>
                    </a:cubicBezTo>
                    <a:cubicBezTo>
                      <a:pt x="1011" y="53"/>
                      <a:pt x="873" y="1"/>
                      <a:pt x="735"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44"/>
              <p:cNvSpPr/>
              <p:nvPr/>
            </p:nvSpPr>
            <p:spPr>
              <a:xfrm>
                <a:off x="3349586" y="3838742"/>
                <a:ext cx="34166" cy="68332"/>
              </a:xfrm>
              <a:custGeom>
                <a:rect b="b" l="l" r="r" t="t"/>
                <a:pathLst>
                  <a:path extrusionOk="0" h="2960" w="1480">
                    <a:moveTo>
                      <a:pt x="943" y="1"/>
                    </a:moveTo>
                    <a:cubicBezTo>
                      <a:pt x="774" y="1"/>
                      <a:pt x="599" y="83"/>
                      <a:pt x="477" y="255"/>
                    </a:cubicBezTo>
                    <a:cubicBezTo>
                      <a:pt x="251" y="556"/>
                      <a:pt x="176" y="982"/>
                      <a:pt x="126" y="1333"/>
                    </a:cubicBezTo>
                    <a:cubicBezTo>
                      <a:pt x="51" y="1734"/>
                      <a:pt x="1" y="2135"/>
                      <a:pt x="126" y="2536"/>
                    </a:cubicBezTo>
                    <a:cubicBezTo>
                      <a:pt x="204" y="2808"/>
                      <a:pt x="475" y="2959"/>
                      <a:pt x="737" y="2959"/>
                    </a:cubicBezTo>
                    <a:cubicBezTo>
                      <a:pt x="982" y="2959"/>
                      <a:pt x="1218" y="2827"/>
                      <a:pt x="1279" y="2536"/>
                    </a:cubicBezTo>
                    <a:cubicBezTo>
                      <a:pt x="1329" y="2185"/>
                      <a:pt x="1304" y="1859"/>
                      <a:pt x="1329" y="1508"/>
                    </a:cubicBezTo>
                    <a:cubicBezTo>
                      <a:pt x="1354" y="1183"/>
                      <a:pt x="1479" y="832"/>
                      <a:pt x="1454" y="506"/>
                    </a:cubicBezTo>
                    <a:cubicBezTo>
                      <a:pt x="1425" y="178"/>
                      <a:pt x="1191" y="1"/>
                      <a:pt x="943"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44"/>
              <p:cNvSpPr/>
              <p:nvPr/>
            </p:nvSpPr>
            <p:spPr>
              <a:xfrm>
                <a:off x="3368678" y="3913792"/>
                <a:ext cx="20269" cy="24586"/>
              </a:xfrm>
              <a:custGeom>
                <a:rect b="b" l="l" r="r" t="t"/>
                <a:pathLst>
                  <a:path extrusionOk="0" h="1065" w="878">
                    <a:moveTo>
                      <a:pt x="419" y="1"/>
                    </a:moveTo>
                    <a:cubicBezTo>
                      <a:pt x="388" y="1"/>
                      <a:pt x="357" y="4"/>
                      <a:pt x="327" y="12"/>
                    </a:cubicBezTo>
                    <a:cubicBezTo>
                      <a:pt x="101" y="62"/>
                      <a:pt x="1" y="288"/>
                      <a:pt x="26" y="513"/>
                    </a:cubicBezTo>
                    <a:cubicBezTo>
                      <a:pt x="51" y="638"/>
                      <a:pt x="76" y="764"/>
                      <a:pt x="151" y="864"/>
                    </a:cubicBezTo>
                    <a:cubicBezTo>
                      <a:pt x="217" y="1005"/>
                      <a:pt x="332" y="1065"/>
                      <a:pt x="452" y="1065"/>
                    </a:cubicBezTo>
                    <a:cubicBezTo>
                      <a:pt x="651" y="1065"/>
                      <a:pt x="862" y="898"/>
                      <a:pt x="878" y="663"/>
                    </a:cubicBezTo>
                    <a:cubicBezTo>
                      <a:pt x="878" y="538"/>
                      <a:pt x="853" y="413"/>
                      <a:pt x="828" y="288"/>
                    </a:cubicBezTo>
                    <a:cubicBezTo>
                      <a:pt x="785" y="117"/>
                      <a:pt x="597" y="1"/>
                      <a:pt x="41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44"/>
              <p:cNvSpPr/>
              <p:nvPr/>
            </p:nvSpPr>
            <p:spPr>
              <a:xfrm>
                <a:off x="3393748" y="4047661"/>
                <a:ext cx="60021" cy="41830"/>
              </a:xfrm>
              <a:custGeom>
                <a:rect b="b" l="l" r="r" t="t"/>
                <a:pathLst>
                  <a:path extrusionOk="0" h="1812" w="2600">
                    <a:moveTo>
                      <a:pt x="614" y="1"/>
                    </a:moveTo>
                    <a:cubicBezTo>
                      <a:pt x="241" y="1"/>
                      <a:pt x="0" y="504"/>
                      <a:pt x="268" y="854"/>
                    </a:cubicBezTo>
                    <a:cubicBezTo>
                      <a:pt x="622" y="1275"/>
                      <a:pt x="1230" y="1812"/>
                      <a:pt x="1833" y="1812"/>
                    </a:cubicBezTo>
                    <a:cubicBezTo>
                      <a:pt x="1913" y="1812"/>
                      <a:pt x="1993" y="1802"/>
                      <a:pt x="2073" y="1782"/>
                    </a:cubicBezTo>
                    <a:cubicBezTo>
                      <a:pt x="2524" y="1656"/>
                      <a:pt x="2599" y="1130"/>
                      <a:pt x="2323" y="804"/>
                    </a:cubicBezTo>
                    <a:cubicBezTo>
                      <a:pt x="2148" y="604"/>
                      <a:pt x="1847" y="529"/>
                      <a:pt x="1597" y="428"/>
                    </a:cubicBezTo>
                    <a:cubicBezTo>
                      <a:pt x="1346" y="303"/>
                      <a:pt x="1095" y="203"/>
                      <a:pt x="870" y="78"/>
                    </a:cubicBezTo>
                    <a:cubicBezTo>
                      <a:pt x="781" y="24"/>
                      <a:pt x="694" y="1"/>
                      <a:pt x="614"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44"/>
              <p:cNvSpPr/>
              <p:nvPr/>
            </p:nvSpPr>
            <p:spPr>
              <a:xfrm>
                <a:off x="3447374" y="4080465"/>
                <a:ext cx="24909" cy="20776"/>
              </a:xfrm>
              <a:custGeom>
                <a:rect b="b" l="l" r="r" t="t"/>
                <a:pathLst>
                  <a:path extrusionOk="0" h="900" w="1079">
                    <a:moveTo>
                      <a:pt x="486" y="0"/>
                    </a:moveTo>
                    <a:cubicBezTo>
                      <a:pt x="319" y="0"/>
                      <a:pt x="169" y="90"/>
                      <a:pt x="101" y="261"/>
                    </a:cubicBezTo>
                    <a:cubicBezTo>
                      <a:pt x="0" y="486"/>
                      <a:pt x="126" y="812"/>
                      <a:pt x="376" y="862"/>
                    </a:cubicBezTo>
                    <a:cubicBezTo>
                      <a:pt x="426" y="862"/>
                      <a:pt x="477" y="887"/>
                      <a:pt x="527" y="887"/>
                    </a:cubicBezTo>
                    <a:cubicBezTo>
                      <a:pt x="561" y="896"/>
                      <a:pt x="595" y="900"/>
                      <a:pt x="629" y="900"/>
                    </a:cubicBezTo>
                    <a:cubicBezTo>
                      <a:pt x="792" y="900"/>
                      <a:pt x="941" y="803"/>
                      <a:pt x="1003" y="636"/>
                    </a:cubicBezTo>
                    <a:cubicBezTo>
                      <a:pt x="1078" y="461"/>
                      <a:pt x="1028" y="210"/>
                      <a:pt x="852" y="110"/>
                    </a:cubicBezTo>
                    <a:cubicBezTo>
                      <a:pt x="802" y="110"/>
                      <a:pt x="752" y="85"/>
                      <a:pt x="727" y="60"/>
                    </a:cubicBezTo>
                    <a:cubicBezTo>
                      <a:pt x="647" y="20"/>
                      <a:pt x="565" y="0"/>
                      <a:pt x="486"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44"/>
              <p:cNvSpPr/>
              <p:nvPr/>
            </p:nvSpPr>
            <p:spPr>
              <a:xfrm>
                <a:off x="3502132" y="4052832"/>
                <a:ext cx="32365" cy="24332"/>
              </a:xfrm>
              <a:custGeom>
                <a:rect b="b" l="l" r="r" t="t"/>
                <a:pathLst>
                  <a:path extrusionOk="0" h="1054" w="1402">
                    <a:moveTo>
                      <a:pt x="631" y="0"/>
                    </a:moveTo>
                    <a:cubicBezTo>
                      <a:pt x="304" y="0"/>
                      <a:pt x="0" y="440"/>
                      <a:pt x="310" y="731"/>
                    </a:cubicBezTo>
                    <a:cubicBezTo>
                      <a:pt x="385" y="806"/>
                      <a:pt x="460" y="856"/>
                      <a:pt x="536" y="931"/>
                    </a:cubicBezTo>
                    <a:cubicBezTo>
                      <a:pt x="622" y="1017"/>
                      <a:pt x="718" y="1053"/>
                      <a:pt x="812" y="1053"/>
                    </a:cubicBezTo>
                    <a:cubicBezTo>
                      <a:pt x="1126" y="1053"/>
                      <a:pt x="1402" y="645"/>
                      <a:pt x="1112" y="355"/>
                    </a:cubicBezTo>
                    <a:cubicBezTo>
                      <a:pt x="1037" y="280"/>
                      <a:pt x="987" y="204"/>
                      <a:pt x="912" y="129"/>
                    </a:cubicBezTo>
                    <a:cubicBezTo>
                      <a:pt x="826" y="38"/>
                      <a:pt x="728" y="0"/>
                      <a:pt x="63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44"/>
              <p:cNvSpPr/>
              <p:nvPr/>
            </p:nvSpPr>
            <p:spPr>
              <a:xfrm>
                <a:off x="3445643" y="3871962"/>
                <a:ext cx="23154" cy="26340"/>
              </a:xfrm>
              <a:custGeom>
                <a:rect b="b" l="l" r="r" t="t"/>
                <a:pathLst>
                  <a:path extrusionOk="0" h="1141" w="1003">
                    <a:moveTo>
                      <a:pt x="501" y="0"/>
                    </a:moveTo>
                    <a:cubicBezTo>
                      <a:pt x="276" y="0"/>
                      <a:pt x="50" y="157"/>
                      <a:pt x="25" y="470"/>
                    </a:cubicBezTo>
                    <a:cubicBezTo>
                      <a:pt x="25" y="546"/>
                      <a:pt x="0" y="596"/>
                      <a:pt x="25" y="671"/>
                    </a:cubicBezTo>
                    <a:cubicBezTo>
                      <a:pt x="50" y="984"/>
                      <a:pt x="276" y="1141"/>
                      <a:pt x="505" y="1141"/>
                    </a:cubicBezTo>
                    <a:cubicBezTo>
                      <a:pt x="733" y="1141"/>
                      <a:pt x="965" y="984"/>
                      <a:pt x="1003" y="671"/>
                    </a:cubicBezTo>
                    <a:cubicBezTo>
                      <a:pt x="1003" y="596"/>
                      <a:pt x="1003" y="546"/>
                      <a:pt x="978" y="470"/>
                    </a:cubicBezTo>
                    <a:cubicBezTo>
                      <a:pt x="953" y="157"/>
                      <a:pt x="727" y="0"/>
                      <a:pt x="50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44"/>
              <p:cNvSpPr/>
              <p:nvPr/>
            </p:nvSpPr>
            <p:spPr>
              <a:xfrm>
                <a:off x="3844275" y="4182778"/>
                <a:ext cx="76642" cy="43815"/>
              </a:xfrm>
              <a:custGeom>
                <a:rect b="b" l="l" r="r" t="t"/>
                <a:pathLst>
                  <a:path extrusionOk="0" h="1898" w="3320">
                    <a:moveTo>
                      <a:pt x="2501" y="1"/>
                    </a:moveTo>
                    <a:cubicBezTo>
                      <a:pt x="2394" y="1"/>
                      <a:pt x="2285" y="35"/>
                      <a:pt x="2181" y="114"/>
                    </a:cubicBezTo>
                    <a:cubicBezTo>
                      <a:pt x="1730" y="440"/>
                      <a:pt x="1279" y="841"/>
                      <a:pt x="677" y="916"/>
                    </a:cubicBezTo>
                    <a:cubicBezTo>
                      <a:pt x="201" y="966"/>
                      <a:pt x="0" y="1693"/>
                      <a:pt x="577" y="1819"/>
                    </a:cubicBezTo>
                    <a:cubicBezTo>
                      <a:pt x="787" y="1871"/>
                      <a:pt x="1003" y="1898"/>
                      <a:pt x="1219" y="1898"/>
                    </a:cubicBezTo>
                    <a:cubicBezTo>
                      <a:pt x="1931" y="1898"/>
                      <a:pt x="2635" y="1607"/>
                      <a:pt x="3058" y="991"/>
                    </a:cubicBezTo>
                    <a:cubicBezTo>
                      <a:pt x="3320" y="569"/>
                      <a:pt x="2935" y="1"/>
                      <a:pt x="250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44"/>
              <p:cNvSpPr/>
              <p:nvPr/>
            </p:nvSpPr>
            <p:spPr>
              <a:xfrm>
                <a:off x="3917177" y="4156761"/>
                <a:ext cx="30311" cy="28002"/>
              </a:xfrm>
              <a:custGeom>
                <a:rect b="b" l="l" r="r" t="t"/>
                <a:pathLst>
                  <a:path extrusionOk="0" h="1213" w="1313">
                    <a:moveTo>
                      <a:pt x="792" y="0"/>
                    </a:moveTo>
                    <a:cubicBezTo>
                      <a:pt x="709" y="0"/>
                      <a:pt x="619" y="20"/>
                      <a:pt x="527" y="63"/>
                    </a:cubicBezTo>
                    <a:cubicBezTo>
                      <a:pt x="376" y="139"/>
                      <a:pt x="276" y="289"/>
                      <a:pt x="176" y="439"/>
                    </a:cubicBezTo>
                    <a:cubicBezTo>
                      <a:pt x="0" y="665"/>
                      <a:pt x="126" y="1016"/>
                      <a:pt x="351" y="1141"/>
                    </a:cubicBezTo>
                    <a:cubicBezTo>
                      <a:pt x="441" y="1190"/>
                      <a:pt x="531" y="1213"/>
                      <a:pt x="618" y="1213"/>
                    </a:cubicBezTo>
                    <a:cubicBezTo>
                      <a:pt x="796" y="1213"/>
                      <a:pt x="960" y="1117"/>
                      <a:pt x="1078" y="966"/>
                    </a:cubicBezTo>
                    <a:cubicBezTo>
                      <a:pt x="1153" y="840"/>
                      <a:pt x="1228" y="740"/>
                      <a:pt x="1253" y="615"/>
                    </a:cubicBezTo>
                    <a:cubicBezTo>
                      <a:pt x="1312" y="261"/>
                      <a:pt x="1094" y="0"/>
                      <a:pt x="792"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44"/>
              <p:cNvSpPr/>
              <p:nvPr/>
            </p:nvSpPr>
            <p:spPr>
              <a:xfrm>
                <a:off x="3721047" y="4165533"/>
                <a:ext cx="30426" cy="23847"/>
              </a:xfrm>
              <a:custGeom>
                <a:rect b="b" l="l" r="r" t="t"/>
                <a:pathLst>
                  <a:path extrusionOk="0" h="1033" w="1318">
                    <a:moveTo>
                      <a:pt x="827" y="1"/>
                    </a:moveTo>
                    <a:cubicBezTo>
                      <a:pt x="794" y="1"/>
                      <a:pt x="761" y="3"/>
                      <a:pt x="727" y="9"/>
                    </a:cubicBezTo>
                    <a:cubicBezTo>
                      <a:pt x="627" y="34"/>
                      <a:pt x="551" y="59"/>
                      <a:pt x="476" y="134"/>
                    </a:cubicBezTo>
                    <a:lnTo>
                      <a:pt x="451" y="134"/>
                    </a:lnTo>
                    <a:cubicBezTo>
                      <a:pt x="251" y="134"/>
                      <a:pt x="50" y="310"/>
                      <a:pt x="25" y="510"/>
                    </a:cubicBezTo>
                    <a:cubicBezTo>
                      <a:pt x="0" y="736"/>
                      <a:pt x="125" y="911"/>
                      <a:pt x="351" y="987"/>
                    </a:cubicBezTo>
                    <a:cubicBezTo>
                      <a:pt x="429" y="1018"/>
                      <a:pt x="516" y="1033"/>
                      <a:pt x="606" y="1033"/>
                    </a:cubicBezTo>
                    <a:cubicBezTo>
                      <a:pt x="948" y="1033"/>
                      <a:pt x="1318" y="813"/>
                      <a:pt x="1278" y="435"/>
                    </a:cubicBezTo>
                    <a:cubicBezTo>
                      <a:pt x="1256" y="169"/>
                      <a:pt x="1076" y="1"/>
                      <a:pt x="827"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44"/>
              <p:cNvSpPr/>
              <p:nvPr/>
            </p:nvSpPr>
            <p:spPr>
              <a:xfrm>
                <a:off x="3713521" y="4313070"/>
                <a:ext cx="17960" cy="36936"/>
              </a:xfrm>
              <a:custGeom>
                <a:rect b="b" l="l" r="r" t="t"/>
                <a:pathLst>
                  <a:path extrusionOk="0" h="1600" w="778">
                    <a:moveTo>
                      <a:pt x="379" y="0"/>
                    </a:moveTo>
                    <a:cubicBezTo>
                      <a:pt x="285" y="0"/>
                      <a:pt x="193" y="60"/>
                      <a:pt x="151" y="160"/>
                    </a:cubicBezTo>
                    <a:cubicBezTo>
                      <a:pt x="75" y="335"/>
                      <a:pt x="100" y="535"/>
                      <a:pt x="50" y="711"/>
                    </a:cubicBezTo>
                    <a:cubicBezTo>
                      <a:pt x="25" y="911"/>
                      <a:pt x="0" y="1087"/>
                      <a:pt x="25" y="1287"/>
                    </a:cubicBezTo>
                    <a:cubicBezTo>
                      <a:pt x="53" y="1491"/>
                      <a:pt x="191" y="1600"/>
                      <a:pt x="335" y="1600"/>
                    </a:cubicBezTo>
                    <a:cubicBezTo>
                      <a:pt x="457" y="1600"/>
                      <a:pt x="583" y="1523"/>
                      <a:pt x="652" y="1363"/>
                    </a:cubicBezTo>
                    <a:cubicBezTo>
                      <a:pt x="777" y="1037"/>
                      <a:pt x="777" y="435"/>
                      <a:pt x="577" y="109"/>
                    </a:cubicBezTo>
                    <a:cubicBezTo>
                      <a:pt x="523" y="34"/>
                      <a:pt x="450" y="0"/>
                      <a:pt x="379"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44"/>
              <p:cNvSpPr/>
              <p:nvPr/>
            </p:nvSpPr>
            <p:spPr>
              <a:xfrm>
                <a:off x="3704264" y="4361294"/>
                <a:ext cx="20846" cy="18907"/>
              </a:xfrm>
              <a:custGeom>
                <a:rect b="b" l="l" r="r" t="t"/>
                <a:pathLst>
                  <a:path extrusionOk="0" h="819" w="903">
                    <a:moveTo>
                      <a:pt x="451" y="0"/>
                    </a:moveTo>
                    <a:cubicBezTo>
                      <a:pt x="226" y="0"/>
                      <a:pt x="0" y="226"/>
                      <a:pt x="100" y="451"/>
                    </a:cubicBezTo>
                    <a:cubicBezTo>
                      <a:pt x="126" y="552"/>
                      <a:pt x="176" y="677"/>
                      <a:pt x="251" y="752"/>
                    </a:cubicBezTo>
                    <a:cubicBezTo>
                      <a:pt x="318" y="792"/>
                      <a:pt x="385" y="818"/>
                      <a:pt x="452" y="818"/>
                    </a:cubicBezTo>
                    <a:cubicBezTo>
                      <a:pt x="510" y="818"/>
                      <a:pt x="569" y="799"/>
                      <a:pt x="627" y="752"/>
                    </a:cubicBezTo>
                    <a:cubicBezTo>
                      <a:pt x="727" y="677"/>
                      <a:pt x="752" y="552"/>
                      <a:pt x="802" y="451"/>
                    </a:cubicBezTo>
                    <a:cubicBezTo>
                      <a:pt x="902" y="226"/>
                      <a:pt x="652" y="0"/>
                      <a:pt x="45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6" name="Google Shape;3656;p44"/>
            <p:cNvGrpSpPr/>
            <p:nvPr/>
          </p:nvGrpSpPr>
          <p:grpSpPr>
            <a:xfrm>
              <a:off x="1856432" y="3831321"/>
              <a:ext cx="443801" cy="367254"/>
              <a:chOff x="3500193" y="3806516"/>
              <a:chExt cx="452120" cy="374139"/>
            </a:xfrm>
          </p:grpSpPr>
          <p:sp>
            <p:nvSpPr>
              <p:cNvPr id="3657" name="Google Shape;3657;p44"/>
              <p:cNvSpPr/>
              <p:nvPr/>
            </p:nvSpPr>
            <p:spPr>
              <a:xfrm>
                <a:off x="3504602" y="3806516"/>
                <a:ext cx="447710" cy="217576"/>
              </a:xfrm>
              <a:custGeom>
                <a:rect b="b" l="l" r="r" t="t"/>
                <a:pathLst>
                  <a:path extrusionOk="0" h="9425" w="19394">
                    <a:moveTo>
                      <a:pt x="18535" y="1"/>
                    </a:moveTo>
                    <a:cubicBezTo>
                      <a:pt x="18496" y="1"/>
                      <a:pt x="18456" y="15"/>
                      <a:pt x="18424" y="47"/>
                    </a:cubicBezTo>
                    <a:cubicBezTo>
                      <a:pt x="17922" y="574"/>
                      <a:pt x="17371" y="1000"/>
                      <a:pt x="16669" y="1250"/>
                    </a:cubicBezTo>
                    <a:cubicBezTo>
                      <a:pt x="16143" y="1426"/>
                      <a:pt x="15567" y="1426"/>
                      <a:pt x="15040" y="1551"/>
                    </a:cubicBezTo>
                    <a:cubicBezTo>
                      <a:pt x="14709" y="912"/>
                      <a:pt x="14176" y="317"/>
                      <a:pt x="13441" y="317"/>
                    </a:cubicBezTo>
                    <a:cubicBezTo>
                      <a:pt x="13398" y="317"/>
                      <a:pt x="13355" y="319"/>
                      <a:pt x="13311" y="323"/>
                    </a:cubicBezTo>
                    <a:cubicBezTo>
                      <a:pt x="12434" y="398"/>
                      <a:pt x="11983" y="1175"/>
                      <a:pt x="11256" y="1451"/>
                    </a:cubicBezTo>
                    <a:cubicBezTo>
                      <a:pt x="11005" y="1551"/>
                      <a:pt x="10905" y="1626"/>
                      <a:pt x="10729" y="1827"/>
                    </a:cubicBezTo>
                    <a:cubicBezTo>
                      <a:pt x="10332" y="2202"/>
                      <a:pt x="9973" y="2441"/>
                      <a:pt x="9430" y="2441"/>
                    </a:cubicBezTo>
                    <a:cubicBezTo>
                      <a:pt x="9357" y="2441"/>
                      <a:pt x="9281" y="2437"/>
                      <a:pt x="9201" y="2428"/>
                    </a:cubicBezTo>
                    <a:cubicBezTo>
                      <a:pt x="8549" y="2378"/>
                      <a:pt x="8173" y="1877"/>
                      <a:pt x="7622" y="1676"/>
                    </a:cubicBezTo>
                    <a:cubicBezTo>
                      <a:pt x="7973" y="1351"/>
                      <a:pt x="8223" y="899"/>
                      <a:pt x="8323" y="448"/>
                    </a:cubicBezTo>
                    <a:cubicBezTo>
                      <a:pt x="8371" y="290"/>
                      <a:pt x="8258" y="191"/>
                      <a:pt x="8130" y="191"/>
                    </a:cubicBezTo>
                    <a:cubicBezTo>
                      <a:pt x="8056" y="191"/>
                      <a:pt x="7978" y="224"/>
                      <a:pt x="7922" y="298"/>
                    </a:cubicBezTo>
                    <a:cubicBezTo>
                      <a:pt x="7346" y="1025"/>
                      <a:pt x="7246" y="1551"/>
                      <a:pt x="6093" y="1626"/>
                    </a:cubicBezTo>
                    <a:cubicBezTo>
                      <a:pt x="5516" y="1651"/>
                      <a:pt x="5040" y="1651"/>
                      <a:pt x="4464" y="1777"/>
                    </a:cubicBezTo>
                    <a:cubicBezTo>
                      <a:pt x="3856" y="1917"/>
                      <a:pt x="3296" y="2012"/>
                      <a:pt x="2768" y="2012"/>
                    </a:cubicBezTo>
                    <a:cubicBezTo>
                      <a:pt x="1880" y="2012"/>
                      <a:pt x="1079" y="1744"/>
                      <a:pt x="278" y="975"/>
                    </a:cubicBezTo>
                    <a:cubicBezTo>
                      <a:pt x="255" y="952"/>
                      <a:pt x="227" y="942"/>
                      <a:pt x="199" y="942"/>
                    </a:cubicBezTo>
                    <a:cubicBezTo>
                      <a:pt x="102" y="942"/>
                      <a:pt x="0" y="1053"/>
                      <a:pt x="78" y="1150"/>
                    </a:cubicBezTo>
                    <a:cubicBezTo>
                      <a:pt x="786" y="2177"/>
                      <a:pt x="1782" y="2553"/>
                      <a:pt x="2880" y="2553"/>
                    </a:cubicBezTo>
                    <a:cubicBezTo>
                      <a:pt x="3336" y="2553"/>
                      <a:pt x="3810" y="2488"/>
                      <a:pt x="4288" y="2378"/>
                    </a:cubicBezTo>
                    <a:cubicBezTo>
                      <a:pt x="4890" y="2253"/>
                      <a:pt x="5466" y="2153"/>
                      <a:pt x="6093" y="2153"/>
                    </a:cubicBezTo>
                    <a:cubicBezTo>
                      <a:pt x="6225" y="2162"/>
                      <a:pt x="6351" y="2171"/>
                      <a:pt x="6472" y="2171"/>
                    </a:cubicBezTo>
                    <a:cubicBezTo>
                      <a:pt x="6671" y="2171"/>
                      <a:pt x="6858" y="2146"/>
                      <a:pt x="7045" y="2052"/>
                    </a:cubicBezTo>
                    <a:cubicBezTo>
                      <a:pt x="7171" y="2027"/>
                      <a:pt x="7246" y="1952"/>
                      <a:pt x="7346" y="1902"/>
                    </a:cubicBezTo>
                    <a:cubicBezTo>
                      <a:pt x="7797" y="2052"/>
                      <a:pt x="7973" y="2503"/>
                      <a:pt x="8399" y="2729"/>
                    </a:cubicBezTo>
                    <a:cubicBezTo>
                      <a:pt x="8749" y="2929"/>
                      <a:pt x="9226" y="2929"/>
                      <a:pt x="9602" y="2929"/>
                    </a:cubicBezTo>
                    <a:cubicBezTo>
                      <a:pt x="9877" y="2929"/>
                      <a:pt x="10103" y="2854"/>
                      <a:pt x="10278" y="2779"/>
                    </a:cubicBezTo>
                    <a:cubicBezTo>
                      <a:pt x="10579" y="2955"/>
                      <a:pt x="10780" y="3556"/>
                      <a:pt x="11005" y="4007"/>
                    </a:cubicBezTo>
                    <a:cubicBezTo>
                      <a:pt x="10980" y="3982"/>
                      <a:pt x="10955" y="3982"/>
                      <a:pt x="10905" y="3982"/>
                    </a:cubicBezTo>
                    <a:cubicBezTo>
                      <a:pt x="10303" y="3982"/>
                      <a:pt x="9752" y="4258"/>
                      <a:pt x="9451" y="4759"/>
                    </a:cubicBezTo>
                    <a:cubicBezTo>
                      <a:pt x="9000" y="5486"/>
                      <a:pt x="9326" y="6288"/>
                      <a:pt x="9602" y="7040"/>
                    </a:cubicBezTo>
                    <a:cubicBezTo>
                      <a:pt x="9845" y="7769"/>
                      <a:pt x="9826" y="8907"/>
                      <a:pt x="9016" y="8907"/>
                    </a:cubicBezTo>
                    <a:cubicBezTo>
                      <a:pt x="8824" y="8907"/>
                      <a:pt x="8587" y="8843"/>
                      <a:pt x="8298" y="8694"/>
                    </a:cubicBezTo>
                    <a:cubicBezTo>
                      <a:pt x="7572" y="8318"/>
                      <a:pt x="7221" y="7516"/>
                      <a:pt x="7020" y="6764"/>
                    </a:cubicBezTo>
                    <a:cubicBezTo>
                      <a:pt x="6820" y="5987"/>
                      <a:pt x="6820" y="5285"/>
                      <a:pt x="7145" y="4534"/>
                    </a:cubicBezTo>
                    <a:cubicBezTo>
                      <a:pt x="7321" y="4158"/>
                      <a:pt x="7471" y="3882"/>
                      <a:pt x="7521" y="3481"/>
                    </a:cubicBezTo>
                    <a:cubicBezTo>
                      <a:pt x="7537" y="3357"/>
                      <a:pt x="7418" y="3271"/>
                      <a:pt x="7308" y="3271"/>
                    </a:cubicBezTo>
                    <a:cubicBezTo>
                      <a:pt x="7239" y="3271"/>
                      <a:pt x="7174" y="3304"/>
                      <a:pt x="7145" y="3381"/>
                    </a:cubicBezTo>
                    <a:cubicBezTo>
                      <a:pt x="6895" y="3932"/>
                      <a:pt x="6469" y="4408"/>
                      <a:pt x="6343" y="5010"/>
                    </a:cubicBezTo>
                    <a:cubicBezTo>
                      <a:pt x="6193" y="5586"/>
                      <a:pt x="6268" y="6188"/>
                      <a:pt x="6394" y="6764"/>
                    </a:cubicBezTo>
                    <a:cubicBezTo>
                      <a:pt x="6644" y="7817"/>
                      <a:pt x="7271" y="9170"/>
                      <a:pt x="8499" y="9396"/>
                    </a:cubicBezTo>
                    <a:cubicBezTo>
                      <a:pt x="8604" y="9415"/>
                      <a:pt x="8709" y="9424"/>
                      <a:pt x="8812" y="9424"/>
                    </a:cubicBezTo>
                    <a:cubicBezTo>
                      <a:pt x="9514" y="9424"/>
                      <a:pt x="10122" y="8986"/>
                      <a:pt x="10253" y="8243"/>
                    </a:cubicBezTo>
                    <a:cubicBezTo>
                      <a:pt x="10454" y="6864"/>
                      <a:pt x="8524" y="4759"/>
                      <a:pt x="10955" y="4308"/>
                    </a:cubicBezTo>
                    <a:cubicBezTo>
                      <a:pt x="11030" y="4283"/>
                      <a:pt x="11080" y="4233"/>
                      <a:pt x="11080" y="4158"/>
                    </a:cubicBezTo>
                    <a:cubicBezTo>
                      <a:pt x="11156" y="4283"/>
                      <a:pt x="11231" y="4408"/>
                      <a:pt x="11306" y="4483"/>
                    </a:cubicBezTo>
                    <a:cubicBezTo>
                      <a:pt x="11807" y="4884"/>
                      <a:pt x="12509" y="5010"/>
                      <a:pt x="13135" y="5060"/>
                    </a:cubicBezTo>
                    <a:cubicBezTo>
                      <a:pt x="13244" y="5065"/>
                      <a:pt x="13353" y="5068"/>
                      <a:pt x="13461" y="5068"/>
                    </a:cubicBezTo>
                    <a:cubicBezTo>
                      <a:pt x="15187" y="5068"/>
                      <a:pt x="16830" y="4416"/>
                      <a:pt x="18570" y="4416"/>
                    </a:cubicBezTo>
                    <a:cubicBezTo>
                      <a:pt x="18729" y="4416"/>
                      <a:pt x="18889" y="4421"/>
                      <a:pt x="19050" y="4433"/>
                    </a:cubicBezTo>
                    <a:cubicBezTo>
                      <a:pt x="19058" y="4434"/>
                      <a:pt x="19065" y="4434"/>
                      <a:pt x="19072" y="4434"/>
                    </a:cubicBezTo>
                    <a:cubicBezTo>
                      <a:pt x="19330" y="4434"/>
                      <a:pt x="19394" y="4006"/>
                      <a:pt x="19125" y="3957"/>
                    </a:cubicBezTo>
                    <a:cubicBezTo>
                      <a:pt x="18797" y="3891"/>
                      <a:pt x="18472" y="3864"/>
                      <a:pt x="18151" y="3864"/>
                    </a:cubicBezTo>
                    <a:cubicBezTo>
                      <a:pt x="16630" y="3864"/>
                      <a:pt x="15172" y="4476"/>
                      <a:pt x="13662" y="4559"/>
                    </a:cubicBezTo>
                    <a:cubicBezTo>
                      <a:pt x="13510" y="4574"/>
                      <a:pt x="13358" y="4582"/>
                      <a:pt x="13207" y="4582"/>
                    </a:cubicBezTo>
                    <a:cubicBezTo>
                      <a:pt x="12859" y="4582"/>
                      <a:pt x="12515" y="4538"/>
                      <a:pt x="12183" y="4433"/>
                    </a:cubicBezTo>
                    <a:cubicBezTo>
                      <a:pt x="11481" y="4208"/>
                      <a:pt x="11331" y="3782"/>
                      <a:pt x="11030" y="3180"/>
                    </a:cubicBezTo>
                    <a:cubicBezTo>
                      <a:pt x="10905" y="2929"/>
                      <a:pt x="10805" y="2729"/>
                      <a:pt x="10604" y="2604"/>
                    </a:cubicBezTo>
                    <a:cubicBezTo>
                      <a:pt x="10830" y="2453"/>
                      <a:pt x="11030" y="2278"/>
                      <a:pt x="11231" y="2077"/>
                    </a:cubicBezTo>
                    <a:cubicBezTo>
                      <a:pt x="11707" y="1802"/>
                      <a:pt x="12158" y="1451"/>
                      <a:pt x="12634" y="1175"/>
                    </a:cubicBezTo>
                    <a:cubicBezTo>
                      <a:pt x="12869" y="1046"/>
                      <a:pt x="13133" y="984"/>
                      <a:pt x="13394" y="984"/>
                    </a:cubicBezTo>
                    <a:cubicBezTo>
                      <a:pt x="14193" y="984"/>
                      <a:pt x="14954" y="1559"/>
                      <a:pt x="14689" y="2503"/>
                    </a:cubicBezTo>
                    <a:cubicBezTo>
                      <a:pt x="14564" y="3005"/>
                      <a:pt x="14113" y="3155"/>
                      <a:pt x="13837" y="3556"/>
                    </a:cubicBezTo>
                    <a:cubicBezTo>
                      <a:pt x="13812" y="3606"/>
                      <a:pt x="13837" y="3706"/>
                      <a:pt x="13912" y="3731"/>
                    </a:cubicBezTo>
                    <a:cubicBezTo>
                      <a:pt x="13962" y="3741"/>
                      <a:pt x="14010" y="3745"/>
                      <a:pt x="14058" y="3745"/>
                    </a:cubicBezTo>
                    <a:cubicBezTo>
                      <a:pt x="14663" y="3745"/>
                      <a:pt x="15121" y="3040"/>
                      <a:pt x="15191" y="2528"/>
                    </a:cubicBezTo>
                    <a:cubicBezTo>
                      <a:pt x="15216" y="2353"/>
                      <a:pt x="15216" y="2178"/>
                      <a:pt x="15191" y="2002"/>
                    </a:cubicBezTo>
                    <a:lnTo>
                      <a:pt x="15191" y="2002"/>
                    </a:lnTo>
                    <a:cubicBezTo>
                      <a:pt x="15316" y="2027"/>
                      <a:pt x="15444" y="2038"/>
                      <a:pt x="15573" y="2038"/>
                    </a:cubicBezTo>
                    <a:cubicBezTo>
                      <a:pt x="16760" y="2038"/>
                      <a:pt x="18064" y="1059"/>
                      <a:pt x="18674" y="223"/>
                    </a:cubicBezTo>
                    <a:cubicBezTo>
                      <a:pt x="18748" y="112"/>
                      <a:pt x="18645" y="1"/>
                      <a:pt x="18535" y="1"/>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44"/>
              <p:cNvSpPr/>
              <p:nvPr/>
            </p:nvSpPr>
            <p:spPr>
              <a:xfrm>
                <a:off x="3500193" y="3873439"/>
                <a:ext cx="343389" cy="307215"/>
              </a:xfrm>
              <a:custGeom>
                <a:rect b="b" l="l" r="r" t="t"/>
                <a:pathLst>
                  <a:path extrusionOk="0" h="13308" w="14875">
                    <a:moveTo>
                      <a:pt x="5464" y="0"/>
                    </a:moveTo>
                    <a:cubicBezTo>
                      <a:pt x="5432" y="0"/>
                      <a:pt x="5402" y="10"/>
                      <a:pt x="5382" y="30"/>
                    </a:cubicBezTo>
                    <a:cubicBezTo>
                      <a:pt x="4855" y="457"/>
                      <a:pt x="4705" y="908"/>
                      <a:pt x="4554" y="1509"/>
                    </a:cubicBezTo>
                    <a:cubicBezTo>
                      <a:pt x="4580" y="1985"/>
                      <a:pt x="4479" y="2411"/>
                      <a:pt x="4204" y="2838"/>
                    </a:cubicBezTo>
                    <a:cubicBezTo>
                      <a:pt x="4070" y="2861"/>
                      <a:pt x="3946" y="2873"/>
                      <a:pt x="3832" y="2873"/>
                    </a:cubicBezTo>
                    <a:cubicBezTo>
                      <a:pt x="3350" y="2873"/>
                      <a:pt x="3052" y="2657"/>
                      <a:pt x="2950" y="2211"/>
                    </a:cubicBezTo>
                    <a:cubicBezTo>
                      <a:pt x="2825" y="1910"/>
                      <a:pt x="2775" y="1584"/>
                      <a:pt x="2625" y="1284"/>
                    </a:cubicBezTo>
                    <a:cubicBezTo>
                      <a:pt x="2299" y="564"/>
                      <a:pt x="1739" y="336"/>
                      <a:pt x="1090" y="336"/>
                    </a:cubicBezTo>
                    <a:cubicBezTo>
                      <a:pt x="789" y="336"/>
                      <a:pt x="469" y="385"/>
                      <a:pt x="143" y="457"/>
                    </a:cubicBezTo>
                    <a:cubicBezTo>
                      <a:pt x="1" y="480"/>
                      <a:pt x="61" y="684"/>
                      <a:pt x="196" y="684"/>
                    </a:cubicBezTo>
                    <a:cubicBezTo>
                      <a:pt x="203" y="684"/>
                      <a:pt x="211" y="683"/>
                      <a:pt x="219" y="682"/>
                    </a:cubicBezTo>
                    <a:cubicBezTo>
                      <a:pt x="440" y="647"/>
                      <a:pt x="651" y="626"/>
                      <a:pt x="849" y="626"/>
                    </a:cubicBezTo>
                    <a:cubicBezTo>
                      <a:pt x="1503" y="626"/>
                      <a:pt x="2022" y="859"/>
                      <a:pt x="2349" y="1609"/>
                    </a:cubicBezTo>
                    <a:cubicBezTo>
                      <a:pt x="2474" y="1910"/>
                      <a:pt x="2474" y="2261"/>
                      <a:pt x="2625" y="2562"/>
                    </a:cubicBezTo>
                    <a:cubicBezTo>
                      <a:pt x="2800" y="2988"/>
                      <a:pt x="3126" y="3339"/>
                      <a:pt x="3602" y="3414"/>
                    </a:cubicBezTo>
                    <a:cubicBezTo>
                      <a:pt x="3452" y="3564"/>
                      <a:pt x="3326" y="3765"/>
                      <a:pt x="3276" y="4041"/>
                    </a:cubicBezTo>
                    <a:cubicBezTo>
                      <a:pt x="3001" y="5218"/>
                      <a:pt x="3577" y="6973"/>
                      <a:pt x="2224" y="7599"/>
                    </a:cubicBezTo>
                    <a:cubicBezTo>
                      <a:pt x="2048" y="7675"/>
                      <a:pt x="2148" y="7925"/>
                      <a:pt x="2299" y="7925"/>
                    </a:cubicBezTo>
                    <a:cubicBezTo>
                      <a:pt x="3026" y="7925"/>
                      <a:pt x="3402" y="7349"/>
                      <a:pt x="3527" y="6697"/>
                    </a:cubicBezTo>
                    <a:cubicBezTo>
                      <a:pt x="3727" y="5519"/>
                      <a:pt x="3201" y="4091"/>
                      <a:pt x="4304" y="3314"/>
                    </a:cubicBezTo>
                    <a:cubicBezTo>
                      <a:pt x="4404" y="3289"/>
                      <a:pt x="4504" y="3239"/>
                      <a:pt x="4605" y="3163"/>
                    </a:cubicBezTo>
                    <a:cubicBezTo>
                      <a:pt x="4755" y="4116"/>
                      <a:pt x="5632" y="5043"/>
                      <a:pt x="5858" y="5995"/>
                    </a:cubicBezTo>
                    <a:cubicBezTo>
                      <a:pt x="6033" y="6747"/>
                      <a:pt x="5532" y="7524"/>
                      <a:pt x="5983" y="8251"/>
                    </a:cubicBezTo>
                    <a:cubicBezTo>
                      <a:pt x="6159" y="8502"/>
                      <a:pt x="6409" y="8677"/>
                      <a:pt x="6685" y="8777"/>
                    </a:cubicBezTo>
                    <a:cubicBezTo>
                      <a:pt x="6660" y="8802"/>
                      <a:pt x="6635" y="8802"/>
                      <a:pt x="6610" y="8828"/>
                    </a:cubicBezTo>
                    <a:cubicBezTo>
                      <a:pt x="6166" y="9034"/>
                      <a:pt x="5782" y="9210"/>
                      <a:pt x="5376" y="9210"/>
                    </a:cubicBezTo>
                    <a:cubicBezTo>
                      <a:pt x="5140" y="9210"/>
                      <a:pt x="4897" y="9150"/>
                      <a:pt x="4630" y="9003"/>
                    </a:cubicBezTo>
                    <a:cubicBezTo>
                      <a:pt x="4423" y="8573"/>
                      <a:pt x="3892" y="8275"/>
                      <a:pt x="3404" y="8275"/>
                    </a:cubicBezTo>
                    <a:cubicBezTo>
                      <a:pt x="3124" y="8275"/>
                      <a:pt x="2858" y="8373"/>
                      <a:pt x="2675" y="8602"/>
                    </a:cubicBezTo>
                    <a:cubicBezTo>
                      <a:pt x="2374" y="8978"/>
                      <a:pt x="2499" y="9479"/>
                      <a:pt x="2800" y="9830"/>
                    </a:cubicBezTo>
                    <a:cubicBezTo>
                      <a:pt x="3001" y="10081"/>
                      <a:pt x="3326" y="10206"/>
                      <a:pt x="3602" y="10406"/>
                    </a:cubicBezTo>
                    <a:cubicBezTo>
                      <a:pt x="3953" y="10632"/>
                      <a:pt x="4279" y="10933"/>
                      <a:pt x="4354" y="11359"/>
                    </a:cubicBezTo>
                    <a:cubicBezTo>
                      <a:pt x="4421" y="11717"/>
                      <a:pt x="4169" y="12893"/>
                      <a:pt x="3651" y="12893"/>
                    </a:cubicBezTo>
                    <a:cubicBezTo>
                      <a:pt x="3588" y="12893"/>
                      <a:pt x="3522" y="12875"/>
                      <a:pt x="3452" y="12838"/>
                    </a:cubicBezTo>
                    <a:cubicBezTo>
                      <a:pt x="3429" y="12829"/>
                      <a:pt x="3406" y="12824"/>
                      <a:pt x="3383" y="12824"/>
                    </a:cubicBezTo>
                    <a:cubicBezTo>
                      <a:pt x="3278" y="12824"/>
                      <a:pt x="3181" y="12910"/>
                      <a:pt x="3201" y="13013"/>
                    </a:cubicBezTo>
                    <a:cubicBezTo>
                      <a:pt x="3226" y="13063"/>
                      <a:pt x="3226" y="13113"/>
                      <a:pt x="3251" y="13138"/>
                    </a:cubicBezTo>
                    <a:cubicBezTo>
                      <a:pt x="3276" y="13214"/>
                      <a:pt x="3326" y="13289"/>
                      <a:pt x="3402" y="13289"/>
                    </a:cubicBezTo>
                    <a:cubicBezTo>
                      <a:pt x="3468" y="13302"/>
                      <a:pt x="3532" y="13308"/>
                      <a:pt x="3594" y="13308"/>
                    </a:cubicBezTo>
                    <a:cubicBezTo>
                      <a:pt x="4497" y="13308"/>
                      <a:pt x="4969" y="12007"/>
                      <a:pt x="4805" y="11234"/>
                    </a:cubicBezTo>
                    <a:cubicBezTo>
                      <a:pt x="4580" y="10256"/>
                      <a:pt x="3702" y="10231"/>
                      <a:pt x="3176" y="9554"/>
                    </a:cubicBezTo>
                    <a:cubicBezTo>
                      <a:pt x="2875" y="9128"/>
                      <a:pt x="3201" y="8828"/>
                      <a:pt x="3627" y="8828"/>
                    </a:cubicBezTo>
                    <a:cubicBezTo>
                      <a:pt x="4394" y="8851"/>
                      <a:pt x="4708" y="9671"/>
                      <a:pt x="5469" y="9671"/>
                    </a:cubicBezTo>
                    <a:cubicBezTo>
                      <a:pt x="5529" y="9671"/>
                      <a:pt x="5591" y="9666"/>
                      <a:pt x="5657" y="9655"/>
                    </a:cubicBezTo>
                    <a:cubicBezTo>
                      <a:pt x="6334" y="9554"/>
                      <a:pt x="6885" y="9178"/>
                      <a:pt x="7537" y="8953"/>
                    </a:cubicBezTo>
                    <a:cubicBezTo>
                      <a:pt x="7938" y="8802"/>
                      <a:pt x="8489" y="8652"/>
                      <a:pt x="9041" y="8577"/>
                    </a:cubicBezTo>
                    <a:lnTo>
                      <a:pt x="9041" y="8577"/>
                    </a:lnTo>
                    <a:cubicBezTo>
                      <a:pt x="8940" y="8677"/>
                      <a:pt x="8840" y="8777"/>
                      <a:pt x="8765" y="8953"/>
                    </a:cubicBezTo>
                    <a:cubicBezTo>
                      <a:pt x="8590" y="9329"/>
                      <a:pt x="8640" y="9780"/>
                      <a:pt x="8690" y="10181"/>
                    </a:cubicBezTo>
                    <a:cubicBezTo>
                      <a:pt x="8740" y="10482"/>
                      <a:pt x="8966" y="10983"/>
                      <a:pt x="8690" y="11234"/>
                    </a:cubicBezTo>
                    <a:cubicBezTo>
                      <a:pt x="8565" y="11359"/>
                      <a:pt x="8264" y="11334"/>
                      <a:pt x="8113" y="11459"/>
                    </a:cubicBezTo>
                    <a:cubicBezTo>
                      <a:pt x="8013" y="11534"/>
                      <a:pt x="7963" y="11710"/>
                      <a:pt x="8113" y="11760"/>
                    </a:cubicBezTo>
                    <a:cubicBezTo>
                      <a:pt x="8235" y="11833"/>
                      <a:pt x="8369" y="11866"/>
                      <a:pt x="8502" y="11866"/>
                    </a:cubicBezTo>
                    <a:cubicBezTo>
                      <a:pt x="8917" y="11866"/>
                      <a:pt x="9329" y="11545"/>
                      <a:pt x="9367" y="11108"/>
                    </a:cubicBezTo>
                    <a:cubicBezTo>
                      <a:pt x="9417" y="10632"/>
                      <a:pt x="9116" y="10156"/>
                      <a:pt x="9091" y="9655"/>
                    </a:cubicBezTo>
                    <a:cubicBezTo>
                      <a:pt x="9066" y="8828"/>
                      <a:pt x="9642" y="8627"/>
                      <a:pt x="10294" y="8552"/>
                    </a:cubicBezTo>
                    <a:cubicBezTo>
                      <a:pt x="11096" y="8752"/>
                      <a:pt x="11447" y="9529"/>
                      <a:pt x="11923" y="10131"/>
                    </a:cubicBezTo>
                    <a:cubicBezTo>
                      <a:pt x="12329" y="10639"/>
                      <a:pt x="12928" y="10953"/>
                      <a:pt x="13522" y="10953"/>
                    </a:cubicBezTo>
                    <a:cubicBezTo>
                      <a:pt x="13953" y="10953"/>
                      <a:pt x="14382" y="10787"/>
                      <a:pt x="14730" y="10406"/>
                    </a:cubicBezTo>
                    <a:cubicBezTo>
                      <a:pt x="14874" y="10242"/>
                      <a:pt x="14747" y="9992"/>
                      <a:pt x="14572" y="9992"/>
                    </a:cubicBezTo>
                    <a:cubicBezTo>
                      <a:pt x="14535" y="9992"/>
                      <a:pt x="14494" y="10004"/>
                      <a:pt x="14454" y="10031"/>
                    </a:cubicBezTo>
                    <a:cubicBezTo>
                      <a:pt x="14454" y="10031"/>
                      <a:pt x="14429" y="10031"/>
                      <a:pt x="14429" y="10056"/>
                    </a:cubicBezTo>
                    <a:cubicBezTo>
                      <a:pt x="13627" y="9905"/>
                      <a:pt x="13126" y="8401"/>
                      <a:pt x="13126" y="7775"/>
                    </a:cubicBezTo>
                    <a:cubicBezTo>
                      <a:pt x="13126" y="7123"/>
                      <a:pt x="13502" y="6472"/>
                      <a:pt x="13502" y="5795"/>
                    </a:cubicBezTo>
                    <a:cubicBezTo>
                      <a:pt x="13502" y="4968"/>
                      <a:pt x="13326" y="3990"/>
                      <a:pt x="12474" y="3640"/>
                    </a:cubicBezTo>
                    <a:cubicBezTo>
                      <a:pt x="12449" y="3632"/>
                      <a:pt x="12425" y="3628"/>
                      <a:pt x="12402" y="3628"/>
                    </a:cubicBezTo>
                    <a:cubicBezTo>
                      <a:pt x="12201" y="3628"/>
                      <a:pt x="12114" y="3905"/>
                      <a:pt x="12249" y="4041"/>
                    </a:cubicBezTo>
                    <a:cubicBezTo>
                      <a:pt x="13076" y="5018"/>
                      <a:pt x="12951" y="5995"/>
                      <a:pt x="12675" y="7148"/>
                    </a:cubicBezTo>
                    <a:cubicBezTo>
                      <a:pt x="12524" y="7775"/>
                      <a:pt x="12625" y="8176"/>
                      <a:pt x="12850" y="8802"/>
                    </a:cubicBezTo>
                    <a:cubicBezTo>
                      <a:pt x="13026" y="9354"/>
                      <a:pt x="13301" y="10081"/>
                      <a:pt x="13828" y="10331"/>
                    </a:cubicBezTo>
                    <a:cubicBezTo>
                      <a:pt x="13712" y="10365"/>
                      <a:pt x="13603" y="10380"/>
                      <a:pt x="13500" y="10380"/>
                    </a:cubicBezTo>
                    <a:cubicBezTo>
                      <a:pt x="12604" y="10380"/>
                      <a:pt x="12169" y="9201"/>
                      <a:pt x="11472" y="8527"/>
                    </a:cubicBezTo>
                    <a:cubicBezTo>
                      <a:pt x="11043" y="8115"/>
                      <a:pt x="10531" y="7973"/>
                      <a:pt x="10002" y="7973"/>
                    </a:cubicBezTo>
                    <a:cubicBezTo>
                      <a:pt x="9758" y="7973"/>
                      <a:pt x="9511" y="8003"/>
                      <a:pt x="9266" y="8051"/>
                    </a:cubicBezTo>
                    <a:cubicBezTo>
                      <a:pt x="9241" y="7900"/>
                      <a:pt x="9216" y="7750"/>
                      <a:pt x="9216" y="7599"/>
                    </a:cubicBezTo>
                    <a:cubicBezTo>
                      <a:pt x="9241" y="7274"/>
                      <a:pt x="9467" y="6923"/>
                      <a:pt x="9316" y="6597"/>
                    </a:cubicBezTo>
                    <a:cubicBezTo>
                      <a:pt x="9298" y="6560"/>
                      <a:pt x="9253" y="6537"/>
                      <a:pt x="9210" y="6537"/>
                    </a:cubicBezTo>
                    <a:cubicBezTo>
                      <a:pt x="9195" y="6537"/>
                      <a:pt x="9179" y="6540"/>
                      <a:pt x="9166" y="6547"/>
                    </a:cubicBezTo>
                    <a:cubicBezTo>
                      <a:pt x="8765" y="6672"/>
                      <a:pt x="8740" y="7198"/>
                      <a:pt x="8690" y="7524"/>
                    </a:cubicBezTo>
                    <a:cubicBezTo>
                      <a:pt x="8690" y="7725"/>
                      <a:pt x="8665" y="7975"/>
                      <a:pt x="8690" y="8201"/>
                    </a:cubicBezTo>
                    <a:cubicBezTo>
                      <a:pt x="8308" y="8310"/>
                      <a:pt x="7829" y="8442"/>
                      <a:pt x="7403" y="8442"/>
                    </a:cubicBezTo>
                    <a:cubicBezTo>
                      <a:pt x="7047" y="8442"/>
                      <a:pt x="6729" y="8350"/>
                      <a:pt x="6534" y="8076"/>
                    </a:cubicBezTo>
                    <a:cubicBezTo>
                      <a:pt x="6284" y="7725"/>
                      <a:pt x="6409" y="6948"/>
                      <a:pt x="6409" y="6522"/>
                    </a:cubicBezTo>
                    <a:cubicBezTo>
                      <a:pt x="6409" y="6296"/>
                      <a:pt x="6384" y="6071"/>
                      <a:pt x="6334" y="5870"/>
                    </a:cubicBezTo>
                    <a:cubicBezTo>
                      <a:pt x="6133" y="5118"/>
                      <a:pt x="5632" y="4517"/>
                      <a:pt x="5306" y="3815"/>
                    </a:cubicBezTo>
                    <a:cubicBezTo>
                      <a:pt x="4780" y="2637"/>
                      <a:pt x="5131" y="1309"/>
                      <a:pt x="5607" y="156"/>
                    </a:cubicBezTo>
                    <a:cubicBezTo>
                      <a:pt x="5643" y="65"/>
                      <a:pt x="5548" y="0"/>
                      <a:pt x="5464" y="0"/>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44"/>
              <p:cNvSpPr/>
              <p:nvPr/>
            </p:nvSpPr>
            <p:spPr>
              <a:xfrm>
                <a:off x="3832155" y="3957445"/>
                <a:ext cx="43238" cy="144697"/>
              </a:xfrm>
              <a:custGeom>
                <a:rect b="b" l="l" r="r" t="t"/>
                <a:pathLst>
                  <a:path extrusionOk="0" h="6268" w="1873">
                    <a:moveTo>
                      <a:pt x="244" y="1"/>
                    </a:moveTo>
                    <a:cubicBezTo>
                      <a:pt x="116" y="1"/>
                      <a:pt x="0" y="173"/>
                      <a:pt x="124" y="276"/>
                    </a:cubicBezTo>
                    <a:cubicBezTo>
                      <a:pt x="1453" y="1429"/>
                      <a:pt x="300" y="2958"/>
                      <a:pt x="325" y="4387"/>
                    </a:cubicBezTo>
                    <a:cubicBezTo>
                      <a:pt x="325" y="5214"/>
                      <a:pt x="500" y="6166"/>
                      <a:pt x="1503" y="6266"/>
                    </a:cubicBezTo>
                    <a:cubicBezTo>
                      <a:pt x="1511" y="6267"/>
                      <a:pt x="1520" y="6267"/>
                      <a:pt x="1528" y="6267"/>
                    </a:cubicBezTo>
                    <a:cubicBezTo>
                      <a:pt x="1808" y="6267"/>
                      <a:pt x="1872" y="5862"/>
                      <a:pt x="1653" y="5740"/>
                    </a:cubicBezTo>
                    <a:cubicBezTo>
                      <a:pt x="826" y="5289"/>
                      <a:pt x="876" y="3885"/>
                      <a:pt x="1077" y="3083"/>
                    </a:cubicBezTo>
                    <a:cubicBezTo>
                      <a:pt x="1152" y="2657"/>
                      <a:pt x="1352" y="2281"/>
                      <a:pt x="1327" y="1830"/>
                    </a:cubicBezTo>
                    <a:cubicBezTo>
                      <a:pt x="1327" y="1103"/>
                      <a:pt x="926" y="477"/>
                      <a:pt x="325" y="26"/>
                    </a:cubicBezTo>
                    <a:cubicBezTo>
                      <a:pt x="299" y="8"/>
                      <a:pt x="271" y="1"/>
                      <a:pt x="244" y="1"/>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44"/>
              <p:cNvSpPr/>
              <p:nvPr/>
            </p:nvSpPr>
            <p:spPr>
              <a:xfrm>
                <a:off x="3508111" y="3931175"/>
                <a:ext cx="50371" cy="22693"/>
              </a:xfrm>
              <a:custGeom>
                <a:rect b="b" l="l" r="r" t="t"/>
                <a:pathLst>
                  <a:path extrusionOk="0" h="983" w="2182">
                    <a:moveTo>
                      <a:pt x="1849" y="0"/>
                    </a:moveTo>
                    <a:cubicBezTo>
                      <a:pt x="1835" y="0"/>
                      <a:pt x="1820" y="3"/>
                      <a:pt x="1805" y="11"/>
                    </a:cubicBezTo>
                    <a:cubicBezTo>
                      <a:pt x="1580" y="86"/>
                      <a:pt x="1505" y="362"/>
                      <a:pt x="1279" y="487"/>
                    </a:cubicBezTo>
                    <a:cubicBezTo>
                      <a:pt x="1043" y="614"/>
                      <a:pt x="753" y="649"/>
                      <a:pt x="469" y="649"/>
                    </a:cubicBezTo>
                    <a:cubicBezTo>
                      <a:pt x="361" y="649"/>
                      <a:pt x="254" y="644"/>
                      <a:pt x="151" y="637"/>
                    </a:cubicBezTo>
                    <a:cubicBezTo>
                      <a:pt x="26" y="637"/>
                      <a:pt x="1" y="813"/>
                      <a:pt x="126" y="838"/>
                    </a:cubicBezTo>
                    <a:cubicBezTo>
                      <a:pt x="401" y="910"/>
                      <a:pt x="684" y="982"/>
                      <a:pt x="962" y="982"/>
                    </a:cubicBezTo>
                    <a:cubicBezTo>
                      <a:pt x="1165" y="982"/>
                      <a:pt x="1364" y="944"/>
                      <a:pt x="1555" y="838"/>
                    </a:cubicBezTo>
                    <a:cubicBezTo>
                      <a:pt x="1805" y="687"/>
                      <a:pt x="2181" y="337"/>
                      <a:pt x="1931" y="36"/>
                    </a:cubicBezTo>
                    <a:cubicBezTo>
                      <a:pt x="1913" y="18"/>
                      <a:pt x="1883" y="0"/>
                      <a:pt x="1849" y="0"/>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61" name="Google Shape;3661;p44"/>
          <p:cNvSpPr txBox="1"/>
          <p:nvPr/>
        </p:nvSpPr>
        <p:spPr>
          <a:xfrm>
            <a:off x="4635400" y="5017450"/>
            <a:ext cx="2772900" cy="14853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Clr>
                <a:schemeClr val="dk1"/>
              </a:buClr>
              <a:buSzPts val="1000"/>
              <a:buFont typeface="Mada"/>
              <a:buChar char="●"/>
            </a:pPr>
            <a:r>
              <a:rPr lang="en-GB" sz="1000">
                <a:solidFill>
                  <a:srgbClr val="1C4588"/>
                </a:solidFill>
                <a:highlight>
                  <a:schemeClr val="lt1"/>
                </a:highlight>
                <a:latin typeface="Mada"/>
                <a:ea typeface="Mada"/>
                <a:cs typeface="Mada"/>
                <a:sym typeface="Mada"/>
              </a:rPr>
              <a:t>M</a:t>
            </a:r>
            <a:r>
              <a:rPr lang="en-GB" sz="1000">
                <a:solidFill>
                  <a:srgbClr val="1C4588"/>
                </a:solidFill>
                <a:highlight>
                  <a:schemeClr val="lt1"/>
                </a:highlight>
                <a:latin typeface="Mada"/>
                <a:ea typeface="Mada"/>
                <a:cs typeface="Mada"/>
                <a:sym typeface="Mada"/>
              </a:rPr>
              <a:t>ore aggressive</a:t>
            </a:r>
            <a:endParaRPr sz="1000">
              <a:solidFill>
                <a:srgbClr val="1C4588"/>
              </a:solidFill>
              <a:highlight>
                <a:schemeClr val="lt1"/>
              </a:highlight>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rgbClr val="1C4588"/>
                </a:solidFill>
                <a:highlight>
                  <a:schemeClr val="lt1"/>
                </a:highlight>
                <a:latin typeface="Mada"/>
                <a:ea typeface="Mada"/>
                <a:cs typeface="Mada"/>
                <a:sym typeface="Mada"/>
              </a:rPr>
              <a:t>Annular, encircling with early-symptoms of obstruction, tenesmus.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Majority of colon cancers → sigmoid &amp; recto-sigmoid junction.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Presents with a change in the bowel habit (alternating constipation &amp; diarrhea)</a:t>
            </a:r>
            <a:endParaRPr sz="1000">
              <a:latin typeface="Mada"/>
              <a:ea typeface="Mada"/>
              <a:cs typeface="Mada"/>
              <a:sym typeface="Mada"/>
            </a:endParaRPr>
          </a:p>
        </p:txBody>
      </p:sp>
      <p:sp>
        <p:nvSpPr>
          <p:cNvPr id="3662" name="Google Shape;3662;p44"/>
          <p:cNvSpPr txBox="1"/>
          <p:nvPr/>
        </p:nvSpPr>
        <p:spPr>
          <a:xfrm>
            <a:off x="55275" y="4990900"/>
            <a:ext cx="2446800" cy="15546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Clr>
                <a:schemeClr val="dk1"/>
              </a:buClr>
              <a:buSzPts val="1000"/>
              <a:buFont typeface="Mada"/>
              <a:buChar char="●"/>
            </a:pPr>
            <a:r>
              <a:rPr lang="en-GB" sz="1000">
                <a:solidFill>
                  <a:srgbClr val="1C4588"/>
                </a:solidFill>
                <a:highlight>
                  <a:schemeClr val="lt1"/>
                </a:highlight>
                <a:latin typeface="Mada"/>
                <a:ea typeface="Mada"/>
                <a:cs typeface="Mada"/>
                <a:sym typeface="Mada"/>
              </a:rPr>
              <a:t>B</a:t>
            </a:r>
            <a:r>
              <a:rPr lang="en-GB" sz="1000">
                <a:solidFill>
                  <a:srgbClr val="1C4588"/>
                </a:solidFill>
                <a:highlight>
                  <a:schemeClr val="lt1"/>
                </a:highlight>
                <a:latin typeface="Mada"/>
                <a:ea typeface="Mada"/>
                <a:cs typeface="Mada"/>
                <a:sym typeface="Mada"/>
              </a:rPr>
              <a:t>etter prognosis </a:t>
            </a:r>
            <a:endParaRPr sz="1000">
              <a:solidFill>
                <a:srgbClr val="1C4588"/>
              </a:solidFill>
              <a:highlight>
                <a:schemeClr val="lt1"/>
              </a:highlight>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rgbClr val="1C4588"/>
                </a:solidFill>
                <a:highlight>
                  <a:schemeClr val="lt1"/>
                </a:highlight>
                <a:latin typeface="Mada"/>
                <a:ea typeface="Mada"/>
                <a:cs typeface="Mada"/>
                <a:sym typeface="Mada"/>
              </a:rPr>
              <a:t>Polypoid, fungating that are sometimes asymptomatic but present with iron deficiency anemia (due to melena) </a:t>
            </a:r>
            <a:r>
              <a:rPr lang="en-GB" sz="1000">
                <a:solidFill>
                  <a:schemeClr val="dk1"/>
                </a:solidFill>
                <a:highlight>
                  <a:schemeClr val="lt1"/>
                </a:highlight>
                <a:latin typeface="Mada"/>
                <a:ea typeface="Mada"/>
                <a:cs typeface="Mada"/>
                <a:sym typeface="Mada"/>
              </a:rPr>
              <a:t>and weight loss.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Usually silent until it has grown to a considerable size. </a:t>
            </a:r>
            <a:endParaRPr sz="1000">
              <a:latin typeface="Mada"/>
              <a:ea typeface="Mada"/>
              <a:cs typeface="Mada"/>
              <a:sym typeface="Mada"/>
            </a:endParaRPr>
          </a:p>
        </p:txBody>
      </p:sp>
      <p:sp>
        <p:nvSpPr>
          <p:cNvPr id="3663" name="Google Shape;3663;p44"/>
          <p:cNvSpPr/>
          <p:nvPr/>
        </p:nvSpPr>
        <p:spPr>
          <a:xfrm>
            <a:off x="512125" y="4486425"/>
            <a:ext cx="2144899" cy="476410"/>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44"/>
          <p:cNvSpPr txBox="1"/>
          <p:nvPr/>
        </p:nvSpPr>
        <p:spPr>
          <a:xfrm flipH="1">
            <a:off x="533850" y="4449550"/>
            <a:ext cx="21051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83C5BE"/>
                </a:solidFill>
                <a:latin typeface="Lora"/>
                <a:ea typeface="Lora"/>
                <a:cs typeface="Lora"/>
                <a:sym typeface="Lora"/>
              </a:rPr>
              <a:t>Cecum and Rt. colon (proximal)</a:t>
            </a:r>
            <a:endParaRPr b="1" sz="1200">
              <a:solidFill>
                <a:srgbClr val="83C5BE"/>
              </a:solidFill>
              <a:latin typeface="Lora"/>
              <a:ea typeface="Lora"/>
              <a:cs typeface="Lora"/>
              <a:sym typeface="Lora"/>
            </a:endParaRPr>
          </a:p>
        </p:txBody>
      </p:sp>
      <p:cxnSp>
        <p:nvCxnSpPr>
          <p:cNvPr id="3665" name="Google Shape;3665;p44"/>
          <p:cNvCxnSpPr/>
          <p:nvPr/>
        </p:nvCxnSpPr>
        <p:spPr>
          <a:xfrm flipH="1" rot="10800000">
            <a:off x="3993700" y="5375575"/>
            <a:ext cx="583800" cy="433200"/>
          </a:xfrm>
          <a:prstGeom prst="bentConnector3">
            <a:avLst>
              <a:gd fmla="val 50000" name="adj1"/>
            </a:avLst>
          </a:prstGeom>
          <a:noFill/>
          <a:ln cap="flat" cmpd="sng" w="19050">
            <a:solidFill>
              <a:srgbClr val="ABE5D9"/>
            </a:solidFill>
            <a:prstDash val="dash"/>
            <a:round/>
            <a:headEnd len="med" w="med" type="oval"/>
            <a:tailEnd len="med" w="med" type="oval"/>
          </a:ln>
        </p:spPr>
      </p:cxnSp>
      <p:cxnSp>
        <p:nvCxnSpPr>
          <p:cNvPr id="3666" name="Google Shape;3666;p44"/>
          <p:cNvCxnSpPr/>
          <p:nvPr/>
        </p:nvCxnSpPr>
        <p:spPr>
          <a:xfrm rot="10800000">
            <a:off x="2885600" y="5336650"/>
            <a:ext cx="570000" cy="366600"/>
          </a:xfrm>
          <a:prstGeom prst="bentConnector3">
            <a:avLst>
              <a:gd fmla="val 50000" name="adj1"/>
            </a:avLst>
          </a:prstGeom>
          <a:noFill/>
          <a:ln cap="flat" cmpd="sng" w="19050">
            <a:solidFill>
              <a:srgbClr val="ABE5D9"/>
            </a:solidFill>
            <a:prstDash val="dash"/>
            <a:round/>
            <a:headEnd len="med" w="med" type="oval"/>
            <a:tailEnd len="med" w="med" type="oval"/>
          </a:ln>
        </p:spPr>
      </p:cxnSp>
      <p:sp>
        <p:nvSpPr>
          <p:cNvPr id="3667" name="Google Shape;3667;p44"/>
          <p:cNvSpPr/>
          <p:nvPr/>
        </p:nvSpPr>
        <p:spPr>
          <a:xfrm>
            <a:off x="5007925" y="4486425"/>
            <a:ext cx="2144899" cy="476410"/>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44"/>
          <p:cNvSpPr txBox="1"/>
          <p:nvPr/>
        </p:nvSpPr>
        <p:spPr>
          <a:xfrm flipH="1">
            <a:off x="5029650" y="4449550"/>
            <a:ext cx="21051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83C5BE"/>
                </a:solidFill>
                <a:latin typeface="Lora"/>
                <a:ea typeface="Lora"/>
                <a:cs typeface="Lora"/>
                <a:sym typeface="Lora"/>
              </a:rPr>
              <a:t>Left colon and rectum (distal)</a:t>
            </a:r>
            <a:endParaRPr b="1" sz="1200">
              <a:solidFill>
                <a:srgbClr val="83C5BE"/>
              </a:solidFill>
              <a:latin typeface="Lora"/>
              <a:ea typeface="Lora"/>
              <a:cs typeface="Lora"/>
              <a:sym typeface="Lora"/>
            </a:endParaRPr>
          </a:p>
          <a:p>
            <a:pPr indent="0" lvl="0" marL="0" rtl="0" algn="l">
              <a:spcBef>
                <a:spcPts val="0"/>
              </a:spcBef>
              <a:spcAft>
                <a:spcPts val="0"/>
              </a:spcAft>
              <a:buNone/>
            </a:pPr>
            <a:r>
              <a:t/>
            </a:r>
            <a:endParaRPr b="1" sz="1200">
              <a:solidFill>
                <a:srgbClr val="83C5BE"/>
              </a:solidFill>
              <a:latin typeface="Lora"/>
              <a:ea typeface="Lora"/>
              <a:cs typeface="Lora"/>
              <a:sym typeface="Lor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2" name="Shape 3672"/>
        <p:cNvGrpSpPr/>
        <p:nvPr/>
      </p:nvGrpSpPr>
      <p:grpSpPr>
        <a:xfrm>
          <a:off x="0" y="0"/>
          <a:ext cx="0" cy="0"/>
          <a:chOff x="0" y="0"/>
          <a:chExt cx="0" cy="0"/>
        </a:xfrm>
      </p:grpSpPr>
      <p:sp>
        <p:nvSpPr>
          <p:cNvPr id="3673" name="Google Shape;3673;p4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45"/>
          <p:cNvSpPr/>
          <p:nvPr/>
        </p:nvSpPr>
        <p:spPr>
          <a:xfrm>
            <a:off x="74475" y="9757200"/>
            <a:ext cx="7440600" cy="8589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75" name="Google Shape;3675;p45"/>
          <p:cNvGrpSpPr/>
          <p:nvPr/>
        </p:nvGrpSpPr>
        <p:grpSpPr>
          <a:xfrm>
            <a:off x="115831" y="315490"/>
            <a:ext cx="467181" cy="476434"/>
            <a:chOff x="2410712" y="2415450"/>
            <a:chExt cx="312600" cy="312600"/>
          </a:xfrm>
        </p:grpSpPr>
        <p:sp>
          <p:nvSpPr>
            <p:cNvPr id="3676" name="Google Shape;3676;p4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4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78" name="Google Shape;3678;p45"/>
          <p:cNvSpPr txBox="1"/>
          <p:nvPr/>
        </p:nvSpPr>
        <p:spPr>
          <a:xfrm>
            <a:off x="573121" y="342125"/>
            <a:ext cx="60369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CEA320"/>
                </a:solidFill>
                <a:highlight>
                  <a:srgbClr val="EDF9F9"/>
                </a:highlight>
                <a:latin typeface="Lora"/>
                <a:ea typeface="Lora"/>
                <a:cs typeface="Lora"/>
                <a:sym typeface="Lora"/>
              </a:rPr>
              <a:t>TNM Staging</a:t>
            </a:r>
            <a:endParaRPr b="1" sz="1800">
              <a:solidFill>
                <a:srgbClr val="CEA320"/>
              </a:solidFill>
              <a:highlight>
                <a:srgbClr val="EDF9F9"/>
              </a:highlight>
              <a:latin typeface="Lora"/>
              <a:ea typeface="Lora"/>
              <a:cs typeface="Lora"/>
              <a:sym typeface="Lora"/>
            </a:endParaRPr>
          </a:p>
        </p:txBody>
      </p:sp>
      <p:graphicFrame>
        <p:nvGraphicFramePr>
          <p:cNvPr id="3679" name="Google Shape;3679;p45"/>
          <p:cNvGraphicFramePr/>
          <p:nvPr/>
        </p:nvGraphicFramePr>
        <p:xfrm>
          <a:off x="190488" y="1005838"/>
          <a:ext cx="3000000" cy="3000000"/>
        </p:xfrm>
        <a:graphic>
          <a:graphicData uri="http://schemas.openxmlformats.org/drawingml/2006/table">
            <a:tbl>
              <a:tblPr>
                <a:noFill/>
                <a:tableStyleId>{01ED3FD2-F9D7-40F7-8C22-3053A28A0221}</a:tableStyleId>
              </a:tblPr>
              <a:tblGrid>
                <a:gridCol w="733000"/>
                <a:gridCol w="6439175"/>
              </a:tblGrid>
              <a:tr h="396200">
                <a:tc>
                  <a:txBody>
                    <a:bodyPr/>
                    <a:lstStyle/>
                    <a:p>
                      <a:pPr indent="0" lvl="0" marL="0" rtl="0" algn="l">
                        <a:spcBef>
                          <a:spcPts val="0"/>
                        </a:spcBef>
                        <a:spcAft>
                          <a:spcPts val="0"/>
                        </a:spcAft>
                        <a:buNone/>
                      </a:pPr>
                      <a:r>
                        <a:rPr b="1" lang="en-GB">
                          <a:solidFill>
                            <a:srgbClr val="1C4588"/>
                          </a:solidFill>
                          <a:latin typeface="Lora"/>
                          <a:ea typeface="Lora"/>
                          <a:cs typeface="Lora"/>
                          <a:sym typeface="Lora"/>
                        </a:rPr>
                        <a:t>Stage </a:t>
                      </a:r>
                      <a:endParaRPr b="1">
                        <a:solidFill>
                          <a:srgbClr val="1C4588"/>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9F9"/>
                    </a:solidFill>
                  </a:tcPr>
                </a:tc>
                <a:tc>
                  <a:txBody>
                    <a:bodyPr/>
                    <a:lstStyle/>
                    <a:p>
                      <a:pPr indent="0" lvl="0" marL="0" rtl="0" algn="l">
                        <a:spcBef>
                          <a:spcPts val="0"/>
                        </a:spcBef>
                        <a:spcAft>
                          <a:spcPts val="0"/>
                        </a:spcAft>
                        <a:buNone/>
                      </a:pPr>
                      <a:r>
                        <a:rPr b="1" lang="en-GB">
                          <a:solidFill>
                            <a:srgbClr val="1C4588"/>
                          </a:solidFill>
                          <a:latin typeface="Lora"/>
                          <a:ea typeface="Lora"/>
                          <a:cs typeface="Lora"/>
                          <a:sym typeface="Lora"/>
                        </a:rPr>
                        <a:t>                                                </a:t>
                      </a:r>
                      <a:r>
                        <a:rPr b="1" lang="en-GB">
                          <a:solidFill>
                            <a:srgbClr val="1C4588"/>
                          </a:solidFill>
                          <a:latin typeface="Lora"/>
                          <a:ea typeface="Lora"/>
                          <a:cs typeface="Lora"/>
                          <a:sym typeface="Lora"/>
                        </a:rPr>
                        <a:t>Involvement</a:t>
                      </a:r>
                      <a:endParaRPr b="1">
                        <a:solidFill>
                          <a:srgbClr val="1C4588"/>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9F9"/>
                    </a:solidFill>
                  </a:tcPr>
                </a:tc>
              </a:tr>
              <a:tr h="396200">
                <a:tc gridSpan="2">
                  <a:txBody>
                    <a:bodyPr/>
                    <a:lstStyle/>
                    <a:p>
                      <a:pPr indent="0" lvl="0" marL="0" rtl="0" algn="ctr">
                        <a:spcBef>
                          <a:spcPts val="0"/>
                        </a:spcBef>
                        <a:spcAft>
                          <a:spcPts val="0"/>
                        </a:spcAft>
                        <a:buNone/>
                      </a:pPr>
                      <a:r>
                        <a:rPr b="1" lang="en-GB">
                          <a:solidFill>
                            <a:srgbClr val="CEA320"/>
                          </a:solidFill>
                          <a:latin typeface="Mada"/>
                          <a:ea typeface="Mada"/>
                          <a:cs typeface="Mada"/>
                          <a:sym typeface="Mada"/>
                        </a:rPr>
                        <a:t>Tumor</a:t>
                      </a:r>
                      <a:endParaRPr b="1">
                        <a:solidFill>
                          <a:srgbClr val="CEA320"/>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9F9"/>
                    </a:solidFill>
                  </a:tcPr>
                </a:tc>
                <a:tc hMerge="1"/>
              </a:tr>
              <a:tr h="115175">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TX</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Cannot be assessed </a:t>
                      </a:r>
                      <a:endParaRPr sz="10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15175">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T1</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Limited to mucosa and submucosa </a:t>
                      </a:r>
                      <a:endParaRPr sz="10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15175">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T2</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Extends to muscularis propria </a:t>
                      </a:r>
                      <a:endParaRPr b="1" sz="1000">
                        <a:solidFill>
                          <a:srgbClr val="CEA320"/>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15175">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T3</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Extends through muscularis propria to perirectal or pericolic tissues</a:t>
                      </a:r>
                      <a:endParaRPr sz="10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15175">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T4</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Extends to </a:t>
                      </a:r>
                      <a:r>
                        <a:rPr lang="en-GB" sz="1000">
                          <a:latin typeface="Mada"/>
                          <a:ea typeface="Mada"/>
                          <a:cs typeface="Mada"/>
                          <a:sym typeface="Mada"/>
                        </a:rPr>
                        <a:t>adjacent</a:t>
                      </a:r>
                      <a:r>
                        <a:rPr lang="en-GB" sz="1000">
                          <a:latin typeface="Mada"/>
                          <a:ea typeface="Mada"/>
                          <a:cs typeface="Mada"/>
                          <a:sym typeface="Mada"/>
                        </a:rPr>
                        <a:t> structures or organs</a:t>
                      </a:r>
                      <a:endParaRPr sz="10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96200">
                <a:tc gridSpan="2">
                  <a:txBody>
                    <a:bodyPr/>
                    <a:lstStyle/>
                    <a:p>
                      <a:pPr indent="0" lvl="0" marL="0" rtl="0" algn="ctr">
                        <a:spcBef>
                          <a:spcPts val="0"/>
                        </a:spcBef>
                        <a:spcAft>
                          <a:spcPts val="0"/>
                        </a:spcAft>
                        <a:buNone/>
                      </a:pPr>
                      <a:r>
                        <a:rPr b="1" lang="en-GB">
                          <a:solidFill>
                            <a:srgbClr val="CEA320"/>
                          </a:solidFill>
                          <a:latin typeface="Mada"/>
                          <a:ea typeface="Mada"/>
                          <a:cs typeface="Mada"/>
                          <a:sym typeface="Mada"/>
                        </a:rPr>
                        <a:t>Nodes</a:t>
                      </a:r>
                      <a:endParaRPr b="1">
                        <a:solidFill>
                          <a:srgbClr val="CEA320"/>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9F9"/>
                    </a:solidFill>
                  </a:tcPr>
                </a:tc>
                <a:tc hMerge="1"/>
              </a:tr>
              <a:tr h="136125">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NX</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Cannot be assessed </a:t>
                      </a:r>
                      <a:endParaRPr sz="10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6125">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N0</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None</a:t>
                      </a:r>
                      <a:endParaRPr sz="10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3900">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N1</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&lt;4 regional lymph nodes </a:t>
                      </a:r>
                      <a:endParaRPr sz="10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3900">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N2</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4 or more </a:t>
                      </a:r>
                      <a:r>
                        <a:rPr lang="en-GB" sz="1000">
                          <a:latin typeface="Mada"/>
                          <a:ea typeface="Mada"/>
                          <a:cs typeface="Mada"/>
                          <a:sym typeface="Mada"/>
                        </a:rPr>
                        <a:t>regional</a:t>
                      </a:r>
                      <a:r>
                        <a:rPr lang="en-GB" sz="1000">
                          <a:latin typeface="Mada"/>
                          <a:ea typeface="Mada"/>
                          <a:cs typeface="Mada"/>
                          <a:sym typeface="Mada"/>
                        </a:rPr>
                        <a:t> lymph nodes </a:t>
                      </a:r>
                      <a:endParaRPr sz="10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3900">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N3</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Distant lymph node involvement</a:t>
                      </a:r>
                      <a:endParaRPr sz="10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96200">
                <a:tc gridSpan="2">
                  <a:txBody>
                    <a:bodyPr/>
                    <a:lstStyle/>
                    <a:p>
                      <a:pPr indent="0" lvl="0" marL="0" rtl="0" algn="ctr">
                        <a:spcBef>
                          <a:spcPts val="0"/>
                        </a:spcBef>
                        <a:spcAft>
                          <a:spcPts val="0"/>
                        </a:spcAft>
                        <a:buNone/>
                      </a:pPr>
                      <a:r>
                        <a:rPr b="1" lang="en-GB">
                          <a:solidFill>
                            <a:srgbClr val="CEA320"/>
                          </a:solidFill>
                          <a:latin typeface="Mada"/>
                          <a:ea typeface="Mada"/>
                          <a:cs typeface="Mada"/>
                          <a:sym typeface="Mada"/>
                        </a:rPr>
                        <a:t>Metastasis</a:t>
                      </a:r>
                      <a:endParaRPr b="1">
                        <a:solidFill>
                          <a:srgbClr val="CEA320"/>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9F9"/>
                    </a:solidFill>
                  </a:tcPr>
                </a:tc>
                <a:tc hMerge="1"/>
              </a:tr>
              <a:tr h="123900">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MX</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Cannot be assessed</a:t>
                      </a:r>
                      <a:endParaRPr sz="10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3900">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M0</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None</a:t>
                      </a:r>
                      <a:endParaRPr sz="10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6125">
                <a:tc>
                  <a:txBody>
                    <a:bodyPr/>
                    <a:lstStyle/>
                    <a:p>
                      <a:pPr indent="0" lvl="0" marL="0" rtl="0" algn="l">
                        <a:spcBef>
                          <a:spcPts val="0"/>
                        </a:spcBef>
                        <a:spcAft>
                          <a:spcPts val="0"/>
                        </a:spcAft>
                        <a:buNone/>
                      </a:pPr>
                      <a:r>
                        <a:rPr b="1" lang="en-GB" sz="1000">
                          <a:solidFill>
                            <a:srgbClr val="F39783"/>
                          </a:solidFill>
                          <a:latin typeface="Mada"/>
                          <a:ea typeface="Mada"/>
                          <a:cs typeface="Mada"/>
                          <a:sym typeface="Mada"/>
                        </a:rPr>
                        <a:t>M1</a:t>
                      </a:r>
                      <a:endParaRPr b="1" sz="1000">
                        <a:solidFill>
                          <a:srgbClr val="F39783"/>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lang="en-GB" sz="1000">
                          <a:latin typeface="Mada"/>
                          <a:ea typeface="Mada"/>
                          <a:cs typeface="Mada"/>
                          <a:sym typeface="Mada"/>
                        </a:rPr>
                        <a:t>Distant metastasis</a:t>
                      </a:r>
                      <a:endParaRPr sz="10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pic>
        <p:nvPicPr>
          <p:cNvPr id="3680" name="Google Shape;3680;p45"/>
          <p:cNvPicPr preferRelativeResize="0"/>
          <p:nvPr/>
        </p:nvPicPr>
        <p:blipFill>
          <a:blip r:embed="rId3">
            <a:alphaModFix/>
          </a:blip>
          <a:stretch>
            <a:fillRect/>
          </a:stretch>
        </p:blipFill>
        <p:spPr>
          <a:xfrm>
            <a:off x="4971975" y="1798250"/>
            <a:ext cx="2390700" cy="1676250"/>
          </a:xfrm>
          <a:prstGeom prst="rect">
            <a:avLst/>
          </a:prstGeom>
          <a:noFill/>
          <a:ln cap="flat" cmpd="sng" w="9525">
            <a:solidFill>
              <a:srgbClr val="B7B7B7"/>
            </a:solidFill>
            <a:prstDash val="solid"/>
            <a:round/>
            <a:headEnd len="sm" w="sm" type="none"/>
            <a:tailEnd len="sm" w="sm" type="none"/>
          </a:ln>
        </p:spPr>
      </p:pic>
      <p:pic>
        <p:nvPicPr>
          <p:cNvPr id="3681" name="Google Shape;3681;p45"/>
          <p:cNvPicPr preferRelativeResize="0"/>
          <p:nvPr/>
        </p:nvPicPr>
        <p:blipFill rotWithShape="1">
          <a:blip r:embed="rId4">
            <a:alphaModFix/>
          </a:blip>
          <a:srcRect b="21310" l="20992" r="51972" t="48207"/>
          <a:stretch/>
        </p:blipFill>
        <p:spPr>
          <a:xfrm>
            <a:off x="649319" y="7831300"/>
            <a:ext cx="2390703" cy="1796973"/>
          </a:xfrm>
          <a:prstGeom prst="rect">
            <a:avLst/>
          </a:prstGeom>
          <a:noFill/>
          <a:ln>
            <a:noFill/>
          </a:ln>
        </p:spPr>
      </p:pic>
      <p:pic>
        <p:nvPicPr>
          <p:cNvPr id="3682" name="Google Shape;3682;p45"/>
          <p:cNvPicPr preferRelativeResize="0"/>
          <p:nvPr/>
        </p:nvPicPr>
        <p:blipFill rotWithShape="1">
          <a:blip r:embed="rId5">
            <a:alphaModFix/>
          </a:blip>
          <a:srcRect b="22118" l="22069" r="23261" t="37870"/>
          <a:stretch/>
        </p:blipFill>
        <p:spPr>
          <a:xfrm>
            <a:off x="3425700" y="7831300"/>
            <a:ext cx="3683128" cy="1796973"/>
          </a:xfrm>
          <a:prstGeom prst="rect">
            <a:avLst/>
          </a:prstGeom>
          <a:noFill/>
          <a:ln>
            <a:noFill/>
          </a:ln>
        </p:spPr>
      </p:pic>
      <p:grpSp>
        <p:nvGrpSpPr>
          <p:cNvPr id="3683" name="Google Shape;3683;p45"/>
          <p:cNvGrpSpPr/>
          <p:nvPr/>
        </p:nvGrpSpPr>
        <p:grpSpPr>
          <a:xfrm>
            <a:off x="190506" y="7177515"/>
            <a:ext cx="467181" cy="476434"/>
            <a:chOff x="2410712" y="2415450"/>
            <a:chExt cx="312600" cy="312600"/>
          </a:xfrm>
        </p:grpSpPr>
        <p:sp>
          <p:nvSpPr>
            <p:cNvPr id="3684" name="Google Shape;3684;p4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4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6" name="Google Shape;3686;p45"/>
          <p:cNvSpPr txBox="1"/>
          <p:nvPr/>
        </p:nvSpPr>
        <p:spPr>
          <a:xfrm>
            <a:off x="647796" y="7204150"/>
            <a:ext cx="60369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Other Staging Methods</a:t>
            </a:r>
            <a:endParaRPr b="1" sz="1800">
              <a:solidFill>
                <a:srgbClr val="1C4588"/>
              </a:solidFill>
              <a:highlight>
                <a:srgbClr val="EDF9F9"/>
              </a:highlight>
              <a:latin typeface="Lora"/>
              <a:ea typeface="Lora"/>
              <a:cs typeface="Lora"/>
              <a:sym typeface="Lor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0" name="Shape 3690"/>
        <p:cNvGrpSpPr/>
        <p:nvPr/>
      </p:nvGrpSpPr>
      <p:grpSpPr>
        <a:xfrm>
          <a:off x="0" y="0"/>
          <a:ext cx="0" cy="0"/>
          <a:chOff x="0" y="0"/>
          <a:chExt cx="0" cy="0"/>
        </a:xfrm>
      </p:grpSpPr>
      <p:sp>
        <p:nvSpPr>
          <p:cNvPr id="3691" name="Google Shape;3691;p4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46"/>
          <p:cNvSpPr/>
          <p:nvPr/>
        </p:nvSpPr>
        <p:spPr>
          <a:xfrm>
            <a:off x="74475" y="9757200"/>
            <a:ext cx="7440600" cy="8589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93" name="Google Shape;3693;p46"/>
          <p:cNvGrpSpPr/>
          <p:nvPr/>
        </p:nvGrpSpPr>
        <p:grpSpPr>
          <a:xfrm>
            <a:off x="229806" y="376740"/>
            <a:ext cx="467181" cy="476434"/>
            <a:chOff x="2410712" y="2415450"/>
            <a:chExt cx="312600" cy="312600"/>
          </a:xfrm>
        </p:grpSpPr>
        <p:sp>
          <p:nvSpPr>
            <p:cNvPr id="3694" name="Google Shape;3694;p4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4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6" name="Google Shape;3696;p46"/>
          <p:cNvSpPr txBox="1"/>
          <p:nvPr/>
        </p:nvSpPr>
        <p:spPr>
          <a:xfrm>
            <a:off x="687096" y="403375"/>
            <a:ext cx="60369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Diagnostic Workup</a:t>
            </a:r>
            <a:endParaRPr b="1" sz="1800">
              <a:solidFill>
                <a:srgbClr val="006D77"/>
              </a:solidFill>
              <a:highlight>
                <a:srgbClr val="EDF9F9"/>
              </a:highlight>
              <a:latin typeface="Lora"/>
              <a:ea typeface="Lora"/>
              <a:cs typeface="Lora"/>
              <a:sym typeface="Lora"/>
            </a:endParaRPr>
          </a:p>
        </p:txBody>
      </p:sp>
      <p:sp>
        <p:nvSpPr>
          <p:cNvPr id="3697" name="Google Shape;3697;p46"/>
          <p:cNvSpPr txBox="1"/>
          <p:nvPr/>
        </p:nvSpPr>
        <p:spPr>
          <a:xfrm>
            <a:off x="1717700" y="1226700"/>
            <a:ext cx="6648300" cy="11082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Digital Rectal Examination: &lt;10% are palpable </a:t>
            </a:r>
            <a:endParaRPr sz="1000">
              <a:solidFill>
                <a:srgbClr val="999999"/>
              </a:solidFill>
              <a:latin typeface="Mada"/>
              <a:ea typeface="Mada"/>
              <a:cs typeface="Mada"/>
              <a:sym typeface="Mada"/>
            </a:endParaRPr>
          </a:p>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Colonoscopy and Biopsy: </a:t>
            </a:r>
            <a:r>
              <a:rPr b="1" lang="en-GB" sz="1000">
                <a:solidFill>
                  <a:srgbClr val="999999"/>
                </a:solidFill>
                <a:latin typeface="Mada"/>
                <a:ea typeface="Mada"/>
                <a:cs typeface="Mada"/>
                <a:sym typeface="Mada"/>
              </a:rPr>
              <a:t>Gold-standard</a:t>
            </a:r>
            <a:r>
              <a:rPr lang="en-GB" sz="1000">
                <a:solidFill>
                  <a:srgbClr val="999999"/>
                </a:solidFill>
                <a:latin typeface="Mada"/>
                <a:ea typeface="Mada"/>
                <a:cs typeface="Mada"/>
                <a:sym typeface="Mada"/>
              </a:rPr>
              <a:t>, the whole colon should be scoped. </a:t>
            </a:r>
            <a:endParaRPr sz="1000">
              <a:solidFill>
                <a:srgbClr val="999999"/>
              </a:solidFill>
              <a:latin typeface="Mada"/>
              <a:ea typeface="Mada"/>
              <a:cs typeface="Mada"/>
              <a:sym typeface="Mada"/>
            </a:endParaRPr>
          </a:p>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Double-contrast barium enema: If colonoscopy is incomplete </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Look for a filling defect or an apple core lesion </a:t>
            </a:r>
            <a:endParaRPr sz="1000">
              <a:solidFill>
                <a:srgbClr val="999999"/>
              </a:solidFill>
              <a:latin typeface="Mada"/>
              <a:ea typeface="Mada"/>
              <a:cs typeface="Mada"/>
              <a:sym typeface="Mada"/>
            </a:endParaRPr>
          </a:p>
          <a:p>
            <a:pPr indent="0" lvl="0" marL="0" rtl="0" algn="l">
              <a:spcBef>
                <a:spcPts val="0"/>
              </a:spcBef>
              <a:spcAft>
                <a:spcPts val="0"/>
              </a:spcAft>
              <a:buNone/>
            </a:pPr>
            <a:r>
              <a:t/>
            </a:r>
            <a:endParaRPr sz="1000">
              <a:solidFill>
                <a:srgbClr val="999999"/>
              </a:solidFill>
              <a:latin typeface="Mada"/>
              <a:ea typeface="Mada"/>
              <a:cs typeface="Mada"/>
              <a:sym typeface="Mada"/>
            </a:endParaRPr>
          </a:p>
          <a:p>
            <a:pPr indent="0" lvl="0" marL="457200" rtl="0" algn="l">
              <a:spcBef>
                <a:spcPts val="0"/>
              </a:spcBef>
              <a:spcAft>
                <a:spcPts val="0"/>
              </a:spcAft>
              <a:buNone/>
            </a:pPr>
            <a:r>
              <a:t/>
            </a:r>
            <a:endParaRPr sz="1000">
              <a:solidFill>
                <a:srgbClr val="999999"/>
              </a:solidFill>
              <a:latin typeface="Mada"/>
              <a:ea typeface="Mada"/>
              <a:cs typeface="Mada"/>
              <a:sym typeface="Mada"/>
            </a:endParaRPr>
          </a:p>
        </p:txBody>
      </p:sp>
      <p:grpSp>
        <p:nvGrpSpPr>
          <p:cNvPr id="3698" name="Google Shape;3698;p46"/>
          <p:cNvGrpSpPr/>
          <p:nvPr/>
        </p:nvGrpSpPr>
        <p:grpSpPr>
          <a:xfrm>
            <a:off x="229806" y="3880252"/>
            <a:ext cx="467181" cy="476434"/>
            <a:chOff x="2410712" y="2415450"/>
            <a:chExt cx="312600" cy="312600"/>
          </a:xfrm>
        </p:grpSpPr>
        <p:sp>
          <p:nvSpPr>
            <p:cNvPr id="3699" name="Google Shape;3699;p4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4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01" name="Google Shape;3701;p46"/>
          <p:cNvSpPr txBox="1"/>
          <p:nvPr/>
        </p:nvSpPr>
        <p:spPr>
          <a:xfrm>
            <a:off x="687096" y="3906888"/>
            <a:ext cx="60369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Treatment</a:t>
            </a:r>
            <a:endParaRPr b="1" sz="1800">
              <a:solidFill>
                <a:srgbClr val="006D77"/>
              </a:solidFill>
              <a:highlight>
                <a:srgbClr val="EDF9F9"/>
              </a:highlight>
              <a:latin typeface="Lora"/>
              <a:ea typeface="Lora"/>
              <a:cs typeface="Lora"/>
              <a:sym typeface="Lora"/>
            </a:endParaRPr>
          </a:p>
        </p:txBody>
      </p:sp>
      <p:sp>
        <p:nvSpPr>
          <p:cNvPr id="3702" name="Google Shape;3702;p46"/>
          <p:cNvSpPr txBox="1"/>
          <p:nvPr/>
        </p:nvSpPr>
        <p:spPr>
          <a:xfrm>
            <a:off x="1887200" y="5095450"/>
            <a:ext cx="5702400" cy="877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solidFill>
                  <a:srgbClr val="999999"/>
                </a:solidFill>
                <a:latin typeface="Mada"/>
                <a:ea typeface="Mada"/>
                <a:cs typeface="Mada"/>
                <a:sym typeface="Mada"/>
              </a:rPr>
              <a:t>Total resection with metastasectomy </a:t>
            </a:r>
            <a:r>
              <a:rPr b="1" lang="en-GB" sz="1000">
                <a:solidFill>
                  <a:srgbClr val="999999"/>
                </a:solidFill>
                <a:latin typeface="Mada"/>
                <a:ea typeface="Mada"/>
                <a:cs typeface="Mada"/>
                <a:sym typeface="Mada"/>
              </a:rPr>
              <a:t>(mainstay)</a:t>
            </a:r>
            <a:r>
              <a:rPr lang="en-GB" sz="1000">
                <a:solidFill>
                  <a:srgbClr val="999999"/>
                </a:solidFill>
                <a:latin typeface="Mada"/>
                <a:ea typeface="Mada"/>
                <a:cs typeface="Mada"/>
                <a:sym typeface="Mada"/>
              </a:rPr>
              <a:t>: If the patient can tolerate it followed by</a:t>
            </a:r>
            <a:r>
              <a:rPr lang="en-GB" sz="1000">
                <a:solidFill>
                  <a:srgbClr val="1C4588"/>
                </a:solidFill>
                <a:latin typeface="Mada"/>
                <a:ea typeface="Mada"/>
                <a:cs typeface="Mada"/>
                <a:sym typeface="Mada"/>
              </a:rPr>
              <a:t> </a:t>
            </a:r>
            <a:r>
              <a:rPr b="1" lang="en-GB" sz="1000">
                <a:solidFill>
                  <a:srgbClr val="CEA320"/>
                </a:solidFill>
                <a:latin typeface="Mada"/>
                <a:ea typeface="Mada"/>
                <a:cs typeface="Mada"/>
                <a:sym typeface="Mada"/>
              </a:rPr>
              <a:t>chemotherapy </a:t>
            </a:r>
            <a:r>
              <a:rPr lang="en-GB" sz="1000">
                <a:solidFill>
                  <a:srgbClr val="999999"/>
                </a:solidFill>
                <a:latin typeface="Mada"/>
                <a:ea typeface="Mada"/>
                <a:cs typeface="Mada"/>
                <a:sym typeface="Mada"/>
              </a:rPr>
              <a:t>according to sensitivity.</a:t>
            </a:r>
            <a:endParaRPr sz="1000">
              <a:solidFill>
                <a:srgbClr val="999999"/>
              </a:solidFill>
              <a:latin typeface="Mada"/>
              <a:ea typeface="Mada"/>
              <a:cs typeface="Mada"/>
              <a:sym typeface="Mada"/>
            </a:endParaRPr>
          </a:p>
          <a:p>
            <a:pPr indent="-292100" lvl="0" marL="457200" rtl="0" algn="l">
              <a:lnSpc>
                <a:spcPct val="115000"/>
              </a:lnSpc>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 If a patient can not tolerate surgery or in cases of extensive metastasis: Palliative chemotherapy or radiotherapy  and surgery can be indicated to prevent or treat complications. </a:t>
            </a:r>
            <a:endParaRPr b="1" sz="1000">
              <a:solidFill>
                <a:srgbClr val="999999"/>
              </a:solidFill>
              <a:latin typeface="Mada"/>
              <a:ea typeface="Mada"/>
              <a:cs typeface="Mada"/>
              <a:sym typeface="Mada"/>
            </a:endParaRPr>
          </a:p>
        </p:txBody>
      </p:sp>
      <p:grpSp>
        <p:nvGrpSpPr>
          <p:cNvPr id="3703" name="Google Shape;3703;p46"/>
          <p:cNvGrpSpPr/>
          <p:nvPr/>
        </p:nvGrpSpPr>
        <p:grpSpPr>
          <a:xfrm>
            <a:off x="74402" y="1458676"/>
            <a:ext cx="1399614" cy="1435039"/>
            <a:chOff x="2715450" y="2528575"/>
            <a:chExt cx="582275" cy="578225"/>
          </a:xfrm>
        </p:grpSpPr>
        <p:sp>
          <p:nvSpPr>
            <p:cNvPr id="3704" name="Google Shape;3704;p46"/>
            <p:cNvSpPr/>
            <p:nvPr/>
          </p:nvSpPr>
          <p:spPr>
            <a:xfrm>
              <a:off x="2839500" y="2576675"/>
              <a:ext cx="198625" cy="220800"/>
            </a:xfrm>
            <a:custGeom>
              <a:rect b="b" l="l" r="r" t="t"/>
              <a:pathLst>
                <a:path extrusionOk="0" h="8832" w="7945">
                  <a:moveTo>
                    <a:pt x="3984" y="0"/>
                  </a:moveTo>
                  <a:cubicBezTo>
                    <a:pt x="1803" y="0"/>
                    <a:pt x="45" y="1737"/>
                    <a:pt x="30" y="3918"/>
                  </a:cubicBezTo>
                  <a:lnTo>
                    <a:pt x="16" y="5832"/>
                  </a:lnTo>
                  <a:cubicBezTo>
                    <a:pt x="1" y="7463"/>
                    <a:pt x="1321" y="8798"/>
                    <a:pt x="2952" y="8817"/>
                  </a:cubicBezTo>
                  <a:lnTo>
                    <a:pt x="5254" y="8832"/>
                  </a:lnTo>
                  <a:cubicBezTo>
                    <a:pt x="6717" y="8832"/>
                    <a:pt x="7896" y="7664"/>
                    <a:pt x="7911" y="6205"/>
                  </a:cubicBezTo>
                  <a:lnTo>
                    <a:pt x="7929" y="3981"/>
                  </a:lnTo>
                  <a:cubicBezTo>
                    <a:pt x="7944" y="1788"/>
                    <a:pt x="6187" y="15"/>
                    <a:pt x="4012" y="0"/>
                  </a:cubicBezTo>
                  <a:cubicBezTo>
                    <a:pt x="4002" y="0"/>
                    <a:pt x="3993" y="0"/>
                    <a:pt x="398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46"/>
            <p:cNvSpPr/>
            <p:nvPr/>
          </p:nvSpPr>
          <p:spPr>
            <a:xfrm>
              <a:off x="2859275" y="2637675"/>
              <a:ext cx="158600" cy="150475"/>
            </a:xfrm>
            <a:custGeom>
              <a:rect b="b" l="l" r="r" t="t"/>
              <a:pathLst>
                <a:path extrusionOk="0" h="6019" w="6344">
                  <a:moveTo>
                    <a:pt x="3160" y="0"/>
                  </a:moveTo>
                  <a:cubicBezTo>
                    <a:pt x="1433" y="0"/>
                    <a:pt x="16" y="1409"/>
                    <a:pt x="16" y="3142"/>
                  </a:cubicBezTo>
                  <a:lnTo>
                    <a:pt x="1" y="3810"/>
                  </a:lnTo>
                  <a:cubicBezTo>
                    <a:pt x="1" y="5008"/>
                    <a:pt x="963" y="5985"/>
                    <a:pt x="2161" y="6004"/>
                  </a:cubicBezTo>
                  <a:lnTo>
                    <a:pt x="4463" y="6019"/>
                  </a:lnTo>
                  <a:cubicBezTo>
                    <a:pt x="5489" y="6019"/>
                    <a:pt x="6314" y="5194"/>
                    <a:pt x="6329" y="4183"/>
                  </a:cubicBezTo>
                  <a:lnTo>
                    <a:pt x="6329" y="3187"/>
                  </a:lnTo>
                  <a:cubicBezTo>
                    <a:pt x="6344" y="1448"/>
                    <a:pt x="4944" y="15"/>
                    <a:pt x="3187" y="1"/>
                  </a:cubicBezTo>
                  <a:cubicBezTo>
                    <a:pt x="3178" y="0"/>
                    <a:pt x="3169" y="0"/>
                    <a:pt x="3160" y="0"/>
                  </a:cubicBezTo>
                  <a:close/>
                </a:path>
              </a:pathLst>
            </a:custGeom>
            <a:solidFill>
              <a:srgbClr val="06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46"/>
            <p:cNvSpPr/>
            <p:nvPr/>
          </p:nvSpPr>
          <p:spPr>
            <a:xfrm>
              <a:off x="2940900" y="2585625"/>
              <a:ext cx="1600" cy="9350"/>
            </a:xfrm>
            <a:custGeom>
              <a:rect b="b" l="l" r="r" t="t"/>
              <a:pathLst>
                <a:path extrusionOk="0" h="374" w="64">
                  <a:moveTo>
                    <a:pt x="30" y="1"/>
                  </a:moveTo>
                  <a:cubicBezTo>
                    <a:pt x="15" y="1"/>
                    <a:pt x="0" y="15"/>
                    <a:pt x="0" y="30"/>
                  </a:cubicBezTo>
                  <a:lnTo>
                    <a:pt x="0" y="344"/>
                  </a:lnTo>
                  <a:cubicBezTo>
                    <a:pt x="0" y="359"/>
                    <a:pt x="15" y="374"/>
                    <a:pt x="30" y="374"/>
                  </a:cubicBezTo>
                  <a:cubicBezTo>
                    <a:pt x="49" y="374"/>
                    <a:pt x="64" y="359"/>
                    <a:pt x="64" y="344"/>
                  </a:cubicBezTo>
                  <a:lnTo>
                    <a:pt x="64" y="30"/>
                  </a:lnTo>
                  <a:cubicBezTo>
                    <a:pt x="64" y="15"/>
                    <a:pt x="49" y="1"/>
                    <a:pt x="30" y="1"/>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46"/>
            <p:cNvSpPr/>
            <p:nvPr/>
          </p:nvSpPr>
          <p:spPr>
            <a:xfrm>
              <a:off x="2940900" y="2599250"/>
              <a:ext cx="1600" cy="10100"/>
            </a:xfrm>
            <a:custGeom>
              <a:rect b="b" l="l" r="r" t="t"/>
              <a:pathLst>
                <a:path extrusionOk="0" h="404" w="64">
                  <a:moveTo>
                    <a:pt x="30" y="0"/>
                  </a:moveTo>
                  <a:cubicBezTo>
                    <a:pt x="15" y="0"/>
                    <a:pt x="0" y="15"/>
                    <a:pt x="0" y="30"/>
                  </a:cubicBezTo>
                  <a:lnTo>
                    <a:pt x="0" y="373"/>
                  </a:lnTo>
                  <a:cubicBezTo>
                    <a:pt x="0" y="403"/>
                    <a:pt x="15" y="403"/>
                    <a:pt x="30" y="403"/>
                  </a:cubicBezTo>
                  <a:cubicBezTo>
                    <a:pt x="49" y="403"/>
                    <a:pt x="64" y="403"/>
                    <a:pt x="64" y="373"/>
                  </a:cubicBezTo>
                  <a:lnTo>
                    <a:pt x="64" y="30"/>
                  </a:lnTo>
                  <a:cubicBezTo>
                    <a:pt x="64" y="15"/>
                    <a:pt x="49" y="0"/>
                    <a:pt x="30"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46"/>
            <p:cNvSpPr/>
            <p:nvPr/>
          </p:nvSpPr>
          <p:spPr>
            <a:xfrm>
              <a:off x="2989500" y="2590300"/>
              <a:ext cx="400" cy="375"/>
            </a:xfrm>
            <a:custGeom>
              <a:rect b="b" l="l" r="r" t="t"/>
              <a:pathLst>
                <a:path extrusionOk="0" h="15" w="16">
                  <a:moveTo>
                    <a:pt x="0" y="0"/>
                  </a:moveTo>
                  <a:lnTo>
                    <a:pt x="15" y="15"/>
                  </a:lnTo>
                  <a:cubicBezTo>
                    <a:pt x="15" y="0"/>
                    <a:pt x="0" y="0"/>
                    <a:pt x="0" y="0"/>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46"/>
            <p:cNvSpPr/>
            <p:nvPr/>
          </p:nvSpPr>
          <p:spPr>
            <a:xfrm>
              <a:off x="2971225" y="2590300"/>
              <a:ext cx="19050" cy="24925"/>
            </a:xfrm>
            <a:custGeom>
              <a:rect b="b" l="l" r="r" t="t"/>
              <a:pathLst>
                <a:path extrusionOk="0" h="997" w="762">
                  <a:moveTo>
                    <a:pt x="716" y="0"/>
                  </a:moveTo>
                  <a:cubicBezTo>
                    <a:pt x="310" y="216"/>
                    <a:pt x="187" y="511"/>
                    <a:pt x="30" y="884"/>
                  </a:cubicBezTo>
                  <a:lnTo>
                    <a:pt x="0" y="948"/>
                  </a:lnTo>
                  <a:cubicBezTo>
                    <a:pt x="0" y="963"/>
                    <a:pt x="0" y="978"/>
                    <a:pt x="15" y="996"/>
                  </a:cubicBezTo>
                  <a:lnTo>
                    <a:pt x="30" y="996"/>
                  </a:lnTo>
                  <a:cubicBezTo>
                    <a:pt x="49" y="996"/>
                    <a:pt x="64" y="978"/>
                    <a:pt x="64" y="978"/>
                  </a:cubicBezTo>
                  <a:lnTo>
                    <a:pt x="93" y="918"/>
                  </a:lnTo>
                  <a:cubicBezTo>
                    <a:pt x="250" y="530"/>
                    <a:pt x="358" y="250"/>
                    <a:pt x="731" y="63"/>
                  </a:cubicBezTo>
                  <a:cubicBezTo>
                    <a:pt x="746" y="45"/>
                    <a:pt x="761" y="30"/>
                    <a:pt x="746" y="15"/>
                  </a:cubicBezTo>
                  <a:lnTo>
                    <a:pt x="731" y="0"/>
                  </a:ln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46"/>
            <p:cNvSpPr/>
            <p:nvPr/>
          </p:nvSpPr>
          <p:spPr>
            <a:xfrm>
              <a:off x="3018600" y="2616675"/>
              <a:ext cx="875" cy="1250"/>
            </a:xfrm>
            <a:custGeom>
              <a:rect b="b" l="l" r="r" t="t"/>
              <a:pathLst>
                <a:path extrusionOk="0" h="50" w="35">
                  <a:moveTo>
                    <a:pt x="1" y="1"/>
                  </a:moveTo>
                  <a:cubicBezTo>
                    <a:pt x="1" y="16"/>
                    <a:pt x="19" y="35"/>
                    <a:pt x="34" y="49"/>
                  </a:cubicBezTo>
                  <a:cubicBezTo>
                    <a:pt x="34" y="35"/>
                    <a:pt x="34" y="16"/>
                    <a:pt x="19" y="1"/>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46"/>
            <p:cNvSpPr/>
            <p:nvPr/>
          </p:nvSpPr>
          <p:spPr>
            <a:xfrm>
              <a:off x="2997250" y="2615950"/>
              <a:ext cx="22225" cy="12050"/>
            </a:xfrm>
            <a:custGeom>
              <a:rect b="b" l="l" r="r" t="t"/>
              <a:pathLst>
                <a:path extrusionOk="0" h="482" w="889">
                  <a:moveTo>
                    <a:pt x="687" y="0"/>
                  </a:moveTo>
                  <a:cubicBezTo>
                    <a:pt x="575" y="0"/>
                    <a:pt x="481" y="30"/>
                    <a:pt x="373" y="93"/>
                  </a:cubicBezTo>
                  <a:cubicBezTo>
                    <a:pt x="235" y="172"/>
                    <a:pt x="108" y="310"/>
                    <a:pt x="15" y="418"/>
                  </a:cubicBezTo>
                  <a:cubicBezTo>
                    <a:pt x="0" y="437"/>
                    <a:pt x="0" y="452"/>
                    <a:pt x="15" y="467"/>
                  </a:cubicBezTo>
                  <a:lnTo>
                    <a:pt x="34" y="481"/>
                  </a:lnTo>
                  <a:cubicBezTo>
                    <a:pt x="49" y="481"/>
                    <a:pt x="64" y="467"/>
                    <a:pt x="64" y="467"/>
                  </a:cubicBezTo>
                  <a:cubicBezTo>
                    <a:pt x="157" y="358"/>
                    <a:pt x="265" y="217"/>
                    <a:pt x="407" y="138"/>
                  </a:cubicBezTo>
                  <a:cubicBezTo>
                    <a:pt x="500" y="93"/>
                    <a:pt x="593" y="64"/>
                    <a:pt x="687" y="64"/>
                  </a:cubicBezTo>
                  <a:cubicBezTo>
                    <a:pt x="746" y="64"/>
                    <a:pt x="795" y="78"/>
                    <a:pt x="840" y="93"/>
                  </a:cubicBezTo>
                  <a:lnTo>
                    <a:pt x="855" y="93"/>
                  </a:lnTo>
                  <a:cubicBezTo>
                    <a:pt x="873" y="93"/>
                    <a:pt x="873" y="93"/>
                    <a:pt x="888" y="78"/>
                  </a:cubicBezTo>
                  <a:cubicBezTo>
                    <a:pt x="873" y="64"/>
                    <a:pt x="855" y="45"/>
                    <a:pt x="855" y="30"/>
                  </a:cubicBezTo>
                  <a:cubicBezTo>
                    <a:pt x="795" y="15"/>
                    <a:pt x="746" y="0"/>
                    <a:pt x="687"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46"/>
            <p:cNvSpPr/>
            <p:nvPr/>
          </p:nvSpPr>
          <p:spPr>
            <a:xfrm>
              <a:off x="3014400" y="2645050"/>
              <a:ext cx="8900" cy="4675"/>
            </a:xfrm>
            <a:custGeom>
              <a:rect b="b" l="l" r="r" t="t"/>
              <a:pathLst>
                <a:path extrusionOk="0" h="187" w="356">
                  <a:moveTo>
                    <a:pt x="310" y="0"/>
                  </a:moveTo>
                  <a:cubicBezTo>
                    <a:pt x="202" y="19"/>
                    <a:pt x="109" y="64"/>
                    <a:pt x="16" y="127"/>
                  </a:cubicBezTo>
                  <a:cubicBezTo>
                    <a:pt x="1" y="142"/>
                    <a:pt x="1" y="157"/>
                    <a:pt x="16" y="172"/>
                  </a:cubicBezTo>
                  <a:cubicBezTo>
                    <a:pt x="16" y="187"/>
                    <a:pt x="30" y="187"/>
                    <a:pt x="30" y="187"/>
                  </a:cubicBezTo>
                  <a:lnTo>
                    <a:pt x="60" y="187"/>
                  </a:lnTo>
                  <a:cubicBezTo>
                    <a:pt x="139" y="127"/>
                    <a:pt x="232" y="79"/>
                    <a:pt x="325" y="64"/>
                  </a:cubicBezTo>
                  <a:cubicBezTo>
                    <a:pt x="340" y="49"/>
                    <a:pt x="355" y="34"/>
                    <a:pt x="355" y="19"/>
                  </a:cubicBezTo>
                  <a:cubicBezTo>
                    <a:pt x="340" y="0"/>
                    <a:pt x="325" y="0"/>
                    <a:pt x="32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46"/>
            <p:cNvSpPr/>
            <p:nvPr/>
          </p:nvSpPr>
          <p:spPr>
            <a:xfrm>
              <a:off x="2888475" y="2590300"/>
              <a:ext cx="19050" cy="24925"/>
            </a:xfrm>
            <a:custGeom>
              <a:rect b="b" l="l" r="r" t="t"/>
              <a:pathLst>
                <a:path extrusionOk="0" h="997" w="762">
                  <a:moveTo>
                    <a:pt x="30" y="0"/>
                  </a:moveTo>
                  <a:cubicBezTo>
                    <a:pt x="15" y="0"/>
                    <a:pt x="1" y="0"/>
                    <a:pt x="1" y="15"/>
                  </a:cubicBezTo>
                  <a:cubicBezTo>
                    <a:pt x="1" y="30"/>
                    <a:pt x="1" y="45"/>
                    <a:pt x="15" y="63"/>
                  </a:cubicBezTo>
                  <a:cubicBezTo>
                    <a:pt x="168" y="138"/>
                    <a:pt x="355" y="250"/>
                    <a:pt x="482" y="437"/>
                  </a:cubicBezTo>
                  <a:cubicBezTo>
                    <a:pt x="542" y="545"/>
                    <a:pt x="575" y="653"/>
                    <a:pt x="620" y="776"/>
                  </a:cubicBezTo>
                  <a:cubicBezTo>
                    <a:pt x="635" y="840"/>
                    <a:pt x="668" y="903"/>
                    <a:pt x="683" y="978"/>
                  </a:cubicBezTo>
                  <a:cubicBezTo>
                    <a:pt x="698" y="978"/>
                    <a:pt x="698" y="996"/>
                    <a:pt x="713" y="996"/>
                  </a:cubicBezTo>
                  <a:lnTo>
                    <a:pt x="728" y="996"/>
                  </a:lnTo>
                  <a:cubicBezTo>
                    <a:pt x="747" y="978"/>
                    <a:pt x="762" y="963"/>
                    <a:pt x="747" y="948"/>
                  </a:cubicBezTo>
                  <a:cubicBezTo>
                    <a:pt x="713" y="884"/>
                    <a:pt x="698" y="825"/>
                    <a:pt x="683" y="761"/>
                  </a:cubicBezTo>
                  <a:cubicBezTo>
                    <a:pt x="635" y="638"/>
                    <a:pt x="605" y="511"/>
                    <a:pt x="527" y="403"/>
                  </a:cubicBezTo>
                  <a:cubicBezTo>
                    <a:pt x="403" y="202"/>
                    <a:pt x="217" y="93"/>
                    <a:pt x="4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46"/>
            <p:cNvSpPr/>
            <p:nvPr/>
          </p:nvSpPr>
          <p:spPr>
            <a:xfrm>
              <a:off x="2858900" y="2615950"/>
              <a:ext cx="22150" cy="12050"/>
            </a:xfrm>
            <a:custGeom>
              <a:rect b="b" l="l" r="r" t="t"/>
              <a:pathLst>
                <a:path extrusionOk="0" h="482" w="886">
                  <a:moveTo>
                    <a:pt x="202" y="0"/>
                  </a:moveTo>
                  <a:cubicBezTo>
                    <a:pt x="139" y="0"/>
                    <a:pt x="79" y="15"/>
                    <a:pt x="31" y="45"/>
                  </a:cubicBezTo>
                  <a:cubicBezTo>
                    <a:pt x="16" y="45"/>
                    <a:pt x="1" y="64"/>
                    <a:pt x="16" y="78"/>
                  </a:cubicBezTo>
                  <a:cubicBezTo>
                    <a:pt x="16" y="93"/>
                    <a:pt x="31" y="93"/>
                    <a:pt x="45" y="93"/>
                  </a:cubicBezTo>
                  <a:cubicBezTo>
                    <a:pt x="94" y="78"/>
                    <a:pt x="157" y="64"/>
                    <a:pt x="202" y="64"/>
                  </a:cubicBezTo>
                  <a:cubicBezTo>
                    <a:pt x="310" y="64"/>
                    <a:pt x="437" y="108"/>
                    <a:pt x="512" y="172"/>
                  </a:cubicBezTo>
                  <a:cubicBezTo>
                    <a:pt x="639" y="250"/>
                    <a:pt x="732" y="358"/>
                    <a:pt x="825" y="467"/>
                  </a:cubicBezTo>
                  <a:cubicBezTo>
                    <a:pt x="840" y="481"/>
                    <a:pt x="840" y="481"/>
                    <a:pt x="855" y="481"/>
                  </a:cubicBezTo>
                  <a:cubicBezTo>
                    <a:pt x="855" y="481"/>
                    <a:pt x="870" y="481"/>
                    <a:pt x="870" y="467"/>
                  </a:cubicBezTo>
                  <a:cubicBezTo>
                    <a:pt x="885" y="467"/>
                    <a:pt x="885" y="437"/>
                    <a:pt x="870" y="418"/>
                  </a:cubicBezTo>
                  <a:cubicBezTo>
                    <a:pt x="777" y="310"/>
                    <a:pt x="684" y="202"/>
                    <a:pt x="560" y="123"/>
                  </a:cubicBezTo>
                  <a:cubicBezTo>
                    <a:pt x="437" y="45"/>
                    <a:pt x="310" y="0"/>
                    <a:pt x="202"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46"/>
            <p:cNvSpPr/>
            <p:nvPr/>
          </p:nvSpPr>
          <p:spPr>
            <a:xfrm>
              <a:off x="2855350" y="2645050"/>
              <a:ext cx="8625" cy="4675"/>
            </a:xfrm>
            <a:custGeom>
              <a:rect b="b" l="l" r="r" t="t"/>
              <a:pathLst>
                <a:path extrusionOk="0" h="187" w="345">
                  <a:moveTo>
                    <a:pt x="35" y="0"/>
                  </a:moveTo>
                  <a:cubicBezTo>
                    <a:pt x="20" y="0"/>
                    <a:pt x="1" y="0"/>
                    <a:pt x="1" y="19"/>
                  </a:cubicBezTo>
                  <a:cubicBezTo>
                    <a:pt x="1" y="34"/>
                    <a:pt x="1" y="49"/>
                    <a:pt x="20" y="64"/>
                  </a:cubicBezTo>
                  <a:cubicBezTo>
                    <a:pt x="128" y="79"/>
                    <a:pt x="221" y="127"/>
                    <a:pt x="299" y="187"/>
                  </a:cubicBezTo>
                  <a:lnTo>
                    <a:pt x="314" y="187"/>
                  </a:lnTo>
                  <a:cubicBezTo>
                    <a:pt x="329" y="187"/>
                    <a:pt x="329" y="187"/>
                    <a:pt x="344" y="172"/>
                  </a:cubicBezTo>
                  <a:cubicBezTo>
                    <a:pt x="344" y="157"/>
                    <a:pt x="344" y="142"/>
                    <a:pt x="329" y="127"/>
                  </a:cubicBezTo>
                  <a:cubicBezTo>
                    <a:pt x="251" y="64"/>
                    <a:pt x="143" y="19"/>
                    <a:pt x="35"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46"/>
            <p:cNvSpPr/>
            <p:nvPr/>
          </p:nvSpPr>
          <p:spPr>
            <a:xfrm>
              <a:off x="2849575" y="2655200"/>
              <a:ext cx="181550" cy="239400"/>
            </a:xfrm>
            <a:custGeom>
              <a:rect b="b" l="l" r="r" t="t"/>
              <a:pathLst>
                <a:path extrusionOk="0" h="9576" w="7262">
                  <a:moveTo>
                    <a:pt x="2254" y="1"/>
                  </a:moveTo>
                  <a:cubicBezTo>
                    <a:pt x="2209" y="919"/>
                    <a:pt x="1478" y="1087"/>
                    <a:pt x="978" y="1087"/>
                  </a:cubicBezTo>
                  <a:lnTo>
                    <a:pt x="978" y="1199"/>
                  </a:lnTo>
                  <a:lnTo>
                    <a:pt x="963" y="1479"/>
                  </a:lnTo>
                  <a:lnTo>
                    <a:pt x="963" y="2333"/>
                  </a:lnTo>
                  <a:lnTo>
                    <a:pt x="885" y="2333"/>
                  </a:lnTo>
                  <a:cubicBezTo>
                    <a:pt x="404" y="2333"/>
                    <a:pt x="16" y="2706"/>
                    <a:pt x="16" y="3187"/>
                  </a:cubicBezTo>
                  <a:cubicBezTo>
                    <a:pt x="1" y="3669"/>
                    <a:pt x="389" y="4057"/>
                    <a:pt x="870" y="4057"/>
                  </a:cubicBezTo>
                  <a:lnTo>
                    <a:pt x="948" y="4057"/>
                  </a:lnTo>
                  <a:lnTo>
                    <a:pt x="948" y="4307"/>
                  </a:lnTo>
                  <a:cubicBezTo>
                    <a:pt x="948" y="5083"/>
                    <a:pt x="1321" y="5799"/>
                    <a:pt x="1896" y="6266"/>
                  </a:cubicBezTo>
                  <a:lnTo>
                    <a:pt x="1896" y="7945"/>
                  </a:lnTo>
                  <a:cubicBezTo>
                    <a:pt x="1881" y="8848"/>
                    <a:pt x="2612" y="9575"/>
                    <a:pt x="3497" y="9575"/>
                  </a:cubicBezTo>
                  <a:cubicBezTo>
                    <a:pt x="3508" y="9575"/>
                    <a:pt x="3519" y="9575"/>
                    <a:pt x="3531" y="9575"/>
                  </a:cubicBezTo>
                  <a:cubicBezTo>
                    <a:pt x="4418" y="9575"/>
                    <a:pt x="5131" y="8851"/>
                    <a:pt x="5146" y="7974"/>
                  </a:cubicBezTo>
                  <a:lnTo>
                    <a:pt x="5146" y="6310"/>
                  </a:lnTo>
                  <a:cubicBezTo>
                    <a:pt x="5769" y="5844"/>
                    <a:pt x="6157" y="5146"/>
                    <a:pt x="6157" y="4337"/>
                  </a:cubicBezTo>
                  <a:lnTo>
                    <a:pt x="6157" y="4105"/>
                  </a:lnTo>
                  <a:lnTo>
                    <a:pt x="6373" y="4105"/>
                  </a:lnTo>
                  <a:cubicBezTo>
                    <a:pt x="6855" y="4105"/>
                    <a:pt x="7247" y="3717"/>
                    <a:pt x="7247" y="3232"/>
                  </a:cubicBezTo>
                  <a:cubicBezTo>
                    <a:pt x="7262" y="2766"/>
                    <a:pt x="6873" y="2378"/>
                    <a:pt x="6388" y="2363"/>
                  </a:cubicBezTo>
                  <a:lnTo>
                    <a:pt x="6172" y="2363"/>
                  </a:lnTo>
                  <a:lnTo>
                    <a:pt x="6187" y="1523"/>
                  </a:lnTo>
                  <a:cubicBezTo>
                    <a:pt x="5945" y="1388"/>
                    <a:pt x="5368" y="978"/>
                    <a:pt x="5291" y="978"/>
                  </a:cubicBezTo>
                  <a:cubicBezTo>
                    <a:pt x="5290" y="978"/>
                    <a:pt x="5289" y="978"/>
                    <a:pt x="5288" y="979"/>
                  </a:cubicBezTo>
                  <a:cubicBezTo>
                    <a:pt x="4970" y="1021"/>
                    <a:pt x="4684" y="1040"/>
                    <a:pt x="4429" y="1040"/>
                  </a:cubicBezTo>
                  <a:cubicBezTo>
                    <a:pt x="2521" y="1040"/>
                    <a:pt x="2254" y="1"/>
                    <a:pt x="2254"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46"/>
            <p:cNvSpPr/>
            <p:nvPr/>
          </p:nvSpPr>
          <p:spPr>
            <a:xfrm>
              <a:off x="2913300" y="2825450"/>
              <a:ext cx="54500" cy="17475"/>
            </a:xfrm>
            <a:custGeom>
              <a:rect b="b" l="l" r="r" t="t"/>
              <a:pathLst>
                <a:path extrusionOk="0" h="699" w="2180">
                  <a:moveTo>
                    <a:pt x="2179" y="0"/>
                  </a:moveTo>
                  <a:lnTo>
                    <a:pt x="2179" y="0"/>
                  </a:lnTo>
                  <a:cubicBezTo>
                    <a:pt x="1866" y="138"/>
                    <a:pt x="1492" y="217"/>
                    <a:pt x="1026" y="217"/>
                  </a:cubicBezTo>
                  <a:lnTo>
                    <a:pt x="981" y="217"/>
                  </a:lnTo>
                  <a:cubicBezTo>
                    <a:pt x="608" y="217"/>
                    <a:pt x="280" y="153"/>
                    <a:pt x="0" y="60"/>
                  </a:cubicBezTo>
                  <a:lnTo>
                    <a:pt x="0" y="60"/>
                  </a:lnTo>
                  <a:cubicBezTo>
                    <a:pt x="172" y="373"/>
                    <a:pt x="466" y="605"/>
                    <a:pt x="854" y="683"/>
                  </a:cubicBezTo>
                  <a:cubicBezTo>
                    <a:pt x="918" y="698"/>
                    <a:pt x="996" y="698"/>
                    <a:pt x="1075" y="698"/>
                  </a:cubicBezTo>
                  <a:cubicBezTo>
                    <a:pt x="1556" y="698"/>
                    <a:pt x="1974" y="418"/>
                    <a:pt x="2179" y="0"/>
                  </a:cubicBezTo>
                  <a:close/>
                </a:path>
              </a:pathLst>
            </a:custGeom>
            <a:solidFill>
              <a:srgbClr val="F291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46"/>
            <p:cNvSpPr/>
            <p:nvPr/>
          </p:nvSpPr>
          <p:spPr>
            <a:xfrm>
              <a:off x="2907500" y="2629925"/>
              <a:ext cx="1150" cy="775"/>
            </a:xfrm>
            <a:custGeom>
              <a:rect b="b" l="l" r="r" t="t"/>
              <a:pathLst>
                <a:path extrusionOk="0" h="31" w="46">
                  <a:moveTo>
                    <a:pt x="1" y="31"/>
                  </a:moveTo>
                  <a:cubicBezTo>
                    <a:pt x="16" y="31"/>
                    <a:pt x="31" y="16"/>
                    <a:pt x="45" y="1"/>
                  </a:cubicBezTo>
                  <a:cubicBezTo>
                    <a:pt x="31" y="16"/>
                    <a:pt x="16" y="31"/>
                    <a:pt x="1" y="3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46"/>
            <p:cNvSpPr/>
            <p:nvPr/>
          </p:nvSpPr>
          <p:spPr>
            <a:xfrm>
              <a:off x="2912925" y="2627600"/>
              <a:ext cx="1600" cy="775"/>
            </a:xfrm>
            <a:custGeom>
              <a:rect b="b" l="l" r="r" t="t"/>
              <a:pathLst>
                <a:path extrusionOk="0" h="31" w="64">
                  <a:moveTo>
                    <a:pt x="0" y="30"/>
                  </a:moveTo>
                  <a:cubicBezTo>
                    <a:pt x="15" y="15"/>
                    <a:pt x="49" y="1"/>
                    <a:pt x="64" y="1"/>
                  </a:cubicBezTo>
                  <a:cubicBezTo>
                    <a:pt x="49" y="1"/>
                    <a:pt x="15" y="15"/>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46"/>
            <p:cNvSpPr/>
            <p:nvPr/>
          </p:nvSpPr>
          <p:spPr>
            <a:xfrm>
              <a:off x="2910200" y="2628725"/>
              <a:ext cx="1625" cy="850"/>
            </a:xfrm>
            <a:custGeom>
              <a:rect b="b" l="l" r="r" t="t"/>
              <a:pathLst>
                <a:path extrusionOk="0" h="34" w="65">
                  <a:moveTo>
                    <a:pt x="1" y="34"/>
                  </a:moveTo>
                  <a:cubicBezTo>
                    <a:pt x="16" y="19"/>
                    <a:pt x="31" y="19"/>
                    <a:pt x="64" y="0"/>
                  </a:cubicBezTo>
                  <a:cubicBezTo>
                    <a:pt x="31" y="19"/>
                    <a:pt x="16" y="19"/>
                    <a:pt x="1" y="3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46"/>
            <p:cNvSpPr/>
            <p:nvPr/>
          </p:nvSpPr>
          <p:spPr>
            <a:xfrm>
              <a:off x="2902000" y="2633000"/>
              <a:ext cx="1600" cy="1250"/>
            </a:xfrm>
            <a:custGeom>
              <a:rect b="b" l="l" r="r" t="t"/>
              <a:pathLst>
                <a:path extrusionOk="0" h="50" w="64">
                  <a:moveTo>
                    <a:pt x="1" y="49"/>
                  </a:moveTo>
                  <a:cubicBezTo>
                    <a:pt x="19" y="35"/>
                    <a:pt x="34" y="16"/>
                    <a:pt x="64" y="1"/>
                  </a:cubicBezTo>
                  <a:cubicBezTo>
                    <a:pt x="34" y="16"/>
                    <a:pt x="19" y="35"/>
                    <a:pt x="1" y="4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46"/>
            <p:cNvSpPr/>
            <p:nvPr/>
          </p:nvSpPr>
          <p:spPr>
            <a:xfrm>
              <a:off x="2904800" y="2631525"/>
              <a:ext cx="1150" cy="775"/>
            </a:xfrm>
            <a:custGeom>
              <a:rect b="b" l="l" r="r" t="t"/>
              <a:pathLst>
                <a:path extrusionOk="0" h="31" w="46">
                  <a:moveTo>
                    <a:pt x="0" y="30"/>
                  </a:moveTo>
                  <a:cubicBezTo>
                    <a:pt x="15" y="30"/>
                    <a:pt x="30" y="15"/>
                    <a:pt x="45" y="0"/>
                  </a:cubicBezTo>
                  <a:cubicBezTo>
                    <a:pt x="30" y="15"/>
                    <a:pt x="15" y="30"/>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3" name="Google Shape;3723;p46"/>
            <p:cNvSpPr/>
            <p:nvPr/>
          </p:nvSpPr>
          <p:spPr>
            <a:xfrm>
              <a:off x="2892675" y="2640375"/>
              <a:ext cx="1225" cy="1250"/>
            </a:xfrm>
            <a:custGeom>
              <a:rect b="b" l="l" r="r" t="t"/>
              <a:pathLst>
                <a:path extrusionOk="0" h="50" w="49">
                  <a:moveTo>
                    <a:pt x="0" y="49"/>
                  </a:moveTo>
                  <a:cubicBezTo>
                    <a:pt x="19" y="34"/>
                    <a:pt x="34" y="19"/>
                    <a:pt x="49" y="1"/>
                  </a:cubicBezTo>
                  <a:cubicBezTo>
                    <a:pt x="34" y="19"/>
                    <a:pt x="19" y="34"/>
                    <a:pt x="0" y="4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4" name="Google Shape;3724;p46"/>
            <p:cNvSpPr/>
            <p:nvPr/>
          </p:nvSpPr>
          <p:spPr>
            <a:xfrm>
              <a:off x="2899675" y="2634975"/>
              <a:ext cx="1225" cy="775"/>
            </a:xfrm>
            <a:custGeom>
              <a:rect b="b" l="l" r="r" t="t"/>
              <a:pathLst>
                <a:path extrusionOk="0" h="31" w="49">
                  <a:moveTo>
                    <a:pt x="0" y="30"/>
                  </a:moveTo>
                  <a:cubicBezTo>
                    <a:pt x="19" y="15"/>
                    <a:pt x="34" y="0"/>
                    <a:pt x="49" y="0"/>
                  </a:cubicBezTo>
                  <a:cubicBezTo>
                    <a:pt x="34" y="0"/>
                    <a:pt x="19" y="15"/>
                    <a:pt x="0" y="3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46"/>
            <p:cNvSpPr/>
            <p:nvPr/>
          </p:nvSpPr>
          <p:spPr>
            <a:xfrm>
              <a:off x="2894625" y="2638525"/>
              <a:ext cx="1625" cy="1125"/>
            </a:xfrm>
            <a:custGeom>
              <a:rect b="b" l="l" r="r" t="t"/>
              <a:pathLst>
                <a:path extrusionOk="0" h="45" w="65">
                  <a:moveTo>
                    <a:pt x="1" y="45"/>
                  </a:moveTo>
                  <a:cubicBezTo>
                    <a:pt x="16" y="30"/>
                    <a:pt x="49" y="15"/>
                    <a:pt x="64" y="0"/>
                  </a:cubicBezTo>
                  <a:cubicBezTo>
                    <a:pt x="49" y="15"/>
                    <a:pt x="16" y="30"/>
                    <a:pt x="1" y="4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46"/>
            <p:cNvSpPr/>
            <p:nvPr/>
          </p:nvSpPr>
          <p:spPr>
            <a:xfrm>
              <a:off x="2896975" y="2636550"/>
              <a:ext cx="1600" cy="1150"/>
            </a:xfrm>
            <a:custGeom>
              <a:rect b="b" l="l" r="r" t="t"/>
              <a:pathLst>
                <a:path extrusionOk="0" h="46" w="64">
                  <a:moveTo>
                    <a:pt x="0" y="46"/>
                  </a:moveTo>
                  <a:cubicBezTo>
                    <a:pt x="15" y="31"/>
                    <a:pt x="49" y="16"/>
                    <a:pt x="63" y="1"/>
                  </a:cubicBezTo>
                  <a:cubicBezTo>
                    <a:pt x="49" y="16"/>
                    <a:pt x="15" y="31"/>
                    <a:pt x="0" y="46"/>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46"/>
            <p:cNvSpPr/>
            <p:nvPr/>
          </p:nvSpPr>
          <p:spPr>
            <a:xfrm>
              <a:off x="2931575" y="2623300"/>
              <a:ext cx="1225" cy="25"/>
            </a:xfrm>
            <a:custGeom>
              <a:rect b="b" l="l" r="r" t="t"/>
              <a:pathLst>
                <a:path extrusionOk="0" h="1" w="49">
                  <a:moveTo>
                    <a:pt x="0" y="1"/>
                  </a:moveTo>
                  <a:lnTo>
                    <a:pt x="49"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8" name="Google Shape;3728;p46"/>
            <p:cNvSpPr/>
            <p:nvPr/>
          </p:nvSpPr>
          <p:spPr>
            <a:xfrm>
              <a:off x="2935125" y="2622925"/>
              <a:ext cx="1125" cy="25"/>
            </a:xfrm>
            <a:custGeom>
              <a:rect b="b" l="l" r="r" t="t"/>
              <a:pathLst>
                <a:path extrusionOk="0" h="1" w="45">
                  <a:moveTo>
                    <a:pt x="0" y="1"/>
                  </a:moveTo>
                  <a:lnTo>
                    <a:pt x="45"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46"/>
            <p:cNvSpPr/>
            <p:nvPr/>
          </p:nvSpPr>
          <p:spPr>
            <a:xfrm>
              <a:off x="2890350" y="2642350"/>
              <a:ext cx="1600" cy="1600"/>
            </a:xfrm>
            <a:custGeom>
              <a:rect b="b" l="l" r="r" t="t"/>
              <a:pathLst>
                <a:path extrusionOk="0" h="64" w="64">
                  <a:moveTo>
                    <a:pt x="0" y="63"/>
                  </a:moveTo>
                  <a:cubicBezTo>
                    <a:pt x="19" y="49"/>
                    <a:pt x="34" y="34"/>
                    <a:pt x="64" y="0"/>
                  </a:cubicBezTo>
                  <a:cubicBezTo>
                    <a:pt x="34" y="34"/>
                    <a:pt x="19" y="49"/>
                    <a:pt x="0" y="6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46"/>
            <p:cNvSpPr/>
            <p:nvPr/>
          </p:nvSpPr>
          <p:spPr>
            <a:xfrm>
              <a:off x="2865900" y="2741125"/>
              <a:ext cx="142975" cy="89750"/>
            </a:xfrm>
            <a:custGeom>
              <a:rect b="b" l="l" r="r" t="t"/>
              <a:pathLst>
                <a:path extrusionOk="0" h="3590" w="5719">
                  <a:moveTo>
                    <a:pt x="3025" y="0"/>
                  </a:moveTo>
                  <a:cubicBezTo>
                    <a:pt x="2777" y="0"/>
                    <a:pt x="2531" y="63"/>
                    <a:pt x="2303" y="187"/>
                  </a:cubicBezTo>
                  <a:cubicBezTo>
                    <a:pt x="1893" y="421"/>
                    <a:pt x="1278" y="675"/>
                    <a:pt x="700" y="675"/>
                  </a:cubicBezTo>
                  <a:cubicBezTo>
                    <a:pt x="552" y="675"/>
                    <a:pt x="405" y="658"/>
                    <a:pt x="265" y="620"/>
                  </a:cubicBezTo>
                  <a:lnTo>
                    <a:pt x="265" y="620"/>
                  </a:lnTo>
                  <a:cubicBezTo>
                    <a:pt x="265" y="620"/>
                    <a:pt x="1" y="3560"/>
                    <a:pt x="2877" y="3590"/>
                  </a:cubicBezTo>
                  <a:cubicBezTo>
                    <a:pt x="2891" y="3590"/>
                    <a:pt x="2906" y="3590"/>
                    <a:pt x="2920" y="3590"/>
                  </a:cubicBezTo>
                  <a:cubicBezTo>
                    <a:pt x="5718" y="3590"/>
                    <a:pt x="5504" y="635"/>
                    <a:pt x="5504" y="635"/>
                  </a:cubicBezTo>
                  <a:cubicBezTo>
                    <a:pt x="5504" y="635"/>
                    <a:pt x="4616" y="590"/>
                    <a:pt x="3683" y="153"/>
                  </a:cubicBezTo>
                  <a:cubicBezTo>
                    <a:pt x="3471" y="51"/>
                    <a:pt x="3248" y="0"/>
                    <a:pt x="302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46"/>
            <p:cNvSpPr/>
            <p:nvPr/>
          </p:nvSpPr>
          <p:spPr>
            <a:xfrm>
              <a:off x="2915625" y="2748050"/>
              <a:ext cx="51700" cy="10175"/>
            </a:xfrm>
            <a:custGeom>
              <a:rect b="b" l="l" r="r" t="t"/>
              <a:pathLst>
                <a:path extrusionOk="0" h="407" w="2068">
                  <a:moveTo>
                    <a:pt x="1015" y="1"/>
                  </a:moveTo>
                  <a:cubicBezTo>
                    <a:pt x="587" y="1"/>
                    <a:pt x="47" y="328"/>
                    <a:pt x="15" y="343"/>
                  </a:cubicBezTo>
                  <a:cubicBezTo>
                    <a:pt x="0" y="358"/>
                    <a:pt x="0" y="376"/>
                    <a:pt x="15" y="391"/>
                  </a:cubicBezTo>
                  <a:lnTo>
                    <a:pt x="34" y="406"/>
                  </a:lnTo>
                  <a:lnTo>
                    <a:pt x="49" y="391"/>
                  </a:lnTo>
                  <a:cubicBezTo>
                    <a:pt x="63" y="391"/>
                    <a:pt x="607" y="61"/>
                    <a:pt x="1024" y="61"/>
                  </a:cubicBezTo>
                  <a:cubicBezTo>
                    <a:pt x="1041" y="61"/>
                    <a:pt x="1058" y="62"/>
                    <a:pt x="1075" y="63"/>
                  </a:cubicBezTo>
                  <a:cubicBezTo>
                    <a:pt x="1493" y="78"/>
                    <a:pt x="2023" y="391"/>
                    <a:pt x="2023" y="391"/>
                  </a:cubicBezTo>
                  <a:cubicBezTo>
                    <a:pt x="2030" y="399"/>
                    <a:pt x="2038" y="402"/>
                    <a:pt x="2045" y="402"/>
                  </a:cubicBezTo>
                  <a:cubicBezTo>
                    <a:pt x="2052" y="402"/>
                    <a:pt x="2060" y="399"/>
                    <a:pt x="2067" y="391"/>
                  </a:cubicBezTo>
                  <a:cubicBezTo>
                    <a:pt x="2067" y="376"/>
                    <a:pt x="2067" y="358"/>
                    <a:pt x="2052" y="343"/>
                  </a:cubicBezTo>
                  <a:cubicBezTo>
                    <a:pt x="2038" y="328"/>
                    <a:pt x="1508" y="33"/>
                    <a:pt x="1075" y="3"/>
                  </a:cubicBezTo>
                  <a:cubicBezTo>
                    <a:pt x="1055" y="2"/>
                    <a:pt x="1036" y="1"/>
                    <a:pt x="1015" y="1"/>
                  </a:cubicBezTo>
                  <a:close/>
                </a:path>
              </a:pathLst>
            </a:custGeom>
            <a:solidFill>
              <a:srgbClr val="B3CB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46"/>
            <p:cNvSpPr/>
            <p:nvPr/>
          </p:nvSpPr>
          <p:spPr>
            <a:xfrm>
              <a:off x="2941275" y="2748875"/>
              <a:ext cx="1600" cy="26400"/>
            </a:xfrm>
            <a:custGeom>
              <a:rect b="b" l="l" r="r" t="t"/>
              <a:pathLst>
                <a:path extrusionOk="0" h="1056" w="64">
                  <a:moveTo>
                    <a:pt x="34" y="0"/>
                  </a:moveTo>
                  <a:cubicBezTo>
                    <a:pt x="15" y="0"/>
                    <a:pt x="0" y="15"/>
                    <a:pt x="0" y="30"/>
                  </a:cubicBezTo>
                  <a:lnTo>
                    <a:pt x="0" y="1026"/>
                  </a:lnTo>
                  <a:cubicBezTo>
                    <a:pt x="0" y="1041"/>
                    <a:pt x="15" y="1056"/>
                    <a:pt x="34" y="1056"/>
                  </a:cubicBezTo>
                  <a:cubicBezTo>
                    <a:pt x="64" y="1056"/>
                    <a:pt x="64" y="1041"/>
                    <a:pt x="64" y="1026"/>
                  </a:cubicBezTo>
                  <a:lnTo>
                    <a:pt x="64" y="30"/>
                  </a:lnTo>
                  <a:cubicBezTo>
                    <a:pt x="64" y="15"/>
                    <a:pt x="64" y="0"/>
                    <a:pt x="34" y="0"/>
                  </a:cubicBezTo>
                  <a:close/>
                </a:path>
              </a:pathLst>
            </a:custGeom>
            <a:solidFill>
              <a:srgbClr val="B3CB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46"/>
            <p:cNvSpPr/>
            <p:nvPr/>
          </p:nvSpPr>
          <p:spPr>
            <a:xfrm>
              <a:off x="2921125" y="2783475"/>
              <a:ext cx="40775" cy="3475"/>
            </a:xfrm>
            <a:custGeom>
              <a:rect b="b" l="l" r="r" t="t"/>
              <a:pathLst>
                <a:path extrusionOk="0" h="139" w="1631">
                  <a:moveTo>
                    <a:pt x="30" y="0"/>
                  </a:moveTo>
                  <a:cubicBezTo>
                    <a:pt x="15" y="0"/>
                    <a:pt x="0" y="15"/>
                    <a:pt x="0" y="30"/>
                  </a:cubicBezTo>
                  <a:cubicBezTo>
                    <a:pt x="0" y="45"/>
                    <a:pt x="0" y="60"/>
                    <a:pt x="30" y="60"/>
                  </a:cubicBezTo>
                  <a:lnTo>
                    <a:pt x="1601" y="138"/>
                  </a:lnTo>
                  <a:cubicBezTo>
                    <a:pt x="1616" y="138"/>
                    <a:pt x="1631" y="123"/>
                    <a:pt x="1631" y="109"/>
                  </a:cubicBezTo>
                  <a:cubicBezTo>
                    <a:pt x="1631" y="94"/>
                    <a:pt x="1616" y="79"/>
                    <a:pt x="1601" y="79"/>
                  </a:cubicBezTo>
                  <a:lnTo>
                    <a:pt x="30" y="0"/>
                  </a:lnTo>
                  <a:close/>
                </a:path>
              </a:pathLst>
            </a:custGeom>
            <a:solidFill>
              <a:srgbClr val="E6E9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46"/>
            <p:cNvSpPr/>
            <p:nvPr/>
          </p:nvSpPr>
          <p:spPr>
            <a:xfrm>
              <a:off x="2919525" y="2795875"/>
              <a:ext cx="40800" cy="3100"/>
            </a:xfrm>
            <a:custGeom>
              <a:rect b="b" l="l" r="r" t="t"/>
              <a:pathLst>
                <a:path extrusionOk="0" h="124" w="1632">
                  <a:moveTo>
                    <a:pt x="31" y="1"/>
                  </a:moveTo>
                  <a:cubicBezTo>
                    <a:pt x="16" y="1"/>
                    <a:pt x="1" y="1"/>
                    <a:pt x="1" y="30"/>
                  </a:cubicBezTo>
                  <a:cubicBezTo>
                    <a:pt x="1" y="49"/>
                    <a:pt x="1" y="64"/>
                    <a:pt x="31" y="64"/>
                  </a:cubicBezTo>
                  <a:lnTo>
                    <a:pt x="1602" y="124"/>
                  </a:lnTo>
                  <a:cubicBezTo>
                    <a:pt x="1617" y="124"/>
                    <a:pt x="1632" y="109"/>
                    <a:pt x="1632" y="94"/>
                  </a:cubicBezTo>
                  <a:cubicBezTo>
                    <a:pt x="1632" y="79"/>
                    <a:pt x="1617" y="64"/>
                    <a:pt x="1602" y="64"/>
                  </a:cubicBezTo>
                  <a:lnTo>
                    <a:pt x="31" y="1"/>
                  </a:lnTo>
                  <a:close/>
                </a:path>
              </a:pathLst>
            </a:custGeom>
            <a:solidFill>
              <a:srgbClr val="E6E9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46"/>
            <p:cNvSpPr/>
            <p:nvPr/>
          </p:nvSpPr>
          <p:spPr>
            <a:xfrm>
              <a:off x="2928500" y="2623675"/>
              <a:ext cx="1125" cy="25"/>
            </a:xfrm>
            <a:custGeom>
              <a:rect b="b" l="l" r="r" t="t"/>
              <a:pathLst>
                <a:path extrusionOk="0" h="1" w="45">
                  <a:moveTo>
                    <a:pt x="0" y="1"/>
                  </a:moveTo>
                  <a:lnTo>
                    <a:pt x="45"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46"/>
            <p:cNvSpPr/>
            <p:nvPr/>
          </p:nvSpPr>
          <p:spPr>
            <a:xfrm>
              <a:off x="2924950" y="2624050"/>
              <a:ext cx="1600" cy="500"/>
            </a:xfrm>
            <a:custGeom>
              <a:rect b="b" l="l" r="r" t="t"/>
              <a:pathLst>
                <a:path extrusionOk="0" h="20" w="64">
                  <a:moveTo>
                    <a:pt x="0" y="19"/>
                  </a:moveTo>
                  <a:cubicBezTo>
                    <a:pt x="34" y="1"/>
                    <a:pt x="49" y="1"/>
                    <a:pt x="64" y="1"/>
                  </a:cubicBezTo>
                  <a:cubicBezTo>
                    <a:pt x="49" y="1"/>
                    <a:pt x="34" y="1"/>
                    <a:pt x="0" y="1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46"/>
            <p:cNvSpPr/>
            <p:nvPr/>
          </p:nvSpPr>
          <p:spPr>
            <a:xfrm>
              <a:off x="2916000" y="2626400"/>
              <a:ext cx="1225" cy="850"/>
            </a:xfrm>
            <a:custGeom>
              <a:rect b="b" l="l" r="r" t="t"/>
              <a:pathLst>
                <a:path extrusionOk="0" h="34" w="49">
                  <a:moveTo>
                    <a:pt x="0" y="34"/>
                  </a:moveTo>
                  <a:cubicBezTo>
                    <a:pt x="19" y="19"/>
                    <a:pt x="34" y="19"/>
                    <a:pt x="49" y="0"/>
                  </a:cubicBezTo>
                  <a:cubicBezTo>
                    <a:pt x="34" y="19"/>
                    <a:pt x="19" y="19"/>
                    <a:pt x="0" y="3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46"/>
            <p:cNvSpPr/>
            <p:nvPr/>
          </p:nvSpPr>
          <p:spPr>
            <a:xfrm>
              <a:off x="2918800" y="2625650"/>
              <a:ext cx="1500" cy="400"/>
            </a:xfrm>
            <a:custGeom>
              <a:rect b="b" l="l" r="r" t="t"/>
              <a:pathLst>
                <a:path extrusionOk="0" h="16" w="60">
                  <a:moveTo>
                    <a:pt x="0" y="15"/>
                  </a:moveTo>
                  <a:cubicBezTo>
                    <a:pt x="30" y="15"/>
                    <a:pt x="45" y="0"/>
                    <a:pt x="60" y="0"/>
                  </a:cubicBezTo>
                  <a:cubicBezTo>
                    <a:pt x="45" y="0"/>
                    <a:pt x="30" y="15"/>
                    <a:pt x="0" y="1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46"/>
            <p:cNvSpPr/>
            <p:nvPr/>
          </p:nvSpPr>
          <p:spPr>
            <a:xfrm>
              <a:off x="2921875" y="2624900"/>
              <a:ext cx="1600" cy="400"/>
            </a:xfrm>
            <a:custGeom>
              <a:rect b="b" l="l" r="r" t="t"/>
              <a:pathLst>
                <a:path extrusionOk="0" h="16" w="64">
                  <a:moveTo>
                    <a:pt x="0" y="15"/>
                  </a:moveTo>
                  <a:cubicBezTo>
                    <a:pt x="15" y="0"/>
                    <a:pt x="45" y="0"/>
                    <a:pt x="64" y="0"/>
                  </a:cubicBezTo>
                  <a:cubicBezTo>
                    <a:pt x="45" y="0"/>
                    <a:pt x="15" y="0"/>
                    <a:pt x="0" y="15"/>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46"/>
            <p:cNvSpPr/>
            <p:nvPr/>
          </p:nvSpPr>
          <p:spPr>
            <a:xfrm>
              <a:off x="2874475" y="2673875"/>
              <a:ext cx="775" cy="2350"/>
            </a:xfrm>
            <a:custGeom>
              <a:rect b="b" l="l" r="r" t="t"/>
              <a:pathLst>
                <a:path extrusionOk="0" h="94" w="31">
                  <a:moveTo>
                    <a:pt x="1" y="93"/>
                  </a:moveTo>
                  <a:cubicBezTo>
                    <a:pt x="16" y="60"/>
                    <a:pt x="16" y="30"/>
                    <a:pt x="31" y="0"/>
                  </a:cubicBezTo>
                  <a:cubicBezTo>
                    <a:pt x="16" y="30"/>
                    <a:pt x="16" y="60"/>
                    <a:pt x="1" y="9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46"/>
            <p:cNvSpPr/>
            <p:nvPr/>
          </p:nvSpPr>
          <p:spPr>
            <a:xfrm>
              <a:off x="2874025" y="2676575"/>
              <a:ext cx="475" cy="2725"/>
            </a:xfrm>
            <a:custGeom>
              <a:rect b="b" l="l" r="r" t="t"/>
              <a:pathLst>
                <a:path extrusionOk="0" h="109" w="19">
                  <a:moveTo>
                    <a:pt x="0" y="109"/>
                  </a:moveTo>
                  <a:cubicBezTo>
                    <a:pt x="19" y="79"/>
                    <a:pt x="19" y="45"/>
                    <a:pt x="19" y="0"/>
                  </a:cubicBezTo>
                  <a:cubicBezTo>
                    <a:pt x="19" y="45"/>
                    <a:pt x="19" y="79"/>
                    <a:pt x="0" y="109"/>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46"/>
            <p:cNvSpPr/>
            <p:nvPr/>
          </p:nvSpPr>
          <p:spPr>
            <a:xfrm>
              <a:off x="2875975" y="2668000"/>
              <a:ext cx="875" cy="2350"/>
            </a:xfrm>
            <a:custGeom>
              <a:rect b="b" l="l" r="r" t="t"/>
              <a:pathLst>
                <a:path extrusionOk="0" h="94" w="35">
                  <a:moveTo>
                    <a:pt x="1" y="93"/>
                  </a:moveTo>
                  <a:cubicBezTo>
                    <a:pt x="1" y="64"/>
                    <a:pt x="15" y="34"/>
                    <a:pt x="34" y="0"/>
                  </a:cubicBezTo>
                  <a:cubicBezTo>
                    <a:pt x="15" y="34"/>
                    <a:pt x="1" y="64"/>
                    <a:pt x="1" y="93"/>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46"/>
            <p:cNvSpPr/>
            <p:nvPr/>
          </p:nvSpPr>
          <p:spPr>
            <a:xfrm>
              <a:off x="2875225" y="2670700"/>
              <a:ext cx="400" cy="2350"/>
            </a:xfrm>
            <a:custGeom>
              <a:rect b="b" l="l" r="r" t="t"/>
              <a:pathLst>
                <a:path extrusionOk="0" h="94" w="16">
                  <a:moveTo>
                    <a:pt x="1" y="94"/>
                  </a:moveTo>
                  <a:cubicBezTo>
                    <a:pt x="1" y="64"/>
                    <a:pt x="16" y="34"/>
                    <a:pt x="16" y="0"/>
                  </a:cubicBezTo>
                  <a:cubicBezTo>
                    <a:pt x="16" y="34"/>
                    <a:pt x="1" y="64"/>
                    <a:pt x="1" y="94"/>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46"/>
            <p:cNvSpPr/>
            <p:nvPr/>
          </p:nvSpPr>
          <p:spPr>
            <a:xfrm>
              <a:off x="2874025" y="2622925"/>
              <a:ext cx="130225" cy="70375"/>
            </a:xfrm>
            <a:custGeom>
              <a:rect b="b" l="l" r="r" t="t"/>
              <a:pathLst>
                <a:path extrusionOk="0" h="2815" w="5209">
                  <a:moveTo>
                    <a:pt x="2444" y="1"/>
                  </a:moveTo>
                  <a:cubicBezTo>
                    <a:pt x="2411" y="1"/>
                    <a:pt x="2381" y="16"/>
                    <a:pt x="2351" y="16"/>
                  </a:cubicBezTo>
                  <a:lnTo>
                    <a:pt x="2302" y="16"/>
                  </a:lnTo>
                  <a:cubicBezTo>
                    <a:pt x="2272" y="16"/>
                    <a:pt x="2258" y="16"/>
                    <a:pt x="2224" y="31"/>
                  </a:cubicBezTo>
                  <a:lnTo>
                    <a:pt x="2179" y="31"/>
                  </a:lnTo>
                  <a:cubicBezTo>
                    <a:pt x="2146" y="31"/>
                    <a:pt x="2131" y="46"/>
                    <a:pt x="2101" y="46"/>
                  </a:cubicBezTo>
                  <a:cubicBezTo>
                    <a:pt x="2086" y="46"/>
                    <a:pt x="2071" y="46"/>
                    <a:pt x="2037" y="64"/>
                  </a:cubicBezTo>
                  <a:cubicBezTo>
                    <a:pt x="2022" y="64"/>
                    <a:pt x="1993" y="64"/>
                    <a:pt x="1978" y="79"/>
                  </a:cubicBezTo>
                  <a:cubicBezTo>
                    <a:pt x="1959" y="79"/>
                    <a:pt x="1929" y="79"/>
                    <a:pt x="1914" y="94"/>
                  </a:cubicBezTo>
                  <a:cubicBezTo>
                    <a:pt x="1899" y="94"/>
                    <a:pt x="1866" y="94"/>
                    <a:pt x="1851" y="109"/>
                  </a:cubicBezTo>
                  <a:cubicBezTo>
                    <a:pt x="1836" y="109"/>
                    <a:pt x="1821" y="124"/>
                    <a:pt x="1791" y="124"/>
                  </a:cubicBezTo>
                  <a:cubicBezTo>
                    <a:pt x="1772" y="124"/>
                    <a:pt x="1758" y="139"/>
                    <a:pt x="1728" y="139"/>
                  </a:cubicBezTo>
                  <a:cubicBezTo>
                    <a:pt x="1713" y="158"/>
                    <a:pt x="1698" y="158"/>
                    <a:pt x="1679" y="173"/>
                  </a:cubicBezTo>
                  <a:cubicBezTo>
                    <a:pt x="1649" y="173"/>
                    <a:pt x="1634" y="173"/>
                    <a:pt x="1620" y="188"/>
                  </a:cubicBezTo>
                  <a:cubicBezTo>
                    <a:pt x="1605" y="188"/>
                    <a:pt x="1571" y="202"/>
                    <a:pt x="1556" y="217"/>
                  </a:cubicBezTo>
                  <a:cubicBezTo>
                    <a:pt x="1541" y="217"/>
                    <a:pt x="1526" y="217"/>
                    <a:pt x="1511" y="232"/>
                  </a:cubicBezTo>
                  <a:cubicBezTo>
                    <a:pt x="1478" y="251"/>
                    <a:pt x="1463" y="251"/>
                    <a:pt x="1448" y="266"/>
                  </a:cubicBezTo>
                  <a:cubicBezTo>
                    <a:pt x="1433" y="266"/>
                    <a:pt x="1418" y="281"/>
                    <a:pt x="1384" y="281"/>
                  </a:cubicBezTo>
                  <a:cubicBezTo>
                    <a:pt x="1370" y="296"/>
                    <a:pt x="1355" y="311"/>
                    <a:pt x="1340" y="311"/>
                  </a:cubicBezTo>
                  <a:cubicBezTo>
                    <a:pt x="1325" y="326"/>
                    <a:pt x="1291" y="344"/>
                    <a:pt x="1276" y="344"/>
                  </a:cubicBezTo>
                  <a:cubicBezTo>
                    <a:pt x="1261" y="359"/>
                    <a:pt x="1246" y="374"/>
                    <a:pt x="1231" y="374"/>
                  </a:cubicBezTo>
                  <a:cubicBezTo>
                    <a:pt x="1213" y="389"/>
                    <a:pt x="1198" y="404"/>
                    <a:pt x="1183" y="404"/>
                  </a:cubicBezTo>
                  <a:cubicBezTo>
                    <a:pt x="1153" y="419"/>
                    <a:pt x="1138" y="438"/>
                    <a:pt x="1120" y="452"/>
                  </a:cubicBezTo>
                  <a:cubicBezTo>
                    <a:pt x="1105" y="452"/>
                    <a:pt x="1090" y="467"/>
                    <a:pt x="1075" y="482"/>
                  </a:cubicBezTo>
                  <a:cubicBezTo>
                    <a:pt x="1060" y="482"/>
                    <a:pt x="1045" y="497"/>
                    <a:pt x="1026" y="512"/>
                  </a:cubicBezTo>
                  <a:cubicBezTo>
                    <a:pt x="1011" y="531"/>
                    <a:pt x="996" y="531"/>
                    <a:pt x="981" y="546"/>
                  </a:cubicBezTo>
                  <a:cubicBezTo>
                    <a:pt x="967" y="561"/>
                    <a:pt x="933" y="576"/>
                    <a:pt x="918" y="591"/>
                  </a:cubicBezTo>
                  <a:cubicBezTo>
                    <a:pt x="903" y="605"/>
                    <a:pt x="903" y="605"/>
                    <a:pt x="888" y="624"/>
                  </a:cubicBezTo>
                  <a:cubicBezTo>
                    <a:pt x="873" y="639"/>
                    <a:pt x="840" y="654"/>
                    <a:pt x="825" y="669"/>
                  </a:cubicBezTo>
                  <a:cubicBezTo>
                    <a:pt x="825" y="684"/>
                    <a:pt x="810" y="684"/>
                    <a:pt x="795" y="699"/>
                  </a:cubicBezTo>
                  <a:cubicBezTo>
                    <a:pt x="780" y="717"/>
                    <a:pt x="765" y="732"/>
                    <a:pt x="746" y="747"/>
                  </a:cubicBezTo>
                  <a:cubicBezTo>
                    <a:pt x="731" y="762"/>
                    <a:pt x="717" y="777"/>
                    <a:pt x="717" y="777"/>
                  </a:cubicBezTo>
                  <a:cubicBezTo>
                    <a:pt x="687" y="811"/>
                    <a:pt x="672" y="826"/>
                    <a:pt x="653" y="840"/>
                  </a:cubicBezTo>
                  <a:cubicBezTo>
                    <a:pt x="653" y="855"/>
                    <a:pt x="638" y="855"/>
                    <a:pt x="623" y="870"/>
                  </a:cubicBezTo>
                  <a:cubicBezTo>
                    <a:pt x="608" y="885"/>
                    <a:pt x="593" y="919"/>
                    <a:pt x="579" y="934"/>
                  </a:cubicBezTo>
                  <a:cubicBezTo>
                    <a:pt x="560" y="949"/>
                    <a:pt x="560" y="949"/>
                    <a:pt x="545" y="964"/>
                  </a:cubicBezTo>
                  <a:cubicBezTo>
                    <a:pt x="530" y="979"/>
                    <a:pt x="515" y="1012"/>
                    <a:pt x="500" y="1027"/>
                  </a:cubicBezTo>
                  <a:cubicBezTo>
                    <a:pt x="500" y="1042"/>
                    <a:pt x="485" y="1042"/>
                    <a:pt x="485" y="1057"/>
                  </a:cubicBezTo>
                  <a:cubicBezTo>
                    <a:pt x="467" y="1072"/>
                    <a:pt x="452" y="1105"/>
                    <a:pt x="437" y="1120"/>
                  </a:cubicBezTo>
                  <a:cubicBezTo>
                    <a:pt x="422" y="1135"/>
                    <a:pt x="422" y="1150"/>
                    <a:pt x="407" y="1150"/>
                  </a:cubicBezTo>
                  <a:cubicBezTo>
                    <a:pt x="392" y="1184"/>
                    <a:pt x="373" y="1199"/>
                    <a:pt x="358" y="1229"/>
                  </a:cubicBezTo>
                  <a:cubicBezTo>
                    <a:pt x="358" y="1229"/>
                    <a:pt x="343" y="1243"/>
                    <a:pt x="343" y="1258"/>
                  </a:cubicBezTo>
                  <a:cubicBezTo>
                    <a:pt x="329" y="1277"/>
                    <a:pt x="314" y="1307"/>
                    <a:pt x="299" y="1337"/>
                  </a:cubicBezTo>
                  <a:cubicBezTo>
                    <a:pt x="299" y="1337"/>
                    <a:pt x="299" y="1352"/>
                    <a:pt x="280" y="1352"/>
                  </a:cubicBezTo>
                  <a:cubicBezTo>
                    <a:pt x="265" y="1385"/>
                    <a:pt x="265" y="1415"/>
                    <a:pt x="250" y="1430"/>
                  </a:cubicBezTo>
                  <a:cubicBezTo>
                    <a:pt x="235" y="1445"/>
                    <a:pt x="235" y="1464"/>
                    <a:pt x="235" y="1464"/>
                  </a:cubicBezTo>
                  <a:cubicBezTo>
                    <a:pt x="220" y="1493"/>
                    <a:pt x="205" y="1523"/>
                    <a:pt x="187" y="1538"/>
                  </a:cubicBezTo>
                  <a:lnTo>
                    <a:pt x="187" y="1572"/>
                  </a:lnTo>
                  <a:cubicBezTo>
                    <a:pt x="172" y="1602"/>
                    <a:pt x="157" y="1631"/>
                    <a:pt x="157" y="1665"/>
                  </a:cubicBezTo>
                  <a:cubicBezTo>
                    <a:pt x="142" y="1665"/>
                    <a:pt x="142" y="1680"/>
                    <a:pt x="142" y="1680"/>
                  </a:cubicBezTo>
                  <a:cubicBezTo>
                    <a:pt x="127" y="1710"/>
                    <a:pt x="127" y="1743"/>
                    <a:pt x="112" y="1773"/>
                  </a:cubicBezTo>
                  <a:lnTo>
                    <a:pt x="112" y="1803"/>
                  </a:lnTo>
                  <a:cubicBezTo>
                    <a:pt x="93" y="1837"/>
                    <a:pt x="79" y="1867"/>
                    <a:pt x="79" y="1896"/>
                  </a:cubicBezTo>
                  <a:cubicBezTo>
                    <a:pt x="79" y="1896"/>
                    <a:pt x="79" y="1911"/>
                    <a:pt x="64" y="1911"/>
                  </a:cubicBezTo>
                  <a:cubicBezTo>
                    <a:pt x="64" y="1945"/>
                    <a:pt x="49" y="1975"/>
                    <a:pt x="49" y="2005"/>
                  </a:cubicBezTo>
                  <a:lnTo>
                    <a:pt x="49" y="2038"/>
                  </a:lnTo>
                  <a:cubicBezTo>
                    <a:pt x="34" y="2068"/>
                    <a:pt x="34" y="2098"/>
                    <a:pt x="19" y="2131"/>
                  </a:cubicBezTo>
                  <a:lnTo>
                    <a:pt x="19" y="2146"/>
                  </a:lnTo>
                  <a:cubicBezTo>
                    <a:pt x="19" y="2191"/>
                    <a:pt x="19" y="2225"/>
                    <a:pt x="0" y="2255"/>
                  </a:cubicBezTo>
                  <a:lnTo>
                    <a:pt x="0" y="2270"/>
                  </a:lnTo>
                  <a:lnTo>
                    <a:pt x="0" y="2378"/>
                  </a:lnTo>
                  <a:cubicBezTo>
                    <a:pt x="500" y="2378"/>
                    <a:pt x="1231" y="2210"/>
                    <a:pt x="1276" y="1292"/>
                  </a:cubicBezTo>
                  <a:cubicBezTo>
                    <a:pt x="1276" y="1292"/>
                    <a:pt x="1543" y="2331"/>
                    <a:pt x="3451" y="2331"/>
                  </a:cubicBezTo>
                  <a:cubicBezTo>
                    <a:pt x="3706" y="2331"/>
                    <a:pt x="3992" y="2312"/>
                    <a:pt x="4310" y="2270"/>
                  </a:cubicBezTo>
                  <a:cubicBezTo>
                    <a:pt x="4311" y="2269"/>
                    <a:pt x="4312" y="2269"/>
                    <a:pt x="4313" y="2269"/>
                  </a:cubicBezTo>
                  <a:cubicBezTo>
                    <a:pt x="4390" y="2269"/>
                    <a:pt x="4967" y="2679"/>
                    <a:pt x="5209" y="2814"/>
                  </a:cubicBezTo>
                  <a:lnTo>
                    <a:pt x="5209" y="2534"/>
                  </a:lnTo>
                  <a:cubicBezTo>
                    <a:pt x="5209" y="1150"/>
                    <a:pt x="4060" y="16"/>
                    <a:pt x="2612"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46"/>
            <p:cNvSpPr/>
            <p:nvPr/>
          </p:nvSpPr>
          <p:spPr>
            <a:xfrm>
              <a:off x="3006575" y="2728375"/>
              <a:ext cx="11300" cy="15850"/>
            </a:xfrm>
            <a:custGeom>
              <a:rect b="b" l="l" r="r" t="t"/>
              <a:pathLst>
                <a:path extrusionOk="0" h="634" w="452">
                  <a:moveTo>
                    <a:pt x="391" y="1"/>
                  </a:moveTo>
                  <a:cubicBezTo>
                    <a:pt x="372" y="1"/>
                    <a:pt x="352" y="8"/>
                    <a:pt x="343" y="25"/>
                  </a:cubicBezTo>
                  <a:lnTo>
                    <a:pt x="0" y="398"/>
                  </a:lnTo>
                  <a:lnTo>
                    <a:pt x="250" y="619"/>
                  </a:lnTo>
                  <a:cubicBezTo>
                    <a:pt x="265" y="633"/>
                    <a:pt x="280" y="633"/>
                    <a:pt x="295" y="633"/>
                  </a:cubicBezTo>
                  <a:cubicBezTo>
                    <a:pt x="314" y="633"/>
                    <a:pt x="329" y="633"/>
                    <a:pt x="343" y="619"/>
                  </a:cubicBezTo>
                  <a:cubicBezTo>
                    <a:pt x="358" y="585"/>
                    <a:pt x="358" y="555"/>
                    <a:pt x="343" y="525"/>
                  </a:cubicBezTo>
                  <a:lnTo>
                    <a:pt x="172" y="384"/>
                  </a:lnTo>
                  <a:lnTo>
                    <a:pt x="437" y="104"/>
                  </a:lnTo>
                  <a:cubicBezTo>
                    <a:pt x="452" y="74"/>
                    <a:pt x="452" y="44"/>
                    <a:pt x="422" y="10"/>
                  </a:cubicBezTo>
                  <a:cubicBezTo>
                    <a:pt x="416" y="4"/>
                    <a:pt x="404" y="1"/>
                    <a:pt x="391"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46"/>
            <p:cNvSpPr/>
            <p:nvPr/>
          </p:nvSpPr>
          <p:spPr>
            <a:xfrm>
              <a:off x="2860500" y="2727625"/>
              <a:ext cx="10825" cy="16225"/>
            </a:xfrm>
            <a:custGeom>
              <a:rect b="b" l="l" r="r" t="t"/>
              <a:pathLst>
                <a:path extrusionOk="0" h="649" w="433">
                  <a:moveTo>
                    <a:pt x="58" y="1"/>
                  </a:moveTo>
                  <a:cubicBezTo>
                    <a:pt x="43" y="1"/>
                    <a:pt x="27" y="4"/>
                    <a:pt x="15" y="11"/>
                  </a:cubicBezTo>
                  <a:cubicBezTo>
                    <a:pt x="0" y="40"/>
                    <a:pt x="0" y="74"/>
                    <a:pt x="15" y="104"/>
                  </a:cubicBezTo>
                  <a:lnTo>
                    <a:pt x="261" y="399"/>
                  </a:lnTo>
                  <a:lnTo>
                    <a:pt x="108" y="540"/>
                  </a:lnTo>
                  <a:cubicBezTo>
                    <a:pt x="75" y="555"/>
                    <a:pt x="75" y="600"/>
                    <a:pt x="93" y="615"/>
                  </a:cubicBezTo>
                  <a:cubicBezTo>
                    <a:pt x="108" y="634"/>
                    <a:pt x="123" y="649"/>
                    <a:pt x="138" y="649"/>
                  </a:cubicBezTo>
                  <a:cubicBezTo>
                    <a:pt x="153" y="649"/>
                    <a:pt x="168" y="634"/>
                    <a:pt x="187" y="634"/>
                  </a:cubicBezTo>
                  <a:lnTo>
                    <a:pt x="433" y="399"/>
                  </a:lnTo>
                  <a:lnTo>
                    <a:pt x="108" y="25"/>
                  </a:lnTo>
                  <a:cubicBezTo>
                    <a:pt x="100" y="8"/>
                    <a:pt x="79" y="1"/>
                    <a:pt x="58"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46"/>
            <p:cNvSpPr/>
            <p:nvPr/>
          </p:nvSpPr>
          <p:spPr>
            <a:xfrm>
              <a:off x="2891550" y="2690825"/>
              <a:ext cx="32675" cy="16175"/>
            </a:xfrm>
            <a:custGeom>
              <a:rect b="b" l="l" r="r" t="t"/>
              <a:pathLst>
                <a:path extrusionOk="0" h="647" w="1307">
                  <a:moveTo>
                    <a:pt x="829" y="1"/>
                  </a:moveTo>
                  <a:cubicBezTo>
                    <a:pt x="751" y="1"/>
                    <a:pt x="666" y="11"/>
                    <a:pt x="575" y="35"/>
                  </a:cubicBezTo>
                  <a:cubicBezTo>
                    <a:pt x="295" y="113"/>
                    <a:pt x="109" y="285"/>
                    <a:pt x="64" y="427"/>
                  </a:cubicBezTo>
                  <a:cubicBezTo>
                    <a:pt x="1" y="550"/>
                    <a:pt x="64" y="643"/>
                    <a:pt x="139" y="643"/>
                  </a:cubicBezTo>
                  <a:cubicBezTo>
                    <a:pt x="156" y="646"/>
                    <a:pt x="173" y="647"/>
                    <a:pt x="190" y="647"/>
                  </a:cubicBezTo>
                  <a:cubicBezTo>
                    <a:pt x="266" y="647"/>
                    <a:pt x="342" y="622"/>
                    <a:pt x="419" y="595"/>
                  </a:cubicBezTo>
                  <a:cubicBezTo>
                    <a:pt x="512" y="565"/>
                    <a:pt x="605" y="535"/>
                    <a:pt x="698" y="501"/>
                  </a:cubicBezTo>
                  <a:cubicBezTo>
                    <a:pt x="777" y="486"/>
                    <a:pt x="870" y="456"/>
                    <a:pt x="978" y="442"/>
                  </a:cubicBezTo>
                  <a:cubicBezTo>
                    <a:pt x="1071" y="408"/>
                    <a:pt x="1165" y="393"/>
                    <a:pt x="1243" y="348"/>
                  </a:cubicBezTo>
                  <a:cubicBezTo>
                    <a:pt x="1307" y="285"/>
                    <a:pt x="1307" y="192"/>
                    <a:pt x="1198" y="98"/>
                  </a:cubicBezTo>
                  <a:cubicBezTo>
                    <a:pt x="1125" y="45"/>
                    <a:pt x="994" y="1"/>
                    <a:pt x="829"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46"/>
            <p:cNvSpPr/>
            <p:nvPr/>
          </p:nvSpPr>
          <p:spPr>
            <a:xfrm>
              <a:off x="2891175" y="2716225"/>
              <a:ext cx="40050" cy="23325"/>
            </a:xfrm>
            <a:custGeom>
              <a:rect b="b" l="l" r="r" t="t"/>
              <a:pathLst>
                <a:path extrusionOk="0" h="933" w="1602">
                  <a:moveTo>
                    <a:pt x="639" y="0"/>
                  </a:moveTo>
                  <a:cubicBezTo>
                    <a:pt x="172" y="79"/>
                    <a:pt x="45" y="437"/>
                    <a:pt x="16" y="668"/>
                  </a:cubicBezTo>
                  <a:cubicBezTo>
                    <a:pt x="16" y="683"/>
                    <a:pt x="1" y="717"/>
                    <a:pt x="1" y="731"/>
                  </a:cubicBezTo>
                  <a:cubicBezTo>
                    <a:pt x="1" y="825"/>
                    <a:pt x="60" y="903"/>
                    <a:pt x="154" y="903"/>
                  </a:cubicBezTo>
                  <a:cubicBezTo>
                    <a:pt x="266" y="918"/>
                    <a:pt x="434" y="933"/>
                    <a:pt x="620" y="933"/>
                  </a:cubicBezTo>
                  <a:cubicBezTo>
                    <a:pt x="512" y="855"/>
                    <a:pt x="452" y="731"/>
                    <a:pt x="452" y="590"/>
                  </a:cubicBezTo>
                  <a:cubicBezTo>
                    <a:pt x="452" y="351"/>
                    <a:pt x="669" y="137"/>
                    <a:pt x="936" y="137"/>
                  </a:cubicBezTo>
                  <a:cubicBezTo>
                    <a:pt x="945" y="137"/>
                    <a:pt x="954" y="138"/>
                    <a:pt x="963" y="138"/>
                  </a:cubicBezTo>
                  <a:cubicBezTo>
                    <a:pt x="1228" y="138"/>
                    <a:pt x="1460" y="343"/>
                    <a:pt x="1460" y="590"/>
                  </a:cubicBezTo>
                  <a:cubicBezTo>
                    <a:pt x="1460" y="698"/>
                    <a:pt x="1415" y="810"/>
                    <a:pt x="1351" y="884"/>
                  </a:cubicBezTo>
                  <a:cubicBezTo>
                    <a:pt x="1523" y="840"/>
                    <a:pt x="1601" y="638"/>
                    <a:pt x="1508" y="496"/>
                  </a:cubicBezTo>
                  <a:cubicBezTo>
                    <a:pt x="1385" y="295"/>
                    <a:pt x="1165" y="45"/>
                    <a:pt x="85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46"/>
            <p:cNvSpPr/>
            <p:nvPr/>
          </p:nvSpPr>
          <p:spPr>
            <a:xfrm>
              <a:off x="2902475" y="2719650"/>
              <a:ext cx="25200" cy="20050"/>
            </a:xfrm>
            <a:custGeom>
              <a:rect b="b" l="l" r="r" t="t"/>
              <a:pathLst>
                <a:path extrusionOk="0" h="802" w="1008">
                  <a:moveTo>
                    <a:pt x="484" y="0"/>
                  </a:moveTo>
                  <a:cubicBezTo>
                    <a:pt x="217" y="0"/>
                    <a:pt x="0" y="214"/>
                    <a:pt x="0" y="453"/>
                  </a:cubicBezTo>
                  <a:cubicBezTo>
                    <a:pt x="0" y="594"/>
                    <a:pt x="60" y="718"/>
                    <a:pt x="168" y="796"/>
                  </a:cubicBezTo>
                  <a:cubicBezTo>
                    <a:pt x="222" y="800"/>
                    <a:pt x="278" y="801"/>
                    <a:pt x="335" y="801"/>
                  </a:cubicBezTo>
                  <a:cubicBezTo>
                    <a:pt x="510" y="801"/>
                    <a:pt x="696" y="784"/>
                    <a:pt x="884" y="747"/>
                  </a:cubicBezTo>
                  <a:lnTo>
                    <a:pt x="899" y="747"/>
                  </a:lnTo>
                  <a:cubicBezTo>
                    <a:pt x="963" y="673"/>
                    <a:pt x="1008" y="561"/>
                    <a:pt x="1008" y="453"/>
                  </a:cubicBezTo>
                  <a:cubicBezTo>
                    <a:pt x="1008" y="206"/>
                    <a:pt x="776" y="1"/>
                    <a:pt x="511" y="1"/>
                  </a:cubicBezTo>
                  <a:cubicBezTo>
                    <a:pt x="502" y="1"/>
                    <a:pt x="493" y="0"/>
                    <a:pt x="484" y="0"/>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46"/>
            <p:cNvSpPr/>
            <p:nvPr/>
          </p:nvSpPr>
          <p:spPr>
            <a:xfrm>
              <a:off x="2948650" y="2716425"/>
              <a:ext cx="40125" cy="23500"/>
            </a:xfrm>
            <a:custGeom>
              <a:rect b="b" l="l" r="r" t="t"/>
              <a:pathLst>
                <a:path extrusionOk="0" h="940" w="1605">
                  <a:moveTo>
                    <a:pt x="889" y="0"/>
                  </a:moveTo>
                  <a:cubicBezTo>
                    <a:pt x="838" y="0"/>
                    <a:pt x="789" y="7"/>
                    <a:pt x="746" y="7"/>
                  </a:cubicBezTo>
                  <a:cubicBezTo>
                    <a:pt x="437" y="56"/>
                    <a:pt x="220" y="287"/>
                    <a:pt x="93" y="503"/>
                  </a:cubicBezTo>
                  <a:cubicBezTo>
                    <a:pt x="0" y="645"/>
                    <a:pt x="93" y="847"/>
                    <a:pt x="265" y="876"/>
                  </a:cubicBezTo>
                  <a:cubicBezTo>
                    <a:pt x="392" y="910"/>
                    <a:pt x="515" y="925"/>
                    <a:pt x="638" y="940"/>
                  </a:cubicBezTo>
                  <a:cubicBezTo>
                    <a:pt x="545" y="847"/>
                    <a:pt x="485" y="738"/>
                    <a:pt x="485" y="597"/>
                  </a:cubicBezTo>
                  <a:cubicBezTo>
                    <a:pt x="485" y="350"/>
                    <a:pt x="702" y="130"/>
                    <a:pt x="981" y="130"/>
                  </a:cubicBezTo>
                  <a:cubicBezTo>
                    <a:pt x="1261" y="130"/>
                    <a:pt x="1493" y="335"/>
                    <a:pt x="1493" y="597"/>
                  </a:cubicBezTo>
                  <a:cubicBezTo>
                    <a:pt x="1493" y="723"/>
                    <a:pt x="1433" y="832"/>
                    <a:pt x="1340" y="925"/>
                  </a:cubicBezTo>
                  <a:cubicBezTo>
                    <a:pt x="1384" y="925"/>
                    <a:pt x="1418" y="910"/>
                    <a:pt x="1448" y="910"/>
                  </a:cubicBezTo>
                  <a:cubicBezTo>
                    <a:pt x="1541" y="895"/>
                    <a:pt x="1605" y="817"/>
                    <a:pt x="1605" y="738"/>
                  </a:cubicBezTo>
                  <a:cubicBezTo>
                    <a:pt x="1605" y="709"/>
                    <a:pt x="1605" y="690"/>
                    <a:pt x="1586" y="660"/>
                  </a:cubicBezTo>
                  <a:cubicBezTo>
                    <a:pt x="1556" y="429"/>
                    <a:pt x="1433" y="85"/>
                    <a:pt x="967" y="7"/>
                  </a:cubicBezTo>
                  <a:cubicBezTo>
                    <a:pt x="940" y="2"/>
                    <a:pt x="914" y="0"/>
                    <a:pt x="889"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46"/>
            <p:cNvSpPr/>
            <p:nvPr/>
          </p:nvSpPr>
          <p:spPr>
            <a:xfrm>
              <a:off x="2960775" y="2719675"/>
              <a:ext cx="25200" cy="20425"/>
            </a:xfrm>
            <a:custGeom>
              <a:rect b="b" l="l" r="r" t="t"/>
              <a:pathLst>
                <a:path extrusionOk="0" h="817" w="1008">
                  <a:moveTo>
                    <a:pt x="496" y="0"/>
                  </a:moveTo>
                  <a:cubicBezTo>
                    <a:pt x="217" y="0"/>
                    <a:pt x="0" y="220"/>
                    <a:pt x="0" y="467"/>
                  </a:cubicBezTo>
                  <a:cubicBezTo>
                    <a:pt x="0" y="608"/>
                    <a:pt x="60" y="717"/>
                    <a:pt x="153" y="810"/>
                  </a:cubicBezTo>
                  <a:cubicBezTo>
                    <a:pt x="235" y="814"/>
                    <a:pt x="315" y="816"/>
                    <a:pt x="390" y="816"/>
                  </a:cubicBezTo>
                  <a:cubicBezTo>
                    <a:pt x="573" y="816"/>
                    <a:pt x="733" y="805"/>
                    <a:pt x="855" y="795"/>
                  </a:cubicBezTo>
                  <a:cubicBezTo>
                    <a:pt x="948" y="702"/>
                    <a:pt x="1008" y="593"/>
                    <a:pt x="1008" y="467"/>
                  </a:cubicBezTo>
                  <a:cubicBezTo>
                    <a:pt x="1008" y="205"/>
                    <a:pt x="776" y="0"/>
                    <a:pt x="496" y="0"/>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46"/>
            <p:cNvSpPr/>
            <p:nvPr/>
          </p:nvSpPr>
          <p:spPr>
            <a:xfrm>
              <a:off x="2940150" y="2703800"/>
              <a:ext cx="3100" cy="38475"/>
            </a:xfrm>
            <a:custGeom>
              <a:rect b="b" l="l" r="r" t="t"/>
              <a:pathLst>
                <a:path extrusionOk="0" h="1539" w="124">
                  <a:moveTo>
                    <a:pt x="60" y="1"/>
                  </a:moveTo>
                  <a:cubicBezTo>
                    <a:pt x="16" y="1"/>
                    <a:pt x="1" y="31"/>
                    <a:pt x="1" y="61"/>
                  </a:cubicBezTo>
                  <a:lnTo>
                    <a:pt x="1" y="1475"/>
                  </a:lnTo>
                  <a:cubicBezTo>
                    <a:pt x="1" y="1508"/>
                    <a:pt x="16" y="1538"/>
                    <a:pt x="60" y="1538"/>
                  </a:cubicBezTo>
                  <a:cubicBezTo>
                    <a:pt x="94" y="1538"/>
                    <a:pt x="124" y="1508"/>
                    <a:pt x="124" y="1475"/>
                  </a:cubicBezTo>
                  <a:lnTo>
                    <a:pt x="124" y="61"/>
                  </a:lnTo>
                  <a:cubicBezTo>
                    <a:pt x="124" y="31"/>
                    <a:pt x="94" y="1"/>
                    <a:pt x="60"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46"/>
            <p:cNvSpPr/>
            <p:nvPr/>
          </p:nvSpPr>
          <p:spPr>
            <a:xfrm>
              <a:off x="2953775" y="2704175"/>
              <a:ext cx="33425" cy="12500"/>
            </a:xfrm>
            <a:custGeom>
              <a:rect b="b" l="l" r="r" t="t"/>
              <a:pathLst>
                <a:path extrusionOk="0" h="500" w="1337">
                  <a:moveTo>
                    <a:pt x="653" y="1"/>
                  </a:moveTo>
                  <a:cubicBezTo>
                    <a:pt x="373" y="1"/>
                    <a:pt x="153" y="124"/>
                    <a:pt x="94" y="232"/>
                  </a:cubicBezTo>
                  <a:cubicBezTo>
                    <a:pt x="0" y="359"/>
                    <a:pt x="30" y="452"/>
                    <a:pt x="109" y="482"/>
                  </a:cubicBezTo>
                  <a:cubicBezTo>
                    <a:pt x="142" y="495"/>
                    <a:pt x="180" y="499"/>
                    <a:pt x="221" y="499"/>
                  </a:cubicBezTo>
                  <a:cubicBezTo>
                    <a:pt x="276" y="499"/>
                    <a:pt x="335" y="491"/>
                    <a:pt x="388" y="482"/>
                  </a:cubicBezTo>
                  <a:lnTo>
                    <a:pt x="668" y="482"/>
                  </a:lnTo>
                  <a:cubicBezTo>
                    <a:pt x="715" y="475"/>
                    <a:pt x="762" y="471"/>
                    <a:pt x="810" y="471"/>
                  </a:cubicBezTo>
                  <a:cubicBezTo>
                    <a:pt x="859" y="471"/>
                    <a:pt x="909" y="475"/>
                    <a:pt x="963" y="482"/>
                  </a:cubicBezTo>
                  <a:cubicBezTo>
                    <a:pt x="1056" y="482"/>
                    <a:pt x="1164" y="482"/>
                    <a:pt x="1228" y="452"/>
                  </a:cubicBezTo>
                  <a:cubicBezTo>
                    <a:pt x="1306" y="419"/>
                    <a:pt x="1336" y="325"/>
                    <a:pt x="1243" y="217"/>
                  </a:cubicBezTo>
                  <a:cubicBezTo>
                    <a:pt x="1164" y="109"/>
                    <a:pt x="948" y="1"/>
                    <a:pt x="653" y="1"/>
                  </a:cubicBezTo>
                  <a:close/>
                </a:path>
              </a:pathLst>
            </a:custGeom>
            <a:solidFill>
              <a:srgbClr val="022C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46"/>
            <p:cNvSpPr/>
            <p:nvPr/>
          </p:nvSpPr>
          <p:spPr>
            <a:xfrm>
              <a:off x="2861600" y="2695600"/>
              <a:ext cx="151250" cy="20275"/>
            </a:xfrm>
            <a:custGeom>
              <a:rect b="b" l="l" r="r" t="t"/>
              <a:pathLst>
                <a:path extrusionOk="0" h="811" w="6050">
                  <a:moveTo>
                    <a:pt x="1" y="1"/>
                  </a:moveTo>
                  <a:lnTo>
                    <a:pt x="1" y="810"/>
                  </a:lnTo>
                  <a:lnTo>
                    <a:pt x="6049" y="810"/>
                  </a:lnTo>
                  <a:lnTo>
                    <a:pt x="6049" y="1"/>
                  </a:lnTo>
                  <a:close/>
                </a:path>
              </a:pathLst>
            </a:custGeom>
            <a:solidFill>
              <a:srgbClr val="70AE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46"/>
            <p:cNvSpPr/>
            <p:nvPr/>
          </p:nvSpPr>
          <p:spPr>
            <a:xfrm>
              <a:off x="2861600" y="2695600"/>
              <a:ext cx="150875" cy="53300"/>
            </a:xfrm>
            <a:custGeom>
              <a:rect b="b" l="l" r="r" t="t"/>
              <a:pathLst>
                <a:path extrusionOk="0" h="2132" w="6035">
                  <a:moveTo>
                    <a:pt x="4370" y="344"/>
                  </a:moveTo>
                  <a:cubicBezTo>
                    <a:pt x="4635" y="344"/>
                    <a:pt x="4851" y="452"/>
                    <a:pt x="4930" y="560"/>
                  </a:cubicBezTo>
                  <a:cubicBezTo>
                    <a:pt x="5023" y="668"/>
                    <a:pt x="4993" y="762"/>
                    <a:pt x="4915" y="795"/>
                  </a:cubicBezTo>
                  <a:cubicBezTo>
                    <a:pt x="4866" y="825"/>
                    <a:pt x="4807" y="825"/>
                    <a:pt x="4743" y="825"/>
                  </a:cubicBezTo>
                  <a:lnTo>
                    <a:pt x="4650" y="825"/>
                  </a:lnTo>
                  <a:cubicBezTo>
                    <a:pt x="4572" y="825"/>
                    <a:pt x="4508" y="810"/>
                    <a:pt x="4434" y="810"/>
                  </a:cubicBezTo>
                  <a:cubicBezTo>
                    <a:pt x="4415" y="810"/>
                    <a:pt x="4385" y="810"/>
                    <a:pt x="4355" y="825"/>
                  </a:cubicBezTo>
                  <a:lnTo>
                    <a:pt x="4075" y="825"/>
                  </a:lnTo>
                  <a:cubicBezTo>
                    <a:pt x="4027" y="840"/>
                    <a:pt x="3982" y="840"/>
                    <a:pt x="3934" y="840"/>
                  </a:cubicBezTo>
                  <a:cubicBezTo>
                    <a:pt x="3889" y="840"/>
                    <a:pt x="3840" y="840"/>
                    <a:pt x="3796" y="825"/>
                  </a:cubicBezTo>
                  <a:cubicBezTo>
                    <a:pt x="3717" y="795"/>
                    <a:pt x="3687" y="702"/>
                    <a:pt x="3781" y="575"/>
                  </a:cubicBezTo>
                  <a:cubicBezTo>
                    <a:pt x="3840" y="467"/>
                    <a:pt x="4060" y="344"/>
                    <a:pt x="4340" y="344"/>
                  </a:cubicBezTo>
                  <a:close/>
                  <a:moveTo>
                    <a:pt x="2038" y="825"/>
                  </a:moveTo>
                  <a:cubicBezTo>
                    <a:pt x="2348" y="870"/>
                    <a:pt x="2568" y="1120"/>
                    <a:pt x="2691" y="1321"/>
                  </a:cubicBezTo>
                  <a:cubicBezTo>
                    <a:pt x="2784" y="1463"/>
                    <a:pt x="2706" y="1665"/>
                    <a:pt x="2534" y="1709"/>
                  </a:cubicBezTo>
                  <a:lnTo>
                    <a:pt x="2519" y="1709"/>
                  </a:lnTo>
                  <a:cubicBezTo>
                    <a:pt x="2303" y="1743"/>
                    <a:pt x="2068" y="1758"/>
                    <a:pt x="1867" y="1758"/>
                  </a:cubicBezTo>
                  <a:lnTo>
                    <a:pt x="1803" y="1758"/>
                  </a:lnTo>
                  <a:cubicBezTo>
                    <a:pt x="1617" y="1758"/>
                    <a:pt x="1449" y="1743"/>
                    <a:pt x="1337" y="1728"/>
                  </a:cubicBezTo>
                  <a:cubicBezTo>
                    <a:pt x="1243" y="1728"/>
                    <a:pt x="1184" y="1650"/>
                    <a:pt x="1184" y="1556"/>
                  </a:cubicBezTo>
                  <a:cubicBezTo>
                    <a:pt x="1184" y="1542"/>
                    <a:pt x="1199" y="1508"/>
                    <a:pt x="1199" y="1493"/>
                  </a:cubicBezTo>
                  <a:cubicBezTo>
                    <a:pt x="1228" y="1262"/>
                    <a:pt x="1355" y="904"/>
                    <a:pt x="1822" y="825"/>
                  </a:cubicBezTo>
                  <a:close/>
                  <a:moveTo>
                    <a:pt x="4449" y="840"/>
                  </a:moveTo>
                  <a:cubicBezTo>
                    <a:pt x="4915" y="918"/>
                    <a:pt x="5038" y="1262"/>
                    <a:pt x="5068" y="1493"/>
                  </a:cubicBezTo>
                  <a:cubicBezTo>
                    <a:pt x="5087" y="1523"/>
                    <a:pt x="5087" y="1542"/>
                    <a:pt x="5087" y="1571"/>
                  </a:cubicBezTo>
                  <a:cubicBezTo>
                    <a:pt x="5087" y="1650"/>
                    <a:pt x="5023" y="1728"/>
                    <a:pt x="4930" y="1743"/>
                  </a:cubicBezTo>
                  <a:cubicBezTo>
                    <a:pt x="4900" y="1743"/>
                    <a:pt x="4866" y="1758"/>
                    <a:pt x="4822" y="1758"/>
                  </a:cubicBezTo>
                  <a:cubicBezTo>
                    <a:pt x="4713" y="1773"/>
                    <a:pt x="4572" y="1773"/>
                    <a:pt x="4400" y="1773"/>
                  </a:cubicBezTo>
                  <a:lnTo>
                    <a:pt x="4120" y="1773"/>
                  </a:lnTo>
                  <a:cubicBezTo>
                    <a:pt x="3997" y="1758"/>
                    <a:pt x="3874" y="1743"/>
                    <a:pt x="3747" y="1709"/>
                  </a:cubicBezTo>
                  <a:cubicBezTo>
                    <a:pt x="3575" y="1680"/>
                    <a:pt x="3482" y="1478"/>
                    <a:pt x="3575" y="1336"/>
                  </a:cubicBezTo>
                  <a:cubicBezTo>
                    <a:pt x="3702" y="1120"/>
                    <a:pt x="3919" y="889"/>
                    <a:pt x="4228" y="840"/>
                  </a:cubicBezTo>
                  <a:close/>
                  <a:moveTo>
                    <a:pt x="1" y="1415"/>
                  </a:moveTo>
                  <a:lnTo>
                    <a:pt x="1" y="1616"/>
                  </a:lnTo>
                  <a:cubicBezTo>
                    <a:pt x="1" y="1695"/>
                    <a:pt x="16" y="1758"/>
                    <a:pt x="49" y="1821"/>
                  </a:cubicBezTo>
                  <a:lnTo>
                    <a:pt x="64" y="1821"/>
                  </a:lnTo>
                  <a:lnTo>
                    <a:pt x="217" y="1680"/>
                  </a:lnTo>
                  <a:lnTo>
                    <a:pt x="1" y="1415"/>
                  </a:lnTo>
                  <a:close/>
                  <a:moveTo>
                    <a:pt x="482" y="1"/>
                  </a:moveTo>
                  <a:lnTo>
                    <a:pt x="482" y="717"/>
                  </a:lnTo>
                  <a:lnTo>
                    <a:pt x="389" y="717"/>
                  </a:lnTo>
                  <a:cubicBezTo>
                    <a:pt x="251" y="717"/>
                    <a:pt x="124" y="747"/>
                    <a:pt x="1" y="810"/>
                  </a:cubicBezTo>
                  <a:lnTo>
                    <a:pt x="1" y="1277"/>
                  </a:lnTo>
                  <a:lnTo>
                    <a:pt x="16" y="1277"/>
                  </a:lnTo>
                  <a:cubicBezTo>
                    <a:pt x="31" y="1277"/>
                    <a:pt x="49" y="1292"/>
                    <a:pt x="64" y="1306"/>
                  </a:cubicBezTo>
                  <a:lnTo>
                    <a:pt x="389" y="1680"/>
                  </a:lnTo>
                  <a:lnTo>
                    <a:pt x="143" y="1915"/>
                  </a:lnTo>
                  <a:lnTo>
                    <a:pt x="124" y="1915"/>
                  </a:lnTo>
                  <a:cubicBezTo>
                    <a:pt x="236" y="2038"/>
                    <a:pt x="389" y="2116"/>
                    <a:pt x="576" y="2116"/>
                  </a:cubicBezTo>
                  <a:lnTo>
                    <a:pt x="2023" y="2116"/>
                  </a:lnTo>
                  <a:cubicBezTo>
                    <a:pt x="2475" y="2116"/>
                    <a:pt x="2848" y="1803"/>
                    <a:pt x="2848" y="1415"/>
                  </a:cubicBezTo>
                  <a:cubicBezTo>
                    <a:pt x="2848" y="1336"/>
                    <a:pt x="2908" y="1277"/>
                    <a:pt x="3001" y="1277"/>
                  </a:cubicBezTo>
                  <a:lnTo>
                    <a:pt x="3143" y="1277"/>
                  </a:lnTo>
                  <a:lnTo>
                    <a:pt x="3143" y="389"/>
                  </a:lnTo>
                  <a:cubicBezTo>
                    <a:pt x="3143" y="359"/>
                    <a:pt x="3158" y="329"/>
                    <a:pt x="3202" y="329"/>
                  </a:cubicBezTo>
                  <a:cubicBezTo>
                    <a:pt x="3236" y="329"/>
                    <a:pt x="3266" y="359"/>
                    <a:pt x="3266" y="389"/>
                  </a:cubicBezTo>
                  <a:lnTo>
                    <a:pt x="3266" y="1292"/>
                  </a:lnTo>
                  <a:cubicBezTo>
                    <a:pt x="3329" y="1306"/>
                    <a:pt x="3374" y="1355"/>
                    <a:pt x="3374" y="1415"/>
                  </a:cubicBezTo>
                  <a:cubicBezTo>
                    <a:pt x="3374" y="1586"/>
                    <a:pt x="3437" y="1743"/>
                    <a:pt x="3560" y="1866"/>
                  </a:cubicBezTo>
                  <a:cubicBezTo>
                    <a:pt x="3654" y="1896"/>
                    <a:pt x="3762" y="1930"/>
                    <a:pt x="3855" y="1974"/>
                  </a:cubicBezTo>
                  <a:cubicBezTo>
                    <a:pt x="3982" y="2038"/>
                    <a:pt x="4105" y="2083"/>
                    <a:pt x="4247" y="2131"/>
                  </a:cubicBezTo>
                  <a:lnTo>
                    <a:pt x="5240" y="2131"/>
                  </a:lnTo>
                  <a:cubicBezTo>
                    <a:pt x="5519" y="2131"/>
                    <a:pt x="5769" y="2008"/>
                    <a:pt x="5907" y="1803"/>
                  </a:cubicBezTo>
                  <a:lnTo>
                    <a:pt x="5799" y="1709"/>
                  </a:lnTo>
                  <a:lnTo>
                    <a:pt x="6019" y="1478"/>
                  </a:lnTo>
                  <a:lnTo>
                    <a:pt x="6034" y="762"/>
                  </a:lnTo>
                  <a:cubicBezTo>
                    <a:pt x="5986" y="762"/>
                    <a:pt x="5956" y="747"/>
                    <a:pt x="5907" y="747"/>
                  </a:cubicBezTo>
                  <a:lnTo>
                    <a:pt x="5691" y="747"/>
                  </a:lnTo>
                  <a:lnTo>
                    <a:pt x="5706" y="1"/>
                  </a:lnTo>
                  <a:lnTo>
                    <a:pt x="2475" y="1"/>
                  </a:lnTo>
                  <a:cubicBezTo>
                    <a:pt x="2505" y="64"/>
                    <a:pt x="2475" y="109"/>
                    <a:pt x="2441" y="157"/>
                  </a:cubicBezTo>
                  <a:cubicBezTo>
                    <a:pt x="2363" y="202"/>
                    <a:pt x="2269" y="217"/>
                    <a:pt x="2176" y="251"/>
                  </a:cubicBezTo>
                  <a:cubicBezTo>
                    <a:pt x="2068" y="265"/>
                    <a:pt x="1975" y="295"/>
                    <a:pt x="1896" y="310"/>
                  </a:cubicBezTo>
                  <a:cubicBezTo>
                    <a:pt x="1803" y="344"/>
                    <a:pt x="1710" y="374"/>
                    <a:pt x="1617" y="404"/>
                  </a:cubicBezTo>
                  <a:cubicBezTo>
                    <a:pt x="1542" y="422"/>
                    <a:pt x="1449" y="452"/>
                    <a:pt x="1370" y="452"/>
                  </a:cubicBezTo>
                  <a:lnTo>
                    <a:pt x="1337" y="452"/>
                  </a:lnTo>
                  <a:cubicBezTo>
                    <a:pt x="1262" y="452"/>
                    <a:pt x="1199" y="359"/>
                    <a:pt x="1262" y="236"/>
                  </a:cubicBezTo>
                  <a:cubicBezTo>
                    <a:pt x="1292" y="157"/>
                    <a:pt x="1355" y="79"/>
                    <a:pt x="1449" y="1"/>
                  </a:cubicBezTo>
                  <a:close/>
                </a:path>
              </a:pathLst>
            </a:custGeom>
            <a:solidFill>
              <a:srgbClr val="D2CE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46"/>
            <p:cNvSpPr/>
            <p:nvPr/>
          </p:nvSpPr>
          <p:spPr>
            <a:xfrm>
              <a:off x="2950600" y="2742250"/>
              <a:ext cx="17200" cy="6650"/>
            </a:xfrm>
            <a:custGeom>
              <a:rect b="b" l="l" r="r" t="t"/>
              <a:pathLst>
                <a:path extrusionOk="0" h="266" w="688">
                  <a:moveTo>
                    <a:pt x="0" y="0"/>
                  </a:moveTo>
                  <a:cubicBezTo>
                    <a:pt x="157" y="172"/>
                    <a:pt x="389" y="265"/>
                    <a:pt x="639" y="265"/>
                  </a:cubicBezTo>
                  <a:lnTo>
                    <a:pt x="687" y="265"/>
                  </a:lnTo>
                  <a:cubicBezTo>
                    <a:pt x="545" y="217"/>
                    <a:pt x="422" y="172"/>
                    <a:pt x="295" y="108"/>
                  </a:cubicBezTo>
                  <a:cubicBezTo>
                    <a:pt x="202" y="64"/>
                    <a:pt x="94" y="30"/>
                    <a:pt x="0"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46"/>
            <p:cNvSpPr/>
            <p:nvPr/>
          </p:nvSpPr>
          <p:spPr>
            <a:xfrm>
              <a:off x="3006575" y="2732550"/>
              <a:ext cx="5525" cy="8125"/>
            </a:xfrm>
            <a:custGeom>
              <a:rect b="b" l="l" r="r" t="t"/>
              <a:pathLst>
                <a:path extrusionOk="0" h="325" w="221">
                  <a:moveTo>
                    <a:pt x="220" y="0"/>
                  </a:moveTo>
                  <a:lnTo>
                    <a:pt x="0" y="231"/>
                  </a:lnTo>
                  <a:lnTo>
                    <a:pt x="108" y="325"/>
                  </a:lnTo>
                  <a:cubicBezTo>
                    <a:pt x="172" y="231"/>
                    <a:pt x="202" y="123"/>
                    <a:pt x="220" y="15"/>
                  </a:cubicBezTo>
                  <a:lnTo>
                    <a:pt x="220" y="0"/>
                  </a:ln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46"/>
            <p:cNvSpPr/>
            <p:nvPr/>
          </p:nvSpPr>
          <p:spPr>
            <a:xfrm>
              <a:off x="2861600" y="2727500"/>
              <a:ext cx="9725" cy="15975"/>
            </a:xfrm>
            <a:custGeom>
              <a:rect b="b" l="l" r="r" t="t"/>
              <a:pathLst>
                <a:path extrusionOk="0" h="639" w="389">
                  <a:moveTo>
                    <a:pt x="1" y="1"/>
                  </a:moveTo>
                  <a:lnTo>
                    <a:pt x="1" y="139"/>
                  </a:lnTo>
                  <a:lnTo>
                    <a:pt x="217" y="404"/>
                  </a:lnTo>
                  <a:lnTo>
                    <a:pt x="64" y="545"/>
                  </a:lnTo>
                  <a:lnTo>
                    <a:pt x="49" y="545"/>
                  </a:lnTo>
                  <a:cubicBezTo>
                    <a:pt x="64" y="575"/>
                    <a:pt x="94" y="605"/>
                    <a:pt x="124" y="639"/>
                  </a:cubicBezTo>
                  <a:lnTo>
                    <a:pt x="143" y="639"/>
                  </a:lnTo>
                  <a:lnTo>
                    <a:pt x="389" y="404"/>
                  </a:lnTo>
                  <a:lnTo>
                    <a:pt x="64" y="30"/>
                  </a:lnTo>
                  <a:cubicBezTo>
                    <a:pt x="49" y="16"/>
                    <a:pt x="31" y="1"/>
                    <a:pt x="16" y="1"/>
                  </a:cubicBez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46"/>
            <p:cNvSpPr/>
            <p:nvPr/>
          </p:nvSpPr>
          <p:spPr>
            <a:xfrm>
              <a:off x="2891550" y="2695600"/>
              <a:ext cx="32675" cy="11325"/>
            </a:xfrm>
            <a:custGeom>
              <a:rect b="b" l="l" r="r" t="t"/>
              <a:pathLst>
                <a:path extrusionOk="0" h="453" w="1307">
                  <a:moveTo>
                    <a:pt x="251" y="1"/>
                  </a:moveTo>
                  <a:cubicBezTo>
                    <a:pt x="157" y="79"/>
                    <a:pt x="94" y="157"/>
                    <a:pt x="64" y="236"/>
                  </a:cubicBezTo>
                  <a:cubicBezTo>
                    <a:pt x="1" y="359"/>
                    <a:pt x="64" y="452"/>
                    <a:pt x="139" y="452"/>
                  </a:cubicBezTo>
                  <a:lnTo>
                    <a:pt x="172" y="452"/>
                  </a:lnTo>
                  <a:cubicBezTo>
                    <a:pt x="251" y="452"/>
                    <a:pt x="344" y="422"/>
                    <a:pt x="419" y="404"/>
                  </a:cubicBezTo>
                  <a:cubicBezTo>
                    <a:pt x="512" y="374"/>
                    <a:pt x="605" y="344"/>
                    <a:pt x="698" y="310"/>
                  </a:cubicBezTo>
                  <a:cubicBezTo>
                    <a:pt x="777" y="295"/>
                    <a:pt x="870" y="265"/>
                    <a:pt x="978" y="251"/>
                  </a:cubicBezTo>
                  <a:cubicBezTo>
                    <a:pt x="1071" y="217"/>
                    <a:pt x="1165" y="202"/>
                    <a:pt x="1243" y="157"/>
                  </a:cubicBezTo>
                  <a:cubicBezTo>
                    <a:pt x="1277" y="109"/>
                    <a:pt x="1307" y="64"/>
                    <a:pt x="1277" y="1"/>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46"/>
            <p:cNvSpPr/>
            <p:nvPr/>
          </p:nvSpPr>
          <p:spPr>
            <a:xfrm>
              <a:off x="2891175" y="2716225"/>
              <a:ext cx="40050" cy="23325"/>
            </a:xfrm>
            <a:custGeom>
              <a:rect b="b" l="l" r="r" t="t"/>
              <a:pathLst>
                <a:path extrusionOk="0" h="933" w="1602">
                  <a:moveTo>
                    <a:pt x="639" y="0"/>
                  </a:moveTo>
                  <a:cubicBezTo>
                    <a:pt x="172" y="79"/>
                    <a:pt x="45" y="437"/>
                    <a:pt x="16" y="668"/>
                  </a:cubicBezTo>
                  <a:cubicBezTo>
                    <a:pt x="16" y="683"/>
                    <a:pt x="1" y="717"/>
                    <a:pt x="1" y="731"/>
                  </a:cubicBezTo>
                  <a:cubicBezTo>
                    <a:pt x="1" y="825"/>
                    <a:pt x="60" y="903"/>
                    <a:pt x="154" y="903"/>
                  </a:cubicBezTo>
                  <a:cubicBezTo>
                    <a:pt x="266" y="918"/>
                    <a:pt x="434" y="933"/>
                    <a:pt x="620" y="933"/>
                  </a:cubicBezTo>
                  <a:cubicBezTo>
                    <a:pt x="512" y="855"/>
                    <a:pt x="452" y="731"/>
                    <a:pt x="452" y="590"/>
                  </a:cubicBezTo>
                  <a:cubicBezTo>
                    <a:pt x="452" y="343"/>
                    <a:pt x="669" y="138"/>
                    <a:pt x="948" y="138"/>
                  </a:cubicBezTo>
                  <a:lnTo>
                    <a:pt x="963" y="138"/>
                  </a:lnTo>
                  <a:cubicBezTo>
                    <a:pt x="1228" y="138"/>
                    <a:pt x="1460" y="343"/>
                    <a:pt x="1460" y="590"/>
                  </a:cubicBezTo>
                  <a:cubicBezTo>
                    <a:pt x="1460" y="698"/>
                    <a:pt x="1415" y="810"/>
                    <a:pt x="1351" y="884"/>
                  </a:cubicBezTo>
                  <a:cubicBezTo>
                    <a:pt x="1523" y="840"/>
                    <a:pt x="1601" y="638"/>
                    <a:pt x="1508" y="496"/>
                  </a:cubicBezTo>
                  <a:cubicBezTo>
                    <a:pt x="1385" y="295"/>
                    <a:pt x="1165" y="45"/>
                    <a:pt x="855"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46"/>
            <p:cNvSpPr/>
            <p:nvPr/>
          </p:nvSpPr>
          <p:spPr>
            <a:xfrm>
              <a:off x="2902475" y="2719675"/>
              <a:ext cx="25200" cy="19875"/>
            </a:xfrm>
            <a:custGeom>
              <a:rect b="b" l="l" r="r" t="t"/>
              <a:pathLst>
                <a:path extrusionOk="0" h="795" w="1008">
                  <a:moveTo>
                    <a:pt x="496" y="0"/>
                  </a:moveTo>
                  <a:cubicBezTo>
                    <a:pt x="217" y="0"/>
                    <a:pt x="0" y="205"/>
                    <a:pt x="0" y="452"/>
                  </a:cubicBezTo>
                  <a:cubicBezTo>
                    <a:pt x="0" y="593"/>
                    <a:pt x="60" y="717"/>
                    <a:pt x="168" y="795"/>
                  </a:cubicBezTo>
                  <a:lnTo>
                    <a:pt x="232" y="795"/>
                  </a:lnTo>
                  <a:cubicBezTo>
                    <a:pt x="433" y="795"/>
                    <a:pt x="668" y="780"/>
                    <a:pt x="884" y="746"/>
                  </a:cubicBezTo>
                  <a:lnTo>
                    <a:pt x="899" y="746"/>
                  </a:lnTo>
                  <a:cubicBezTo>
                    <a:pt x="963" y="672"/>
                    <a:pt x="1008" y="560"/>
                    <a:pt x="1008" y="452"/>
                  </a:cubicBezTo>
                  <a:cubicBezTo>
                    <a:pt x="1008" y="205"/>
                    <a:pt x="776" y="0"/>
                    <a:pt x="511" y="0"/>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46"/>
            <p:cNvSpPr/>
            <p:nvPr/>
          </p:nvSpPr>
          <p:spPr>
            <a:xfrm>
              <a:off x="2948650" y="2716600"/>
              <a:ext cx="40125" cy="23325"/>
            </a:xfrm>
            <a:custGeom>
              <a:rect b="b" l="l" r="r" t="t"/>
              <a:pathLst>
                <a:path extrusionOk="0" h="933" w="1605">
                  <a:moveTo>
                    <a:pt x="746" y="0"/>
                  </a:moveTo>
                  <a:cubicBezTo>
                    <a:pt x="437" y="49"/>
                    <a:pt x="220" y="280"/>
                    <a:pt x="93" y="496"/>
                  </a:cubicBezTo>
                  <a:cubicBezTo>
                    <a:pt x="0" y="638"/>
                    <a:pt x="93" y="840"/>
                    <a:pt x="265" y="869"/>
                  </a:cubicBezTo>
                  <a:cubicBezTo>
                    <a:pt x="392" y="903"/>
                    <a:pt x="515" y="918"/>
                    <a:pt x="638" y="933"/>
                  </a:cubicBezTo>
                  <a:cubicBezTo>
                    <a:pt x="545" y="840"/>
                    <a:pt x="485" y="731"/>
                    <a:pt x="485" y="590"/>
                  </a:cubicBezTo>
                  <a:cubicBezTo>
                    <a:pt x="485" y="343"/>
                    <a:pt x="702" y="123"/>
                    <a:pt x="981" y="123"/>
                  </a:cubicBezTo>
                  <a:cubicBezTo>
                    <a:pt x="1261" y="123"/>
                    <a:pt x="1493" y="343"/>
                    <a:pt x="1493" y="590"/>
                  </a:cubicBezTo>
                  <a:cubicBezTo>
                    <a:pt x="1493" y="716"/>
                    <a:pt x="1433" y="840"/>
                    <a:pt x="1340" y="918"/>
                  </a:cubicBezTo>
                  <a:cubicBezTo>
                    <a:pt x="1384" y="918"/>
                    <a:pt x="1418" y="903"/>
                    <a:pt x="1448" y="903"/>
                  </a:cubicBezTo>
                  <a:cubicBezTo>
                    <a:pt x="1541" y="888"/>
                    <a:pt x="1605" y="810"/>
                    <a:pt x="1605" y="731"/>
                  </a:cubicBezTo>
                  <a:cubicBezTo>
                    <a:pt x="1605" y="702"/>
                    <a:pt x="1605" y="683"/>
                    <a:pt x="1586" y="653"/>
                  </a:cubicBezTo>
                  <a:cubicBezTo>
                    <a:pt x="1556" y="422"/>
                    <a:pt x="1433" y="78"/>
                    <a:pt x="967" y="0"/>
                  </a:cubicBezTo>
                  <a:close/>
                </a:path>
              </a:pathLst>
            </a:custGeom>
            <a:solidFill>
              <a:srgbClr val="CAE5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46"/>
            <p:cNvSpPr/>
            <p:nvPr/>
          </p:nvSpPr>
          <p:spPr>
            <a:xfrm>
              <a:off x="2960775" y="2719675"/>
              <a:ext cx="25200" cy="20250"/>
            </a:xfrm>
            <a:custGeom>
              <a:rect b="b" l="l" r="r" t="t"/>
              <a:pathLst>
                <a:path extrusionOk="0" h="810" w="1008">
                  <a:moveTo>
                    <a:pt x="496" y="0"/>
                  </a:moveTo>
                  <a:cubicBezTo>
                    <a:pt x="217" y="0"/>
                    <a:pt x="0" y="220"/>
                    <a:pt x="0" y="467"/>
                  </a:cubicBezTo>
                  <a:cubicBezTo>
                    <a:pt x="0" y="608"/>
                    <a:pt x="60" y="717"/>
                    <a:pt x="153" y="810"/>
                  </a:cubicBezTo>
                  <a:lnTo>
                    <a:pt x="433" y="810"/>
                  </a:lnTo>
                  <a:cubicBezTo>
                    <a:pt x="605" y="810"/>
                    <a:pt x="746" y="810"/>
                    <a:pt x="855" y="795"/>
                  </a:cubicBezTo>
                  <a:cubicBezTo>
                    <a:pt x="948" y="717"/>
                    <a:pt x="1008" y="593"/>
                    <a:pt x="1008" y="467"/>
                  </a:cubicBezTo>
                  <a:cubicBezTo>
                    <a:pt x="1008" y="220"/>
                    <a:pt x="776" y="0"/>
                    <a:pt x="496" y="0"/>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46"/>
            <p:cNvSpPr/>
            <p:nvPr/>
          </p:nvSpPr>
          <p:spPr>
            <a:xfrm>
              <a:off x="2940150" y="2703800"/>
              <a:ext cx="3100" cy="24100"/>
            </a:xfrm>
            <a:custGeom>
              <a:rect b="b" l="l" r="r" t="t"/>
              <a:pathLst>
                <a:path extrusionOk="0" h="964" w="124">
                  <a:moveTo>
                    <a:pt x="60" y="1"/>
                  </a:moveTo>
                  <a:cubicBezTo>
                    <a:pt x="16" y="1"/>
                    <a:pt x="1" y="31"/>
                    <a:pt x="1" y="61"/>
                  </a:cubicBezTo>
                  <a:lnTo>
                    <a:pt x="1" y="949"/>
                  </a:lnTo>
                  <a:lnTo>
                    <a:pt x="79" y="949"/>
                  </a:lnTo>
                  <a:cubicBezTo>
                    <a:pt x="94" y="949"/>
                    <a:pt x="109" y="949"/>
                    <a:pt x="124" y="964"/>
                  </a:cubicBezTo>
                  <a:lnTo>
                    <a:pt x="124" y="61"/>
                  </a:lnTo>
                  <a:cubicBezTo>
                    <a:pt x="124" y="31"/>
                    <a:pt x="94" y="1"/>
                    <a:pt x="60" y="1"/>
                  </a:cubicBezTo>
                  <a:close/>
                </a:path>
              </a:pathLst>
            </a:custGeom>
            <a:solidFill>
              <a:srgbClr val="D1BA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46"/>
            <p:cNvSpPr/>
            <p:nvPr/>
          </p:nvSpPr>
          <p:spPr>
            <a:xfrm>
              <a:off x="2953775" y="2704175"/>
              <a:ext cx="33425" cy="12450"/>
            </a:xfrm>
            <a:custGeom>
              <a:rect b="b" l="l" r="r" t="t"/>
              <a:pathLst>
                <a:path extrusionOk="0" h="498" w="1337">
                  <a:moveTo>
                    <a:pt x="653" y="1"/>
                  </a:moveTo>
                  <a:cubicBezTo>
                    <a:pt x="373" y="1"/>
                    <a:pt x="153" y="124"/>
                    <a:pt x="94" y="232"/>
                  </a:cubicBezTo>
                  <a:cubicBezTo>
                    <a:pt x="0" y="359"/>
                    <a:pt x="30" y="452"/>
                    <a:pt x="109" y="482"/>
                  </a:cubicBezTo>
                  <a:cubicBezTo>
                    <a:pt x="153" y="497"/>
                    <a:pt x="202" y="497"/>
                    <a:pt x="247" y="497"/>
                  </a:cubicBezTo>
                  <a:cubicBezTo>
                    <a:pt x="295" y="497"/>
                    <a:pt x="340" y="497"/>
                    <a:pt x="388" y="482"/>
                  </a:cubicBezTo>
                  <a:lnTo>
                    <a:pt x="668" y="482"/>
                  </a:lnTo>
                  <a:cubicBezTo>
                    <a:pt x="698" y="467"/>
                    <a:pt x="728" y="467"/>
                    <a:pt x="747" y="467"/>
                  </a:cubicBezTo>
                  <a:cubicBezTo>
                    <a:pt x="821" y="467"/>
                    <a:pt x="885" y="482"/>
                    <a:pt x="963" y="482"/>
                  </a:cubicBezTo>
                  <a:lnTo>
                    <a:pt x="1056" y="482"/>
                  </a:lnTo>
                  <a:cubicBezTo>
                    <a:pt x="1120" y="482"/>
                    <a:pt x="1179" y="482"/>
                    <a:pt x="1228" y="452"/>
                  </a:cubicBezTo>
                  <a:cubicBezTo>
                    <a:pt x="1306" y="419"/>
                    <a:pt x="1336" y="325"/>
                    <a:pt x="1243" y="217"/>
                  </a:cubicBezTo>
                  <a:cubicBezTo>
                    <a:pt x="1164" y="109"/>
                    <a:pt x="948" y="1"/>
                    <a:pt x="683" y="1"/>
                  </a:cubicBezTo>
                  <a:close/>
                </a:path>
              </a:pathLst>
            </a:custGeom>
            <a:solidFill>
              <a:srgbClr val="558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46"/>
            <p:cNvSpPr/>
            <p:nvPr/>
          </p:nvSpPr>
          <p:spPr>
            <a:xfrm>
              <a:off x="2879150" y="2694600"/>
              <a:ext cx="35375" cy="53550"/>
            </a:xfrm>
            <a:custGeom>
              <a:rect b="b" l="l" r="r" t="t"/>
              <a:pathLst>
                <a:path extrusionOk="0" h="2142" w="1415">
                  <a:moveTo>
                    <a:pt x="1344" y="1"/>
                  </a:moveTo>
                  <a:cubicBezTo>
                    <a:pt x="1326" y="1"/>
                    <a:pt x="1307" y="8"/>
                    <a:pt x="1288" y="26"/>
                  </a:cubicBezTo>
                  <a:lnTo>
                    <a:pt x="15" y="2048"/>
                  </a:lnTo>
                  <a:cubicBezTo>
                    <a:pt x="0" y="2078"/>
                    <a:pt x="0" y="2108"/>
                    <a:pt x="30" y="2123"/>
                  </a:cubicBezTo>
                  <a:cubicBezTo>
                    <a:pt x="45" y="2141"/>
                    <a:pt x="45" y="2141"/>
                    <a:pt x="60" y="2141"/>
                  </a:cubicBezTo>
                  <a:cubicBezTo>
                    <a:pt x="75" y="2141"/>
                    <a:pt x="109" y="2123"/>
                    <a:pt x="109" y="2108"/>
                  </a:cubicBezTo>
                  <a:lnTo>
                    <a:pt x="1400" y="89"/>
                  </a:lnTo>
                  <a:cubicBezTo>
                    <a:pt x="1415" y="55"/>
                    <a:pt x="1415" y="26"/>
                    <a:pt x="1381" y="11"/>
                  </a:cubicBezTo>
                  <a:cubicBezTo>
                    <a:pt x="1369" y="5"/>
                    <a:pt x="1356" y="1"/>
                    <a:pt x="1344"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46"/>
            <p:cNvSpPr/>
            <p:nvPr/>
          </p:nvSpPr>
          <p:spPr>
            <a:xfrm>
              <a:off x="2867475" y="2694600"/>
              <a:ext cx="35400" cy="53550"/>
            </a:xfrm>
            <a:custGeom>
              <a:rect b="b" l="l" r="r" t="t"/>
              <a:pathLst>
                <a:path extrusionOk="0" h="2142" w="1416">
                  <a:moveTo>
                    <a:pt x="1344" y="1"/>
                  </a:moveTo>
                  <a:cubicBezTo>
                    <a:pt x="1326" y="1"/>
                    <a:pt x="1308" y="8"/>
                    <a:pt x="1288" y="26"/>
                  </a:cubicBezTo>
                  <a:lnTo>
                    <a:pt x="16" y="2048"/>
                  </a:lnTo>
                  <a:cubicBezTo>
                    <a:pt x="1" y="2078"/>
                    <a:pt x="1" y="2108"/>
                    <a:pt x="31" y="2123"/>
                  </a:cubicBezTo>
                  <a:cubicBezTo>
                    <a:pt x="46" y="2141"/>
                    <a:pt x="46" y="2141"/>
                    <a:pt x="61" y="2141"/>
                  </a:cubicBezTo>
                  <a:cubicBezTo>
                    <a:pt x="76" y="2141"/>
                    <a:pt x="109" y="2123"/>
                    <a:pt x="109" y="2108"/>
                  </a:cubicBezTo>
                  <a:lnTo>
                    <a:pt x="1400" y="89"/>
                  </a:lnTo>
                  <a:cubicBezTo>
                    <a:pt x="1415" y="55"/>
                    <a:pt x="1415" y="26"/>
                    <a:pt x="1382" y="11"/>
                  </a:cubicBezTo>
                  <a:cubicBezTo>
                    <a:pt x="1369" y="5"/>
                    <a:pt x="1357" y="1"/>
                    <a:pt x="1344"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46"/>
            <p:cNvSpPr/>
            <p:nvPr/>
          </p:nvSpPr>
          <p:spPr>
            <a:xfrm>
              <a:off x="2982875" y="2703950"/>
              <a:ext cx="29975" cy="44200"/>
            </a:xfrm>
            <a:custGeom>
              <a:rect b="b" l="l" r="r" t="t"/>
              <a:pathLst>
                <a:path extrusionOk="0" h="1768" w="1199">
                  <a:moveTo>
                    <a:pt x="1114" y="0"/>
                  </a:moveTo>
                  <a:cubicBezTo>
                    <a:pt x="1098" y="0"/>
                    <a:pt x="1084" y="7"/>
                    <a:pt x="1075" y="25"/>
                  </a:cubicBezTo>
                  <a:lnTo>
                    <a:pt x="30" y="1674"/>
                  </a:lnTo>
                  <a:cubicBezTo>
                    <a:pt x="0" y="1704"/>
                    <a:pt x="15" y="1734"/>
                    <a:pt x="49" y="1749"/>
                  </a:cubicBezTo>
                  <a:cubicBezTo>
                    <a:pt x="49" y="1767"/>
                    <a:pt x="64" y="1767"/>
                    <a:pt x="79" y="1767"/>
                  </a:cubicBezTo>
                  <a:cubicBezTo>
                    <a:pt x="94" y="1767"/>
                    <a:pt x="124" y="1749"/>
                    <a:pt x="124" y="1734"/>
                  </a:cubicBezTo>
                  <a:lnTo>
                    <a:pt x="1183" y="103"/>
                  </a:lnTo>
                  <a:cubicBezTo>
                    <a:pt x="1198" y="70"/>
                    <a:pt x="1183" y="25"/>
                    <a:pt x="1150" y="10"/>
                  </a:cubicBezTo>
                  <a:cubicBezTo>
                    <a:pt x="1137" y="4"/>
                    <a:pt x="1125" y="0"/>
                    <a:pt x="1114"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46"/>
            <p:cNvSpPr/>
            <p:nvPr/>
          </p:nvSpPr>
          <p:spPr>
            <a:xfrm>
              <a:off x="2964225" y="2694700"/>
              <a:ext cx="35375" cy="53450"/>
            </a:xfrm>
            <a:custGeom>
              <a:rect b="b" l="l" r="r" t="t"/>
              <a:pathLst>
                <a:path extrusionOk="0" h="2138" w="1415">
                  <a:moveTo>
                    <a:pt x="1360" y="1"/>
                  </a:moveTo>
                  <a:cubicBezTo>
                    <a:pt x="1337" y="1"/>
                    <a:pt x="1313" y="15"/>
                    <a:pt x="1291" y="37"/>
                  </a:cubicBezTo>
                  <a:lnTo>
                    <a:pt x="15" y="2044"/>
                  </a:lnTo>
                  <a:cubicBezTo>
                    <a:pt x="0" y="2074"/>
                    <a:pt x="15" y="2104"/>
                    <a:pt x="30" y="2119"/>
                  </a:cubicBezTo>
                  <a:cubicBezTo>
                    <a:pt x="49" y="2137"/>
                    <a:pt x="64" y="2137"/>
                    <a:pt x="79" y="2137"/>
                  </a:cubicBezTo>
                  <a:cubicBezTo>
                    <a:pt x="94" y="2137"/>
                    <a:pt x="108" y="2119"/>
                    <a:pt x="123" y="2104"/>
                  </a:cubicBezTo>
                  <a:lnTo>
                    <a:pt x="1399" y="100"/>
                  </a:lnTo>
                  <a:cubicBezTo>
                    <a:pt x="1414" y="66"/>
                    <a:pt x="1414" y="37"/>
                    <a:pt x="1385" y="7"/>
                  </a:cubicBezTo>
                  <a:cubicBezTo>
                    <a:pt x="1377" y="3"/>
                    <a:pt x="1368" y="1"/>
                    <a:pt x="136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46"/>
            <p:cNvSpPr/>
            <p:nvPr/>
          </p:nvSpPr>
          <p:spPr>
            <a:xfrm>
              <a:off x="2859275" y="2693275"/>
              <a:ext cx="155900" cy="57950"/>
            </a:xfrm>
            <a:custGeom>
              <a:rect b="b" l="l" r="r" t="t"/>
              <a:pathLst>
                <a:path extrusionOk="0" h="2318" w="6236">
                  <a:moveTo>
                    <a:pt x="5877" y="187"/>
                  </a:moveTo>
                  <a:cubicBezTo>
                    <a:pt x="5926" y="187"/>
                    <a:pt x="5985" y="202"/>
                    <a:pt x="6019" y="250"/>
                  </a:cubicBezTo>
                  <a:cubicBezTo>
                    <a:pt x="6034" y="265"/>
                    <a:pt x="6049" y="295"/>
                    <a:pt x="6049" y="329"/>
                  </a:cubicBezTo>
                  <a:lnTo>
                    <a:pt x="6019" y="1571"/>
                  </a:lnTo>
                  <a:cubicBezTo>
                    <a:pt x="6000" y="1881"/>
                    <a:pt x="5706" y="2131"/>
                    <a:pt x="5333" y="2131"/>
                  </a:cubicBezTo>
                  <a:lnTo>
                    <a:pt x="4292" y="2131"/>
                  </a:lnTo>
                  <a:cubicBezTo>
                    <a:pt x="3889" y="2131"/>
                    <a:pt x="3560" y="1851"/>
                    <a:pt x="3560" y="1508"/>
                  </a:cubicBezTo>
                  <a:cubicBezTo>
                    <a:pt x="3560" y="1385"/>
                    <a:pt x="3452" y="1276"/>
                    <a:pt x="3314" y="1276"/>
                  </a:cubicBezTo>
                  <a:lnTo>
                    <a:pt x="3094" y="1276"/>
                  </a:lnTo>
                  <a:cubicBezTo>
                    <a:pt x="2956" y="1276"/>
                    <a:pt x="2848" y="1385"/>
                    <a:pt x="2848" y="1508"/>
                  </a:cubicBezTo>
                  <a:cubicBezTo>
                    <a:pt x="2848" y="1851"/>
                    <a:pt x="2519" y="2116"/>
                    <a:pt x="2116" y="2116"/>
                  </a:cubicBezTo>
                  <a:lnTo>
                    <a:pt x="669" y="2116"/>
                  </a:lnTo>
                  <a:cubicBezTo>
                    <a:pt x="404" y="2116"/>
                    <a:pt x="187" y="1929"/>
                    <a:pt x="187" y="1709"/>
                  </a:cubicBezTo>
                  <a:lnTo>
                    <a:pt x="187" y="280"/>
                  </a:lnTo>
                  <a:cubicBezTo>
                    <a:pt x="187" y="235"/>
                    <a:pt x="251" y="187"/>
                    <a:pt x="310" y="187"/>
                  </a:cubicBezTo>
                  <a:close/>
                  <a:moveTo>
                    <a:pt x="310" y="0"/>
                  </a:moveTo>
                  <a:cubicBezTo>
                    <a:pt x="142" y="0"/>
                    <a:pt x="1" y="123"/>
                    <a:pt x="1" y="280"/>
                  </a:cubicBezTo>
                  <a:lnTo>
                    <a:pt x="1" y="1709"/>
                  </a:lnTo>
                  <a:cubicBezTo>
                    <a:pt x="1" y="2037"/>
                    <a:pt x="310" y="2302"/>
                    <a:pt x="669" y="2302"/>
                  </a:cubicBezTo>
                  <a:lnTo>
                    <a:pt x="2116" y="2302"/>
                  </a:lnTo>
                  <a:cubicBezTo>
                    <a:pt x="2627" y="2302"/>
                    <a:pt x="3034" y="1944"/>
                    <a:pt x="3034" y="1508"/>
                  </a:cubicBezTo>
                  <a:cubicBezTo>
                    <a:pt x="3034" y="1493"/>
                    <a:pt x="3064" y="1463"/>
                    <a:pt x="3094" y="1463"/>
                  </a:cubicBezTo>
                  <a:lnTo>
                    <a:pt x="3314" y="1463"/>
                  </a:lnTo>
                  <a:cubicBezTo>
                    <a:pt x="3344" y="1463"/>
                    <a:pt x="3374" y="1493"/>
                    <a:pt x="3374" y="1508"/>
                  </a:cubicBezTo>
                  <a:cubicBezTo>
                    <a:pt x="3374" y="1959"/>
                    <a:pt x="3795" y="2317"/>
                    <a:pt x="4292" y="2317"/>
                  </a:cubicBezTo>
                  <a:lnTo>
                    <a:pt x="5333" y="2317"/>
                  </a:lnTo>
                  <a:cubicBezTo>
                    <a:pt x="5799" y="2317"/>
                    <a:pt x="6187" y="1989"/>
                    <a:pt x="6206" y="1586"/>
                  </a:cubicBezTo>
                  <a:lnTo>
                    <a:pt x="6235" y="329"/>
                  </a:lnTo>
                  <a:cubicBezTo>
                    <a:pt x="6235" y="250"/>
                    <a:pt x="6206" y="172"/>
                    <a:pt x="6142" y="108"/>
                  </a:cubicBezTo>
                  <a:cubicBezTo>
                    <a:pt x="6079" y="49"/>
                    <a:pt x="5985" y="0"/>
                    <a:pt x="587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1" name="Google Shape;3771;p46"/>
            <p:cNvSpPr/>
            <p:nvPr/>
          </p:nvSpPr>
          <p:spPr>
            <a:xfrm>
              <a:off x="3003850" y="2706150"/>
              <a:ext cx="400" cy="1125"/>
            </a:xfrm>
            <a:custGeom>
              <a:rect b="b" l="l" r="r" t="t"/>
              <a:pathLst>
                <a:path extrusionOk="0" h="45" w="16">
                  <a:moveTo>
                    <a:pt x="1" y="0"/>
                  </a:moveTo>
                  <a:lnTo>
                    <a:pt x="1" y="45"/>
                  </a:lnTo>
                  <a:lnTo>
                    <a:pt x="16" y="30"/>
                  </a:lnTo>
                  <a:lnTo>
                    <a:pt x="1" y="0"/>
                  </a:lnTo>
                  <a:close/>
                </a:path>
              </a:pathLst>
            </a:custGeom>
            <a:solidFill>
              <a:srgbClr val="B14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p46"/>
            <p:cNvSpPr/>
            <p:nvPr/>
          </p:nvSpPr>
          <p:spPr>
            <a:xfrm>
              <a:off x="2863200" y="2844850"/>
              <a:ext cx="151600" cy="178475"/>
            </a:xfrm>
            <a:custGeom>
              <a:rect b="b" l="l" r="r" t="t"/>
              <a:pathLst>
                <a:path extrusionOk="0" h="7139" w="6064">
                  <a:moveTo>
                    <a:pt x="0" y="0"/>
                  </a:moveTo>
                  <a:lnTo>
                    <a:pt x="1150" y="2877"/>
                  </a:lnTo>
                  <a:lnTo>
                    <a:pt x="2907" y="7138"/>
                  </a:lnTo>
                  <a:lnTo>
                    <a:pt x="3172" y="7138"/>
                  </a:lnTo>
                  <a:lnTo>
                    <a:pt x="4929" y="2877"/>
                  </a:lnTo>
                  <a:lnTo>
                    <a:pt x="6064" y="0"/>
                  </a:lnTo>
                  <a:lnTo>
                    <a:pt x="4631" y="0"/>
                  </a:lnTo>
                  <a:lnTo>
                    <a:pt x="3030" y="1743"/>
                  </a:lnTo>
                  <a:lnTo>
                    <a:pt x="1321"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3" name="Google Shape;3773;p46"/>
            <p:cNvSpPr/>
            <p:nvPr/>
          </p:nvSpPr>
          <p:spPr>
            <a:xfrm>
              <a:off x="2863200" y="2844850"/>
              <a:ext cx="7775" cy="25"/>
            </a:xfrm>
            <a:custGeom>
              <a:rect b="b" l="l" r="r" t="t"/>
              <a:pathLst>
                <a:path extrusionOk="0" h="1" w="311">
                  <a:moveTo>
                    <a:pt x="0" y="0"/>
                  </a:moveTo>
                  <a:lnTo>
                    <a:pt x="0" y="0"/>
                  </a:lnTo>
                  <a:lnTo>
                    <a:pt x="310" y="0"/>
                  </a:lnTo>
                  <a:lnTo>
                    <a:pt x="310" y="0"/>
                  </a:lnTo>
                  <a:close/>
                </a:path>
              </a:pathLst>
            </a:custGeom>
            <a:solidFill>
              <a:srgbClr val="E0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46"/>
            <p:cNvSpPr/>
            <p:nvPr/>
          </p:nvSpPr>
          <p:spPr>
            <a:xfrm>
              <a:off x="2863200" y="2844850"/>
              <a:ext cx="151600" cy="178475"/>
            </a:xfrm>
            <a:custGeom>
              <a:rect b="b" l="l" r="r" t="t"/>
              <a:pathLst>
                <a:path extrusionOk="0" h="7139" w="6064">
                  <a:moveTo>
                    <a:pt x="0" y="0"/>
                  </a:moveTo>
                  <a:lnTo>
                    <a:pt x="1150" y="2877"/>
                  </a:lnTo>
                  <a:lnTo>
                    <a:pt x="2907" y="7138"/>
                  </a:lnTo>
                  <a:lnTo>
                    <a:pt x="3172" y="7138"/>
                  </a:lnTo>
                  <a:lnTo>
                    <a:pt x="4929" y="2877"/>
                  </a:lnTo>
                  <a:lnTo>
                    <a:pt x="6064" y="0"/>
                  </a:lnTo>
                  <a:lnTo>
                    <a:pt x="5750" y="0"/>
                  </a:lnTo>
                  <a:lnTo>
                    <a:pt x="4929" y="2082"/>
                  </a:lnTo>
                  <a:lnTo>
                    <a:pt x="3172" y="6343"/>
                  </a:lnTo>
                  <a:lnTo>
                    <a:pt x="2907" y="6343"/>
                  </a:lnTo>
                  <a:lnTo>
                    <a:pt x="1150" y="2082"/>
                  </a:lnTo>
                  <a:lnTo>
                    <a:pt x="310" y="0"/>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46"/>
            <p:cNvSpPr/>
            <p:nvPr/>
          </p:nvSpPr>
          <p:spPr>
            <a:xfrm>
              <a:off x="2881850" y="2850825"/>
              <a:ext cx="113925" cy="60925"/>
            </a:xfrm>
            <a:custGeom>
              <a:rect b="b" l="l" r="r" t="t"/>
              <a:pathLst>
                <a:path extrusionOk="0" h="2437" w="4557">
                  <a:moveTo>
                    <a:pt x="4521" y="0"/>
                  </a:moveTo>
                  <a:cubicBezTo>
                    <a:pt x="4512" y="0"/>
                    <a:pt x="4500" y="4"/>
                    <a:pt x="4493" y="11"/>
                  </a:cubicBezTo>
                  <a:lnTo>
                    <a:pt x="2254" y="2373"/>
                  </a:lnTo>
                  <a:lnTo>
                    <a:pt x="60" y="120"/>
                  </a:lnTo>
                  <a:cubicBezTo>
                    <a:pt x="53" y="112"/>
                    <a:pt x="45" y="108"/>
                    <a:pt x="38" y="108"/>
                  </a:cubicBezTo>
                  <a:cubicBezTo>
                    <a:pt x="30" y="108"/>
                    <a:pt x="23" y="112"/>
                    <a:pt x="16" y="120"/>
                  </a:cubicBezTo>
                  <a:cubicBezTo>
                    <a:pt x="1" y="135"/>
                    <a:pt x="1" y="149"/>
                    <a:pt x="16" y="164"/>
                  </a:cubicBezTo>
                  <a:lnTo>
                    <a:pt x="2224" y="2437"/>
                  </a:lnTo>
                  <a:lnTo>
                    <a:pt x="2284" y="2437"/>
                  </a:lnTo>
                  <a:lnTo>
                    <a:pt x="4538" y="41"/>
                  </a:lnTo>
                  <a:cubicBezTo>
                    <a:pt x="4556" y="41"/>
                    <a:pt x="4556" y="11"/>
                    <a:pt x="4538" y="11"/>
                  </a:cubicBezTo>
                  <a:cubicBezTo>
                    <a:pt x="4538" y="4"/>
                    <a:pt x="4530" y="0"/>
                    <a:pt x="4521"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46"/>
            <p:cNvSpPr/>
            <p:nvPr/>
          </p:nvSpPr>
          <p:spPr>
            <a:xfrm>
              <a:off x="2799400" y="3003425"/>
              <a:ext cx="22225" cy="26050"/>
            </a:xfrm>
            <a:custGeom>
              <a:rect b="b" l="l" r="r" t="t"/>
              <a:pathLst>
                <a:path extrusionOk="0" h="1042" w="889">
                  <a:moveTo>
                    <a:pt x="888" y="0"/>
                  </a:moveTo>
                  <a:lnTo>
                    <a:pt x="0" y="1041"/>
                  </a:lnTo>
                  <a:lnTo>
                    <a:pt x="717" y="1041"/>
                  </a:lnTo>
                  <a:cubicBezTo>
                    <a:pt x="717" y="918"/>
                    <a:pt x="732" y="795"/>
                    <a:pt x="746" y="668"/>
                  </a:cubicBezTo>
                  <a:lnTo>
                    <a:pt x="888"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46"/>
            <p:cNvSpPr/>
            <p:nvPr/>
          </p:nvSpPr>
          <p:spPr>
            <a:xfrm>
              <a:off x="2862350" y="2844850"/>
              <a:ext cx="875" cy="25"/>
            </a:xfrm>
            <a:custGeom>
              <a:rect b="b" l="l" r="r" t="t"/>
              <a:pathLst>
                <a:path extrusionOk="0" h="1" w="35">
                  <a:moveTo>
                    <a:pt x="1" y="0"/>
                  </a:moveTo>
                  <a:lnTo>
                    <a:pt x="1" y="0"/>
                  </a:lnTo>
                  <a:lnTo>
                    <a:pt x="3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46"/>
            <p:cNvSpPr/>
            <p:nvPr/>
          </p:nvSpPr>
          <p:spPr>
            <a:xfrm>
              <a:off x="2715450" y="2844850"/>
              <a:ext cx="447750" cy="261950"/>
            </a:xfrm>
            <a:custGeom>
              <a:rect b="b" l="l" r="r" t="t"/>
              <a:pathLst>
                <a:path extrusionOk="0" h="10478" w="17910">
                  <a:moveTo>
                    <a:pt x="5426" y="0"/>
                  </a:moveTo>
                  <a:cubicBezTo>
                    <a:pt x="3805" y="0"/>
                    <a:pt x="2393" y="1086"/>
                    <a:pt x="1959" y="2627"/>
                  </a:cubicBezTo>
                  <a:lnTo>
                    <a:pt x="0" y="10448"/>
                  </a:lnTo>
                  <a:lnTo>
                    <a:pt x="2892" y="10463"/>
                  </a:lnTo>
                  <a:lnTo>
                    <a:pt x="3377" y="10463"/>
                  </a:lnTo>
                  <a:lnTo>
                    <a:pt x="4944" y="10478"/>
                  </a:lnTo>
                  <a:lnTo>
                    <a:pt x="4944" y="10463"/>
                  </a:lnTo>
                  <a:lnTo>
                    <a:pt x="14384" y="10463"/>
                  </a:lnTo>
                  <a:lnTo>
                    <a:pt x="14384" y="7384"/>
                  </a:lnTo>
                  <a:lnTo>
                    <a:pt x="15518" y="7384"/>
                  </a:lnTo>
                  <a:lnTo>
                    <a:pt x="17910" y="5955"/>
                  </a:lnTo>
                  <a:lnTo>
                    <a:pt x="14787" y="1056"/>
                  </a:lnTo>
                  <a:cubicBezTo>
                    <a:pt x="13899" y="64"/>
                    <a:pt x="13309" y="15"/>
                    <a:pt x="11974" y="0"/>
                  </a:cubicBezTo>
                  <a:lnTo>
                    <a:pt x="10839" y="2877"/>
                  </a:lnTo>
                  <a:lnTo>
                    <a:pt x="9082" y="7138"/>
                  </a:lnTo>
                  <a:lnTo>
                    <a:pt x="8817" y="7138"/>
                  </a:lnTo>
                  <a:lnTo>
                    <a:pt x="7060" y="2877"/>
                  </a:lnTo>
                  <a:lnTo>
                    <a:pt x="5910" y="0"/>
                  </a:lnTo>
                  <a:lnTo>
                    <a:pt x="5459" y="0"/>
                  </a:lnTo>
                  <a:cubicBezTo>
                    <a:pt x="5448" y="0"/>
                    <a:pt x="5437" y="0"/>
                    <a:pt x="5426"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46"/>
            <p:cNvSpPr/>
            <p:nvPr/>
          </p:nvSpPr>
          <p:spPr>
            <a:xfrm>
              <a:off x="3048925" y="3032625"/>
              <a:ext cx="26125" cy="73800"/>
            </a:xfrm>
            <a:custGeom>
              <a:rect b="b" l="l" r="r" t="t"/>
              <a:pathLst>
                <a:path extrusionOk="0" h="2952" w="1045">
                  <a:moveTo>
                    <a:pt x="142" y="0"/>
                  </a:moveTo>
                  <a:lnTo>
                    <a:pt x="0" y="2922"/>
                  </a:lnTo>
                  <a:lnTo>
                    <a:pt x="1045" y="2952"/>
                  </a:lnTo>
                  <a:lnTo>
                    <a:pt x="1026" y="526"/>
                  </a:lnTo>
                  <a:cubicBezTo>
                    <a:pt x="918" y="482"/>
                    <a:pt x="795" y="403"/>
                    <a:pt x="672" y="325"/>
                  </a:cubicBezTo>
                  <a:cubicBezTo>
                    <a:pt x="545" y="261"/>
                    <a:pt x="422" y="187"/>
                    <a:pt x="299" y="108"/>
                  </a:cubicBezTo>
                  <a:cubicBezTo>
                    <a:pt x="235" y="60"/>
                    <a:pt x="187" y="30"/>
                    <a:pt x="142" y="0"/>
                  </a:cubicBez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46"/>
            <p:cNvSpPr/>
            <p:nvPr/>
          </p:nvSpPr>
          <p:spPr>
            <a:xfrm>
              <a:off x="2804525" y="2960700"/>
              <a:ext cx="23350" cy="144975"/>
            </a:xfrm>
            <a:custGeom>
              <a:rect b="b" l="l" r="r" t="t"/>
              <a:pathLst>
                <a:path extrusionOk="0" h="5799" w="934">
                  <a:moveTo>
                    <a:pt x="900" y="1"/>
                  </a:moveTo>
                  <a:cubicBezTo>
                    <a:pt x="885" y="1"/>
                    <a:pt x="870" y="15"/>
                    <a:pt x="870" y="30"/>
                  </a:cubicBezTo>
                  <a:lnTo>
                    <a:pt x="0" y="5769"/>
                  </a:lnTo>
                  <a:cubicBezTo>
                    <a:pt x="0" y="5784"/>
                    <a:pt x="15" y="5799"/>
                    <a:pt x="30" y="5799"/>
                  </a:cubicBezTo>
                  <a:cubicBezTo>
                    <a:pt x="45" y="5799"/>
                    <a:pt x="60" y="5799"/>
                    <a:pt x="60" y="5784"/>
                  </a:cubicBezTo>
                  <a:lnTo>
                    <a:pt x="933" y="30"/>
                  </a:lnTo>
                  <a:cubicBezTo>
                    <a:pt x="933" y="15"/>
                    <a:pt x="933" y="1"/>
                    <a:pt x="915"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46"/>
            <p:cNvSpPr/>
            <p:nvPr/>
          </p:nvSpPr>
          <p:spPr>
            <a:xfrm>
              <a:off x="2827000" y="2860050"/>
              <a:ext cx="82850" cy="143400"/>
            </a:xfrm>
            <a:custGeom>
              <a:rect b="b" l="l" r="r" t="t"/>
              <a:pathLst>
                <a:path extrusionOk="0" h="5736" w="3314">
                  <a:moveTo>
                    <a:pt x="997" y="1"/>
                  </a:moveTo>
                  <a:lnTo>
                    <a:pt x="997" y="16"/>
                  </a:lnTo>
                  <a:lnTo>
                    <a:pt x="64" y="404"/>
                  </a:lnTo>
                  <a:cubicBezTo>
                    <a:pt x="34" y="419"/>
                    <a:pt x="16" y="433"/>
                    <a:pt x="1" y="482"/>
                  </a:cubicBezTo>
                  <a:cubicBezTo>
                    <a:pt x="1" y="512"/>
                    <a:pt x="16" y="542"/>
                    <a:pt x="34" y="560"/>
                  </a:cubicBezTo>
                  <a:lnTo>
                    <a:pt x="1542" y="1959"/>
                  </a:lnTo>
                  <a:cubicBezTo>
                    <a:pt x="1542" y="1974"/>
                    <a:pt x="1557" y="1989"/>
                    <a:pt x="1542" y="2004"/>
                  </a:cubicBezTo>
                  <a:cubicBezTo>
                    <a:pt x="1542" y="2004"/>
                    <a:pt x="1542" y="2019"/>
                    <a:pt x="1527" y="2019"/>
                  </a:cubicBezTo>
                  <a:lnTo>
                    <a:pt x="594" y="2426"/>
                  </a:lnTo>
                  <a:cubicBezTo>
                    <a:pt x="575" y="2441"/>
                    <a:pt x="545" y="2471"/>
                    <a:pt x="545" y="2500"/>
                  </a:cubicBezTo>
                  <a:cubicBezTo>
                    <a:pt x="530" y="2534"/>
                    <a:pt x="545" y="2564"/>
                    <a:pt x="560" y="2579"/>
                  </a:cubicBezTo>
                  <a:lnTo>
                    <a:pt x="3265" y="5735"/>
                  </a:lnTo>
                  <a:lnTo>
                    <a:pt x="3314" y="5735"/>
                  </a:lnTo>
                  <a:lnTo>
                    <a:pt x="3314" y="5691"/>
                  </a:lnTo>
                  <a:lnTo>
                    <a:pt x="609" y="2549"/>
                  </a:lnTo>
                  <a:cubicBezTo>
                    <a:pt x="609" y="2534"/>
                    <a:pt x="594" y="2519"/>
                    <a:pt x="609" y="2500"/>
                  </a:cubicBezTo>
                  <a:cubicBezTo>
                    <a:pt x="609" y="2500"/>
                    <a:pt x="609" y="2486"/>
                    <a:pt x="624" y="2486"/>
                  </a:cubicBezTo>
                  <a:lnTo>
                    <a:pt x="1557" y="2083"/>
                  </a:lnTo>
                  <a:cubicBezTo>
                    <a:pt x="1586" y="2068"/>
                    <a:pt x="1601" y="2034"/>
                    <a:pt x="1601" y="2004"/>
                  </a:cubicBezTo>
                  <a:cubicBezTo>
                    <a:pt x="1620" y="1974"/>
                    <a:pt x="1601" y="1941"/>
                    <a:pt x="1571" y="1911"/>
                  </a:cubicBezTo>
                  <a:lnTo>
                    <a:pt x="79" y="527"/>
                  </a:lnTo>
                  <a:cubicBezTo>
                    <a:pt x="79" y="512"/>
                    <a:pt x="64" y="497"/>
                    <a:pt x="64" y="482"/>
                  </a:cubicBezTo>
                  <a:lnTo>
                    <a:pt x="94" y="448"/>
                  </a:lnTo>
                  <a:lnTo>
                    <a:pt x="1012" y="60"/>
                  </a:lnTo>
                  <a:cubicBezTo>
                    <a:pt x="1027" y="60"/>
                    <a:pt x="1042" y="45"/>
                    <a:pt x="1027" y="30"/>
                  </a:cubicBezTo>
                  <a:cubicBezTo>
                    <a:pt x="1027" y="16"/>
                    <a:pt x="1012" y="1"/>
                    <a:pt x="997"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46"/>
            <p:cNvSpPr/>
            <p:nvPr/>
          </p:nvSpPr>
          <p:spPr>
            <a:xfrm>
              <a:off x="2963475" y="2860050"/>
              <a:ext cx="73425" cy="143400"/>
            </a:xfrm>
            <a:custGeom>
              <a:rect b="b" l="l" r="r" t="t"/>
              <a:pathLst>
                <a:path extrusionOk="0" h="5736" w="2937">
                  <a:moveTo>
                    <a:pt x="2317" y="1"/>
                  </a:moveTo>
                  <a:cubicBezTo>
                    <a:pt x="2299" y="1"/>
                    <a:pt x="2299" y="16"/>
                    <a:pt x="2284" y="30"/>
                  </a:cubicBezTo>
                  <a:cubicBezTo>
                    <a:pt x="2284" y="45"/>
                    <a:pt x="2284" y="60"/>
                    <a:pt x="2299" y="60"/>
                  </a:cubicBezTo>
                  <a:lnTo>
                    <a:pt x="2922" y="325"/>
                  </a:lnTo>
                  <a:cubicBezTo>
                    <a:pt x="2922" y="310"/>
                    <a:pt x="2922" y="280"/>
                    <a:pt x="2937" y="262"/>
                  </a:cubicBezTo>
                  <a:lnTo>
                    <a:pt x="2332" y="16"/>
                  </a:lnTo>
                  <a:cubicBezTo>
                    <a:pt x="2332" y="1"/>
                    <a:pt x="2317" y="1"/>
                    <a:pt x="2317" y="1"/>
                  </a:cubicBezTo>
                  <a:close/>
                  <a:moveTo>
                    <a:pt x="2844" y="900"/>
                  </a:moveTo>
                  <a:cubicBezTo>
                    <a:pt x="2829" y="900"/>
                    <a:pt x="2829" y="900"/>
                    <a:pt x="2829" y="913"/>
                  </a:cubicBezTo>
                  <a:lnTo>
                    <a:pt x="2829" y="913"/>
                  </a:lnTo>
                  <a:lnTo>
                    <a:pt x="2844" y="900"/>
                  </a:lnTo>
                  <a:close/>
                  <a:moveTo>
                    <a:pt x="2829" y="913"/>
                  </a:moveTo>
                  <a:lnTo>
                    <a:pt x="1739" y="1911"/>
                  </a:lnTo>
                  <a:cubicBezTo>
                    <a:pt x="1724" y="1941"/>
                    <a:pt x="1709" y="1974"/>
                    <a:pt x="1709" y="2004"/>
                  </a:cubicBezTo>
                  <a:cubicBezTo>
                    <a:pt x="1724" y="2034"/>
                    <a:pt x="1739" y="2068"/>
                    <a:pt x="1773" y="2083"/>
                  </a:cubicBezTo>
                  <a:lnTo>
                    <a:pt x="2564" y="2426"/>
                  </a:lnTo>
                  <a:cubicBezTo>
                    <a:pt x="2564" y="2407"/>
                    <a:pt x="2579" y="2377"/>
                    <a:pt x="2579" y="2362"/>
                  </a:cubicBezTo>
                  <a:lnTo>
                    <a:pt x="1803" y="2019"/>
                  </a:lnTo>
                  <a:cubicBezTo>
                    <a:pt x="1788" y="2019"/>
                    <a:pt x="1773" y="2004"/>
                    <a:pt x="1773" y="2004"/>
                  </a:cubicBezTo>
                  <a:cubicBezTo>
                    <a:pt x="1773" y="1989"/>
                    <a:pt x="1773" y="1974"/>
                    <a:pt x="1788" y="1959"/>
                  </a:cubicBezTo>
                  <a:lnTo>
                    <a:pt x="2829" y="993"/>
                  </a:lnTo>
                  <a:lnTo>
                    <a:pt x="2829" y="915"/>
                  </a:lnTo>
                  <a:cubicBezTo>
                    <a:pt x="2829" y="914"/>
                    <a:pt x="2829" y="914"/>
                    <a:pt x="2829" y="913"/>
                  </a:cubicBezTo>
                  <a:close/>
                  <a:moveTo>
                    <a:pt x="2504" y="2780"/>
                  </a:moveTo>
                  <a:lnTo>
                    <a:pt x="15" y="5691"/>
                  </a:lnTo>
                  <a:cubicBezTo>
                    <a:pt x="0" y="5706"/>
                    <a:pt x="0" y="5720"/>
                    <a:pt x="15" y="5735"/>
                  </a:cubicBezTo>
                  <a:lnTo>
                    <a:pt x="60" y="5735"/>
                  </a:lnTo>
                  <a:lnTo>
                    <a:pt x="2485" y="2892"/>
                  </a:lnTo>
                  <a:cubicBezTo>
                    <a:pt x="2485" y="2859"/>
                    <a:pt x="2504" y="2814"/>
                    <a:pt x="2504" y="2780"/>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46"/>
            <p:cNvSpPr/>
            <p:nvPr/>
          </p:nvSpPr>
          <p:spPr>
            <a:xfrm>
              <a:off x="2938200" y="3028700"/>
              <a:ext cx="1600" cy="76975"/>
            </a:xfrm>
            <a:custGeom>
              <a:rect b="b" l="l" r="r" t="t"/>
              <a:pathLst>
                <a:path extrusionOk="0" h="3079" w="64">
                  <a:moveTo>
                    <a:pt x="30" y="1"/>
                  </a:moveTo>
                  <a:cubicBezTo>
                    <a:pt x="15" y="1"/>
                    <a:pt x="0" y="15"/>
                    <a:pt x="0" y="30"/>
                  </a:cubicBezTo>
                  <a:lnTo>
                    <a:pt x="0" y="3049"/>
                  </a:lnTo>
                  <a:cubicBezTo>
                    <a:pt x="0" y="3064"/>
                    <a:pt x="15" y="3079"/>
                    <a:pt x="30" y="3079"/>
                  </a:cubicBezTo>
                  <a:cubicBezTo>
                    <a:pt x="45" y="3079"/>
                    <a:pt x="64" y="3064"/>
                    <a:pt x="64" y="3049"/>
                  </a:cubicBezTo>
                  <a:lnTo>
                    <a:pt x="64" y="30"/>
                  </a:lnTo>
                  <a:cubicBezTo>
                    <a:pt x="64" y="15"/>
                    <a:pt x="45" y="1"/>
                    <a:pt x="30" y="1"/>
                  </a:cubicBez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46"/>
            <p:cNvSpPr/>
            <p:nvPr/>
          </p:nvSpPr>
          <p:spPr>
            <a:xfrm>
              <a:off x="3092850" y="2866200"/>
              <a:ext cx="11675" cy="11700"/>
            </a:xfrm>
            <a:custGeom>
              <a:rect b="b" l="l" r="r" t="t"/>
              <a:pathLst>
                <a:path extrusionOk="0" h="468" w="467">
                  <a:moveTo>
                    <a:pt x="236" y="1"/>
                  </a:moveTo>
                  <a:cubicBezTo>
                    <a:pt x="109" y="1"/>
                    <a:pt x="1" y="109"/>
                    <a:pt x="1" y="236"/>
                  </a:cubicBezTo>
                  <a:cubicBezTo>
                    <a:pt x="1" y="359"/>
                    <a:pt x="109" y="467"/>
                    <a:pt x="236" y="467"/>
                  </a:cubicBezTo>
                  <a:cubicBezTo>
                    <a:pt x="359" y="467"/>
                    <a:pt x="467" y="359"/>
                    <a:pt x="467" y="236"/>
                  </a:cubicBezTo>
                  <a:cubicBezTo>
                    <a:pt x="467" y="109"/>
                    <a:pt x="359" y="1"/>
                    <a:pt x="236"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46"/>
            <p:cNvSpPr/>
            <p:nvPr/>
          </p:nvSpPr>
          <p:spPr>
            <a:xfrm>
              <a:off x="3022525" y="2801275"/>
              <a:ext cx="153925" cy="253450"/>
            </a:xfrm>
            <a:custGeom>
              <a:rect b="b" l="l" r="r" t="t"/>
              <a:pathLst>
                <a:path extrusionOk="0" h="10138" w="6157">
                  <a:moveTo>
                    <a:pt x="963" y="1"/>
                  </a:moveTo>
                  <a:cubicBezTo>
                    <a:pt x="810" y="1090"/>
                    <a:pt x="638" y="2180"/>
                    <a:pt x="467" y="3266"/>
                  </a:cubicBezTo>
                  <a:cubicBezTo>
                    <a:pt x="310" y="4370"/>
                    <a:pt x="15" y="5475"/>
                    <a:pt x="0" y="6594"/>
                  </a:cubicBezTo>
                  <a:cubicBezTo>
                    <a:pt x="0" y="7154"/>
                    <a:pt x="94" y="7743"/>
                    <a:pt x="344" y="8243"/>
                  </a:cubicBezTo>
                  <a:cubicBezTo>
                    <a:pt x="732" y="8989"/>
                    <a:pt x="1463" y="9501"/>
                    <a:pt x="2224" y="9829"/>
                  </a:cubicBezTo>
                  <a:cubicBezTo>
                    <a:pt x="2688" y="10011"/>
                    <a:pt x="3183" y="10138"/>
                    <a:pt x="3676" y="10138"/>
                  </a:cubicBezTo>
                  <a:cubicBezTo>
                    <a:pt x="3809" y="10138"/>
                    <a:pt x="3942" y="10129"/>
                    <a:pt x="4075" y="10109"/>
                  </a:cubicBezTo>
                  <a:cubicBezTo>
                    <a:pt x="5008" y="9952"/>
                    <a:pt x="5627" y="9221"/>
                    <a:pt x="5847" y="8321"/>
                  </a:cubicBezTo>
                  <a:cubicBezTo>
                    <a:pt x="6157" y="7139"/>
                    <a:pt x="5892" y="5863"/>
                    <a:pt x="5690" y="4684"/>
                  </a:cubicBezTo>
                  <a:cubicBezTo>
                    <a:pt x="5552" y="3874"/>
                    <a:pt x="5410" y="3079"/>
                    <a:pt x="5287" y="2273"/>
                  </a:cubicBezTo>
                  <a:lnTo>
                    <a:pt x="963"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46"/>
            <p:cNvSpPr/>
            <p:nvPr/>
          </p:nvSpPr>
          <p:spPr>
            <a:xfrm>
              <a:off x="3022525" y="2965375"/>
              <a:ext cx="25" cy="1975"/>
            </a:xfrm>
            <a:custGeom>
              <a:rect b="b" l="l" r="r" t="t"/>
              <a:pathLst>
                <a:path extrusionOk="0" h="79" w="1">
                  <a:moveTo>
                    <a:pt x="0" y="15"/>
                  </a:moveTo>
                  <a:lnTo>
                    <a:pt x="0" y="30"/>
                  </a:lnTo>
                  <a:lnTo>
                    <a:pt x="0" y="78"/>
                  </a:lnTo>
                  <a:lnTo>
                    <a:pt x="0" y="30"/>
                  </a:lnTo>
                  <a:lnTo>
                    <a:pt x="0" y="15"/>
                  </a:lnTo>
                  <a:close/>
                  <a:moveTo>
                    <a:pt x="0" y="0"/>
                  </a:moveTo>
                  <a:lnTo>
                    <a:pt x="0" y="15"/>
                  </a:lnTo>
                  <a:lnTo>
                    <a:pt x="0" y="0"/>
                  </a:lnTo>
                  <a:close/>
                  <a:moveTo>
                    <a:pt x="0" y="0"/>
                  </a:moveTo>
                  <a:lnTo>
                    <a:pt x="0" y="0"/>
                  </a:ln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46"/>
            <p:cNvSpPr/>
            <p:nvPr/>
          </p:nvSpPr>
          <p:spPr>
            <a:xfrm>
              <a:off x="3168700" y="3007350"/>
              <a:ext cx="375" cy="1975"/>
            </a:xfrm>
            <a:custGeom>
              <a:rect b="b" l="l" r="r" t="t"/>
              <a:pathLst>
                <a:path extrusionOk="0" h="79" w="15">
                  <a:moveTo>
                    <a:pt x="0" y="78"/>
                  </a:moveTo>
                  <a:lnTo>
                    <a:pt x="0" y="78"/>
                  </a:lnTo>
                  <a:lnTo>
                    <a:pt x="0" y="78"/>
                  </a:lnTo>
                  <a:close/>
                  <a:moveTo>
                    <a:pt x="15" y="60"/>
                  </a:moveTo>
                  <a:cubicBezTo>
                    <a:pt x="0" y="60"/>
                    <a:pt x="0" y="60"/>
                    <a:pt x="0" y="78"/>
                  </a:cubicBezTo>
                  <a:cubicBezTo>
                    <a:pt x="0" y="60"/>
                    <a:pt x="0" y="60"/>
                    <a:pt x="15" y="60"/>
                  </a:cubicBezTo>
                  <a:close/>
                  <a:moveTo>
                    <a:pt x="15" y="60"/>
                  </a:moveTo>
                  <a:lnTo>
                    <a:pt x="15" y="60"/>
                  </a:lnTo>
                  <a:lnTo>
                    <a:pt x="15" y="60"/>
                  </a:lnTo>
                  <a:close/>
                  <a:moveTo>
                    <a:pt x="15" y="45"/>
                  </a:moveTo>
                  <a:lnTo>
                    <a:pt x="15" y="60"/>
                  </a:lnTo>
                  <a:lnTo>
                    <a:pt x="15" y="45"/>
                  </a:lnTo>
                  <a:close/>
                  <a:moveTo>
                    <a:pt x="15" y="45"/>
                  </a:moveTo>
                  <a:lnTo>
                    <a:pt x="15" y="45"/>
                  </a:lnTo>
                  <a:lnTo>
                    <a:pt x="15" y="45"/>
                  </a:lnTo>
                  <a:close/>
                  <a:moveTo>
                    <a:pt x="15" y="30"/>
                  </a:moveTo>
                  <a:lnTo>
                    <a:pt x="15" y="30"/>
                  </a:lnTo>
                  <a:lnTo>
                    <a:pt x="15" y="30"/>
                  </a:lnTo>
                  <a:close/>
                  <a:moveTo>
                    <a:pt x="15" y="15"/>
                  </a:moveTo>
                  <a:lnTo>
                    <a:pt x="15" y="15"/>
                  </a:lnTo>
                  <a:lnTo>
                    <a:pt x="15" y="15"/>
                  </a:lnTo>
                  <a:close/>
                  <a:moveTo>
                    <a:pt x="15" y="15"/>
                  </a:moveTo>
                  <a:lnTo>
                    <a:pt x="15" y="15"/>
                  </a:lnTo>
                  <a:lnTo>
                    <a:pt x="15" y="15"/>
                  </a:lnTo>
                  <a:close/>
                  <a:moveTo>
                    <a:pt x="15" y="0"/>
                  </a:moveTo>
                  <a:lnTo>
                    <a:pt x="15" y="0"/>
                  </a:lnTo>
                  <a:close/>
                </a:path>
              </a:pathLst>
            </a:custGeom>
            <a:solidFill>
              <a:srgbClr val="F2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46"/>
            <p:cNvSpPr/>
            <p:nvPr/>
          </p:nvSpPr>
          <p:spPr>
            <a:xfrm>
              <a:off x="3022525" y="2950525"/>
              <a:ext cx="150475" cy="104225"/>
            </a:xfrm>
            <a:custGeom>
              <a:rect b="b" l="l" r="r" t="t"/>
              <a:pathLst>
                <a:path extrusionOk="0" h="4169" w="6019">
                  <a:moveTo>
                    <a:pt x="1355" y="3392"/>
                  </a:moveTo>
                  <a:lnTo>
                    <a:pt x="1355" y="3392"/>
                  </a:lnTo>
                  <a:cubicBezTo>
                    <a:pt x="1478" y="3471"/>
                    <a:pt x="1601" y="3545"/>
                    <a:pt x="1728" y="3609"/>
                  </a:cubicBezTo>
                  <a:cubicBezTo>
                    <a:pt x="1586" y="3531"/>
                    <a:pt x="1463" y="3452"/>
                    <a:pt x="1355" y="3392"/>
                  </a:cubicBezTo>
                  <a:close/>
                  <a:moveTo>
                    <a:pt x="30" y="1"/>
                  </a:moveTo>
                  <a:cubicBezTo>
                    <a:pt x="15" y="206"/>
                    <a:pt x="0" y="393"/>
                    <a:pt x="0" y="594"/>
                  </a:cubicBezTo>
                  <a:lnTo>
                    <a:pt x="0" y="609"/>
                  </a:lnTo>
                  <a:lnTo>
                    <a:pt x="0" y="624"/>
                  </a:lnTo>
                  <a:lnTo>
                    <a:pt x="0" y="672"/>
                  </a:lnTo>
                  <a:cubicBezTo>
                    <a:pt x="0" y="1232"/>
                    <a:pt x="94" y="1792"/>
                    <a:pt x="344" y="2273"/>
                  </a:cubicBezTo>
                  <a:cubicBezTo>
                    <a:pt x="530" y="2631"/>
                    <a:pt x="795" y="2926"/>
                    <a:pt x="1090" y="3191"/>
                  </a:cubicBezTo>
                  <a:lnTo>
                    <a:pt x="1090" y="3172"/>
                  </a:lnTo>
                  <a:cubicBezTo>
                    <a:pt x="1105" y="3172"/>
                    <a:pt x="1120" y="3157"/>
                    <a:pt x="1120" y="3157"/>
                  </a:cubicBezTo>
                  <a:cubicBezTo>
                    <a:pt x="1135" y="3157"/>
                    <a:pt x="1135" y="3157"/>
                    <a:pt x="1135" y="3172"/>
                  </a:cubicBezTo>
                  <a:cubicBezTo>
                    <a:pt x="1149" y="3172"/>
                    <a:pt x="1728" y="3564"/>
                    <a:pt x="2131" y="3766"/>
                  </a:cubicBezTo>
                  <a:cubicBezTo>
                    <a:pt x="2146" y="3781"/>
                    <a:pt x="2146" y="3795"/>
                    <a:pt x="2146" y="3810"/>
                  </a:cubicBezTo>
                  <a:cubicBezTo>
                    <a:pt x="2176" y="3825"/>
                    <a:pt x="2209" y="3844"/>
                    <a:pt x="2224" y="3859"/>
                  </a:cubicBezTo>
                  <a:cubicBezTo>
                    <a:pt x="2676" y="4045"/>
                    <a:pt x="3172" y="4169"/>
                    <a:pt x="3653" y="4169"/>
                  </a:cubicBezTo>
                  <a:cubicBezTo>
                    <a:pt x="3795" y="4169"/>
                    <a:pt x="3933" y="4154"/>
                    <a:pt x="4075" y="4139"/>
                  </a:cubicBezTo>
                  <a:cubicBezTo>
                    <a:pt x="5008" y="3982"/>
                    <a:pt x="5627" y="3251"/>
                    <a:pt x="5847" y="2351"/>
                  </a:cubicBezTo>
                  <a:cubicBezTo>
                    <a:pt x="5847" y="2333"/>
                    <a:pt x="5847" y="2333"/>
                    <a:pt x="5862" y="2333"/>
                  </a:cubicBezTo>
                  <a:lnTo>
                    <a:pt x="5862" y="2318"/>
                  </a:lnTo>
                  <a:lnTo>
                    <a:pt x="5862" y="2303"/>
                  </a:lnTo>
                  <a:lnTo>
                    <a:pt x="5862" y="2288"/>
                  </a:lnTo>
                  <a:lnTo>
                    <a:pt x="5862" y="2273"/>
                  </a:lnTo>
                  <a:cubicBezTo>
                    <a:pt x="6019" y="1605"/>
                    <a:pt x="6000" y="919"/>
                    <a:pt x="5925" y="236"/>
                  </a:cubicBezTo>
                  <a:lnTo>
                    <a:pt x="5925" y="236"/>
                  </a:lnTo>
                  <a:cubicBezTo>
                    <a:pt x="5907" y="467"/>
                    <a:pt x="5877" y="702"/>
                    <a:pt x="5813" y="919"/>
                  </a:cubicBezTo>
                  <a:cubicBezTo>
                    <a:pt x="5582" y="1822"/>
                    <a:pt x="4974" y="2538"/>
                    <a:pt x="4026" y="2691"/>
                  </a:cubicBezTo>
                  <a:cubicBezTo>
                    <a:pt x="3903" y="2725"/>
                    <a:pt x="3761" y="2725"/>
                    <a:pt x="3623" y="2725"/>
                  </a:cubicBezTo>
                  <a:cubicBezTo>
                    <a:pt x="3127" y="2725"/>
                    <a:pt x="2642" y="2598"/>
                    <a:pt x="2194" y="2426"/>
                  </a:cubicBezTo>
                  <a:cubicBezTo>
                    <a:pt x="1429" y="2101"/>
                    <a:pt x="702" y="1587"/>
                    <a:pt x="310" y="840"/>
                  </a:cubicBezTo>
                  <a:cubicBezTo>
                    <a:pt x="172" y="579"/>
                    <a:pt x="94" y="299"/>
                    <a:pt x="30" y="1"/>
                  </a:cubicBezTo>
                  <a:close/>
                </a:path>
              </a:pathLst>
            </a:custGeom>
            <a:solidFill>
              <a:srgbClr val="E4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46"/>
            <p:cNvSpPr/>
            <p:nvPr/>
          </p:nvSpPr>
          <p:spPr>
            <a:xfrm>
              <a:off x="3075025" y="3045400"/>
              <a:ext cx="1150" cy="775"/>
            </a:xfrm>
            <a:custGeom>
              <a:rect b="b" l="l" r="r" t="t"/>
              <a:pathLst>
                <a:path extrusionOk="0" h="31" w="46">
                  <a:moveTo>
                    <a:pt x="1" y="0"/>
                  </a:moveTo>
                  <a:lnTo>
                    <a:pt x="1" y="30"/>
                  </a:lnTo>
                  <a:lnTo>
                    <a:pt x="16" y="30"/>
                  </a:lnTo>
                  <a:cubicBezTo>
                    <a:pt x="31" y="30"/>
                    <a:pt x="31" y="30"/>
                    <a:pt x="46" y="15"/>
                  </a:cubicBezTo>
                  <a:cubicBezTo>
                    <a:pt x="31" y="15"/>
                    <a:pt x="16" y="15"/>
                    <a:pt x="1" y="0"/>
                  </a:cubicBezTo>
                  <a:close/>
                </a:path>
              </a:pathLst>
            </a:custGeom>
            <a:solidFill>
              <a:srgbClr val="E0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46"/>
            <p:cNvSpPr/>
            <p:nvPr/>
          </p:nvSpPr>
          <p:spPr>
            <a:xfrm>
              <a:off x="3049750" y="3030275"/>
              <a:ext cx="25300" cy="15900"/>
            </a:xfrm>
            <a:custGeom>
              <a:rect b="b" l="l" r="r" t="t"/>
              <a:pathLst>
                <a:path extrusionOk="0" h="636" w="1012">
                  <a:moveTo>
                    <a:pt x="1" y="1"/>
                  </a:moveTo>
                  <a:cubicBezTo>
                    <a:pt x="1" y="1"/>
                    <a:pt x="1" y="16"/>
                    <a:pt x="16" y="31"/>
                  </a:cubicBezTo>
                  <a:cubicBezTo>
                    <a:pt x="16" y="31"/>
                    <a:pt x="46" y="46"/>
                    <a:pt x="109" y="94"/>
                  </a:cubicBezTo>
                  <a:lnTo>
                    <a:pt x="109" y="76"/>
                  </a:lnTo>
                  <a:cubicBezTo>
                    <a:pt x="79" y="46"/>
                    <a:pt x="31" y="16"/>
                    <a:pt x="1" y="1"/>
                  </a:cubicBezTo>
                  <a:close/>
                  <a:moveTo>
                    <a:pt x="993" y="605"/>
                  </a:moveTo>
                  <a:lnTo>
                    <a:pt x="993" y="620"/>
                  </a:lnTo>
                  <a:cubicBezTo>
                    <a:pt x="1012" y="620"/>
                    <a:pt x="1012" y="635"/>
                    <a:pt x="1012" y="635"/>
                  </a:cubicBezTo>
                  <a:lnTo>
                    <a:pt x="1012" y="605"/>
                  </a:lnTo>
                  <a:close/>
                </a:path>
              </a:pathLst>
            </a:custGeom>
            <a:solidFill>
              <a:srgbClr val="D1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46"/>
            <p:cNvSpPr/>
            <p:nvPr/>
          </p:nvSpPr>
          <p:spPr>
            <a:xfrm>
              <a:off x="3052450" y="3032150"/>
              <a:ext cx="22150" cy="13650"/>
            </a:xfrm>
            <a:custGeom>
              <a:rect b="b" l="l" r="r" t="t"/>
              <a:pathLst>
                <a:path extrusionOk="0" h="546" w="886">
                  <a:moveTo>
                    <a:pt x="1" y="1"/>
                  </a:moveTo>
                  <a:lnTo>
                    <a:pt x="1" y="19"/>
                  </a:lnTo>
                  <a:cubicBezTo>
                    <a:pt x="46" y="49"/>
                    <a:pt x="94" y="79"/>
                    <a:pt x="158" y="127"/>
                  </a:cubicBezTo>
                  <a:cubicBezTo>
                    <a:pt x="109" y="79"/>
                    <a:pt x="46" y="49"/>
                    <a:pt x="1" y="1"/>
                  </a:cubicBezTo>
                  <a:close/>
                  <a:moveTo>
                    <a:pt x="531" y="344"/>
                  </a:moveTo>
                  <a:lnTo>
                    <a:pt x="531" y="344"/>
                  </a:lnTo>
                  <a:cubicBezTo>
                    <a:pt x="654" y="422"/>
                    <a:pt x="777" y="501"/>
                    <a:pt x="885" y="545"/>
                  </a:cubicBezTo>
                  <a:lnTo>
                    <a:pt x="885" y="530"/>
                  </a:lnTo>
                  <a:cubicBezTo>
                    <a:pt x="762" y="467"/>
                    <a:pt x="639" y="407"/>
                    <a:pt x="531" y="344"/>
                  </a:cubicBezTo>
                  <a:close/>
                </a:path>
              </a:pathLst>
            </a:custGeom>
            <a:solidFill>
              <a:srgbClr val="C9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46"/>
            <p:cNvSpPr/>
            <p:nvPr/>
          </p:nvSpPr>
          <p:spPr>
            <a:xfrm>
              <a:off x="3049750" y="3029450"/>
              <a:ext cx="26425" cy="16350"/>
            </a:xfrm>
            <a:custGeom>
              <a:rect b="b" l="l" r="r" t="t"/>
              <a:pathLst>
                <a:path extrusionOk="0" h="654" w="1057">
                  <a:moveTo>
                    <a:pt x="31" y="0"/>
                  </a:moveTo>
                  <a:cubicBezTo>
                    <a:pt x="31" y="0"/>
                    <a:pt x="16" y="15"/>
                    <a:pt x="1" y="15"/>
                  </a:cubicBezTo>
                  <a:lnTo>
                    <a:pt x="1" y="34"/>
                  </a:lnTo>
                  <a:cubicBezTo>
                    <a:pt x="94" y="94"/>
                    <a:pt x="172" y="172"/>
                    <a:pt x="266" y="235"/>
                  </a:cubicBezTo>
                  <a:cubicBezTo>
                    <a:pt x="374" y="295"/>
                    <a:pt x="497" y="374"/>
                    <a:pt x="639" y="452"/>
                  </a:cubicBezTo>
                  <a:cubicBezTo>
                    <a:pt x="762" y="530"/>
                    <a:pt x="900" y="594"/>
                    <a:pt x="1057" y="653"/>
                  </a:cubicBezTo>
                  <a:cubicBezTo>
                    <a:pt x="1057" y="638"/>
                    <a:pt x="1057" y="624"/>
                    <a:pt x="1042" y="609"/>
                  </a:cubicBezTo>
                  <a:cubicBezTo>
                    <a:pt x="639" y="407"/>
                    <a:pt x="60" y="15"/>
                    <a:pt x="46" y="15"/>
                  </a:cubicBezTo>
                  <a:cubicBezTo>
                    <a:pt x="46" y="0"/>
                    <a:pt x="46" y="0"/>
                    <a:pt x="31" y="0"/>
                  </a:cubicBezTo>
                  <a:close/>
                </a:path>
              </a:pathLst>
            </a:custGeom>
            <a:solidFill>
              <a:srgbClr val="C9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46"/>
            <p:cNvSpPr/>
            <p:nvPr/>
          </p:nvSpPr>
          <p:spPr>
            <a:xfrm>
              <a:off x="3046200" y="2645075"/>
              <a:ext cx="169900" cy="213050"/>
            </a:xfrm>
            <a:custGeom>
              <a:rect b="b" l="l" r="r" t="t"/>
              <a:pathLst>
                <a:path extrusionOk="0" h="8522" w="6796">
                  <a:moveTo>
                    <a:pt x="2626" y="1"/>
                  </a:moveTo>
                  <a:cubicBezTo>
                    <a:pt x="2520" y="1"/>
                    <a:pt x="2417" y="25"/>
                    <a:pt x="2318" y="78"/>
                  </a:cubicBezTo>
                  <a:cubicBezTo>
                    <a:pt x="1695" y="421"/>
                    <a:pt x="1" y="4850"/>
                    <a:pt x="79" y="6342"/>
                  </a:cubicBezTo>
                  <a:lnTo>
                    <a:pt x="4340" y="8521"/>
                  </a:lnTo>
                  <a:lnTo>
                    <a:pt x="4900" y="7555"/>
                  </a:lnTo>
                  <a:cubicBezTo>
                    <a:pt x="5863" y="6980"/>
                    <a:pt x="6452" y="5551"/>
                    <a:pt x="6795" y="4477"/>
                  </a:cubicBezTo>
                  <a:lnTo>
                    <a:pt x="6049" y="4260"/>
                  </a:lnTo>
                  <a:cubicBezTo>
                    <a:pt x="6049" y="4260"/>
                    <a:pt x="4034" y="1"/>
                    <a:pt x="2626"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46"/>
            <p:cNvSpPr/>
            <p:nvPr/>
          </p:nvSpPr>
          <p:spPr>
            <a:xfrm>
              <a:off x="3084725" y="2694025"/>
              <a:ext cx="129800" cy="114000"/>
            </a:xfrm>
            <a:custGeom>
              <a:rect b="b" l="l" r="r" t="t"/>
              <a:pathLst>
                <a:path extrusionOk="0" h="4560" w="5192">
                  <a:moveTo>
                    <a:pt x="1740" y="0"/>
                  </a:moveTo>
                  <a:cubicBezTo>
                    <a:pt x="1740" y="0"/>
                    <a:pt x="1" y="981"/>
                    <a:pt x="46" y="2690"/>
                  </a:cubicBezTo>
                  <a:cubicBezTo>
                    <a:pt x="77" y="3817"/>
                    <a:pt x="1186" y="4560"/>
                    <a:pt x="2185" y="4560"/>
                  </a:cubicBezTo>
                  <a:cubicBezTo>
                    <a:pt x="2718" y="4560"/>
                    <a:pt x="3220" y="4349"/>
                    <a:pt x="3512" y="3873"/>
                  </a:cubicBezTo>
                  <a:cubicBezTo>
                    <a:pt x="4337" y="2504"/>
                    <a:pt x="5191" y="500"/>
                    <a:pt x="1740" y="0"/>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46"/>
            <p:cNvSpPr/>
            <p:nvPr/>
          </p:nvSpPr>
          <p:spPr>
            <a:xfrm>
              <a:off x="3035400" y="2800000"/>
              <a:ext cx="130975" cy="81300"/>
            </a:xfrm>
            <a:custGeom>
              <a:rect b="b" l="l" r="r" t="t"/>
              <a:pathLst>
                <a:path extrusionOk="0" h="3252" w="5239">
                  <a:moveTo>
                    <a:pt x="544" y="0"/>
                  </a:moveTo>
                  <a:cubicBezTo>
                    <a:pt x="376" y="0"/>
                    <a:pt x="221" y="125"/>
                    <a:pt x="187" y="302"/>
                  </a:cubicBezTo>
                  <a:lnTo>
                    <a:pt x="30" y="1097"/>
                  </a:lnTo>
                  <a:cubicBezTo>
                    <a:pt x="0" y="1265"/>
                    <a:pt x="93" y="1436"/>
                    <a:pt x="261" y="1500"/>
                  </a:cubicBezTo>
                  <a:lnTo>
                    <a:pt x="4694" y="3223"/>
                  </a:lnTo>
                  <a:cubicBezTo>
                    <a:pt x="4741" y="3242"/>
                    <a:pt x="4788" y="3251"/>
                    <a:pt x="4834" y="3251"/>
                  </a:cubicBezTo>
                  <a:cubicBezTo>
                    <a:pt x="5017" y="3251"/>
                    <a:pt x="5178" y="3113"/>
                    <a:pt x="5190" y="2914"/>
                  </a:cubicBezTo>
                  <a:lnTo>
                    <a:pt x="5239" y="2354"/>
                  </a:lnTo>
                  <a:cubicBezTo>
                    <a:pt x="5239" y="2197"/>
                    <a:pt x="5160" y="2059"/>
                    <a:pt x="5019" y="1996"/>
                  </a:cubicBezTo>
                  <a:lnTo>
                    <a:pt x="698" y="37"/>
                  </a:lnTo>
                  <a:cubicBezTo>
                    <a:pt x="647" y="12"/>
                    <a:pt x="595" y="0"/>
                    <a:pt x="54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46"/>
            <p:cNvSpPr/>
            <p:nvPr/>
          </p:nvSpPr>
          <p:spPr>
            <a:xfrm>
              <a:off x="3051250" y="2800175"/>
              <a:ext cx="25" cy="25"/>
            </a:xfrm>
            <a:custGeom>
              <a:rect b="b" l="l" r="r" t="t"/>
              <a:pathLst>
                <a:path extrusionOk="0" h="1" w="1">
                  <a:moveTo>
                    <a:pt x="0" y="0"/>
                  </a:moveTo>
                  <a:lnTo>
                    <a:pt x="0" y="0"/>
                  </a:ln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46"/>
            <p:cNvSpPr/>
            <p:nvPr/>
          </p:nvSpPr>
          <p:spPr>
            <a:xfrm>
              <a:off x="3159725" y="2849150"/>
              <a:ext cx="1150" cy="750"/>
            </a:xfrm>
            <a:custGeom>
              <a:rect b="b" l="l" r="r" t="t"/>
              <a:pathLst>
                <a:path extrusionOk="0" h="30" w="46">
                  <a:moveTo>
                    <a:pt x="1" y="0"/>
                  </a:moveTo>
                  <a:lnTo>
                    <a:pt x="1" y="0"/>
                  </a:lnTo>
                  <a:lnTo>
                    <a:pt x="46" y="30"/>
                  </a:lnTo>
                  <a:lnTo>
                    <a:pt x="46" y="30"/>
                  </a:lnTo>
                  <a:lnTo>
                    <a:pt x="46" y="30"/>
                  </a:lnTo>
                  <a:close/>
                </a:path>
              </a:pathLst>
            </a:custGeom>
            <a:solidFill>
              <a:srgbClr val="CE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46"/>
            <p:cNvSpPr/>
            <p:nvPr/>
          </p:nvSpPr>
          <p:spPr>
            <a:xfrm>
              <a:off x="3051250" y="2800175"/>
              <a:ext cx="7475" cy="3475"/>
            </a:xfrm>
            <a:custGeom>
              <a:rect b="b" l="l" r="r" t="t"/>
              <a:pathLst>
                <a:path extrusionOk="0" h="139" w="299">
                  <a:moveTo>
                    <a:pt x="0" y="0"/>
                  </a:moveTo>
                  <a:cubicBezTo>
                    <a:pt x="19" y="15"/>
                    <a:pt x="49" y="15"/>
                    <a:pt x="64" y="30"/>
                  </a:cubicBezTo>
                  <a:lnTo>
                    <a:pt x="299" y="138"/>
                  </a:lnTo>
                  <a:lnTo>
                    <a:pt x="299" y="138"/>
                  </a:lnTo>
                  <a:lnTo>
                    <a:pt x="64" y="30"/>
                  </a:lnTo>
                  <a:cubicBezTo>
                    <a:pt x="49" y="15"/>
                    <a:pt x="19" y="15"/>
                    <a:pt x="0" y="0"/>
                  </a:cubicBez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46"/>
            <p:cNvSpPr/>
            <p:nvPr/>
          </p:nvSpPr>
          <p:spPr>
            <a:xfrm>
              <a:off x="3160850" y="2849875"/>
              <a:ext cx="500" cy="25"/>
            </a:xfrm>
            <a:custGeom>
              <a:rect b="b" l="l" r="r" t="t"/>
              <a:pathLst>
                <a:path extrusionOk="0" h="1" w="20">
                  <a:moveTo>
                    <a:pt x="19" y="1"/>
                  </a:moveTo>
                  <a:lnTo>
                    <a:pt x="19" y="1"/>
                  </a:lnTo>
                  <a:lnTo>
                    <a:pt x="19" y="1"/>
                  </a:lnTo>
                  <a:close/>
                  <a:moveTo>
                    <a:pt x="19" y="1"/>
                  </a:moveTo>
                  <a:lnTo>
                    <a:pt x="19" y="1"/>
                  </a:lnTo>
                  <a:lnTo>
                    <a:pt x="19" y="1"/>
                  </a:lnTo>
                  <a:close/>
                  <a:moveTo>
                    <a:pt x="19" y="1"/>
                  </a:moveTo>
                  <a:lnTo>
                    <a:pt x="19" y="1"/>
                  </a:lnTo>
                  <a:lnTo>
                    <a:pt x="19" y="1"/>
                  </a:lnTo>
                  <a:close/>
                  <a:moveTo>
                    <a:pt x="1" y="1"/>
                  </a:moveTo>
                  <a:lnTo>
                    <a:pt x="19" y="1"/>
                  </a:lnTo>
                  <a:lnTo>
                    <a:pt x="1" y="1"/>
                  </a:lnTo>
                  <a:close/>
                  <a:moveTo>
                    <a:pt x="1" y="1"/>
                  </a:moveTo>
                  <a:lnTo>
                    <a:pt x="1" y="1"/>
                  </a:lnTo>
                  <a:close/>
                </a:path>
              </a:pathLst>
            </a:custGeom>
            <a:solidFill>
              <a:srgbClr val="CE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46"/>
            <p:cNvSpPr/>
            <p:nvPr/>
          </p:nvSpPr>
          <p:spPr>
            <a:xfrm>
              <a:off x="3041925" y="2800175"/>
              <a:ext cx="123625" cy="55250"/>
            </a:xfrm>
            <a:custGeom>
              <a:rect b="b" l="l" r="r" t="t"/>
              <a:pathLst>
                <a:path extrusionOk="0" h="2210" w="4945">
                  <a:moveTo>
                    <a:pt x="280" y="0"/>
                  </a:moveTo>
                  <a:cubicBezTo>
                    <a:pt x="172" y="0"/>
                    <a:pt x="79" y="45"/>
                    <a:pt x="0" y="123"/>
                  </a:cubicBezTo>
                  <a:cubicBezTo>
                    <a:pt x="19" y="265"/>
                    <a:pt x="94" y="388"/>
                    <a:pt x="235" y="452"/>
                  </a:cubicBezTo>
                  <a:lnTo>
                    <a:pt x="702" y="623"/>
                  </a:lnTo>
                  <a:cubicBezTo>
                    <a:pt x="672" y="511"/>
                    <a:pt x="672" y="403"/>
                    <a:pt x="672" y="280"/>
                  </a:cubicBezTo>
                  <a:lnTo>
                    <a:pt x="672" y="138"/>
                  </a:lnTo>
                  <a:lnTo>
                    <a:pt x="437" y="30"/>
                  </a:lnTo>
                  <a:cubicBezTo>
                    <a:pt x="422" y="15"/>
                    <a:pt x="392" y="15"/>
                    <a:pt x="373" y="0"/>
                  </a:cubicBezTo>
                  <a:close/>
                  <a:moveTo>
                    <a:pt x="3358" y="1351"/>
                  </a:moveTo>
                  <a:cubicBezTo>
                    <a:pt x="3284" y="1429"/>
                    <a:pt x="3191" y="1508"/>
                    <a:pt x="3097" y="1571"/>
                  </a:cubicBezTo>
                  <a:lnTo>
                    <a:pt x="3732" y="1817"/>
                  </a:lnTo>
                  <a:lnTo>
                    <a:pt x="3750" y="1787"/>
                  </a:lnTo>
                  <a:cubicBezTo>
                    <a:pt x="3750" y="1773"/>
                    <a:pt x="3765" y="1773"/>
                    <a:pt x="3780" y="1773"/>
                  </a:cubicBezTo>
                  <a:cubicBezTo>
                    <a:pt x="3795" y="1773"/>
                    <a:pt x="3810" y="1787"/>
                    <a:pt x="3810" y="1802"/>
                  </a:cubicBezTo>
                  <a:lnTo>
                    <a:pt x="3795" y="1836"/>
                  </a:lnTo>
                  <a:lnTo>
                    <a:pt x="4683" y="2175"/>
                  </a:lnTo>
                  <a:cubicBezTo>
                    <a:pt x="4713" y="2190"/>
                    <a:pt x="4758" y="2209"/>
                    <a:pt x="4806" y="2209"/>
                  </a:cubicBezTo>
                  <a:cubicBezTo>
                    <a:pt x="4851" y="2209"/>
                    <a:pt x="4899" y="2190"/>
                    <a:pt x="4944" y="2175"/>
                  </a:cubicBezTo>
                  <a:cubicBezTo>
                    <a:pt x="4914" y="2097"/>
                    <a:pt x="4851" y="2037"/>
                    <a:pt x="4776" y="1989"/>
                  </a:cubicBezTo>
                  <a:lnTo>
                    <a:pt x="4758" y="1989"/>
                  </a:lnTo>
                  <a:lnTo>
                    <a:pt x="4713" y="1959"/>
                  </a:lnTo>
                  <a:lnTo>
                    <a:pt x="3358" y="1351"/>
                  </a:lnTo>
                  <a:close/>
                </a:path>
              </a:pathLst>
            </a:custGeom>
            <a:solidFill>
              <a:srgbClr val="8A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46"/>
            <p:cNvSpPr/>
            <p:nvPr/>
          </p:nvSpPr>
          <p:spPr>
            <a:xfrm>
              <a:off x="3054050" y="2815750"/>
              <a:ext cx="5425" cy="17100"/>
            </a:xfrm>
            <a:custGeom>
              <a:rect b="b" l="l" r="r" t="t"/>
              <a:pathLst>
                <a:path extrusionOk="0" h="684" w="217">
                  <a:moveTo>
                    <a:pt x="187" y="0"/>
                  </a:moveTo>
                  <a:cubicBezTo>
                    <a:pt x="168" y="0"/>
                    <a:pt x="153" y="15"/>
                    <a:pt x="153" y="30"/>
                  </a:cubicBezTo>
                  <a:lnTo>
                    <a:pt x="15" y="635"/>
                  </a:lnTo>
                  <a:cubicBezTo>
                    <a:pt x="0" y="653"/>
                    <a:pt x="15" y="668"/>
                    <a:pt x="30" y="683"/>
                  </a:cubicBezTo>
                  <a:lnTo>
                    <a:pt x="45" y="683"/>
                  </a:lnTo>
                  <a:cubicBezTo>
                    <a:pt x="60" y="683"/>
                    <a:pt x="60" y="668"/>
                    <a:pt x="75" y="653"/>
                  </a:cubicBezTo>
                  <a:lnTo>
                    <a:pt x="217" y="45"/>
                  </a:lnTo>
                  <a:cubicBezTo>
                    <a:pt x="217" y="30"/>
                    <a:pt x="202" y="0"/>
                    <a:pt x="187" y="0"/>
                  </a:cubicBez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46"/>
            <p:cNvSpPr/>
            <p:nvPr/>
          </p:nvSpPr>
          <p:spPr>
            <a:xfrm>
              <a:off x="3073450" y="2838600"/>
              <a:ext cx="1150" cy="1225"/>
            </a:xfrm>
            <a:custGeom>
              <a:rect b="b" l="l" r="r" t="t"/>
              <a:pathLst>
                <a:path extrusionOk="0" h="49" w="46">
                  <a:moveTo>
                    <a:pt x="0" y="0"/>
                  </a:moveTo>
                  <a:cubicBezTo>
                    <a:pt x="0" y="34"/>
                    <a:pt x="0" y="49"/>
                    <a:pt x="15" y="49"/>
                  </a:cubicBezTo>
                  <a:lnTo>
                    <a:pt x="30" y="49"/>
                  </a:lnTo>
                  <a:cubicBezTo>
                    <a:pt x="45" y="49"/>
                    <a:pt x="45" y="49"/>
                    <a:pt x="45" y="34"/>
                  </a:cubicBezTo>
                  <a:cubicBezTo>
                    <a:pt x="30" y="19"/>
                    <a:pt x="15" y="19"/>
                    <a:pt x="0" y="0"/>
                  </a:cubicBez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3" name="Google Shape;3803;p46"/>
            <p:cNvSpPr/>
            <p:nvPr/>
          </p:nvSpPr>
          <p:spPr>
            <a:xfrm>
              <a:off x="3112725" y="2840550"/>
              <a:ext cx="4675" cy="13275"/>
            </a:xfrm>
            <a:custGeom>
              <a:rect b="b" l="l" r="r" t="t"/>
              <a:pathLst>
                <a:path extrusionOk="0" h="531" w="187">
                  <a:moveTo>
                    <a:pt x="187" y="1"/>
                  </a:moveTo>
                  <a:lnTo>
                    <a:pt x="187" y="1"/>
                  </a:lnTo>
                  <a:cubicBezTo>
                    <a:pt x="153" y="16"/>
                    <a:pt x="138" y="34"/>
                    <a:pt x="109" y="34"/>
                  </a:cubicBezTo>
                  <a:lnTo>
                    <a:pt x="0" y="501"/>
                  </a:lnTo>
                  <a:cubicBezTo>
                    <a:pt x="0" y="516"/>
                    <a:pt x="15" y="531"/>
                    <a:pt x="30" y="531"/>
                  </a:cubicBezTo>
                  <a:cubicBezTo>
                    <a:pt x="45" y="531"/>
                    <a:pt x="60" y="531"/>
                    <a:pt x="60" y="516"/>
                  </a:cubicBezTo>
                  <a:lnTo>
                    <a:pt x="187" y="1"/>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46"/>
            <p:cNvSpPr/>
            <p:nvPr/>
          </p:nvSpPr>
          <p:spPr>
            <a:xfrm>
              <a:off x="3131750" y="2845600"/>
              <a:ext cx="5050" cy="15600"/>
            </a:xfrm>
            <a:custGeom>
              <a:rect b="b" l="l" r="r" t="t"/>
              <a:pathLst>
                <a:path extrusionOk="0" h="624" w="202">
                  <a:moveTo>
                    <a:pt x="139" y="0"/>
                  </a:moveTo>
                  <a:lnTo>
                    <a:pt x="15" y="594"/>
                  </a:lnTo>
                  <a:cubicBezTo>
                    <a:pt x="0" y="608"/>
                    <a:pt x="15" y="623"/>
                    <a:pt x="30" y="623"/>
                  </a:cubicBezTo>
                  <a:cubicBezTo>
                    <a:pt x="45" y="623"/>
                    <a:pt x="64" y="623"/>
                    <a:pt x="64" y="608"/>
                  </a:cubicBezTo>
                  <a:lnTo>
                    <a:pt x="202" y="19"/>
                  </a:lnTo>
                  <a:lnTo>
                    <a:pt x="139" y="0"/>
                  </a:lnTo>
                  <a:close/>
                </a:path>
              </a:pathLst>
            </a:custGeom>
            <a:solidFill>
              <a:srgbClr val="95C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46"/>
            <p:cNvSpPr/>
            <p:nvPr/>
          </p:nvSpPr>
          <p:spPr>
            <a:xfrm>
              <a:off x="3135200" y="2844475"/>
              <a:ext cx="1975" cy="1600"/>
            </a:xfrm>
            <a:custGeom>
              <a:rect b="b" l="l" r="r" t="t"/>
              <a:pathLst>
                <a:path extrusionOk="0" h="64" w="79">
                  <a:moveTo>
                    <a:pt x="49" y="1"/>
                  </a:moveTo>
                  <a:cubicBezTo>
                    <a:pt x="34" y="1"/>
                    <a:pt x="19" y="1"/>
                    <a:pt x="19" y="15"/>
                  </a:cubicBezTo>
                  <a:lnTo>
                    <a:pt x="1" y="45"/>
                  </a:lnTo>
                  <a:lnTo>
                    <a:pt x="64" y="64"/>
                  </a:lnTo>
                  <a:lnTo>
                    <a:pt x="79" y="30"/>
                  </a:lnTo>
                  <a:cubicBezTo>
                    <a:pt x="79" y="15"/>
                    <a:pt x="64" y="1"/>
                    <a:pt x="49" y="1"/>
                  </a:cubicBezTo>
                  <a:close/>
                </a:path>
              </a:pathLst>
            </a:custGeom>
            <a:solidFill>
              <a:srgbClr val="79B6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46"/>
            <p:cNvSpPr/>
            <p:nvPr/>
          </p:nvSpPr>
          <p:spPr>
            <a:xfrm>
              <a:off x="3052825" y="2545975"/>
              <a:ext cx="229325" cy="300375"/>
            </a:xfrm>
            <a:custGeom>
              <a:rect b="b" l="l" r="r" t="t"/>
              <a:pathLst>
                <a:path extrusionOk="0" h="12015" w="9173">
                  <a:moveTo>
                    <a:pt x="6501" y="1"/>
                  </a:moveTo>
                  <a:lnTo>
                    <a:pt x="497" y="9515"/>
                  </a:lnTo>
                  <a:cubicBezTo>
                    <a:pt x="1" y="10306"/>
                    <a:pt x="202" y="11317"/>
                    <a:pt x="934" y="11784"/>
                  </a:cubicBezTo>
                  <a:cubicBezTo>
                    <a:pt x="1183" y="11940"/>
                    <a:pt x="1461" y="12014"/>
                    <a:pt x="1739" y="12014"/>
                  </a:cubicBezTo>
                  <a:cubicBezTo>
                    <a:pt x="2291" y="12014"/>
                    <a:pt x="2842" y="11721"/>
                    <a:pt x="3172" y="11194"/>
                  </a:cubicBezTo>
                  <a:lnTo>
                    <a:pt x="9172" y="1680"/>
                  </a:lnTo>
                  <a:lnTo>
                    <a:pt x="6501" y="1"/>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46"/>
            <p:cNvSpPr/>
            <p:nvPr/>
          </p:nvSpPr>
          <p:spPr>
            <a:xfrm>
              <a:off x="3067200" y="2548325"/>
              <a:ext cx="210275" cy="279500"/>
            </a:xfrm>
            <a:custGeom>
              <a:rect b="b" l="l" r="r" t="t"/>
              <a:pathLst>
                <a:path extrusionOk="0" h="11180" w="8411">
                  <a:moveTo>
                    <a:pt x="6079" y="0"/>
                  </a:moveTo>
                  <a:lnTo>
                    <a:pt x="467" y="8906"/>
                  </a:lnTo>
                  <a:cubicBezTo>
                    <a:pt x="0" y="9653"/>
                    <a:pt x="142" y="10570"/>
                    <a:pt x="795" y="10992"/>
                  </a:cubicBezTo>
                  <a:cubicBezTo>
                    <a:pt x="997" y="11119"/>
                    <a:pt x="1224" y="11180"/>
                    <a:pt x="1456" y="11180"/>
                  </a:cubicBezTo>
                  <a:cubicBezTo>
                    <a:pt x="1958" y="11180"/>
                    <a:pt x="2480" y="10895"/>
                    <a:pt x="2799" y="10384"/>
                  </a:cubicBezTo>
                  <a:lnTo>
                    <a:pt x="8411" y="1478"/>
                  </a:lnTo>
                  <a:lnTo>
                    <a:pt x="6079"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46"/>
            <p:cNvSpPr/>
            <p:nvPr/>
          </p:nvSpPr>
          <p:spPr>
            <a:xfrm>
              <a:off x="3180725" y="2588700"/>
              <a:ext cx="7400" cy="11325"/>
            </a:xfrm>
            <a:custGeom>
              <a:rect b="b" l="l" r="r" t="t"/>
              <a:pathLst>
                <a:path extrusionOk="0" h="453" w="296">
                  <a:moveTo>
                    <a:pt x="295" y="1"/>
                  </a:moveTo>
                  <a:lnTo>
                    <a:pt x="0" y="452"/>
                  </a:lnTo>
                  <a:lnTo>
                    <a:pt x="15" y="452"/>
                  </a:lnTo>
                  <a:lnTo>
                    <a:pt x="295" y="1"/>
                  </a:lnTo>
                  <a:close/>
                </a:path>
              </a:pathLst>
            </a:custGeom>
            <a:solidFill>
              <a:srgbClr val="D7E3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46"/>
            <p:cNvSpPr/>
            <p:nvPr/>
          </p:nvSpPr>
          <p:spPr>
            <a:xfrm>
              <a:off x="3181100" y="2588700"/>
              <a:ext cx="73525" cy="54025"/>
            </a:xfrm>
            <a:custGeom>
              <a:rect b="b" l="l" r="r" t="t"/>
              <a:pathLst>
                <a:path extrusionOk="0" h="2161" w="2941">
                  <a:moveTo>
                    <a:pt x="280" y="1"/>
                  </a:moveTo>
                  <a:lnTo>
                    <a:pt x="0" y="452"/>
                  </a:lnTo>
                  <a:lnTo>
                    <a:pt x="157" y="545"/>
                  </a:lnTo>
                  <a:lnTo>
                    <a:pt x="437" y="109"/>
                  </a:lnTo>
                  <a:lnTo>
                    <a:pt x="280" y="1"/>
                  </a:lnTo>
                  <a:close/>
                  <a:moveTo>
                    <a:pt x="2769" y="1601"/>
                  </a:moveTo>
                  <a:lnTo>
                    <a:pt x="2489" y="2053"/>
                  </a:lnTo>
                  <a:lnTo>
                    <a:pt x="2642" y="2161"/>
                  </a:lnTo>
                  <a:lnTo>
                    <a:pt x="2940" y="1713"/>
                  </a:lnTo>
                  <a:lnTo>
                    <a:pt x="2769" y="1601"/>
                  </a:lnTo>
                  <a:close/>
                </a:path>
              </a:pathLst>
            </a:custGeom>
            <a:solidFill>
              <a:srgbClr val="CFD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0" name="Google Shape;3810;p46"/>
            <p:cNvSpPr/>
            <p:nvPr/>
          </p:nvSpPr>
          <p:spPr>
            <a:xfrm>
              <a:off x="3185000" y="2591400"/>
              <a:ext cx="65325" cy="48625"/>
            </a:xfrm>
            <a:custGeom>
              <a:rect b="b" l="l" r="r" t="t"/>
              <a:pathLst>
                <a:path extrusionOk="0" h="1945" w="2613">
                  <a:moveTo>
                    <a:pt x="281" y="1"/>
                  </a:moveTo>
                  <a:lnTo>
                    <a:pt x="1" y="437"/>
                  </a:lnTo>
                  <a:lnTo>
                    <a:pt x="2333" y="1945"/>
                  </a:lnTo>
                  <a:lnTo>
                    <a:pt x="2613" y="1493"/>
                  </a:lnTo>
                  <a:lnTo>
                    <a:pt x="281" y="1"/>
                  </a:lnTo>
                  <a:close/>
                </a:path>
              </a:pathLst>
            </a:custGeom>
            <a:solidFill>
              <a:srgbClr val="CFD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1" name="Google Shape;3811;p46"/>
            <p:cNvSpPr/>
            <p:nvPr/>
          </p:nvSpPr>
          <p:spPr>
            <a:xfrm>
              <a:off x="3066825" y="2612400"/>
              <a:ext cx="168675" cy="216950"/>
            </a:xfrm>
            <a:custGeom>
              <a:rect b="b" l="l" r="r" t="t"/>
              <a:pathLst>
                <a:path extrusionOk="0" h="8678" w="6747">
                  <a:moveTo>
                    <a:pt x="4620" y="0"/>
                  </a:moveTo>
                  <a:lnTo>
                    <a:pt x="344" y="6780"/>
                  </a:lnTo>
                  <a:cubicBezTo>
                    <a:pt x="1" y="7340"/>
                    <a:pt x="187" y="8101"/>
                    <a:pt x="777" y="8474"/>
                  </a:cubicBezTo>
                  <a:cubicBezTo>
                    <a:pt x="996" y="8612"/>
                    <a:pt x="1239" y="8678"/>
                    <a:pt x="1476" y="8678"/>
                  </a:cubicBezTo>
                  <a:cubicBezTo>
                    <a:pt x="1878" y="8678"/>
                    <a:pt x="2264" y="8487"/>
                    <a:pt x="2489" y="8134"/>
                  </a:cubicBezTo>
                  <a:lnTo>
                    <a:pt x="6747" y="1355"/>
                  </a:lnTo>
                  <a:lnTo>
                    <a:pt x="4620" y="0"/>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46"/>
            <p:cNvSpPr/>
            <p:nvPr/>
          </p:nvSpPr>
          <p:spPr>
            <a:xfrm>
              <a:off x="3069150" y="2789250"/>
              <a:ext cx="11325" cy="30350"/>
            </a:xfrm>
            <a:custGeom>
              <a:rect b="b" l="l" r="r" t="t"/>
              <a:pathLst>
                <a:path extrusionOk="0" h="1214" w="453">
                  <a:moveTo>
                    <a:pt x="124" y="1"/>
                  </a:moveTo>
                  <a:cubicBezTo>
                    <a:pt x="1" y="422"/>
                    <a:pt x="124" y="889"/>
                    <a:pt x="452" y="1213"/>
                  </a:cubicBezTo>
                  <a:cubicBezTo>
                    <a:pt x="124" y="889"/>
                    <a:pt x="1" y="422"/>
                    <a:pt x="124" y="1"/>
                  </a:cubicBez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46"/>
            <p:cNvSpPr/>
            <p:nvPr/>
          </p:nvSpPr>
          <p:spPr>
            <a:xfrm>
              <a:off x="3072225" y="2612400"/>
              <a:ext cx="163275" cy="176875"/>
            </a:xfrm>
            <a:custGeom>
              <a:rect b="b" l="l" r="r" t="t"/>
              <a:pathLst>
                <a:path extrusionOk="0" h="7075" w="6531">
                  <a:moveTo>
                    <a:pt x="2770" y="2597"/>
                  </a:moveTo>
                  <a:lnTo>
                    <a:pt x="2770" y="2597"/>
                  </a:lnTo>
                  <a:lnTo>
                    <a:pt x="128" y="6780"/>
                  </a:lnTo>
                  <a:cubicBezTo>
                    <a:pt x="64" y="6873"/>
                    <a:pt x="35" y="6981"/>
                    <a:pt x="1" y="7075"/>
                  </a:cubicBezTo>
                  <a:lnTo>
                    <a:pt x="1" y="7075"/>
                  </a:lnTo>
                  <a:cubicBezTo>
                    <a:pt x="35" y="6981"/>
                    <a:pt x="64" y="6873"/>
                    <a:pt x="128" y="6780"/>
                  </a:cubicBezTo>
                  <a:lnTo>
                    <a:pt x="2770" y="2597"/>
                  </a:lnTo>
                  <a:close/>
                  <a:moveTo>
                    <a:pt x="2911" y="2381"/>
                  </a:moveTo>
                  <a:lnTo>
                    <a:pt x="2911" y="2381"/>
                  </a:lnTo>
                  <a:lnTo>
                    <a:pt x="2911" y="2381"/>
                  </a:lnTo>
                  <a:lnTo>
                    <a:pt x="2911" y="2381"/>
                  </a:lnTo>
                  <a:lnTo>
                    <a:pt x="2911" y="2381"/>
                  </a:lnTo>
                  <a:close/>
                  <a:moveTo>
                    <a:pt x="6344" y="1232"/>
                  </a:moveTo>
                  <a:lnTo>
                    <a:pt x="6344" y="1232"/>
                  </a:lnTo>
                  <a:lnTo>
                    <a:pt x="6531" y="1340"/>
                  </a:lnTo>
                  <a:lnTo>
                    <a:pt x="6344" y="1232"/>
                  </a:lnTo>
                  <a:close/>
                  <a:moveTo>
                    <a:pt x="4404" y="0"/>
                  </a:moveTo>
                  <a:lnTo>
                    <a:pt x="4061" y="545"/>
                  </a:lnTo>
                  <a:lnTo>
                    <a:pt x="4061" y="545"/>
                  </a:ln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4" name="Google Shape;3814;p46"/>
            <p:cNvSpPr/>
            <p:nvPr/>
          </p:nvSpPr>
          <p:spPr>
            <a:xfrm>
              <a:off x="3103775" y="2821525"/>
              <a:ext cx="20250" cy="7775"/>
            </a:xfrm>
            <a:custGeom>
              <a:rect b="b" l="l" r="r" t="t"/>
              <a:pathLst>
                <a:path extrusionOk="0" h="311" w="810">
                  <a:moveTo>
                    <a:pt x="810" y="1"/>
                  </a:moveTo>
                  <a:lnTo>
                    <a:pt x="810" y="1"/>
                  </a:lnTo>
                  <a:cubicBezTo>
                    <a:pt x="590" y="202"/>
                    <a:pt x="295" y="310"/>
                    <a:pt x="0" y="310"/>
                  </a:cubicBezTo>
                  <a:lnTo>
                    <a:pt x="0" y="310"/>
                  </a:lnTo>
                  <a:cubicBezTo>
                    <a:pt x="295" y="310"/>
                    <a:pt x="590" y="202"/>
                    <a:pt x="810" y="1"/>
                  </a:cubicBez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46"/>
            <p:cNvSpPr/>
            <p:nvPr/>
          </p:nvSpPr>
          <p:spPr>
            <a:xfrm>
              <a:off x="3124000" y="2646250"/>
              <a:ext cx="111500" cy="175300"/>
            </a:xfrm>
            <a:custGeom>
              <a:rect b="b" l="l" r="r" t="t"/>
              <a:pathLst>
                <a:path extrusionOk="0" h="7012" w="4460">
                  <a:moveTo>
                    <a:pt x="1616" y="4508"/>
                  </a:moveTo>
                  <a:lnTo>
                    <a:pt x="202" y="6780"/>
                  </a:lnTo>
                  <a:cubicBezTo>
                    <a:pt x="139" y="6855"/>
                    <a:pt x="75" y="6933"/>
                    <a:pt x="1" y="7012"/>
                  </a:cubicBezTo>
                  <a:lnTo>
                    <a:pt x="1" y="7012"/>
                  </a:lnTo>
                  <a:cubicBezTo>
                    <a:pt x="75" y="6933"/>
                    <a:pt x="139" y="6855"/>
                    <a:pt x="202" y="6780"/>
                  </a:cubicBezTo>
                  <a:lnTo>
                    <a:pt x="1616" y="4508"/>
                  </a:lnTo>
                  <a:lnTo>
                    <a:pt x="1616" y="4508"/>
                  </a:lnTo>
                  <a:close/>
                  <a:moveTo>
                    <a:pt x="1725" y="4336"/>
                  </a:moveTo>
                  <a:lnTo>
                    <a:pt x="1725" y="4336"/>
                  </a:lnTo>
                  <a:lnTo>
                    <a:pt x="1725" y="4336"/>
                  </a:lnTo>
                  <a:lnTo>
                    <a:pt x="1725" y="4336"/>
                  </a:lnTo>
                  <a:lnTo>
                    <a:pt x="1725" y="4336"/>
                  </a:lnTo>
                  <a:close/>
                  <a:moveTo>
                    <a:pt x="4460" y="1"/>
                  </a:moveTo>
                  <a:lnTo>
                    <a:pt x="3575" y="1415"/>
                  </a:lnTo>
                  <a:lnTo>
                    <a:pt x="3575" y="1415"/>
                  </a:lnTo>
                  <a:close/>
                </a:path>
              </a:pathLst>
            </a:custGeom>
            <a:solidFill>
              <a:srgbClr val="EFA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46"/>
            <p:cNvSpPr/>
            <p:nvPr/>
          </p:nvSpPr>
          <p:spPr>
            <a:xfrm>
              <a:off x="3069150" y="2612400"/>
              <a:ext cx="166350" cy="216900"/>
            </a:xfrm>
            <a:custGeom>
              <a:rect b="b" l="l" r="r" t="t"/>
              <a:pathLst>
                <a:path extrusionOk="0" h="8676" w="6654">
                  <a:moveTo>
                    <a:pt x="4527" y="0"/>
                  </a:moveTo>
                  <a:lnTo>
                    <a:pt x="4184" y="545"/>
                  </a:lnTo>
                  <a:cubicBezTo>
                    <a:pt x="4262" y="560"/>
                    <a:pt x="4340" y="579"/>
                    <a:pt x="4415" y="609"/>
                  </a:cubicBezTo>
                  <a:lnTo>
                    <a:pt x="4728" y="127"/>
                  </a:lnTo>
                  <a:lnTo>
                    <a:pt x="4527" y="0"/>
                  </a:lnTo>
                  <a:close/>
                  <a:moveTo>
                    <a:pt x="6654" y="1340"/>
                  </a:moveTo>
                  <a:lnTo>
                    <a:pt x="5754" y="2754"/>
                  </a:lnTo>
                  <a:cubicBezTo>
                    <a:pt x="5769" y="2754"/>
                    <a:pt x="5769" y="2754"/>
                    <a:pt x="5769" y="2769"/>
                  </a:cubicBezTo>
                  <a:lnTo>
                    <a:pt x="6654" y="1355"/>
                  </a:lnTo>
                  <a:lnTo>
                    <a:pt x="6654" y="1340"/>
                  </a:lnTo>
                  <a:close/>
                  <a:moveTo>
                    <a:pt x="3295" y="2381"/>
                  </a:moveTo>
                  <a:lnTo>
                    <a:pt x="3295" y="2381"/>
                  </a:lnTo>
                  <a:cubicBezTo>
                    <a:pt x="3157" y="2459"/>
                    <a:pt x="3016" y="2519"/>
                    <a:pt x="2893" y="2597"/>
                  </a:cubicBezTo>
                  <a:lnTo>
                    <a:pt x="251" y="6780"/>
                  </a:lnTo>
                  <a:cubicBezTo>
                    <a:pt x="187" y="6873"/>
                    <a:pt x="158" y="6981"/>
                    <a:pt x="124" y="7075"/>
                  </a:cubicBezTo>
                  <a:cubicBezTo>
                    <a:pt x="1" y="7496"/>
                    <a:pt x="124" y="7963"/>
                    <a:pt x="452" y="8287"/>
                  </a:cubicBezTo>
                  <a:cubicBezTo>
                    <a:pt x="516" y="8351"/>
                    <a:pt x="590" y="8414"/>
                    <a:pt x="684" y="8474"/>
                  </a:cubicBezTo>
                  <a:cubicBezTo>
                    <a:pt x="904" y="8601"/>
                    <a:pt x="1135" y="8675"/>
                    <a:pt x="1385" y="8675"/>
                  </a:cubicBezTo>
                  <a:cubicBezTo>
                    <a:pt x="1680" y="8675"/>
                    <a:pt x="1975" y="8567"/>
                    <a:pt x="2195" y="8366"/>
                  </a:cubicBezTo>
                  <a:cubicBezTo>
                    <a:pt x="2269" y="8287"/>
                    <a:pt x="2333" y="8209"/>
                    <a:pt x="2396" y="8134"/>
                  </a:cubicBezTo>
                  <a:lnTo>
                    <a:pt x="3810" y="5862"/>
                  </a:lnTo>
                  <a:lnTo>
                    <a:pt x="3810" y="5847"/>
                  </a:lnTo>
                  <a:lnTo>
                    <a:pt x="2396" y="8086"/>
                  </a:lnTo>
                  <a:cubicBezTo>
                    <a:pt x="2161" y="8459"/>
                    <a:pt x="1773" y="8660"/>
                    <a:pt x="1385" y="8660"/>
                  </a:cubicBezTo>
                  <a:cubicBezTo>
                    <a:pt x="1184" y="8660"/>
                    <a:pt x="982" y="8601"/>
                    <a:pt x="796" y="8489"/>
                  </a:cubicBezTo>
                  <a:cubicBezTo>
                    <a:pt x="266" y="8164"/>
                    <a:pt x="124" y="7433"/>
                    <a:pt x="467" y="6873"/>
                  </a:cubicBezTo>
                  <a:lnTo>
                    <a:pt x="3295" y="2381"/>
                  </a:lnTo>
                  <a:close/>
                </a:path>
              </a:pathLst>
            </a:custGeom>
            <a:solidFill>
              <a:srgbClr val="EC65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46"/>
            <p:cNvSpPr/>
            <p:nvPr/>
          </p:nvSpPr>
          <p:spPr>
            <a:xfrm>
              <a:off x="3093225" y="2615575"/>
              <a:ext cx="137600" cy="176575"/>
            </a:xfrm>
            <a:custGeom>
              <a:rect b="b" l="l" r="r" t="t"/>
              <a:pathLst>
                <a:path extrusionOk="0" h="7063" w="5504">
                  <a:moveTo>
                    <a:pt x="3765" y="0"/>
                  </a:moveTo>
                  <a:lnTo>
                    <a:pt x="280" y="5519"/>
                  </a:lnTo>
                  <a:cubicBezTo>
                    <a:pt x="0" y="5985"/>
                    <a:pt x="157" y="6589"/>
                    <a:pt x="639" y="6903"/>
                  </a:cubicBezTo>
                  <a:cubicBezTo>
                    <a:pt x="810" y="7011"/>
                    <a:pt x="1002" y="7063"/>
                    <a:pt x="1192" y="7063"/>
                  </a:cubicBezTo>
                  <a:cubicBezTo>
                    <a:pt x="1518" y="7063"/>
                    <a:pt x="1836" y="6909"/>
                    <a:pt x="2023" y="6623"/>
                  </a:cubicBezTo>
                  <a:lnTo>
                    <a:pt x="5504" y="1105"/>
                  </a:lnTo>
                  <a:lnTo>
                    <a:pt x="3765" y="0"/>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46"/>
            <p:cNvSpPr/>
            <p:nvPr/>
          </p:nvSpPr>
          <p:spPr>
            <a:xfrm>
              <a:off x="3178400" y="2654225"/>
              <a:ext cx="8975" cy="7775"/>
            </a:xfrm>
            <a:custGeom>
              <a:rect b="b" l="l" r="r" t="t"/>
              <a:pathLst>
                <a:path extrusionOk="0" h="311" w="359">
                  <a:moveTo>
                    <a:pt x="181" y="1"/>
                  </a:moveTo>
                  <a:cubicBezTo>
                    <a:pt x="128" y="1"/>
                    <a:pt x="77" y="28"/>
                    <a:pt x="45" y="70"/>
                  </a:cubicBezTo>
                  <a:cubicBezTo>
                    <a:pt x="0" y="148"/>
                    <a:pt x="30" y="241"/>
                    <a:pt x="93" y="286"/>
                  </a:cubicBezTo>
                  <a:cubicBezTo>
                    <a:pt x="120" y="303"/>
                    <a:pt x="149" y="310"/>
                    <a:pt x="177" y="310"/>
                  </a:cubicBezTo>
                  <a:cubicBezTo>
                    <a:pt x="230" y="310"/>
                    <a:pt x="280" y="283"/>
                    <a:pt x="310" y="241"/>
                  </a:cubicBezTo>
                  <a:cubicBezTo>
                    <a:pt x="358" y="163"/>
                    <a:pt x="325" y="70"/>
                    <a:pt x="265" y="25"/>
                  </a:cubicBezTo>
                  <a:cubicBezTo>
                    <a:pt x="238" y="8"/>
                    <a:pt x="209" y="1"/>
                    <a:pt x="18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46"/>
            <p:cNvSpPr/>
            <p:nvPr/>
          </p:nvSpPr>
          <p:spPr>
            <a:xfrm>
              <a:off x="3169050" y="2706900"/>
              <a:ext cx="9000" cy="7625"/>
            </a:xfrm>
            <a:custGeom>
              <a:rect b="b" l="l" r="r" t="t"/>
              <a:pathLst>
                <a:path extrusionOk="0" h="305" w="360">
                  <a:moveTo>
                    <a:pt x="190" y="1"/>
                  </a:moveTo>
                  <a:cubicBezTo>
                    <a:pt x="134" y="1"/>
                    <a:pt x="79" y="25"/>
                    <a:pt x="46" y="78"/>
                  </a:cubicBezTo>
                  <a:cubicBezTo>
                    <a:pt x="1" y="138"/>
                    <a:pt x="31" y="231"/>
                    <a:pt x="94" y="280"/>
                  </a:cubicBezTo>
                  <a:cubicBezTo>
                    <a:pt x="123" y="296"/>
                    <a:pt x="154" y="305"/>
                    <a:pt x="184" y="305"/>
                  </a:cubicBezTo>
                  <a:cubicBezTo>
                    <a:pt x="235" y="305"/>
                    <a:pt x="282" y="281"/>
                    <a:pt x="311" y="231"/>
                  </a:cubicBezTo>
                  <a:cubicBezTo>
                    <a:pt x="359" y="157"/>
                    <a:pt x="326" y="63"/>
                    <a:pt x="266" y="15"/>
                  </a:cubicBezTo>
                  <a:cubicBezTo>
                    <a:pt x="241" y="6"/>
                    <a:pt x="215" y="1"/>
                    <a:pt x="19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46"/>
            <p:cNvSpPr/>
            <p:nvPr/>
          </p:nvSpPr>
          <p:spPr>
            <a:xfrm>
              <a:off x="3131000" y="2708975"/>
              <a:ext cx="8900" cy="7525"/>
            </a:xfrm>
            <a:custGeom>
              <a:rect b="b" l="l" r="r" t="t"/>
              <a:pathLst>
                <a:path extrusionOk="0" h="301" w="356">
                  <a:moveTo>
                    <a:pt x="174" y="0"/>
                  </a:moveTo>
                  <a:cubicBezTo>
                    <a:pt x="124" y="0"/>
                    <a:pt x="76" y="24"/>
                    <a:pt x="45" y="74"/>
                  </a:cubicBezTo>
                  <a:cubicBezTo>
                    <a:pt x="1" y="133"/>
                    <a:pt x="16" y="227"/>
                    <a:pt x="94" y="275"/>
                  </a:cubicBezTo>
                  <a:cubicBezTo>
                    <a:pt x="122" y="292"/>
                    <a:pt x="152" y="300"/>
                    <a:pt x="181" y="300"/>
                  </a:cubicBezTo>
                  <a:cubicBezTo>
                    <a:pt x="232" y="300"/>
                    <a:pt x="280" y="276"/>
                    <a:pt x="310" y="227"/>
                  </a:cubicBezTo>
                  <a:cubicBezTo>
                    <a:pt x="355" y="167"/>
                    <a:pt x="325" y="55"/>
                    <a:pt x="262" y="25"/>
                  </a:cubicBezTo>
                  <a:cubicBezTo>
                    <a:pt x="234" y="9"/>
                    <a:pt x="204" y="0"/>
                    <a:pt x="174"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46"/>
            <p:cNvSpPr/>
            <p:nvPr/>
          </p:nvSpPr>
          <p:spPr>
            <a:xfrm>
              <a:off x="3082775" y="2809675"/>
              <a:ext cx="39300" cy="12625"/>
            </a:xfrm>
            <a:custGeom>
              <a:rect b="b" l="l" r="r" t="t"/>
              <a:pathLst>
                <a:path extrusionOk="0" h="505" w="1572">
                  <a:moveTo>
                    <a:pt x="71" y="1"/>
                  </a:moveTo>
                  <a:cubicBezTo>
                    <a:pt x="54" y="1"/>
                    <a:pt x="38" y="8"/>
                    <a:pt x="30" y="23"/>
                  </a:cubicBezTo>
                  <a:cubicBezTo>
                    <a:pt x="1" y="38"/>
                    <a:pt x="1" y="87"/>
                    <a:pt x="30" y="116"/>
                  </a:cubicBezTo>
                  <a:cubicBezTo>
                    <a:pt x="295" y="366"/>
                    <a:pt x="575" y="504"/>
                    <a:pt x="840" y="504"/>
                  </a:cubicBezTo>
                  <a:cubicBezTo>
                    <a:pt x="855" y="504"/>
                    <a:pt x="870" y="490"/>
                    <a:pt x="885" y="490"/>
                  </a:cubicBezTo>
                  <a:cubicBezTo>
                    <a:pt x="1292" y="475"/>
                    <a:pt x="1538" y="195"/>
                    <a:pt x="1557" y="180"/>
                  </a:cubicBezTo>
                  <a:cubicBezTo>
                    <a:pt x="1571" y="150"/>
                    <a:pt x="1571" y="116"/>
                    <a:pt x="1538" y="87"/>
                  </a:cubicBezTo>
                  <a:cubicBezTo>
                    <a:pt x="1525" y="80"/>
                    <a:pt x="1513" y="77"/>
                    <a:pt x="1500" y="77"/>
                  </a:cubicBezTo>
                  <a:cubicBezTo>
                    <a:pt x="1483" y="77"/>
                    <a:pt x="1464" y="84"/>
                    <a:pt x="1445" y="102"/>
                  </a:cubicBezTo>
                  <a:cubicBezTo>
                    <a:pt x="1445" y="102"/>
                    <a:pt x="1228" y="352"/>
                    <a:pt x="885" y="366"/>
                  </a:cubicBezTo>
                  <a:cubicBezTo>
                    <a:pt x="869" y="367"/>
                    <a:pt x="853" y="368"/>
                    <a:pt x="838" y="368"/>
                  </a:cubicBezTo>
                  <a:cubicBezTo>
                    <a:pt x="594" y="368"/>
                    <a:pt x="359" y="258"/>
                    <a:pt x="124" y="23"/>
                  </a:cubicBezTo>
                  <a:cubicBezTo>
                    <a:pt x="109" y="8"/>
                    <a:pt x="89" y="1"/>
                    <a:pt x="7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46"/>
            <p:cNvSpPr/>
            <p:nvPr/>
          </p:nvSpPr>
          <p:spPr>
            <a:xfrm>
              <a:off x="3185000" y="2528575"/>
              <a:ext cx="112725" cy="104000"/>
            </a:xfrm>
            <a:custGeom>
              <a:rect b="b" l="l" r="r" t="t"/>
              <a:pathLst>
                <a:path extrusionOk="0" h="4160" w="4509">
                  <a:moveTo>
                    <a:pt x="1656" y="0"/>
                  </a:moveTo>
                  <a:cubicBezTo>
                    <a:pt x="1496" y="0"/>
                    <a:pt x="1335" y="79"/>
                    <a:pt x="1243" y="230"/>
                  </a:cubicBezTo>
                  <a:lnTo>
                    <a:pt x="139" y="1924"/>
                  </a:lnTo>
                  <a:cubicBezTo>
                    <a:pt x="1" y="2159"/>
                    <a:pt x="61" y="2469"/>
                    <a:pt x="296" y="2607"/>
                  </a:cubicBezTo>
                  <a:lnTo>
                    <a:pt x="2598" y="4085"/>
                  </a:lnTo>
                  <a:cubicBezTo>
                    <a:pt x="2680" y="4135"/>
                    <a:pt x="2771" y="4160"/>
                    <a:pt x="2861" y="4160"/>
                  </a:cubicBezTo>
                  <a:cubicBezTo>
                    <a:pt x="3022" y="4160"/>
                    <a:pt x="3180" y="4080"/>
                    <a:pt x="3281" y="3932"/>
                  </a:cubicBezTo>
                  <a:lnTo>
                    <a:pt x="4370" y="2234"/>
                  </a:lnTo>
                  <a:cubicBezTo>
                    <a:pt x="4508" y="2003"/>
                    <a:pt x="4445" y="1708"/>
                    <a:pt x="4214" y="1551"/>
                  </a:cubicBezTo>
                  <a:lnTo>
                    <a:pt x="1911" y="74"/>
                  </a:lnTo>
                  <a:cubicBezTo>
                    <a:pt x="1834" y="24"/>
                    <a:pt x="1745" y="0"/>
                    <a:pt x="1656" y="0"/>
                  </a:cubicBezTo>
                  <a:close/>
                </a:path>
              </a:pathLst>
            </a:custGeom>
            <a:solidFill>
              <a:srgbClr val="EC60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46"/>
            <p:cNvSpPr/>
            <p:nvPr/>
          </p:nvSpPr>
          <p:spPr>
            <a:xfrm>
              <a:off x="3207950" y="2542175"/>
              <a:ext cx="68400" cy="78075"/>
            </a:xfrm>
            <a:custGeom>
              <a:rect b="b" l="l" r="r" t="t"/>
              <a:pathLst>
                <a:path extrusionOk="0" h="3123" w="2736">
                  <a:moveTo>
                    <a:pt x="1602" y="123"/>
                  </a:moveTo>
                  <a:cubicBezTo>
                    <a:pt x="1631" y="123"/>
                    <a:pt x="1680" y="138"/>
                    <a:pt x="1725" y="153"/>
                  </a:cubicBezTo>
                  <a:lnTo>
                    <a:pt x="2501" y="664"/>
                  </a:lnTo>
                  <a:cubicBezTo>
                    <a:pt x="2549" y="698"/>
                    <a:pt x="2579" y="742"/>
                    <a:pt x="2594" y="806"/>
                  </a:cubicBezTo>
                  <a:cubicBezTo>
                    <a:pt x="2613" y="869"/>
                    <a:pt x="2594" y="914"/>
                    <a:pt x="2564" y="977"/>
                  </a:cubicBezTo>
                  <a:lnTo>
                    <a:pt x="1322" y="2903"/>
                  </a:lnTo>
                  <a:cubicBezTo>
                    <a:pt x="1288" y="2951"/>
                    <a:pt x="1243" y="2981"/>
                    <a:pt x="1180" y="2996"/>
                  </a:cubicBezTo>
                  <a:cubicBezTo>
                    <a:pt x="1163" y="3001"/>
                    <a:pt x="1148" y="3003"/>
                    <a:pt x="1132" y="3003"/>
                  </a:cubicBezTo>
                  <a:cubicBezTo>
                    <a:pt x="1092" y="3003"/>
                    <a:pt x="1054" y="2988"/>
                    <a:pt x="1008" y="2966"/>
                  </a:cubicBezTo>
                  <a:lnTo>
                    <a:pt x="232" y="2470"/>
                  </a:lnTo>
                  <a:cubicBezTo>
                    <a:pt x="187" y="2436"/>
                    <a:pt x="154" y="2391"/>
                    <a:pt x="139" y="2328"/>
                  </a:cubicBezTo>
                  <a:cubicBezTo>
                    <a:pt x="124" y="2268"/>
                    <a:pt x="139" y="2205"/>
                    <a:pt x="169" y="2156"/>
                  </a:cubicBezTo>
                  <a:lnTo>
                    <a:pt x="1400" y="231"/>
                  </a:lnTo>
                  <a:cubicBezTo>
                    <a:pt x="1445" y="168"/>
                    <a:pt x="1523" y="123"/>
                    <a:pt x="1602" y="123"/>
                  </a:cubicBezTo>
                  <a:close/>
                  <a:moveTo>
                    <a:pt x="1590" y="1"/>
                  </a:moveTo>
                  <a:cubicBezTo>
                    <a:pt x="1475" y="1"/>
                    <a:pt x="1366" y="59"/>
                    <a:pt x="1307" y="168"/>
                  </a:cubicBezTo>
                  <a:lnTo>
                    <a:pt x="61" y="2082"/>
                  </a:lnTo>
                  <a:cubicBezTo>
                    <a:pt x="16" y="2175"/>
                    <a:pt x="1" y="2268"/>
                    <a:pt x="16" y="2343"/>
                  </a:cubicBezTo>
                  <a:cubicBezTo>
                    <a:pt x="31" y="2436"/>
                    <a:pt x="94" y="2515"/>
                    <a:pt x="169" y="2578"/>
                  </a:cubicBezTo>
                  <a:lnTo>
                    <a:pt x="949" y="3074"/>
                  </a:lnTo>
                  <a:cubicBezTo>
                    <a:pt x="1008" y="3108"/>
                    <a:pt x="1072" y="3123"/>
                    <a:pt x="1135" y="3123"/>
                  </a:cubicBezTo>
                  <a:cubicBezTo>
                    <a:pt x="1258" y="3123"/>
                    <a:pt x="1366" y="3074"/>
                    <a:pt x="1430" y="2966"/>
                  </a:cubicBezTo>
                  <a:lnTo>
                    <a:pt x="2672" y="1037"/>
                  </a:lnTo>
                  <a:cubicBezTo>
                    <a:pt x="2721" y="962"/>
                    <a:pt x="2736" y="869"/>
                    <a:pt x="2721" y="776"/>
                  </a:cubicBezTo>
                  <a:cubicBezTo>
                    <a:pt x="2687" y="683"/>
                    <a:pt x="2643" y="604"/>
                    <a:pt x="2564" y="556"/>
                  </a:cubicBezTo>
                  <a:lnTo>
                    <a:pt x="1788" y="59"/>
                  </a:lnTo>
                  <a:cubicBezTo>
                    <a:pt x="1725" y="20"/>
                    <a:pt x="1657" y="1"/>
                    <a:pt x="159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4" name="Google Shape;3824;p46"/>
            <p:cNvSpPr/>
            <p:nvPr/>
          </p:nvSpPr>
          <p:spPr>
            <a:xfrm>
              <a:off x="3216825" y="2534650"/>
              <a:ext cx="28850" cy="12475"/>
            </a:xfrm>
            <a:custGeom>
              <a:rect b="b" l="l" r="r" t="t"/>
              <a:pathLst>
                <a:path extrusionOk="0" h="499" w="1154">
                  <a:moveTo>
                    <a:pt x="456" y="1"/>
                  </a:moveTo>
                  <a:cubicBezTo>
                    <a:pt x="363" y="1"/>
                    <a:pt x="270" y="47"/>
                    <a:pt x="220" y="125"/>
                  </a:cubicBezTo>
                  <a:lnTo>
                    <a:pt x="19" y="454"/>
                  </a:lnTo>
                  <a:cubicBezTo>
                    <a:pt x="0" y="454"/>
                    <a:pt x="0" y="484"/>
                    <a:pt x="19" y="484"/>
                  </a:cubicBezTo>
                  <a:lnTo>
                    <a:pt x="34" y="499"/>
                  </a:lnTo>
                  <a:cubicBezTo>
                    <a:pt x="49" y="499"/>
                    <a:pt x="64" y="484"/>
                    <a:pt x="64" y="484"/>
                  </a:cubicBezTo>
                  <a:lnTo>
                    <a:pt x="265" y="159"/>
                  </a:lnTo>
                  <a:cubicBezTo>
                    <a:pt x="306" y="98"/>
                    <a:pt x="387" y="63"/>
                    <a:pt x="464" y="63"/>
                  </a:cubicBezTo>
                  <a:cubicBezTo>
                    <a:pt x="505" y="63"/>
                    <a:pt x="546" y="73"/>
                    <a:pt x="579" y="96"/>
                  </a:cubicBezTo>
                  <a:lnTo>
                    <a:pt x="1090" y="424"/>
                  </a:lnTo>
                  <a:cubicBezTo>
                    <a:pt x="1097" y="431"/>
                    <a:pt x="1109" y="435"/>
                    <a:pt x="1120" y="435"/>
                  </a:cubicBezTo>
                  <a:cubicBezTo>
                    <a:pt x="1130" y="435"/>
                    <a:pt x="1138" y="431"/>
                    <a:pt x="1138" y="424"/>
                  </a:cubicBezTo>
                  <a:cubicBezTo>
                    <a:pt x="1153" y="405"/>
                    <a:pt x="1153" y="390"/>
                    <a:pt x="1138" y="375"/>
                  </a:cubicBezTo>
                  <a:lnTo>
                    <a:pt x="609" y="51"/>
                  </a:lnTo>
                  <a:cubicBezTo>
                    <a:pt x="563" y="17"/>
                    <a:pt x="510" y="1"/>
                    <a:pt x="45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5" name="Google Shape;3825;p46"/>
            <p:cNvSpPr/>
            <p:nvPr/>
          </p:nvSpPr>
          <p:spPr>
            <a:xfrm>
              <a:off x="3092850" y="2638900"/>
              <a:ext cx="123625" cy="154300"/>
            </a:xfrm>
            <a:custGeom>
              <a:rect b="b" l="l" r="r" t="t"/>
              <a:pathLst>
                <a:path extrusionOk="0" h="6172" w="4945">
                  <a:moveTo>
                    <a:pt x="3280" y="0"/>
                  </a:moveTo>
                  <a:lnTo>
                    <a:pt x="1" y="5097"/>
                  </a:lnTo>
                  <a:lnTo>
                    <a:pt x="1665" y="6171"/>
                  </a:lnTo>
                  <a:lnTo>
                    <a:pt x="4944" y="1056"/>
                  </a:lnTo>
                  <a:lnTo>
                    <a:pt x="328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46"/>
            <p:cNvSpPr/>
            <p:nvPr/>
          </p:nvSpPr>
          <p:spPr>
            <a:xfrm>
              <a:off x="3166725" y="2664550"/>
              <a:ext cx="27650" cy="26400"/>
            </a:xfrm>
            <a:custGeom>
              <a:rect b="b" l="l" r="r" t="t"/>
              <a:pathLst>
                <a:path extrusionOk="0" h="1056" w="1106">
                  <a:moveTo>
                    <a:pt x="404" y="60"/>
                  </a:moveTo>
                  <a:lnTo>
                    <a:pt x="1027" y="466"/>
                  </a:lnTo>
                  <a:lnTo>
                    <a:pt x="698" y="993"/>
                  </a:lnTo>
                  <a:lnTo>
                    <a:pt x="64" y="590"/>
                  </a:lnTo>
                  <a:lnTo>
                    <a:pt x="404" y="60"/>
                  </a:lnTo>
                  <a:close/>
                  <a:moveTo>
                    <a:pt x="389" y="0"/>
                  </a:moveTo>
                  <a:cubicBezTo>
                    <a:pt x="374" y="15"/>
                    <a:pt x="359" y="15"/>
                    <a:pt x="344" y="30"/>
                  </a:cubicBezTo>
                  <a:lnTo>
                    <a:pt x="16" y="560"/>
                  </a:lnTo>
                  <a:cubicBezTo>
                    <a:pt x="1" y="590"/>
                    <a:pt x="1" y="619"/>
                    <a:pt x="31" y="638"/>
                  </a:cubicBezTo>
                  <a:lnTo>
                    <a:pt x="669" y="1056"/>
                  </a:lnTo>
                  <a:lnTo>
                    <a:pt x="717" y="1056"/>
                  </a:lnTo>
                  <a:cubicBezTo>
                    <a:pt x="732" y="1056"/>
                    <a:pt x="747" y="1041"/>
                    <a:pt x="747" y="1026"/>
                  </a:cubicBezTo>
                  <a:lnTo>
                    <a:pt x="1090" y="511"/>
                  </a:lnTo>
                  <a:cubicBezTo>
                    <a:pt x="1090" y="496"/>
                    <a:pt x="1105" y="481"/>
                    <a:pt x="1090" y="466"/>
                  </a:cubicBezTo>
                  <a:cubicBezTo>
                    <a:pt x="1090" y="452"/>
                    <a:pt x="1090" y="433"/>
                    <a:pt x="1072" y="418"/>
                  </a:cubicBezTo>
                  <a:lnTo>
                    <a:pt x="437" y="15"/>
                  </a:lnTo>
                  <a:cubicBezTo>
                    <a:pt x="419" y="0"/>
                    <a:pt x="404" y="0"/>
                    <a:pt x="389"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46"/>
            <p:cNvSpPr/>
            <p:nvPr/>
          </p:nvSpPr>
          <p:spPr>
            <a:xfrm>
              <a:off x="3187350" y="2660850"/>
              <a:ext cx="4300" cy="5675"/>
            </a:xfrm>
            <a:custGeom>
              <a:rect b="b" l="l" r="r" t="t"/>
              <a:pathLst>
                <a:path extrusionOk="0" h="227" w="172">
                  <a:moveTo>
                    <a:pt x="140" y="0"/>
                  </a:moveTo>
                  <a:cubicBezTo>
                    <a:pt x="130" y="0"/>
                    <a:pt x="119" y="11"/>
                    <a:pt x="108" y="21"/>
                  </a:cubicBezTo>
                  <a:lnTo>
                    <a:pt x="15" y="178"/>
                  </a:lnTo>
                  <a:cubicBezTo>
                    <a:pt x="0" y="178"/>
                    <a:pt x="15" y="208"/>
                    <a:pt x="15" y="208"/>
                  </a:cubicBezTo>
                  <a:cubicBezTo>
                    <a:pt x="30" y="226"/>
                    <a:pt x="30" y="226"/>
                    <a:pt x="45" y="226"/>
                  </a:cubicBezTo>
                  <a:lnTo>
                    <a:pt x="60" y="208"/>
                  </a:lnTo>
                  <a:lnTo>
                    <a:pt x="172" y="55"/>
                  </a:lnTo>
                  <a:cubicBezTo>
                    <a:pt x="172" y="40"/>
                    <a:pt x="172" y="21"/>
                    <a:pt x="153" y="6"/>
                  </a:cubicBezTo>
                  <a:cubicBezTo>
                    <a:pt x="149" y="2"/>
                    <a:pt x="144" y="0"/>
                    <a:pt x="140"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46"/>
            <p:cNvSpPr/>
            <p:nvPr/>
          </p:nvSpPr>
          <p:spPr>
            <a:xfrm>
              <a:off x="3186125" y="2661375"/>
              <a:ext cx="6650" cy="4300"/>
            </a:xfrm>
            <a:custGeom>
              <a:rect b="b" l="l" r="r" t="t"/>
              <a:pathLst>
                <a:path extrusionOk="0" h="172" w="266">
                  <a:moveTo>
                    <a:pt x="64" y="0"/>
                  </a:moveTo>
                  <a:cubicBezTo>
                    <a:pt x="49" y="0"/>
                    <a:pt x="34" y="0"/>
                    <a:pt x="16" y="19"/>
                  </a:cubicBezTo>
                  <a:cubicBezTo>
                    <a:pt x="1" y="34"/>
                    <a:pt x="16" y="49"/>
                    <a:pt x="34" y="64"/>
                  </a:cubicBezTo>
                  <a:lnTo>
                    <a:pt x="221" y="172"/>
                  </a:lnTo>
                  <a:lnTo>
                    <a:pt x="251" y="172"/>
                  </a:lnTo>
                  <a:cubicBezTo>
                    <a:pt x="266" y="157"/>
                    <a:pt x="266" y="127"/>
                    <a:pt x="251" y="127"/>
                  </a:cubicBezTo>
                  <a:lnTo>
                    <a:pt x="6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46"/>
            <p:cNvSpPr/>
            <p:nvPr/>
          </p:nvSpPr>
          <p:spPr>
            <a:xfrm>
              <a:off x="3143775" y="2697700"/>
              <a:ext cx="29225" cy="29000"/>
            </a:xfrm>
            <a:custGeom>
              <a:rect b="b" l="l" r="r" t="t"/>
              <a:pathLst>
                <a:path extrusionOk="0" h="1160" w="1169">
                  <a:moveTo>
                    <a:pt x="467" y="58"/>
                  </a:moveTo>
                  <a:lnTo>
                    <a:pt x="1105" y="461"/>
                  </a:lnTo>
                  <a:lnTo>
                    <a:pt x="702" y="1099"/>
                  </a:lnTo>
                  <a:lnTo>
                    <a:pt x="64" y="693"/>
                  </a:lnTo>
                  <a:lnTo>
                    <a:pt x="467" y="58"/>
                  </a:lnTo>
                  <a:close/>
                  <a:moveTo>
                    <a:pt x="461" y="0"/>
                  </a:moveTo>
                  <a:cubicBezTo>
                    <a:pt x="445" y="0"/>
                    <a:pt x="431" y="7"/>
                    <a:pt x="422" y="25"/>
                  </a:cubicBezTo>
                  <a:lnTo>
                    <a:pt x="1" y="663"/>
                  </a:lnTo>
                  <a:lnTo>
                    <a:pt x="1" y="711"/>
                  </a:lnTo>
                  <a:cubicBezTo>
                    <a:pt x="1" y="726"/>
                    <a:pt x="16" y="741"/>
                    <a:pt x="31" y="741"/>
                  </a:cubicBezTo>
                  <a:lnTo>
                    <a:pt x="669" y="1159"/>
                  </a:lnTo>
                  <a:lnTo>
                    <a:pt x="702" y="1159"/>
                  </a:lnTo>
                  <a:cubicBezTo>
                    <a:pt x="717" y="1159"/>
                    <a:pt x="732" y="1159"/>
                    <a:pt x="747" y="1144"/>
                  </a:cubicBezTo>
                  <a:lnTo>
                    <a:pt x="1150" y="491"/>
                  </a:lnTo>
                  <a:cubicBezTo>
                    <a:pt x="1169" y="476"/>
                    <a:pt x="1169" y="431"/>
                    <a:pt x="1135" y="413"/>
                  </a:cubicBezTo>
                  <a:lnTo>
                    <a:pt x="497" y="10"/>
                  </a:lnTo>
                  <a:cubicBezTo>
                    <a:pt x="485" y="4"/>
                    <a:pt x="472" y="0"/>
                    <a:pt x="461"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46"/>
            <p:cNvSpPr/>
            <p:nvPr/>
          </p:nvSpPr>
          <p:spPr>
            <a:xfrm>
              <a:off x="3166350" y="2693000"/>
              <a:ext cx="4700" cy="6175"/>
            </a:xfrm>
            <a:custGeom>
              <a:rect b="b" l="l" r="r" t="t"/>
              <a:pathLst>
                <a:path extrusionOk="0" h="247" w="188">
                  <a:moveTo>
                    <a:pt x="147" y="0"/>
                  </a:moveTo>
                  <a:cubicBezTo>
                    <a:pt x="139" y="0"/>
                    <a:pt x="131" y="4"/>
                    <a:pt x="124" y="11"/>
                  </a:cubicBezTo>
                  <a:lnTo>
                    <a:pt x="16" y="198"/>
                  </a:lnTo>
                  <a:cubicBezTo>
                    <a:pt x="1" y="213"/>
                    <a:pt x="1" y="228"/>
                    <a:pt x="16" y="246"/>
                  </a:cubicBezTo>
                  <a:lnTo>
                    <a:pt x="31" y="246"/>
                  </a:lnTo>
                  <a:cubicBezTo>
                    <a:pt x="46" y="246"/>
                    <a:pt x="60" y="246"/>
                    <a:pt x="60" y="228"/>
                  </a:cubicBezTo>
                  <a:lnTo>
                    <a:pt x="187" y="41"/>
                  </a:lnTo>
                  <a:cubicBezTo>
                    <a:pt x="187" y="26"/>
                    <a:pt x="187" y="11"/>
                    <a:pt x="172" y="11"/>
                  </a:cubicBezTo>
                  <a:cubicBezTo>
                    <a:pt x="163" y="4"/>
                    <a:pt x="155" y="0"/>
                    <a:pt x="1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46"/>
            <p:cNvSpPr/>
            <p:nvPr/>
          </p:nvSpPr>
          <p:spPr>
            <a:xfrm>
              <a:off x="3110100" y="2758750"/>
              <a:ext cx="6850" cy="6850"/>
            </a:xfrm>
            <a:custGeom>
              <a:rect b="b" l="l" r="r" t="t"/>
              <a:pathLst>
                <a:path extrusionOk="0" h="274" w="274">
                  <a:moveTo>
                    <a:pt x="116" y="1"/>
                  </a:moveTo>
                  <a:cubicBezTo>
                    <a:pt x="98" y="4"/>
                    <a:pt x="83" y="12"/>
                    <a:pt x="64" y="23"/>
                  </a:cubicBezTo>
                  <a:cubicBezTo>
                    <a:pt x="49" y="34"/>
                    <a:pt x="34" y="45"/>
                    <a:pt x="23" y="64"/>
                  </a:cubicBezTo>
                  <a:cubicBezTo>
                    <a:pt x="12" y="83"/>
                    <a:pt x="5" y="109"/>
                    <a:pt x="1" y="131"/>
                  </a:cubicBezTo>
                  <a:cubicBezTo>
                    <a:pt x="1" y="157"/>
                    <a:pt x="5" y="180"/>
                    <a:pt x="16" y="198"/>
                  </a:cubicBezTo>
                  <a:cubicBezTo>
                    <a:pt x="27" y="221"/>
                    <a:pt x="42" y="239"/>
                    <a:pt x="64" y="251"/>
                  </a:cubicBezTo>
                  <a:cubicBezTo>
                    <a:pt x="83" y="265"/>
                    <a:pt x="105" y="273"/>
                    <a:pt x="131" y="273"/>
                  </a:cubicBezTo>
                  <a:cubicBezTo>
                    <a:pt x="135" y="274"/>
                    <a:pt x="139" y="274"/>
                    <a:pt x="143" y="274"/>
                  </a:cubicBezTo>
                  <a:cubicBezTo>
                    <a:pt x="162" y="274"/>
                    <a:pt x="180" y="267"/>
                    <a:pt x="199" y="258"/>
                  </a:cubicBezTo>
                  <a:cubicBezTo>
                    <a:pt x="221" y="247"/>
                    <a:pt x="236" y="232"/>
                    <a:pt x="251" y="210"/>
                  </a:cubicBezTo>
                  <a:cubicBezTo>
                    <a:pt x="262" y="195"/>
                    <a:pt x="266" y="176"/>
                    <a:pt x="269" y="157"/>
                  </a:cubicBezTo>
                  <a:cubicBezTo>
                    <a:pt x="273" y="135"/>
                    <a:pt x="273" y="116"/>
                    <a:pt x="269" y="94"/>
                  </a:cubicBezTo>
                  <a:lnTo>
                    <a:pt x="217" y="105"/>
                  </a:lnTo>
                  <a:cubicBezTo>
                    <a:pt x="221" y="116"/>
                    <a:pt x="221" y="131"/>
                    <a:pt x="221" y="142"/>
                  </a:cubicBezTo>
                  <a:cubicBezTo>
                    <a:pt x="217" y="157"/>
                    <a:pt x="214" y="168"/>
                    <a:pt x="206" y="180"/>
                  </a:cubicBezTo>
                  <a:cubicBezTo>
                    <a:pt x="199" y="191"/>
                    <a:pt x="187" y="198"/>
                    <a:pt x="176" y="206"/>
                  </a:cubicBezTo>
                  <a:cubicBezTo>
                    <a:pt x="168" y="211"/>
                    <a:pt x="158" y="215"/>
                    <a:pt x="147" y="215"/>
                  </a:cubicBezTo>
                  <a:cubicBezTo>
                    <a:pt x="143" y="215"/>
                    <a:pt x="139" y="214"/>
                    <a:pt x="135" y="213"/>
                  </a:cubicBezTo>
                  <a:cubicBezTo>
                    <a:pt x="120" y="213"/>
                    <a:pt x="109" y="210"/>
                    <a:pt x="94" y="202"/>
                  </a:cubicBezTo>
                  <a:cubicBezTo>
                    <a:pt x="83" y="191"/>
                    <a:pt x="72" y="183"/>
                    <a:pt x="64" y="168"/>
                  </a:cubicBezTo>
                  <a:cubicBezTo>
                    <a:pt x="57" y="157"/>
                    <a:pt x="57" y="142"/>
                    <a:pt x="57" y="127"/>
                  </a:cubicBezTo>
                  <a:cubicBezTo>
                    <a:pt x="57" y="116"/>
                    <a:pt x="61" y="101"/>
                    <a:pt x="68" y="90"/>
                  </a:cubicBezTo>
                  <a:cubicBezTo>
                    <a:pt x="75" y="79"/>
                    <a:pt x="83" y="71"/>
                    <a:pt x="98" y="64"/>
                  </a:cubicBezTo>
                  <a:cubicBezTo>
                    <a:pt x="109" y="57"/>
                    <a:pt x="120" y="53"/>
                    <a:pt x="135" y="49"/>
                  </a:cubicBezTo>
                  <a:lnTo>
                    <a:pt x="116"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46"/>
            <p:cNvSpPr/>
            <p:nvPr/>
          </p:nvSpPr>
          <p:spPr>
            <a:xfrm>
              <a:off x="3113750" y="2752950"/>
              <a:ext cx="6925" cy="6950"/>
            </a:xfrm>
            <a:custGeom>
              <a:rect b="b" l="l" r="r" t="t"/>
              <a:pathLst>
                <a:path extrusionOk="0" h="278" w="277">
                  <a:moveTo>
                    <a:pt x="142" y="57"/>
                  </a:moveTo>
                  <a:cubicBezTo>
                    <a:pt x="157" y="57"/>
                    <a:pt x="168" y="65"/>
                    <a:pt x="183" y="72"/>
                  </a:cubicBezTo>
                  <a:cubicBezTo>
                    <a:pt x="194" y="80"/>
                    <a:pt x="206" y="91"/>
                    <a:pt x="213" y="102"/>
                  </a:cubicBezTo>
                  <a:cubicBezTo>
                    <a:pt x="217" y="117"/>
                    <a:pt x="220" y="128"/>
                    <a:pt x="220" y="143"/>
                  </a:cubicBezTo>
                  <a:cubicBezTo>
                    <a:pt x="220" y="158"/>
                    <a:pt x="217" y="173"/>
                    <a:pt x="209" y="184"/>
                  </a:cubicBezTo>
                  <a:cubicBezTo>
                    <a:pt x="202" y="195"/>
                    <a:pt x="191" y="206"/>
                    <a:pt x="179" y="210"/>
                  </a:cubicBezTo>
                  <a:cubicBezTo>
                    <a:pt x="165" y="218"/>
                    <a:pt x="150" y="221"/>
                    <a:pt x="138" y="221"/>
                  </a:cubicBezTo>
                  <a:cubicBezTo>
                    <a:pt x="123" y="218"/>
                    <a:pt x="109" y="214"/>
                    <a:pt x="94" y="206"/>
                  </a:cubicBezTo>
                  <a:cubicBezTo>
                    <a:pt x="82" y="199"/>
                    <a:pt x="71" y="188"/>
                    <a:pt x="68" y="173"/>
                  </a:cubicBezTo>
                  <a:cubicBezTo>
                    <a:pt x="60" y="162"/>
                    <a:pt x="56" y="147"/>
                    <a:pt x="56" y="132"/>
                  </a:cubicBezTo>
                  <a:cubicBezTo>
                    <a:pt x="56" y="117"/>
                    <a:pt x="60" y="106"/>
                    <a:pt x="68" y="95"/>
                  </a:cubicBezTo>
                  <a:cubicBezTo>
                    <a:pt x="79" y="80"/>
                    <a:pt x="86" y="72"/>
                    <a:pt x="101" y="65"/>
                  </a:cubicBezTo>
                  <a:cubicBezTo>
                    <a:pt x="112" y="61"/>
                    <a:pt x="127" y="57"/>
                    <a:pt x="142" y="57"/>
                  </a:cubicBezTo>
                  <a:close/>
                  <a:moveTo>
                    <a:pt x="134" y="0"/>
                  </a:moveTo>
                  <a:cubicBezTo>
                    <a:pt x="116" y="0"/>
                    <a:pt x="97" y="7"/>
                    <a:pt x="79" y="16"/>
                  </a:cubicBezTo>
                  <a:cubicBezTo>
                    <a:pt x="56" y="27"/>
                    <a:pt x="41" y="42"/>
                    <a:pt x="26" y="65"/>
                  </a:cubicBezTo>
                  <a:cubicBezTo>
                    <a:pt x="12" y="87"/>
                    <a:pt x="4" y="113"/>
                    <a:pt x="0" y="136"/>
                  </a:cubicBezTo>
                  <a:cubicBezTo>
                    <a:pt x="0" y="162"/>
                    <a:pt x="4" y="184"/>
                    <a:pt x="15" y="203"/>
                  </a:cubicBezTo>
                  <a:cubicBezTo>
                    <a:pt x="26" y="225"/>
                    <a:pt x="41" y="244"/>
                    <a:pt x="64" y="255"/>
                  </a:cubicBezTo>
                  <a:cubicBezTo>
                    <a:pt x="82" y="270"/>
                    <a:pt x="109" y="277"/>
                    <a:pt x="131" y="277"/>
                  </a:cubicBezTo>
                  <a:cubicBezTo>
                    <a:pt x="153" y="277"/>
                    <a:pt x="176" y="274"/>
                    <a:pt x="198" y="262"/>
                  </a:cubicBezTo>
                  <a:cubicBezTo>
                    <a:pt x="220" y="251"/>
                    <a:pt x="239" y="233"/>
                    <a:pt x="250" y="210"/>
                  </a:cubicBezTo>
                  <a:cubicBezTo>
                    <a:pt x="265" y="188"/>
                    <a:pt x="273" y="165"/>
                    <a:pt x="276" y="143"/>
                  </a:cubicBezTo>
                  <a:cubicBezTo>
                    <a:pt x="276" y="117"/>
                    <a:pt x="273" y="95"/>
                    <a:pt x="262" y="72"/>
                  </a:cubicBezTo>
                  <a:cubicBezTo>
                    <a:pt x="250" y="53"/>
                    <a:pt x="235" y="35"/>
                    <a:pt x="213" y="20"/>
                  </a:cubicBezTo>
                  <a:cubicBezTo>
                    <a:pt x="194" y="9"/>
                    <a:pt x="172" y="1"/>
                    <a:pt x="146" y="1"/>
                  </a:cubicBezTo>
                  <a:cubicBezTo>
                    <a:pt x="142" y="1"/>
                    <a:pt x="138" y="0"/>
                    <a:pt x="13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3" name="Google Shape;3833;p46"/>
            <p:cNvSpPr/>
            <p:nvPr/>
          </p:nvSpPr>
          <p:spPr>
            <a:xfrm>
              <a:off x="3116650" y="2745700"/>
              <a:ext cx="7650" cy="6925"/>
            </a:xfrm>
            <a:custGeom>
              <a:rect b="b" l="l" r="r" t="t"/>
              <a:pathLst>
                <a:path extrusionOk="0" h="277" w="306">
                  <a:moveTo>
                    <a:pt x="146" y="0"/>
                  </a:moveTo>
                  <a:lnTo>
                    <a:pt x="112" y="49"/>
                  </a:lnTo>
                  <a:lnTo>
                    <a:pt x="239" y="217"/>
                  </a:lnTo>
                  <a:lnTo>
                    <a:pt x="34" y="168"/>
                  </a:lnTo>
                  <a:lnTo>
                    <a:pt x="0" y="224"/>
                  </a:lnTo>
                  <a:lnTo>
                    <a:pt x="276" y="276"/>
                  </a:lnTo>
                  <a:lnTo>
                    <a:pt x="306" y="228"/>
                  </a:lnTo>
                  <a:lnTo>
                    <a:pt x="146"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46"/>
            <p:cNvSpPr/>
            <p:nvPr/>
          </p:nvSpPr>
          <p:spPr>
            <a:xfrm>
              <a:off x="3120650" y="2743725"/>
              <a:ext cx="6375" cy="4800"/>
            </a:xfrm>
            <a:custGeom>
              <a:rect b="b" l="l" r="r" t="t"/>
              <a:pathLst>
                <a:path extrusionOk="0" h="192" w="255">
                  <a:moveTo>
                    <a:pt x="34" y="1"/>
                  </a:moveTo>
                  <a:lnTo>
                    <a:pt x="0" y="49"/>
                  </a:lnTo>
                  <a:lnTo>
                    <a:pt x="221" y="191"/>
                  </a:lnTo>
                  <a:lnTo>
                    <a:pt x="254" y="143"/>
                  </a:lnTo>
                  <a:lnTo>
                    <a:pt x="34"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46"/>
            <p:cNvSpPr/>
            <p:nvPr/>
          </p:nvSpPr>
          <p:spPr>
            <a:xfrm>
              <a:off x="3122325" y="2738425"/>
              <a:ext cx="7675" cy="7575"/>
            </a:xfrm>
            <a:custGeom>
              <a:rect b="b" l="l" r="r" t="t"/>
              <a:pathLst>
                <a:path extrusionOk="0" h="303" w="307">
                  <a:moveTo>
                    <a:pt x="160" y="58"/>
                  </a:moveTo>
                  <a:cubicBezTo>
                    <a:pt x="164" y="58"/>
                    <a:pt x="168" y="59"/>
                    <a:pt x="172" y="60"/>
                  </a:cubicBezTo>
                  <a:cubicBezTo>
                    <a:pt x="183" y="60"/>
                    <a:pt x="198" y="64"/>
                    <a:pt x="213" y="75"/>
                  </a:cubicBezTo>
                  <a:cubicBezTo>
                    <a:pt x="224" y="82"/>
                    <a:pt x="236" y="93"/>
                    <a:pt x="243" y="105"/>
                  </a:cubicBezTo>
                  <a:cubicBezTo>
                    <a:pt x="247" y="116"/>
                    <a:pt x="251" y="127"/>
                    <a:pt x="251" y="142"/>
                  </a:cubicBezTo>
                  <a:cubicBezTo>
                    <a:pt x="251" y="157"/>
                    <a:pt x="247" y="168"/>
                    <a:pt x="239" y="179"/>
                  </a:cubicBezTo>
                  <a:lnTo>
                    <a:pt x="210" y="224"/>
                  </a:lnTo>
                  <a:lnTo>
                    <a:pt x="75" y="138"/>
                  </a:lnTo>
                  <a:lnTo>
                    <a:pt x="101" y="93"/>
                  </a:lnTo>
                  <a:cubicBezTo>
                    <a:pt x="109" y="82"/>
                    <a:pt x="120" y="75"/>
                    <a:pt x="131" y="67"/>
                  </a:cubicBezTo>
                  <a:cubicBezTo>
                    <a:pt x="139" y="62"/>
                    <a:pt x="150" y="58"/>
                    <a:pt x="160" y="58"/>
                  </a:cubicBezTo>
                  <a:close/>
                  <a:moveTo>
                    <a:pt x="176" y="0"/>
                  </a:moveTo>
                  <a:cubicBezTo>
                    <a:pt x="154" y="0"/>
                    <a:pt x="131" y="4"/>
                    <a:pt x="113" y="15"/>
                  </a:cubicBezTo>
                  <a:cubicBezTo>
                    <a:pt x="90" y="26"/>
                    <a:pt x="75" y="45"/>
                    <a:pt x="60" y="67"/>
                  </a:cubicBezTo>
                  <a:lnTo>
                    <a:pt x="1" y="161"/>
                  </a:lnTo>
                  <a:lnTo>
                    <a:pt x="221" y="302"/>
                  </a:lnTo>
                  <a:lnTo>
                    <a:pt x="277" y="209"/>
                  </a:lnTo>
                  <a:cubicBezTo>
                    <a:pt x="292" y="187"/>
                    <a:pt x="303" y="164"/>
                    <a:pt x="303" y="142"/>
                  </a:cubicBezTo>
                  <a:cubicBezTo>
                    <a:pt x="307" y="116"/>
                    <a:pt x="303" y="93"/>
                    <a:pt x="292" y="75"/>
                  </a:cubicBezTo>
                  <a:cubicBezTo>
                    <a:pt x="280" y="52"/>
                    <a:pt x="266" y="37"/>
                    <a:pt x="243" y="23"/>
                  </a:cubicBezTo>
                  <a:cubicBezTo>
                    <a:pt x="221" y="8"/>
                    <a:pt x="202" y="0"/>
                    <a:pt x="176"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46"/>
            <p:cNvSpPr/>
            <p:nvPr/>
          </p:nvSpPr>
          <p:spPr>
            <a:xfrm>
              <a:off x="3129125" y="2735700"/>
              <a:ext cx="2175" cy="2550"/>
            </a:xfrm>
            <a:custGeom>
              <a:rect b="b" l="l" r="r" t="t"/>
              <a:pathLst>
                <a:path extrusionOk="0" h="102" w="87">
                  <a:moveTo>
                    <a:pt x="53" y="1"/>
                  </a:moveTo>
                  <a:lnTo>
                    <a:pt x="1" y="79"/>
                  </a:lnTo>
                  <a:lnTo>
                    <a:pt x="35" y="102"/>
                  </a:lnTo>
                  <a:lnTo>
                    <a:pt x="87" y="20"/>
                  </a:lnTo>
                  <a:lnTo>
                    <a:pt x="53"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46"/>
            <p:cNvSpPr/>
            <p:nvPr/>
          </p:nvSpPr>
          <p:spPr>
            <a:xfrm>
              <a:off x="3128025" y="2731150"/>
              <a:ext cx="7025" cy="4775"/>
            </a:xfrm>
            <a:custGeom>
              <a:rect b="b" l="l" r="r" t="t"/>
              <a:pathLst>
                <a:path extrusionOk="0" h="191" w="281">
                  <a:moveTo>
                    <a:pt x="64" y="0"/>
                  </a:moveTo>
                  <a:lnTo>
                    <a:pt x="0" y="93"/>
                  </a:lnTo>
                  <a:lnTo>
                    <a:pt x="45" y="120"/>
                  </a:lnTo>
                  <a:lnTo>
                    <a:pt x="71" y="75"/>
                  </a:lnTo>
                  <a:lnTo>
                    <a:pt x="250" y="190"/>
                  </a:lnTo>
                  <a:lnTo>
                    <a:pt x="280" y="142"/>
                  </a:lnTo>
                  <a:lnTo>
                    <a:pt x="64"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46"/>
            <p:cNvSpPr/>
            <p:nvPr/>
          </p:nvSpPr>
          <p:spPr>
            <a:xfrm>
              <a:off x="3131000" y="2726825"/>
              <a:ext cx="6475" cy="6475"/>
            </a:xfrm>
            <a:custGeom>
              <a:rect b="b" l="l" r="r" t="t"/>
              <a:pathLst>
                <a:path extrusionOk="0" h="259" w="259">
                  <a:moveTo>
                    <a:pt x="95" y="52"/>
                  </a:moveTo>
                  <a:cubicBezTo>
                    <a:pt x="103" y="52"/>
                    <a:pt x="111" y="56"/>
                    <a:pt x="116" y="61"/>
                  </a:cubicBezTo>
                  <a:cubicBezTo>
                    <a:pt x="127" y="65"/>
                    <a:pt x="135" y="76"/>
                    <a:pt x="135" y="87"/>
                  </a:cubicBezTo>
                  <a:cubicBezTo>
                    <a:pt x="139" y="99"/>
                    <a:pt x="135" y="110"/>
                    <a:pt x="127" y="121"/>
                  </a:cubicBezTo>
                  <a:cubicBezTo>
                    <a:pt x="120" y="132"/>
                    <a:pt x="113" y="136"/>
                    <a:pt x="101" y="140"/>
                  </a:cubicBezTo>
                  <a:cubicBezTo>
                    <a:pt x="98" y="141"/>
                    <a:pt x="96" y="141"/>
                    <a:pt x="93" y="141"/>
                  </a:cubicBezTo>
                  <a:cubicBezTo>
                    <a:pt x="86" y="141"/>
                    <a:pt x="80" y="138"/>
                    <a:pt x="72" y="132"/>
                  </a:cubicBezTo>
                  <a:cubicBezTo>
                    <a:pt x="60" y="125"/>
                    <a:pt x="53" y="117"/>
                    <a:pt x="53" y="106"/>
                  </a:cubicBezTo>
                  <a:cubicBezTo>
                    <a:pt x="49" y="95"/>
                    <a:pt x="53" y="87"/>
                    <a:pt x="60" y="76"/>
                  </a:cubicBezTo>
                  <a:cubicBezTo>
                    <a:pt x="68" y="61"/>
                    <a:pt x="75" y="54"/>
                    <a:pt x="86" y="54"/>
                  </a:cubicBezTo>
                  <a:cubicBezTo>
                    <a:pt x="89" y="53"/>
                    <a:pt x="92" y="52"/>
                    <a:pt x="95" y="52"/>
                  </a:cubicBezTo>
                  <a:close/>
                  <a:moveTo>
                    <a:pt x="104" y="0"/>
                  </a:moveTo>
                  <a:cubicBezTo>
                    <a:pt x="90" y="0"/>
                    <a:pt x="75" y="4"/>
                    <a:pt x="64" y="9"/>
                  </a:cubicBezTo>
                  <a:cubicBezTo>
                    <a:pt x="45" y="16"/>
                    <a:pt x="30" y="31"/>
                    <a:pt x="19" y="50"/>
                  </a:cubicBezTo>
                  <a:cubicBezTo>
                    <a:pt x="8" y="65"/>
                    <a:pt x="1" y="84"/>
                    <a:pt x="1" y="99"/>
                  </a:cubicBezTo>
                  <a:cubicBezTo>
                    <a:pt x="1" y="113"/>
                    <a:pt x="1" y="128"/>
                    <a:pt x="8" y="143"/>
                  </a:cubicBezTo>
                  <a:cubicBezTo>
                    <a:pt x="16" y="158"/>
                    <a:pt x="27" y="169"/>
                    <a:pt x="42" y="177"/>
                  </a:cubicBezTo>
                  <a:cubicBezTo>
                    <a:pt x="59" y="188"/>
                    <a:pt x="76" y="193"/>
                    <a:pt x="91" y="193"/>
                  </a:cubicBezTo>
                  <a:cubicBezTo>
                    <a:pt x="96" y="193"/>
                    <a:pt x="101" y="193"/>
                    <a:pt x="105" y="192"/>
                  </a:cubicBezTo>
                  <a:cubicBezTo>
                    <a:pt x="127" y="188"/>
                    <a:pt x="146" y="173"/>
                    <a:pt x="157" y="154"/>
                  </a:cubicBezTo>
                  <a:cubicBezTo>
                    <a:pt x="165" y="140"/>
                    <a:pt x="172" y="128"/>
                    <a:pt x="172" y="117"/>
                  </a:cubicBezTo>
                  <a:cubicBezTo>
                    <a:pt x="172" y="106"/>
                    <a:pt x="172" y="95"/>
                    <a:pt x="165" y="84"/>
                  </a:cubicBezTo>
                  <a:lnTo>
                    <a:pt x="165" y="84"/>
                  </a:lnTo>
                  <a:cubicBezTo>
                    <a:pt x="187" y="95"/>
                    <a:pt x="202" y="110"/>
                    <a:pt x="206" y="125"/>
                  </a:cubicBezTo>
                  <a:cubicBezTo>
                    <a:pt x="213" y="143"/>
                    <a:pt x="210" y="162"/>
                    <a:pt x="198" y="181"/>
                  </a:cubicBezTo>
                  <a:cubicBezTo>
                    <a:pt x="191" y="188"/>
                    <a:pt x="187" y="196"/>
                    <a:pt x="180" y="203"/>
                  </a:cubicBezTo>
                  <a:cubicBezTo>
                    <a:pt x="172" y="207"/>
                    <a:pt x="161" y="214"/>
                    <a:pt x="154" y="218"/>
                  </a:cubicBezTo>
                  <a:lnTo>
                    <a:pt x="176" y="259"/>
                  </a:lnTo>
                  <a:cubicBezTo>
                    <a:pt x="187" y="251"/>
                    <a:pt x="198" y="244"/>
                    <a:pt x="210" y="233"/>
                  </a:cubicBezTo>
                  <a:cubicBezTo>
                    <a:pt x="221" y="222"/>
                    <a:pt x="232" y="214"/>
                    <a:pt x="239" y="199"/>
                  </a:cubicBezTo>
                  <a:cubicBezTo>
                    <a:pt x="251" y="181"/>
                    <a:pt x="258" y="162"/>
                    <a:pt x="258" y="140"/>
                  </a:cubicBezTo>
                  <a:cubicBezTo>
                    <a:pt x="258" y="121"/>
                    <a:pt x="251" y="99"/>
                    <a:pt x="239" y="80"/>
                  </a:cubicBezTo>
                  <a:cubicBezTo>
                    <a:pt x="224" y="61"/>
                    <a:pt x="210" y="43"/>
                    <a:pt x="183" y="28"/>
                  </a:cubicBezTo>
                  <a:cubicBezTo>
                    <a:pt x="161" y="13"/>
                    <a:pt x="142" y="5"/>
                    <a:pt x="120" y="2"/>
                  </a:cubicBezTo>
                  <a:cubicBezTo>
                    <a:pt x="115" y="1"/>
                    <a:pt x="110" y="0"/>
                    <a:pt x="10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9" name="Google Shape;3839;p46"/>
            <p:cNvSpPr/>
            <p:nvPr/>
          </p:nvSpPr>
          <p:spPr>
            <a:xfrm>
              <a:off x="3119625" y="2761925"/>
              <a:ext cx="13550" cy="11775"/>
            </a:xfrm>
            <a:custGeom>
              <a:rect b="b" l="l" r="r" t="t"/>
              <a:pathLst>
                <a:path extrusionOk="0" h="471" w="542">
                  <a:moveTo>
                    <a:pt x="217" y="0"/>
                  </a:moveTo>
                  <a:lnTo>
                    <a:pt x="0" y="336"/>
                  </a:lnTo>
                  <a:lnTo>
                    <a:pt x="79" y="385"/>
                  </a:lnTo>
                  <a:lnTo>
                    <a:pt x="157" y="262"/>
                  </a:lnTo>
                  <a:lnTo>
                    <a:pt x="485" y="471"/>
                  </a:lnTo>
                  <a:lnTo>
                    <a:pt x="541" y="381"/>
                  </a:lnTo>
                  <a:lnTo>
                    <a:pt x="217" y="172"/>
                  </a:lnTo>
                  <a:lnTo>
                    <a:pt x="295" y="49"/>
                  </a:lnTo>
                  <a:lnTo>
                    <a:pt x="217"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0" name="Google Shape;3840;p46"/>
            <p:cNvSpPr/>
            <p:nvPr/>
          </p:nvSpPr>
          <p:spPr>
            <a:xfrm>
              <a:off x="3125875" y="2752975"/>
              <a:ext cx="15125" cy="14200"/>
            </a:xfrm>
            <a:custGeom>
              <a:rect b="b" l="l" r="r" t="t"/>
              <a:pathLst>
                <a:path extrusionOk="0" h="568" w="605">
                  <a:moveTo>
                    <a:pt x="198" y="0"/>
                  </a:moveTo>
                  <a:lnTo>
                    <a:pt x="0" y="306"/>
                  </a:lnTo>
                  <a:lnTo>
                    <a:pt x="403" y="567"/>
                  </a:lnTo>
                  <a:lnTo>
                    <a:pt x="605" y="254"/>
                  </a:lnTo>
                  <a:lnTo>
                    <a:pt x="530" y="205"/>
                  </a:lnTo>
                  <a:lnTo>
                    <a:pt x="385" y="426"/>
                  </a:lnTo>
                  <a:lnTo>
                    <a:pt x="299" y="370"/>
                  </a:lnTo>
                  <a:lnTo>
                    <a:pt x="422" y="176"/>
                  </a:lnTo>
                  <a:lnTo>
                    <a:pt x="347" y="127"/>
                  </a:lnTo>
                  <a:lnTo>
                    <a:pt x="221" y="321"/>
                  </a:lnTo>
                  <a:lnTo>
                    <a:pt x="135" y="265"/>
                  </a:lnTo>
                  <a:lnTo>
                    <a:pt x="273" y="49"/>
                  </a:lnTo>
                  <a:lnTo>
                    <a:pt x="198"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46"/>
            <p:cNvSpPr/>
            <p:nvPr/>
          </p:nvSpPr>
          <p:spPr>
            <a:xfrm>
              <a:off x="3133425" y="2743650"/>
              <a:ext cx="12625" cy="13250"/>
            </a:xfrm>
            <a:custGeom>
              <a:rect b="b" l="l" r="r" t="t"/>
              <a:pathLst>
                <a:path extrusionOk="0" h="530" w="505">
                  <a:moveTo>
                    <a:pt x="187" y="0"/>
                  </a:moveTo>
                  <a:cubicBezTo>
                    <a:pt x="161" y="11"/>
                    <a:pt x="135" y="30"/>
                    <a:pt x="109" y="49"/>
                  </a:cubicBezTo>
                  <a:cubicBezTo>
                    <a:pt x="83" y="71"/>
                    <a:pt x="64" y="97"/>
                    <a:pt x="45" y="123"/>
                  </a:cubicBezTo>
                  <a:cubicBezTo>
                    <a:pt x="23" y="157"/>
                    <a:pt x="12" y="187"/>
                    <a:pt x="8" y="217"/>
                  </a:cubicBezTo>
                  <a:cubicBezTo>
                    <a:pt x="1" y="246"/>
                    <a:pt x="4" y="272"/>
                    <a:pt x="16" y="299"/>
                  </a:cubicBezTo>
                  <a:cubicBezTo>
                    <a:pt x="23" y="321"/>
                    <a:pt x="42" y="343"/>
                    <a:pt x="64" y="358"/>
                  </a:cubicBezTo>
                  <a:cubicBezTo>
                    <a:pt x="90" y="373"/>
                    <a:pt x="116" y="381"/>
                    <a:pt x="139" y="381"/>
                  </a:cubicBezTo>
                  <a:cubicBezTo>
                    <a:pt x="165" y="377"/>
                    <a:pt x="183" y="369"/>
                    <a:pt x="202" y="358"/>
                  </a:cubicBezTo>
                  <a:cubicBezTo>
                    <a:pt x="225" y="343"/>
                    <a:pt x="247" y="325"/>
                    <a:pt x="269" y="302"/>
                  </a:cubicBezTo>
                  <a:cubicBezTo>
                    <a:pt x="288" y="287"/>
                    <a:pt x="303" y="276"/>
                    <a:pt x="314" y="269"/>
                  </a:cubicBezTo>
                  <a:cubicBezTo>
                    <a:pt x="325" y="258"/>
                    <a:pt x="336" y="254"/>
                    <a:pt x="348" y="250"/>
                  </a:cubicBezTo>
                  <a:cubicBezTo>
                    <a:pt x="351" y="249"/>
                    <a:pt x="354" y="249"/>
                    <a:pt x="357" y="249"/>
                  </a:cubicBezTo>
                  <a:cubicBezTo>
                    <a:pt x="365" y="249"/>
                    <a:pt x="373" y="252"/>
                    <a:pt x="381" y="258"/>
                  </a:cubicBezTo>
                  <a:cubicBezTo>
                    <a:pt x="392" y="265"/>
                    <a:pt x="400" y="276"/>
                    <a:pt x="400" y="291"/>
                  </a:cubicBezTo>
                  <a:cubicBezTo>
                    <a:pt x="400" y="306"/>
                    <a:pt x="392" y="325"/>
                    <a:pt x="381" y="343"/>
                  </a:cubicBezTo>
                  <a:cubicBezTo>
                    <a:pt x="366" y="366"/>
                    <a:pt x="348" y="384"/>
                    <a:pt x="318" y="403"/>
                  </a:cubicBezTo>
                  <a:cubicBezTo>
                    <a:pt x="292" y="425"/>
                    <a:pt x="262" y="437"/>
                    <a:pt x="228" y="448"/>
                  </a:cubicBezTo>
                  <a:lnTo>
                    <a:pt x="280" y="530"/>
                  </a:lnTo>
                  <a:cubicBezTo>
                    <a:pt x="314" y="519"/>
                    <a:pt x="348" y="504"/>
                    <a:pt x="381" y="478"/>
                  </a:cubicBezTo>
                  <a:cubicBezTo>
                    <a:pt x="411" y="455"/>
                    <a:pt x="437" y="425"/>
                    <a:pt x="460" y="392"/>
                  </a:cubicBezTo>
                  <a:cubicBezTo>
                    <a:pt x="478" y="362"/>
                    <a:pt x="493" y="332"/>
                    <a:pt x="497" y="302"/>
                  </a:cubicBezTo>
                  <a:cubicBezTo>
                    <a:pt x="504" y="272"/>
                    <a:pt x="501" y="246"/>
                    <a:pt x="489" y="220"/>
                  </a:cubicBezTo>
                  <a:cubicBezTo>
                    <a:pt x="482" y="194"/>
                    <a:pt x="463" y="172"/>
                    <a:pt x="437" y="157"/>
                  </a:cubicBezTo>
                  <a:cubicBezTo>
                    <a:pt x="415" y="141"/>
                    <a:pt x="394" y="134"/>
                    <a:pt x="374" y="134"/>
                  </a:cubicBezTo>
                  <a:cubicBezTo>
                    <a:pt x="370" y="134"/>
                    <a:pt x="366" y="134"/>
                    <a:pt x="363" y="134"/>
                  </a:cubicBezTo>
                  <a:cubicBezTo>
                    <a:pt x="336" y="138"/>
                    <a:pt x="314" y="146"/>
                    <a:pt x="295" y="157"/>
                  </a:cubicBezTo>
                  <a:cubicBezTo>
                    <a:pt x="277" y="168"/>
                    <a:pt x="254" y="187"/>
                    <a:pt x="228" y="209"/>
                  </a:cubicBezTo>
                  <a:cubicBezTo>
                    <a:pt x="202" y="231"/>
                    <a:pt x="180" y="246"/>
                    <a:pt x="165" y="258"/>
                  </a:cubicBezTo>
                  <a:cubicBezTo>
                    <a:pt x="158" y="261"/>
                    <a:pt x="151" y="263"/>
                    <a:pt x="145" y="263"/>
                  </a:cubicBezTo>
                  <a:cubicBezTo>
                    <a:pt x="136" y="263"/>
                    <a:pt x="128" y="260"/>
                    <a:pt x="120" y="254"/>
                  </a:cubicBezTo>
                  <a:cubicBezTo>
                    <a:pt x="109" y="246"/>
                    <a:pt x="101" y="239"/>
                    <a:pt x="101" y="224"/>
                  </a:cubicBezTo>
                  <a:cubicBezTo>
                    <a:pt x="101" y="213"/>
                    <a:pt x="109" y="198"/>
                    <a:pt x="116" y="183"/>
                  </a:cubicBezTo>
                  <a:cubicBezTo>
                    <a:pt x="127" y="164"/>
                    <a:pt x="146" y="149"/>
                    <a:pt x="169" y="131"/>
                  </a:cubicBezTo>
                  <a:cubicBezTo>
                    <a:pt x="191" y="112"/>
                    <a:pt x="213" y="97"/>
                    <a:pt x="239" y="82"/>
                  </a:cubicBezTo>
                  <a:lnTo>
                    <a:pt x="187"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46"/>
            <p:cNvSpPr/>
            <p:nvPr/>
          </p:nvSpPr>
          <p:spPr>
            <a:xfrm>
              <a:off x="3137525" y="2733950"/>
              <a:ext cx="13550" cy="11850"/>
            </a:xfrm>
            <a:custGeom>
              <a:rect b="b" l="l" r="r" t="t"/>
              <a:pathLst>
                <a:path extrusionOk="0" h="474" w="542">
                  <a:moveTo>
                    <a:pt x="221" y="0"/>
                  </a:moveTo>
                  <a:lnTo>
                    <a:pt x="1" y="340"/>
                  </a:lnTo>
                  <a:lnTo>
                    <a:pt x="79" y="388"/>
                  </a:lnTo>
                  <a:lnTo>
                    <a:pt x="158" y="265"/>
                  </a:lnTo>
                  <a:lnTo>
                    <a:pt x="486" y="474"/>
                  </a:lnTo>
                  <a:lnTo>
                    <a:pt x="542" y="384"/>
                  </a:lnTo>
                  <a:lnTo>
                    <a:pt x="217" y="175"/>
                  </a:lnTo>
                  <a:lnTo>
                    <a:pt x="296" y="52"/>
                  </a:lnTo>
                  <a:lnTo>
                    <a:pt x="221"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46"/>
            <p:cNvSpPr/>
            <p:nvPr/>
          </p:nvSpPr>
          <p:spPr>
            <a:xfrm>
              <a:off x="3101800" y="2624250"/>
              <a:ext cx="97975" cy="69975"/>
            </a:xfrm>
            <a:custGeom>
              <a:rect b="b" l="l" r="r" t="t"/>
              <a:pathLst>
                <a:path extrusionOk="0" h="2799" w="3919">
                  <a:moveTo>
                    <a:pt x="2380" y="0"/>
                  </a:moveTo>
                  <a:cubicBezTo>
                    <a:pt x="1189" y="0"/>
                    <a:pt x="1" y="974"/>
                    <a:pt x="1" y="974"/>
                  </a:cubicBezTo>
                  <a:lnTo>
                    <a:pt x="825" y="2698"/>
                  </a:lnTo>
                  <a:cubicBezTo>
                    <a:pt x="825" y="2698"/>
                    <a:pt x="796" y="2798"/>
                    <a:pt x="815" y="2798"/>
                  </a:cubicBezTo>
                  <a:cubicBezTo>
                    <a:pt x="830" y="2798"/>
                    <a:pt x="873" y="2739"/>
                    <a:pt x="982" y="2530"/>
                  </a:cubicBezTo>
                  <a:cubicBezTo>
                    <a:pt x="1228" y="2045"/>
                    <a:pt x="2519" y="1519"/>
                    <a:pt x="3221" y="1097"/>
                  </a:cubicBezTo>
                  <a:cubicBezTo>
                    <a:pt x="3919" y="679"/>
                    <a:pt x="3280" y="228"/>
                    <a:pt x="3280" y="228"/>
                  </a:cubicBezTo>
                  <a:cubicBezTo>
                    <a:pt x="2994" y="65"/>
                    <a:pt x="2687" y="0"/>
                    <a:pt x="2380"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46"/>
            <p:cNvSpPr/>
            <p:nvPr/>
          </p:nvSpPr>
          <p:spPr>
            <a:xfrm>
              <a:off x="3125125" y="2675825"/>
              <a:ext cx="13650" cy="13550"/>
            </a:xfrm>
            <a:custGeom>
              <a:rect b="b" l="l" r="r" t="t"/>
              <a:pathLst>
                <a:path extrusionOk="0" h="542" w="546">
                  <a:moveTo>
                    <a:pt x="545" y="1"/>
                  </a:moveTo>
                  <a:lnTo>
                    <a:pt x="545" y="1"/>
                  </a:lnTo>
                  <a:cubicBezTo>
                    <a:pt x="310" y="154"/>
                    <a:pt x="124" y="310"/>
                    <a:pt x="49" y="467"/>
                  </a:cubicBezTo>
                  <a:cubicBezTo>
                    <a:pt x="30" y="482"/>
                    <a:pt x="30" y="497"/>
                    <a:pt x="15" y="512"/>
                  </a:cubicBezTo>
                  <a:cubicBezTo>
                    <a:pt x="15" y="517"/>
                    <a:pt x="15" y="520"/>
                    <a:pt x="15" y="523"/>
                  </a:cubicBezTo>
                  <a:lnTo>
                    <a:pt x="15" y="523"/>
                  </a:lnTo>
                  <a:cubicBezTo>
                    <a:pt x="108" y="408"/>
                    <a:pt x="245" y="304"/>
                    <a:pt x="422" y="187"/>
                  </a:cubicBezTo>
                  <a:lnTo>
                    <a:pt x="545" y="1"/>
                  </a:lnTo>
                  <a:close/>
                  <a:moveTo>
                    <a:pt x="15" y="523"/>
                  </a:moveTo>
                  <a:cubicBezTo>
                    <a:pt x="10" y="529"/>
                    <a:pt x="5" y="535"/>
                    <a:pt x="1" y="542"/>
                  </a:cubicBezTo>
                  <a:cubicBezTo>
                    <a:pt x="10" y="532"/>
                    <a:pt x="14" y="529"/>
                    <a:pt x="15" y="523"/>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46"/>
            <p:cNvSpPr/>
            <p:nvPr/>
          </p:nvSpPr>
          <p:spPr>
            <a:xfrm>
              <a:off x="3135675" y="2671900"/>
              <a:ext cx="9350" cy="8625"/>
            </a:xfrm>
            <a:custGeom>
              <a:rect b="b" l="l" r="r" t="t"/>
              <a:pathLst>
                <a:path extrusionOk="0" h="345" w="374">
                  <a:moveTo>
                    <a:pt x="373" y="1"/>
                  </a:moveTo>
                  <a:lnTo>
                    <a:pt x="373" y="1"/>
                  </a:lnTo>
                  <a:cubicBezTo>
                    <a:pt x="280" y="46"/>
                    <a:pt x="202" y="109"/>
                    <a:pt x="123" y="158"/>
                  </a:cubicBezTo>
                  <a:lnTo>
                    <a:pt x="0" y="344"/>
                  </a:lnTo>
                  <a:cubicBezTo>
                    <a:pt x="75" y="296"/>
                    <a:pt x="153" y="266"/>
                    <a:pt x="232" y="217"/>
                  </a:cubicBezTo>
                  <a:lnTo>
                    <a:pt x="373"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6" name="Google Shape;3846;p46"/>
            <p:cNvSpPr/>
            <p:nvPr/>
          </p:nvSpPr>
          <p:spPr>
            <a:xfrm>
              <a:off x="3151525" y="2666025"/>
              <a:ext cx="3950" cy="5900"/>
            </a:xfrm>
            <a:custGeom>
              <a:rect b="b" l="l" r="r" t="t"/>
              <a:pathLst>
                <a:path extrusionOk="0" h="236" w="158">
                  <a:moveTo>
                    <a:pt x="157" y="1"/>
                  </a:moveTo>
                  <a:lnTo>
                    <a:pt x="157" y="1"/>
                  </a:lnTo>
                  <a:lnTo>
                    <a:pt x="0" y="236"/>
                  </a:lnTo>
                  <a:lnTo>
                    <a:pt x="0" y="236"/>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7" name="Google Shape;3847;p46"/>
            <p:cNvSpPr/>
            <p:nvPr/>
          </p:nvSpPr>
          <p:spPr>
            <a:xfrm>
              <a:off x="3141450" y="2671900"/>
              <a:ext cx="3575" cy="5450"/>
            </a:xfrm>
            <a:custGeom>
              <a:rect b="b" l="l" r="r" t="t"/>
              <a:pathLst>
                <a:path extrusionOk="0" h="218" w="143">
                  <a:moveTo>
                    <a:pt x="142" y="1"/>
                  </a:moveTo>
                  <a:lnTo>
                    <a:pt x="142" y="1"/>
                  </a:lnTo>
                  <a:lnTo>
                    <a:pt x="1" y="217"/>
                  </a:lnTo>
                  <a:lnTo>
                    <a:pt x="1" y="217"/>
                  </a:lnTo>
                  <a:close/>
                </a:path>
              </a:pathLst>
            </a:custGeom>
            <a:solidFill>
              <a:srgbClr val="AA9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8" name="Google Shape;3848;p46"/>
            <p:cNvSpPr/>
            <p:nvPr/>
          </p:nvSpPr>
          <p:spPr>
            <a:xfrm>
              <a:off x="3141450" y="2666025"/>
              <a:ext cx="14025" cy="11325"/>
            </a:xfrm>
            <a:custGeom>
              <a:rect b="b" l="l" r="r" t="t"/>
              <a:pathLst>
                <a:path extrusionOk="0" h="453" w="561">
                  <a:moveTo>
                    <a:pt x="560" y="1"/>
                  </a:moveTo>
                  <a:lnTo>
                    <a:pt x="560" y="1"/>
                  </a:lnTo>
                  <a:cubicBezTo>
                    <a:pt x="422" y="79"/>
                    <a:pt x="265" y="157"/>
                    <a:pt x="142" y="236"/>
                  </a:cubicBezTo>
                  <a:lnTo>
                    <a:pt x="1" y="452"/>
                  </a:lnTo>
                  <a:cubicBezTo>
                    <a:pt x="124" y="374"/>
                    <a:pt x="265" y="314"/>
                    <a:pt x="403" y="236"/>
                  </a:cubicBezTo>
                  <a:lnTo>
                    <a:pt x="560" y="1"/>
                  </a:lnTo>
                  <a:close/>
                </a:path>
              </a:pathLst>
            </a:custGeom>
            <a:solidFill>
              <a:srgbClr val="AE7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9" name="Google Shape;3849;p46"/>
            <p:cNvSpPr/>
            <p:nvPr/>
          </p:nvSpPr>
          <p:spPr>
            <a:xfrm>
              <a:off x="3151525" y="2643175"/>
              <a:ext cx="39300" cy="28750"/>
            </a:xfrm>
            <a:custGeom>
              <a:rect b="b" l="l" r="r" t="t"/>
              <a:pathLst>
                <a:path extrusionOk="0" h="1150" w="1572">
                  <a:moveTo>
                    <a:pt x="1541" y="1"/>
                  </a:moveTo>
                  <a:cubicBezTo>
                    <a:pt x="1527" y="60"/>
                    <a:pt x="1493" y="109"/>
                    <a:pt x="1448" y="154"/>
                  </a:cubicBezTo>
                  <a:lnTo>
                    <a:pt x="1556" y="217"/>
                  </a:lnTo>
                  <a:cubicBezTo>
                    <a:pt x="1571" y="139"/>
                    <a:pt x="1556" y="75"/>
                    <a:pt x="1541" y="1"/>
                  </a:cubicBezTo>
                  <a:close/>
                  <a:moveTo>
                    <a:pt x="265" y="855"/>
                  </a:moveTo>
                  <a:cubicBezTo>
                    <a:pt x="221" y="885"/>
                    <a:pt x="187" y="900"/>
                    <a:pt x="157" y="915"/>
                  </a:cubicBezTo>
                  <a:lnTo>
                    <a:pt x="0" y="1150"/>
                  </a:lnTo>
                  <a:cubicBezTo>
                    <a:pt x="34" y="1135"/>
                    <a:pt x="64" y="1120"/>
                    <a:pt x="94" y="1101"/>
                  </a:cubicBezTo>
                  <a:lnTo>
                    <a:pt x="265" y="855"/>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0" name="Google Shape;3850;p46"/>
            <p:cNvSpPr/>
            <p:nvPr/>
          </p:nvSpPr>
          <p:spPr>
            <a:xfrm>
              <a:off x="3153850" y="2647000"/>
              <a:ext cx="36600" cy="23725"/>
            </a:xfrm>
            <a:custGeom>
              <a:rect b="b" l="l" r="r" t="t"/>
              <a:pathLst>
                <a:path extrusionOk="0" h="949" w="1464">
                  <a:moveTo>
                    <a:pt x="1355" y="1"/>
                  </a:moveTo>
                  <a:cubicBezTo>
                    <a:pt x="1307" y="64"/>
                    <a:pt x="1247" y="127"/>
                    <a:pt x="1154" y="172"/>
                  </a:cubicBezTo>
                  <a:lnTo>
                    <a:pt x="1154" y="187"/>
                  </a:lnTo>
                  <a:lnTo>
                    <a:pt x="1139" y="187"/>
                  </a:lnTo>
                  <a:cubicBezTo>
                    <a:pt x="1105" y="202"/>
                    <a:pt x="1090" y="221"/>
                    <a:pt x="1060" y="236"/>
                  </a:cubicBezTo>
                  <a:cubicBezTo>
                    <a:pt x="810" y="374"/>
                    <a:pt x="486" y="545"/>
                    <a:pt x="172" y="702"/>
                  </a:cubicBezTo>
                  <a:lnTo>
                    <a:pt x="1" y="948"/>
                  </a:lnTo>
                  <a:cubicBezTo>
                    <a:pt x="407" y="762"/>
                    <a:pt x="825" y="594"/>
                    <a:pt x="1120" y="422"/>
                  </a:cubicBezTo>
                  <a:cubicBezTo>
                    <a:pt x="1340" y="314"/>
                    <a:pt x="1434" y="187"/>
                    <a:pt x="1463" y="64"/>
                  </a:cubicBezTo>
                  <a:lnTo>
                    <a:pt x="1355"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1" name="Google Shape;3851;p46"/>
            <p:cNvSpPr/>
            <p:nvPr/>
          </p:nvSpPr>
          <p:spPr>
            <a:xfrm>
              <a:off x="3182675" y="2643175"/>
              <a:ext cx="7400" cy="8150"/>
            </a:xfrm>
            <a:custGeom>
              <a:rect b="b" l="l" r="r" t="t"/>
              <a:pathLst>
                <a:path extrusionOk="0" h="326" w="296">
                  <a:moveTo>
                    <a:pt x="295" y="1"/>
                  </a:moveTo>
                  <a:cubicBezTo>
                    <a:pt x="289" y="25"/>
                    <a:pt x="279" y="49"/>
                    <a:pt x="266" y="73"/>
                  </a:cubicBezTo>
                  <a:lnTo>
                    <a:pt x="266" y="73"/>
                  </a:lnTo>
                  <a:cubicBezTo>
                    <a:pt x="279" y="51"/>
                    <a:pt x="289" y="27"/>
                    <a:pt x="295" y="1"/>
                  </a:cubicBezTo>
                  <a:close/>
                  <a:moveTo>
                    <a:pt x="266" y="73"/>
                  </a:moveTo>
                  <a:cubicBezTo>
                    <a:pt x="249" y="102"/>
                    <a:pt x="227" y="129"/>
                    <a:pt x="202" y="154"/>
                  </a:cubicBezTo>
                  <a:cubicBezTo>
                    <a:pt x="189" y="171"/>
                    <a:pt x="174" y="189"/>
                    <a:pt x="158" y="207"/>
                  </a:cubicBezTo>
                  <a:lnTo>
                    <a:pt x="158" y="207"/>
                  </a:lnTo>
                  <a:cubicBezTo>
                    <a:pt x="206" y="162"/>
                    <a:pt x="241" y="118"/>
                    <a:pt x="266" y="73"/>
                  </a:cubicBezTo>
                  <a:close/>
                  <a:moveTo>
                    <a:pt x="158" y="207"/>
                  </a:moveTo>
                  <a:cubicBezTo>
                    <a:pt x="116" y="246"/>
                    <a:pt x="63" y="286"/>
                    <a:pt x="1" y="325"/>
                  </a:cubicBezTo>
                  <a:cubicBezTo>
                    <a:pt x="68" y="293"/>
                    <a:pt x="117" y="251"/>
                    <a:pt x="158" y="207"/>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2" name="Google Shape;3852;p46"/>
            <p:cNvSpPr/>
            <p:nvPr/>
          </p:nvSpPr>
          <p:spPr>
            <a:xfrm>
              <a:off x="3204775" y="2774900"/>
              <a:ext cx="19075" cy="11675"/>
            </a:xfrm>
            <a:custGeom>
              <a:rect b="b" l="l" r="r" t="t"/>
              <a:pathLst>
                <a:path extrusionOk="0" h="467" w="763">
                  <a:moveTo>
                    <a:pt x="762" y="0"/>
                  </a:moveTo>
                  <a:lnTo>
                    <a:pt x="314" y="295"/>
                  </a:lnTo>
                  <a:cubicBezTo>
                    <a:pt x="312" y="297"/>
                    <a:pt x="309" y="299"/>
                    <a:pt x="306" y="302"/>
                  </a:cubicBezTo>
                  <a:lnTo>
                    <a:pt x="306" y="302"/>
                  </a:lnTo>
                  <a:lnTo>
                    <a:pt x="747" y="15"/>
                  </a:lnTo>
                  <a:lnTo>
                    <a:pt x="762" y="0"/>
                  </a:lnTo>
                  <a:close/>
                  <a:moveTo>
                    <a:pt x="306" y="302"/>
                  </a:moveTo>
                  <a:lnTo>
                    <a:pt x="249" y="338"/>
                  </a:lnTo>
                  <a:lnTo>
                    <a:pt x="249" y="338"/>
                  </a:lnTo>
                  <a:cubicBezTo>
                    <a:pt x="269" y="328"/>
                    <a:pt x="288" y="316"/>
                    <a:pt x="306" y="302"/>
                  </a:cubicBezTo>
                  <a:close/>
                  <a:moveTo>
                    <a:pt x="249" y="338"/>
                  </a:moveTo>
                  <a:cubicBezTo>
                    <a:pt x="186" y="373"/>
                    <a:pt x="114" y="392"/>
                    <a:pt x="35" y="403"/>
                  </a:cubicBezTo>
                  <a:cubicBezTo>
                    <a:pt x="35" y="422"/>
                    <a:pt x="16" y="452"/>
                    <a:pt x="1" y="466"/>
                  </a:cubicBezTo>
                  <a:cubicBezTo>
                    <a:pt x="64" y="452"/>
                    <a:pt x="109" y="437"/>
                    <a:pt x="173" y="388"/>
                  </a:cubicBezTo>
                  <a:lnTo>
                    <a:pt x="249" y="338"/>
                  </a:lnTo>
                  <a:close/>
                </a:path>
              </a:pathLst>
            </a:custGeom>
            <a:solidFill>
              <a:srgbClr val="7FA8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3" name="Google Shape;3853;p46"/>
            <p:cNvSpPr/>
            <p:nvPr/>
          </p:nvSpPr>
          <p:spPr>
            <a:xfrm>
              <a:off x="3183425" y="2760525"/>
              <a:ext cx="22225" cy="26800"/>
            </a:xfrm>
            <a:custGeom>
              <a:rect b="b" l="l" r="r" t="t"/>
              <a:pathLst>
                <a:path extrusionOk="0" h="1072" w="889">
                  <a:moveTo>
                    <a:pt x="265" y="0"/>
                  </a:moveTo>
                  <a:lnTo>
                    <a:pt x="187" y="64"/>
                  </a:lnTo>
                  <a:lnTo>
                    <a:pt x="124" y="94"/>
                  </a:lnTo>
                  <a:cubicBezTo>
                    <a:pt x="124" y="94"/>
                    <a:pt x="109" y="109"/>
                    <a:pt x="109" y="124"/>
                  </a:cubicBezTo>
                  <a:cubicBezTo>
                    <a:pt x="94" y="172"/>
                    <a:pt x="64" y="232"/>
                    <a:pt x="49" y="280"/>
                  </a:cubicBezTo>
                  <a:cubicBezTo>
                    <a:pt x="1" y="452"/>
                    <a:pt x="30" y="638"/>
                    <a:pt x="142" y="791"/>
                  </a:cubicBezTo>
                  <a:cubicBezTo>
                    <a:pt x="265" y="978"/>
                    <a:pt x="467" y="1071"/>
                    <a:pt x="668" y="1071"/>
                  </a:cubicBezTo>
                  <a:cubicBezTo>
                    <a:pt x="732" y="1071"/>
                    <a:pt x="795" y="1071"/>
                    <a:pt x="855" y="1041"/>
                  </a:cubicBezTo>
                  <a:cubicBezTo>
                    <a:pt x="870" y="1027"/>
                    <a:pt x="889" y="997"/>
                    <a:pt x="889" y="978"/>
                  </a:cubicBezTo>
                  <a:lnTo>
                    <a:pt x="825" y="978"/>
                  </a:lnTo>
                  <a:cubicBezTo>
                    <a:pt x="654" y="978"/>
                    <a:pt x="482" y="903"/>
                    <a:pt x="359" y="777"/>
                  </a:cubicBezTo>
                  <a:cubicBezTo>
                    <a:pt x="329" y="762"/>
                    <a:pt x="310" y="732"/>
                    <a:pt x="280" y="683"/>
                  </a:cubicBezTo>
                  <a:cubicBezTo>
                    <a:pt x="280" y="668"/>
                    <a:pt x="265" y="668"/>
                    <a:pt x="265" y="668"/>
                  </a:cubicBezTo>
                  <a:lnTo>
                    <a:pt x="265" y="653"/>
                  </a:lnTo>
                  <a:lnTo>
                    <a:pt x="251" y="653"/>
                  </a:lnTo>
                  <a:lnTo>
                    <a:pt x="251" y="638"/>
                  </a:lnTo>
                  <a:cubicBezTo>
                    <a:pt x="142" y="437"/>
                    <a:pt x="157" y="187"/>
                    <a:pt x="265" y="0"/>
                  </a:cubicBezTo>
                  <a:close/>
                </a:path>
              </a:pathLst>
            </a:custGeom>
            <a:solidFill>
              <a:srgbClr val="529C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46"/>
            <p:cNvSpPr/>
            <p:nvPr/>
          </p:nvSpPr>
          <p:spPr>
            <a:xfrm>
              <a:off x="3184650" y="2763600"/>
              <a:ext cx="1500" cy="3950"/>
            </a:xfrm>
            <a:custGeom>
              <a:rect b="b" l="l" r="r" t="t"/>
              <a:pathLst>
                <a:path extrusionOk="0" h="158" w="60">
                  <a:moveTo>
                    <a:pt x="60" y="1"/>
                  </a:moveTo>
                  <a:cubicBezTo>
                    <a:pt x="30" y="49"/>
                    <a:pt x="15" y="94"/>
                    <a:pt x="0" y="157"/>
                  </a:cubicBezTo>
                  <a:cubicBezTo>
                    <a:pt x="15" y="109"/>
                    <a:pt x="45" y="49"/>
                    <a:pt x="60" y="1"/>
                  </a:cubicBezTo>
                  <a:close/>
                </a:path>
              </a:pathLst>
            </a:custGeom>
            <a:solidFill>
              <a:srgbClr val="038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5" name="Google Shape;3855;p46"/>
            <p:cNvSpPr/>
            <p:nvPr/>
          </p:nvSpPr>
          <p:spPr>
            <a:xfrm>
              <a:off x="3139500" y="2677950"/>
              <a:ext cx="82000" cy="61975"/>
            </a:xfrm>
            <a:custGeom>
              <a:rect b="b" l="l" r="r" t="t"/>
              <a:pathLst>
                <a:path extrusionOk="0" h="2479" w="3280">
                  <a:moveTo>
                    <a:pt x="2546" y="0"/>
                  </a:moveTo>
                  <a:cubicBezTo>
                    <a:pt x="2425" y="0"/>
                    <a:pt x="2302" y="34"/>
                    <a:pt x="2194" y="102"/>
                  </a:cubicBezTo>
                  <a:lnTo>
                    <a:pt x="373" y="1296"/>
                  </a:lnTo>
                  <a:cubicBezTo>
                    <a:pt x="93" y="1501"/>
                    <a:pt x="0" y="1904"/>
                    <a:pt x="202" y="2199"/>
                  </a:cubicBezTo>
                  <a:cubicBezTo>
                    <a:pt x="320" y="2376"/>
                    <a:pt x="526" y="2479"/>
                    <a:pt x="737" y="2479"/>
                  </a:cubicBezTo>
                  <a:cubicBezTo>
                    <a:pt x="859" y="2479"/>
                    <a:pt x="982" y="2444"/>
                    <a:pt x="1090" y="2371"/>
                  </a:cubicBezTo>
                  <a:lnTo>
                    <a:pt x="2907" y="1173"/>
                  </a:lnTo>
                  <a:cubicBezTo>
                    <a:pt x="3205" y="971"/>
                    <a:pt x="3280" y="583"/>
                    <a:pt x="3078" y="289"/>
                  </a:cubicBezTo>
                  <a:cubicBezTo>
                    <a:pt x="2960" y="100"/>
                    <a:pt x="2755" y="0"/>
                    <a:pt x="2546"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46"/>
            <p:cNvSpPr/>
            <p:nvPr/>
          </p:nvSpPr>
          <p:spPr>
            <a:xfrm>
              <a:off x="3162800" y="2712475"/>
              <a:ext cx="63850" cy="50125"/>
            </a:xfrm>
            <a:custGeom>
              <a:rect b="b" l="l" r="r" t="t"/>
              <a:pathLst>
                <a:path extrusionOk="0" h="2005" w="2554">
                  <a:moveTo>
                    <a:pt x="1813" y="1"/>
                  </a:moveTo>
                  <a:cubicBezTo>
                    <a:pt x="1693" y="1"/>
                    <a:pt x="1571" y="34"/>
                    <a:pt x="1464" y="102"/>
                  </a:cubicBezTo>
                  <a:lnTo>
                    <a:pt x="374" y="833"/>
                  </a:lnTo>
                  <a:cubicBezTo>
                    <a:pt x="79" y="1020"/>
                    <a:pt x="1" y="1426"/>
                    <a:pt x="188" y="1721"/>
                  </a:cubicBezTo>
                  <a:cubicBezTo>
                    <a:pt x="313" y="1905"/>
                    <a:pt x="519" y="2005"/>
                    <a:pt x="727" y="2005"/>
                  </a:cubicBezTo>
                  <a:cubicBezTo>
                    <a:pt x="853" y="2005"/>
                    <a:pt x="980" y="1968"/>
                    <a:pt x="1090" y="1893"/>
                  </a:cubicBezTo>
                  <a:lnTo>
                    <a:pt x="2180" y="1176"/>
                  </a:lnTo>
                  <a:cubicBezTo>
                    <a:pt x="2475" y="975"/>
                    <a:pt x="2553" y="587"/>
                    <a:pt x="2348" y="288"/>
                  </a:cubicBezTo>
                  <a:cubicBezTo>
                    <a:pt x="2229" y="101"/>
                    <a:pt x="2023" y="1"/>
                    <a:pt x="1813"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46"/>
            <p:cNvSpPr/>
            <p:nvPr/>
          </p:nvSpPr>
          <p:spPr>
            <a:xfrm>
              <a:off x="3136425" y="2715000"/>
              <a:ext cx="31450" cy="28000"/>
            </a:xfrm>
            <a:custGeom>
              <a:rect b="b" l="l" r="r" t="t"/>
              <a:pathLst>
                <a:path extrusionOk="0" h="1120" w="1258">
                  <a:moveTo>
                    <a:pt x="295" y="1"/>
                  </a:moveTo>
                  <a:cubicBezTo>
                    <a:pt x="63" y="206"/>
                    <a:pt x="0" y="560"/>
                    <a:pt x="187" y="825"/>
                  </a:cubicBezTo>
                  <a:lnTo>
                    <a:pt x="187" y="840"/>
                  </a:lnTo>
                  <a:lnTo>
                    <a:pt x="250" y="732"/>
                  </a:lnTo>
                  <a:lnTo>
                    <a:pt x="683" y="1012"/>
                  </a:lnTo>
                  <a:lnTo>
                    <a:pt x="623" y="1105"/>
                  </a:lnTo>
                  <a:cubicBezTo>
                    <a:pt x="653" y="1120"/>
                    <a:pt x="683" y="1120"/>
                    <a:pt x="716" y="1120"/>
                  </a:cubicBezTo>
                  <a:cubicBezTo>
                    <a:pt x="840" y="1120"/>
                    <a:pt x="963" y="1090"/>
                    <a:pt x="1071" y="1012"/>
                  </a:cubicBezTo>
                  <a:lnTo>
                    <a:pt x="1183" y="952"/>
                  </a:lnTo>
                  <a:cubicBezTo>
                    <a:pt x="1198" y="919"/>
                    <a:pt x="1228" y="889"/>
                    <a:pt x="1257" y="874"/>
                  </a:cubicBezTo>
                  <a:lnTo>
                    <a:pt x="1257" y="874"/>
                  </a:lnTo>
                  <a:lnTo>
                    <a:pt x="1213" y="889"/>
                  </a:lnTo>
                  <a:cubicBezTo>
                    <a:pt x="1104" y="967"/>
                    <a:pt x="978" y="997"/>
                    <a:pt x="854" y="997"/>
                  </a:cubicBezTo>
                  <a:cubicBezTo>
                    <a:pt x="653" y="997"/>
                    <a:pt x="452" y="889"/>
                    <a:pt x="325" y="717"/>
                  </a:cubicBezTo>
                  <a:lnTo>
                    <a:pt x="325" y="702"/>
                  </a:lnTo>
                  <a:lnTo>
                    <a:pt x="310" y="702"/>
                  </a:lnTo>
                  <a:lnTo>
                    <a:pt x="310" y="687"/>
                  </a:lnTo>
                  <a:cubicBezTo>
                    <a:pt x="187" y="486"/>
                    <a:pt x="187" y="236"/>
                    <a:pt x="295" y="34"/>
                  </a:cubicBezTo>
                  <a:lnTo>
                    <a:pt x="295" y="19"/>
                  </a:lnTo>
                  <a:lnTo>
                    <a:pt x="295"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46"/>
            <p:cNvSpPr/>
            <p:nvPr/>
          </p:nvSpPr>
          <p:spPr>
            <a:xfrm>
              <a:off x="3143775" y="2713500"/>
              <a:ext cx="2000" cy="2375"/>
            </a:xfrm>
            <a:custGeom>
              <a:rect b="b" l="l" r="r" t="t"/>
              <a:pathLst>
                <a:path extrusionOk="0" h="95" w="80">
                  <a:moveTo>
                    <a:pt x="79" y="1"/>
                  </a:moveTo>
                  <a:cubicBezTo>
                    <a:pt x="49" y="16"/>
                    <a:pt x="16" y="31"/>
                    <a:pt x="1" y="61"/>
                  </a:cubicBezTo>
                  <a:lnTo>
                    <a:pt x="1" y="79"/>
                  </a:lnTo>
                  <a:lnTo>
                    <a:pt x="1" y="94"/>
                  </a:lnTo>
                  <a:cubicBezTo>
                    <a:pt x="31" y="61"/>
                    <a:pt x="49" y="31"/>
                    <a:pt x="79" y="1"/>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46"/>
            <p:cNvSpPr/>
            <p:nvPr/>
          </p:nvSpPr>
          <p:spPr>
            <a:xfrm>
              <a:off x="3141075" y="2733275"/>
              <a:ext cx="12425" cy="9375"/>
            </a:xfrm>
            <a:custGeom>
              <a:rect b="b" l="l" r="r" t="t"/>
              <a:pathLst>
                <a:path extrusionOk="0" h="375" w="497">
                  <a:moveTo>
                    <a:pt x="1" y="1"/>
                  </a:moveTo>
                  <a:lnTo>
                    <a:pt x="1" y="374"/>
                  </a:lnTo>
                  <a:lnTo>
                    <a:pt x="497" y="374"/>
                  </a:lnTo>
                  <a:lnTo>
                    <a:pt x="497" y="1"/>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46"/>
            <p:cNvSpPr/>
            <p:nvPr/>
          </p:nvSpPr>
          <p:spPr>
            <a:xfrm>
              <a:off x="3119625" y="2761925"/>
              <a:ext cx="13550" cy="11775"/>
            </a:xfrm>
            <a:custGeom>
              <a:rect b="b" l="l" r="r" t="t"/>
              <a:pathLst>
                <a:path extrusionOk="0" h="471" w="542">
                  <a:moveTo>
                    <a:pt x="217" y="0"/>
                  </a:moveTo>
                  <a:lnTo>
                    <a:pt x="0" y="336"/>
                  </a:lnTo>
                  <a:lnTo>
                    <a:pt x="79" y="385"/>
                  </a:lnTo>
                  <a:lnTo>
                    <a:pt x="157" y="262"/>
                  </a:lnTo>
                  <a:lnTo>
                    <a:pt x="485" y="471"/>
                  </a:lnTo>
                  <a:lnTo>
                    <a:pt x="541" y="381"/>
                  </a:lnTo>
                  <a:lnTo>
                    <a:pt x="217" y="172"/>
                  </a:lnTo>
                  <a:lnTo>
                    <a:pt x="295" y="49"/>
                  </a:lnTo>
                  <a:lnTo>
                    <a:pt x="217"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1" name="Google Shape;3861;p46"/>
            <p:cNvSpPr/>
            <p:nvPr/>
          </p:nvSpPr>
          <p:spPr>
            <a:xfrm>
              <a:off x="3125875" y="2752975"/>
              <a:ext cx="15125" cy="14200"/>
            </a:xfrm>
            <a:custGeom>
              <a:rect b="b" l="l" r="r" t="t"/>
              <a:pathLst>
                <a:path extrusionOk="0" h="568" w="605">
                  <a:moveTo>
                    <a:pt x="198" y="0"/>
                  </a:moveTo>
                  <a:lnTo>
                    <a:pt x="0" y="306"/>
                  </a:lnTo>
                  <a:lnTo>
                    <a:pt x="403" y="567"/>
                  </a:lnTo>
                  <a:lnTo>
                    <a:pt x="605" y="254"/>
                  </a:lnTo>
                  <a:lnTo>
                    <a:pt x="530" y="205"/>
                  </a:lnTo>
                  <a:lnTo>
                    <a:pt x="385" y="426"/>
                  </a:lnTo>
                  <a:lnTo>
                    <a:pt x="299" y="370"/>
                  </a:lnTo>
                  <a:lnTo>
                    <a:pt x="422" y="176"/>
                  </a:lnTo>
                  <a:lnTo>
                    <a:pt x="347" y="127"/>
                  </a:lnTo>
                  <a:lnTo>
                    <a:pt x="221" y="321"/>
                  </a:lnTo>
                  <a:lnTo>
                    <a:pt x="135" y="265"/>
                  </a:lnTo>
                  <a:lnTo>
                    <a:pt x="273" y="49"/>
                  </a:lnTo>
                  <a:lnTo>
                    <a:pt x="198"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46"/>
            <p:cNvSpPr/>
            <p:nvPr/>
          </p:nvSpPr>
          <p:spPr>
            <a:xfrm>
              <a:off x="3133425" y="2743650"/>
              <a:ext cx="12625" cy="13250"/>
            </a:xfrm>
            <a:custGeom>
              <a:rect b="b" l="l" r="r" t="t"/>
              <a:pathLst>
                <a:path extrusionOk="0" h="530" w="505">
                  <a:moveTo>
                    <a:pt x="187" y="0"/>
                  </a:moveTo>
                  <a:cubicBezTo>
                    <a:pt x="161" y="11"/>
                    <a:pt x="135" y="30"/>
                    <a:pt x="109" y="49"/>
                  </a:cubicBezTo>
                  <a:cubicBezTo>
                    <a:pt x="83" y="71"/>
                    <a:pt x="64" y="97"/>
                    <a:pt x="45" y="123"/>
                  </a:cubicBezTo>
                  <a:cubicBezTo>
                    <a:pt x="23" y="157"/>
                    <a:pt x="12" y="187"/>
                    <a:pt x="8" y="217"/>
                  </a:cubicBezTo>
                  <a:cubicBezTo>
                    <a:pt x="1" y="246"/>
                    <a:pt x="4" y="272"/>
                    <a:pt x="16" y="299"/>
                  </a:cubicBezTo>
                  <a:cubicBezTo>
                    <a:pt x="23" y="321"/>
                    <a:pt x="42" y="343"/>
                    <a:pt x="64" y="358"/>
                  </a:cubicBezTo>
                  <a:cubicBezTo>
                    <a:pt x="90" y="373"/>
                    <a:pt x="116" y="381"/>
                    <a:pt x="139" y="381"/>
                  </a:cubicBezTo>
                  <a:cubicBezTo>
                    <a:pt x="165" y="377"/>
                    <a:pt x="183" y="369"/>
                    <a:pt x="202" y="358"/>
                  </a:cubicBezTo>
                  <a:cubicBezTo>
                    <a:pt x="225" y="343"/>
                    <a:pt x="247" y="325"/>
                    <a:pt x="269" y="302"/>
                  </a:cubicBezTo>
                  <a:cubicBezTo>
                    <a:pt x="288" y="287"/>
                    <a:pt x="303" y="276"/>
                    <a:pt x="314" y="269"/>
                  </a:cubicBezTo>
                  <a:cubicBezTo>
                    <a:pt x="325" y="258"/>
                    <a:pt x="336" y="254"/>
                    <a:pt x="348" y="250"/>
                  </a:cubicBezTo>
                  <a:cubicBezTo>
                    <a:pt x="351" y="249"/>
                    <a:pt x="354" y="249"/>
                    <a:pt x="357" y="249"/>
                  </a:cubicBezTo>
                  <a:cubicBezTo>
                    <a:pt x="365" y="249"/>
                    <a:pt x="373" y="252"/>
                    <a:pt x="381" y="258"/>
                  </a:cubicBezTo>
                  <a:cubicBezTo>
                    <a:pt x="392" y="265"/>
                    <a:pt x="400" y="276"/>
                    <a:pt x="400" y="291"/>
                  </a:cubicBezTo>
                  <a:cubicBezTo>
                    <a:pt x="400" y="306"/>
                    <a:pt x="392" y="325"/>
                    <a:pt x="381" y="343"/>
                  </a:cubicBezTo>
                  <a:cubicBezTo>
                    <a:pt x="366" y="366"/>
                    <a:pt x="348" y="384"/>
                    <a:pt x="318" y="403"/>
                  </a:cubicBezTo>
                  <a:cubicBezTo>
                    <a:pt x="292" y="425"/>
                    <a:pt x="262" y="437"/>
                    <a:pt x="228" y="448"/>
                  </a:cubicBezTo>
                  <a:lnTo>
                    <a:pt x="280" y="530"/>
                  </a:lnTo>
                  <a:cubicBezTo>
                    <a:pt x="314" y="519"/>
                    <a:pt x="348" y="504"/>
                    <a:pt x="381" y="478"/>
                  </a:cubicBezTo>
                  <a:cubicBezTo>
                    <a:pt x="411" y="455"/>
                    <a:pt x="437" y="425"/>
                    <a:pt x="460" y="392"/>
                  </a:cubicBezTo>
                  <a:cubicBezTo>
                    <a:pt x="478" y="362"/>
                    <a:pt x="493" y="332"/>
                    <a:pt x="497" y="302"/>
                  </a:cubicBezTo>
                  <a:cubicBezTo>
                    <a:pt x="504" y="272"/>
                    <a:pt x="501" y="246"/>
                    <a:pt x="489" y="220"/>
                  </a:cubicBezTo>
                  <a:cubicBezTo>
                    <a:pt x="482" y="194"/>
                    <a:pt x="463" y="172"/>
                    <a:pt x="437" y="157"/>
                  </a:cubicBezTo>
                  <a:cubicBezTo>
                    <a:pt x="415" y="141"/>
                    <a:pt x="394" y="134"/>
                    <a:pt x="374" y="134"/>
                  </a:cubicBezTo>
                  <a:cubicBezTo>
                    <a:pt x="370" y="134"/>
                    <a:pt x="366" y="134"/>
                    <a:pt x="363" y="134"/>
                  </a:cubicBezTo>
                  <a:cubicBezTo>
                    <a:pt x="336" y="138"/>
                    <a:pt x="314" y="146"/>
                    <a:pt x="295" y="157"/>
                  </a:cubicBezTo>
                  <a:cubicBezTo>
                    <a:pt x="277" y="168"/>
                    <a:pt x="254" y="187"/>
                    <a:pt x="228" y="209"/>
                  </a:cubicBezTo>
                  <a:cubicBezTo>
                    <a:pt x="202" y="231"/>
                    <a:pt x="180" y="246"/>
                    <a:pt x="165" y="258"/>
                  </a:cubicBezTo>
                  <a:cubicBezTo>
                    <a:pt x="158" y="261"/>
                    <a:pt x="151" y="263"/>
                    <a:pt x="145" y="263"/>
                  </a:cubicBezTo>
                  <a:cubicBezTo>
                    <a:pt x="136" y="263"/>
                    <a:pt x="128" y="260"/>
                    <a:pt x="120" y="254"/>
                  </a:cubicBezTo>
                  <a:cubicBezTo>
                    <a:pt x="109" y="246"/>
                    <a:pt x="101" y="239"/>
                    <a:pt x="101" y="224"/>
                  </a:cubicBezTo>
                  <a:cubicBezTo>
                    <a:pt x="101" y="213"/>
                    <a:pt x="109" y="198"/>
                    <a:pt x="116" y="183"/>
                  </a:cubicBezTo>
                  <a:cubicBezTo>
                    <a:pt x="127" y="164"/>
                    <a:pt x="146" y="149"/>
                    <a:pt x="169" y="131"/>
                  </a:cubicBezTo>
                  <a:cubicBezTo>
                    <a:pt x="191" y="112"/>
                    <a:pt x="213" y="97"/>
                    <a:pt x="239" y="82"/>
                  </a:cubicBezTo>
                  <a:lnTo>
                    <a:pt x="187"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46"/>
            <p:cNvSpPr/>
            <p:nvPr/>
          </p:nvSpPr>
          <p:spPr>
            <a:xfrm>
              <a:off x="3137525" y="2733950"/>
              <a:ext cx="13550" cy="11850"/>
            </a:xfrm>
            <a:custGeom>
              <a:rect b="b" l="l" r="r" t="t"/>
              <a:pathLst>
                <a:path extrusionOk="0" h="474" w="542">
                  <a:moveTo>
                    <a:pt x="221" y="0"/>
                  </a:moveTo>
                  <a:lnTo>
                    <a:pt x="1" y="340"/>
                  </a:lnTo>
                  <a:lnTo>
                    <a:pt x="79" y="388"/>
                  </a:lnTo>
                  <a:lnTo>
                    <a:pt x="158" y="265"/>
                  </a:lnTo>
                  <a:lnTo>
                    <a:pt x="486" y="474"/>
                  </a:lnTo>
                  <a:lnTo>
                    <a:pt x="542" y="384"/>
                  </a:lnTo>
                  <a:lnTo>
                    <a:pt x="217" y="175"/>
                  </a:lnTo>
                  <a:lnTo>
                    <a:pt x="296" y="52"/>
                  </a:lnTo>
                  <a:lnTo>
                    <a:pt x="221" y="0"/>
                  </a:ln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46"/>
            <p:cNvSpPr/>
            <p:nvPr/>
          </p:nvSpPr>
          <p:spPr>
            <a:xfrm>
              <a:off x="3140700" y="2713500"/>
              <a:ext cx="5075" cy="18700"/>
            </a:xfrm>
            <a:custGeom>
              <a:rect b="b" l="l" r="r" t="t"/>
              <a:pathLst>
                <a:path extrusionOk="0" h="748" w="203">
                  <a:moveTo>
                    <a:pt x="202" y="1"/>
                  </a:moveTo>
                  <a:cubicBezTo>
                    <a:pt x="172" y="31"/>
                    <a:pt x="154" y="61"/>
                    <a:pt x="124" y="94"/>
                  </a:cubicBezTo>
                  <a:cubicBezTo>
                    <a:pt x="16" y="296"/>
                    <a:pt x="16" y="546"/>
                    <a:pt x="139" y="747"/>
                  </a:cubicBezTo>
                  <a:cubicBezTo>
                    <a:pt x="1" y="497"/>
                    <a:pt x="31" y="202"/>
                    <a:pt x="202" y="1"/>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46"/>
            <p:cNvSpPr/>
            <p:nvPr/>
          </p:nvSpPr>
          <p:spPr>
            <a:xfrm>
              <a:off x="3186500" y="2761650"/>
              <a:ext cx="875" cy="1225"/>
            </a:xfrm>
            <a:custGeom>
              <a:rect b="b" l="l" r="r" t="t"/>
              <a:pathLst>
                <a:path extrusionOk="0" h="49" w="35">
                  <a:moveTo>
                    <a:pt x="19" y="0"/>
                  </a:moveTo>
                  <a:cubicBezTo>
                    <a:pt x="1" y="19"/>
                    <a:pt x="1" y="34"/>
                    <a:pt x="1" y="49"/>
                  </a:cubicBezTo>
                  <a:cubicBezTo>
                    <a:pt x="19" y="34"/>
                    <a:pt x="19" y="19"/>
                    <a:pt x="34" y="19"/>
                  </a:cubicBezTo>
                  <a:cubicBezTo>
                    <a:pt x="19" y="19"/>
                    <a:pt x="19" y="0"/>
                    <a:pt x="19" y="0"/>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46"/>
            <p:cNvSpPr/>
            <p:nvPr/>
          </p:nvSpPr>
          <p:spPr>
            <a:xfrm>
              <a:off x="3171025" y="2760525"/>
              <a:ext cx="15975" cy="5050"/>
            </a:xfrm>
            <a:custGeom>
              <a:rect b="b" l="l" r="r" t="t"/>
              <a:pathLst>
                <a:path extrusionOk="0" h="202" w="639">
                  <a:moveTo>
                    <a:pt x="94" y="0"/>
                  </a:moveTo>
                  <a:lnTo>
                    <a:pt x="0" y="157"/>
                  </a:lnTo>
                  <a:cubicBezTo>
                    <a:pt x="94" y="187"/>
                    <a:pt x="172" y="202"/>
                    <a:pt x="265" y="202"/>
                  </a:cubicBezTo>
                  <a:cubicBezTo>
                    <a:pt x="388" y="202"/>
                    <a:pt x="511" y="172"/>
                    <a:pt x="620" y="94"/>
                  </a:cubicBezTo>
                  <a:cubicBezTo>
                    <a:pt x="620" y="79"/>
                    <a:pt x="620" y="64"/>
                    <a:pt x="638" y="45"/>
                  </a:cubicBezTo>
                  <a:lnTo>
                    <a:pt x="638" y="30"/>
                  </a:lnTo>
                  <a:cubicBezTo>
                    <a:pt x="560" y="64"/>
                    <a:pt x="482" y="79"/>
                    <a:pt x="403" y="79"/>
                  </a:cubicBezTo>
                  <a:cubicBezTo>
                    <a:pt x="295" y="79"/>
                    <a:pt x="187" y="64"/>
                    <a:pt x="94" y="0"/>
                  </a:cubicBezTo>
                  <a:close/>
                </a:path>
              </a:pathLst>
            </a:custGeom>
            <a:solidFill>
              <a:srgbClr val="06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46"/>
            <p:cNvSpPr/>
            <p:nvPr/>
          </p:nvSpPr>
          <p:spPr>
            <a:xfrm>
              <a:off x="3166725" y="2757450"/>
              <a:ext cx="6650" cy="7025"/>
            </a:xfrm>
            <a:custGeom>
              <a:rect b="b" l="l" r="r" t="t"/>
              <a:pathLst>
                <a:path extrusionOk="0" h="281" w="266">
                  <a:moveTo>
                    <a:pt x="94" y="0"/>
                  </a:moveTo>
                  <a:lnTo>
                    <a:pt x="1" y="153"/>
                  </a:lnTo>
                  <a:cubicBezTo>
                    <a:pt x="45" y="202"/>
                    <a:pt x="109" y="247"/>
                    <a:pt x="172" y="280"/>
                  </a:cubicBezTo>
                  <a:lnTo>
                    <a:pt x="266" y="123"/>
                  </a:lnTo>
                  <a:cubicBezTo>
                    <a:pt x="202" y="94"/>
                    <a:pt x="139" y="45"/>
                    <a:pt x="94" y="0"/>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46"/>
            <p:cNvSpPr/>
            <p:nvPr/>
          </p:nvSpPr>
          <p:spPr>
            <a:xfrm>
              <a:off x="3164400" y="2754650"/>
              <a:ext cx="4675" cy="6650"/>
            </a:xfrm>
            <a:custGeom>
              <a:rect b="b" l="l" r="r" t="t"/>
              <a:pathLst>
                <a:path extrusionOk="0" h="266" w="187">
                  <a:moveTo>
                    <a:pt x="109" y="0"/>
                  </a:moveTo>
                  <a:lnTo>
                    <a:pt x="0" y="172"/>
                  </a:lnTo>
                  <a:cubicBezTo>
                    <a:pt x="30" y="206"/>
                    <a:pt x="64" y="235"/>
                    <a:pt x="94" y="265"/>
                  </a:cubicBezTo>
                  <a:lnTo>
                    <a:pt x="187" y="112"/>
                  </a:lnTo>
                  <a:cubicBezTo>
                    <a:pt x="172" y="79"/>
                    <a:pt x="157" y="64"/>
                    <a:pt x="124" y="34"/>
                  </a:cubicBezTo>
                  <a:lnTo>
                    <a:pt x="124" y="19"/>
                  </a:lnTo>
                  <a:lnTo>
                    <a:pt x="124" y="0"/>
                  </a:ln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46"/>
            <p:cNvSpPr/>
            <p:nvPr/>
          </p:nvSpPr>
          <p:spPr>
            <a:xfrm>
              <a:off x="3161700" y="2747275"/>
              <a:ext cx="5425" cy="11325"/>
            </a:xfrm>
            <a:custGeom>
              <a:rect b="b" l="l" r="r" t="t"/>
              <a:pathLst>
                <a:path extrusionOk="0" h="453" w="217">
                  <a:moveTo>
                    <a:pt x="138" y="1"/>
                  </a:moveTo>
                  <a:lnTo>
                    <a:pt x="0" y="202"/>
                  </a:lnTo>
                  <a:cubicBezTo>
                    <a:pt x="15" y="295"/>
                    <a:pt x="45" y="374"/>
                    <a:pt x="93" y="452"/>
                  </a:cubicBezTo>
                  <a:lnTo>
                    <a:pt x="108" y="452"/>
                  </a:lnTo>
                  <a:lnTo>
                    <a:pt x="217" y="280"/>
                  </a:lnTo>
                  <a:cubicBezTo>
                    <a:pt x="172" y="187"/>
                    <a:pt x="138" y="94"/>
                    <a:pt x="138" y="1"/>
                  </a:cubicBez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46"/>
            <p:cNvSpPr/>
            <p:nvPr/>
          </p:nvSpPr>
          <p:spPr>
            <a:xfrm>
              <a:off x="3164400" y="2754650"/>
              <a:ext cx="2725" cy="4325"/>
            </a:xfrm>
            <a:custGeom>
              <a:rect b="b" l="l" r="r" t="t"/>
              <a:pathLst>
                <a:path extrusionOk="0" h="173" w="109">
                  <a:moveTo>
                    <a:pt x="109" y="0"/>
                  </a:moveTo>
                  <a:lnTo>
                    <a:pt x="0" y="172"/>
                  </a:lnTo>
                  <a:lnTo>
                    <a:pt x="0" y="172"/>
                  </a:lnTo>
                  <a:lnTo>
                    <a:pt x="109" y="0"/>
                  </a:lnTo>
                  <a:close/>
                </a:path>
              </a:pathLst>
            </a:custGeom>
            <a:solidFill>
              <a:srgbClr val="AA9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46"/>
            <p:cNvSpPr/>
            <p:nvPr/>
          </p:nvSpPr>
          <p:spPr>
            <a:xfrm>
              <a:off x="3164400" y="2754275"/>
              <a:ext cx="2725" cy="4700"/>
            </a:xfrm>
            <a:custGeom>
              <a:rect b="b" l="l" r="r" t="t"/>
              <a:pathLst>
                <a:path extrusionOk="0" h="188" w="109">
                  <a:moveTo>
                    <a:pt x="109" y="0"/>
                  </a:moveTo>
                  <a:lnTo>
                    <a:pt x="0" y="172"/>
                  </a:lnTo>
                  <a:lnTo>
                    <a:pt x="0" y="187"/>
                  </a:lnTo>
                  <a:lnTo>
                    <a:pt x="109" y="15"/>
                  </a:lnTo>
                  <a:lnTo>
                    <a:pt x="109" y="0"/>
                  </a:lnTo>
                  <a:close/>
                </a:path>
              </a:pathLst>
            </a:custGeom>
            <a:solidFill>
              <a:srgbClr val="AE7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46"/>
            <p:cNvSpPr/>
            <p:nvPr/>
          </p:nvSpPr>
          <p:spPr>
            <a:xfrm>
              <a:off x="3161700" y="2745325"/>
              <a:ext cx="3475" cy="7025"/>
            </a:xfrm>
            <a:custGeom>
              <a:rect b="b" l="l" r="r" t="t"/>
              <a:pathLst>
                <a:path extrusionOk="0" h="281" w="139">
                  <a:moveTo>
                    <a:pt x="138" y="0"/>
                  </a:moveTo>
                  <a:lnTo>
                    <a:pt x="0" y="220"/>
                  </a:lnTo>
                  <a:lnTo>
                    <a:pt x="0" y="280"/>
                  </a:lnTo>
                  <a:lnTo>
                    <a:pt x="138" y="79"/>
                  </a:lnTo>
                  <a:lnTo>
                    <a:pt x="138" y="0"/>
                  </a:lnTo>
                  <a:close/>
                </a:path>
              </a:pathLst>
            </a:custGeom>
            <a:solidFill>
              <a:srgbClr val="AE7E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46"/>
            <p:cNvSpPr/>
            <p:nvPr/>
          </p:nvSpPr>
          <p:spPr>
            <a:xfrm>
              <a:off x="3161325" y="2736825"/>
              <a:ext cx="7025" cy="14025"/>
            </a:xfrm>
            <a:custGeom>
              <a:rect b="b" l="l" r="r" t="t"/>
              <a:pathLst>
                <a:path extrusionOk="0" h="561" w="281">
                  <a:moveTo>
                    <a:pt x="261" y="1"/>
                  </a:moveTo>
                  <a:cubicBezTo>
                    <a:pt x="232" y="16"/>
                    <a:pt x="202" y="46"/>
                    <a:pt x="187" y="79"/>
                  </a:cubicBezTo>
                  <a:cubicBezTo>
                    <a:pt x="60" y="202"/>
                    <a:pt x="0" y="374"/>
                    <a:pt x="15" y="560"/>
                  </a:cubicBezTo>
                  <a:lnTo>
                    <a:pt x="153" y="340"/>
                  </a:lnTo>
                  <a:cubicBezTo>
                    <a:pt x="153" y="217"/>
                    <a:pt x="202" y="94"/>
                    <a:pt x="280" y="1"/>
                  </a:cubicBezTo>
                  <a:close/>
                </a:path>
              </a:pathLst>
            </a:custGeom>
            <a:solidFill>
              <a:srgbClr val="A2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46"/>
            <p:cNvSpPr/>
            <p:nvPr/>
          </p:nvSpPr>
          <p:spPr>
            <a:xfrm>
              <a:off x="3216075" y="2741875"/>
              <a:ext cx="775" cy="775"/>
            </a:xfrm>
            <a:custGeom>
              <a:rect b="b" l="l" r="r" t="t"/>
              <a:pathLst>
                <a:path extrusionOk="0" h="31" w="31">
                  <a:moveTo>
                    <a:pt x="30" y="0"/>
                  </a:moveTo>
                  <a:lnTo>
                    <a:pt x="0" y="30"/>
                  </a:lnTo>
                  <a:lnTo>
                    <a:pt x="15" y="30"/>
                  </a:lnTo>
                  <a:cubicBezTo>
                    <a:pt x="15" y="15"/>
                    <a:pt x="30" y="15"/>
                    <a:pt x="30" y="0"/>
                  </a:cubicBezTo>
                  <a:close/>
                </a:path>
              </a:pathLst>
            </a:custGeom>
            <a:solidFill>
              <a:srgbClr val="ADC4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46"/>
            <p:cNvSpPr/>
            <p:nvPr/>
          </p:nvSpPr>
          <p:spPr>
            <a:xfrm>
              <a:off x="3186500" y="2762100"/>
              <a:ext cx="1625" cy="775"/>
            </a:xfrm>
            <a:custGeom>
              <a:rect b="b" l="l" r="r" t="t"/>
              <a:pathLst>
                <a:path extrusionOk="0" h="31" w="65">
                  <a:moveTo>
                    <a:pt x="34" y="1"/>
                  </a:moveTo>
                  <a:cubicBezTo>
                    <a:pt x="19" y="1"/>
                    <a:pt x="19" y="16"/>
                    <a:pt x="1" y="31"/>
                  </a:cubicBezTo>
                  <a:lnTo>
                    <a:pt x="64" y="1"/>
                  </a:lnTo>
                  <a:close/>
                </a:path>
              </a:pathLst>
            </a:custGeom>
            <a:solidFill>
              <a:srgbClr val="3A8F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46"/>
            <p:cNvSpPr/>
            <p:nvPr/>
          </p:nvSpPr>
          <p:spPr>
            <a:xfrm>
              <a:off x="3164775" y="2736825"/>
              <a:ext cx="16350" cy="25675"/>
            </a:xfrm>
            <a:custGeom>
              <a:rect b="b" l="l" r="r" t="t"/>
              <a:pathLst>
                <a:path extrusionOk="0" h="1027" w="654">
                  <a:moveTo>
                    <a:pt x="142" y="1"/>
                  </a:moveTo>
                  <a:lnTo>
                    <a:pt x="142" y="1"/>
                  </a:lnTo>
                  <a:cubicBezTo>
                    <a:pt x="70" y="86"/>
                    <a:pt x="23" y="197"/>
                    <a:pt x="16" y="310"/>
                  </a:cubicBezTo>
                  <a:lnTo>
                    <a:pt x="16" y="310"/>
                  </a:lnTo>
                  <a:cubicBezTo>
                    <a:pt x="30" y="199"/>
                    <a:pt x="71" y="92"/>
                    <a:pt x="142" y="1"/>
                  </a:cubicBezTo>
                  <a:close/>
                  <a:moveTo>
                    <a:pt x="16" y="310"/>
                  </a:moveTo>
                  <a:lnTo>
                    <a:pt x="16" y="310"/>
                  </a:lnTo>
                  <a:cubicBezTo>
                    <a:pt x="0" y="445"/>
                    <a:pt x="26" y="586"/>
                    <a:pt x="94" y="713"/>
                  </a:cubicBezTo>
                  <a:lnTo>
                    <a:pt x="94" y="698"/>
                  </a:lnTo>
                  <a:cubicBezTo>
                    <a:pt x="49" y="605"/>
                    <a:pt x="15" y="512"/>
                    <a:pt x="15" y="419"/>
                  </a:cubicBezTo>
                  <a:lnTo>
                    <a:pt x="15" y="340"/>
                  </a:lnTo>
                  <a:cubicBezTo>
                    <a:pt x="15" y="330"/>
                    <a:pt x="16" y="320"/>
                    <a:pt x="16" y="310"/>
                  </a:cubicBezTo>
                  <a:close/>
                  <a:moveTo>
                    <a:pt x="109" y="747"/>
                  </a:moveTo>
                  <a:cubicBezTo>
                    <a:pt x="183" y="857"/>
                    <a:pt x="284" y="934"/>
                    <a:pt x="398" y="980"/>
                  </a:cubicBezTo>
                  <a:lnTo>
                    <a:pt x="398" y="980"/>
                  </a:lnTo>
                  <a:cubicBezTo>
                    <a:pt x="380" y="971"/>
                    <a:pt x="361" y="961"/>
                    <a:pt x="344" y="948"/>
                  </a:cubicBezTo>
                  <a:cubicBezTo>
                    <a:pt x="280" y="919"/>
                    <a:pt x="217" y="870"/>
                    <a:pt x="172" y="825"/>
                  </a:cubicBezTo>
                  <a:cubicBezTo>
                    <a:pt x="157" y="792"/>
                    <a:pt x="142" y="777"/>
                    <a:pt x="109" y="747"/>
                  </a:cubicBezTo>
                  <a:close/>
                  <a:moveTo>
                    <a:pt x="398" y="980"/>
                  </a:moveTo>
                  <a:cubicBezTo>
                    <a:pt x="478" y="1017"/>
                    <a:pt x="566" y="1027"/>
                    <a:pt x="653" y="1027"/>
                  </a:cubicBezTo>
                  <a:cubicBezTo>
                    <a:pt x="564" y="1027"/>
                    <a:pt x="478" y="1011"/>
                    <a:pt x="398" y="980"/>
                  </a:cubicBezTo>
                  <a:close/>
                </a:path>
              </a:pathLst>
            </a:custGeom>
            <a:solidFill>
              <a:srgbClr val="72B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46"/>
            <p:cNvSpPr/>
            <p:nvPr/>
          </p:nvSpPr>
          <p:spPr>
            <a:xfrm>
              <a:off x="3185750" y="2743250"/>
              <a:ext cx="50975" cy="41725"/>
            </a:xfrm>
            <a:custGeom>
              <a:rect b="b" l="l" r="r" t="t"/>
              <a:pathLst>
                <a:path extrusionOk="0" h="1669" w="2039">
                  <a:moveTo>
                    <a:pt x="1302" y="0"/>
                  </a:moveTo>
                  <a:cubicBezTo>
                    <a:pt x="1180" y="0"/>
                    <a:pt x="1057" y="34"/>
                    <a:pt x="949" y="102"/>
                  </a:cubicBezTo>
                  <a:lnTo>
                    <a:pt x="374" y="490"/>
                  </a:lnTo>
                  <a:cubicBezTo>
                    <a:pt x="79" y="691"/>
                    <a:pt x="1" y="1079"/>
                    <a:pt x="187" y="1374"/>
                  </a:cubicBezTo>
                  <a:cubicBezTo>
                    <a:pt x="316" y="1562"/>
                    <a:pt x="520" y="1668"/>
                    <a:pt x="729" y="1668"/>
                  </a:cubicBezTo>
                  <a:cubicBezTo>
                    <a:pt x="847" y="1668"/>
                    <a:pt x="967" y="1634"/>
                    <a:pt x="1075" y="1561"/>
                  </a:cubicBezTo>
                  <a:lnTo>
                    <a:pt x="1665" y="1173"/>
                  </a:lnTo>
                  <a:cubicBezTo>
                    <a:pt x="1960" y="986"/>
                    <a:pt x="2038" y="583"/>
                    <a:pt x="1837" y="288"/>
                  </a:cubicBezTo>
                  <a:cubicBezTo>
                    <a:pt x="1718" y="99"/>
                    <a:pt x="1512" y="0"/>
                    <a:pt x="1302"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46"/>
            <p:cNvSpPr/>
            <p:nvPr/>
          </p:nvSpPr>
          <p:spPr>
            <a:xfrm>
              <a:off x="3148825" y="2677700"/>
              <a:ext cx="54500" cy="33125"/>
            </a:xfrm>
            <a:custGeom>
              <a:rect b="b" l="l" r="r" t="t"/>
              <a:pathLst>
                <a:path extrusionOk="0" h="1325" w="2180">
                  <a:moveTo>
                    <a:pt x="0" y="1325"/>
                  </a:moveTo>
                  <a:lnTo>
                    <a:pt x="0" y="1325"/>
                  </a:lnTo>
                  <a:lnTo>
                    <a:pt x="0" y="1325"/>
                  </a:lnTo>
                  <a:close/>
                  <a:moveTo>
                    <a:pt x="482" y="996"/>
                  </a:moveTo>
                  <a:lnTo>
                    <a:pt x="0" y="1306"/>
                  </a:lnTo>
                  <a:lnTo>
                    <a:pt x="0" y="1306"/>
                  </a:lnTo>
                  <a:lnTo>
                    <a:pt x="0" y="1306"/>
                  </a:lnTo>
                  <a:lnTo>
                    <a:pt x="482" y="996"/>
                  </a:lnTo>
                  <a:close/>
                  <a:moveTo>
                    <a:pt x="1821" y="112"/>
                  </a:moveTo>
                  <a:lnTo>
                    <a:pt x="1821" y="112"/>
                  </a:lnTo>
                  <a:lnTo>
                    <a:pt x="1635" y="235"/>
                  </a:lnTo>
                  <a:lnTo>
                    <a:pt x="1821" y="112"/>
                  </a:lnTo>
                  <a:lnTo>
                    <a:pt x="1821" y="112"/>
                  </a:lnTo>
                  <a:close/>
                  <a:moveTo>
                    <a:pt x="1836" y="112"/>
                  </a:moveTo>
                  <a:lnTo>
                    <a:pt x="1836" y="112"/>
                  </a:lnTo>
                  <a:lnTo>
                    <a:pt x="1836" y="112"/>
                  </a:lnTo>
                  <a:close/>
                  <a:moveTo>
                    <a:pt x="2179" y="0"/>
                  </a:moveTo>
                  <a:cubicBezTo>
                    <a:pt x="2052" y="0"/>
                    <a:pt x="1944" y="34"/>
                    <a:pt x="1836" y="112"/>
                  </a:cubicBezTo>
                  <a:cubicBezTo>
                    <a:pt x="1944" y="34"/>
                    <a:pt x="2052" y="0"/>
                    <a:pt x="2179" y="0"/>
                  </a:cubicBezTo>
                  <a:close/>
                  <a:moveTo>
                    <a:pt x="2179" y="0"/>
                  </a:moveTo>
                  <a:lnTo>
                    <a:pt x="2179" y="0"/>
                  </a:lnTo>
                  <a:lnTo>
                    <a:pt x="2179" y="0"/>
                  </a:lnTo>
                  <a:close/>
                </a:path>
              </a:pathLst>
            </a:custGeom>
            <a:solidFill>
              <a:srgbClr val="DFE3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46"/>
            <p:cNvSpPr/>
            <p:nvPr/>
          </p:nvSpPr>
          <p:spPr>
            <a:xfrm>
              <a:off x="3145000" y="2677700"/>
              <a:ext cx="74175" cy="36575"/>
            </a:xfrm>
            <a:custGeom>
              <a:rect b="b" l="l" r="r" t="t"/>
              <a:pathLst>
                <a:path extrusionOk="0" h="1463" w="2967">
                  <a:moveTo>
                    <a:pt x="2332" y="0"/>
                  </a:moveTo>
                  <a:cubicBezTo>
                    <a:pt x="2205" y="0"/>
                    <a:pt x="2097" y="34"/>
                    <a:pt x="1989" y="112"/>
                  </a:cubicBezTo>
                  <a:lnTo>
                    <a:pt x="1974" y="112"/>
                  </a:lnTo>
                  <a:lnTo>
                    <a:pt x="1788" y="235"/>
                  </a:lnTo>
                  <a:lnTo>
                    <a:pt x="1661" y="314"/>
                  </a:lnTo>
                  <a:lnTo>
                    <a:pt x="1508" y="422"/>
                  </a:lnTo>
                  <a:lnTo>
                    <a:pt x="1444" y="467"/>
                  </a:lnTo>
                  <a:lnTo>
                    <a:pt x="948" y="795"/>
                  </a:lnTo>
                  <a:lnTo>
                    <a:pt x="870" y="840"/>
                  </a:lnTo>
                  <a:lnTo>
                    <a:pt x="698" y="967"/>
                  </a:lnTo>
                  <a:lnTo>
                    <a:pt x="635" y="996"/>
                  </a:lnTo>
                  <a:lnTo>
                    <a:pt x="153" y="1306"/>
                  </a:lnTo>
                  <a:lnTo>
                    <a:pt x="153" y="1325"/>
                  </a:lnTo>
                  <a:cubicBezTo>
                    <a:pt x="94" y="1355"/>
                    <a:pt x="45" y="1418"/>
                    <a:pt x="0" y="1463"/>
                  </a:cubicBezTo>
                  <a:lnTo>
                    <a:pt x="1754" y="299"/>
                  </a:lnTo>
                  <a:cubicBezTo>
                    <a:pt x="1866" y="235"/>
                    <a:pt x="1989" y="205"/>
                    <a:pt x="2112" y="205"/>
                  </a:cubicBezTo>
                  <a:cubicBezTo>
                    <a:pt x="2314" y="205"/>
                    <a:pt x="2519" y="299"/>
                    <a:pt x="2642" y="485"/>
                  </a:cubicBezTo>
                  <a:cubicBezTo>
                    <a:pt x="2799" y="717"/>
                    <a:pt x="2780" y="1011"/>
                    <a:pt x="2627" y="1213"/>
                  </a:cubicBezTo>
                  <a:lnTo>
                    <a:pt x="2687" y="1183"/>
                  </a:lnTo>
                  <a:cubicBezTo>
                    <a:pt x="2873" y="1060"/>
                    <a:pt x="2967" y="858"/>
                    <a:pt x="2967" y="638"/>
                  </a:cubicBezTo>
                  <a:cubicBezTo>
                    <a:pt x="2967" y="579"/>
                    <a:pt x="2967" y="515"/>
                    <a:pt x="2937" y="452"/>
                  </a:cubicBezTo>
                  <a:cubicBezTo>
                    <a:pt x="2922" y="392"/>
                    <a:pt x="2907" y="343"/>
                    <a:pt x="2858" y="299"/>
                  </a:cubicBezTo>
                  <a:lnTo>
                    <a:pt x="2858" y="280"/>
                  </a:lnTo>
                  <a:cubicBezTo>
                    <a:pt x="2735" y="112"/>
                    <a:pt x="2534" y="0"/>
                    <a:pt x="2332" y="0"/>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46"/>
            <p:cNvSpPr/>
            <p:nvPr/>
          </p:nvSpPr>
          <p:spPr>
            <a:xfrm>
              <a:off x="3218025" y="2717325"/>
              <a:ext cx="8625" cy="24200"/>
            </a:xfrm>
            <a:custGeom>
              <a:rect b="b" l="l" r="r" t="t"/>
              <a:pathLst>
                <a:path extrusionOk="0" h="968" w="345">
                  <a:moveTo>
                    <a:pt x="79" y="1"/>
                  </a:moveTo>
                  <a:cubicBezTo>
                    <a:pt x="109" y="35"/>
                    <a:pt x="124" y="64"/>
                    <a:pt x="139" y="94"/>
                  </a:cubicBezTo>
                  <a:cubicBezTo>
                    <a:pt x="344" y="374"/>
                    <a:pt x="266" y="766"/>
                    <a:pt x="1" y="967"/>
                  </a:cubicBezTo>
                  <a:cubicBezTo>
                    <a:pt x="266" y="766"/>
                    <a:pt x="344" y="374"/>
                    <a:pt x="139" y="94"/>
                  </a:cubicBezTo>
                  <a:cubicBezTo>
                    <a:pt x="124" y="64"/>
                    <a:pt x="109" y="35"/>
                    <a:pt x="79" y="1"/>
                  </a:cubicBezTo>
                  <a:close/>
                </a:path>
              </a:pathLst>
            </a:custGeom>
            <a:solidFill>
              <a:srgbClr val="EE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46"/>
            <p:cNvSpPr/>
            <p:nvPr/>
          </p:nvSpPr>
          <p:spPr>
            <a:xfrm>
              <a:off x="3197425" y="2712300"/>
              <a:ext cx="29225" cy="30350"/>
            </a:xfrm>
            <a:custGeom>
              <a:rect b="b" l="l" r="r" t="t"/>
              <a:pathLst>
                <a:path extrusionOk="0" h="1214" w="1169">
                  <a:moveTo>
                    <a:pt x="437" y="0"/>
                  </a:moveTo>
                  <a:cubicBezTo>
                    <a:pt x="403" y="0"/>
                    <a:pt x="373" y="0"/>
                    <a:pt x="329" y="15"/>
                  </a:cubicBezTo>
                  <a:lnTo>
                    <a:pt x="0" y="236"/>
                  </a:lnTo>
                  <a:cubicBezTo>
                    <a:pt x="64" y="221"/>
                    <a:pt x="142" y="202"/>
                    <a:pt x="217" y="202"/>
                  </a:cubicBezTo>
                  <a:cubicBezTo>
                    <a:pt x="422" y="202"/>
                    <a:pt x="623" y="295"/>
                    <a:pt x="746" y="482"/>
                  </a:cubicBezTo>
                  <a:cubicBezTo>
                    <a:pt x="903" y="717"/>
                    <a:pt x="888" y="997"/>
                    <a:pt x="746" y="1198"/>
                  </a:cubicBezTo>
                  <a:lnTo>
                    <a:pt x="746" y="1213"/>
                  </a:lnTo>
                  <a:lnTo>
                    <a:pt x="795" y="1183"/>
                  </a:lnTo>
                  <a:cubicBezTo>
                    <a:pt x="795" y="1183"/>
                    <a:pt x="810" y="1168"/>
                    <a:pt x="825" y="1168"/>
                  </a:cubicBezTo>
                  <a:cubicBezTo>
                    <a:pt x="1090" y="967"/>
                    <a:pt x="1168" y="575"/>
                    <a:pt x="963" y="295"/>
                  </a:cubicBezTo>
                  <a:cubicBezTo>
                    <a:pt x="948" y="265"/>
                    <a:pt x="933" y="236"/>
                    <a:pt x="903" y="202"/>
                  </a:cubicBezTo>
                  <a:cubicBezTo>
                    <a:pt x="776" y="79"/>
                    <a:pt x="608" y="0"/>
                    <a:pt x="437" y="0"/>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46"/>
            <p:cNvSpPr/>
            <p:nvPr/>
          </p:nvSpPr>
          <p:spPr>
            <a:xfrm>
              <a:off x="3209075" y="2743450"/>
              <a:ext cx="27650" cy="30350"/>
            </a:xfrm>
            <a:custGeom>
              <a:rect b="b" l="l" r="r" t="t"/>
              <a:pathLst>
                <a:path extrusionOk="0" h="1214" w="1106">
                  <a:moveTo>
                    <a:pt x="310" y="1"/>
                  </a:moveTo>
                  <a:lnTo>
                    <a:pt x="295" y="16"/>
                  </a:lnTo>
                  <a:lnTo>
                    <a:pt x="1" y="202"/>
                  </a:lnTo>
                  <a:cubicBezTo>
                    <a:pt x="49" y="187"/>
                    <a:pt x="94" y="187"/>
                    <a:pt x="157" y="187"/>
                  </a:cubicBezTo>
                  <a:cubicBezTo>
                    <a:pt x="359" y="187"/>
                    <a:pt x="560" y="295"/>
                    <a:pt x="683" y="482"/>
                  </a:cubicBezTo>
                  <a:cubicBezTo>
                    <a:pt x="840" y="698"/>
                    <a:pt x="825" y="993"/>
                    <a:pt x="669" y="1213"/>
                  </a:cubicBezTo>
                  <a:lnTo>
                    <a:pt x="732" y="1165"/>
                  </a:lnTo>
                  <a:cubicBezTo>
                    <a:pt x="1027" y="978"/>
                    <a:pt x="1105" y="575"/>
                    <a:pt x="904" y="280"/>
                  </a:cubicBezTo>
                  <a:cubicBezTo>
                    <a:pt x="777" y="94"/>
                    <a:pt x="575" y="1"/>
                    <a:pt x="374" y="1"/>
                  </a:cubicBezTo>
                  <a:close/>
                </a:path>
              </a:pathLst>
            </a:custGeom>
            <a:solidFill>
              <a:srgbClr val="9ED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46"/>
            <p:cNvSpPr/>
            <p:nvPr/>
          </p:nvSpPr>
          <p:spPr>
            <a:xfrm>
              <a:off x="3203300" y="2712300"/>
              <a:ext cx="1500" cy="875"/>
            </a:xfrm>
            <a:custGeom>
              <a:rect b="b" l="l" r="r" t="t"/>
              <a:pathLst>
                <a:path extrusionOk="0" h="35" w="60">
                  <a:moveTo>
                    <a:pt x="45" y="0"/>
                  </a:moveTo>
                  <a:lnTo>
                    <a:pt x="0" y="34"/>
                  </a:lnTo>
                  <a:cubicBezTo>
                    <a:pt x="15" y="34"/>
                    <a:pt x="45" y="34"/>
                    <a:pt x="60" y="15"/>
                  </a:cubicBezTo>
                  <a:lnTo>
                    <a:pt x="60" y="0"/>
                  </a:ln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4" name="Google Shape;3884;p46"/>
            <p:cNvSpPr/>
            <p:nvPr/>
          </p:nvSpPr>
          <p:spPr>
            <a:xfrm>
              <a:off x="3202825" y="2713150"/>
              <a:ext cx="500" cy="375"/>
            </a:xfrm>
            <a:custGeom>
              <a:rect b="b" l="l" r="r" t="t"/>
              <a:pathLst>
                <a:path extrusionOk="0" h="15" w="20">
                  <a:moveTo>
                    <a:pt x="19" y="0"/>
                  </a:moveTo>
                  <a:lnTo>
                    <a:pt x="1" y="15"/>
                  </a:lnTo>
                  <a:lnTo>
                    <a:pt x="19" y="0"/>
                  </a:lnTo>
                  <a:close/>
                </a:path>
              </a:pathLst>
            </a:custGeom>
            <a:solidFill>
              <a:srgbClr val="93B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46"/>
            <p:cNvSpPr/>
            <p:nvPr/>
          </p:nvSpPr>
          <p:spPr>
            <a:xfrm>
              <a:off x="3167475" y="2711925"/>
              <a:ext cx="36975" cy="24925"/>
            </a:xfrm>
            <a:custGeom>
              <a:rect b="b" l="l" r="r" t="t"/>
              <a:pathLst>
                <a:path extrusionOk="0" h="997" w="1479">
                  <a:moveTo>
                    <a:pt x="1448" y="1"/>
                  </a:moveTo>
                  <a:lnTo>
                    <a:pt x="15" y="933"/>
                  </a:lnTo>
                  <a:cubicBezTo>
                    <a:pt x="1" y="948"/>
                    <a:pt x="1" y="963"/>
                    <a:pt x="1" y="982"/>
                  </a:cubicBezTo>
                  <a:lnTo>
                    <a:pt x="15" y="997"/>
                  </a:lnTo>
                  <a:lnTo>
                    <a:pt x="79" y="948"/>
                  </a:lnTo>
                  <a:cubicBezTo>
                    <a:pt x="109" y="903"/>
                    <a:pt x="142" y="870"/>
                    <a:pt x="187" y="855"/>
                  </a:cubicBezTo>
                  <a:lnTo>
                    <a:pt x="1277" y="124"/>
                  </a:lnTo>
                  <a:cubicBezTo>
                    <a:pt x="1321" y="94"/>
                    <a:pt x="1370" y="79"/>
                    <a:pt x="1415" y="64"/>
                  </a:cubicBezTo>
                  <a:lnTo>
                    <a:pt x="1433" y="49"/>
                  </a:lnTo>
                  <a:lnTo>
                    <a:pt x="1478" y="15"/>
                  </a:lnTo>
                  <a:cubicBezTo>
                    <a:pt x="1478" y="1"/>
                    <a:pt x="1478" y="1"/>
                    <a:pt x="1463" y="1"/>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46"/>
            <p:cNvSpPr/>
            <p:nvPr/>
          </p:nvSpPr>
          <p:spPr>
            <a:xfrm>
              <a:off x="3168325" y="2712675"/>
              <a:ext cx="36475" cy="24175"/>
            </a:xfrm>
            <a:custGeom>
              <a:rect b="b" l="l" r="r" t="t"/>
              <a:pathLst>
                <a:path extrusionOk="0" h="967" w="1459">
                  <a:moveTo>
                    <a:pt x="1459" y="0"/>
                  </a:moveTo>
                  <a:cubicBezTo>
                    <a:pt x="1444" y="19"/>
                    <a:pt x="1414" y="19"/>
                    <a:pt x="1399" y="19"/>
                  </a:cubicBezTo>
                  <a:lnTo>
                    <a:pt x="1381" y="34"/>
                  </a:lnTo>
                  <a:cubicBezTo>
                    <a:pt x="1336" y="49"/>
                    <a:pt x="1287" y="64"/>
                    <a:pt x="1243" y="94"/>
                  </a:cubicBezTo>
                  <a:lnTo>
                    <a:pt x="153" y="825"/>
                  </a:lnTo>
                  <a:cubicBezTo>
                    <a:pt x="108" y="840"/>
                    <a:pt x="75" y="873"/>
                    <a:pt x="45" y="918"/>
                  </a:cubicBezTo>
                  <a:cubicBezTo>
                    <a:pt x="30" y="918"/>
                    <a:pt x="30" y="933"/>
                    <a:pt x="30" y="933"/>
                  </a:cubicBezTo>
                  <a:cubicBezTo>
                    <a:pt x="15" y="952"/>
                    <a:pt x="0" y="952"/>
                    <a:pt x="0" y="967"/>
                  </a:cubicBezTo>
                  <a:lnTo>
                    <a:pt x="15" y="967"/>
                  </a:lnTo>
                  <a:lnTo>
                    <a:pt x="1444" y="34"/>
                  </a:lnTo>
                  <a:cubicBezTo>
                    <a:pt x="1459" y="19"/>
                    <a:pt x="1459" y="19"/>
                    <a:pt x="1459" y="0"/>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46"/>
            <p:cNvSpPr/>
            <p:nvPr/>
          </p:nvSpPr>
          <p:spPr>
            <a:xfrm>
              <a:off x="3167850" y="2735625"/>
              <a:ext cx="1600" cy="1225"/>
            </a:xfrm>
            <a:custGeom>
              <a:rect b="b" l="l" r="r" t="t"/>
              <a:pathLst>
                <a:path extrusionOk="0" h="49" w="64">
                  <a:moveTo>
                    <a:pt x="64" y="0"/>
                  </a:moveTo>
                  <a:cubicBezTo>
                    <a:pt x="49" y="0"/>
                    <a:pt x="49" y="15"/>
                    <a:pt x="34" y="15"/>
                  </a:cubicBezTo>
                  <a:lnTo>
                    <a:pt x="0" y="49"/>
                  </a:lnTo>
                  <a:lnTo>
                    <a:pt x="0" y="49"/>
                  </a:lnTo>
                  <a:lnTo>
                    <a:pt x="64" y="0"/>
                  </a:lnTo>
                  <a:close/>
                </a:path>
              </a:pathLst>
            </a:custGeom>
            <a:solidFill>
              <a:srgbClr val="689B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46"/>
            <p:cNvSpPr/>
            <p:nvPr/>
          </p:nvSpPr>
          <p:spPr>
            <a:xfrm>
              <a:off x="3167850" y="2735625"/>
              <a:ext cx="1600" cy="1225"/>
            </a:xfrm>
            <a:custGeom>
              <a:rect b="b" l="l" r="r" t="t"/>
              <a:pathLst>
                <a:path extrusionOk="0" h="49" w="64">
                  <a:moveTo>
                    <a:pt x="64" y="0"/>
                  </a:moveTo>
                  <a:lnTo>
                    <a:pt x="0" y="49"/>
                  </a:lnTo>
                  <a:lnTo>
                    <a:pt x="0" y="49"/>
                  </a:lnTo>
                  <a:lnTo>
                    <a:pt x="64" y="0"/>
                  </a:ln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46"/>
            <p:cNvSpPr/>
            <p:nvPr/>
          </p:nvSpPr>
          <p:spPr>
            <a:xfrm>
              <a:off x="3168700" y="2735625"/>
              <a:ext cx="750" cy="400"/>
            </a:xfrm>
            <a:custGeom>
              <a:rect b="b" l="l" r="r" t="t"/>
              <a:pathLst>
                <a:path extrusionOk="0" h="16" w="30">
                  <a:moveTo>
                    <a:pt x="29" y="0"/>
                  </a:moveTo>
                  <a:cubicBezTo>
                    <a:pt x="15" y="1"/>
                    <a:pt x="15" y="15"/>
                    <a:pt x="0" y="15"/>
                  </a:cubicBezTo>
                  <a:lnTo>
                    <a:pt x="15" y="15"/>
                  </a:lnTo>
                  <a:cubicBezTo>
                    <a:pt x="15" y="15"/>
                    <a:pt x="15" y="1"/>
                    <a:pt x="29"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46"/>
            <p:cNvSpPr/>
            <p:nvPr/>
          </p:nvSpPr>
          <p:spPr>
            <a:xfrm>
              <a:off x="3167850" y="2736000"/>
              <a:ext cx="875" cy="850"/>
            </a:xfrm>
            <a:custGeom>
              <a:rect b="b" l="l" r="r" t="t"/>
              <a:pathLst>
                <a:path extrusionOk="0" h="34" w="35">
                  <a:moveTo>
                    <a:pt x="34" y="0"/>
                  </a:moveTo>
                  <a:lnTo>
                    <a:pt x="0" y="34"/>
                  </a:lnTo>
                  <a:lnTo>
                    <a:pt x="19" y="34"/>
                  </a:lnTo>
                  <a:cubicBezTo>
                    <a:pt x="19" y="19"/>
                    <a:pt x="34" y="19"/>
                    <a:pt x="34" y="0"/>
                  </a:cubicBezTo>
                  <a:close/>
                </a:path>
              </a:pathLst>
            </a:custGeom>
            <a:solidFill>
              <a:srgbClr val="689B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46"/>
            <p:cNvSpPr/>
            <p:nvPr/>
          </p:nvSpPr>
          <p:spPr>
            <a:xfrm>
              <a:off x="3168325" y="2736000"/>
              <a:ext cx="750" cy="850"/>
            </a:xfrm>
            <a:custGeom>
              <a:rect b="b" l="l" r="r" t="t"/>
              <a:pathLst>
                <a:path extrusionOk="0" h="34" w="30">
                  <a:moveTo>
                    <a:pt x="15" y="0"/>
                  </a:moveTo>
                  <a:cubicBezTo>
                    <a:pt x="15" y="19"/>
                    <a:pt x="0" y="19"/>
                    <a:pt x="0" y="34"/>
                  </a:cubicBezTo>
                  <a:cubicBezTo>
                    <a:pt x="0" y="19"/>
                    <a:pt x="15" y="19"/>
                    <a:pt x="30"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46"/>
            <p:cNvSpPr/>
            <p:nvPr/>
          </p:nvSpPr>
          <p:spPr>
            <a:xfrm>
              <a:off x="3215325" y="2742625"/>
              <a:ext cx="1525" cy="850"/>
            </a:xfrm>
            <a:custGeom>
              <a:rect b="b" l="l" r="r" t="t"/>
              <a:pathLst>
                <a:path extrusionOk="0" h="34" w="61">
                  <a:moveTo>
                    <a:pt x="45" y="0"/>
                  </a:moveTo>
                  <a:cubicBezTo>
                    <a:pt x="30" y="15"/>
                    <a:pt x="16" y="34"/>
                    <a:pt x="1" y="34"/>
                  </a:cubicBezTo>
                  <a:lnTo>
                    <a:pt x="60" y="34"/>
                  </a:lnTo>
                  <a:cubicBezTo>
                    <a:pt x="60" y="15"/>
                    <a:pt x="60" y="15"/>
                    <a:pt x="45" y="0"/>
                  </a:cubicBezTo>
                  <a:close/>
                </a:path>
              </a:pathLst>
            </a:custGeom>
            <a:solidFill>
              <a:srgbClr val="9DBA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46"/>
            <p:cNvSpPr/>
            <p:nvPr/>
          </p:nvSpPr>
          <p:spPr>
            <a:xfrm>
              <a:off x="3213000" y="2742250"/>
              <a:ext cx="3100" cy="1975"/>
            </a:xfrm>
            <a:custGeom>
              <a:rect b="b" l="l" r="r" t="t"/>
              <a:pathLst>
                <a:path extrusionOk="0" h="79" w="124">
                  <a:moveTo>
                    <a:pt x="123" y="0"/>
                  </a:moveTo>
                  <a:cubicBezTo>
                    <a:pt x="109" y="0"/>
                    <a:pt x="109" y="15"/>
                    <a:pt x="109" y="15"/>
                  </a:cubicBezTo>
                  <a:cubicBezTo>
                    <a:pt x="109" y="15"/>
                    <a:pt x="123" y="15"/>
                    <a:pt x="123" y="0"/>
                  </a:cubicBezTo>
                  <a:close/>
                  <a:moveTo>
                    <a:pt x="109" y="15"/>
                  </a:moveTo>
                  <a:lnTo>
                    <a:pt x="0" y="78"/>
                  </a:lnTo>
                  <a:cubicBezTo>
                    <a:pt x="15" y="78"/>
                    <a:pt x="30" y="64"/>
                    <a:pt x="45" y="64"/>
                  </a:cubicBezTo>
                  <a:lnTo>
                    <a:pt x="123" y="15"/>
                  </a:ln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46"/>
            <p:cNvSpPr/>
            <p:nvPr/>
          </p:nvSpPr>
          <p:spPr>
            <a:xfrm>
              <a:off x="3214125" y="2742625"/>
              <a:ext cx="2350" cy="1225"/>
            </a:xfrm>
            <a:custGeom>
              <a:rect b="b" l="l" r="r" t="t"/>
              <a:pathLst>
                <a:path extrusionOk="0" h="49" w="94">
                  <a:moveTo>
                    <a:pt x="78" y="0"/>
                  </a:moveTo>
                  <a:lnTo>
                    <a:pt x="0" y="49"/>
                  </a:lnTo>
                  <a:cubicBezTo>
                    <a:pt x="15" y="49"/>
                    <a:pt x="34" y="49"/>
                    <a:pt x="49" y="34"/>
                  </a:cubicBezTo>
                  <a:cubicBezTo>
                    <a:pt x="64" y="34"/>
                    <a:pt x="78" y="15"/>
                    <a:pt x="93" y="0"/>
                  </a:cubicBezTo>
                  <a:close/>
                </a:path>
              </a:pathLst>
            </a:custGeom>
            <a:solidFill>
              <a:srgbClr val="6E9F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46"/>
            <p:cNvSpPr/>
            <p:nvPr/>
          </p:nvSpPr>
          <p:spPr>
            <a:xfrm>
              <a:off x="3188100" y="2760525"/>
              <a:ext cx="2350" cy="1600"/>
            </a:xfrm>
            <a:custGeom>
              <a:rect b="b" l="l" r="r" t="t"/>
              <a:pathLst>
                <a:path extrusionOk="0" h="64" w="94">
                  <a:moveTo>
                    <a:pt x="78" y="0"/>
                  </a:moveTo>
                  <a:lnTo>
                    <a:pt x="0" y="64"/>
                  </a:lnTo>
                  <a:lnTo>
                    <a:pt x="0" y="64"/>
                  </a:lnTo>
                  <a:lnTo>
                    <a:pt x="93" y="0"/>
                  </a:lnTo>
                  <a:close/>
                </a:path>
              </a:pathLst>
            </a:custGeom>
            <a:solidFill>
              <a:srgbClr val="368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46"/>
            <p:cNvSpPr/>
            <p:nvPr/>
          </p:nvSpPr>
          <p:spPr>
            <a:xfrm>
              <a:off x="3186500" y="2756225"/>
              <a:ext cx="7500" cy="5075"/>
            </a:xfrm>
            <a:custGeom>
              <a:rect b="b" l="l" r="r" t="t"/>
              <a:pathLst>
                <a:path extrusionOk="0" h="203" w="300">
                  <a:moveTo>
                    <a:pt x="299" y="1"/>
                  </a:moveTo>
                  <a:lnTo>
                    <a:pt x="299" y="1"/>
                  </a:lnTo>
                  <a:cubicBezTo>
                    <a:pt x="297" y="2"/>
                    <a:pt x="294" y="4"/>
                    <a:pt x="292" y="6"/>
                  </a:cubicBezTo>
                  <a:lnTo>
                    <a:pt x="292" y="6"/>
                  </a:lnTo>
                  <a:lnTo>
                    <a:pt x="299" y="1"/>
                  </a:lnTo>
                  <a:close/>
                  <a:moveTo>
                    <a:pt x="292" y="6"/>
                  </a:moveTo>
                  <a:lnTo>
                    <a:pt x="34" y="172"/>
                  </a:lnTo>
                  <a:cubicBezTo>
                    <a:pt x="19" y="187"/>
                    <a:pt x="1" y="202"/>
                    <a:pt x="19" y="202"/>
                  </a:cubicBezTo>
                  <a:cubicBezTo>
                    <a:pt x="49" y="187"/>
                    <a:pt x="94" y="172"/>
                    <a:pt x="142" y="143"/>
                  </a:cubicBezTo>
                  <a:lnTo>
                    <a:pt x="187" y="109"/>
                  </a:lnTo>
                  <a:cubicBezTo>
                    <a:pt x="219" y="81"/>
                    <a:pt x="248" y="36"/>
                    <a:pt x="292" y="6"/>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46"/>
            <p:cNvSpPr/>
            <p:nvPr/>
          </p:nvSpPr>
          <p:spPr>
            <a:xfrm>
              <a:off x="3186975" y="2760900"/>
              <a:ext cx="1150" cy="1225"/>
            </a:xfrm>
            <a:custGeom>
              <a:rect b="b" l="l" r="r" t="t"/>
              <a:pathLst>
                <a:path extrusionOk="0" h="49" w="46">
                  <a:moveTo>
                    <a:pt x="45" y="0"/>
                  </a:moveTo>
                  <a:cubicBezTo>
                    <a:pt x="30" y="15"/>
                    <a:pt x="15" y="15"/>
                    <a:pt x="0" y="15"/>
                  </a:cubicBezTo>
                  <a:lnTo>
                    <a:pt x="0" y="30"/>
                  </a:lnTo>
                  <a:cubicBezTo>
                    <a:pt x="0" y="30"/>
                    <a:pt x="0" y="49"/>
                    <a:pt x="15" y="49"/>
                  </a:cubicBezTo>
                  <a:cubicBezTo>
                    <a:pt x="15" y="30"/>
                    <a:pt x="30" y="15"/>
                    <a:pt x="45" y="0"/>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46"/>
            <p:cNvSpPr/>
            <p:nvPr/>
          </p:nvSpPr>
          <p:spPr>
            <a:xfrm>
              <a:off x="3186975" y="2761275"/>
              <a:ext cx="25" cy="400"/>
            </a:xfrm>
            <a:custGeom>
              <a:rect b="b" l="l" r="r" t="t"/>
              <a:pathLst>
                <a:path extrusionOk="0" h="16" w="1">
                  <a:moveTo>
                    <a:pt x="0" y="0"/>
                  </a:moveTo>
                  <a:lnTo>
                    <a:pt x="0" y="0"/>
                  </a:lnTo>
                  <a:lnTo>
                    <a:pt x="0" y="15"/>
                  </a:lnTo>
                  <a:close/>
                </a:path>
              </a:pathLst>
            </a:custGeom>
            <a:solidFill>
              <a:srgbClr val="078B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46"/>
            <p:cNvSpPr/>
            <p:nvPr/>
          </p:nvSpPr>
          <p:spPr>
            <a:xfrm>
              <a:off x="3187350" y="2758950"/>
              <a:ext cx="3850" cy="3175"/>
            </a:xfrm>
            <a:custGeom>
              <a:rect b="b" l="l" r="r" t="t"/>
              <a:pathLst>
                <a:path extrusionOk="0" h="127" w="154">
                  <a:moveTo>
                    <a:pt x="153" y="0"/>
                  </a:moveTo>
                  <a:lnTo>
                    <a:pt x="108" y="34"/>
                  </a:lnTo>
                  <a:cubicBezTo>
                    <a:pt x="79" y="63"/>
                    <a:pt x="45" y="63"/>
                    <a:pt x="30" y="78"/>
                  </a:cubicBezTo>
                  <a:cubicBezTo>
                    <a:pt x="15" y="93"/>
                    <a:pt x="0" y="108"/>
                    <a:pt x="0" y="127"/>
                  </a:cubicBezTo>
                  <a:lnTo>
                    <a:pt x="30" y="127"/>
                  </a:lnTo>
                  <a:lnTo>
                    <a:pt x="123" y="63"/>
                  </a:lnTo>
                  <a:cubicBezTo>
                    <a:pt x="123" y="34"/>
                    <a:pt x="138" y="15"/>
                    <a:pt x="153" y="0"/>
                  </a:cubicBezTo>
                  <a:close/>
                </a:path>
              </a:pathLst>
            </a:custGeom>
            <a:solidFill>
              <a:srgbClr val="288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46"/>
            <p:cNvSpPr/>
            <p:nvPr/>
          </p:nvSpPr>
          <p:spPr>
            <a:xfrm>
              <a:off x="3186975" y="2759775"/>
              <a:ext cx="3100" cy="1525"/>
            </a:xfrm>
            <a:custGeom>
              <a:rect b="b" l="l" r="r" t="t"/>
              <a:pathLst>
                <a:path extrusionOk="0" h="61" w="124">
                  <a:moveTo>
                    <a:pt x="123" y="1"/>
                  </a:moveTo>
                  <a:lnTo>
                    <a:pt x="123" y="1"/>
                  </a:lnTo>
                  <a:cubicBezTo>
                    <a:pt x="75" y="30"/>
                    <a:pt x="30" y="45"/>
                    <a:pt x="0" y="60"/>
                  </a:cubicBezTo>
                  <a:cubicBezTo>
                    <a:pt x="15" y="60"/>
                    <a:pt x="30" y="60"/>
                    <a:pt x="45" y="45"/>
                  </a:cubicBezTo>
                  <a:cubicBezTo>
                    <a:pt x="60" y="30"/>
                    <a:pt x="94" y="30"/>
                    <a:pt x="123" y="1"/>
                  </a:cubicBezTo>
                  <a:close/>
                </a:path>
              </a:pathLst>
            </a:custGeom>
            <a:solidFill>
              <a:srgbClr val="4896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46"/>
            <p:cNvSpPr/>
            <p:nvPr/>
          </p:nvSpPr>
          <p:spPr>
            <a:xfrm>
              <a:off x="3190050" y="2743450"/>
              <a:ext cx="26800" cy="17100"/>
            </a:xfrm>
            <a:custGeom>
              <a:rect b="b" l="l" r="r" t="t"/>
              <a:pathLst>
                <a:path extrusionOk="0" h="684" w="1072">
                  <a:moveTo>
                    <a:pt x="1012" y="1"/>
                  </a:moveTo>
                  <a:cubicBezTo>
                    <a:pt x="997" y="16"/>
                    <a:pt x="978" y="16"/>
                    <a:pt x="963" y="16"/>
                  </a:cubicBezTo>
                  <a:cubicBezTo>
                    <a:pt x="948" y="16"/>
                    <a:pt x="933" y="30"/>
                    <a:pt x="918" y="30"/>
                  </a:cubicBezTo>
                  <a:lnTo>
                    <a:pt x="157" y="512"/>
                  </a:lnTo>
                  <a:cubicBezTo>
                    <a:pt x="109" y="542"/>
                    <a:pt x="79" y="590"/>
                    <a:pt x="45" y="620"/>
                  </a:cubicBezTo>
                  <a:cubicBezTo>
                    <a:pt x="32" y="633"/>
                    <a:pt x="19" y="649"/>
                    <a:pt x="16" y="674"/>
                  </a:cubicBezTo>
                  <a:lnTo>
                    <a:pt x="16" y="674"/>
                  </a:lnTo>
                  <a:lnTo>
                    <a:pt x="747" y="212"/>
                  </a:lnTo>
                  <a:lnTo>
                    <a:pt x="747" y="212"/>
                  </a:lnTo>
                  <a:cubicBezTo>
                    <a:pt x="747" y="213"/>
                    <a:pt x="747" y="215"/>
                    <a:pt x="747" y="217"/>
                  </a:cubicBezTo>
                  <a:lnTo>
                    <a:pt x="870" y="124"/>
                  </a:lnTo>
                  <a:cubicBezTo>
                    <a:pt x="918" y="94"/>
                    <a:pt x="963" y="45"/>
                    <a:pt x="997" y="16"/>
                  </a:cubicBezTo>
                  <a:cubicBezTo>
                    <a:pt x="1027" y="1"/>
                    <a:pt x="1041" y="1"/>
                    <a:pt x="1071" y="1"/>
                  </a:cubicBezTo>
                  <a:close/>
                  <a:moveTo>
                    <a:pt x="16" y="674"/>
                  </a:moveTo>
                  <a:lnTo>
                    <a:pt x="0" y="683"/>
                  </a:lnTo>
                  <a:lnTo>
                    <a:pt x="15" y="683"/>
                  </a:lnTo>
                  <a:cubicBezTo>
                    <a:pt x="15" y="680"/>
                    <a:pt x="16" y="677"/>
                    <a:pt x="16" y="674"/>
                  </a:cubicBezTo>
                  <a:close/>
                </a:path>
              </a:pathLst>
            </a:custGeom>
            <a:solidFill>
              <a:srgbClr val="68A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46"/>
            <p:cNvSpPr/>
            <p:nvPr/>
          </p:nvSpPr>
          <p:spPr>
            <a:xfrm>
              <a:off x="3215700" y="2742250"/>
              <a:ext cx="400" cy="400"/>
            </a:xfrm>
            <a:custGeom>
              <a:rect b="b" l="l" r="r" t="t"/>
              <a:pathLst>
                <a:path extrusionOk="0" h="16" w="16">
                  <a:moveTo>
                    <a:pt x="15" y="0"/>
                  </a:moveTo>
                  <a:cubicBezTo>
                    <a:pt x="15" y="15"/>
                    <a:pt x="1" y="15"/>
                    <a:pt x="1" y="15"/>
                  </a:cubicBezTo>
                  <a:lnTo>
                    <a:pt x="15" y="15"/>
                  </a:lnTo>
                  <a:lnTo>
                    <a:pt x="15" y="0"/>
                  </a:lnTo>
                  <a:close/>
                </a:path>
              </a:pathLst>
            </a:custGeom>
            <a:solidFill>
              <a:srgbClr val="62A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46"/>
            <p:cNvSpPr/>
            <p:nvPr/>
          </p:nvSpPr>
          <p:spPr>
            <a:xfrm>
              <a:off x="3208700" y="2743450"/>
              <a:ext cx="8150" cy="5450"/>
            </a:xfrm>
            <a:custGeom>
              <a:rect b="b" l="l" r="r" t="t"/>
              <a:pathLst>
                <a:path extrusionOk="0" h="218" w="326">
                  <a:moveTo>
                    <a:pt x="325" y="1"/>
                  </a:moveTo>
                  <a:cubicBezTo>
                    <a:pt x="295" y="1"/>
                    <a:pt x="281" y="1"/>
                    <a:pt x="251" y="16"/>
                  </a:cubicBezTo>
                  <a:cubicBezTo>
                    <a:pt x="217" y="45"/>
                    <a:pt x="172" y="94"/>
                    <a:pt x="124" y="124"/>
                  </a:cubicBezTo>
                  <a:lnTo>
                    <a:pt x="45" y="184"/>
                  </a:lnTo>
                  <a:lnTo>
                    <a:pt x="310" y="16"/>
                  </a:lnTo>
                  <a:lnTo>
                    <a:pt x="325" y="1"/>
                  </a:lnTo>
                  <a:close/>
                  <a:moveTo>
                    <a:pt x="45" y="184"/>
                  </a:moveTo>
                  <a:lnTo>
                    <a:pt x="16" y="202"/>
                  </a:lnTo>
                  <a:cubicBezTo>
                    <a:pt x="1" y="202"/>
                    <a:pt x="1" y="202"/>
                    <a:pt x="1" y="217"/>
                  </a:cubicBezTo>
                  <a:lnTo>
                    <a:pt x="45" y="184"/>
                  </a:lnTo>
                  <a:close/>
                </a:path>
              </a:pathLst>
            </a:custGeom>
            <a:solidFill>
              <a:srgbClr val="62A5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46"/>
            <p:cNvSpPr/>
            <p:nvPr/>
          </p:nvSpPr>
          <p:spPr>
            <a:xfrm>
              <a:off x="3029525" y="2848775"/>
              <a:ext cx="9350" cy="65675"/>
            </a:xfrm>
            <a:custGeom>
              <a:rect b="b" l="l" r="r" t="t"/>
              <a:pathLst>
                <a:path extrusionOk="0" h="2627" w="374">
                  <a:moveTo>
                    <a:pt x="373" y="0"/>
                  </a:moveTo>
                  <a:lnTo>
                    <a:pt x="0" y="2627"/>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46"/>
            <p:cNvSpPr/>
            <p:nvPr/>
          </p:nvSpPr>
          <p:spPr>
            <a:xfrm>
              <a:off x="3028775" y="2848400"/>
              <a:ext cx="10850" cy="66425"/>
            </a:xfrm>
            <a:custGeom>
              <a:rect b="b" l="l" r="r" t="t"/>
              <a:pathLst>
                <a:path extrusionOk="0" h="2657" w="434">
                  <a:moveTo>
                    <a:pt x="373" y="0"/>
                  </a:moveTo>
                  <a:lnTo>
                    <a:pt x="0" y="2642"/>
                  </a:lnTo>
                  <a:lnTo>
                    <a:pt x="60" y="2657"/>
                  </a:lnTo>
                  <a:lnTo>
                    <a:pt x="433" y="15"/>
                  </a:lnTo>
                  <a:lnTo>
                    <a:pt x="373" y="0"/>
                  </a:lnTo>
                  <a:close/>
                </a:path>
              </a:pathLst>
            </a:custGeom>
            <a:solidFill>
              <a:srgbClr val="BBE0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06" name="Google Shape;3906;p46"/>
          <p:cNvSpPr/>
          <p:nvPr/>
        </p:nvSpPr>
        <p:spPr>
          <a:xfrm>
            <a:off x="1340247" y="1280108"/>
            <a:ext cx="581955" cy="1753617"/>
          </a:xfrm>
          <a:custGeom>
            <a:rect b="b" l="l" r="r" t="t"/>
            <a:pathLst>
              <a:path extrusionOk="0" h="83327" w="32851">
                <a:moveTo>
                  <a:pt x="1147" y="0"/>
                </a:moveTo>
                <a:lnTo>
                  <a:pt x="1008" y="417"/>
                </a:lnTo>
                <a:cubicBezTo>
                  <a:pt x="19606" y="5666"/>
                  <a:pt x="32364" y="22735"/>
                  <a:pt x="32121" y="42028"/>
                </a:cubicBezTo>
                <a:cubicBezTo>
                  <a:pt x="31878" y="61356"/>
                  <a:pt x="18702" y="78112"/>
                  <a:pt x="0" y="82874"/>
                </a:cubicBezTo>
                <a:lnTo>
                  <a:pt x="104" y="83326"/>
                </a:lnTo>
                <a:cubicBezTo>
                  <a:pt x="19050" y="78494"/>
                  <a:pt x="32364" y="61565"/>
                  <a:pt x="32608" y="42063"/>
                </a:cubicBezTo>
                <a:cubicBezTo>
                  <a:pt x="32851" y="22526"/>
                  <a:pt x="19954" y="5249"/>
                  <a:pt x="1147" y="0"/>
                </a:cubicBezTo>
                <a:close/>
              </a:path>
            </a:pathLst>
          </a:custGeom>
          <a:solidFill>
            <a:srgbClr val="666666"/>
          </a:solidFill>
          <a:ln cap="flat" cmpd="sng" w="9525">
            <a:solidFill>
              <a:srgbClr val="E6F8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46"/>
          <p:cNvSpPr/>
          <p:nvPr/>
        </p:nvSpPr>
        <p:spPr>
          <a:xfrm>
            <a:off x="1653194" y="1493679"/>
            <a:ext cx="113943" cy="134625"/>
          </a:xfrm>
          <a:custGeom>
            <a:rect b="b" l="l" r="r" t="t"/>
            <a:pathLst>
              <a:path extrusionOk="0" h="6397" w="6432">
                <a:moveTo>
                  <a:pt x="3199" y="0"/>
                </a:moveTo>
                <a:cubicBezTo>
                  <a:pt x="1426" y="0"/>
                  <a:pt x="1" y="1425"/>
                  <a:pt x="1" y="3198"/>
                </a:cubicBezTo>
                <a:cubicBezTo>
                  <a:pt x="1" y="4971"/>
                  <a:pt x="1426" y="6396"/>
                  <a:pt x="3199" y="6396"/>
                </a:cubicBezTo>
                <a:cubicBezTo>
                  <a:pt x="4972" y="6396"/>
                  <a:pt x="6432" y="4971"/>
                  <a:pt x="6432" y="3198"/>
                </a:cubicBezTo>
                <a:cubicBezTo>
                  <a:pt x="6432" y="1425"/>
                  <a:pt x="4972" y="0"/>
                  <a:pt x="319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46"/>
          <p:cNvSpPr/>
          <p:nvPr/>
        </p:nvSpPr>
        <p:spPr>
          <a:xfrm>
            <a:off x="1715787" y="2586878"/>
            <a:ext cx="125032" cy="135488"/>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46"/>
          <p:cNvSpPr txBox="1"/>
          <p:nvPr/>
        </p:nvSpPr>
        <p:spPr>
          <a:xfrm>
            <a:off x="1900250" y="2400300"/>
            <a:ext cx="66483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rgbClr val="999999"/>
                </a:solidFill>
                <a:latin typeface="Mada"/>
                <a:ea typeface="Mada"/>
                <a:cs typeface="Mada"/>
                <a:sym typeface="Mada"/>
              </a:rPr>
              <a:t>Staging </a:t>
            </a:r>
            <a:endParaRPr b="1" sz="1000">
              <a:solidFill>
                <a:srgbClr val="999999"/>
              </a:solidFill>
              <a:latin typeface="Mada"/>
              <a:ea typeface="Mada"/>
              <a:cs typeface="Mada"/>
              <a:sym typeface="Mada"/>
            </a:endParaRPr>
          </a:p>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Endorectal Ultrasound: Depth of infiltration </a:t>
            </a:r>
            <a:endParaRPr sz="1000">
              <a:solidFill>
                <a:srgbClr val="999999"/>
              </a:solidFill>
              <a:latin typeface="Mada"/>
              <a:ea typeface="Mada"/>
              <a:cs typeface="Mada"/>
              <a:sym typeface="Mada"/>
            </a:endParaRPr>
          </a:p>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CT or MRI of chest, abdomen and pelvis </a:t>
            </a:r>
            <a:endParaRPr sz="1000">
              <a:solidFill>
                <a:srgbClr val="999999"/>
              </a:solidFill>
              <a:latin typeface="Mada"/>
              <a:ea typeface="Mada"/>
              <a:cs typeface="Mada"/>
              <a:sym typeface="Mada"/>
            </a:endParaRPr>
          </a:p>
          <a:p>
            <a:pPr indent="0" lvl="0" marL="0" rtl="0" algn="l">
              <a:spcBef>
                <a:spcPts val="0"/>
              </a:spcBef>
              <a:spcAft>
                <a:spcPts val="0"/>
              </a:spcAft>
              <a:buNone/>
            </a:pPr>
            <a:r>
              <a:rPr lang="en-GB" sz="1000">
                <a:solidFill>
                  <a:srgbClr val="999999"/>
                </a:solidFill>
                <a:latin typeface="Mada"/>
                <a:ea typeface="Mada"/>
                <a:cs typeface="Mada"/>
                <a:sym typeface="Mada"/>
              </a:rPr>
              <a:t>Carcinoembryonic Antigen (CEA): Treatment monitoring, recurrence and progression. </a:t>
            </a:r>
            <a:endParaRPr sz="1000">
              <a:solidFill>
                <a:srgbClr val="999999"/>
              </a:solidFill>
              <a:latin typeface="Mada"/>
              <a:ea typeface="Mada"/>
              <a:cs typeface="Mada"/>
              <a:sym typeface="Mada"/>
            </a:endParaRPr>
          </a:p>
          <a:p>
            <a:pPr indent="0" lvl="0" marL="0" rtl="0" algn="l">
              <a:spcBef>
                <a:spcPts val="0"/>
              </a:spcBef>
              <a:spcAft>
                <a:spcPts val="0"/>
              </a:spcAft>
              <a:buNone/>
            </a:pPr>
            <a:r>
              <a:t/>
            </a:r>
            <a:endParaRPr sz="1000">
              <a:solidFill>
                <a:srgbClr val="999999"/>
              </a:solidFill>
              <a:latin typeface="Mada"/>
              <a:ea typeface="Mada"/>
              <a:cs typeface="Mada"/>
              <a:sym typeface="Mada"/>
            </a:endParaRPr>
          </a:p>
          <a:p>
            <a:pPr indent="0" lvl="0" marL="457200" rtl="0" algn="l">
              <a:spcBef>
                <a:spcPts val="0"/>
              </a:spcBef>
              <a:spcAft>
                <a:spcPts val="0"/>
              </a:spcAft>
              <a:buNone/>
            </a:pPr>
            <a:r>
              <a:t/>
            </a:r>
            <a:endParaRPr sz="1000">
              <a:solidFill>
                <a:srgbClr val="999999"/>
              </a:solidFill>
              <a:latin typeface="Mada"/>
              <a:ea typeface="Mada"/>
              <a:cs typeface="Mada"/>
              <a:sym typeface="Mada"/>
            </a:endParaRPr>
          </a:p>
        </p:txBody>
      </p:sp>
      <p:sp>
        <p:nvSpPr>
          <p:cNvPr id="3910" name="Google Shape;3910;p46"/>
          <p:cNvSpPr/>
          <p:nvPr/>
        </p:nvSpPr>
        <p:spPr>
          <a:xfrm>
            <a:off x="1340247" y="5013908"/>
            <a:ext cx="581955" cy="1753617"/>
          </a:xfrm>
          <a:custGeom>
            <a:rect b="b" l="l" r="r" t="t"/>
            <a:pathLst>
              <a:path extrusionOk="0" h="83327" w="32851">
                <a:moveTo>
                  <a:pt x="1147" y="0"/>
                </a:moveTo>
                <a:lnTo>
                  <a:pt x="1008" y="417"/>
                </a:lnTo>
                <a:cubicBezTo>
                  <a:pt x="19606" y="5666"/>
                  <a:pt x="32364" y="22735"/>
                  <a:pt x="32121" y="42028"/>
                </a:cubicBezTo>
                <a:cubicBezTo>
                  <a:pt x="31878" y="61356"/>
                  <a:pt x="18702" y="78112"/>
                  <a:pt x="0" y="82874"/>
                </a:cubicBezTo>
                <a:lnTo>
                  <a:pt x="104" y="83326"/>
                </a:lnTo>
                <a:cubicBezTo>
                  <a:pt x="19050" y="78494"/>
                  <a:pt x="32364" y="61565"/>
                  <a:pt x="32608" y="42063"/>
                </a:cubicBezTo>
                <a:cubicBezTo>
                  <a:pt x="32851" y="22526"/>
                  <a:pt x="19954" y="5249"/>
                  <a:pt x="1147" y="0"/>
                </a:cubicBezTo>
                <a:close/>
              </a:path>
            </a:pathLst>
          </a:custGeom>
          <a:solidFill>
            <a:srgbClr val="666666"/>
          </a:solidFill>
          <a:ln cap="flat" cmpd="sng" w="9525">
            <a:solidFill>
              <a:srgbClr val="E6F8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46"/>
          <p:cNvSpPr/>
          <p:nvPr/>
        </p:nvSpPr>
        <p:spPr>
          <a:xfrm>
            <a:off x="1653194" y="5227479"/>
            <a:ext cx="113943" cy="134625"/>
          </a:xfrm>
          <a:custGeom>
            <a:rect b="b" l="l" r="r" t="t"/>
            <a:pathLst>
              <a:path extrusionOk="0" h="6397" w="6432">
                <a:moveTo>
                  <a:pt x="3199" y="0"/>
                </a:moveTo>
                <a:cubicBezTo>
                  <a:pt x="1426" y="0"/>
                  <a:pt x="1" y="1425"/>
                  <a:pt x="1" y="3198"/>
                </a:cubicBezTo>
                <a:cubicBezTo>
                  <a:pt x="1" y="4971"/>
                  <a:pt x="1426" y="6396"/>
                  <a:pt x="3199" y="6396"/>
                </a:cubicBezTo>
                <a:cubicBezTo>
                  <a:pt x="4972" y="6396"/>
                  <a:pt x="6432" y="4971"/>
                  <a:pt x="6432" y="3198"/>
                </a:cubicBezTo>
                <a:cubicBezTo>
                  <a:pt x="6432" y="1425"/>
                  <a:pt x="4972" y="0"/>
                  <a:pt x="319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2" name="Google Shape;3912;p46"/>
          <p:cNvSpPr/>
          <p:nvPr/>
        </p:nvSpPr>
        <p:spPr>
          <a:xfrm>
            <a:off x="1715787" y="6320678"/>
            <a:ext cx="125032" cy="135488"/>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13" name="Google Shape;3913;p46"/>
          <p:cNvGrpSpPr/>
          <p:nvPr/>
        </p:nvGrpSpPr>
        <p:grpSpPr>
          <a:xfrm flipH="1">
            <a:off x="145834" y="5107445"/>
            <a:ext cx="1342497" cy="1660197"/>
            <a:chOff x="741075" y="4150000"/>
            <a:chExt cx="289950" cy="366150"/>
          </a:xfrm>
        </p:grpSpPr>
        <p:sp>
          <p:nvSpPr>
            <p:cNvPr id="3914" name="Google Shape;3914;p46"/>
            <p:cNvSpPr/>
            <p:nvPr/>
          </p:nvSpPr>
          <p:spPr>
            <a:xfrm>
              <a:off x="760850" y="4167075"/>
              <a:ext cx="212625" cy="185475"/>
            </a:xfrm>
            <a:custGeom>
              <a:rect b="b" l="l" r="r" t="t"/>
              <a:pathLst>
                <a:path extrusionOk="0" h="7419" w="8505">
                  <a:moveTo>
                    <a:pt x="1247" y="1"/>
                  </a:moveTo>
                  <a:cubicBezTo>
                    <a:pt x="933" y="1"/>
                    <a:pt x="624" y="124"/>
                    <a:pt x="389" y="389"/>
                  </a:cubicBezTo>
                  <a:cubicBezTo>
                    <a:pt x="1" y="855"/>
                    <a:pt x="49" y="1557"/>
                    <a:pt x="516" y="1960"/>
                  </a:cubicBezTo>
                  <a:lnTo>
                    <a:pt x="6702" y="7247"/>
                  </a:lnTo>
                  <a:cubicBezTo>
                    <a:pt x="6844" y="7355"/>
                    <a:pt x="7030" y="7418"/>
                    <a:pt x="7198" y="7418"/>
                  </a:cubicBezTo>
                  <a:cubicBezTo>
                    <a:pt x="7418" y="7418"/>
                    <a:pt x="7620" y="7325"/>
                    <a:pt x="7776" y="7153"/>
                  </a:cubicBezTo>
                  <a:lnTo>
                    <a:pt x="8224" y="6624"/>
                  </a:lnTo>
                  <a:cubicBezTo>
                    <a:pt x="8504" y="6299"/>
                    <a:pt x="8459" y="5814"/>
                    <a:pt x="8150" y="5553"/>
                  </a:cubicBezTo>
                  <a:lnTo>
                    <a:pt x="1960" y="266"/>
                  </a:lnTo>
                  <a:cubicBezTo>
                    <a:pt x="1758" y="79"/>
                    <a:pt x="1493" y="1"/>
                    <a:pt x="1247" y="1"/>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46"/>
            <p:cNvSpPr/>
            <p:nvPr/>
          </p:nvSpPr>
          <p:spPr>
            <a:xfrm>
              <a:off x="760850" y="4167000"/>
              <a:ext cx="212625" cy="185675"/>
            </a:xfrm>
            <a:custGeom>
              <a:rect b="b" l="l" r="r" t="t"/>
              <a:pathLst>
                <a:path extrusionOk="0" h="7427" w="8505">
                  <a:moveTo>
                    <a:pt x="1241" y="1"/>
                  </a:moveTo>
                  <a:cubicBezTo>
                    <a:pt x="927" y="1"/>
                    <a:pt x="613" y="134"/>
                    <a:pt x="389" y="392"/>
                  </a:cubicBezTo>
                  <a:cubicBezTo>
                    <a:pt x="1" y="858"/>
                    <a:pt x="49" y="1560"/>
                    <a:pt x="516" y="1963"/>
                  </a:cubicBezTo>
                  <a:lnTo>
                    <a:pt x="6702" y="7250"/>
                  </a:lnTo>
                  <a:cubicBezTo>
                    <a:pt x="6848" y="7368"/>
                    <a:pt x="7022" y="7427"/>
                    <a:pt x="7195" y="7427"/>
                  </a:cubicBezTo>
                  <a:cubicBezTo>
                    <a:pt x="7409" y="7427"/>
                    <a:pt x="7621" y="7336"/>
                    <a:pt x="7776" y="7156"/>
                  </a:cubicBezTo>
                  <a:lnTo>
                    <a:pt x="8224" y="6627"/>
                  </a:lnTo>
                  <a:cubicBezTo>
                    <a:pt x="8504" y="6302"/>
                    <a:pt x="8459" y="5817"/>
                    <a:pt x="8150" y="5556"/>
                  </a:cubicBezTo>
                  <a:lnTo>
                    <a:pt x="1960" y="269"/>
                  </a:lnTo>
                  <a:cubicBezTo>
                    <a:pt x="1751" y="88"/>
                    <a:pt x="1496" y="1"/>
                    <a:pt x="124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46"/>
            <p:cNvSpPr/>
            <p:nvPr/>
          </p:nvSpPr>
          <p:spPr>
            <a:xfrm>
              <a:off x="771400" y="4178750"/>
              <a:ext cx="198250" cy="172575"/>
            </a:xfrm>
            <a:custGeom>
              <a:rect b="b" l="l" r="r" t="t"/>
              <a:pathLst>
                <a:path extrusionOk="0" h="6903" w="7930">
                  <a:moveTo>
                    <a:pt x="806" y="1"/>
                  </a:moveTo>
                  <a:cubicBezTo>
                    <a:pt x="594" y="1"/>
                    <a:pt x="405" y="72"/>
                    <a:pt x="280" y="217"/>
                  </a:cubicBezTo>
                  <a:cubicBezTo>
                    <a:pt x="0" y="545"/>
                    <a:pt x="153" y="1120"/>
                    <a:pt x="605" y="1522"/>
                  </a:cubicBezTo>
                  <a:lnTo>
                    <a:pt x="6918" y="6903"/>
                  </a:lnTo>
                  <a:lnTo>
                    <a:pt x="7929" y="5720"/>
                  </a:lnTo>
                  <a:lnTo>
                    <a:pt x="1631" y="329"/>
                  </a:lnTo>
                  <a:cubicBezTo>
                    <a:pt x="1372" y="111"/>
                    <a:pt x="1071" y="1"/>
                    <a:pt x="80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46"/>
            <p:cNvSpPr/>
            <p:nvPr/>
          </p:nvSpPr>
          <p:spPr>
            <a:xfrm>
              <a:off x="772875" y="4179175"/>
              <a:ext cx="127550" cy="112275"/>
            </a:xfrm>
            <a:custGeom>
              <a:rect b="b" l="l" r="r" t="t"/>
              <a:pathLst>
                <a:path extrusionOk="0" h="4491" w="5102">
                  <a:moveTo>
                    <a:pt x="801" y="0"/>
                  </a:moveTo>
                  <a:cubicBezTo>
                    <a:pt x="592" y="0"/>
                    <a:pt x="405" y="72"/>
                    <a:pt x="281" y="218"/>
                  </a:cubicBezTo>
                  <a:cubicBezTo>
                    <a:pt x="1" y="543"/>
                    <a:pt x="143" y="1117"/>
                    <a:pt x="594" y="1505"/>
                  </a:cubicBezTo>
                  <a:lnTo>
                    <a:pt x="4090" y="4490"/>
                  </a:lnTo>
                  <a:lnTo>
                    <a:pt x="5102" y="3311"/>
                  </a:lnTo>
                  <a:lnTo>
                    <a:pt x="1605" y="326"/>
                  </a:lnTo>
                  <a:cubicBezTo>
                    <a:pt x="1355" y="111"/>
                    <a:pt x="1061" y="0"/>
                    <a:pt x="801" y="0"/>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46"/>
            <p:cNvSpPr/>
            <p:nvPr/>
          </p:nvSpPr>
          <p:spPr>
            <a:xfrm>
              <a:off x="741075" y="4150000"/>
              <a:ext cx="26800" cy="23725"/>
            </a:xfrm>
            <a:custGeom>
              <a:rect b="b" l="l" r="r" t="t"/>
              <a:pathLst>
                <a:path extrusionOk="0" h="949" w="1072">
                  <a:moveTo>
                    <a:pt x="30" y="1"/>
                  </a:moveTo>
                  <a:lnTo>
                    <a:pt x="1" y="46"/>
                  </a:lnTo>
                  <a:lnTo>
                    <a:pt x="1027" y="949"/>
                  </a:lnTo>
                  <a:lnTo>
                    <a:pt x="1071" y="900"/>
                  </a:lnTo>
                  <a:lnTo>
                    <a:pt x="30"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46"/>
            <p:cNvSpPr/>
            <p:nvPr/>
          </p:nvSpPr>
          <p:spPr>
            <a:xfrm>
              <a:off x="760100" y="4164475"/>
              <a:ext cx="19800" cy="20050"/>
            </a:xfrm>
            <a:custGeom>
              <a:rect b="b" l="l" r="r" t="t"/>
              <a:pathLst>
                <a:path extrusionOk="0" h="802" w="792">
                  <a:moveTo>
                    <a:pt x="428" y="0"/>
                  </a:moveTo>
                  <a:cubicBezTo>
                    <a:pt x="420" y="0"/>
                    <a:pt x="411" y="4"/>
                    <a:pt x="404" y="11"/>
                  </a:cubicBezTo>
                  <a:lnTo>
                    <a:pt x="16" y="478"/>
                  </a:lnTo>
                  <a:cubicBezTo>
                    <a:pt x="1" y="478"/>
                    <a:pt x="1" y="508"/>
                    <a:pt x="16" y="526"/>
                  </a:cubicBezTo>
                  <a:lnTo>
                    <a:pt x="344" y="788"/>
                  </a:lnTo>
                  <a:cubicBezTo>
                    <a:pt x="352" y="797"/>
                    <a:pt x="359" y="802"/>
                    <a:pt x="366" y="802"/>
                  </a:cubicBezTo>
                  <a:cubicBezTo>
                    <a:pt x="374" y="802"/>
                    <a:pt x="381" y="797"/>
                    <a:pt x="389" y="788"/>
                  </a:cubicBezTo>
                  <a:lnTo>
                    <a:pt x="777" y="321"/>
                  </a:lnTo>
                  <a:cubicBezTo>
                    <a:pt x="792" y="306"/>
                    <a:pt x="792" y="291"/>
                    <a:pt x="777" y="276"/>
                  </a:cubicBezTo>
                  <a:lnTo>
                    <a:pt x="452" y="11"/>
                  </a:lnTo>
                  <a:cubicBezTo>
                    <a:pt x="445" y="4"/>
                    <a:pt x="436" y="0"/>
                    <a:pt x="428"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46"/>
            <p:cNvSpPr/>
            <p:nvPr/>
          </p:nvSpPr>
          <p:spPr>
            <a:xfrm>
              <a:off x="869700" y="4256450"/>
              <a:ext cx="51350" cy="55250"/>
            </a:xfrm>
            <a:custGeom>
              <a:rect b="b" l="l" r="r" t="t"/>
              <a:pathLst>
                <a:path extrusionOk="0" h="2210" w="2054">
                  <a:moveTo>
                    <a:pt x="1415" y="0"/>
                  </a:moveTo>
                  <a:lnTo>
                    <a:pt x="1" y="1664"/>
                  </a:lnTo>
                  <a:lnTo>
                    <a:pt x="639" y="2209"/>
                  </a:lnTo>
                  <a:lnTo>
                    <a:pt x="2053" y="545"/>
                  </a:lnTo>
                  <a:lnTo>
                    <a:pt x="1415"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46"/>
            <p:cNvSpPr/>
            <p:nvPr/>
          </p:nvSpPr>
          <p:spPr>
            <a:xfrm>
              <a:off x="895375" y="4280600"/>
              <a:ext cx="121650" cy="109625"/>
            </a:xfrm>
            <a:custGeom>
              <a:rect b="b" l="l" r="r" t="t"/>
              <a:pathLst>
                <a:path extrusionOk="0" h="4385" w="4866">
                  <a:moveTo>
                    <a:pt x="698" y="1"/>
                  </a:moveTo>
                  <a:lnTo>
                    <a:pt x="0" y="825"/>
                  </a:lnTo>
                  <a:lnTo>
                    <a:pt x="4183" y="4385"/>
                  </a:lnTo>
                  <a:lnTo>
                    <a:pt x="4865" y="3575"/>
                  </a:lnTo>
                  <a:lnTo>
                    <a:pt x="69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46"/>
            <p:cNvSpPr/>
            <p:nvPr/>
          </p:nvSpPr>
          <p:spPr>
            <a:xfrm>
              <a:off x="777175" y="4202425"/>
              <a:ext cx="16350" cy="18225"/>
            </a:xfrm>
            <a:custGeom>
              <a:rect b="b" l="l" r="r" t="t"/>
              <a:pathLst>
                <a:path extrusionOk="0" h="729" w="654">
                  <a:moveTo>
                    <a:pt x="545" y="1"/>
                  </a:moveTo>
                  <a:lnTo>
                    <a:pt x="1" y="639"/>
                  </a:lnTo>
                  <a:cubicBezTo>
                    <a:pt x="1" y="639"/>
                    <a:pt x="1" y="654"/>
                    <a:pt x="16" y="669"/>
                  </a:cubicBezTo>
                  <a:lnTo>
                    <a:pt x="79" y="717"/>
                  </a:lnTo>
                  <a:cubicBezTo>
                    <a:pt x="79" y="725"/>
                    <a:pt x="83" y="728"/>
                    <a:pt x="88" y="728"/>
                  </a:cubicBezTo>
                  <a:cubicBezTo>
                    <a:pt x="94" y="728"/>
                    <a:pt x="101" y="725"/>
                    <a:pt x="109" y="717"/>
                  </a:cubicBezTo>
                  <a:lnTo>
                    <a:pt x="639" y="94"/>
                  </a:lnTo>
                  <a:cubicBezTo>
                    <a:pt x="654" y="79"/>
                    <a:pt x="639" y="64"/>
                    <a:pt x="639" y="64"/>
                  </a:cubicBezTo>
                  <a:lnTo>
                    <a:pt x="575"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46"/>
            <p:cNvSpPr/>
            <p:nvPr/>
          </p:nvSpPr>
          <p:spPr>
            <a:xfrm>
              <a:off x="792375" y="4215400"/>
              <a:ext cx="15975" cy="18100"/>
            </a:xfrm>
            <a:custGeom>
              <a:rect b="b" l="l" r="r" t="t"/>
              <a:pathLst>
                <a:path extrusionOk="0" h="724" w="639">
                  <a:moveTo>
                    <a:pt x="555" y="1"/>
                  </a:moveTo>
                  <a:cubicBezTo>
                    <a:pt x="549" y="1"/>
                    <a:pt x="546" y="4"/>
                    <a:pt x="546" y="12"/>
                  </a:cubicBezTo>
                  <a:lnTo>
                    <a:pt x="1" y="635"/>
                  </a:lnTo>
                  <a:lnTo>
                    <a:pt x="1" y="665"/>
                  </a:lnTo>
                  <a:lnTo>
                    <a:pt x="79" y="709"/>
                  </a:lnTo>
                  <a:cubicBezTo>
                    <a:pt x="79" y="719"/>
                    <a:pt x="83" y="723"/>
                    <a:pt x="88" y="723"/>
                  </a:cubicBezTo>
                  <a:cubicBezTo>
                    <a:pt x="94" y="723"/>
                    <a:pt x="102" y="719"/>
                    <a:pt x="109" y="709"/>
                  </a:cubicBezTo>
                  <a:lnTo>
                    <a:pt x="639" y="90"/>
                  </a:lnTo>
                  <a:lnTo>
                    <a:pt x="639" y="56"/>
                  </a:lnTo>
                  <a:lnTo>
                    <a:pt x="575" y="12"/>
                  </a:lnTo>
                  <a:cubicBezTo>
                    <a:pt x="568" y="4"/>
                    <a:pt x="560" y="1"/>
                    <a:pt x="55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46"/>
            <p:cNvSpPr/>
            <p:nvPr/>
          </p:nvSpPr>
          <p:spPr>
            <a:xfrm>
              <a:off x="811050" y="4231625"/>
              <a:ext cx="16325" cy="17850"/>
            </a:xfrm>
            <a:custGeom>
              <a:rect b="b" l="l" r="r" t="t"/>
              <a:pathLst>
                <a:path extrusionOk="0" h="714" w="653">
                  <a:moveTo>
                    <a:pt x="545" y="1"/>
                  </a:moveTo>
                  <a:lnTo>
                    <a:pt x="15" y="620"/>
                  </a:lnTo>
                  <a:cubicBezTo>
                    <a:pt x="0" y="639"/>
                    <a:pt x="0" y="654"/>
                    <a:pt x="15" y="654"/>
                  </a:cubicBezTo>
                  <a:lnTo>
                    <a:pt x="78" y="713"/>
                  </a:lnTo>
                  <a:lnTo>
                    <a:pt x="108" y="713"/>
                  </a:lnTo>
                  <a:lnTo>
                    <a:pt x="638" y="94"/>
                  </a:lnTo>
                  <a:cubicBezTo>
                    <a:pt x="653" y="79"/>
                    <a:pt x="653" y="60"/>
                    <a:pt x="638" y="60"/>
                  </a:cubicBezTo>
                  <a:lnTo>
                    <a:pt x="575"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46"/>
            <p:cNvSpPr/>
            <p:nvPr/>
          </p:nvSpPr>
          <p:spPr>
            <a:xfrm>
              <a:off x="826150" y="4244400"/>
              <a:ext cx="16350" cy="18225"/>
            </a:xfrm>
            <a:custGeom>
              <a:rect b="b" l="l" r="r" t="t"/>
              <a:pathLst>
                <a:path extrusionOk="0" h="729" w="654">
                  <a:moveTo>
                    <a:pt x="545" y="1"/>
                  </a:moveTo>
                  <a:lnTo>
                    <a:pt x="15" y="639"/>
                  </a:lnTo>
                  <a:cubicBezTo>
                    <a:pt x="0" y="639"/>
                    <a:pt x="0" y="654"/>
                    <a:pt x="15" y="669"/>
                  </a:cubicBezTo>
                  <a:lnTo>
                    <a:pt x="79" y="717"/>
                  </a:lnTo>
                  <a:cubicBezTo>
                    <a:pt x="86" y="725"/>
                    <a:pt x="94" y="728"/>
                    <a:pt x="99" y="728"/>
                  </a:cubicBezTo>
                  <a:cubicBezTo>
                    <a:pt x="105" y="728"/>
                    <a:pt x="109" y="725"/>
                    <a:pt x="109" y="717"/>
                  </a:cubicBezTo>
                  <a:lnTo>
                    <a:pt x="639" y="94"/>
                  </a:lnTo>
                  <a:cubicBezTo>
                    <a:pt x="653" y="79"/>
                    <a:pt x="653" y="64"/>
                    <a:pt x="639" y="64"/>
                  </a:cubicBezTo>
                  <a:lnTo>
                    <a:pt x="575"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46"/>
            <p:cNvSpPr/>
            <p:nvPr/>
          </p:nvSpPr>
          <p:spPr>
            <a:xfrm>
              <a:off x="927650" y="4302475"/>
              <a:ext cx="70350" cy="79350"/>
            </a:xfrm>
            <a:custGeom>
              <a:rect b="b" l="l" r="r" t="t"/>
              <a:pathLst>
                <a:path extrusionOk="0" h="3174" w="2814">
                  <a:moveTo>
                    <a:pt x="2504" y="0"/>
                  </a:moveTo>
                  <a:cubicBezTo>
                    <a:pt x="2482" y="0"/>
                    <a:pt x="2458" y="7"/>
                    <a:pt x="2440" y="25"/>
                  </a:cubicBezTo>
                  <a:lnTo>
                    <a:pt x="30" y="2857"/>
                  </a:lnTo>
                  <a:cubicBezTo>
                    <a:pt x="0" y="2887"/>
                    <a:pt x="15" y="2935"/>
                    <a:pt x="45" y="2950"/>
                  </a:cubicBezTo>
                  <a:lnTo>
                    <a:pt x="280" y="3152"/>
                  </a:lnTo>
                  <a:cubicBezTo>
                    <a:pt x="295" y="3166"/>
                    <a:pt x="314" y="3174"/>
                    <a:pt x="332" y="3174"/>
                  </a:cubicBezTo>
                  <a:cubicBezTo>
                    <a:pt x="350" y="3174"/>
                    <a:pt x="366" y="3166"/>
                    <a:pt x="373" y="3152"/>
                  </a:cubicBezTo>
                  <a:lnTo>
                    <a:pt x="2798" y="323"/>
                  </a:lnTo>
                  <a:cubicBezTo>
                    <a:pt x="2813" y="290"/>
                    <a:pt x="2813" y="245"/>
                    <a:pt x="2783" y="211"/>
                  </a:cubicBezTo>
                  <a:lnTo>
                    <a:pt x="2548" y="10"/>
                  </a:lnTo>
                  <a:cubicBezTo>
                    <a:pt x="2536" y="4"/>
                    <a:pt x="2520" y="0"/>
                    <a:pt x="2504"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46"/>
            <p:cNvSpPr/>
            <p:nvPr/>
          </p:nvSpPr>
          <p:spPr>
            <a:xfrm>
              <a:off x="987425" y="4360075"/>
              <a:ext cx="43600" cy="48450"/>
            </a:xfrm>
            <a:custGeom>
              <a:rect b="b" l="l" r="r" t="t"/>
              <a:pathLst>
                <a:path extrusionOk="0" h="1938" w="1744">
                  <a:moveTo>
                    <a:pt x="1424" y="1"/>
                  </a:moveTo>
                  <a:cubicBezTo>
                    <a:pt x="1405" y="1"/>
                    <a:pt x="1385" y="8"/>
                    <a:pt x="1370" y="23"/>
                  </a:cubicBezTo>
                  <a:lnTo>
                    <a:pt x="19" y="1609"/>
                  </a:lnTo>
                  <a:cubicBezTo>
                    <a:pt x="1" y="1639"/>
                    <a:pt x="1" y="1687"/>
                    <a:pt x="34" y="1717"/>
                  </a:cubicBezTo>
                  <a:lnTo>
                    <a:pt x="266" y="1918"/>
                  </a:lnTo>
                  <a:cubicBezTo>
                    <a:pt x="279" y="1932"/>
                    <a:pt x="294" y="1937"/>
                    <a:pt x="308" y="1937"/>
                  </a:cubicBezTo>
                  <a:cubicBezTo>
                    <a:pt x="330" y="1937"/>
                    <a:pt x="350" y="1924"/>
                    <a:pt x="359" y="1903"/>
                  </a:cubicBezTo>
                  <a:lnTo>
                    <a:pt x="1728" y="318"/>
                  </a:lnTo>
                  <a:cubicBezTo>
                    <a:pt x="1743" y="288"/>
                    <a:pt x="1743" y="239"/>
                    <a:pt x="1713" y="224"/>
                  </a:cubicBezTo>
                  <a:lnTo>
                    <a:pt x="1478" y="23"/>
                  </a:lnTo>
                  <a:cubicBezTo>
                    <a:pt x="1463" y="8"/>
                    <a:pt x="1444" y="1"/>
                    <a:pt x="1424"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46"/>
            <p:cNvSpPr/>
            <p:nvPr/>
          </p:nvSpPr>
          <p:spPr>
            <a:xfrm>
              <a:off x="866625" y="4490100"/>
              <a:ext cx="40800" cy="24850"/>
            </a:xfrm>
            <a:custGeom>
              <a:rect b="b" l="l" r="r" t="t"/>
              <a:pathLst>
                <a:path extrusionOk="0" h="994" w="1632">
                  <a:moveTo>
                    <a:pt x="1631" y="1"/>
                  </a:moveTo>
                  <a:lnTo>
                    <a:pt x="840" y="16"/>
                  </a:lnTo>
                  <a:lnTo>
                    <a:pt x="840" y="404"/>
                  </a:lnTo>
                  <a:lnTo>
                    <a:pt x="434" y="404"/>
                  </a:lnTo>
                  <a:cubicBezTo>
                    <a:pt x="202" y="404"/>
                    <a:pt x="1" y="605"/>
                    <a:pt x="1" y="855"/>
                  </a:cubicBezTo>
                  <a:lnTo>
                    <a:pt x="1" y="993"/>
                  </a:lnTo>
                  <a:lnTo>
                    <a:pt x="840" y="978"/>
                  </a:lnTo>
                  <a:lnTo>
                    <a:pt x="1493" y="978"/>
                  </a:lnTo>
                  <a:cubicBezTo>
                    <a:pt x="1568" y="978"/>
                    <a:pt x="1631" y="915"/>
                    <a:pt x="1631" y="840"/>
                  </a:cubicBezTo>
                  <a:lnTo>
                    <a:pt x="1631"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46"/>
            <p:cNvSpPr/>
            <p:nvPr/>
          </p:nvSpPr>
          <p:spPr>
            <a:xfrm>
              <a:off x="866625" y="4511850"/>
              <a:ext cx="40800" cy="3475"/>
            </a:xfrm>
            <a:custGeom>
              <a:rect b="b" l="l" r="r" t="t"/>
              <a:pathLst>
                <a:path extrusionOk="0" h="139" w="1632">
                  <a:moveTo>
                    <a:pt x="1" y="0"/>
                  </a:moveTo>
                  <a:lnTo>
                    <a:pt x="1" y="138"/>
                  </a:lnTo>
                  <a:lnTo>
                    <a:pt x="1631" y="138"/>
                  </a:lnTo>
                  <a:lnTo>
                    <a:pt x="1631"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0" name="Google Shape;3930;p46"/>
            <p:cNvSpPr/>
            <p:nvPr/>
          </p:nvSpPr>
          <p:spPr>
            <a:xfrm>
              <a:off x="939675" y="4491600"/>
              <a:ext cx="23725" cy="23350"/>
            </a:xfrm>
            <a:custGeom>
              <a:rect b="b" l="l" r="r" t="t"/>
              <a:pathLst>
                <a:path extrusionOk="0" h="934" w="949">
                  <a:moveTo>
                    <a:pt x="79" y="1"/>
                  </a:moveTo>
                  <a:lnTo>
                    <a:pt x="79" y="530"/>
                  </a:lnTo>
                  <a:cubicBezTo>
                    <a:pt x="30" y="609"/>
                    <a:pt x="0" y="687"/>
                    <a:pt x="0" y="780"/>
                  </a:cubicBezTo>
                  <a:lnTo>
                    <a:pt x="0" y="933"/>
                  </a:lnTo>
                  <a:lnTo>
                    <a:pt x="933" y="933"/>
                  </a:lnTo>
                  <a:lnTo>
                    <a:pt x="948" y="780"/>
                  </a:lnTo>
                  <a:cubicBezTo>
                    <a:pt x="948" y="687"/>
                    <a:pt x="918" y="594"/>
                    <a:pt x="855" y="530"/>
                  </a:cubicBezTo>
                  <a:lnTo>
                    <a:pt x="855"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46"/>
            <p:cNvSpPr/>
            <p:nvPr/>
          </p:nvSpPr>
          <p:spPr>
            <a:xfrm>
              <a:off x="939675" y="4512225"/>
              <a:ext cx="23725" cy="3925"/>
            </a:xfrm>
            <a:custGeom>
              <a:rect b="b" l="l" r="r" t="t"/>
              <a:pathLst>
                <a:path extrusionOk="0" h="157" w="949">
                  <a:moveTo>
                    <a:pt x="903" y="0"/>
                  </a:moveTo>
                  <a:lnTo>
                    <a:pt x="30" y="15"/>
                  </a:lnTo>
                  <a:cubicBezTo>
                    <a:pt x="15" y="15"/>
                    <a:pt x="0" y="30"/>
                    <a:pt x="0" y="49"/>
                  </a:cubicBezTo>
                  <a:lnTo>
                    <a:pt x="0" y="123"/>
                  </a:lnTo>
                  <a:cubicBezTo>
                    <a:pt x="0" y="142"/>
                    <a:pt x="15" y="157"/>
                    <a:pt x="30" y="157"/>
                  </a:cubicBezTo>
                  <a:lnTo>
                    <a:pt x="903" y="142"/>
                  </a:lnTo>
                  <a:cubicBezTo>
                    <a:pt x="933" y="142"/>
                    <a:pt x="948" y="123"/>
                    <a:pt x="948" y="108"/>
                  </a:cubicBezTo>
                  <a:lnTo>
                    <a:pt x="948" y="30"/>
                  </a:lnTo>
                  <a:cubicBezTo>
                    <a:pt x="948" y="15"/>
                    <a:pt x="933" y="0"/>
                    <a:pt x="903"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46"/>
            <p:cNvSpPr/>
            <p:nvPr/>
          </p:nvSpPr>
          <p:spPr>
            <a:xfrm>
              <a:off x="883325" y="4346275"/>
              <a:ext cx="80425" cy="150025"/>
            </a:xfrm>
            <a:custGeom>
              <a:rect b="b" l="l" r="r" t="t"/>
              <a:pathLst>
                <a:path extrusionOk="0" h="6001" w="3217">
                  <a:moveTo>
                    <a:pt x="497" y="0"/>
                  </a:moveTo>
                  <a:lnTo>
                    <a:pt x="1" y="6000"/>
                  </a:lnTo>
                  <a:lnTo>
                    <a:pt x="1120" y="6000"/>
                  </a:lnTo>
                  <a:lnTo>
                    <a:pt x="1788" y="1478"/>
                  </a:lnTo>
                  <a:lnTo>
                    <a:pt x="2206" y="5940"/>
                  </a:lnTo>
                  <a:lnTo>
                    <a:pt x="3202" y="5922"/>
                  </a:lnTo>
                  <a:lnTo>
                    <a:pt x="3217"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46"/>
            <p:cNvSpPr/>
            <p:nvPr/>
          </p:nvSpPr>
          <p:spPr>
            <a:xfrm>
              <a:off x="906275" y="4175225"/>
              <a:ext cx="44325" cy="46725"/>
            </a:xfrm>
            <a:custGeom>
              <a:rect b="b" l="l" r="r" t="t"/>
              <a:pathLst>
                <a:path extrusionOk="0" h="1869" w="1773">
                  <a:moveTo>
                    <a:pt x="549" y="0"/>
                  </a:moveTo>
                  <a:cubicBezTo>
                    <a:pt x="422" y="0"/>
                    <a:pt x="306" y="77"/>
                    <a:pt x="262" y="205"/>
                  </a:cubicBezTo>
                  <a:cubicBezTo>
                    <a:pt x="154" y="220"/>
                    <a:pt x="60" y="328"/>
                    <a:pt x="30" y="451"/>
                  </a:cubicBezTo>
                  <a:cubicBezTo>
                    <a:pt x="1" y="622"/>
                    <a:pt x="109" y="779"/>
                    <a:pt x="280" y="809"/>
                  </a:cubicBezTo>
                  <a:cubicBezTo>
                    <a:pt x="294" y="812"/>
                    <a:pt x="307" y="813"/>
                    <a:pt x="320" y="813"/>
                  </a:cubicBezTo>
                  <a:cubicBezTo>
                    <a:pt x="382" y="813"/>
                    <a:pt x="445" y="786"/>
                    <a:pt x="497" y="749"/>
                  </a:cubicBezTo>
                  <a:cubicBezTo>
                    <a:pt x="515" y="752"/>
                    <a:pt x="534" y="753"/>
                    <a:pt x="554" y="753"/>
                  </a:cubicBezTo>
                  <a:cubicBezTo>
                    <a:pt x="665" y="753"/>
                    <a:pt x="797" y="717"/>
                    <a:pt x="993" y="637"/>
                  </a:cubicBezTo>
                  <a:lnTo>
                    <a:pt x="993" y="637"/>
                  </a:lnTo>
                  <a:cubicBezTo>
                    <a:pt x="993" y="637"/>
                    <a:pt x="915" y="872"/>
                    <a:pt x="1027" y="1029"/>
                  </a:cubicBezTo>
                  <a:lnTo>
                    <a:pt x="1150" y="1059"/>
                  </a:lnTo>
                  <a:cubicBezTo>
                    <a:pt x="1258" y="1074"/>
                    <a:pt x="1321" y="1167"/>
                    <a:pt x="1321" y="1275"/>
                  </a:cubicBezTo>
                  <a:lnTo>
                    <a:pt x="1321" y="1309"/>
                  </a:lnTo>
                  <a:lnTo>
                    <a:pt x="1321" y="1324"/>
                  </a:lnTo>
                  <a:cubicBezTo>
                    <a:pt x="1321" y="1339"/>
                    <a:pt x="1306" y="1339"/>
                    <a:pt x="1306" y="1354"/>
                  </a:cubicBezTo>
                  <a:cubicBezTo>
                    <a:pt x="1273" y="1417"/>
                    <a:pt x="1243" y="1447"/>
                    <a:pt x="1195" y="1477"/>
                  </a:cubicBezTo>
                  <a:lnTo>
                    <a:pt x="1180" y="1477"/>
                  </a:lnTo>
                  <a:cubicBezTo>
                    <a:pt x="1165" y="1486"/>
                    <a:pt x="1145" y="1491"/>
                    <a:pt x="1124" y="1491"/>
                  </a:cubicBezTo>
                  <a:cubicBezTo>
                    <a:pt x="1102" y="1491"/>
                    <a:pt x="1079" y="1486"/>
                    <a:pt x="1056" y="1477"/>
                  </a:cubicBezTo>
                  <a:lnTo>
                    <a:pt x="1056" y="1477"/>
                  </a:lnTo>
                  <a:lnTo>
                    <a:pt x="1228" y="1869"/>
                  </a:lnTo>
                  <a:lnTo>
                    <a:pt x="1400" y="1496"/>
                  </a:lnTo>
                  <a:cubicBezTo>
                    <a:pt x="1538" y="1477"/>
                    <a:pt x="1631" y="1369"/>
                    <a:pt x="1646" y="1231"/>
                  </a:cubicBezTo>
                  <a:cubicBezTo>
                    <a:pt x="1661" y="1182"/>
                    <a:pt x="1646" y="1122"/>
                    <a:pt x="1631" y="1074"/>
                  </a:cubicBezTo>
                  <a:cubicBezTo>
                    <a:pt x="1695" y="1029"/>
                    <a:pt x="1754" y="966"/>
                    <a:pt x="1754" y="872"/>
                  </a:cubicBezTo>
                  <a:cubicBezTo>
                    <a:pt x="1773" y="794"/>
                    <a:pt x="1754" y="716"/>
                    <a:pt x="1709" y="656"/>
                  </a:cubicBezTo>
                  <a:cubicBezTo>
                    <a:pt x="1739" y="391"/>
                    <a:pt x="1538" y="141"/>
                    <a:pt x="1273" y="111"/>
                  </a:cubicBezTo>
                  <a:lnTo>
                    <a:pt x="840" y="63"/>
                  </a:lnTo>
                  <a:cubicBezTo>
                    <a:pt x="816" y="55"/>
                    <a:pt x="796" y="52"/>
                    <a:pt x="777" y="52"/>
                  </a:cubicBezTo>
                  <a:cubicBezTo>
                    <a:pt x="757" y="52"/>
                    <a:pt x="737" y="55"/>
                    <a:pt x="713" y="63"/>
                  </a:cubicBezTo>
                  <a:cubicBezTo>
                    <a:pt x="683" y="33"/>
                    <a:pt x="635" y="18"/>
                    <a:pt x="590" y="3"/>
                  </a:cubicBezTo>
                  <a:cubicBezTo>
                    <a:pt x="576" y="1"/>
                    <a:pt x="562" y="0"/>
                    <a:pt x="54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46"/>
            <p:cNvSpPr/>
            <p:nvPr/>
          </p:nvSpPr>
          <p:spPr>
            <a:xfrm>
              <a:off x="906650" y="4191150"/>
              <a:ext cx="32675" cy="54150"/>
            </a:xfrm>
            <a:custGeom>
              <a:rect b="b" l="l" r="r" t="t"/>
              <a:pathLst>
                <a:path extrusionOk="0" h="2166" w="1307">
                  <a:moveTo>
                    <a:pt x="978" y="0"/>
                  </a:moveTo>
                  <a:cubicBezTo>
                    <a:pt x="758" y="91"/>
                    <a:pt x="612" y="120"/>
                    <a:pt x="499" y="120"/>
                  </a:cubicBezTo>
                  <a:cubicBezTo>
                    <a:pt x="380" y="120"/>
                    <a:pt x="297" y="89"/>
                    <a:pt x="202" y="64"/>
                  </a:cubicBezTo>
                  <a:lnTo>
                    <a:pt x="202" y="127"/>
                  </a:lnTo>
                  <a:lnTo>
                    <a:pt x="94" y="859"/>
                  </a:lnTo>
                  <a:cubicBezTo>
                    <a:pt x="0" y="1060"/>
                    <a:pt x="94" y="1306"/>
                    <a:pt x="340" y="1400"/>
                  </a:cubicBezTo>
                  <a:lnTo>
                    <a:pt x="325" y="1900"/>
                  </a:lnTo>
                  <a:cubicBezTo>
                    <a:pt x="310" y="2038"/>
                    <a:pt x="418" y="2131"/>
                    <a:pt x="560" y="2146"/>
                  </a:cubicBezTo>
                  <a:lnTo>
                    <a:pt x="918" y="2164"/>
                  </a:lnTo>
                  <a:cubicBezTo>
                    <a:pt x="927" y="2165"/>
                    <a:pt x="935" y="2166"/>
                    <a:pt x="944" y="2166"/>
                  </a:cubicBezTo>
                  <a:cubicBezTo>
                    <a:pt x="1070" y="2166"/>
                    <a:pt x="1166" y="2063"/>
                    <a:pt x="1180" y="1944"/>
                  </a:cubicBezTo>
                  <a:lnTo>
                    <a:pt x="1213" y="1232"/>
                  </a:lnTo>
                  <a:lnTo>
                    <a:pt x="1041" y="840"/>
                  </a:lnTo>
                  <a:lnTo>
                    <a:pt x="1041" y="840"/>
                  </a:lnTo>
                  <a:cubicBezTo>
                    <a:pt x="1064" y="849"/>
                    <a:pt x="1087" y="854"/>
                    <a:pt x="1109" y="854"/>
                  </a:cubicBezTo>
                  <a:cubicBezTo>
                    <a:pt x="1130" y="854"/>
                    <a:pt x="1150" y="849"/>
                    <a:pt x="1165" y="840"/>
                  </a:cubicBezTo>
                  <a:lnTo>
                    <a:pt x="1180" y="840"/>
                  </a:lnTo>
                  <a:cubicBezTo>
                    <a:pt x="1228" y="810"/>
                    <a:pt x="1258" y="780"/>
                    <a:pt x="1291" y="717"/>
                  </a:cubicBezTo>
                  <a:cubicBezTo>
                    <a:pt x="1291" y="702"/>
                    <a:pt x="1306" y="702"/>
                    <a:pt x="1306" y="687"/>
                  </a:cubicBezTo>
                  <a:lnTo>
                    <a:pt x="1306" y="672"/>
                  </a:lnTo>
                  <a:lnTo>
                    <a:pt x="1306" y="638"/>
                  </a:lnTo>
                  <a:cubicBezTo>
                    <a:pt x="1306" y="530"/>
                    <a:pt x="1243" y="437"/>
                    <a:pt x="1135" y="422"/>
                  </a:cubicBezTo>
                  <a:lnTo>
                    <a:pt x="1012" y="392"/>
                  </a:lnTo>
                  <a:cubicBezTo>
                    <a:pt x="900" y="235"/>
                    <a:pt x="978" y="0"/>
                    <a:pt x="978"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46"/>
            <p:cNvSpPr/>
            <p:nvPr/>
          </p:nvSpPr>
          <p:spPr>
            <a:xfrm>
              <a:off x="909725" y="4202050"/>
              <a:ext cx="400" cy="3575"/>
            </a:xfrm>
            <a:custGeom>
              <a:rect b="b" l="l" r="r" t="t"/>
              <a:pathLst>
                <a:path extrusionOk="0" h="143" w="16">
                  <a:moveTo>
                    <a:pt x="16" y="1"/>
                  </a:moveTo>
                  <a:lnTo>
                    <a:pt x="1" y="143"/>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46"/>
            <p:cNvSpPr/>
            <p:nvPr/>
          </p:nvSpPr>
          <p:spPr>
            <a:xfrm>
              <a:off x="909350" y="4201700"/>
              <a:ext cx="1150" cy="4300"/>
            </a:xfrm>
            <a:custGeom>
              <a:rect b="b" l="l" r="r" t="t"/>
              <a:pathLst>
                <a:path extrusionOk="0" h="172" w="46">
                  <a:moveTo>
                    <a:pt x="31" y="0"/>
                  </a:moveTo>
                  <a:cubicBezTo>
                    <a:pt x="31" y="0"/>
                    <a:pt x="16" y="0"/>
                    <a:pt x="16" y="15"/>
                  </a:cubicBezTo>
                  <a:lnTo>
                    <a:pt x="1" y="157"/>
                  </a:lnTo>
                  <a:cubicBezTo>
                    <a:pt x="1" y="157"/>
                    <a:pt x="1" y="172"/>
                    <a:pt x="16" y="172"/>
                  </a:cubicBezTo>
                  <a:cubicBezTo>
                    <a:pt x="16" y="172"/>
                    <a:pt x="31" y="172"/>
                    <a:pt x="31" y="157"/>
                  </a:cubicBezTo>
                  <a:lnTo>
                    <a:pt x="45" y="15"/>
                  </a:lnTo>
                  <a:cubicBezTo>
                    <a:pt x="45" y="0"/>
                    <a:pt x="45" y="0"/>
                    <a:pt x="31"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46"/>
            <p:cNvSpPr/>
            <p:nvPr/>
          </p:nvSpPr>
          <p:spPr>
            <a:xfrm>
              <a:off x="935750" y="4212125"/>
              <a:ext cx="400" cy="25"/>
            </a:xfrm>
            <a:custGeom>
              <a:rect b="b" l="l" r="r" t="t"/>
              <a:pathLst>
                <a:path extrusionOk="0" h="1" w="16">
                  <a:moveTo>
                    <a:pt x="16" y="1"/>
                  </a:moveTo>
                  <a:lnTo>
                    <a:pt x="16" y="1"/>
                  </a:lnTo>
                  <a:lnTo>
                    <a:pt x="1" y="1"/>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46"/>
            <p:cNvSpPr/>
            <p:nvPr/>
          </p:nvSpPr>
          <p:spPr>
            <a:xfrm>
              <a:off x="939300" y="4207100"/>
              <a:ext cx="25" cy="875"/>
            </a:xfrm>
            <a:custGeom>
              <a:rect b="b" l="l" r="r" t="t"/>
              <a:pathLst>
                <a:path extrusionOk="0" h="35" w="1">
                  <a:moveTo>
                    <a:pt x="0" y="34"/>
                  </a:moveTo>
                  <a:lnTo>
                    <a:pt x="0" y="0"/>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46"/>
            <p:cNvSpPr/>
            <p:nvPr/>
          </p:nvSpPr>
          <p:spPr>
            <a:xfrm>
              <a:off x="938925" y="4208300"/>
              <a:ext cx="400" cy="775"/>
            </a:xfrm>
            <a:custGeom>
              <a:rect b="b" l="l" r="r" t="t"/>
              <a:pathLst>
                <a:path extrusionOk="0" h="31" w="16">
                  <a:moveTo>
                    <a:pt x="0" y="31"/>
                  </a:moveTo>
                  <a:cubicBezTo>
                    <a:pt x="0" y="16"/>
                    <a:pt x="15" y="16"/>
                    <a:pt x="15" y="1"/>
                  </a:cubicBezTo>
                  <a:cubicBezTo>
                    <a:pt x="15" y="16"/>
                    <a:pt x="0" y="16"/>
                    <a:pt x="0" y="31"/>
                  </a:cubicBez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46"/>
            <p:cNvSpPr/>
            <p:nvPr/>
          </p:nvSpPr>
          <p:spPr>
            <a:xfrm>
              <a:off x="914400" y="4196850"/>
              <a:ext cx="7375" cy="3050"/>
            </a:xfrm>
            <a:custGeom>
              <a:rect b="b" l="l" r="r" t="t"/>
              <a:pathLst>
                <a:path extrusionOk="0" h="122" w="295">
                  <a:moveTo>
                    <a:pt x="261" y="1"/>
                  </a:moveTo>
                  <a:cubicBezTo>
                    <a:pt x="246" y="1"/>
                    <a:pt x="229" y="7"/>
                    <a:pt x="217" y="7"/>
                  </a:cubicBezTo>
                  <a:cubicBezTo>
                    <a:pt x="187" y="7"/>
                    <a:pt x="172" y="7"/>
                    <a:pt x="142" y="22"/>
                  </a:cubicBezTo>
                  <a:lnTo>
                    <a:pt x="79" y="22"/>
                  </a:lnTo>
                  <a:cubicBezTo>
                    <a:pt x="64" y="22"/>
                    <a:pt x="30" y="22"/>
                    <a:pt x="15" y="37"/>
                  </a:cubicBezTo>
                  <a:cubicBezTo>
                    <a:pt x="0" y="37"/>
                    <a:pt x="0" y="71"/>
                    <a:pt x="15" y="86"/>
                  </a:cubicBezTo>
                  <a:cubicBezTo>
                    <a:pt x="40" y="108"/>
                    <a:pt x="70" y="122"/>
                    <a:pt x="110" y="122"/>
                  </a:cubicBezTo>
                  <a:cubicBezTo>
                    <a:pt x="124" y="122"/>
                    <a:pt x="140" y="120"/>
                    <a:pt x="157" y="116"/>
                  </a:cubicBezTo>
                  <a:cubicBezTo>
                    <a:pt x="217" y="116"/>
                    <a:pt x="265" y="86"/>
                    <a:pt x="280" y="52"/>
                  </a:cubicBezTo>
                  <a:cubicBezTo>
                    <a:pt x="295" y="22"/>
                    <a:pt x="295" y="7"/>
                    <a:pt x="280" y="7"/>
                  </a:cubicBezTo>
                  <a:cubicBezTo>
                    <a:pt x="275" y="2"/>
                    <a:pt x="268" y="1"/>
                    <a:pt x="26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46"/>
            <p:cNvSpPr/>
            <p:nvPr/>
          </p:nvSpPr>
          <p:spPr>
            <a:xfrm>
              <a:off x="933425" y="4205150"/>
              <a:ext cx="1975" cy="3925"/>
            </a:xfrm>
            <a:custGeom>
              <a:rect b="b" l="l" r="r" t="t"/>
              <a:pathLst>
                <a:path extrusionOk="0" h="157" w="79">
                  <a:moveTo>
                    <a:pt x="79" y="0"/>
                  </a:moveTo>
                  <a:lnTo>
                    <a:pt x="0" y="112"/>
                  </a:lnTo>
                  <a:lnTo>
                    <a:pt x="79" y="157"/>
                  </a:lnTo>
                  <a:lnTo>
                    <a:pt x="7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2" name="Google Shape;3942;p46"/>
            <p:cNvSpPr/>
            <p:nvPr/>
          </p:nvSpPr>
          <p:spPr>
            <a:xfrm>
              <a:off x="933050" y="4204775"/>
              <a:ext cx="2725" cy="4675"/>
            </a:xfrm>
            <a:custGeom>
              <a:rect b="b" l="l" r="r" t="t"/>
              <a:pathLst>
                <a:path extrusionOk="0" h="187" w="109">
                  <a:moveTo>
                    <a:pt x="94" y="0"/>
                  </a:moveTo>
                  <a:lnTo>
                    <a:pt x="0" y="127"/>
                  </a:lnTo>
                  <a:lnTo>
                    <a:pt x="79" y="172"/>
                  </a:lnTo>
                  <a:lnTo>
                    <a:pt x="94" y="187"/>
                  </a:lnTo>
                  <a:lnTo>
                    <a:pt x="94" y="172"/>
                  </a:lnTo>
                  <a:cubicBezTo>
                    <a:pt x="109" y="172"/>
                    <a:pt x="109" y="157"/>
                    <a:pt x="94" y="157"/>
                  </a:cubicBezTo>
                  <a:lnTo>
                    <a:pt x="49" y="108"/>
                  </a:lnTo>
                  <a:lnTo>
                    <a:pt x="109" y="15"/>
                  </a:lnTo>
                  <a:lnTo>
                    <a:pt x="109" y="0"/>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46"/>
            <p:cNvSpPr/>
            <p:nvPr/>
          </p:nvSpPr>
          <p:spPr>
            <a:xfrm>
              <a:off x="915150" y="4224250"/>
              <a:ext cx="12150" cy="7400"/>
            </a:xfrm>
            <a:custGeom>
              <a:rect b="b" l="l" r="r" t="t"/>
              <a:pathLst>
                <a:path extrusionOk="0" h="296" w="486">
                  <a:moveTo>
                    <a:pt x="485" y="1"/>
                  </a:moveTo>
                  <a:cubicBezTo>
                    <a:pt x="485" y="1"/>
                    <a:pt x="392" y="124"/>
                    <a:pt x="172" y="124"/>
                  </a:cubicBezTo>
                  <a:cubicBezTo>
                    <a:pt x="127" y="124"/>
                    <a:pt x="63" y="109"/>
                    <a:pt x="19" y="94"/>
                  </a:cubicBezTo>
                  <a:lnTo>
                    <a:pt x="0" y="281"/>
                  </a:lnTo>
                  <a:cubicBezTo>
                    <a:pt x="19" y="281"/>
                    <a:pt x="49" y="296"/>
                    <a:pt x="112" y="296"/>
                  </a:cubicBezTo>
                  <a:cubicBezTo>
                    <a:pt x="250" y="296"/>
                    <a:pt x="452" y="247"/>
                    <a:pt x="485" y="1"/>
                  </a:cubicBez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46"/>
            <p:cNvSpPr/>
            <p:nvPr/>
          </p:nvSpPr>
          <p:spPr>
            <a:xfrm>
              <a:off x="913650" y="4201700"/>
              <a:ext cx="8500" cy="6275"/>
            </a:xfrm>
            <a:custGeom>
              <a:rect b="b" l="l" r="r" t="t"/>
              <a:pathLst>
                <a:path extrusionOk="0" h="251" w="340">
                  <a:moveTo>
                    <a:pt x="0" y="157"/>
                  </a:moveTo>
                  <a:cubicBezTo>
                    <a:pt x="15" y="157"/>
                    <a:pt x="15" y="172"/>
                    <a:pt x="30" y="172"/>
                  </a:cubicBezTo>
                  <a:cubicBezTo>
                    <a:pt x="35" y="173"/>
                    <a:pt x="40" y="174"/>
                    <a:pt x="44" y="174"/>
                  </a:cubicBezTo>
                  <a:lnTo>
                    <a:pt x="44" y="174"/>
                  </a:lnTo>
                  <a:cubicBezTo>
                    <a:pt x="33" y="168"/>
                    <a:pt x="23" y="162"/>
                    <a:pt x="15" y="157"/>
                  </a:cubicBezTo>
                  <a:close/>
                  <a:moveTo>
                    <a:pt x="153" y="0"/>
                  </a:moveTo>
                  <a:cubicBezTo>
                    <a:pt x="172" y="30"/>
                    <a:pt x="187" y="78"/>
                    <a:pt x="172" y="108"/>
                  </a:cubicBezTo>
                  <a:cubicBezTo>
                    <a:pt x="157" y="148"/>
                    <a:pt x="113" y="176"/>
                    <a:pt x="63" y="176"/>
                  </a:cubicBezTo>
                  <a:cubicBezTo>
                    <a:pt x="57" y="176"/>
                    <a:pt x="51" y="175"/>
                    <a:pt x="44" y="174"/>
                  </a:cubicBezTo>
                  <a:lnTo>
                    <a:pt x="44" y="174"/>
                  </a:lnTo>
                  <a:cubicBezTo>
                    <a:pt x="95" y="202"/>
                    <a:pt x="176" y="235"/>
                    <a:pt x="280" y="250"/>
                  </a:cubicBezTo>
                  <a:cubicBezTo>
                    <a:pt x="310" y="250"/>
                    <a:pt x="340" y="216"/>
                    <a:pt x="340" y="172"/>
                  </a:cubicBezTo>
                  <a:cubicBezTo>
                    <a:pt x="325" y="123"/>
                    <a:pt x="295" y="45"/>
                    <a:pt x="232" y="15"/>
                  </a:cubicBezTo>
                  <a:cubicBezTo>
                    <a:pt x="217" y="15"/>
                    <a:pt x="202" y="15"/>
                    <a:pt x="187"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46"/>
            <p:cNvSpPr/>
            <p:nvPr/>
          </p:nvSpPr>
          <p:spPr>
            <a:xfrm>
              <a:off x="913275" y="4201700"/>
              <a:ext cx="5050" cy="4400"/>
            </a:xfrm>
            <a:custGeom>
              <a:rect b="b" l="l" r="r" t="t"/>
              <a:pathLst>
                <a:path extrusionOk="0" h="176" w="202">
                  <a:moveTo>
                    <a:pt x="168" y="0"/>
                  </a:moveTo>
                  <a:cubicBezTo>
                    <a:pt x="75" y="0"/>
                    <a:pt x="30" y="63"/>
                    <a:pt x="15" y="93"/>
                  </a:cubicBezTo>
                  <a:lnTo>
                    <a:pt x="15" y="108"/>
                  </a:lnTo>
                  <a:cubicBezTo>
                    <a:pt x="0" y="123"/>
                    <a:pt x="0" y="138"/>
                    <a:pt x="15" y="157"/>
                  </a:cubicBezTo>
                  <a:cubicBezTo>
                    <a:pt x="30" y="157"/>
                    <a:pt x="30" y="172"/>
                    <a:pt x="45" y="172"/>
                  </a:cubicBezTo>
                  <a:cubicBezTo>
                    <a:pt x="56" y="174"/>
                    <a:pt x="67" y="176"/>
                    <a:pt x="78" y="176"/>
                  </a:cubicBezTo>
                  <a:cubicBezTo>
                    <a:pt x="128" y="176"/>
                    <a:pt x="172" y="148"/>
                    <a:pt x="187" y="108"/>
                  </a:cubicBezTo>
                  <a:cubicBezTo>
                    <a:pt x="202" y="78"/>
                    <a:pt x="187" y="30"/>
                    <a:pt x="168"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46"/>
            <p:cNvSpPr/>
            <p:nvPr/>
          </p:nvSpPr>
          <p:spPr>
            <a:xfrm>
              <a:off x="901625" y="4204400"/>
              <a:ext cx="31075" cy="22725"/>
            </a:xfrm>
            <a:custGeom>
              <a:rect b="b" l="l" r="r" t="t"/>
              <a:pathLst>
                <a:path extrusionOk="0" h="909" w="1243">
                  <a:moveTo>
                    <a:pt x="325" y="0"/>
                  </a:moveTo>
                  <a:cubicBezTo>
                    <a:pt x="325" y="0"/>
                    <a:pt x="0" y="373"/>
                    <a:pt x="310" y="717"/>
                  </a:cubicBezTo>
                  <a:cubicBezTo>
                    <a:pt x="453" y="870"/>
                    <a:pt x="639" y="908"/>
                    <a:pt x="802" y="908"/>
                  </a:cubicBezTo>
                  <a:cubicBezTo>
                    <a:pt x="885" y="908"/>
                    <a:pt x="963" y="898"/>
                    <a:pt x="1026" y="888"/>
                  </a:cubicBezTo>
                  <a:cubicBezTo>
                    <a:pt x="1101" y="870"/>
                    <a:pt x="1179" y="795"/>
                    <a:pt x="1194" y="702"/>
                  </a:cubicBezTo>
                  <a:lnTo>
                    <a:pt x="1242" y="310"/>
                  </a:lnTo>
                  <a:cubicBezTo>
                    <a:pt x="1216" y="244"/>
                    <a:pt x="1153" y="199"/>
                    <a:pt x="1085" y="199"/>
                  </a:cubicBezTo>
                  <a:cubicBezTo>
                    <a:pt x="1075" y="199"/>
                    <a:pt x="1065" y="200"/>
                    <a:pt x="1056" y="202"/>
                  </a:cubicBezTo>
                  <a:cubicBezTo>
                    <a:pt x="1022" y="206"/>
                    <a:pt x="988" y="208"/>
                    <a:pt x="954" y="208"/>
                  </a:cubicBezTo>
                  <a:cubicBezTo>
                    <a:pt x="610" y="208"/>
                    <a:pt x="325" y="0"/>
                    <a:pt x="325"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46"/>
            <p:cNvSpPr/>
            <p:nvPr/>
          </p:nvSpPr>
          <p:spPr>
            <a:xfrm>
              <a:off x="906650" y="4208675"/>
              <a:ext cx="6650" cy="3950"/>
            </a:xfrm>
            <a:custGeom>
              <a:rect b="b" l="l" r="r" t="t"/>
              <a:pathLst>
                <a:path extrusionOk="0" h="158" w="266">
                  <a:moveTo>
                    <a:pt x="30" y="1"/>
                  </a:moveTo>
                  <a:cubicBezTo>
                    <a:pt x="15" y="1"/>
                    <a:pt x="15" y="1"/>
                    <a:pt x="15" y="16"/>
                  </a:cubicBezTo>
                  <a:cubicBezTo>
                    <a:pt x="0" y="16"/>
                    <a:pt x="15" y="31"/>
                    <a:pt x="15" y="31"/>
                  </a:cubicBezTo>
                  <a:lnTo>
                    <a:pt x="247" y="139"/>
                  </a:lnTo>
                  <a:lnTo>
                    <a:pt x="247" y="158"/>
                  </a:lnTo>
                  <a:cubicBezTo>
                    <a:pt x="265" y="158"/>
                    <a:pt x="265" y="139"/>
                    <a:pt x="265" y="139"/>
                  </a:cubicBezTo>
                  <a:lnTo>
                    <a:pt x="265" y="124"/>
                  </a:lnTo>
                  <a:lnTo>
                    <a:pt x="30"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46"/>
            <p:cNvSpPr/>
            <p:nvPr/>
          </p:nvSpPr>
          <p:spPr>
            <a:xfrm>
              <a:off x="905425" y="4212975"/>
              <a:ext cx="3950" cy="2350"/>
            </a:xfrm>
            <a:custGeom>
              <a:rect b="b" l="l" r="r" t="t"/>
              <a:pathLst>
                <a:path extrusionOk="0" h="94" w="158">
                  <a:moveTo>
                    <a:pt x="16" y="1"/>
                  </a:moveTo>
                  <a:cubicBezTo>
                    <a:pt x="16" y="1"/>
                    <a:pt x="1" y="1"/>
                    <a:pt x="1" y="15"/>
                  </a:cubicBezTo>
                  <a:cubicBezTo>
                    <a:pt x="1" y="15"/>
                    <a:pt x="1" y="30"/>
                    <a:pt x="16" y="30"/>
                  </a:cubicBezTo>
                  <a:lnTo>
                    <a:pt x="128" y="94"/>
                  </a:lnTo>
                  <a:lnTo>
                    <a:pt x="158" y="94"/>
                  </a:lnTo>
                  <a:cubicBezTo>
                    <a:pt x="158" y="79"/>
                    <a:pt x="158" y="60"/>
                    <a:pt x="143" y="60"/>
                  </a:cubicBezTo>
                  <a:lnTo>
                    <a:pt x="16"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46"/>
            <p:cNvSpPr/>
            <p:nvPr/>
          </p:nvSpPr>
          <p:spPr>
            <a:xfrm>
              <a:off x="903950" y="4347025"/>
              <a:ext cx="1150" cy="400"/>
            </a:xfrm>
            <a:custGeom>
              <a:rect b="b" l="l" r="r" t="t"/>
              <a:pathLst>
                <a:path extrusionOk="0" h="16" w="46">
                  <a:moveTo>
                    <a:pt x="45" y="0"/>
                  </a:moveTo>
                  <a:lnTo>
                    <a:pt x="0" y="15"/>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46"/>
            <p:cNvSpPr/>
            <p:nvPr/>
          </p:nvSpPr>
          <p:spPr>
            <a:xfrm>
              <a:off x="842475" y="4201700"/>
              <a:ext cx="155150" cy="145350"/>
            </a:xfrm>
            <a:custGeom>
              <a:rect b="b" l="l" r="r" t="t"/>
              <a:pathLst>
                <a:path extrusionOk="0" h="5814" w="6206">
                  <a:moveTo>
                    <a:pt x="575" y="0"/>
                  </a:moveTo>
                  <a:lnTo>
                    <a:pt x="0" y="325"/>
                  </a:lnTo>
                  <a:lnTo>
                    <a:pt x="374" y="1556"/>
                  </a:lnTo>
                  <a:cubicBezTo>
                    <a:pt x="422" y="1742"/>
                    <a:pt x="545" y="1881"/>
                    <a:pt x="702" y="1974"/>
                  </a:cubicBezTo>
                  <a:lnTo>
                    <a:pt x="2146" y="2843"/>
                  </a:lnTo>
                  <a:cubicBezTo>
                    <a:pt x="2146" y="3824"/>
                    <a:pt x="2131" y="4802"/>
                    <a:pt x="2131" y="5783"/>
                  </a:cubicBezTo>
                  <a:lnTo>
                    <a:pt x="2179" y="5783"/>
                  </a:lnTo>
                  <a:lnTo>
                    <a:pt x="4851" y="5813"/>
                  </a:lnTo>
                  <a:lnTo>
                    <a:pt x="4851" y="5317"/>
                  </a:lnTo>
                  <a:lnTo>
                    <a:pt x="4851" y="4149"/>
                  </a:lnTo>
                  <a:lnTo>
                    <a:pt x="5116" y="4664"/>
                  </a:lnTo>
                  <a:cubicBezTo>
                    <a:pt x="5190" y="4822"/>
                    <a:pt x="5359" y="4908"/>
                    <a:pt x="5537" y="4908"/>
                  </a:cubicBezTo>
                  <a:cubicBezTo>
                    <a:pt x="5621" y="4908"/>
                    <a:pt x="5706" y="4890"/>
                    <a:pt x="5784" y="4851"/>
                  </a:cubicBezTo>
                  <a:cubicBezTo>
                    <a:pt x="6079" y="4694"/>
                    <a:pt x="6205" y="4354"/>
                    <a:pt x="6064" y="4089"/>
                  </a:cubicBezTo>
                  <a:lnTo>
                    <a:pt x="5552" y="3201"/>
                  </a:lnTo>
                  <a:lnTo>
                    <a:pt x="4728" y="1895"/>
                  </a:lnTo>
                  <a:cubicBezTo>
                    <a:pt x="4713" y="1881"/>
                    <a:pt x="4713" y="1866"/>
                    <a:pt x="4698" y="1851"/>
                  </a:cubicBezTo>
                  <a:cubicBezTo>
                    <a:pt x="4586" y="1631"/>
                    <a:pt x="4355" y="1492"/>
                    <a:pt x="4138" y="1429"/>
                  </a:cubicBezTo>
                  <a:cubicBezTo>
                    <a:pt x="3952" y="1389"/>
                    <a:pt x="3757" y="1389"/>
                    <a:pt x="3565" y="1389"/>
                  </a:cubicBezTo>
                  <a:lnTo>
                    <a:pt x="3565" y="1389"/>
                  </a:lnTo>
                  <a:cubicBezTo>
                    <a:pt x="3469" y="1389"/>
                    <a:pt x="3373" y="1389"/>
                    <a:pt x="3280" y="1384"/>
                  </a:cubicBezTo>
                  <a:cubicBezTo>
                    <a:pt x="3144" y="1384"/>
                    <a:pt x="3002" y="1369"/>
                    <a:pt x="2863" y="1369"/>
                  </a:cubicBezTo>
                  <a:cubicBezTo>
                    <a:pt x="2750" y="1369"/>
                    <a:pt x="2639" y="1379"/>
                    <a:pt x="2534" y="1414"/>
                  </a:cubicBezTo>
                  <a:cubicBezTo>
                    <a:pt x="2504" y="1429"/>
                    <a:pt x="2489" y="1429"/>
                    <a:pt x="2459" y="1444"/>
                  </a:cubicBezTo>
                  <a:lnTo>
                    <a:pt x="1041" y="933"/>
                  </a:lnTo>
                  <a:lnTo>
                    <a:pt x="575"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46"/>
            <p:cNvSpPr/>
            <p:nvPr/>
          </p:nvSpPr>
          <p:spPr>
            <a:xfrm>
              <a:off x="835850" y="4187700"/>
              <a:ext cx="23350" cy="27250"/>
            </a:xfrm>
            <a:custGeom>
              <a:rect b="b" l="l" r="r" t="t"/>
              <a:pathLst>
                <a:path extrusionOk="0" h="1090" w="934">
                  <a:moveTo>
                    <a:pt x="422" y="0"/>
                  </a:moveTo>
                  <a:lnTo>
                    <a:pt x="265" y="15"/>
                  </a:lnTo>
                  <a:cubicBezTo>
                    <a:pt x="251" y="15"/>
                    <a:pt x="236" y="30"/>
                    <a:pt x="221" y="30"/>
                  </a:cubicBezTo>
                  <a:cubicBezTo>
                    <a:pt x="79" y="123"/>
                    <a:pt x="1" y="295"/>
                    <a:pt x="34" y="467"/>
                  </a:cubicBezTo>
                  <a:cubicBezTo>
                    <a:pt x="34" y="482"/>
                    <a:pt x="34" y="512"/>
                    <a:pt x="49" y="545"/>
                  </a:cubicBezTo>
                  <a:cubicBezTo>
                    <a:pt x="64" y="638"/>
                    <a:pt x="344" y="978"/>
                    <a:pt x="329" y="1090"/>
                  </a:cubicBezTo>
                  <a:lnTo>
                    <a:pt x="840" y="732"/>
                  </a:lnTo>
                  <a:cubicBezTo>
                    <a:pt x="918" y="717"/>
                    <a:pt x="933" y="717"/>
                    <a:pt x="903" y="653"/>
                  </a:cubicBezTo>
                  <a:lnTo>
                    <a:pt x="825" y="482"/>
                  </a:lnTo>
                  <a:cubicBezTo>
                    <a:pt x="859" y="403"/>
                    <a:pt x="840" y="310"/>
                    <a:pt x="780" y="250"/>
                  </a:cubicBezTo>
                  <a:lnTo>
                    <a:pt x="639" y="79"/>
                  </a:lnTo>
                  <a:cubicBezTo>
                    <a:pt x="579" y="30"/>
                    <a:pt x="500" y="0"/>
                    <a:pt x="42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46"/>
            <p:cNvSpPr/>
            <p:nvPr/>
          </p:nvSpPr>
          <p:spPr>
            <a:xfrm>
              <a:off x="838175" y="4192350"/>
              <a:ext cx="3200" cy="3475"/>
            </a:xfrm>
            <a:custGeom>
              <a:rect b="b" l="l" r="r" t="t"/>
              <a:pathLst>
                <a:path extrusionOk="0" h="139" w="128">
                  <a:moveTo>
                    <a:pt x="1" y="1"/>
                  </a:moveTo>
                  <a:lnTo>
                    <a:pt x="128" y="139"/>
                  </a:lnTo>
                  <a:cubicBezTo>
                    <a:pt x="113" y="31"/>
                    <a:pt x="1" y="1"/>
                    <a:pt x="1" y="1"/>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46"/>
            <p:cNvSpPr/>
            <p:nvPr/>
          </p:nvSpPr>
          <p:spPr>
            <a:xfrm>
              <a:off x="837800" y="4191975"/>
              <a:ext cx="4325" cy="4325"/>
            </a:xfrm>
            <a:custGeom>
              <a:rect b="b" l="l" r="r" t="t"/>
              <a:pathLst>
                <a:path extrusionOk="0" h="173" w="173">
                  <a:moveTo>
                    <a:pt x="16" y="1"/>
                  </a:moveTo>
                  <a:cubicBezTo>
                    <a:pt x="1" y="1"/>
                    <a:pt x="1" y="1"/>
                    <a:pt x="1" y="16"/>
                  </a:cubicBezTo>
                  <a:lnTo>
                    <a:pt x="1" y="31"/>
                  </a:lnTo>
                  <a:cubicBezTo>
                    <a:pt x="1" y="31"/>
                    <a:pt x="109" y="61"/>
                    <a:pt x="128" y="173"/>
                  </a:cubicBezTo>
                  <a:lnTo>
                    <a:pt x="158" y="173"/>
                  </a:lnTo>
                  <a:cubicBezTo>
                    <a:pt x="158" y="173"/>
                    <a:pt x="173" y="173"/>
                    <a:pt x="158" y="154"/>
                  </a:cubicBezTo>
                  <a:cubicBezTo>
                    <a:pt x="143" y="46"/>
                    <a:pt x="16" y="1"/>
                    <a:pt x="16"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46"/>
            <p:cNvSpPr/>
            <p:nvPr/>
          </p:nvSpPr>
          <p:spPr>
            <a:xfrm>
              <a:off x="842475" y="4188075"/>
              <a:ext cx="3575" cy="3575"/>
            </a:xfrm>
            <a:custGeom>
              <a:rect b="b" l="l" r="r" t="t"/>
              <a:pathLst>
                <a:path extrusionOk="0" h="143" w="143">
                  <a:moveTo>
                    <a:pt x="0" y="0"/>
                  </a:moveTo>
                  <a:lnTo>
                    <a:pt x="142" y="142"/>
                  </a:lnTo>
                  <a:cubicBezTo>
                    <a:pt x="109" y="30"/>
                    <a:pt x="0" y="0"/>
                    <a:pt x="0"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46"/>
            <p:cNvSpPr/>
            <p:nvPr/>
          </p:nvSpPr>
          <p:spPr>
            <a:xfrm>
              <a:off x="842100" y="4187700"/>
              <a:ext cx="4325" cy="4300"/>
            </a:xfrm>
            <a:custGeom>
              <a:rect b="b" l="l" r="r" t="t"/>
              <a:pathLst>
                <a:path extrusionOk="0" h="172" w="173">
                  <a:moveTo>
                    <a:pt x="1" y="0"/>
                  </a:moveTo>
                  <a:cubicBezTo>
                    <a:pt x="1" y="15"/>
                    <a:pt x="1" y="15"/>
                    <a:pt x="15" y="30"/>
                  </a:cubicBezTo>
                  <a:cubicBezTo>
                    <a:pt x="15" y="30"/>
                    <a:pt x="109" y="64"/>
                    <a:pt x="142" y="157"/>
                  </a:cubicBezTo>
                  <a:cubicBezTo>
                    <a:pt x="142" y="172"/>
                    <a:pt x="142" y="172"/>
                    <a:pt x="157" y="172"/>
                  </a:cubicBezTo>
                  <a:lnTo>
                    <a:pt x="172" y="157"/>
                  </a:lnTo>
                  <a:cubicBezTo>
                    <a:pt x="142" y="30"/>
                    <a:pt x="15" y="0"/>
                    <a:pt x="15"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46"/>
            <p:cNvSpPr/>
            <p:nvPr/>
          </p:nvSpPr>
          <p:spPr>
            <a:xfrm>
              <a:off x="896100" y="4252625"/>
              <a:ext cx="875" cy="24825"/>
            </a:xfrm>
            <a:custGeom>
              <a:rect b="b" l="l" r="r" t="t"/>
              <a:pathLst>
                <a:path extrusionOk="0" h="993" w="35">
                  <a:moveTo>
                    <a:pt x="16" y="0"/>
                  </a:moveTo>
                  <a:cubicBezTo>
                    <a:pt x="1" y="0"/>
                    <a:pt x="1" y="15"/>
                    <a:pt x="1" y="15"/>
                  </a:cubicBezTo>
                  <a:lnTo>
                    <a:pt x="1" y="978"/>
                  </a:lnTo>
                  <a:cubicBezTo>
                    <a:pt x="1" y="978"/>
                    <a:pt x="1" y="993"/>
                    <a:pt x="16" y="993"/>
                  </a:cubicBezTo>
                  <a:lnTo>
                    <a:pt x="34" y="978"/>
                  </a:lnTo>
                  <a:lnTo>
                    <a:pt x="34" y="15"/>
                  </a:lnTo>
                  <a:lnTo>
                    <a:pt x="16" y="0"/>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46"/>
            <p:cNvSpPr/>
            <p:nvPr/>
          </p:nvSpPr>
          <p:spPr>
            <a:xfrm>
              <a:off x="863825" y="4216250"/>
              <a:ext cx="7025" cy="13075"/>
            </a:xfrm>
            <a:custGeom>
              <a:rect b="b" l="l" r="r" t="t"/>
              <a:pathLst>
                <a:path extrusionOk="0" h="523" w="281">
                  <a:moveTo>
                    <a:pt x="30" y="1"/>
                  </a:moveTo>
                  <a:cubicBezTo>
                    <a:pt x="28" y="1"/>
                    <a:pt x="25" y="3"/>
                    <a:pt x="20" y="8"/>
                  </a:cubicBezTo>
                  <a:cubicBezTo>
                    <a:pt x="20" y="8"/>
                    <a:pt x="1" y="8"/>
                    <a:pt x="20" y="22"/>
                  </a:cubicBezTo>
                  <a:lnTo>
                    <a:pt x="251" y="522"/>
                  </a:lnTo>
                  <a:lnTo>
                    <a:pt x="266" y="522"/>
                  </a:lnTo>
                  <a:cubicBezTo>
                    <a:pt x="281" y="522"/>
                    <a:pt x="281" y="508"/>
                    <a:pt x="281" y="508"/>
                  </a:cubicBezTo>
                  <a:lnTo>
                    <a:pt x="34" y="8"/>
                  </a:lnTo>
                  <a:cubicBezTo>
                    <a:pt x="34" y="8"/>
                    <a:pt x="34" y="1"/>
                    <a:pt x="30"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46"/>
            <p:cNvSpPr/>
            <p:nvPr/>
          </p:nvSpPr>
          <p:spPr>
            <a:xfrm>
              <a:off x="868125" y="4224625"/>
              <a:ext cx="10575" cy="4325"/>
            </a:xfrm>
            <a:custGeom>
              <a:rect b="b" l="l" r="r" t="t"/>
              <a:pathLst>
                <a:path extrusionOk="0" h="173" w="423">
                  <a:moveTo>
                    <a:pt x="34" y="1"/>
                  </a:moveTo>
                  <a:cubicBezTo>
                    <a:pt x="15" y="1"/>
                    <a:pt x="1" y="16"/>
                    <a:pt x="1" y="16"/>
                  </a:cubicBezTo>
                  <a:cubicBezTo>
                    <a:pt x="1" y="31"/>
                    <a:pt x="1" y="31"/>
                    <a:pt x="15" y="31"/>
                  </a:cubicBezTo>
                  <a:lnTo>
                    <a:pt x="389" y="173"/>
                  </a:lnTo>
                  <a:cubicBezTo>
                    <a:pt x="407" y="173"/>
                    <a:pt x="407" y="154"/>
                    <a:pt x="407" y="154"/>
                  </a:cubicBezTo>
                  <a:cubicBezTo>
                    <a:pt x="422" y="154"/>
                    <a:pt x="407" y="139"/>
                    <a:pt x="407" y="139"/>
                  </a:cubicBezTo>
                  <a:lnTo>
                    <a:pt x="34"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46"/>
            <p:cNvSpPr/>
            <p:nvPr/>
          </p:nvSpPr>
          <p:spPr>
            <a:xfrm>
              <a:off x="963375" y="4268100"/>
              <a:ext cx="750" cy="38550"/>
            </a:xfrm>
            <a:custGeom>
              <a:rect b="b" l="l" r="r" t="t"/>
              <a:pathLst>
                <a:path extrusionOk="0" h="1542" w="30">
                  <a:moveTo>
                    <a:pt x="15" y="1"/>
                  </a:moveTo>
                  <a:cubicBezTo>
                    <a:pt x="15" y="1"/>
                    <a:pt x="0" y="1"/>
                    <a:pt x="0" y="19"/>
                  </a:cubicBezTo>
                  <a:lnTo>
                    <a:pt x="0" y="1527"/>
                  </a:lnTo>
                  <a:lnTo>
                    <a:pt x="15" y="1542"/>
                  </a:lnTo>
                  <a:cubicBezTo>
                    <a:pt x="30" y="1542"/>
                    <a:pt x="30" y="1527"/>
                    <a:pt x="30" y="1527"/>
                  </a:cubicBezTo>
                  <a:lnTo>
                    <a:pt x="30" y="19"/>
                  </a:lnTo>
                  <a:cubicBezTo>
                    <a:pt x="30" y="1"/>
                    <a:pt x="30" y="1"/>
                    <a:pt x="15"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46"/>
            <p:cNvSpPr/>
            <p:nvPr/>
          </p:nvSpPr>
          <p:spPr>
            <a:xfrm>
              <a:off x="913275" y="4233600"/>
              <a:ext cx="24450" cy="8125"/>
            </a:xfrm>
            <a:custGeom>
              <a:rect b="b" l="l" r="r" t="t"/>
              <a:pathLst>
                <a:path extrusionOk="0" h="325" w="978">
                  <a:moveTo>
                    <a:pt x="30" y="0"/>
                  </a:moveTo>
                  <a:cubicBezTo>
                    <a:pt x="15" y="0"/>
                    <a:pt x="0" y="15"/>
                    <a:pt x="0" y="45"/>
                  </a:cubicBezTo>
                  <a:lnTo>
                    <a:pt x="0" y="280"/>
                  </a:lnTo>
                  <a:cubicBezTo>
                    <a:pt x="0" y="295"/>
                    <a:pt x="15" y="325"/>
                    <a:pt x="30" y="325"/>
                  </a:cubicBezTo>
                  <a:lnTo>
                    <a:pt x="948" y="325"/>
                  </a:lnTo>
                  <a:cubicBezTo>
                    <a:pt x="963" y="325"/>
                    <a:pt x="978" y="295"/>
                    <a:pt x="978" y="280"/>
                  </a:cubicBezTo>
                  <a:lnTo>
                    <a:pt x="978" y="45"/>
                  </a:lnTo>
                  <a:cubicBezTo>
                    <a:pt x="978" y="15"/>
                    <a:pt x="963" y="0"/>
                    <a:pt x="948"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61" name="Google Shape;3961;p46"/>
          <p:cNvSpPr txBox="1"/>
          <p:nvPr/>
        </p:nvSpPr>
        <p:spPr>
          <a:xfrm>
            <a:off x="1887200" y="6238450"/>
            <a:ext cx="5664600" cy="53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000">
                <a:solidFill>
                  <a:srgbClr val="CEA320"/>
                </a:solidFill>
                <a:latin typeface="Mada"/>
                <a:ea typeface="Mada"/>
                <a:cs typeface="Mada"/>
                <a:sym typeface="Mada"/>
              </a:rPr>
              <a:t>Mucinous </a:t>
            </a:r>
            <a:r>
              <a:rPr lang="en-GB" sz="1000">
                <a:solidFill>
                  <a:srgbClr val="999999"/>
                </a:solidFill>
                <a:latin typeface="Mada"/>
                <a:ea typeface="Mada"/>
                <a:cs typeface="Mada"/>
                <a:sym typeface="Mada"/>
              </a:rPr>
              <a:t>subtypes are diagnosed late associated with a</a:t>
            </a:r>
            <a:r>
              <a:rPr lang="en-GB" sz="1000">
                <a:solidFill>
                  <a:srgbClr val="1C4588"/>
                </a:solidFill>
                <a:latin typeface="Mada"/>
                <a:ea typeface="Mada"/>
                <a:cs typeface="Mada"/>
                <a:sym typeface="Mada"/>
              </a:rPr>
              <a:t> </a:t>
            </a:r>
            <a:r>
              <a:rPr b="1" lang="en-GB" sz="1000">
                <a:solidFill>
                  <a:srgbClr val="CEA320"/>
                </a:solidFill>
                <a:latin typeface="Mada"/>
                <a:ea typeface="Mada"/>
                <a:cs typeface="Mada"/>
                <a:sym typeface="Mada"/>
              </a:rPr>
              <a:t>poor prognosis </a:t>
            </a:r>
            <a:r>
              <a:rPr lang="en-GB" sz="1000">
                <a:solidFill>
                  <a:srgbClr val="999999"/>
                </a:solidFill>
                <a:latin typeface="Mada"/>
                <a:ea typeface="Mada"/>
                <a:cs typeface="Mada"/>
                <a:sym typeface="Mada"/>
              </a:rPr>
              <a:t>and are sometimes considered to be</a:t>
            </a:r>
            <a:r>
              <a:rPr lang="en-GB" sz="1000">
                <a:solidFill>
                  <a:srgbClr val="1C4588"/>
                </a:solidFill>
                <a:latin typeface="Mada"/>
                <a:ea typeface="Mada"/>
                <a:cs typeface="Mada"/>
                <a:sym typeface="Mada"/>
              </a:rPr>
              <a:t> </a:t>
            </a:r>
            <a:r>
              <a:rPr b="1" lang="en-GB" sz="1000">
                <a:solidFill>
                  <a:srgbClr val="CEA320"/>
                </a:solidFill>
                <a:latin typeface="Mada"/>
                <a:ea typeface="Mada"/>
                <a:cs typeface="Mada"/>
                <a:sym typeface="Mada"/>
              </a:rPr>
              <a:t>high risk. </a:t>
            </a:r>
            <a:endParaRPr b="1" sz="1000">
              <a:solidFill>
                <a:srgbClr val="CEA320"/>
              </a:solidFill>
              <a:latin typeface="Mada"/>
              <a:ea typeface="Mada"/>
              <a:cs typeface="Mada"/>
              <a:sym typeface="Mada"/>
            </a:endParaRPr>
          </a:p>
        </p:txBody>
      </p:sp>
      <p:sp>
        <p:nvSpPr>
          <p:cNvPr id="3962" name="Google Shape;3962;p46">
            <a:hlinkClick r:id="rId3"/>
          </p:cNvPr>
          <p:cNvSpPr/>
          <p:nvPr/>
        </p:nvSpPr>
        <p:spPr>
          <a:xfrm>
            <a:off x="1603713" y="8589875"/>
            <a:ext cx="4382100" cy="614100"/>
          </a:xfrm>
          <a:prstGeom prst="snip2DiagRect">
            <a:avLst>
              <a:gd fmla="val 0" name="adj1"/>
              <a:gd fmla="val 16667" name="adj2"/>
            </a:avLst>
          </a:prstGeom>
          <a:solidFill>
            <a:srgbClr val="EDF9F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u="sng">
                <a:solidFill>
                  <a:srgbClr val="7ECCC6"/>
                </a:solidFill>
                <a:latin typeface="Cabin"/>
                <a:ea typeface="Cabin"/>
                <a:cs typeface="Cabin"/>
                <a:sym typeface="Cabin"/>
                <a:hlinkClick r:id="rId4">
                  <a:extLst>
                    <a:ext uri="{A12FA001-AC4F-418D-AE19-62706E023703}">
                      <ahyp:hlinkClr val="tx"/>
                    </a:ext>
                  </a:extLst>
                </a:hlinkClick>
              </a:rPr>
              <a:t>CLICK HERE TO REVIEW THE LECTURE FROM SURGICAL RECALL</a:t>
            </a:r>
            <a:endParaRPr b="1">
              <a:solidFill>
                <a:srgbClr val="7ECCC6"/>
              </a:solidFill>
              <a:latin typeface="Cabin"/>
              <a:ea typeface="Cabin"/>
              <a:cs typeface="Cabin"/>
              <a:sym typeface="Cabi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6" name="Shape 3966"/>
        <p:cNvGrpSpPr/>
        <p:nvPr/>
      </p:nvGrpSpPr>
      <p:grpSpPr>
        <a:xfrm>
          <a:off x="0" y="0"/>
          <a:ext cx="0" cy="0"/>
          <a:chOff x="0" y="0"/>
          <a:chExt cx="0" cy="0"/>
        </a:xfrm>
      </p:grpSpPr>
      <p:sp>
        <p:nvSpPr>
          <p:cNvPr id="3967" name="Google Shape;3967;p47"/>
          <p:cNvSpPr/>
          <p:nvPr/>
        </p:nvSpPr>
        <p:spPr>
          <a:xfrm>
            <a:off x="832425" y="1091027"/>
            <a:ext cx="5978563" cy="644468"/>
          </a:xfrm>
          <a:custGeom>
            <a:rect b="b" l="l" r="r" t="t"/>
            <a:pathLst>
              <a:path extrusionOk="0" h="17958" w="77210">
                <a:moveTo>
                  <a:pt x="8329" y="1"/>
                </a:moveTo>
                <a:cubicBezTo>
                  <a:pt x="3737" y="1"/>
                  <a:pt x="0" y="3295"/>
                  <a:pt x="0" y="7380"/>
                </a:cubicBezTo>
                <a:lnTo>
                  <a:pt x="0" y="10578"/>
                </a:lnTo>
                <a:cubicBezTo>
                  <a:pt x="0" y="14664"/>
                  <a:pt x="3737" y="17957"/>
                  <a:pt x="8329" y="17957"/>
                </a:cubicBezTo>
                <a:lnTo>
                  <a:pt x="68880" y="17957"/>
                </a:lnTo>
                <a:cubicBezTo>
                  <a:pt x="73472" y="17957"/>
                  <a:pt x="77209" y="14664"/>
                  <a:pt x="77209" y="10578"/>
                </a:cubicBezTo>
                <a:lnTo>
                  <a:pt x="77209" y="7380"/>
                </a:lnTo>
                <a:cubicBezTo>
                  <a:pt x="77209" y="3295"/>
                  <a:pt x="73472" y="1"/>
                  <a:pt x="6888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47"/>
          <p:cNvSpPr/>
          <p:nvPr/>
        </p:nvSpPr>
        <p:spPr>
          <a:xfrm>
            <a:off x="871607" y="1036474"/>
            <a:ext cx="5978641" cy="644468"/>
          </a:xfrm>
          <a:custGeom>
            <a:rect b="b" l="l" r="r" t="t"/>
            <a:pathLst>
              <a:path extrusionOk="0" h="17958" w="77211">
                <a:moveTo>
                  <a:pt x="8330" y="1"/>
                </a:moveTo>
                <a:cubicBezTo>
                  <a:pt x="3738" y="1"/>
                  <a:pt x="1" y="3294"/>
                  <a:pt x="1" y="7411"/>
                </a:cubicBezTo>
                <a:lnTo>
                  <a:pt x="1" y="10578"/>
                </a:lnTo>
                <a:cubicBezTo>
                  <a:pt x="1" y="14664"/>
                  <a:pt x="3738" y="17957"/>
                  <a:pt x="8330" y="17957"/>
                </a:cubicBezTo>
                <a:lnTo>
                  <a:pt x="68881" y="17957"/>
                </a:lnTo>
                <a:cubicBezTo>
                  <a:pt x="73473" y="17957"/>
                  <a:pt x="77210" y="14664"/>
                  <a:pt x="77210" y="10578"/>
                </a:cubicBezTo>
                <a:lnTo>
                  <a:pt x="77210" y="7411"/>
                </a:lnTo>
                <a:cubicBezTo>
                  <a:pt x="77210" y="3294"/>
                  <a:pt x="73473" y="1"/>
                  <a:pt x="6888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ABE5D9"/>
              </a:solidFill>
              <a:latin typeface="Lora"/>
              <a:ea typeface="Lora"/>
              <a:cs typeface="Lora"/>
              <a:sym typeface="Lora"/>
            </a:endParaRPr>
          </a:p>
        </p:txBody>
      </p:sp>
      <p:sp>
        <p:nvSpPr>
          <p:cNvPr id="3969" name="Google Shape;3969;p47"/>
          <p:cNvSpPr/>
          <p:nvPr/>
        </p:nvSpPr>
        <p:spPr>
          <a:xfrm>
            <a:off x="871607" y="1036474"/>
            <a:ext cx="5696632" cy="569427"/>
          </a:xfrm>
          <a:custGeom>
            <a:rect b="b" l="l" r="r" t="t"/>
            <a:pathLst>
              <a:path extrusionOk="0" h="15867" w="73569">
                <a:moveTo>
                  <a:pt x="8330" y="1"/>
                </a:moveTo>
                <a:cubicBezTo>
                  <a:pt x="3738" y="1"/>
                  <a:pt x="1" y="3294"/>
                  <a:pt x="1" y="7411"/>
                </a:cubicBezTo>
                <a:lnTo>
                  <a:pt x="1" y="10578"/>
                </a:lnTo>
                <a:cubicBezTo>
                  <a:pt x="1" y="12637"/>
                  <a:pt x="983" y="14537"/>
                  <a:pt x="2534" y="15867"/>
                </a:cubicBezTo>
                <a:cubicBezTo>
                  <a:pt x="1236" y="11307"/>
                  <a:pt x="2376" y="3579"/>
                  <a:pt x="6398" y="2629"/>
                </a:cubicBezTo>
                <a:cubicBezTo>
                  <a:pt x="11482" y="1408"/>
                  <a:pt x="28997" y="1167"/>
                  <a:pt x="46015" y="1167"/>
                </a:cubicBezTo>
                <a:cubicBezTo>
                  <a:pt x="56348" y="1167"/>
                  <a:pt x="66497" y="1256"/>
                  <a:pt x="73568" y="1268"/>
                </a:cubicBezTo>
                <a:cubicBezTo>
                  <a:pt x="72238" y="476"/>
                  <a:pt x="70623" y="1"/>
                  <a:pt x="6888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4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71" name="Google Shape;3971;p47"/>
          <p:cNvGrpSpPr/>
          <p:nvPr/>
        </p:nvGrpSpPr>
        <p:grpSpPr>
          <a:xfrm>
            <a:off x="2336850" y="2505490"/>
            <a:ext cx="2742843" cy="7301614"/>
            <a:chOff x="1937500" y="2474975"/>
            <a:chExt cx="283100" cy="855050"/>
          </a:xfrm>
        </p:grpSpPr>
        <p:sp>
          <p:nvSpPr>
            <p:cNvPr id="3972" name="Google Shape;3972;p47"/>
            <p:cNvSpPr/>
            <p:nvPr/>
          </p:nvSpPr>
          <p:spPr>
            <a:xfrm>
              <a:off x="2117000" y="2574275"/>
              <a:ext cx="38600" cy="46275"/>
            </a:xfrm>
            <a:custGeom>
              <a:rect b="b" l="l" r="r" t="t"/>
              <a:pathLst>
                <a:path extrusionOk="0" h="1851" w="1544">
                  <a:moveTo>
                    <a:pt x="686" y="1"/>
                  </a:moveTo>
                  <a:cubicBezTo>
                    <a:pt x="130" y="1"/>
                    <a:pt x="14" y="598"/>
                    <a:pt x="14" y="598"/>
                  </a:cubicBezTo>
                  <a:cubicBezTo>
                    <a:pt x="0" y="1016"/>
                    <a:pt x="36" y="1434"/>
                    <a:pt x="117" y="1844"/>
                  </a:cubicBezTo>
                  <a:lnTo>
                    <a:pt x="180" y="1830"/>
                  </a:lnTo>
                  <a:cubicBezTo>
                    <a:pt x="245" y="1844"/>
                    <a:pt x="308" y="1850"/>
                    <a:pt x="367" y="1850"/>
                  </a:cubicBezTo>
                  <a:cubicBezTo>
                    <a:pt x="1322" y="1850"/>
                    <a:pt x="1543" y="183"/>
                    <a:pt x="896" y="26"/>
                  </a:cubicBezTo>
                  <a:cubicBezTo>
                    <a:pt x="819" y="9"/>
                    <a:pt x="750" y="1"/>
                    <a:pt x="686"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47"/>
            <p:cNvSpPr/>
            <p:nvPr/>
          </p:nvSpPr>
          <p:spPr>
            <a:xfrm>
              <a:off x="1958075" y="2822800"/>
              <a:ext cx="55150" cy="39150"/>
            </a:xfrm>
            <a:custGeom>
              <a:rect b="b" l="l" r="r" t="t"/>
              <a:pathLst>
                <a:path extrusionOk="0" h="1566" w="2206">
                  <a:moveTo>
                    <a:pt x="154" y="0"/>
                  </a:moveTo>
                  <a:cubicBezTo>
                    <a:pt x="55" y="329"/>
                    <a:pt x="1" y="536"/>
                    <a:pt x="1" y="536"/>
                  </a:cubicBezTo>
                  <a:cubicBezTo>
                    <a:pt x="176" y="715"/>
                    <a:pt x="370" y="873"/>
                    <a:pt x="577" y="1008"/>
                  </a:cubicBezTo>
                  <a:cubicBezTo>
                    <a:pt x="955" y="1264"/>
                    <a:pt x="1499" y="1530"/>
                    <a:pt x="2151" y="1566"/>
                  </a:cubicBezTo>
                  <a:cubicBezTo>
                    <a:pt x="2165" y="1386"/>
                    <a:pt x="2187" y="1210"/>
                    <a:pt x="2205" y="1035"/>
                  </a:cubicBezTo>
                  <a:cubicBezTo>
                    <a:pt x="766" y="760"/>
                    <a:pt x="181" y="9"/>
                    <a:pt x="181" y="9"/>
                  </a:cubicBezTo>
                  <a:lnTo>
                    <a:pt x="154" y="0"/>
                  </a:ln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47"/>
            <p:cNvSpPr/>
            <p:nvPr/>
          </p:nvSpPr>
          <p:spPr>
            <a:xfrm>
              <a:off x="2156250" y="2834050"/>
              <a:ext cx="60525" cy="27675"/>
            </a:xfrm>
            <a:custGeom>
              <a:rect b="b" l="l" r="r" t="t"/>
              <a:pathLst>
                <a:path extrusionOk="0" h="1107" w="2421">
                  <a:moveTo>
                    <a:pt x="2344" y="0"/>
                  </a:moveTo>
                  <a:cubicBezTo>
                    <a:pt x="2255" y="41"/>
                    <a:pt x="1531" y="362"/>
                    <a:pt x="629" y="362"/>
                  </a:cubicBezTo>
                  <a:cubicBezTo>
                    <a:pt x="441" y="362"/>
                    <a:pt x="245" y="348"/>
                    <a:pt x="45" y="315"/>
                  </a:cubicBezTo>
                  <a:lnTo>
                    <a:pt x="0" y="319"/>
                  </a:lnTo>
                  <a:cubicBezTo>
                    <a:pt x="18" y="562"/>
                    <a:pt x="41" y="819"/>
                    <a:pt x="63" y="1093"/>
                  </a:cubicBezTo>
                  <a:lnTo>
                    <a:pt x="77" y="1093"/>
                  </a:lnTo>
                  <a:cubicBezTo>
                    <a:pt x="158" y="1102"/>
                    <a:pt x="245" y="1107"/>
                    <a:pt x="336" y="1107"/>
                  </a:cubicBezTo>
                  <a:cubicBezTo>
                    <a:pt x="862" y="1107"/>
                    <a:pt x="1513" y="963"/>
                    <a:pt x="1939" y="805"/>
                  </a:cubicBezTo>
                  <a:cubicBezTo>
                    <a:pt x="2187" y="715"/>
                    <a:pt x="2362" y="621"/>
                    <a:pt x="2389" y="549"/>
                  </a:cubicBezTo>
                  <a:cubicBezTo>
                    <a:pt x="2421" y="486"/>
                    <a:pt x="2398" y="283"/>
                    <a:pt x="2344" y="0"/>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47"/>
            <p:cNvSpPr/>
            <p:nvPr/>
          </p:nvSpPr>
          <p:spPr>
            <a:xfrm>
              <a:off x="2136225" y="2714825"/>
              <a:ext cx="78650" cy="128300"/>
            </a:xfrm>
            <a:custGeom>
              <a:rect b="b" l="l" r="r" t="t"/>
              <a:pathLst>
                <a:path extrusionOk="0" h="5132" w="3146">
                  <a:moveTo>
                    <a:pt x="370" y="1"/>
                  </a:moveTo>
                  <a:cubicBezTo>
                    <a:pt x="190" y="419"/>
                    <a:pt x="1" y="1035"/>
                    <a:pt x="55" y="1723"/>
                  </a:cubicBezTo>
                  <a:cubicBezTo>
                    <a:pt x="163" y="2992"/>
                    <a:pt x="819" y="3226"/>
                    <a:pt x="788" y="3307"/>
                  </a:cubicBezTo>
                  <a:cubicBezTo>
                    <a:pt x="765" y="3352"/>
                    <a:pt x="702" y="3374"/>
                    <a:pt x="608" y="3374"/>
                  </a:cubicBezTo>
                  <a:lnTo>
                    <a:pt x="675" y="3707"/>
                  </a:lnTo>
                  <a:cubicBezTo>
                    <a:pt x="675" y="3707"/>
                    <a:pt x="734" y="4283"/>
                    <a:pt x="801" y="5088"/>
                  </a:cubicBezTo>
                  <a:lnTo>
                    <a:pt x="846" y="5084"/>
                  </a:lnTo>
                  <a:cubicBezTo>
                    <a:pt x="1046" y="5117"/>
                    <a:pt x="1242" y="5131"/>
                    <a:pt x="1430" y="5131"/>
                  </a:cubicBezTo>
                  <a:cubicBezTo>
                    <a:pt x="2333" y="5131"/>
                    <a:pt x="3060" y="4810"/>
                    <a:pt x="3145" y="4769"/>
                  </a:cubicBezTo>
                  <a:cubicBezTo>
                    <a:pt x="3060" y="4324"/>
                    <a:pt x="2893" y="3676"/>
                    <a:pt x="2713" y="3051"/>
                  </a:cubicBezTo>
                  <a:cubicBezTo>
                    <a:pt x="2592" y="2619"/>
                    <a:pt x="2461" y="2200"/>
                    <a:pt x="2344" y="1867"/>
                  </a:cubicBezTo>
                  <a:cubicBezTo>
                    <a:pt x="1832" y="374"/>
                    <a:pt x="590" y="45"/>
                    <a:pt x="37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47"/>
            <p:cNvSpPr/>
            <p:nvPr/>
          </p:nvSpPr>
          <p:spPr>
            <a:xfrm>
              <a:off x="1961900" y="2703025"/>
              <a:ext cx="200000" cy="257400"/>
            </a:xfrm>
            <a:custGeom>
              <a:rect b="b" l="l" r="r" t="t"/>
              <a:pathLst>
                <a:path extrusionOk="0" h="10296" w="8000">
                  <a:moveTo>
                    <a:pt x="4126" y="0"/>
                  </a:moveTo>
                  <a:cubicBezTo>
                    <a:pt x="4113" y="32"/>
                    <a:pt x="4086" y="59"/>
                    <a:pt x="4059" y="72"/>
                  </a:cubicBezTo>
                  <a:cubicBezTo>
                    <a:pt x="3870" y="171"/>
                    <a:pt x="2695" y="86"/>
                    <a:pt x="1895" y="967"/>
                  </a:cubicBezTo>
                  <a:cubicBezTo>
                    <a:pt x="1080" y="1863"/>
                    <a:pt x="487" y="3329"/>
                    <a:pt x="158" y="4310"/>
                  </a:cubicBezTo>
                  <a:cubicBezTo>
                    <a:pt x="95" y="4490"/>
                    <a:pt x="41" y="4652"/>
                    <a:pt x="1" y="4796"/>
                  </a:cubicBezTo>
                  <a:lnTo>
                    <a:pt x="28" y="4800"/>
                  </a:lnTo>
                  <a:cubicBezTo>
                    <a:pt x="28" y="4800"/>
                    <a:pt x="613" y="5551"/>
                    <a:pt x="2052" y="5830"/>
                  </a:cubicBezTo>
                  <a:cubicBezTo>
                    <a:pt x="2030" y="6001"/>
                    <a:pt x="2012" y="6181"/>
                    <a:pt x="1989" y="6357"/>
                  </a:cubicBezTo>
                  <a:cubicBezTo>
                    <a:pt x="1872" y="7459"/>
                    <a:pt x="1814" y="8561"/>
                    <a:pt x="1814" y="9668"/>
                  </a:cubicBezTo>
                  <a:cubicBezTo>
                    <a:pt x="1814" y="9668"/>
                    <a:pt x="1863" y="9686"/>
                    <a:pt x="1953" y="9717"/>
                  </a:cubicBezTo>
                  <a:cubicBezTo>
                    <a:pt x="2391" y="9862"/>
                    <a:pt x="3810" y="10295"/>
                    <a:pt x="5320" y="10295"/>
                  </a:cubicBezTo>
                  <a:cubicBezTo>
                    <a:pt x="6242" y="10295"/>
                    <a:pt x="7199" y="10133"/>
                    <a:pt x="7986" y="9645"/>
                  </a:cubicBezTo>
                  <a:lnTo>
                    <a:pt x="7999" y="9645"/>
                  </a:lnTo>
                  <a:lnTo>
                    <a:pt x="7999" y="9492"/>
                  </a:lnTo>
                  <a:cubicBezTo>
                    <a:pt x="7995" y="8642"/>
                    <a:pt x="7918" y="7405"/>
                    <a:pt x="7833" y="6339"/>
                  </a:cubicBezTo>
                  <a:cubicBezTo>
                    <a:pt x="7810" y="6064"/>
                    <a:pt x="7792" y="5803"/>
                    <a:pt x="7770" y="5565"/>
                  </a:cubicBezTo>
                  <a:cubicBezTo>
                    <a:pt x="7702" y="4760"/>
                    <a:pt x="7648" y="4179"/>
                    <a:pt x="7648" y="4179"/>
                  </a:cubicBezTo>
                  <a:lnTo>
                    <a:pt x="7581" y="3846"/>
                  </a:lnTo>
                  <a:cubicBezTo>
                    <a:pt x="7334" y="3846"/>
                    <a:pt x="6897" y="3703"/>
                    <a:pt x="6596" y="3419"/>
                  </a:cubicBezTo>
                  <a:cubicBezTo>
                    <a:pt x="5763" y="2645"/>
                    <a:pt x="5741" y="940"/>
                    <a:pt x="5804" y="45"/>
                  </a:cubicBezTo>
                  <a:lnTo>
                    <a:pt x="5804" y="45"/>
                  </a:lnTo>
                  <a:cubicBezTo>
                    <a:pt x="5540" y="203"/>
                    <a:pt x="5279" y="260"/>
                    <a:pt x="5039" y="260"/>
                  </a:cubicBezTo>
                  <a:cubicBezTo>
                    <a:pt x="4645" y="260"/>
                    <a:pt x="4311" y="106"/>
                    <a:pt x="41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47"/>
            <p:cNvSpPr/>
            <p:nvPr/>
          </p:nvSpPr>
          <p:spPr>
            <a:xfrm>
              <a:off x="2103400" y="3019950"/>
              <a:ext cx="111025" cy="45350"/>
            </a:xfrm>
            <a:custGeom>
              <a:rect b="b" l="l" r="r" t="t"/>
              <a:pathLst>
                <a:path extrusionOk="0" h="1814" w="4441">
                  <a:moveTo>
                    <a:pt x="4202" y="0"/>
                  </a:moveTo>
                  <a:cubicBezTo>
                    <a:pt x="4143" y="18"/>
                    <a:pt x="4085" y="36"/>
                    <a:pt x="4031" y="68"/>
                  </a:cubicBezTo>
                  <a:cubicBezTo>
                    <a:pt x="3575" y="256"/>
                    <a:pt x="2246" y="782"/>
                    <a:pt x="673" y="782"/>
                  </a:cubicBezTo>
                  <a:cubicBezTo>
                    <a:pt x="478" y="782"/>
                    <a:pt x="278" y="774"/>
                    <a:pt x="77" y="756"/>
                  </a:cubicBezTo>
                  <a:cubicBezTo>
                    <a:pt x="59" y="756"/>
                    <a:pt x="45" y="788"/>
                    <a:pt x="36" y="837"/>
                  </a:cubicBezTo>
                  <a:cubicBezTo>
                    <a:pt x="0" y="1021"/>
                    <a:pt x="59" y="1489"/>
                    <a:pt x="103" y="1642"/>
                  </a:cubicBezTo>
                  <a:cubicBezTo>
                    <a:pt x="108" y="1660"/>
                    <a:pt x="112" y="1678"/>
                    <a:pt x="126" y="1696"/>
                  </a:cubicBezTo>
                  <a:cubicBezTo>
                    <a:pt x="234" y="1768"/>
                    <a:pt x="463" y="1804"/>
                    <a:pt x="769" y="1813"/>
                  </a:cubicBezTo>
                  <a:cubicBezTo>
                    <a:pt x="798" y="1814"/>
                    <a:pt x="827" y="1814"/>
                    <a:pt x="857" y="1814"/>
                  </a:cubicBezTo>
                  <a:cubicBezTo>
                    <a:pt x="1616" y="1814"/>
                    <a:pt x="2765" y="1652"/>
                    <a:pt x="3522" y="1440"/>
                  </a:cubicBezTo>
                  <a:cubicBezTo>
                    <a:pt x="3954" y="1318"/>
                    <a:pt x="4260" y="1183"/>
                    <a:pt x="4305" y="1057"/>
                  </a:cubicBezTo>
                  <a:cubicBezTo>
                    <a:pt x="4440" y="680"/>
                    <a:pt x="4283" y="14"/>
                    <a:pt x="4202"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47"/>
            <p:cNvSpPr/>
            <p:nvPr/>
          </p:nvSpPr>
          <p:spPr>
            <a:xfrm>
              <a:off x="2000200" y="3024400"/>
              <a:ext cx="105800" cy="38550"/>
            </a:xfrm>
            <a:custGeom>
              <a:rect b="b" l="l" r="r" t="t"/>
              <a:pathLst>
                <a:path extrusionOk="0" h="1542" w="4232">
                  <a:moveTo>
                    <a:pt x="186" y="1"/>
                  </a:moveTo>
                  <a:cubicBezTo>
                    <a:pt x="97" y="1"/>
                    <a:pt x="0" y="836"/>
                    <a:pt x="88" y="915"/>
                  </a:cubicBezTo>
                  <a:cubicBezTo>
                    <a:pt x="192" y="1014"/>
                    <a:pt x="457" y="1118"/>
                    <a:pt x="808" y="1208"/>
                  </a:cubicBezTo>
                  <a:cubicBezTo>
                    <a:pt x="1538" y="1398"/>
                    <a:pt x="2644" y="1541"/>
                    <a:pt x="3445" y="1541"/>
                  </a:cubicBezTo>
                  <a:cubicBezTo>
                    <a:pt x="3533" y="1541"/>
                    <a:pt x="3617" y="1540"/>
                    <a:pt x="3696" y="1536"/>
                  </a:cubicBezTo>
                  <a:cubicBezTo>
                    <a:pt x="3872" y="1532"/>
                    <a:pt x="4047" y="1505"/>
                    <a:pt x="4218" y="1464"/>
                  </a:cubicBezTo>
                  <a:lnTo>
                    <a:pt x="4231" y="1464"/>
                  </a:lnTo>
                  <a:cubicBezTo>
                    <a:pt x="4182" y="1212"/>
                    <a:pt x="4169" y="951"/>
                    <a:pt x="4200" y="695"/>
                  </a:cubicBezTo>
                  <a:cubicBezTo>
                    <a:pt x="3539" y="641"/>
                    <a:pt x="1784" y="605"/>
                    <a:pt x="264" y="34"/>
                  </a:cubicBezTo>
                  <a:lnTo>
                    <a:pt x="192" y="2"/>
                  </a:lnTo>
                  <a:cubicBezTo>
                    <a:pt x="190" y="1"/>
                    <a:pt x="188" y="1"/>
                    <a:pt x="186"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47"/>
            <p:cNvSpPr/>
            <p:nvPr/>
          </p:nvSpPr>
          <p:spPr>
            <a:xfrm>
              <a:off x="2006550" y="2944250"/>
              <a:ext cx="197625" cy="98050"/>
            </a:xfrm>
            <a:custGeom>
              <a:rect b="b" l="l" r="r" t="t"/>
              <a:pathLst>
                <a:path extrusionOk="0" h="3922" w="7905">
                  <a:moveTo>
                    <a:pt x="6204" y="1"/>
                  </a:moveTo>
                  <a:cubicBezTo>
                    <a:pt x="5418" y="487"/>
                    <a:pt x="4462" y="648"/>
                    <a:pt x="3539" y="648"/>
                  </a:cubicBezTo>
                  <a:cubicBezTo>
                    <a:pt x="2029" y="648"/>
                    <a:pt x="610" y="216"/>
                    <a:pt x="172" y="68"/>
                  </a:cubicBezTo>
                  <a:cubicBezTo>
                    <a:pt x="158" y="217"/>
                    <a:pt x="109" y="788"/>
                    <a:pt x="68" y="1436"/>
                  </a:cubicBezTo>
                  <a:cubicBezTo>
                    <a:pt x="32" y="2061"/>
                    <a:pt x="1" y="2763"/>
                    <a:pt x="23" y="3217"/>
                  </a:cubicBezTo>
                  <a:lnTo>
                    <a:pt x="10" y="3244"/>
                  </a:lnTo>
                  <a:cubicBezTo>
                    <a:pt x="1287" y="3790"/>
                    <a:pt x="2752" y="3921"/>
                    <a:pt x="3572" y="3921"/>
                  </a:cubicBezTo>
                  <a:cubicBezTo>
                    <a:pt x="3719" y="3921"/>
                    <a:pt x="3845" y="3917"/>
                    <a:pt x="3946" y="3910"/>
                  </a:cubicBezTo>
                  <a:cubicBezTo>
                    <a:pt x="3955" y="3856"/>
                    <a:pt x="3969" y="3829"/>
                    <a:pt x="3986" y="3829"/>
                  </a:cubicBezTo>
                  <a:cubicBezTo>
                    <a:pt x="4174" y="3845"/>
                    <a:pt x="4359" y="3853"/>
                    <a:pt x="4541" y="3853"/>
                  </a:cubicBezTo>
                  <a:cubicBezTo>
                    <a:pt x="6126" y="3853"/>
                    <a:pt x="7445" y="3289"/>
                    <a:pt x="7905" y="3096"/>
                  </a:cubicBezTo>
                  <a:lnTo>
                    <a:pt x="7882" y="3042"/>
                  </a:lnTo>
                  <a:lnTo>
                    <a:pt x="7648" y="1625"/>
                  </a:lnTo>
                  <a:lnTo>
                    <a:pt x="7635" y="1620"/>
                  </a:lnTo>
                  <a:cubicBezTo>
                    <a:pt x="7468" y="2344"/>
                    <a:pt x="7306" y="2785"/>
                    <a:pt x="7252" y="2785"/>
                  </a:cubicBezTo>
                  <a:cubicBezTo>
                    <a:pt x="7251" y="2785"/>
                    <a:pt x="7250" y="2785"/>
                    <a:pt x="7248" y="2785"/>
                  </a:cubicBezTo>
                  <a:cubicBezTo>
                    <a:pt x="7127" y="2785"/>
                    <a:pt x="7131" y="2402"/>
                    <a:pt x="7131" y="2344"/>
                  </a:cubicBezTo>
                  <a:lnTo>
                    <a:pt x="7131" y="2344"/>
                  </a:lnTo>
                  <a:cubicBezTo>
                    <a:pt x="7064" y="2623"/>
                    <a:pt x="6969" y="2880"/>
                    <a:pt x="6906" y="2889"/>
                  </a:cubicBezTo>
                  <a:cubicBezTo>
                    <a:pt x="6905" y="2889"/>
                    <a:pt x="6903" y="2889"/>
                    <a:pt x="6901" y="2889"/>
                  </a:cubicBezTo>
                  <a:cubicBezTo>
                    <a:pt x="6790" y="2889"/>
                    <a:pt x="6677" y="2583"/>
                    <a:pt x="6677" y="2583"/>
                  </a:cubicBezTo>
                  <a:lnTo>
                    <a:pt x="6668" y="2583"/>
                  </a:lnTo>
                  <a:cubicBezTo>
                    <a:pt x="6624" y="2730"/>
                    <a:pt x="6577" y="2831"/>
                    <a:pt x="6526" y="2831"/>
                  </a:cubicBezTo>
                  <a:cubicBezTo>
                    <a:pt x="6524" y="2831"/>
                    <a:pt x="6521" y="2831"/>
                    <a:pt x="6519" y="2830"/>
                  </a:cubicBezTo>
                  <a:cubicBezTo>
                    <a:pt x="6371" y="2803"/>
                    <a:pt x="6398" y="1701"/>
                    <a:pt x="6398" y="1701"/>
                  </a:cubicBezTo>
                  <a:lnTo>
                    <a:pt x="6398" y="1701"/>
                  </a:lnTo>
                  <a:cubicBezTo>
                    <a:pt x="6398" y="1701"/>
                    <a:pt x="6245" y="2301"/>
                    <a:pt x="6064" y="2301"/>
                  </a:cubicBezTo>
                  <a:cubicBezTo>
                    <a:pt x="6054" y="2301"/>
                    <a:pt x="6044" y="2299"/>
                    <a:pt x="6033" y="2295"/>
                  </a:cubicBezTo>
                  <a:cubicBezTo>
                    <a:pt x="5840" y="2219"/>
                    <a:pt x="6200" y="1679"/>
                    <a:pt x="6213" y="1"/>
                  </a:cubicBezTo>
                  <a:close/>
                </a:path>
              </a:pathLst>
            </a:custGeom>
            <a:solidFill>
              <a:srgbClr val="577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47"/>
            <p:cNvSpPr/>
            <p:nvPr/>
          </p:nvSpPr>
          <p:spPr>
            <a:xfrm>
              <a:off x="2152425" y="2854275"/>
              <a:ext cx="58275" cy="162200"/>
            </a:xfrm>
            <a:custGeom>
              <a:rect b="b" l="l" r="r" t="t"/>
              <a:pathLst>
                <a:path extrusionOk="0" h="6488" w="2331">
                  <a:moveTo>
                    <a:pt x="2092" y="1"/>
                  </a:moveTo>
                  <a:lnTo>
                    <a:pt x="2092" y="1"/>
                  </a:lnTo>
                  <a:cubicBezTo>
                    <a:pt x="1663" y="158"/>
                    <a:pt x="1011" y="302"/>
                    <a:pt x="487" y="302"/>
                  </a:cubicBezTo>
                  <a:cubicBezTo>
                    <a:pt x="397" y="302"/>
                    <a:pt x="311" y="298"/>
                    <a:pt x="230" y="289"/>
                  </a:cubicBezTo>
                  <a:lnTo>
                    <a:pt x="212" y="289"/>
                  </a:lnTo>
                  <a:cubicBezTo>
                    <a:pt x="297" y="1355"/>
                    <a:pt x="378" y="2592"/>
                    <a:pt x="378" y="3442"/>
                  </a:cubicBezTo>
                  <a:lnTo>
                    <a:pt x="378" y="3600"/>
                  </a:lnTo>
                  <a:cubicBezTo>
                    <a:pt x="365" y="5278"/>
                    <a:pt x="0" y="5813"/>
                    <a:pt x="198" y="5894"/>
                  </a:cubicBezTo>
                  <a:cubicBezTo>
                    <a:pt x="209" y="5898"/>
                    <a:pt x="219" y="5900"/>
                    <a:pt x="229" y="5900"/>
                  </a:cubicBezTo>
                  <a:cubicBezTo>
                    <a:pt x="410" y="5900"/>
                    <a:pt x="563" y="5300"/>
                    <a:pt x="563" y="5300"/>
                  </a:cubicBezTo>
                  <a:lnTo>
                    <a:pt x="563" y="5300"/>
                  </a:lnTo>
                  <a:cubicBezTo>
                    <a:pt x="563" y="5300"/>
                    <a:pt x="536" y="6398"/>
                    <a:pt x="684" y="6429"/>
                  </a:cubicBezTo>
                  <a:cubicBezTo>
                    <a:pt x="686" y="6430"/>
                    <a:pt x="688" y="6430"/>
                    <a:pt x="690" y="6430"/>
                  </a:cubicBezTo>
                  <a:cubicBezTo>
                    <a:pt x="738" y="6430"/>
                    <a:pt x="789" y="6325"/>
                    <a:pt x="833" y="6182"/>
                  </a:cubicBezTo>
                  <a:lnTo>
                    <a:pt x="842" y="6182"/>
                  </a:lnTo>
                  <a:cubicBezTo>
                    <a:pt x="842" y="6182"/>
                    <a:pt x="955" y="6488"/>
                    <a:pt x="1066" y="6488"/>
                  </a:cubicBezTo>
                  <a:cubicBezTo>
                    <a:pt x="1068" y="6488"/>
                    <a:pt x="1070" y="6488"/>
                    <a:pt x="1071" y="6488"/>
                  </a:cubicBezTo>
                  <a:cubicBezTo>
                    <a:pt x="1134" y="6479"/>
                    <a:pt x="1229" y="6222"/>
                    <a:pt x="1296" y="5939"/>
                  </a:cubicBezTo>
                  <a:lnTo>
                    <a:pt x="1296" y="5939"/>
                  </a:lnTo>
                  <a:cubicBezTo>
                    <a:pt x="1296" y="6002"/>
                    <a:pt x="1292" y="6389"/>
                    <a:pt x="1415" y="6389"/>
                  </a:cubicBezTo>
                  <a:cubicBezTo>
                    <a:pt x="1416" y="6389"/>
                    <a:pt x="1417" y="6389"/>
                    <a:pt x="1417" y="6389"/>
                  </a:cubicBezTo>
                  <a:cubicBezTo>
                    <a:pt x="1467" y="6384"/>
                    <a:pt x="1633" y="5948"/>
                    <a:pt x="1795" y="5224"/>
                  </a:cubicBezTo>
                  <a:cubicBezTo>
                    <a:pt x="2065" y="4032"/>
                    <a:pt x="2331" y="2066"/>
                    <a:pt x="2092"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47"/>
            <p:cNvSpPr/>
            <p:nvPr/>
          </p:nvSpPr>
          <p:spPr>
            <a:xfrm>
              <a:off x="2146225" y="3251175"/>
              <a:ext cx="59525" cy="78850"/>
            </a:xfrm>
            <a:custGeom>
              <a:rect b="b" l="l" r="r" t="t"/>
              <a:pathLst>
                <a:path extrusionOk="0" h="3154" w="2381">
                  <a:moveTo>
                    <a:pt x="2255" y="0"/>
                  </a:moveTo>
                  <a:lnTo>
                    <a:pt x="2205" y="5"/>
                  </a:lnTo>
                  <a:cubicBezTo>
                    <a:pt x="2008" y="122"/>
                    <a:pt x="1683" y="159"/>
                    <a:pt x="1348" y="159"/>
                  </a:cubicBezTo>
                  <a:cubicBezTo>
                    <a:pt x="780" y="159"/>
                    <a:pt x="180" y="52"/>
                    <a:pt x="109" y="41"/>
                  </a:cubicBezTo>
                  <a:lnTo>
                    <a:pt x="109" y="41"/>
                  </a:lnTo>
                  <a:cubicBezTo>
                    <a:pt x="316" y="1179"/>
                    <a:pt x="487" y="2016"/>
                    <a:pt x="487" y="2119"/>
                  </a:cubicBezTo>
                  <a:cubicBezTo>
                    <a:pt x="491" y="2268"/>
                    <a:pt x="1" y="2713"/>
                    <a:pt x="55" y="2978"/>
                  </a:cubicBezTo>
                  <a:cubicBezTo>
                    <a:pt x="85" y="3103"/>
                    <a:pt x="388" y="3154"/>
                    <a:pt x="763" y="3154"/>
                  </a:cubicBezTo>
                  <a:cubicBezTo>
                    <a:pt x="1406" y="3154"/>
                    <a:pt x="2259" y="3004"/>
                    <a:pt x="2304" y="2817"/>
                  </a:cubicBezTo>
                  <a:cubicBezTo>
                    <a:pt x="2381" y="2520"/>
                    <a:pt x="2340" y="1480"/>
                    <a:pt x="2255" y="0"/>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47"/>
            <p:cNvSpPr/>
            <p:nvPr/>
          </p:nvSpPr>
          <p:spPr>
            <a:xfrm>
              <a:off x="2122625" y="3055825"/>
              <a:ext cx="79975" cy="199275"/>
            </a:xfrm>
            <a:custGeom>
              <a:rect b="b" l="l" r="r" t="t"/>
              <a:pathLst>
                <a:path extrusionOk="0" h="7971" w="3199">
                  <a:moveTo>
                    <a:pt x="2753" y="0"/>
                  </a:moveTo>
                  <a:cubicBezTo>
                    <a:pt x="2004" y="210"/>
                    <a:pt x="872" y="375"/>
                    <a:pt x="113" y="375"/>
                  </a:cubicBezTo>
                  <a:cubicBezTo>
                    <a:pt x="75" y="375"/>
                    <a:pt x="37" y="375"/>
                    <a:pt x="0" y="374"/>
                  </a:cubicBezTo>
                  <a:lnTo>
                    <a:pt x="0" y="374"/>
                  </a:lnTo>
                  <a:cubicBezTo>
                    <a:pt x="14" y="563"/>
                    <a:pt x="135" y="1939"/>
                    <a:pt x="585" y="5016"/>
                  </a:cubicBezTo>
                  <a:cubicBezTo>
                    <a:pt x="729" y="6006"/>
                    <a:pt x="900" y="7009"/>
                    <a:pt x="1053" y="7850"/>
                  </a:cubicBezTo>
                  <a:cubicBezTo>
                    <a:pt x="1127" y="7862"/>
                    <a:pt x="1729" y="7971"/>
                    <a:pt x="2296" y="7971"/>
                  </a:cubicBezTo>
                  <a:cubicBezTo>
                    <a:pt x="2631" y="7971"/>
                    <a:pt x="2954" y="7933"/>
                    <a:pt x="3149" y="7814"/>
                  </a:cubicBezTo>
                  <a:lnTo>
                    <a:pt x="3199" y="7814"/>
                  </a:lnTo>
                  <a:cubicBezTo>
                    <a:pt x="3082" y="5790"/>
                    <a:pt x="2879" y="2938"/>
                    <a:pt x="2753"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47"/>
            <p:cNvSpPr/>
            <p:nvPr/>
          </p:nvSpPr>
          <p:spPr>
            <a:xfrm>
              <a:off x="1999575" y="2508575"/>
              <a:ext cx="123175" cy="201075"/>
            </a:xfrm>
            <a:custGeom>
              <a:rect b="b" l="l" r="r" t="t"/>
              <a:pathLst>
                <a:path extrusionOk="0" h="8043" w="4927">
                  <a:moveTo>
                    <a:pt x="2196" y="0"/>
                  </a:moveTo>
                  <a:cubicBezTo>
                    <a:pt x="2133" y="603"/>
                    <a:pt x="1886" y="2497"/>
                    <a:pt x="1197" y="3109"/>
                  </a:cubicBezTo>
                  <a:cubicBezTo>
                    <a:pt x="433" y="3788"/>
                    <a:pt x="1" y="4175"/>
                    <a:pt x="41" y="4899"/>
                  </a:cubicBezTo>
                  <a:lnTo>
                    <a:pt x="46" y="4899"/>
                  </a:lnTo>
                  <a:lnTo>
                    <a:pt x="716" y="6204"/>
                  </a:lnTo>
                  <a:cubicBezTo>
                    <a:pt x="716" y="6204"/>
                    <a:pt x="966" y="7077"/>
                    <a:pt x="2231" y="7077"/>
                  </a:cubicBezTo>
                  <a:cubicBezTo>
                    <a:pt x="2366" y="7077"/>
                    <a:pt x="2513" y="7067"/>
                    <a:pt x="2673" y="7045"/>
                  </a:cubicBezTo>
                  <a:lnTo>
                    <a:pt x="2682" y="7099"/>
                  </a:lnTo>
                  <a:cubicBezTo>
                    <a:pt x="2682" y="7099"/>
                    <a:pt x="2722" y="7580"/>
                    <a:pt x="2619" y="7778"/>
                  </a:cubicBezTo>
                  <a:cubicBezTo>
                    <a:pt x="2804" y="7887"/>
                    <a:pt x="3141" y="8042"/>
                    <a:pt x="3536" y="8042"/>
                  </a:cubicBezTo>
                  <a:cubicBezTo>
                    <a:pt x="3775" y="8042"/>
                    <a:pt x="4036" y="7985"/>
                    <a:pt x="4297" y="7828"/>
                  </a:cubicBezTo>
                  <a:cubicBezTo>
                    <a:pt x="4310" y="7688"/>
                    <a:pt x="4319" y="7571"/>
                    <a:pt x="4328" y="7481"/>
                  </a:cubicBezTo>
                  <a:cubicBezTo>
                    <a:pt x="4369" y="7144"/>
                    <a:pt x="4400" y="6887"/>
                    <a:pt x="4432" y="6379"/>
                  </a:cubicBezTo>
                  <a:cubicBezTo>
                    <a:pt x="4450" y="6334"/>
                    <a:pt x="4436" y="6298"/>
                    <a:pt x="4441" y="6289"/>
                  </a:cubicBezTo>
                  <a:cubicBezTo>
                    <a:pt x="4927" y="5461"/>
                    <a:pt x="4333" y="4827"/>
                    <a:pt x="4346" y="4004"/>
                  </a:cubicBezTo>
                  <a:cubicBezTo>
                    <a:pt x="4360" y="3486"/>
                    <a:pt x="4468" y="3091"/>
                    <a:pt x="4598" y="2834"/>
                  </a:cubicBezTo>
                  <a:cubicBezTo>
                    <a:pt x="3357" y="2281"/>
                    <a:pt x="2210" y="0"/>
                    <a:pt x="2210"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4" name="Google Shape;3984;p47"/>
            <p:cNvSpPr/>
            <p:nvPr/>
          </p:nvSpPr>
          <p:spPr>
            <a:xfrm>
              <a:off x="2020275" y="3054575"/>
              <a:ext cx="72350" cy="200225"/>
            </a:xfrm>
            <a:custGeom>
              <a:rect b="b" l="l" r="r" t="t"/>
              <a:pathLst>
                <a:path extrusionOk="0" h="8009" w="2894">
                  <a:moveTo>
                    <a:pt x="1" y="1"/>
                  </a:moveTo>
                  <a:lnTo>
                    <a:pt x="1" y="14"/>
                  </a:lnTo>
                  <a:cubicBezTo>
                    <a:pt x="1" y="14"/>
                    <a:pt x="203" y="1562"/>
                    <a:pt x="419" y="4913"/>
                  </a:cubicBezTo>
                  <a:cubicBezTo>
                    <a:pt x="486" y="5917"/>
                    <a:pt x="576" y="6929"/>
                    <a:pt x="666" y="7779"/>
                  </a:cubicBezTo>
                  <a:cubicBezTo>
                    <a:pt x="743" y="7799"/>
                    <a:pt x="1540" y="8009"/>
                    <a:pt x="2177" y="8009"/>
                  </a:cubicBezTo>
                  <a:cubicBezTo>
                    <a:pt x="2405" y="8009"/>
                    <a:pt x="2612" y="7982"/>
                    <a:pt x="2758" y="7909"/>
                  </a:cubicBezTo>
                  <a:lnTo>
                    <a:pt x="2772" y="7909"/>
                  </a:lnTo>
                  <a:cubicBezTo>
                    <a:pt x="2790" y="5966"/>
                    <a:pt x="2781" y="3240"/>
                    <a:pt x="2893" y="347"/>
                  </a:cubicBezTo>
                  <a:lnTo>
                    <a:pt x="2893" y="329"/>
                  </a:lnTo>
                  <a:cubicBezTo>
                    <a:pt x="2807" y="334"/>
                    <a:pt x="2717" y="336"/>
                    <a:pt x="2622" y="336"/>
                  </a:cubicBezTo>
                  <a:cubicBezTo>
                    <a:pt x="1823" y="336"/>
                    <a:pt x="732" y="190"/>
                    <a:pt x="1"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47"/>
            <p:cNvSpPr/>
            <p:nvPr/>
          </p:nvSpPr>
          <p:spPr>
            <a:xfrm>
              <a:off x="2028825" y="3249025"/>
              <a:ext cx="60750" cy="79350"/>
            </a:xfrm>
            <a:custGeom>
              <a:rect b="b" l="l" r="r" t="t"/>
              <a:pathLst>
                <a:path extrusionOk="0" h="3174" w="2430">
                  <a:moveTo>
                    <a:pt x="324" y="1"/>
                  </a:moveTo>
                  <a:cubicBezTo>
                    <a:pt x="437" y="1153"/>
                    <a:pt x="536" y="2003"/>
                    <a:pt x="536" y="2106"/>
                  </a:cubicBezTo>
                  <a:cubicBezTo>
                    <a:pt x="527" y="2250"/>
                    <a:pt x="0" y="2655"/>
                    <a:pt x="41" y="2925"/>
                  </a:cubicBezTo>
                  <a:cubicBezTo>
                    <a:pt x="63" y="3096"/>
                    <a:pt x="587" y="3174"/>
                    <a:pt x="1124" y="3174"/>
                  </a:cubicBezTo>
                  <a:cubicBezTo>
                    <a:pt x="1676" y="3174"/>
                    <a:pt x="2242" y="3091"/>
                    <a:pt x="2290" y="2943"/>
                  </a:cubicBezTo>
                  <a:cubicBezTo>
                    <a:pt x="2394" y="2642"/>
                    <a:pt x="2416" y="1616"/>
                    <a:pt x="2430" y="131"/>
                  </a:cubicBezTo>
                  <a:lnTo>
                    <a:pt x="2416" y="131"/>
                  </a:lnTo>
                  <a:cubicBezTo>
                    <a:pt x="2270" y="205"/>
                    <a:pt x="2061" y="233"/>
                    <a:pt x="1832" y="233"/>
                  </a:cubicBezTo>
                  <a:cubicBezTo>
                    <a:pt x="1196" y="233"/>
                    <a:pt x="400" y="21"/>
                    <a:pt x="324" y="1"/>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47"/>
            <p:cNvSpPr/>
            <p:nvPr/>
          </p:nvSpPr>
          <p:spPr>
            <a:xfrm>
              <a:off x="1963925" y="2848100"/>
              <a:ext cx="47825" cy="164125"/>
            </a:xfrm>
            <a:custGeom>
              <a:rect b="b" l="l" r="r" t="t"/>
              <a:pathLst>
                <a:path extrusionOk="0" h="6565" w="1913">
                  <a:moveTo>
                    <a:pt x="1341" y="5268"/>
                  </a:moveTo>
                  <a:cubicBezTo>
                    <a:pt x="1341" y="5268"/>
                    <a:pt x="1346" y="5300"/>
                    <a:pt x="1350" y="5349"/>
                  </a:cubicBezTo>
                  <a:cubicBezTo>
                    <a:pt x="1341" y="5300"/>
                    <a:pt x="1341" y="5268"/>
                    <a:pt x="1341" y="5268"/>
                  </a:cubicBezTo>
                  <a:close/>
                  <a:moveTo>
                    <a:pt x="343" y="0"/>
                  </a:moveTo>
                  <a:cubicBezTo>
                    <a:pt x="293" y="338"/>
                    <a:pt x="64" y="1926"/>
                    <a:pt x="50" y="3253"/>
                  </a:cubicBezTo>
                  <a:cubicBezTo>
                    <a:pt x="37" y="4382"/>
                    <a:pt x="1" y="6114"/>
                    <a:pt x="275" y="6429"/>
                  </a:cubicBezTo>
                  <a:cubicBezTo>
                    <a:pt x="288" y="6444"/>
                    <a:pt x="301" y="6451"/>
                    <a:pt x="313" y="6451"/>
                  </a:cubicBezTo>
                  <a:cubicBezTo>
                    <a:pt x="453" y="6451"/>
                    <a:pt x="514" y="5529"/>
                    <a:pt x="514" y="5529"/>
                  </a:cubicBezTo>
                  <a:cubicBezTo>
                    <a:pt x="514" y="5529"/>
                    <a:pt x="514" y="6541"/>
                    <a:pt x="748" y="6564"/>
                  </a:cubicBezTo>
                  <a:cubicBezTo>
                    <a:pt x="750" y="6564"/>
                    <a:pt x="753" y="6564"/>
                    <a:pt x="756" y="6564"/>
                  </a:cubicBezTo>
                  <a:cubicBezTo>
                    <a:pt x="980" y="6564"/>
                    <a:pt x="936" y="5485"/>
                    <a:pt x="936" y="5484"/>
                  </a:cubicBezTo>
                  <a:lnTo>
                    <a:pt x="936" y="5484"/>
                  </a:lnTo>
                  <a:cubicBezTo>
                    <a:pt x="937" y="5485"/>
                    <a:pt x="1044" y="6420"/>
                    <a:pt x="1247" y="6447"/>
                  </a:cubicBezTo>
                  <a:cubicBezTo>
                    <a:pt x="1249" y="6447"/>
                    <a:pt x="1250" y="6447"/>
                    <a:pt x="1252" y="6447"/>
                  </a:cubicBezTo>
                  <a:cubicBezTo>
                    <a:pt x="1408" y="6447"/>
                    <a:pt x="1368" y="5665"/>
                    <a:pt x="1350" y="5372"/>
                  </a:cubicBezTo>
                  <a:lnTo>
                    <a:pt x="1350" y="5372"/>
                  </a:lnTo>
                  <a:cubicBezTo>
                    <a:pt x="1368" y="5566"/>
                    <a:pt x="1418" y="5941"/>
                    <a:pt x="1540" y="5941"/>
                  </a:cubicBezTo>
                  <a:cubicBezTo>
                    <a:pt x="1546" y="5941"/>
                    <a:pt x="1552" y="5940"/>
                    <a:pt x="1557" y="5939"/>
                  </a:cubicBezTo>
                  <a:cubicBezTo>
                    <a:pt x="1715" y="5894"/>
                    <a:pt x="1751" y="5489"/>
                    <a:pt x="1760" y="5277"/>
                  </a:cubicBezTo>
                  <a:lnTo>
                    <a:pt x="1773" y="5277"/>
                  </a:lnTo>
                  <a:cubicBezTo>
                    <a:pt x="1814" y="4629"/>
                    <a:pt x="1863" y="4058"/>
                    <a:pt x="1877" y="3914"/>
                  </a:cubicBezTo>
                  <a:cubicBezTo>
                    <a:pt x="1787" y="3883"/>
                    <a:pt x="1737" y="3865"/>
                    <a:pt x="1737" y="3865"/>
                  </a:cubicBezTo>
                  <a:cubicBezTo>
                    <a:pt x="1737" y="2758"/>
                    <a:pt x="1796" y="1656"/>
                    <a:pt x="1913" y="554"/>
                  </a:cubicBezTo>
                  <a:cubicBezTo>
                    <a:pt x="1269" y="522"/>
                    <a:pt x="725" y="252"/>
                    <a:pt x="343"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47"/>
            <p:cNvSpPr/>
            <p:nvPr/>
          </p:nvSpPr>
          <p:spPr>
            <a:xfrm>
              <a:off x="2062125" y="2700650"/>
              <a:ext cx="48125" cy="14025"/>
            </a:xfrm>
            <a:custGeom>
              <a:rect b="b" l="l" r="r" t="t"/>
              <a:pathLst>
                <a:path extrusionOk="0" h="561" w="1925">
                  <a:moveTo>
                    <a:pt x="171" y="1"/>
                  </a:moveTo>
                  <a:lnTo>
                    <a:pt x="171" y="5"/>
                  </a:lnTo>
                  <a:cubicBezTo>
                    <a:pt x="164" y="4"/>
                    <a:pt x="157" y="3"/>
                    <a:pt x="151" y="3"/>
                  </a:cubicBezTo>
                  <a:cubicBezTo>
                    <a:pt x="58" y="3"/>
                    <a:pt x="0" y="114"/>
                    <a:pt x="63" y="190"/>
                  </a:cubicBezTo>
                  <a:lnTo>
                    <a:pt x="68" y="194"/>
                  </a:lnTo>
                  <a:cubicBezTo>
                    <a:pt x="68" y="194"/>
                    <a:pt x="86" y="217"/>
                    <a:pt x="126" y="248"/>
                  </a:cubicBezTo>
                  <a:cubicBezTo>
                    <a:pt x="180" y="293"/>
                    <a:pt x="238" y="338"/>
                    <a:pt x="306" y="374"/>
                  </a:cubicBezTo>
                  <a:cubicBezTo>
                    <a:pt x="346" y="397"/>
                    <a:pt x="391" y="419"/>
                    <a:pt x="436" y="437"/>
                  </a:cubicBezTo>
                  <a:cubicBezTo>
                    <a:pt x="486" y="460"/>
                    <a:pt x="535" y="478"/>
                    <a:pt x="589" y="496"/>
                  </a:cubicBezTo>
                  <a:cubicBezTo>
                    <a:pt x="643" y="514"/>
                    <a:pt x="702" y="527"/>
                    <a:pt x="760" y="536"/>
                  </a:cubicBezTo>
                  <a:cubicBezTo>
                    <a:pt x="819" y="550"/>
                    <a:pt x="882" y="554"/>
                    <a:pt x="945" y="559"/>
                  </a:cubicBezTo>
                  <a:cubicBezTo>
                    <a:pt x="963" y="560"/>
                    <a:pt x="981" y="560"/>
                    <a:pt x="999" y="560"/>
                  </a:cubicBezTo>
                  <a:cubicBezTo>
                    <a:pt x="1042" y="560"/>
                    <a:pt x="1085" y="557"/>
                    <a:pt x="1129" y="554"/>
                  </a:cubicBezTo>
                  <a:cubicBezTo>
                    <a:pt x="1188" y="550"/>
                    <a:pt x="1251" y="541"/>
                    <a:pt x="1309" y="527"/>
                  </a:cubicBezTo>
                  <a:cubicBezTo>
                    <a:pt x="1413" y="500"/>
                    <a:pt x="1512" y="464"/>
                    <a:pt x="1606" y="415"/>
                  </a:cubicBezTo>
                  <a:cubicBezTo>
                    <a:pt x="1674" y="379"/>
                    <a:pt x="1732" y="338"/>
                    <a:pt x="1790" y="289"/>
                  </a:cubicBezTo>
                  <a:cubicBezTo>
                    <a:pt x="1831" y="257"/>
                    <a:pt x="1853" y="235"/>
                    <a:pt x="1853" y="235"/>
                  </a:cubicBezTo>
                  <a:cubicBezTo>
                    <a:pt x="1924" y="164"/>
                    <a:pt x="1872" y="48"/>
                    <a:pt x="1779" y="48"/>
                  </a:cubicBezTo>
                  <a:cubicBezTo>
                    <a:pt x="1771" y="48"/>
                    <a:pt x="1763" y="48"/>
                    <a:pt x="1754" y="50"/>
                  </a:cubicBezTo>
                  <a:lnTo>
                    <a:pt x="1741" y="50"/>
                  </a:lnTo>
                  <a:cubicBezTo>
                    <a:pt x="1741" y="50"/>
                    <a:pt x="1714" y="55"/>
                    <a:pt x="1674" y="68"/>
                  </a:cubicBezTo>
                  <a:cubicBezTo>
                    <a:pt x="1629" y="82"/>
                    <a:pt x="1566" y="95"/>
                    <a:pt x="1494" y="109"/>
                  </a:cubicBezTo>
                  <a:cubicBezTo>
                    <a:pt x="1458" y="118"/>
                    <a:pt x="1417" y="122"/>
                    <a:pt x="1377" y="131"/>
                  </a:cubicBezTo>
                  <a:lnTo>
                    <a:pt x="1246" y="149"/>
                  </a:lnTo>
                  <a:cubicBezTo>
                    <a:pt x="1201" y="149"/>
                    <a:pt x="1152" y="154"/>
                    <a:pt x="1107" y="154"/>
                  </a:cubicBezTo>
                  <a:cubicBezTo>
                    <a:pt x="1062" y="154"/>
                    <a:pt x="1012" y="154"/>
                    <a:pt x="963" y="149"/>
                  </a:cubicBezTo>
                  <a:cubicBezTo>
                    <a:pt x="918" y="149"/>
                    <a:pt x="868" y="145"/>
                    <a:pt x="823" y="140"/>
                  </a:cubicBezTo>
                  <a:cubicBezTo>
                    <a:pt x="774" y="131"/>
                    <a:pt x="724" y="127"/>
                    <a:pt x="679" y="118"/>
                  </a:cubicBezTo>
                  <a:cubicBezTo>
                    <a:pt x="589" y="100"/>
                    <a:pt x="504" y="82"/>
                    <a:pt x="427" y="64"/>
                  </a:cubicBezTo>
                  <a:lnTo>
                    <a:pt x="171" y="1"/>
                  </a:ln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47"/>
            <p:cNvSpPr/>
            <p:nvPr/>
          </p:nvSpPr>
          <p:spPr>
            <a:xfrm>
              <a:off x="1937500" y="2481100"/>
              <a:ext cx="283100" cy="329675"/>
            </a:xfrm>
            <a:custGeom>
              <a:rect b="b" l="l" r="r" t="t"/>
              <a:pathLst>
                <a:path extrusionOk="0" h="13187" w="11324">
                  <a:moveTo>
                    <a:pt x="7861" y="3728"/>
                  </a:moveTo>
                  <a:cubicBezTo>
                    <a:pt x="7925" y="3728"/>
                    <a:pt x="7995" y="3736"/>
                    <a:pt x="8071" y="3753"/>
                  </a:cubicBezTo>
                  <a:cubicBezTo>
                    <a:pt x="8723" y="3910"/>
                    <a:pt x="8502" y="5577"/>
                    <a:pt x="7547" y="5577"/>
                  </a:cubicBezTo>
                  <a:cubicBezTo>
                    <a:pt x="7488" y="5577"/>
                    <a:pt x="7425" y="5571"/>
                    <a:pt x="7360" y="5557"/>
                  </a:cubicBezTo>
                  <a:cubicBezTo>
                    <a:pt x="7257" y="5008"/>
                    <a:pt x="7185" y="4653"/>
                    <a:pt x="7189" y="4325"/>
                  </a:cubicBezTo>
                  <a:cubicBezTo>
                    <a:pt x="7189" y="4325"/>
                    <a:pt x="7305" y="3728"/>
                    <a:pt x="7861" y="3728"/>
                  </a:cubicBezTo>
                  <a:close/>
                  <a:moveTo>
                    <a:pt x="6197" y="0"/>
                  </a:moveTo>
                  <a:cubicBezTo>
                    <a:pt x="5315" y="0"/>
                    <a:pt x="4625" y="586"/>
                    <a:pt x="4625" y="586"/>
                  </a:cubicBezTo>
                  <a:cubicBezTo>
                    <a:pt x="4625" y="586"/>
                    <a:pt x="4521" y="577"/>
                    <a:pt x="4347" y="577"/>
                  </a:cubicBezTo>
                  <a:cubicBezTo>
                    <a:pt x="3600" y="577"/>
                    <a:pt x="1552" y="746"/>
                    <a:pt x="855" y="2534"/>
                  </a:cubicBezTo>
                  <a:cubicBezTo>
                    <a:pt x="1" y="4734"/>
                    <a:pt x="2164" y="7141"/>
                    <a:pt x="1391" y="8085"/>
                  </a:cubicBezTo>
                  <a:cubicBezTo>
                    <a:pt x="617" y="9030"/>
                    <a:pt x="190" y="9260"/>
                    <a:pt x="239" y="10546"/>
                  </a:cubicBezTo>
                  <a:cubicBezTo>
                    <a:pt x="284" y="11680"/>
                    <a:pt x="1157" y="12499"/>
                    <a:pt x="1134" y="13187"/>
                  </a:cubicBezTo>
                  <a:cubicBezTo>
                    <a:pt x="1467" y="12202"/>
                    <a:pt x="2056" y="10740"/>
                    <a:pt x="2871" y="9840"/>
                  </a:cubicBezTo>
                  <a:cubicBezTo>
                    <a:pt x="3671" y="8958"/>
                    <a:pt x="4850" y="9044"/>
                    <a:pt x="5035" y="8949"/>
                  </a:cubicBezTo>
                  <a:cubicBezTo>
                    <a:pt x="5066" y="8931"/>
                    <a:pt x="5089" y="8909"/>
                    <a:pt x="5102" y="8877"/>
                  </a:cubicBezTo>
                  <a:cubicBezTo>
                    <a:pt x="5205" y="8679"/>
                    <a:pt x="5160" y="8193"/>
                    <a:pt x="5160" y="8193"/>
                  </a:cubicBezTo>
                  <a:lnTo>
                    <a:pt x="5156" y="8144"/>
                  </a:lnTo>
                  <a:cubicBezTo>
                    <a:pt x="4997" y="8166"/>
                    <a:pt x="4850" y="8176"/>
                    <a:pt x="4715" y="8176"/>
                  </a:cubicBezTo>
                  <a:cubicBezTo>
                    <a:pt x="3448" y="8176"/>
                    <a:pt x="3195" y="7298"/>
                    <a:pt x="3195" y="7298"/>
                  </a:cubicBezTo>
                  <a:lnTo>
                    <a:pt x="2529" y="5998"/>
                  </a:lnTo>
                  <a:lnTo>
                    <a:pt x="2520" y="5998"/>
                  </a:lnTo>
                  <a:cubicBezTo>
                    <a:pt x="2479" y="5274"/>
                    <a:pt x="2916" y="4887"/>
                    <a:pt x="3680" y="4203"/>
                  </a:cubicBezTo>
                  <a:cubicBezTo>
                    <a:pt x="4369" y="3591"/>
                    <a:pt x="4616" y="1697"/>
                    <a:pt x="4679" y="1095"/>
                  </a:cubicBezTo>
                  <a:lnTo>
                    <a:pt x="4688" y="1095"/>
                  </a:lnTo>
                  <a:cubicBezTo>
                    <a:pt x="4688" y="1095"/>
                    <a:pt x="5840" y="3375"/>
                    <a:pt x="7081" y="3929"/>
                  </a:cubicBezTo>
                  <a:cubicBezTo>
                    <a:pt x="6951" y="4190"/>
                    <a:pt x="6838" y="4585"/>
                    <a:pt x="6829" y="5098"/>
                  </a:cubicBezTo>
                  <a:cubicBezTo>
                    <a:pt x="6816" y="5917"/>
                    <a:pt x="7405" y="6560"/>
                    <a:pt x="6924" y="7384"/>
                  </a:cubicBezTo>
                  <a:cubicBezTo>
                    <a:pt x="6924" y="7415"/>
                    <a:pt x="6919" y="7442"/>
                    <a:pt x="6915" y="7469"/>
                  </a:cubicBezTo>
                  <a:cubicBezTo>
                    <a:pt x="6879" y="7982"/>
                    <a:pt x="6852" y="8234"/>
                    <a:pt x="6811" y="8571"/>
                  </a:cubicBezTo>
                  <a:cubicBezTo>
                    <a:pt x="6802" y="8666"/>
                    <a:pt x="6789" y="8783"/>
                    <a:pt x="6780" y="8922"/>
                  </a:cubicBezTo>
                  <a:cubicBezTo>
                    <a:pt x="6722" y="9813"/>
                    <a:pt x="6739" y="11522"/>
                    <a:pt x="7576" y="12296"/>
                  </a:cubicBezTo>
                  <a:cubicBezTo>
                    <a:pt x="7878" y="12575"/>
                    <a:pt x="8314" y="12723"/>
                    <a:pt x="8557" y="12723"/>
                  </a:cubicBezTo>
                  <a:cubicBezTo>
                    <a:pt x="8651" y="12723"/>
                    <a:pt x="8714" y="12701"/>
                    <a:pt x="8732" y="12656"/>
                  </a:cubicBezTo>
                  <a:cubicBezTo>
                    <a:pt x="8768" y="12575"/>
                    <a:pt x="8107" y="12341"/>
                    <a:pt x="8004" y="11072"/>
                  </a:cubicBezTo>
                  <a:cubicBezTo>
                    <a:pt x="7945" y="10380"/>
                    <a:pt x="8134" y="9768"/>
                    <a:pt x="8319" y="9350"/>
                  </a:cubicBezTo>
                  <a:cubicBezTo>
                    <a:pt x="8534" y="9394"/>
                    <a:pt x="9781" y="9723"/>
                    <a:pt x="10293" y="11216"/>
                  </a:cubicBezTo>
                  <a:cubicBezTo>
                    <a:pt x="10406" y="11545"/>
                    <a:pt x="10536" y="11963"/>
                    <a:pt x="10662" y="12395"/>
                  </a:cubicBezTo>
                  <a:cubicBezTo>
                    <a:pt x="11324" y="9772"/>
                    <a:pt x="9745" y="8063"/>
                    <a:pt x="9448" y="7204"/>
                  </a:cubicBezTo>
                  <a:cubicBezTo>
                    <a:pt x="9281" y="6740"/>
                    <a:pt x="9515" y="6484"/>
                    <a:pt x="9353" y="4235"/>
                  </a:cubicBezTo>
                  <a:cubicBezTo>
                    <a:pt x="9196" y="1981"/>
                    <a:pt x="7842" y="397"/>
                    <a:pt x="6722" y="73"/>
                  </a:cubicBezTo>
                  <a:cubicBezTo>
                    <a:pt x="6542" y="22"/>
                    <a:pt x="6366" y="0"/>
                    <a:pt x="6197"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47"/>
            <p:cNvSpPr/>
            <p:nvPr/>
          </p:nvSpPr>
          <p:spPr>
            <a:xfrm>
              <a:off x="1997550" y="2507525"/>
              <a:ext cx="58075" cy="179750"/>
            </a:xfrm>
            <a:custGeom>
              <a:rect b="b" l="l" r="r" t="t"/>
              <a:pathLst>
                <a:path extrusionOk="0" h="7190" w="2323">
                  <a:moveTo>
                    <a:pt x="2278" y="1"/>
                  </a:moveTo>
                  <a:cubicBezTo>
                    <a:pt x="2255" y="1"/>
                    <a:pt x="2236" y="17"/>
                    <a:pt x="2232" y="38"/>
                  </a:cubicBezTo>
                  <a:cubicBezTo>
                    <a:pt x="2232" y="38"/>
                    <a:pt x="2214" y="159"/>
                    <a:pt x="2178" y="370"/>
                  </a:cubicBezTo>
                  <a:cubicBezTo>
                    <a:pt x="2160" y="474"/>
                    <a:pt x="2138" y="604"/>
                    <a:pt x="2106" y="748"/>
                  </a:cubicBezTo>
                  <a:cubicBezTo>
                    <a:pt x="2075" y="892"/>
                    <a:pt x="2039" y="1059"/>
                    <a:pt x="1998" y="1234"/>
                  </a:cubicBezTo>
                  <a:cubicBezTo>
                    <a:pt x="1958" y="1410"/>
                    <a:pt x="1908" y="1599"/>
                    <a:pt x="1845" y="1797"/>
                  </a:cubicBezTo>
                  <a:cubicBezTo>
                    <a:pt x="1778" y="1990"/>
                    <a:pt x="1710" y="2197"/>
                    <a:pt x="1620" y="2399"/>
                  </a:cubicBezTo>
                  <a:cubicBezTo>
                    <a:pt x="1530" y="2606"/>
                    <a:pt x="1418" y="2795"/>
                    <a:pt x="1274" y="2962"/>
                  </a:cubicBezTo>
                  <a:cubicBezTo>
                    <a:pt x="1193" y="3047"/>
                    <a:pt x="1108" y="3128"/>
                    <a:pt x="1018" y="3205"/>
                  </a:cubicBezTo>
                  <a:cubicBezTo>
                    <a:pt x="928" y="3286"/>
                    <a:pt x="838" y="3367"/>
                    <a:pt x="748" y="3452"/>
                  </a:cubicBezTo>
                  <a:cubicBezTo>
                    <a:pt x="559" y="3623"/>
                    <a:pt x="392" y="3816"/>
                    <a:pt x="248" y="4023"/>
                  </a:cubicBezTo>
                  <a:cubicBezTo>
                    <a:pt x="100" y="4239"/>
                    <a:pt x="19" y="4487"/>
                    <a:pt x="5" y="4748"/>
                  </a:cubicBezTo>
                  <a:cubicBezTo>
                    <a:pt x="1" y="4982"/>
                    <a:pt x="28" y="5211"/>
                    <a:pt x="95" y="5436"/>
                  </a:cubicBezTo>
                  <a:cubicBezTo>
                    <a:pt x="145" y="5643"/>
                    <a:pt x="212" y="5832"/>
                    <a:pt x="257" y="6007"/>
                  </a:cubicBezTo>
                  <a:cubicBezTo>
                    <a:pt x="307" y="6160"/>
                    <a:pt x="338" y="6318"/>
                    <a:pt x="352" y="6480"/>
                  </a:cubicBezTo>
                  <a:cubicBezTo>
                    <a:pt x="361" y="6601"/>
                    <a:pt x="347" y="6722"/>
                    <a:pt x="311" y="6839"/>
                  </a:cubicBezTo>
                  <a:cubicBezTo>
                    <a:pt x="289" y="6916"/>
                    <a:pt x="257" y="6992"/>
                    <a:pt x="221" y="7060"/>
                  </a:cubicBezTo>
                  <a:lnTo>
                    <a:pt x="181" y="7136"/>
                  </a:lnTo>
                  <a:cubicBezTo>
                    <a:pt x="172" y="7154"/>
                    <a:pt x="176" y="7172"/>
                    <a:pt x="190" y="7181"/>
                  </a:cubicBezTo>
                  <a:cubicBezTo>
                    <a:pt x="195" y="7187"/>
                    <a:pt x="203" y="7190"/>
                    <a:pt x="210" y="7190"/>
                  </a:cubicBezTo>
                  <a:cubicBezTo>
                    <a:pt x="220" y="7190"/>
                    <a:pt x="230" y="7185"/>
                    <a:pt x="235" y="7177"/>
                  </a:cubicBezTo>
                  <a:lnTo>
                    <a:pt x="289" y="7100"/>
                  </a:lnTo>
                  <a:cubicBezTo>
                    <a:pt x="311" y="7073"/>
                    <a:pt x="329" y="7042"/>
                    <a:pt x="347" y="7010"/>
                  </a:cubicBezTo>
                  <a:cubicBezTo>
                    <a:pt x="370" y="6965"/>
                    <a:pt x="392" y="6920"/>
                    <a:pt x="410" y="6875"/>
                  </a:cubicBezTo>
                  <a:cubicBezTo>
                    <a:pt x="464" y="6749"/>
                    <a:pt x="491" y="6615"/>
                    <a:pt x="491" y="6480"/>
                  </a:cubicBezTo>
                  <a:cubicBezTo>
                    <a:pt x="491" y="6304"/>
                    <a:pt x="473" y="6133"/>
                    <a:pt x="428" y="5962"/>
                  </a:cubicBezTo>
                  <a:cubicBezTo>
                    <a:pt x="388" y="5782"/>
                    <a:pt x="338" y="5589"/>
                    <a:pt x="298" y="5386"/>
                  </a:cubicBezTo>
                  <a:cubicBezTo>
                    <a:pt x="289" y="5337"/>
                    <a:pt x="280" y="5287"/>
                    <a:pt x="271" y="5238"/>
                  </a:cubicBezTo>
                  <a:lnTo>
                    <a:pt x="248" y="5080"/>
                  </a:lnTo>
                  <a:cubicBezTo>
                    <a:pt x="239" y="4977"/>
                    <a:pt x="239" y="4869"/>
                    <a:pt x="244" y="4766"/>
                  </a:cubicBezTo>
                  <a:cubicBezTo>
                    <a:pt x="262" y="4550"/>
                    <a:pt x="338" y="4343"/>
                    <a:pt x="460" y="4167"/>
                  </a:cubicBezTo>
                  <a:cubicBezTo>
                    <a:pt x="599" y="3978"/>
                    <a:pt x="757" y="3803"/>
                    <a:pt x="932" y="3650"/>
                  </a:cubicBezTo>
                  <a:lnTo>
                    <a:pt x="1197" y="3403"/>
                  </a:lnTo>
                  <a:cubicBezTo>
                    <a:pt x="1292" y="3322"/>
                    <a:pt x="1382" y="3232"/>
                    <a:pt x="1472" y="3142"/>
                  </a:cubicBezTo>
                  <a:cubicBezTo>
                    <a:pt x="1629" y="2948"/>
                    <a:pt x="1760" y="2732"/>
                    <a:pt x="1850" y="2498"/>
                  </a:cubicBezTo>
                  <a:cubicBezTo>
                    <a:pt x="1935" y="2291"/>
                    <a:pt x="2007" y="2075"/>
                    <a:pt x="2061" y="1855"/>
                  </a:cubicBezTo>
                  <a:cubicBezTo>
                    <a:pt x="2111" y="1648"/>
                    <a:pt x="2156" y="1450"/>
                    <a:pt x="2187" y="1270"/>
                  </a:cubicBezTo>
                  <a:cubicBezTo>
                    <a:pt x="2255" y="906"/>
                    <a:pt x="2277" y="595"/>
                    <a:pt x="2300" y="384"/>
                  </a:cubicBezTo>
                  <a:cubicBezTo>
                    <a:pt x="2322" y="168"/>
                    <a:pt x="2322" y="47"/>
                    <a:pt x="2322" y="47"/>
                  </a:cubicBezTo>
                  <a:cubicBezTo>
                    <a:pt x="2322" y="24"/>
                    <a:pt x="2309" y="6"/>
                    <a:pt x="2286" y="2"/>
                  </a:cubicBezTo>
                  <a:cubicBezTo>
                    <a:pt x="2283" y="1"/>
                    <a:pt x="2281" y="1"/>
                    <a:pt x="2278"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47"/>
            <p:cNvSpPr/>
            <p:nvPr/>
          </p:nvSpPr>
          <p:spPr>
            <a:xfrm>
              <a:off x="2053900" y="2507625"/>
              <a:ext cx="64125" cy="73575"/>
            </a:xfrm>
            <a:custGeom>
              <a:rect b="b" l="l" r="r" t="t"/>
              <a:pathLst>
                <a:path extrusionOk="0" h="2943" w="2565">
                  <a:moveTo>
                    <a:pt x="35" y="1"/>
                  </a:moveTo>
                  <a:cubicBezTo>
                    <a:pt x="33" y="1"/>
                    <a:pt x="30" y="1"/>
                    <a:pt x="28" y="2"/>
                  </a:cubicBezTo>
                  <a:cubicBezTo>
                    <a:pt x="10" y="11"/>
                    <a:pt x="1" y="34"/>
                    <a:pt x="10" y="52"/>
                  </a:cubicBezTo>
                  <a:cubicBezTo>
                    <a:pt x="10" y="52"/>
                    <a:pt x="109" y="272"/>
                    <a:pt x="289" y="587"/>
                  </a:cubicBezTo>
                  <a:cubicBezTo>
                    <a:pt x="379" y="744"/>
                    <a:pt x="486" y="929"/>
                    <a:pt x="608" y="1118"/>
                  </a:cubicBezTo>
                  <a:cubicBezTo>
                    <a:pt x="734" y="1307"/>
                    <a:pt x="873" y="1509"/>
                    <a:pt x="1022" y="1698"/>
                  </a:cubicBezTo>
                  <a:cubicBezTo>
                    <a:pt x="1094" y="1797"/>
                    <a:pt x="1175" y="1887"/>
                    <a:pt x="1251" y="1981"/>
                  </a:cubicBezTo>
                  <a:cubicBezTo>
                    <a:pt x="1332" y="2071"/>
                    <a:pt x="1409" y="2157"/>
                    <a:pt x="1490" y="2238"/>
                  </a:cubicBezTo>
                  <a:cubicBezTo>
                    <a:pt x="1571" y="2319"/>
                    <a:pt x="1647" y="2395"/>
                    <a:pt x="1733" y="2463"/>
                  </a:cubicBezTo>
                  <a:cubicBezTo>
                    <a:pt x="1814" y="2530"/>
                    <a:pt x="1890" y="2593"/>
                    <a:pt x="1962" y="2647"/>
                  </a:cubicBezTo>
                  <a:lnTo>
                    <a:pt x="2173" y="2787"/>
                  </a:lnTo>
                  <a:lnTo>
                    <a:pt x="2349" y="2872"/>
                  </a:lnTo>
                  <a:cubicBezTo>
                    <a:pt x="2385" y="2890"/>
                    <a:pt x="2421" y="2908"/>
                    <a:pt x="2461" y="2922"/>
                  </a:cubicBezTo>
                  <a:lnTo>
                    <a:pt x="2497" y="2940"/>
                  </a:lnTo>
                  <a:cubicBezTo>
                    <a:pt x="2503" y="2942"/>
                    <a:pt x="2508" y="2943"/>
                    <a:pt x="2512" y="2943"/>
                  </a:cubicBezTo>
                  <a:cubicBezTo>
                    <a:pt x="2548" y="2943"/>
                    <a:pt x="2565" y="2888"/>
                    <a:pt x="2529" y="2872"/>
                  </a:cubicBezTo>
                  <a:lnTo>
                    <a:pt x="2488" y="2854"/>
                  </a:lnTo>
                  <a:cubicBezTo>
                    <a:pt x="2452" y="2841"/>
                    <a:pt x="2416" y="2818"/>
                    <a:pt x="2380" y="2800"/>
                  </a:cubicBezTo>
                  <a:lnTo>
                    <a:pt x="2218" y="2706"/>
                  </a:lnTo>
                  <a:lnTo>
                    <a:pt x="2025" y="2562"/>
                  </a:lnTo>
                  <a:cubicBezTo>
                    <a:pt x="1953" y="2508"/>
                    <a:pt x="1881" y="2445"/>
                    <a:pt x="1809" y="2377"/>
                  </a:cubicBezTo>
                  <a:cubicBezTo>
                    <a:pt x="1733" y="2310"/>
                    <a:pt x="1652" y="2233"/>
                    <a:pt x="1580" y="2152"/>
                  </a:cubicBezTo>
                  <a:cubicBezTo>
                    <a:pt x="1503" y="2067"/>
                    <a:pt x="1422" y="1986"/>
                    <a:pt x="1350" y="1896"/>
                  </a:cubicBezTo>
                  <a:cubicBezTo>
                    <a:pt x="1274" y="1802"/>
                    <a:pt x="1193" y="1716"/>
                    <a:pt x="1125" y="1617"/>
                  </a:cubicBezTo>
                  <a:cubicBezTo>
                    <a:pt x="977" y="1428"/>
                    <a:pt x="837" y="1235"/>
                    <a:pt x="711" y="1050"/>
                  </a:cubicBezTo>
                  <a:cubicBezTo>
                    <a:pt x="585" y="861"/>
                    <a:pt x="469" y="690"/>
                    <a:pt x="374" y="537"/>
                  </a:cubicBezTo>
                  <a:cubicBezTo>
                    <a:pt x="284" y="380"/>
                    <a:pt x="203" y="254"/>
                    <a:pt x="149" y="164"/>
                  </a:cubicBezTo>
                  <a:lnTo>
                    <a:pt x="68" y="20"/>
                  </a:lnTo>
                  <a:cubicBezTo>
                    <a:pt x="61" y="9"/>
                    <a:pt x="47" y="1"/>
                    <a:pt x="35"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47"/>
            <p:cNvSpPr/>
            <p:nvPr/>
          </p:nvSpPr>
          <p:spPr>
            <a:xfrm>
              <a:off x="2006450" y="2750800"/>
              <a:ext cx="22175" cy="193425"/>
            </a:xfrm>
            <a:custGeom>
              <a:rect b="b" l="l" r="r" t="t"/>
              <a:pathLst>
                <a:path extrusionOk="0" h="7737" w="887">
                  <a:moveTo>
                    <a:pt x="852" y="0"/>
                  </a:moveTo>
                  <a:cubicBezTo>
                    <a:pt x="837" y="0"/>
                    <a:pt x="823" y="12"/>
                    <a:pt x="819" y="28"/>
                  </a:cubicBezTo>
                  <a:lnTo>
                    <a:pt x="612" y="1216"/>
                  </a:lnTo>
                  <a:lnTo>
                    <a:pt x="513" y="1792"/>
                  </a:lnTo>
                  <a:cubicBezTo>
                    <a:pt x="482" y="1998"/>
                    <a:pt x="450" y="2214"/>
                    <a:pt x="419" y="2439"/>
                  </a:cubicBezTo>
                  <a:cubicBezTo>
                    <a:pt x="356" y="2889"/>
                    <a:pt x="284" y="3366"/>
                    <a:pt x="216" y="3847"/>
                  </a:cubicBezTo>
                  <a:cubicBezTo>
                    <a:pt x="189" y="4086"/>
                    <a:pt x="162" y="4329"/>
                    <a:pt x="140" y="4563"/>
                  </a:cubicBezTo>
                  <a:cubicBezTo>
                    <a:pt x="122" y="4801"/>
                    <a:pt x="104" y="5035"/>
                    <a:pt x="86" y="5260"/>
                  </a:cubicBezTo>
                  <a:cubicBezTo>
                    <a:pt x="68" y="5485"/>
                    <a:pt x="54" y="5705"/>
                    <a:pt x="36" y="5908"/>
                  </a:cubicBezTo>
                  <a:cubicBezTo>
                    <a:pt x="18" y="6115"/>
                    <a:pt x="23" y="6313"/>
                    <a:pt x="18" y="6497"/>
                  </a:cubicBezTo>
                  <a:lnTo>
                    <a:pt x="0" y="7703"/>
                  </a:lnTo>
                  <a:cubicBezTo>
                    <a:pt x="2" y="7725"/>
                    <a:pt x="19" y="7736"/>
                    <a:pt x="36" y="7736"/>
                  </a:cubicBezTo>
                  <a:cubicBezTo>
                    <a:pt x="53" y="7736"/>
                    <a:pt x="70" y="7725"/>
                    <a:pt x="72" y="7703"/>
                  </a:cubicBezTo>
                  <a:cubicBezTo>
                    <a:pt x="72" y="7703"/>
                    <a:pt x="95" y="7221"/>
                    <a:pt x="126" y="6502"/>
                  </a:cubicBezTo>
                  <a:cubicBezTo>
                    <a:pt x="135" y="6322"/>
                    <a:pt x="135" y="6124"/>
                    <a:pt x="153" y="5921"/>
                  </a:cubicBezTo>
                  <a:cubicBezTo>
                    <a:pt x="171" y="5714"/>
                    <a:pt x="194" y="5494"/>
                    <a:pt x="207" y="5269"/>
                  </a:cubicBezTo>
                  <a:cubicBezTo>
                    <a:pt x="225" y="5044"/>
                    <a:pt x="243" y="4806"/>
                    <a:pt x="266" y="4576"/>
                  </a:cubicBezTo>
                  <a:cubicBezTo>
                    <a:pt x="284" y="4342"/>
                    <a:pt x="315" y="4099"/>
                    <a:pt x="347" y="3861"/>
                  </a:cubicBezTo>
                  <a:cubicBezTo>
                    <a:pt x="410" y="3380"/>
                    <a:pt x="477" y="2907"/>
                    <a:pt x="536" y="2457"/>
                  </a:cubicBezTo>
                  <a:cubicBezTo>
                    <a:pt x="567" y="2232"/>
                    <a:pt x="594" y="2012"/>
                    <a:pt x="626" y="1810"/>
                  </a:cubicBezTo>
                  <a:cubicBezTo>
                    <a:pt x="657" y="1603"/>
                    <a:pt x="684" y="1409"/>
                    <a:pt x="711" y="1234"/>
                  </a:cubicBezTo>
                  <a:lnTo>
                    <a:pt x="886" y="37"/>
                  </a:lnTo>
                  <a:cubicBezTo>
                    <a:pt x="886" y="19"/>
                    <a:pt x="877" y="6"/>
                    <a:pt x="859" y="1"/>
                  </a:cubicBezTo>
                  <a:cubicBezTo>
                    <a:pt x="857" y="0"/>
                    <a:pt x="855" y="0"/>
                    <a:pt x="85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47"/>
            <p:cNvSpPr/>
            <p:nvPr/>
          </p:nvSpPr>
          <p:spPr>
            <a:xfrm>
              <a:off x="2168625" y="2985525"/>
              <a:ext cx="9350" cy="30400"/>
            </a:xfrm>
            <a:custGeom>
              <a:rect b="b" l="l" r="r" t="t"/>
              <a:pathLst>
                <a:path extrusionOk="0" h="1216" w="374">
                  <a:moveTo>
                    <a:pt x="335" y="1"/>
                  </a:moveTo>
                  <a:cubicBezTo>
                    <a:pt x="319" y="1"/>
                    <a:pt x="304" y="11"/>
                    <a:pt x="302" y="32"/>
                  </a:cubicBezTo>
                  <a:lnTo>
                    <a:pt x="302" y="37"/>
                  </a:lnTo>
                  <a:cubicBezTo>
                    <a:pt x="302" y="37"/>
                    <a:pt x="288" y="109"/>
                    <a:pt x="266" y="217"/>
                  </a:cubicBezTo>
                  <a:cubicBezTo>
                    <a:pt x="243" y="329"/>
                    <a:pt x="216" y="478"/>
                    <a:pt x="185" y="621"/>
                  </a:cubicBezTo>
                  <a:cubicBezTo>
                    <a:pt x="176" y="693"/>
                    <a:pt x="153" y="770"/>
                    <a:pt x="140" y="837"/>
                  </a:cubicBezTo>
                  <a:cubicBezTo>
                    <a:pt x="131" y="869"/>
                    <a:pt x="126" y="905"/>
                    <a:pt x="117" y="936"/>
                  </a:cubicBezTo>
                  <a:cubicBezTo>
                    <a:pt x="113" y="963"/>
                    <a:pt x="104" y="995"/>
                    <a:pt x="95" y="1017"/>
                  </a:cubicBezTo>
                  <a:cubicBezTo>
                    <a:pt x="86" y="1058"/>
                    <a:pt x="68" y="1094"/>
                    <a:pt x="50" y="1130"/>
                  </a:cubicBezTo>
                  <a:cubicBezTo>
                    <a:pt x="50" y="1134"/>
                    <a:pt x="45" y="1134"/>
                    <a:pt x="50" y="1134"/>
                  </a:cubicBezTo>
                  <a:cubicBezTo>
                    <a:pt x="50" y="1139"/>
                    <a:pt x="54" y="1143"/>
                    <a:pt x="45" y="1143"/>
                  </a:cubicBezTo>
                  <a:lnTo>
                    <a:pt x="32" y="1143"/>
                  </a:lnTo>
                  <a:cubicBezTo>
                    <a:pt x="14" y="1143"/>
                    <a:pt x="0" y="1161"/>
                    <a:pt x="5" y="1179"/>
                  </a:cubicBezTo>
                  <a:cubicBezTo>
                    <a:pt x="0" y="1197"/>
                    <a:pt x="18" y="1215"/>
                    <a:pt x="36" y="1215"/>
                  </a:cubicBezTo>
                  <a:lnTo>
                    <a:pt x="50" y="1215"/>
                  </a:lnTo>
                  <a:cubicBezTo>
                    <a:pt x="72" y="1211"/>
                    <a:pt x="90" y="1202"/>
                    <a:pt x="108" y="1188"/>
                  </a:cubicBezTo>
                  <a:cubicBezTo>
                    <a:pt x="144" y="1152"/>
                    <a:pt x="171" y="1107"/>
                    <a:pt x="194" y="1058"/>
                  </a:cubicBezTo>
                  <a:cubicBezTo>
                    <a:pt x="207" y="1031"/>
                    <a:pt x="216" y="1004"/>
                    <a:pt x="230" y="972"/>
                  </a:cubicBezTo>
                  <a:cubicBezTo>
                    <a:pt x="243" y="936"/>
                    <a:pt x="252" y="905"/>
                    <a:pt x="261" y="869"/>
                  </a:cubicBezTo>
                  <a:cubicBezTo>
                    <a:pt x="279" y="801"/>
                    <a:pt x="306" y="729"/>
                    <a:pt x="315" y="653"/>
                  </a:cubicBezTo>
                  <a:cubicBezTo>
                    <a:pt x="329" y="577"/>
                    <a:pt x="347" y="500"/>
                    <a:pt x="356" y="428"/>
                  </a:cubicBezTo>
                  <a:cubicBezTo>
                    <a:pt x="360" y="356"/>
                    <a:pt x="369" y="289"/>
                    <a:pt x="369" y="230"/>
                  </a:cubicBezTo>
                  <a:cubicBezTo>
                    <a:pt x="374" y="172"/>
                    <a:pt x="369" y="122"/>
                    <a:pt x="369" y="91"/>
                  </a:cubicBezTo>
                  <a:lnTo>
                    <a:pt x="369" y="37"/>
                  </a:lnTo>
                  <a:cubicBezTo>
                    <a:pt x="369" y="13"/>
                    <a:pt x="352" y="1"/>
                    <a:pt x="335"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47"/>
            <p:cNvSpPr/>
            <p:nvPr/>
          </p:nvSpPr>
          <p:spPr>
            <a:xfrm>
              <a:off x="2156700" y="2986025"/>
              <a:ext cx="10700" cy="16725"/>
            </a:xfrm>
            <a:custGeom>
              <a:rect b="b" l="l" r="r" t="t"/>
              <a:pathLst>
                <a:path extrusionOk="0" h="669" w="428">
                  <a:moveTo>
                    <a:pt x="389" y="0"/>
                  </a:moveTo>
                  <a:cubicBezTo>
                    <a:pt x="376" y="0"/>
                    <a:pt x="363" y="7"/>
                    <a:pt x="356" y="21"/>
                  </a:cubicBezTo>
                  <a:cubicBezTo>
                    <a:pt x="356" y="21"/>
                    <a:pt x="338" y="66"/>
                    <a:pt x="311" y="125"/>
                  </a:cubicBezTo>
                  <a:cubicBezTo>
                    <a:pt x="284" y="183"/>
                    <a:pt x="248" y="273"/>
                    <a:pt x="212" y="354"/>
                  </a:cubicBezTo>
                  <a:cubicBezTo>
                    <a:pt x="185" y="426"/>
                    <a:pt x="144" y="494"/>
                    <a:pt x="99" y="552"/>
                  </a:cubicBezTo>
                  <a:cubicBezTo>
                    <a:pt x="90" y="561"/>
                    <a:pt x="86" y="565"/>
                    <a:pt x="77" y="574"/>
                  </a:cubicBezTo>
                  <a:cubicBezTo>
                    <a:pt x="72" y="574"/>
                    <a:pt x="77" y="583"/>
                    <a:pt x="63" y="583"/>
                  </a:cubicBezTo>
                  <a:lnTo>
                    <a:pt x="32" y="583"/>
                  </a:lnTo>
                  <a:cubicBezTo>
                    <a:pt x="23" y="588"/>
                    <a:pt x="14" y="597"/>
                    <a:pt x="9" y="606"/>
                  </a:cubicBezTo>
                  <a:cubicBezTo>
                    <a:pt x="0" y="624"/>
                    <a:pt x="9" y="646"/>
                    <a:pt x="27" y="655"/>
                  </a:cubicBezTo>
                  <a:cubicBezTo>
                    <a:pt x="27" y="655"/>
                    <a:pt x="36" y="660"/>
                    <a:pt x="59" y="669"/>
                  </a:cubicBezTo>
                  <a:cubicBezTo>
                    <a:pt x="77" y="669"/>
                    <a:pt x="95" y="669"/>
                    <a:pt x="113" y="664"/>
                  </a:cubicBezTo>
                  <a:cubicBezTo>
                    <a:pt x="135" y="655"/>
                    <a:pt x="153" y="646"/>
                    <a:pt x="171" y="637"/>
                  </a:cubicBezTo>
                  <a:cubicBezTo>
                    <a:pt x="207" y="606"/>
                    <a:pt x="239" y="574"/>
                    <a:pt x="266" y="534"/>
                  </a:cubicBezTo>
                  <a:cubicBezTo>
                    <a:pt x="293" y="494"/>
                    <a:pt x="315" y="453"/>
                    <a:pt x="333" y="408"/>
                  </a:cubicBezTo>
                  <a:cubicBezTo>
                    <a:pt x="351" y="363"/>
                    <a:pt x="369" y="318"/>
                    <a:pt x="383" y="273"/>
                  </a:cubicBezTo>
                  <a:cubicBezTo>
                    <a:pt x="396" y="233"/>
                    <a:pt x="405" y="192"/>
                    <a:pt x="410" y="156"/>
                  </a:cubicBezTo>
                  <a:cubicBezTo>
                    <a:pt x="419" y="116"/>
                    <a:pt x="423" y="75"/>
                    <a:pt x="428" y="39"/>
                  </a:cubicBezTo>
                  <a:cubicBezTo>
                    <a:pt x="428" y="15"/>
                    <a:pt x="408" y="0"/>
                    <a:pt x="389"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47"/>
            <p:cNvSpPr/>
            <p:nvPr/>
          </p:nvSpPr>
          <p:spPr>
            <a:xfrm>
              <a:off x="2152200" y="2806700"/>
              <a:ext cx="6550" cy="55600"/>
            </a:xfrm>
            <a:custGeom>
              <a:rect b="b" l="l" r="r" t="t"/>
              <a:pathLst>
                <a:path extrusionOk="0" h="2224" w="262">
                  <a:moveTo>
                    <a:pt x="36" y="1"/>
                  </a:moveTo>
                  <a:cubicBezTo>
                    <a:pt x="18" y="1"/>
                    <a:pt x="0" y="19"/>
                    <a:pt x="0" y="37"/>
                  </a:cubicBezTo>
                  <a:cubicBezTo>
                    <a:pt x="0" y="37"/>
                    <a:pt x="5" y="172"/>
                    <a:pt x="14" y="374"/>
                  </a:cubicBezTo>
                  <a:cubicBezTo>
                    <a:pt x="23" y="577"/>
                    <a:pt x="45" y="847"/>
                    <a:pt x="68" y="1117"/>
                  </a:cubicBezTo>
                  <a:cubicBezTo>
                    <a:pt x="81" y="1251"/>
                    <a:pt x="95" y="1386"/>
                    <a:pt x="108" y="1512"/>
                  </a:cubicBezTo>
                  <a:cubicBezTo>
                    <a:pt x="117" y="1638"/>
                    <a:pt x="135" y="1755"/>
                    <a:pt x="144" y="1854"/>
                  </a:cubicBezTo>
                  <a:cubicBezTo>
                    <a:pt x="167" y="2061"/>
                    <a:pt x="189" y="2192"/>
                    <a:pt x="189" y="2192"/>
                  </a:cubicBezTo>
                  <a:cubicBezTo>
                    <a:pt x="194" y="2210"/>
                    <a:pt x="207" y="2223"/>
                    <a:pt x="225" y="2223"/>
                  </a:cubicBezTo>
                  <a:cubicBezTo>
                    <a:pt x="243" y="2223"/>
                    <a:pt x="261" y="2210"/>
                    <a:pt x="261" y="2187"/>
                  </a:cubicBezTo>
                  <a:cubicBezTo>
                    <a:pt x="261" y="2187"/>
                    <a:pt x="261" y="2052"/>
                    <a:pt x="252" y="1850"/>
                  </a:cubicBezTo>
                  <a:cubicBezTo>
                    <a:pt x="243" y="1746"/>
                    <a:pt x="243" y="1629"/>
                    <a:pt x="234" y="1503"/>
                  </a:cubicBezTo>
                  <a:cubicBezTo>
                    <a:pt x="221" y="1377"/>
                    <a:pt x="212" y="1242"/>
                    <a:pt x="203" y="1108"/>
                  </a:cubicBezTo>
                  <a:cubicBezTo>
                    <a:pt x="180" y="838"/>
                    <a:pt x="149" y="568"/>
                    <a:pt x="122" y="365"/>
                  </a:cubicBezTo>
                  <a:cubicBezTo>
                    <a:pt x="95" y="163"/>
                    <a:pt x="72" y="28"/>
                    <a:pt x="72" y="28"/>
                  </a:cubicBezTo>
                  <a:cubicBezTo>
                    <a:pt x="68" y="10"/>
                    <a:pt x="54" y="1"/>
                    <a:pt x="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47"/>
            <p:cNvSpPr/>
            <p:nvPr/>
          </p:nvSpPr>
          <p:spPr>
            <a:xfrm>
              <a:off x="2177050" y="2986875"/>
              <a:ext cx="10825" cy="30550"/>
            </a:xfrm>
            <a:custGeom>
              <a:rect b="b" l="l" r="r" t="t"/>
              <a:pathLst>
                <a:path extrusionOk="0" h="1222" w="433">
                  <a:moveTo>
                    <a:pt x="396" y="1"/>
                  </a:moveTo>
                  <a:cubicBezTo>
                    <a:pt x="380" y="1"/>
                    <a:pt x="365" y="11"/>
                    <a:pt x="361" y="32"/>
                  </a:cubicBezTo>
                  <a:lnTo>
                    <a:pt x="361" y="37"/>
                  </a:lnTo>
                  <a:cubicBezTo>
                    <a:pt x="361" y="37"/>
                    <a:pt x="343" y="113"/>
                    <a:pt x="329" y="226"/>
                  </a:cubicBezTo>
                  <a:cubicBezTo>
                    <a:pt x="320" y="253"/>
                    <a:pt x="320" y="280"/>
                    <a:pt x="311" y="316"/>
                  </a:cubicBezTo>
                  <a:cubicBezTo>
                    <a:pt x="302" y="347"/>
                    <a:pt x="293" y="379"/>
                    <a:pt x="289" y="419"/>
                  </a:cubicBezTo>
                  <a:cubicBezTo>
                    <a:pt x="280" y="455"/>
                    <a:pt x="271" y="491"/>
                    <a:pt x="262" y="531"/>
                  </a:cubicBezTo>
                  <a:cubicBezTo>
                    <a:pt x="253" y="567"/>
                    <a:pt x="248" y="612"/>
                    <a:pt x="239" y="644"/>
                  </a:cubicBezTo>
                  <a:cubicBezTo>
                    <a:pt x="221" y="716"/>
                    <a:pt x="199" y="792"/>
                    <a:pt x="181" y="860"/>
                  </a:cubicBezTo>
                  <a:cubicBezTo>
                    <a:pt x="163" y="927"/>
                    <a:pt x="145" y="995"/>
                    <a:pt x="127" y="1044"/>
                  </a:cubicBezTo>
                  <a:cubicBezTo>
                    <a:pt x="113" y="1071"/>
                    <a:pt x="104" y="1094"/>
                    <a:pt x="95" y="1112"/>
                  </a:cubicBezTo>
                  <a:cubicBezTo>
                    <a:pt x="91" y="1121"/>
                    <a:pt x="86" y="1125"/>
                    <a:pt x="82" y="1134"/>
                  </a:cubicBezTo>
                  <a:cubicBezTo>
                    <a:pt x="77" y="1139"/>
                    <a:pt x="80" y="1139"/>
                    <a:pt x="83" y="1139"/>
                  </a:cubicBezTo>
                  <a:cubicBezTo>
                    <a:pt x="86" y="1139"/>
                    <a:pt x="88" y="1139"/>
                    <a:pt x="82" y="1143"/>
                  </a:cubicBezTo>
                  <a:cubicBezTo>
                    <a:pt x="85" y="1143"/>
                    <a:pt x="84" y="1145"/>
                    <a:pt x="79" y="1145"/>
                  </a:cubicBezTo>
                  <a:cubicBezTo>
                    <a:pt x="76" y="1145"/>
                    <a:pt x="73" y="1145"/>
                    <a:pt x="68" y="1143"/>
                  </a:cubicBezTo>
                  <a:lnTo>
                    <a:pt x="55" y="1139"/>
                  </a:lnTo>
                  <a:cubicBezTo>
                    <a:pt x="50" y="1136"/>
                    <a:pt x="45" y="1135"/>
                    <a:pt x="40" y="1135"/>
                  </a:cubicBezTo>
                  <a:cubicBezTo>
                    <a:pt x="27" y="1135"/>
                    <a:pt x="16" y="1143"/>
                    <a:pt x="10" y="1152"/>
                  </a:cubicBezTo>
                  <a:cubicBezTo>
                    <a:pt x="1" y="1170"/>
                    <a:pt x="5" y="1193"/>
                    <a:pt x="23" y="1202"/>
                  </a:cubicBezTo>
                  <a:lnTo>
                    <a:pt x="37" y="1211"/>
                  </a:lnTo>
                  <a:cubicBezTo>
                    <a:pt x="50" y="1217"/>
                    <a:pt x="65" y="1222"/>
                    <a:pt x="82" y="1222"/>
                  </a:cubicBezTo>
                  <a:cubicBezTo>
                    <a:pt x="88" y="1222"/>
                    <a:pt x="94" y="1221"/>
                    <a:pt x="100" y="1220"/>
                  </a:cubicBezTo>
                  <a:cubicBezTo>
                    <a:pt x="118" y="1215"/>
                    <a:pt x="131" y="1206"/>
                    <a:pt x="140" y="1193"/>
                  </a:cubicBezTo>
                  <a:cubicBezTo>
                    <a:pt x="154" y="1184"/>
                    <a:pt x="163" y="1175"/>
                    <a:pt x="172" y="1161"/>
                  </a:cubicBezTo>
                  <a:cubicBezTo>
                    <a:pt x="190" y="1139"/>
                    <a:pt x="203" y="1116"/>
                    <a:pt x="217" y="1089"/>
                  </a:cubicBezTo>
                  <a:cubicBezTo>
                    <a:pt x="284" y="954"/>
                    <a:pt x="334" y="815"/>
                    <a:pt x="365" y="671"/>
                  </a:cubicBezTo>
                  <a:cubicBezTo>
                    <a:pt x="378" y="626"/>
                    <a:pt x="383" y="594"/>
                    <a:pt x="387" y="554"/>
                  </a:cubicBezTo>
                  <a:cubicBezTo>
                    <a:pt x="396" y="514"/>
                    <a:pt x="401" y="478"/>
                    <a:pt x="410" y="442"/>
                  </a:cubicBezTo>
                  <a:cubicBezTo>
                    <a:pt x="414" y="406"/>
                    <a:pt x="419" y="370"/>
                    <a:pt x="423" y="338"/>
                  </a:cubicBezTo>
                  <a:cubicBezTo>
                    <a:pt x="432" y="302"/>
                    <a:pt x="432" y="271"/>
                    <a:pt x="432" y="239"/>
                  </a:cubicBezTo>
                  <a:cubicBezTo>
                    <a:pt x="432" y="118"/>
                    <a:pt x="432" y="37"/>
                    <a:pt x="432" y="37"/>
                  </a:cubicBezTo>
                  <a:cubicBezTo>
                    <a:pt x="430" y="13"/>
                    <a:pt x="413" y="1"/>
                    <a:pt x="39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47"/>
            <p:cNvSpPr/>
            <p:nvPr/>
          </p:nvSpPr>
          <p:spPr>
            <a:xfrm>
              <a:off x="2076400" y="2985050"/>
              <a:ext cx="33750" cy="55375"/>
            </a:xfrm>
            <a:custGeom>
              <a:rect b="b" l="l" r="r" t="t"/>
              <a:pathLst>
                <a:path extrusionOk="0" h="2215" w="1350">
                  <a:moveTo>
                    <a:pt x="41" y="1"/>
                  </a:moveTo>
                  <a:cubicBezTo>
                    <a:pt x="26" y="1"/>
                    <a:pt x="13" y="9"/>
                    <a:pt x="9" y="24"/>
                  </a:cubicBezTo>
                  <a:cubicBezTo>
                    <a:pt x="0" y="42"/>
                    <a:pt x="9" y="65"/>
                    <a:pt x="27" y="69"/>
                  </a:cubicBezTo>
                  <a:cubicBezTo>
                    <a:pt x="117" y="105"/>
                    <a:pt x="212" y="128"/>
                    <a:pt x="302" y="155"/>
                  </a:cubicBezTo>
                  <a:cubicBezTo>
                    <a:pt x="351" y="168"/>
                    <a:pt x="396" y="177"/>
                    <a:pt x="446" y="186"/>
                  </a:cubicBezTo>
                  <a:lnTo>
                    <a:pt x="585" y="213"/>
                  </a:lnTo>
                  <a:cubicBezTo>
                    <a:pt x="635" y="222"/>
                    <a:pt x="680" y="236"/>
                    <a:pt x="729" y="240"/>
                  </a:cubicBezTo>
                  <a:lnTo>
                    <a:pt x="869" y="254"/>
                  </a:lnTo>
                  <a:lnTo>
                    <a:pt x="1102" y="272"/>
                  </a:lnTo>
                  <a:lnTo>
                    <a:pt x="1102" y="272"/>
                  </a:lnTo>
                  <a:cubicBezTo>
                    <a:pt x="1123" y="582"/>
                    <a:pt x="1145" y="892"/>
                    <a:pt x="1175" y="1203"/>
                  </a:cubicBezTo>
                  <a:cubicBezTo>
                    <a:pt x="1206" y="1531"/>
                    <a:pt x="1237" y="1855"/>
                    <a:pt x="1278" y="2184"/>
                  </a:cubicBezTo>
                  <a:cubicBezTo>
                    <a:pt x="1282" y="2202"/>
                    <a:pt x="1296" y="2215"/>
                    <a:pt x="1314" y="2215"/>
                  </a:cubicBezTo>
                  <a:cubicBezTo>
                    <a:pt x="1336" y="2215"/>
                    <a:pt x="1350" y="2197"/>
                    <a:pt x="1350" y="2179"/>
                  </a:cubicBezTo>
                  <a:cubicBezTo>
                    <a:pt x="1341" y="1851"/>
                    <a:pt x="1323" y="1518"/>
                    <a:pt x="1300" y="1194"/>
                  </a:cubicBezTo>
                  <a:cubicBezTo>
                    <a:pt x="1278" y="865"/>
                    <a:pt x="1255" y="533"/>
                    <a:pt x="1224" y="209"/>
                  </a:cubicBezTo>
                  <a:cubicBezTo>
                    <a:pt x="1224" y="177"/>
                    <a:pt x="1197" y="150"/>
                    <a:pt x="1166" y="150"/>
                  </a:cubicBezTo>
                  <a:lnTo>
                    <a:pt x="882" y="128"/>
                  </a:lnTo>
                  <a:lnTo>
                    <a:pt x="743" y="123"/>
                  </a:lnTo>
                  <a:cubicBezTo>
                    <a:pt x="698" y="119"/>
                    <a:pt x="648" y="110"/>
                    <a:pt x="603" y="105"/>
                  </a:cubicBezTo>
                  <a:lnTo>
                    <a:pt x="464" y="83"/>
                  </a:lnTo>
                  <a:cubicBezTo>
                    <a:pt x="419" y="78"/>
                    <a:pt x="369" y="74"/>
                    <a:pt x="324" y="60"/>
                  </a:cubicBezTo>
                  <a:cubicBezTo>
                    <a:pt x="234" y="42"/>
                    <a:pt x="144" y="29"/>
                    <a:pt x="50" y="2"/>
                  </a:cubicBezTo>
                  <a:cubicBezTo>
                    <a:pt x="47" y="1"/>
                    <a:pt x="44" y="1"/>
                    <a:pt x="41"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47"/>
            <p:cNvSpPr/>
            <p:nvPr/>
          </p:nvSpPr>
          <p:spPr>
            <a:xfrm>
              <a:off x="1996650" y="2981600"/>
              <a:ext cx="9025" cy="16300"/>
            </a:xfrm>
            <a:custGeom>
              <a:rect b="b" l="l" r="r" t="t"/>
              <a:pathLst>
                <a:path extrusionOk="0" h="652" w="361">
                  <a:moveTo>
                    <a:pt x="46" y="0"/>
                  </a:moveTo>
                  <a:cubicBezTo>
                    <a:pt x="28" y="0"/>
                    <a:pt x="10" y="14"/>
                    <a:pt x="5" y="32"/>
                  </a:cubicBezTo>
                  <a:cubicBezTo>
                    <a:pt x="1" y="72"/>
                    <a:pt x="1" y="113"/>
                    <a:pt x="1" y="153"/>
                  </a:cubicBezTo>
                  <a:cubicBezTo>
                    <a:pt x="1" y="243"/>
                    <a:pt x="14" y="333"/>
                    <a:pt x="37" y="419"/>
                  </a:cubicBezTo>
                  <a:cubicBezTo>
                    <a:pt x="50" y="468"/>
                    <a:pt x="68" y="518"/>
                    <a:pt x="91" y="563"/>
                  </a:cubicBezTo>
                  <a:cubicBezTo>
                    <a:pt x="104" y="590"/>
                    <a:pt x="127" y="608"/>
                    <a:pt x="149" y="626"/>
                  </a:cubicBezTo>
                  <a:cubicBezTo>
                    <a:pt x="169" y="642"/>
                    <a:pt x="194" y="651"/>
                    <a:pt x="221" y="651"/>
                  </a:cubicBezTo>
                  <a:cubicBezTo>
                    <a:pt x="230" y="651"/>
                    <a:pt x="239" y="650"/>
                    <a:pt x="248" y="648"/>
                  </a:cubicBezTo>
                  <a:lnTo>
                    <a:pt x="266" y="648"/>
                  </a:lnTo>
                  <a:lnTo>
                    <a:pt x="280" y="644"/>
                  </a:lnTo>
                  <a:cubicBezTo>
                    <a:pt x="289" y="639"/>
                    <a:pt x="298" y="630"/>
                    <a:pt x="307" y="626"/>
                  </a:cubicBezTo>
                  <a:cubicBezTo>
                    <a:pt x="320" y="612"/>
                    <a:pt x="329" y="599"/>
                    <a:pt x="338" y="585"/>
                  </a:cubicBezTo>
                  <a:cubicBezTo>
                    <a:pt x="352" y="567"/>
                    <a:pt x="356" y="554"/>
                    <a:pt x="356" y="554"/>
                  </a:cubicBezTo>
                  <a:cubicBezTo>
                    <a:pt x="361" y="540"/>
                    <a:pt x="361" y="527"/>
                    <a:pt x="352" y="513"/>
                  </a:cubicBezTo>
                  <a:cubicBezTo>
                    <a:pt x="345" y="506"/>
                    <a:pt x="336" y="503"/>
                    <a:pt x="326" y="503"/>
                  </a:cubicBezTo>
                  <a:cubicBezTo>
                    <a:pt x="317" y="503"/>
                    <a:pt x="307" y="506"/>
                    <a:pt x="298" y="513"/>
                  </a:cubicBezTo>
                  <a:lnTo>
                    <a:pt x="280" y="527"/>
                  </a:lnTo>
                  <a:cubicBezTo>
                    <a:pt x="271" y="531"/>
                    <a:pt x="262" y="540"/>
                    <a:pt x="257" y="545"/>
                  </a:cubicBezTo>
                  <a:lnTo>
                    <a:pt x="230" y="545"/>
                  </a:lnTo>
                  <a:cubicBezTo>
                    <a:pt x="230" y="545"/>
                    <a:pt x="226" y="540"/>
                    <a:pt x="226" y="540"/>
                  </a:cubicBezTo>
                  <a:cubicBezTo>
                    <a:pt x="217" y="527"/>
                    <a:pt x="212" y="518"/>
                    <a:pt x="203" y="504"/>
                  </a:cubicBezTo>
                  <a:cubicBezTo>
                    <a:pt x="190" y="468"/>
                    <a:pt x="176" y="428"/>
                    <a:pt x="167" y="387"/>
                  </a:cubicBezTo>
                  <a:cubicBezTo>
                    <a:pt x="145" y="302"/>
                    <a:pt x="122" y="207"/>
                    <a:pt x="109" y="144"/>
                  </a:cubicBezTo>
                  <a:cubicBezTo>
                    <a:pt x="91" y="77"/>
                    <a:pt x="77" y="32"/>
                    <a:pt x="77" y="32"/>
                  </a:cubicBezTo>
                  <a:cubicBezTo>
                    <a:pt x="73" y="14"/>
                    <a:pt x="59" y="5"/>
                    <a:pt x="46"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47"/>
            <p:cNvSpPr/>
            <p:nvPr/>
          </p:nvSpPr>
          <p:spPr>
            <a:xfrm>
              <a:off x="1986425" y="2984400"/>
              <a:ext cx="9750" cy="25700"/>
            </a:xfrm>
            <a:custGeom>
              <a:rect b="b" l="l" r="r" t="t"/>
              <a:pathLst>
                <a:path extrusionOk="0" h="1028" w="390">
                  <a:moveTo>
                    <a:pt x="36" y="1"/>
                  </a:moveTo>
                  <a:cubicBezTo>
                    <a:pt x="18" y="1"/>
                    <a:pt x="0" y="14"/>
                    <a:pt x="0" y="37"/>
                  </a:cubicBezTo>
                  <a:cubicBezTo>
                    <a:pt x="0" y="91"/>
                    <a:pt x="0" y="145"/>
                    <a:pt x="5" y="199"/>
                  </a:cubicBezTo>
                  <a:cubicBezTo>
                    <a:pt x="14" y="320"/>
                    <a:pt x="32" y="442"/>
                    <a:pt x="59" y="559"/>
                  </a:cubicBezTo>
                  <a:cubicBezTo>
                    <a:pt x="77" y="622"/>
                    <a:pt x="95" y="684"/>
                    <a:pt x="113" y="747"/>
                  </a:cubicBezTo>
                  <a:cubicBezTo>
                    <a:pt x="131" y="801"/>
                    <a:pt x="158" y="855"/>
                    <a:pt x="189" y="905"/>
                  </a:cubicBezTo>
                  <a:cubicBezTo>
                    <a:pt x="212" y="945"/>
                    <a:pt x="243" y="981"/>
                    <a:pt x="279" y="1008"/>
                  </a:cubicBezTo>
                  <a:cubicBezTo>
                    <a:pt x="297" y="1017"/>
                    <a:pt x="320" y="1026"/>
                    <a:pt x="342" y="1026"/>
                  </a:cubicBezTo>
                  <a:cubicBezTo>
                    <a:pt x="344" y="1027"/>
                    <a:pt x="346" y="1027"/>
                    <a:pt x="348" y="1027"/>
                  </a:cubicBezTo>
                  <a:cubicBezTo>
                    <a:pt x="380" y="1027"/>
                    <a:pt x="390" y="959"/>
                    <a:pt x="351" y="954"/>
                  </a:cubicBezTo>
                  <a:cubicBezTo>
                    <a:pt x="342" y="954"/>
                    <a:pt x="333" y="945"/>
                    <a:pt x="329" y="941"/>
                  </a:cubicBezTo>
                  <a:cubicBezTo>
                    <a:pt x="311" y="914"/>
                    <a:pt x="293" y="887"/>
                    <a:pt x="284" y="855"/>
                  </a:cubicBezTo>
                  <a:cubicBezTo>
                    <a:pt x="243" y="747"/>
                    <a:pt x="212" y="639"/>
                    <a:pt x="189" y="527"/>
                  </a:cubicBezTo>
                  <a:cubicBezTo>
                    <a:pt x="162" y="401"/>
                    <a:pt x="135" y="280"/>
                    <a:pt x="113" y="185"/>
                  </a:cubicBezTo>
                  <a:cubicBezTo>
                    <a:pt x="90" y="91"/>
                    <a:pt x="72" y="28"/>
                    <a:pt x="72" y="28"/>
                  </a:cubicBezTo>
                  <a:cubicBezTo>
                    <a:pt x="68" y="14"/>
                    <a:pt x="54" y="1"/>
                    <a:pt x="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47"/>
            <p:cNvSpPr/>
            <p:nvPr/>
          </p:nvSpPr>
          <p:spPr>
            <a:xfrm>
              <a:off x="1975400" y="2985525"/>
              <a:ext cx="8250" cy="27600"/>
            </a:xfrm>
            <a:custGeom>
              <a:rect b="b" l="l" r="r" t="t"/>
              <a:pathLst>
                <a:path extrusionOk="0" h="1104" w="330">
                  <a:moveTo>
                    <a:pt x="59" y="1"/>
                  </a:moveTo>
                  <a:cubicBezTo>
                    <a:pt x="41" y="1"/>
                    <a:pt x="23" y="14"/>
                    <a:pt x="19" y="32"/>
                  </a:cubicBezTo>
                  <a:cubicBezTo>
                    <a:pt x="14" y="91"/>
                    <a:pt x="5" y="149"/>
                    <a:pt x="5" y="208"/>
                  </a:cubicBezTo>
                  <a:cubicBezTo>
                    <a:pt x="1" y="334"/>
                    <a:pt x="5" y="464"/>
                    <a:pt x="23" y="590"/>
                  </a:cubicBezTo>
                  <a:cubicBezTo>
                    <a:pt x="32" y="662"/>
                    <a:pt x="46" y="729"/>
                    <a:pt x="59" y="797"/>
                  </a:cubicBezTo>
                  <a:cubicBezTo>
                    <a:pt x="77" y="855"/>
                    <a:pt x="100" y="914"/>
                    <a:pt x="127" y="972"/>
                  </a:cubicBezTo>
                  <a:cubicBezTo>
                    <a:pt x="149" y="1017"/>
                    <a:pt x="181" y="1058"/>
                    <a:pt x="221" y="1085"/>
                  </a:cubicBezTo>
                  <a:cubicBezTo>
                    <a:pt x="244" y="1094"/>
                    <a:pt x="262" y="1103"/>
                    <a:pt x="284" y="1103"/>
                  </a:cubicBezTo>
                  <a:cubicBezTo>
                    <a:pt x="286" y="1103"/>
                    <a:pt x="289" y="1104"/>
                    <a:pt x="291" y="1104"/>
                  </a:cubicBezTo>
                  <a:cubicBezTo>
                    <a:pt x="310" y="1104"/>
                    <a:pt x="325" y="1087"/>
                    <a:pt x="325" y="1071"/>
                  </a:cubicBezTo>
                  <a:cubicBezTo>
                    <a:pt x="329" y="1053"/>
                    <a:pt x="311" y="1035"/>
                    <a:pt x="293" y="1031"/>
                  </a:cubicBezTo>
                  <a:cubicBezTo>
                    <a:pt x="284" y="1026"/>
                    <a:pt x="280" y="1022"/>
                    <a:pt x="271" y="1017"/>
                  </a:cubicBezTo>
                  <a:cubicBezTo>
                    <a:pt x="248" y="990"/>
                    <a:pt x="235" y="959"/>
                    <a:pt x="226" y="927"/>
                  </a:cubicBezTo>
                  <a:cubicBezTo>
                    <a:pt x="190" y="810"/>
                    <a:pt x="167" y="693"/>
                    <a:pt x="158" y="572"/>
                  </a:cubicBezTo>
                  <a:cubicBezTo>
                    <a:pt x="140" y="437"/>
                    <a:pt x="127" y="302"/>
                    <a:pt x="113" y="199"/>
                  </a:cubicBezTo>
                  <a:cubicBezTo>
                    <a:pt x="100" y="100"/>
                    <a:pt x="91" y="32"/>
                    <a:pt x="91" y="32"/>
                  </a:cubicBezTo>
                  <a:cubicBezTo>
                    <a:pt x="86" y="14"/>
                    <a:pt x="77" y="5"/>
                    <a:pt x="59"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47"/>
            <p:cNvSpPr/>
            <p:nvPr/>
          </p:nvSpPr>
          <p:spPr>
            <a:xfrm>
              <a:off x="2032925" y="2475600"/>
              <a:ext cx="15500" cy="13150"/>
            </a:xfrm>
            <a:custGeom>
              <a:rect b="b" l="l" r="r" t="t"/>
              <a:pathLst>
                <a:path extrusionOk="0" h="526" w="620">
                  <a:moveTo>
                    <a:pt x="146" y="0"/>
                  </a:moveTo>
                  <a:cubicBezTo>
                    <a:pt x="80" y="0"/>
                    <a:pt x="31" y="35"/>
                    <a:pt x="21" y="118"/>
                  </a:cubicBezTo>
                  <a:cubicBezTo>
                    <a:pt x="1" y="286"/>
                    <a:pt x="419" y="525"/>
                    <a:pt x="549" y="525"/>
                  </a:cubicBezTo>
                  <a:cubicBezTo>
                    <a:pt x="566" y="525"/>
                    <a:pt x="577" y="522"/>
                    <a:pt x="583" y="514"/>
                  </a:cubicBezTo>
                  <a:cubicBezTo>
                    <a:pt x="619" y="464"/>
                    <a:pt x="547" y="239"/>
                    <a:pt x="430" y="136"/>
                  </a:cubicBezTo>
                  <a:cubicBezTo>
                    <a:pt x="340" y="55"/>
                    <a:pt x="230" y="0"/>
                    <a:pt x="146"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47"/>
            <p:cNvSpPr/>
            <p:nvPr/>
          </p:nvSpPr>
          <p:spPr>
            <a:xfrm>
              <a:off x="2050275" y="2474975"/>
              <a:ext cx="12625" cy="14225"/>
            </a:xfrm>
            <a:custGeom>
              <a:rect b="b" l="l" r="r" t="t"/>
              <a:pathLst>
                <a:path extrusionOk="0" h="569" w="505">
                  <a:moveTo>
                    <a:pt x="201" y="1"/>
                  </a:moveTo>
                  <a:cubicBezTo>
                    <a:pt x="21" y="1"/>
                    <a:pt x="1" y="494"/>
                    <a:pt x="56" y="561"/>
                  </a:cubicBezTo>
                  <a:cubicBezTo>
                    <a:pt x="60" y="566"/>
                    <a:pt x="65" y="569"/>
                    <a:pt x="72" y="569"/>
                  </a:cubicBezTo>
                  <a:cubicBezTo>
                    <a:pt x="165" y="569"/>
                    <a:pt x="505" y="96"/>
                    <a:pt x="240" y="8"/>
                  </a:cubicBezTo>
                  <a:cubicBezTo>
                    <a:pt x="226" y="3"/>
                    <a:pt x="213" y="1"/>
                    <a:pt x="201"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47"/>
            <p:cNvSpPr/>
            <p:nvPr/>
          </p:nvSpPr>
          <p:spPr>
            <a:xfrm>
              <a:off x="2124425" y="2583375"/>
              <a:ext cx="15775" cy="16200"/>
            </a:xfrm>
            <a:custGeom>
              <a:rect b="b" l="l" r="r" t="t"/>
              <a:pathLst>
                <a:path extrusionOk="0" h="648" w="631">
                  <a:moveTo>
                    <a:pt x="401" y="1"/>
                  </a:moveTo>
                  <a:cubicBezTo>
                    <a:pt x="388" y="1"/>
                    <a:pt x="376" y="2"/>
                    <a:pt x="365" y="4"/>
                  </a:cubicBezTo>
                  <a:cubicBezTo>
                    <a:pt x="333" y="9"/>
                    <a:pt x="302" y="13"/>
                    <a:pt x="275" y="27"/>
                  </a:cubicBezTo>
                  <a:cubicBezTo>
                    <a:pt x="243" y="36"/>
                    <a:pt x="216" y="54"/>
                    <a:pt x="189" y="72"/>
                  </a:cubicBezTo>
                  <a:cubicBezTo>
                    <a:pt x="162" y="94"/>
                    <a:pt x="135" y="117"/>
                    <a:pt x="113" y="139"/>
                  </a:cubicBezTo>
                  <a:cubicBezTo>
                    <a:pt x="77" y="193"/>
                    <a:pt x="45" y="247"/>
                    <a:pt x="27" y="310"/>
                  </a:cubicBezTo>
                  <a:cubicBezTo>
                    <a:pt x="14" y="360"/>
                    <a:pt x="5" y="414"/>
                    <a:pt x="0" y="467"/>
                  </a:cubicBezTo>
                  <a:cubicBezTo>
                    <a:pt x="0" y="517"/>
                    <a:pt x="0" y="566"/>
                    <a:pt x="9" y="616"/>
                  </a:cubicBezTo>
                  <a:cubicBezTo>
                    <a:pt x="14" y="634"/>
                    <a:pt x="27" y="643"/>
                    <a:pt x="41" y="647"/>
                  </a:cubicBezTo>
                  <a:cubicBezTo>
                    <a:pt x="63" y="647"/>
                    <a:pt x="81" y="634"/>
                    <a:pt x="81" y="616"/>
                  </a:cubicBezTo>
                  <a:cubicBezTo>
                    <a:pt x="81" y="616"/>
                    <a:pt x="90" y="562"/>
                    <a:pt x="108" y="481"/>
                  </a:cubicBezTo>
                  <a:cubicBezTo>
                    <a:pt x="126" y="391"/>
                    <a:pt x="167" y="301"/>
                    <a:pt x="221" y="229"/>
                  </a:cubicBezTo>
                  <a:cubicBezTo>
                    <a:pt x="248" y="189"/>
                    <a:pt x="284" y="162"/>
                    <a:pt x="324" y="144"/>
                  </a:cubicBezTo>
                  <a:cubicBezTo>
                    <a:pt x="347" y="135"/>
                    <a:pt x="365" y="126"/>
                    <a:pt x="387" y="121"/>
                  </a:cubicBezTo>
                  <a:cubicBezTo>
                    <a:pt x="405" y="112"/>
                    <a:pt x="428" y="112"/>
                    <a:pt x="446" y="108"/>
                  </a:cubicBezTo>
                  <a:cubicBezTo>
                    <a:pt x="464" y="108"/>
                    <a:pt x="482" y="103"/>
                    <a:pt x="500" y="103"/>
                  </a:cubicBezTo>
                  <a:lnTo>
                    <a:pt x="585" y="103"/>
                  </a:lnTo>
                  <a:cubicBezTo>
                    <a:pt x="626" y="103"/>
                    <a:pt x="630" y="45"/>
                    <a:pt x="594" y="36"/>
                  </a:cubicBezTo>
                  <a:lnTo>
                    <a:pt x="554" y="22"/>
                  </a:lnTo>
                  <a:cubicBezTo>
                    <a:pt x="518" y="13"/>
                    <a:pt x="477" y="4"/>
                    <a:pt x="441" y="4"/>
                  </a:cubicBezTo>
                  <a:cubicBezTo>
                    <a:pt x="428" y="2"/>
                    <a:pt x="414" y="1"/>
                    <a:pt x="401"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47"/>
            <p:cNvSpPr/>
            <p:nvPr/>
          </p:nvSpPr>
          <p:spPr>
            <a:xfrm>
              <a:off x="2056975" y="2556150"/>
              <a:ext cx="34525" cy="14700"/>
            </a:xfrm>
            <a:custGeom>
              <a:rect b="b" l="l" r="r" t="t"/>
              <a:pathLst>
                <a:path extrusionOk="0" h="588" w="1381">
                  <a:moveTo>
                    <a:pt x="1176" y="1"/>
                  </a:moveTo>
                  <a:cubicBezTo>
                    <a:pt x="1059" y="1"/>
                    <a:pt x="891" y="134"/>
                    <a:pt x="701" y="171"/>
                  </a:cubicBezTo>
                  <a:cubicBezTo>
                    <a:pt x="663" y="178"/>
                    <a:pt x="624" y="181"/>
                    <a:pt x="586" y="181"/>
                  </a:cubicBezTo>
                  <a:cubicBezTo>
                    <a:pt x="451" y="181"/>
                    <a:pt x="319" y="147"/>
                    <a:pt x="216" y="147"/>
                  </a:cubicBezTo>
                  <a:cubicBezTo>
                    <a:pt x="121" y="147"/>
                    <a:pt x="51" y="176"/>
                    <a:pt x="31" y="288"/>
                  </a:cubicBezTo>
                  <a:cubicBezTo>
                    <a:pt x="0" y="433"/>
                    <a:pt x="270" y="587"/>
                    <a:pt x="594" y="587"/>
                  </a:cubicBezTo>
                  <a:cubicBezTo>
                    <a:pt x="652" y="587"/>
                    <a:pt x="712" y="582"/>
                    <a:pt x="773" y="571"/>
                  </a:cubicBezTo>
                  <a:cubicBezTo>
                    <a:pt x="1101" y="517"/>
                    <a:pt x="1380" y="220"/>
                    <a:pt x="1277" y="58"/>
                  </a:cubicBezTo>
                  <a:cubicBezTo>
                    <a:pt x="1250" y="17"/>
                    <a:pt x="1216" y="1"/>
                    <a:pt x="117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47"/>
            <p:cNvSpPr/>
            <p:nvPr/>
          </p:nvSpPr>
          <p:spPr>
            <a:xfrm>
              <a:off x="2002500" y="2580375"/>
              <a:ext cx="26675" cy="26825"/>
            </a:xfrm>
            <a:custGeom>
              <a:rect b="b" l="l" r="r" t="t"/>
              <a:pathLst>
                <a:path extrusionOk="0" h="1073" w="1067">
                  <a:moveTo>
                    <a:pt x="836" y="1"/>
                  </a:moveTo>
                  <a:cubicBezTo>
                    <a:pt x="646" y="1"/>
                    <a:pt x="644" y="334"/>
                    <a:pt x="473" y="538"/>
                  </a:cubicBezTo>
                  <a:cubicBezTo>
                    <a:pt x="307" y="740"/>
                    <a:pt x="1" y="821"/>
                    <a:pt x="95" y="988"/>
                  </a:cubicBezTo>
                  <a:cubicBezTo>
                    <a:pt x="126" y="1046"/>
                    <a:pt x="191" y="1073"/>
                    <a:pt x="272" y="1073"/>
                  </a:cubicBezTo>
                  <a:cubicBezTo>
                    <a:pt x="430" y="1073"/>
                    <a:pt x="648" y="971"/>
                    <a:pt x="788" y="799"/>
                  </a:cubicBezTo>
                  <a:cubicBezTo>
                    <a:pt x="1044" y="493"/>
                    <a:pt x="1067" y="70"/>
                    <a:pt x="901" y="12"/>
                  </a:cubicBezTo>
                  <a:cubicBezTo>
                    <a:pt x="877" y="4"/>
                    <a:pt x="855" y="1"/>
                    <a:pt x="8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47"/>
            <p:cNvSpPr/>
            <p:nvPr/>
          </p:nvSpPr>
          <p:spPr>
            <a:xfrm>
              <a:off x="2057725" y="2622825"/>
              <a:ext cx="38950" cy="28025"/>
            </a:xfrm>
            <a:custGeom>
              <a:rect b="b" l="l" r="r" t="t"/>
              <a:pathLst>
                <a:path extrusionOk="0" h="1121" w="1558">
                  <a:moveTo>
                    <a:pt x="873" y="1"/>
                  </a:moveTo>
                  <a:cubicBezTo>
                    <a:pt x="801" y="5"/>
                    <a:pt x="734" y="14"/>
                    <a:pt x="666" y="32"/>
                  </a:cubicBezTo>
                  <a:cubicBezTo>
                    <a:pt x="599" y="50"/>
                    <a:pt x="536" y="77"/>
                    <a:pt x="473" y="113"/>
                  </a:cubicBezTo>
                  <a:cubicBezTo>
                    <a:pt x="410" y="145"/>
                    <a:pt x="351" y="185"/>
                    <a:pt x="298" y="239"/>
                  </a:cubicBezTo>
                  <a:cubicBezTo>
                    <a:pt x="244" y="284"/>
                    <a:pt x="199" y="338"/>
                    <a:pt x="163" y="397"/>
                  </a:cubicBezTo>
                  <a:cubicBezTo>
                    <a:pt x="127" y="451"/>
                    <a:pt x="100" y="504"/>
                    <a:pt x="77" y="563"/>
                  </a:cubicBezTo>
                  <a:cubicBezTo>
                    <a:pt x="59" y="617"/>
                    <a:pt x="41" y="671"/>
                    <a:pt x="32" y="725"/>
                  </a:cubicBezTo>
                  <a:cubicBezTo>
                    <a:pt x="5" y="837"/>
                    <a:pt x="1" y="950"/>
                    <a:pt x="19" y="1062"/>
                  </a:cubicBezTo>
                  <a:lnTo>
                    <a:pt x="19" y="1067"/>
                  </a:lnTo>
                  <a:cubicBezTo>
                    <a:pt x="21" y="1103"/>
                    <a:pt x="47" y="1120"/>
                    <a:pt x="74" y="1120"/>
                  </a:cubicBezTo>
                  <a:cubicBezTo>
                    <a:pt x="104" y="1120"/>
                    <a:pt x="133" y="1100"/>
                    <a:pt x="131" y="1062"/>
                  </a:cubicBezTo>
                  <a:cubicBezTo>
                    <a:pt x="131" y="1062"/>
                    <a:pt x="127" y="1053"/>
                    <a:pt x="131" y="1040"/>
                  </a:cubicBezTo>
                  <a:cubicBezTo>
                    <a:pt x="131" y="1026"/>
                    <a:pt x="136" y="1008"/>
                    <a:pt x="140" y="981"/>
                  </a:cubicBezTo>
                  <a:cubicBezTo>
                    <a:pt x="154" y="909"/>
                    <a:pt x="172" y="842"/>
                    <a:pt x="194" y="770"/>
                  </a:cubicBezTo>
                  <a:cubicBezTo>
                    <a:pt x="208" y="725"/>
                    <a:pt x="230" y="684"/>
                    <a:pt x="248" y="644"/>
                  </a:cubicBezTo>
                  <a:cubicBezTo>
                    <a:pt x="275" y="599"/>
                    <a:pt x="302" y="554"/>
                    <a:pt x="329" y="513"/>
                  </a:cubicBezTo>
                  <a:cubicBezTo>
                    <a:pt x="365" y="468"/>
                    <a:pt x="401" y="428"/>
                    <a:pt x="437" y="397"/>
                  </a:cubicBezTo>
                  <a:cubicBezTo>
                    <a:pt x="477" y="361"/>
                    <a:pt x="522" y="329"/>
                    <a:pt x="572" y="302"/>
                  </a:cubicBezTo>
                  <a:cubicBezTo>
                    <a:pt x="621" y="275"/>
                    <a:pt x="671" y="253"/>
                    <a:pt x="725" y="239"/>
                  </a:cubicBezTo>
                  <a:cubicBezTo>
                    <a:pt x="779" y="221"/>
                    <a:pt x="833" y="212"/>
                    <a:pt x="887" y="203"/>
                  </a:cubicBezTo>
                  <a:cubicBezTo>
                    <a:pt x="917" y="200"/>
                    <a:pt x="947" y="199"/>
                    <a:pt x="978" y="199"/>
                  </a:cubicBezTo>
                  <a:cubicBezTo>
                    <a:pt x="1044" y="199"/>
                    <a:pt x="1112" y="206"/>
                    <a:pt x="1179" y="221"/>
                  </a:cubicBezTo>
                  <a:cubicBezTo>
                    <a:pt x="1251" y="230"/>
                    <a:pt x="1319" y="253"/>
                    <a:pt x="1386" y="275"/>
                  </a:cubicBezTo>
                  <a:cubicBezTo>
                    <a:pt x="1436" y="293"/>
                    <a:pt x="1463" y="307"/>
                    <a:pt x="1463" y="307"/>
                  </a:cubicBezTo>
                  <a:cubicBezTo>
                    <a:pt x="1472" y="311"/>
                    <a:pt x="1483" y="314"/>
                    <a:pt x="1494" y="314"/>
                  </a:cubicBezTo>
                  <a:cubicBezTo>
                    <a:pt x="1513" y="314"/>
                    <a:pt x="1532" y="306"/>
                    <a:pt x="1544" y="289"/>
                  </a:cubicBezTo>
                  <a:cubicBezTo>
                    <a:pt x="1557" y="262"/>
                    <a:pt x="1553" y="226"/>
                    <a:pt x="1526" y="208"/>
                  </a:cubicBezTo>
                  <a:lnTo>
                    <a:pt x="1503" y="194"/>
                  </a:lnTo>
                  <a:cubicBezTo>
                    <a:pt x="1490" y="185"/>
                    <a:pt x="1472" y="172"/>
                    <a:pt x="1449" y="154"/>
                  </a:cubicBezTo>
                  <a:cubicBezTo>
                    <a:pt x="1377" y="113"/>
                    <a:pt x="1301" y="77"/>
                    <a:pt x="1224" y="55"/>
                  </a:cubicBezTo>
                  <a:cubicBezTo>
                    <a:pt x="1107" y="19"/>
                    <a:pt x="990" y="1"/>
                    <a:pt x="873"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47"/>
            <p:cNvSpPr/>
            <p:nvPr/>
          </p:nvSpPr>
          <p:spPr>
            <a:xfrm>
              <a:off x="2067425" y="2575175"/>
              <a:ext cx="25650" cy="24100"/>
            </a:xfrm>
            <a:custGeom>
              <a:rect b="b" l="l" r="r" t="t"/>
              <a:pathLst>
                <a:path extrusionOk="0" h="964" w="1026">
                  <a:moveTo>
                    <a:pt x="682" y="667"/>
                  </a:moveTo>
                  <a:cubicBezTo>
                    <a:pt x="682" y="667"/>
                    <a:pt x="679" y="669"/>
                    <a:pt x="675" y="671"/>
                  </a:cubicBezTo>
                  <a:lnTo>
                    <a:pt x="675" y="671"/>
                  </a:lnTo>
                  <a:lnTo>
                    <a:pt x="679" y="670"/>
                  </a:lnTo>
                  <a:cubicBezTo>
                    <a:pt x="681" y="668"/>
                    <a:pt x="682" y="667"/>
                    <a:pt x="682" y="667"/>
                  </a:cubicBezTo>
                  <a:close/>
                  <a:moveTo>
                    <a:pt x="802" y="1"/>
                  </a:moveTo>
                  <a:cubicBezTo>
                    <a:pt x="761" y="1"/>
                    <a:pt x="719" y="38"/>
                    <a:pt x="728" y="89"/>
                  </a:cubicBezTo>
                  <a:lnTo>
                    <a:pt x="728" y="94"/>
                  </a:lnTo>
                  <a:lnTo>
                    <a:pt x="742" y="152"/>
                  </a:lnTo>
                  <a:cubicBezTo>
                    <a:pt x="746" y="193"/>
                    <a:pt x="760" y="251"/>
                    <a:pt x="769" y="319"/>
                  </a:cubicBezTo>
                  <a:cubicBezTo>
                    <a:pt x="769" y="350"/>
                    <a:pt x="773" y="386"/>
                    <a:pt x="773" y="422"/>
                  </a:cubicBezTo>
                  <a:cubicBezTo>
                    <a:pt x="773" y="458"/>
                    <a:pt x="773" y="494"/>
                    <a:pt x="769" y="530"/>
                  </a:cubicBezTo>
                  <a:cubicBezTo>
                    <a:pt x="764" y="562"/>
                    <a:pt x="751" y="589"/>
                    <a:pt x="737" y="616"/>
                  </a:cubicBezTo>
                  <a:cubicBezTo>
                    <a:pt x="733" y="620"/>
                    <a:pt x="728" y="625"/>
                    <a:pt x="728" y="634"/>
                  </a:cubicBezTo>
                  <a:cubicBezTo>
                    <a:pt x="724" y="638"/>
                    <a:pt x="715" y="638"/>
                    <a:pt x="719" y="638"/>
                  </a:cubicBezTo>
                  <a:cubicBezTo>
                    <a:pt x="724" y="643"/>
                    <a:pt x="697" y="661"/>
                    <a:pt x="679" y="670"/>
                  </a:cubicBezTo>
                  <a:lnTo>
                    <a:pt x="670" y="679"/>
                  </a:lnTo>
                  <a:lnTo>
                    <a:pt x="665" y="679"/>
                  </a:lnTo>
                  <a:cubicBezTo>
                    <a:pt x="663" y="679"/>
                    <a:pt x="670" y="674"/>
                    <a:pt x="675" y="671"/>
                  </a:cubicBezTo>
                  <a:lnTo>
                    <a:pt x="675" y="671"/>
                  </a:lnTo>
                  <a:lnTo>
                    <a:pt x="665" y="674"/>
                  </a:lnTo>
                  <a:lnTo>
                    <a:pt x="647" y="683"/>
                  </a:lnTo>
                  <a:cubicBezTo>
                    <a:pt x="629" y="692"/>
                    <a:pt x="616" y="692"/>
                    <a:pt x="602" y="697"/>
                  </a:cubicBezTo>
                  <a:cubicBezTo>
                    <a:pt x="587" y="699"/>
                    <a:pt x="571" y="700"/>
                    <a:pt x="555" y="700"/>
                  </a:cubicBezTo>
                  <a:cubicBezTo>
                    <a:pt x="539" y="700"/>
                    <a:pt x="524" y="699"/>
                    <a:pt x="508" y="697"/>
                  </a:cubicBezTo>
                  <a:cubicBezTo>
                    <a:pt x="476" y="688"/>
                    <a:pt x="445" y="679"/>
                    <a:pt x="413" y="665"/>
                  </a:cubicBezTo>
                  <a:cubicBezTo>
                    <a:pt x="382" y="652"/>
                    <a:pt x="355" y="634"/>
                    <a:pt x="323" y="616"/>
                  </a:cubicBezTo>
                  <a:cubicBezTo>
                    <a:pt x="278" y="589"/>
                    <a:pt x="238" y="557"/>
                    <a:pt x="193" y="521"/>
                  </a:cubicBezTo>
                  <a:cubicBezTo>
                    <a:pt x="161" y="499"/>
                    <a:pt x="148" y="485"/>
                    <a:pt x="148" y="485"/>
                  </a:cubicBezTo>
                  <a:cubicBezTo>
                    <a:pt x="133" y="460"/>
                    <a:pt x="111" y="449"/>
                    <a:pt x="89" y="449"/>
                  </a:cubicBezTo>
                  <a:cubicBezTo>
                    <a:pt x="44" y="449"/>
                    <a:pt x="1" y="492"/>
                    <a:pt x="22" y="544"/>
                  </a:cubicBezTo>
                  <a:lnTo>
                    <a:pt x="31" y="566"/>
                  </a:lnTo>
                  <a:lnTo>
                    <a:pt x="40" y="584"/>
                  </a:lnTo>
                  <a:cubicBezTo>
                    <a:pt x="44" y="598"/>
                    <a:pt x="53" y="611"/>
                    <a:pt x="67" y="634"/>
                  </a:cubicBezTo>
                  <a:cubicBezTo>
                    <a:pt x="103" y="688"/>
                    <a:pt x="143" y="742"/>
                    <a:pt x="188" y="786"/>
                  </a:cubicBezTo>
                  <a:cubicBezTo>
                    <a:pt x="260" y="858"/>
                    <a:pt x="350" y="912"/>
                    <a:pt x="449" y="944"/>
                  </a:cubicBezTo>
                  <a:cubicBezTo>
                    <a:pt x="494" y="958"/>
                    <a:pt x="541" y="964"/>
                    <a:pt x="591" y="964"/>
                  </a:cubicBezTo>
                  <a:cubicBezTo>
                    <a:pt x="607" y="964"/>
                    <a:pt x="622" y="963"/>
                    <a:pt x="638" y="962"/>
                  </a:cubicBezTo>
                  <a:cubicBezTo>
                    <a:pt x="670" y="957"/>
                    <a:pt x="701" y="948"/>
                    <a:pt x="733" y="939"/>
                  </a:cubicBezTo>
                  <a:lnTo>
                    <a:pt x="782" y="921"/>
                  </a:lnTo>
                  <a:lnTo>
                    <a:pt x="805" y="912"/>
                  </a:lnTo>
                  <a:lnTo>
                    <a:pt x="818" y="903"/>
                  </a:lnTo>
                  <a:lnTo>
                    <a:pt x="823" y="899"/>
                  </a:lnTo>
                  <a:lnTo>
                    <a:pt x="827" y="894"/>
                  </a:lnTo>
                  <a:cubicBezTo>
                    <a:pt x="890" y="858"/>
                    <a:pt x="935" y="804"/>
                    <a:pt x="971" y="742"/>
                  </a:cubicBezTo>
                  <a:cubicBezTo>
                    <a:pt x="998" y="683"/>
                    <a:pt x="1016" y="620"/>
                    <a:pt x="1021" y="557"/>
                  </a:cubicBezTo>
                  <a:cubicBezTo>
                    <a:pt x="1025" y="458"/>
                    <a:pt x="1007" y="359"/>
                    <a:pt x="976" y="269"/>
                  </a:cubicBezTo>
                  <a:cubicBezTo>
                    <a:pt x="953" y="206"/>
                    <a:pt x="931" y="148"/>
                    <a:pt x="899" y="94"/>
                  </a:cubicBezTo>
                  <a:cubicBezTo>
                    <a:pt x="872" y="53"/>
                    <a:pt x="859" y="31"/>
                    <a:pt x="859" y="31"/>
                  </a:cubicBezTo>
                  <a:cubicBezTo>
                    <a:pt x="844" y="10"/>
                    <a:pt x="823" y="1"/>
                    <a:pt x="802"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47"/>
            <p:cNvSpPr/>
            <p:nvPr/>
          </p:nvSpPr>
          <p:spPr>
            <a:xfrm>
              <a:off x="2082125" y="2595150"/>
              <a:ext cx="6775" cy="11725"/>
            </a:xfrm>
            <a:custGeom>
              <a:rect b="b" l="l" r="r" t="t"/>
              <a:pathLst>
                <a:path extrusionOk="0" h="469" w="271">
                  <a:moveTo>
                    <a:pt x="41" y="1"/>
                  </a:moveTo>
                  <a:cubicBezTo>
                    <a:pt x="19" y="1"/>
                    <a:pt x="1" y="19"/>
                    <a:pt x="5" y="37"/>
                  </a:cubicBezTo>
                  <a:cubicBezTo>
                    <a:pt x="5" y="64"/>
                    <a:pt x="5" y="86"/>
                    <a:pt x="14" y="113"/>
                  </a:cubicBezTo>
                  <a:cubicBezTo>
                    <a:pt x="19" y="131"/>
                    <a:pt x="23" y="163"/>
                    <a:pt x="28" y="190"/>
                  </a:cubicBezTo>
                  <a:cubicBezTo>
                    <a:pt x="37" y="212"/>
                    <a:pt x="50" y="244"/>
                    <a:pt x="64" y="271"/>
                  </a:cubicBezTo>
                  <a:cubicBezTo>
                    <a:pt x="77" y="298"/>
                    <a:pt x="91" y="325"/>
                    <a:pt x="104" y="347"/>
                  </a:cubicBezTo>
                  <a:cubicBezTo>
                    <a:pt x="118" y="370"/>
                    <a:pt x="136" y="388"/>
                    <a:pt x="154" y="410"/>
                  </a:cubicBezTo>
                  <a:cubicBezTo>
                    <a:pt x="167" y="428"/>
                    <a:pt x="185" y="446"/>
                    <a:pt x="208" y="460"/>
                  </a:cubicBezTo>
                  <a:lnTo>
                    <a:pt x="208" y="464"/>
                  </a:lnTo>
                  <a:cubicBezTo>
                    <a:pt x="217" y="469"/>
                    <a:pt x="230" y="469"/>
                    <a:pt x="239" y="469"/>
                  </a:cubicBezTo>
                  <a:cubicBezTo>
                    <a:pt x="257" y="460"/>
                    <a:pt x="271" y="442"/>
                    <a:pt x="266" y="424"/>
                  </a:cubicBezTo>
                  <a:cubicBezTo>
                    <a:pt x="266" y="424"/>
                    <a:pt x="257" y="392"/>
                    <a:pt x="244" y="352"/>
                  </a:cubicBezTo>
                  <a:cubicBezTo>
                    <a:pt x="230" y="311"/>
                    <a:pt x="203" y="262"/>
                    <a:pt x="185" y="212"/>
                  </a:cubicBezTo>
                  <a:cubicBezTo>
                    <a:pt x="167" y="190"/>
                    <a:pt x="158" y="163"/>
                    <a:pt x="145" y="140"/>
                  </a:cubicBezTo>
                  <a:cubicBezTo>
                    <a:pt x="136" y="118"/>
                    <a:pt x="122" y="95"/>
                    <a:pt x="113" y="77"/>
                  </a:cubicBezTo>
                  <a:cubicBezTo>
                    <a:pt x="100" y="59"/>
                    <a:pt x="86" y="37"/>
                    <a:pt x="73" y="19"/>
                  </a:cubicBezTo>
                  <a:lnTo>
                    <a:pt x="68" y="14"/>
                  </a:lnTo>
                  <a:cubicBezTo>
                    <a:pt x="59" y="5"/>
                    <a:pt x="50" y="1"/>
                    <a:pt x="41"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47"/>
            <p:cNvSpPr/>
            <p:nvPr/>
          </p:nvSpPr>
          <p:spPr>
            <a:xfrm>
              <a:off x="2087525" y="2592200"/>
              <a:ext cx="10600" cy="9475"/>
            </a:xfrm>
            <a:custGeom>
              <a:rect b="b" l="l" r="r" t="t"/>
              <a:pathLst>
                <a:path extrusionOk="0" h="379" w="424">
                  <a:moveTo>
                    <a:pt x="39" y="0"/>
                  </a:moveTo>
                  <a:cubicBezTo>
                    <a:pt x="35" y="0"/>
                    <a:pt x="32" y="1"/>
                    <a:pt x="28" y="2"/>
                  </a:cubicBezTo>
                  <a:cubicBezTo>
                    <a:pt x="10" y="7"/>
                    <a:pt x="1" y="29"/>
                    <a:pt x="5" y="47"/>
                  </a:cubicBezTo>
                  <a:cubicBezTo>
                    <a:pt x="10" y="56"/>
                    <a:pt x="10" y="61"/>
                    <a:pt x="14" y="69"/>
                  </a:cubicBezTo>
                  <a:cubicBezTo>
                    <a:pt x="19" y="87"/>
                    <a:pt x="28" y="105"/>
                    <a:pt x="41" y="123"/>
                  </a:cubicBezTo>
                  <a:cubicBezTo>
                    <a:pt x="55" y="146"/>
                    <a:pt x="68" y="168"/>
                    <a:pt x="91" y="191"/>
                  </a:cubicBezTo>
                  <a:cubicBezTo>
                    <a:pt x="109" y="213"/>
                    <a:pt x="131" y="236"/>
                    <a:pt x="154" y="258"/>
                  </a:cubicBezTo>
                  <a:cubicBezTo>
                    <a:pt x="199" y="294"/>
                    <a:pt x="244" y="326"/>
                    <a:pt x="298" y="348"/>
                  </a:cubicBezTo>
                  <a:cubicBezTo>
                    <a:pt x="320" y="362"/>
                    <a:pt x="343" y="371"/>
                    <a:pt x="370" y="375"/>
                  </a:cubicBezTo>
                  <a:cubicBezTo>
                    <a:pt x="375" y="377"/>
                    <a:pt x="381" y="378"/>
                    <a:pt x="386" y="378"/>
                  </a:cubicBezTo>
                  <a:cubicBezTo>
                    <a:pt x="394" y="378"/>
                    <a:pt x="400" y="376"/>
                    <a:pt x="406" y="371"/>
                  </a:cubicBezTo>
                  <a:cubicBezTo>
                    <a:pt x="424" y="357"/>
                    <a:pt x="424" y="335"/>
                    <a:pt x="415" y="317"/>
                  </a:cubicBezTo>
                  <a:cubicBezTo>
                    <a:pt x="397" y="294"/>
                    <a:pt x="379" y="276"/>
                    <a:pt x="365" y="258"/>
                  </a:cubicBezTo>
                  <a:cubicBezTo>
                    <a:pt x="343" y="245"/>
                    <a:pt x="329" y="227"/>
                    <a:pt x="307" y="209"/>
                  </a:cubicBezTo>
                  <a:cubicBezTo>
                    <a:pt x="284" y="191"/>
                    <a:pt x="266" y="168"/>
                    <a:pt x="244" y="150"/>
                  </a:cubicBezTo>
                  <a:cubicBezTo>
                    <a:pt x="199" y="114"/>
                    <a:pt x="158" y="78"/>
                    <a:pt x="122" y="56"/>
                  </a:cubicBezTo>
                  <a:cubicBezTo>
                    <a:pt x="104" y="38"/>
                    <a:pt x="86" y="25"/>
                    <a:pt x="68" y="11"/>
                  </a:cubicBezTo>
                  <a:lnTo>
                    <a:pt x="59" y="7"/>
                  </a:lnTo>
                  <a:cubicBezTo>
                    <a:pt x="53" y="3"/>
                    <a:pt x="46" y="0"/>
                    <a:pt x="39"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47"/>
            <p:cNvSpPr/>
            <p:nvPr/>
          </p:nvSpPr>
          <p:spPr>
            <a:xfrm>
              <a:off x="2089225" y="2586400"/>
              <a:ext cx="12625" cy="4750"/>
            </a:xfrm>
            <a:custGeom>
              <a:rect b="b" l="l" r="r" t="t"/>
              <a:pathLst>
                <a:path extrusionOk="0" h="190" w="505">
                  <a:moveTo>
                    <a:pt x="45" y="0"/>
                  </a:moveTo>
                  <a:cubicBezTo>
                    <a:pt x="32" y="0"/>
                    <a:pt x="23" y="0"/>
                    <a:pt x="14" y="9"/>
                  </a:cubicBezTo>
                  <a:cubicBezTo>
                    <a:pt x="0" y="23"/>
                    <a:pt x="0" y="45"/>
                    <a:pt x="14" y="59"/>
                  </a:cubicBezTo>
                  <a:lnTo>
                    <a:pt x="32" y="77"/>
                  </a:lnTo>
                  <a:cubicBezTo>
                    <a:pt x="45" y="90"/>
                    <a:pt x="59" y="99"/>
                    <a:pt x="77" y="113"/>
                  </a:cubicBezTo>
                  <a:cubicBezTo>
                    <a:pt x="99" y="122"/>
                    <a:pt x="117" y="140"/>
                    <a:pt x="149" y="149"/>
                  </a:cubicBezTo>
                  <a:cubicBezTo>
                    <a:pt x="176" y="153"/>
                    <a:pt x="203" y="167"/>
                    <a:pt x="234" y="171"/>
                  </a:cubicBezTo>
                  <a:cubicBezTo>
                    <a:pt x="284" y="185"/>
                    <a:pt x="342" y="189"/>
                    <a:pt x="396" y="189"/>
                  </a:cubicBezTo>
                  <a:cubicBezTo>
                    <a:pt x="419" y="185"/>
                    <a:pt x="446" y="185"/>
                    <a:pt x="468" y="176"/>
                  </a:cubicBezTo>
                  <a:cubicBezTo>
                    <a:pt x="504" y="167"/>
                    <a:pt x="504" y="117"/>
                    <a:pt x="473" y="104"/>
                  </a:cubicBezTo>
                  <a:cubicBezTo>
                    <a:pt x="450" y="95"/>
                    <a:pt x="428" y="86"/>
                    <a:pt x="405" y="77"/>
                  </a:cubicBezTo>
                  <a:cubicBezTo>
                    <a:pt x="387" y="72"/>
                    <a:pt x="365" y="63"/>
                    <a:pt x="338" y="59"/>
                  </a:cubicBezTo>
                  <a:cubicBezTo>
                    <a:pt x="311" y="54"/>
                    <a:pt x="288" y="45"/>
                    <a:pt x="261" y="41"/>
                  </a:cubicBezTo>
                  <a:cubicBezTo>
                    <a:pt x="207" y="32"/>
                    <a:pt x="153" y="18"/>
                    <a:pt x="117" y="14"/>
                  </a:cubicBezTo>
                  <a:cubicBezTo>
                    <a:pt x="95" y="5"/>
                    <a:pt x="72" y="0"/>
                    <a:pt x="50"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47"/>
            <p:cNvSpPr/>
            <p:nvPr/>
          </p:nvSpPr>
          <p:spPr>
            <a:xfrm>
              <a:off x="2013725" y="2609125"/>
              <a:ext cx="26025" cy="23750"/>
            </a:xfrm>
            <a:custGeom>
              <a:rect b="b" l="l" r="r" t="t"/>
              <a:pathLst>
                <a:path extrusionOk="0" h="950" w="1041">
                  <a:moveTo>
                    <a:pt x="837" y="1"/>
                  </a:moveTo>
                  <a:cubicBezTo>
                    <a:pt x="824" y="1"/>
                    <a:pt x="810" y="5"/>
                    <a:pt x="798" y="13"/>
                  </a:cubicBezTo>
                  <a:cubicBezTo>
                    <a:pt x="766" y="31"/>
                    <a:pt x="757" y="76"/>
                    <a:pt x="780" y="108"/>
                  </a:cubicBezTo>
                  <a:cubicBezTo>
                    <a:pt x="780" y="108"/>
                    <a:pt x="780" y="130"/>
                    <a:pt x="789" y="171"/>
                  </a:cubicBezTo>
                  <a:cubicBezTo>
                    <a:pt x="793" y="225"/>
                    <a:pt x="798" y="279"/>
                    <a:pt x="802" y="333"/>
                  </a:cubicBezTo>
                  <a:cubicBezTo>
                    <a:pt x="802" y="364"/>
                    <a:pt x="798" y="400"/>
                    <a:pt x="793" y="432"/>
                  </a:cubicBezTo>
                  <a:cubicBezTo>
                    <a:pt x="789" y="468"/>
                    <a:pt x="784" y="499"/>
                    <a:pt x="771" y="531"/>
                  </a:cubicBezTo>
                  <a:cubicBezTo>
                    <a:pt x="762" y="558"/>
                    <a:pt x="744" y="585"/>
                    <a:pt x="726" y="607"/>
                  </a:cubicBezTo>
                  <a:cubicBezTo>
                    <a:pt x="717" y="621"/>
                    <a:pt x="703" y="630"/>
                    <a:pt x="690" y="639"/>
                  </a:cubicBezTo>
                  <a:lnTo>
                    <a:pt x="672" y="652"/>
                  </a:lnTo>
                  <a:lnTo>
                    <a:pt x="667" y="657"/>
                  </a:lnTo>
                  <a:lnTo>
                    <a:pt x="663" y="657"/>
                  </a:lnTo>
                  <a:cubicBezTo>
                    <a:pt x="640" y="670"/>
                    <a:pt x="618" y="679"/>
                    <a:pt x="613" y="679"/>
                  </a:cubicBezTo>
                  <a:lnTo>
                    <a:pt x="586" y="679"/>
                  </a:lnTo>
                  <a:cubicBezTo>
                    <a:pt x="555" y="679"/>
                    <a:pt x="523" y="670"/>
                    <a:pt x="496" y="661"/>
                  </a:cubicBezTo>
                  <a:cubicBezTo>
                    <a:pt x="465" y="648"/>
                    <a:pt x="434" y="630"/>
                    <a:pt x="402" y="612"/>
                  </a:cubicBezTo>
                  <a:cubicBezTo>
                    <a:pt x="371" y="589"/>
                    <a:pt x="344" y="571"/>
                    <a:pt x="317" y="549"/>
                  </a:cubicBezTo>
                  <a:cubicBezTo>
                    <a:pt x="263" y="508"/>
                    <a:pt x="218" y="468"/>
                    <a:pt x="186" y="441"/>
                  </a:cubicBezTo>
                  <a:lnTo>
                    <a:pt x="141" y="400"/>
                  </a:lnTo>
                  <a:lnTo>
                    <a:pt x="137" y="400"/>
                  </a:lnTo>
                  <a:cubicBezTo>
                    <a:pt x="122" y="386"/>
                    <a:pt x="106" y="380"/>
                    <a:pt x="89" y="380"/>
                  </a:cubicBezTo>
                  <a:cubicBezTo>
                    <a:pt x="44" y="380"/>
                    <a:pt x="1" y="428"/>
                    <a:pt x="24" y="481"/>
                  </a:cubicBezTo>
                  <a:cubicBezTo>
                    <a:pt x="24" y="481"/>
                    <a:pt x="33" y="508"/>
                    <a:pt x="56" y="549"/>
                  </a:cubicBezTo>
                  <a:cubicBezTo>
                    <a:pt x="87" y="603"/>
                    <a:pt x="123" y="657"/>
                    <a:pt x="164" y="706"/>
                  </a:cubicBezTo>
                  <a:cubicBezTo>
                    <a:pt x="227" y="783"/>
                    <a:pt x="303" y="846"/>
                    <a:pt x="389" y="891"/>
                  </a:cubicBezTo>
                  <a:cubicBezTo>
                    <a:pt x="447" y="922"/>
                    <a:pt x="510" y="945"/>
                    <a:pt x="573" y="949"/>
                  </a:cubicBezTo>
                  <a:cubicBezTo>
                    <a:pt x="582" y="950"/>
                    <a:pt x="591" y="950"/>
                    <a:pt x="600" y="950"/>
                  </a:cubicBezTo>
                  <a:cubicBezTo>
                    <a:pt x="663" y="950"/>
                    <a:pt x="725" y="936"/>
                    <a:pt x="780" y="909"/>
                  </a:cubicBezTo>
                  <a:lnTo>
                    <a:pt x="789" y="904"/>
                  </a:lnTo>
                  <a:lnTo>
                    <a:pt x="807" y="895"/>
                  </a:lnTo>
                  <a:lnTo>
                    <a:pt x="825" y="882"/>
                  </a:lnTo>
                  <a:lnTo>
                    <a:pt x="865" y="850"/>
                  </a:lnTo>
                  <a:cubicBezTo>
                    <a:pt x="892" y="828"/>
                    <a:pt x="915" y="805"/>
                    <a:pt x="933" y="778"/>
                  </a:cubicBezTo>
                  <a:cubicBezTo>
                    <a:pt x="973" y="729"/>
                    <a:pt x="1000" y="670"/>
                    <a:pt x="1018" y="607"/>
                  </a:cubicBezTo>
                  <a:cubicBezTo>
                    <a:pt x="1041" y="508"/>
                    <a:pt x="1041" y="405"/>
                    <a:pt x="1018" y="306"/>
                  </a:cubicBezTo>
                  <a:cubicBezTo>
                    <a:pt x="1005" y="243"/>
                    <a:pt x="978" y="180"/>
                    <a:pt x="951" y="121"/>
                  </a:cubicBezTo>
                  <a:cubicBezTo>
                    <a:pt x="942" y="99"/>
                    <a:pt x="928" y="85"/>
                    <a:pt x="924" y="72"/>
                  </a:cubicBezTo>
                  <a:cubicBezTo>
                    <a:pt x="915" y="63"/>
                    <a:pt x="910" y="58"/>
                    <a:pt x="910" y="58"/>
                  </a:cubicBezTo>
                  <a:lnTo>
                    <a:pt x="897" y="31"/>
                  </a:lnTo>
                  <a:cubicBezTo>
                    <a:pt x="883" y="12"/>
                    <a:pt x="860" y="1"/>
                    <a:pt x="83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47"/>
            <p:cNvSpPr/>
            <p:nvPr/>
          </p:nvSpPr>
          <p:spPr>
            <a:xfrm>
              <a:off x="2033550" y="2625925"/>
              <a:ext cx="7975" cy="11075"/>
            </a:xfrm>
            <a:custGeom>
              <a:rect b="b" l="l" r="r" t="t"/>
              <a:pathLst>
                <a:path extrusionOk="0" h="443" w="319">
                  <a:moveTo>
                    <a:pt x="36" y="1"/>
                  </a:moveTo>
                  <a:cubicBezTo>
                    <a:pt x="33" y="1"/>
                    <a:pt x="30" y="1"/>
                    <a:pt x="27" y="3"/>
                  </a:cubicBezTo>
                  <a:cubicBezTo>
                    <a:pt x="9" y="12"/>
                    <a:pt x="0" y="30"/>
                    <a:pt x="5" y="52"/>
                  </a:cubicBezTo>
                  <a:lnTo>
                    <a:pt x="5" y="57"/>
                  </a:lnTo>
                  <a:cubicBezTo>
                    <a:pt x="14" y="79"/>
                    <a:pt x="23" y="102"/>
                    <a:pt x="36" y="120"/>
                  </a:cubicBezTo>
                  <a:cubicBezTo>
                    <a:pt x="45" y="138"/>
                    <a:pt x="59" y="160"/>
                    <a:pt x="72" y="183"/>
                  </a:cubicBezTo>
                  <a:cubicBezTo>
                    <a:pt x="86" y="205"/>
                    <a:pt x="99" y="228"/>
                    <a:pt x="113" y="250"/>
                  </a:cubicBezTo>
                  <a:cubicBezTo>
                    <a:pt x="144" y="295"/>
                    <a:pt x="176" y="340"/>
                    <a:pt x="203" y="376"/>
                  </a:cubicBezTo>
                  <a:cubicBezTo>
                    <a:pt x="230" y="407"/>
                    <a:pt x="252" y="430"/>
                    <a:pt x="252" y="430"/>
                  </a:cubicBezTo>
                  <a:cubicBezTo>
                    <a:pt x="260" y="439"/>
                    <a:pt x="270" y="443"/>
                    <a:pt x="280" y="443"/>
                  </a:cubicBezTo>
                  <a:cubicBezTo>
                    <a:pt x="299" y="443"/>
                    <a:pt x="318" y="427"/>
                    <a:pt x="315" y="403"/>
                  </a:cubicBezTo>
                  <a:cubicBezTo>
                    <a:pt x="315" y="376"/>
                    <a:pt x="306" y="353"/>
                    <a:pt x="297" y="327"/>
                  </a:cubicBezTo>
                  <a:cubicBezTo>
                    <a:pt x="293" y="304"/>
                    <a:pt x="284" y="282"/>
                    <a:pt x="270" y="255"/>
                  </a:cubicBezTo>
                  <a:cubicBezTo>
                    <a:pt x="257" y="232"/>
                    <a:pt x="243" y="205"/>
                    <a:pt x="225" y="183"/>
                  </a:cubicBezTo>
                  <a:cubicBezTo>
                    <a:pt x="212" y="156"/>
                    <a:pt x="194" y="133"/>
                    <a:pt x="176" y="111"/>
                  </a:cubicBezTo>
                  <a:cubicBezTo>
                    <a:pt x="158" y="88"/>
                    <a:pt x="135" y="70"/>
                    <a:pt x="117" y="52"/>
                  </a:cubicBezTo>
                  <a:cubicBezTo>
                    <a:pt x="99" y="39"/>
                    <a:pt x="81" y="21"/>
                    <a:pt x="59" y="7"/>
                  </a:cubicBezTo>
                  <a:cubicBezTo>
                    <a:pt x="53" y="4"/>
                    <a:pt x="44" y="1"/>
                    <a:pt x="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47"/>
            <p:cNvSpPr/>
            <p:nvPr/>
          </p:nvSpPr>
          <p:spPr>
            <a:xfrm>
              <a:off x="2028250" y="2629025"/>
              <a:ext cx="4425" cy="12975"/>
            </a:xfrm>
            <a:custGeom>
              <a:rect b="b" l="l" r="r" t="t"/>
              <a:pathLst>
                <a:path extrusionOk="0" h="519" w="177">
                  <a:moveTo>
                    <a:pt x="37" y="0"/>
                  </a:moveTo>
                  <a:cubicBezTo>
                    <a:pt x="19" y="0"/>
                    <a:pt x="1" y="18"/>
                    <a:pt x="5" y="41"/>
                  </a:cubicBezTo>
                  <a:lnTo>
                    <a:pt x="5" y="45"/>
                  </a:lnTo>
                  <a:cubicBezTo>
                    <a:pt x="5" y="45"/>
                    <a:pt x="10" y="72"/>
                    <a:pt x="14" y="113"/>
                  </a:cubicBezTo>
                  <a:cubicBezTo>
                    <a:pt x="19" y="158"/>
                    <a:pt x="28" y="212"/>
                    <a:pt x="37" y="270"/>
                  </a:cubicBezTo>
                  <a:cubicBezTo>
                    <a:pt x="37" y="297"/>
                    <a:pt x="46" y="324"/>
                    <a:pt x="50" y="351"/>
                  </a:cubicBezTo>
                  <a:cubicBezTo>
                    <a:pt x="55" y="378"/>
                    <a:pt x="64" y="405"/>
                    <a:pt x="64" y="423"/>
                  </a:cubicBezTo>
                  <a:cubicBezTo>
                    <a:pt x="73" y="450"/>
                    <a:pt x="77" y="472"/>
                    <a:pt x="86" y="495"/>
                  </a:cubicBezTo>
                  <a:cubicBezTo>
                    <a:pt x="93" y="511"/>
                    <a:pt x="108" y="519"/>
                    <a:pt x="122" y="519"/>
                  </a:cubicBezTo>
                  <a:cubicBezTo>
                    <a:pt x="137" y="519"/>
                    <a:pt x="152" y="511"/>
                    <a:pt x="158" y="495"/>
                  </a:cubicBezTo>
                  <a:cubicBezTo>
                    <a:pt x="167" y="468"/>
                    <a:pt x="172" y="441"/>
                    <a:pt x="172" y="414"/>
                  </a:cubicBezTo>
                  <a:cubicBezTo>
                    <a:pt x="176" y="360"/>
                    <a:pt x="176" y="301"/>
                    <a:pt x="167" y="247"/>
                  </a:cubicBezTo>
                  <a:cubicBezTo>
                    <a:pt x="163" y="216"/>
                    <a:pt x="154" y="185"/>
                    <a:pt x="145" y="158"/>
                  </a:cubicBezTo>
                  <a:cubicBezTo>
                    <a:pt x="136" y="131"/>
                    <a:pt x="122" y="104"/>
                    <a:pt x="113" y="81"/>
                  </a:cubicBezTo>
                  <a:cubicBezTo>
                    <a:pt x="104" y="63"/>
                    <a:pt x="95" y="45"/>
                    <a:pt x="82" y="32"/>
                  </a:cubicBezTo>
                  <a:cubicBezTo>
                    <a:pt x="77" y="23"/>
                    <a:pt x="73" y="18"/>
                    <a:pt x="68" y="14"/>
                  </a:cubicBezTo>
                  <a:cubicBezTo>
                    <a:pt x="59" y="5"/>
                    <a:pt x="50" y="0"/>
                    <a:pt x="37"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47"/>
            <p:cNvSpPr/>
            <p:nvPr/>
          </p:nvSpPr>
          <p:spPr>
            <a:xfrm>
              <a:off x="2019150" y="2627475"/>
              <a:ext cx="5325" cy="12050"/>
            </a:xfrm>
            <a:custGeom>
              <a:rect b="b" l="l" r="r" t="t"/>
              <a:pathLst>
                <a:path extrusionOk="0" h="482" w="213">
                  <a:moveTo>
                    <a:pt x="165" y="0"/>
                  </a:moveTo>
                  <a:cubicBezTo>
                    <a:pt x="151" y="0"/>
                    <a:pt x="138" y="8"/>
                    <a:pt x="131" y="22"/>
                  </a:cubicBezTo>
                  <a:lnTo>
                    <a:pt x="131" y="26"/>
                  </a:lnTo>
                  <a:cubicBezTo>
                    <a:pt x="122" y="49"/>
                    <a:pt x="113" y="67"/>
                    <a:pt x="109" y="89"/>
                  </a:cubicBezTo>
                  <a:cubicBezTo>
                    <a:pt x="95" y="125"/>
                    <a:pt x="77" y="175"/>
                    <a:pt x="59" y="229"/>
                  </a:cubicBezTo>
                  <a:cubicBezTo>
                    <a:pt x="50" y="251"/>
                    <a:pt x="46" y="282"/>
                    <a:pt x="37" y="305"/>
                  </a:cubicBezTo>
                  <a:cubicBezTo>
                    <a:pt x="23" y="327"/>
                    <a:pt x="23" y="354"/>
                    <a:pt x="14" y="372"/>
                  </a:cubicBezTo>
                  <a:cubicBezTo>
                    <a:pt x="10" y="395"/>
                    <a:pt x="5" y="417"/>
                    <a:pt x="1" y="444"/>
                  </a:cubicBezTo>
                  <a:cubicBezTo>
                    <a:pt x="1" y="453"/>
                    <a:pt x="5" y="462"/>
                    <a:pt x="10" y="471"/>
                  </a:cubicBezTo>
                  <a:cubicBezTo>
                    <a:pt x="16" y="478"/>
                    <a:pt x="26" y="482"/>
                    <a:pt x="37" y="482"/>
                  </a:cubicBezTo>
                  <a:cubicBezTo>
                    <a:pt x="47" y="482"/>
                    <a:pt x="57" y="478"/>
                    <a:pt x="64" y="471"/>
                  </a:cubicBezTo>
                  <a:cubicBezTo>
                    <a:pt x="82" y="453"/>
                    <a:pt x="100" y="435"/>
                    <a:pt x="113" y="413"/>
                  </a:cubicBezTo>
                  <a:cubicBezTo>
                    <a:pt x="140" y="368"/>
                    <a:pt x="167" y="318"/>
                    <a:pt x="185" y="269"/>
                  </a:cubicBezTo>
                  <a:cubicBezTo>
                    <a:pt x="194" y="238"/>
                    <a:pt x="199" y="211"/>
                    <a:pt x="208" y="184"/>
                  </a:cubicBezTo>
                  <a:cubicBezTo>
                    <a:pt x="212" y="152"/>
                    <a:pt x="212" y="125"/>
                    <a:pt x="212" y="103"/>
                  </a:cubicBezTo>
                  <a:cubicBezTo>
                    <a:pt x="212" y="85"/>
                    <a:pt x="208" y="67"/>
                    <a:pt x="203" y="49"/>
                  </a:cubicBezTo>
                  <a:cubicBezTo>
                    <a:pt x="203" y="40"/>
                    <a:pt x="203" y="31"/>
                    <a:pt x="199" y="26"/>
                  </a:cubicBezTo>
                  <a:cubicBezTo>
                    <a:pt x="199" y="17"/>
                    <a:pt x="190" y="8"/>
                    <a:pt x="181" y="4"/>
                  </a:cubicBezTo>
                  <a:cubicBezTo>
                    <a:pt x="176" y="1"/>
                    <a:pt x="171" y="0"/>
                    <a:pt x="165"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47"/>
            <p:cNvSpPr/>
            <p:nvPr/>
          </p:nvSpPr>
          <p:spPr>
            <a:xfrm>
              <a:off x="2151750" y="3260150"/>
              <a:ext cx="13750" cy="17475"/>
            </a:xfrm>
            <a:custGeom>
              <a:rect b="b" l="l" r="r" t="t"/>
              <a:pathLst>
                <a:path extrusionOk="0" h="699" w="550">
                  <a:moveTo>
                    <a:pt x="190" y="153"/>
                  </a:moveTo>
                  <a:cubicBezTo>
                    <a:pt x="198" y="153"/>
                    <a:pt x="207" y="157"/>
                    <a:pt x="225" y="168"/>
                  </a:cubicBezTo>
                  <a:cubicBezTo>
                    <a:pt x="257" y="190"/>
                    <a:pt x="284" y="217"/>
                    <a:pt x="306" y="244"/>
                  </a:cubicBezTo>
                  <a:cubicBezTo>
                    <a:pt x="356" y="307"/>
                    <a:pt x="396" y="375"/>
                    <a:pt x="423" y="451"/>
                  </a:cubicBezTo>
                  <a:cubicBezTo>
                    <a:pt x="446" y="501"/>
                    <a:pt x="459" y="550"/>
                    <a:pt x="464" y="609"/>
                  </a:cubicBezTo>
                  <a:cubicBezTo>
                    <a:pt x="466" y="615"/>
                    <a:pt x="466" y="622"/>
                    <a:pt x="465" y="627"/>
                  </a:cubicBezTo>
                  <a:lnTo>
                    <a:pt x="464" y="627"/>
                  </a:lnTo>
                  <a:cubicBezTo>
                    <a:pt x="455" y="627"/>
                    <a:pt x="441" y="622"/>
                    <a:pt x="432" y="613"/>
                  </a:cubicBezTo>
                  <a:cubicBezTo>
                    <a:pt x="383" y="586"/>
                    <a:pt x="342" y="555"/>
                    <a:pt x="302" y="514"/>
                  </a:cubicBezTo>
                  <a:cubicBezTo>
                    <a:pt x="248" y="456"/>
                    <a:pt x="203" y="393"/>
                    <a:pt x="167" y="325"/>
                  </a:cubicBezTo>
                  <a:cubicBezTo>
                    <a:pt x="153" y="289"/>
                    <a:pt x="144" y="258"/>
                    <a:pt x="140" y="217"/>
                  </a:cubicBezTo>
                  <a:cubicBezTo>
                    <a:pt x="140" y="208"/>
                    <a:pt x="140" y="199"/>
                    <a:pt x="144" y="190"/>
                  </a:cubicBezTo>
                  <a:lnTo>
                    <a:pt x="144" y="190"/>
                  </a:lnTo>
                  <a:cubicBezTo>
                    <a:pt x="143" y="191"/>
                    <a:pt x="142" y="191"/>
                    <a:pt x="141" y="191"/>
                  </a:cubicBezTo>
                  <a:cubicBezTo>
                    <a:pt x="136" y="191"/>
                    <a:pt x="172" y="158"/>
                    <a:pt x="172" y="158"/>
                  </a:cubicBezTo>
                  <a:lnTo>
                    <a:pt x="172" y="158"/>
                  </a:lnTo>
                  <a:cubicBezTo>
                    <a:pt x="172" y="158"/>
                    <a:pt x="172" y="158"/>
                    <a:pt x="171" y="159"/>
                  </a:cubicBezTo>
                  <a:cubicBezTo>
                    <a:pt x="179" y="155"/>
                    <a:pt x="184" y="153"/>
                    <a:pt x="190" y="153"/>
                  </a:cubicBezTo>
                  <a:close/>
                  <a:moveTo>
                    <a:pt x="465" y="631"/>
                  </a:moveTo>
                  <a:lnTo>
                    <a:pt x="465" y="631"/>
                  </a:lnTo>
                  <a:cubicBezTo>
                    <a:pt x="464" y="632"/>
                    <a:pt x="464" y="632"/>
                    <a:pt x="464" y="632"/>
                  </a:cubicBezTo>
                  <a:cubicBezTo>
                    <a:pt x="464" y="632"/>
                    <a:pt x="464" y="632"/>
                    <a:pt x="464" y="631"/>
                  </a:cubicBezTo>
                  <a:cubicBezTo>
                    <a:pt x="464" y="631"/>
                    <a:pt x="464" y="631"/>
                    <a:pt x="465" y="631"/>
                  </a:cubicBezTo>
                  <a:close/>
                  <a:moveTo>
                    <a:pt x="188" y="0"/>
                  </a:moveTo>
                  <a:cubicBezTo>
                    <a:pt x="154" y="0"/>
                    <a:pt x="121" y="10"/>
                    <a:pt x="90" y="33"/>
                  </a:cubicBezTo>
                  <a:lnTo>
                    <a:pt x="86" y="37"/>
                  </a:lnTo>
                  <a:lnTo>
                    <a:pt x="81" y="37"/>
                  </a:lnTo>
                  <a:lnTo>
                    <a:pt x="72" y="46"/>
                  </a:lnTo>
                  <a:lnTo>
                    <a:pt x="68" y="51"/>
                  </a:lnTo>
                  <a:lnTo>
                    <a:pt x="54" y="64"/>
                  </a:lnTo>
                  <a:lnTo>
                    <a:pt x="41" y="78"/>
                  </a:lnTo>
                  <a:cubicBezTo>
                    <a:pt x="36" y="87"/>
                    <a:pt x="32" y="96"/>
                    <a:pt x="27" y="109"/>
                  </a:cubicBezTo>
                  <a:cubicBezTo>
                    <a:pt x="5" y="141"/>
                    <a:pt x="0" y="181"/>
                    <a:pt x="5" y="222"/>
                  </a:cubicBezTo>
                  <a:cubicBezTo>
                    <a:pt x="14" y="276"/>
                    <a:pt x="32" y="330"/>
                    <a:pt x="63" y="379"/>
                  </a:cubicBezTo>
                  <a:cubicBezTo>
                    <a:pt x="113" y="451"/>
                    <a:pt x="176" y="519"/>
                    <a:pt x="248" y="573"/>
                  </a:cubicBezTo>
                  <a:cubicBezTo>
                    <a:pt x="293" y="613"/>
                    <a:pt x="347" y="649"/>
                    <a:pt x="401" y="681"/>
                  </a:cubicBezTo>
                  <a:cubicBezTo>
                    <a:pt x="419" y="690"/>
                    <a:pt x="441" y="694"/>
                    <a:pt x="464" y="699"/>
                  </a:cubicBezTo>
                  <a:lnTo>
                    <a:pt x="495" y="699"/>
                  </a:lnTo>
                  <a:lnTo>
                    <a:pt x="504" y="690"/>
                  </a:lnTo>
                  <a:lnTo>
                    <a:pt x="509" y="690"/>
                  </a:lnTo>
                  <a:lnTo>
                    <a:pt x="513" y="685"/>
                  </a:lnTo>
                  <a:lnTo>
                    <a:pt x="527" y="672"/>
                  </a:lnTo>
                  <a:cubicBezTo>
                    <a:pt x="540" y="649"/>
                    <a:pt x="549" y="627"/>
                    <a:pt x="545" y="600"/>
                  </a:cubicBezTo>
                  <a:cubicBezTo>
                    <a:pt x="545" y="537"/>
                    <a:pt x="531" y="474"/>
                    <a:pt x="518" y="415"/>
                  </a:cubicBezTo>
                  <a:cubicBezTo>
                    <a:pt x="491" y="330"/>
                    <a:pt x="459" y="244"/>
                    <a:pt x="414" y="168"/>
                  </a:cubicBezTo>
                  <a:cubicBezTo>
                    <a:pt x="387" y="118"/>
                    <a:pt x="351" y="78"/>
                    <a:pt x="306" y="42"/>
                  </a:cubicBezTo>
                  <a:cubicBezTo>
                    <a:pt x="279" y="19"/>
                    <a:pt x="243" y="6"/>
                    <a:pt x="207" y="1"/>
                  </a:cubicBezTo>
                  <a:cubicBezTo>
                    <a:pt x="201" y="1"/>
                    <a:pt x="194" y="0"/>
                    <a:pt x="188"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47"/>
            <p:cNvSpPr/>
            <p:nvPr/>
          </p:nvSpPr>
          <p:spPr>
            <a:xfrm>
              <a:off x="2164350" y="3262275"/>
              <a:ext cx="15775" cy="15625"/>
            </a:xfrm>
            <a:custGeom>
              <a:rect b="b" l="l" r="r" t="t"/>
              <a:pathLst>
                <a:path extrusionOk="0" h="625" w="631">
                  <a:moveTo>
                    <a:pt x="442" y="148"/>
                  </a:moveTo>
                  <a:cubicBezTo>
                    <a:pt x="451" y="148"/>
                    <a:pt x="456" y="152"/>
                    <a:pt x="464" y="159"/>
                  </a:cubicBezTo>
                  <a:cubicBezTo>
                    <a:pt x="463" y="158"/>
                    <a:pt x="462" y="157"/>
                    <a:pt x="462" y="157"/>
                  </a:cubicBezTo>
                  <a:lnTo>
                    <a:pt x="462" y="157"/>
                  </a:lnTo>
                  <a:cubicBezTo>
                    <a:pt x="462" y="157"/>
                    <a:pt x="489" y="196"/>
                    <a:pt x="484" y="196"/>
                  </a:cubicBezTo>
                  <a:cubicBezTo>
                    <a:pt x="483" y="196"/>
                    <a:pt x="483" y="196"/>
                    <a:pt x="482" y="195"/>
                  </a:cubicBezTo>
                  <a:cubicBezTo>
                    <a:pt x="482" y="204"/>
                    <a:pt x="482" y="213"/>
                    <a:pt x="482" y="222"/>
                  </a:cubicBezTo>
                  <a:cubicBezTo>
                    <a:pt x="468" y="258"/>
                    <a:pt x="450" y="290"/>
                    <a:pt x="428" y="321"/>
                  </a:cubicBezTo>
                  <a:cubicBezTo>
                    <a:pt x="378" y="380"/>
                    <a:pt x="320" y="434"/>
                    <a:pt x="257" y="474"/>
                  </a:cubicBezTo>
                  <a:cubicBezTo>
                    <a:pt x="212" y="506"/>
                    <a:pt x="162" y="528"/>
                    <a:pt x="108" y="546"/>
                  </a:cubicBezTo>
                  <a:cubicBezTo>
                    <a:pt x="99" y="551"/>
                    <a:pt x="86" y="551"/>
                    <a:pt x="77" y="551"/>
                  </a:cubicBezTo>
                  <a:cubicBezTo>
                    <a:pt x="76" y="550"/>
                    <a:pt x="75" y="549"/>
                    <a:pt x="75" y="549"/>
                  </a:cubicBezTo>
                  <a:lnTo>
                    <a:pt x="75" y="549"/>
                  </a:lnTo>
                  <a:cubicBezTo>
                    <a:pt x="75" y="544"/>
                    <a:pt x="75" y="539"/>
                    <a:pt x="77" y="533"/>
                  </a:cubicBezTo>
                  <a:cubicBezTo>
                    <a:pt x="95" y="479"/>
                    <a:pt x="117" y="429"/>
                    <a:pt x="153" y="384"/>
                  </a:cubicBezTo>
                  <a:cubicBezTo>
                    <a:pt x="198" y="321"/>
                    <a:pt x="248" y="263"/>
                    <a:pt x="311" y="213"/>
                  </a:cubicBezTo>
                  <a:cubicBezTo>
                    <a:pt x="338" y="191"/>
                    <a:pt x="374" y="168"/>
                    <a:pt x="405" y="155"/>
                  </a:cubicBezTo>
                  <a:cubicBezTo>
                    <a:pt x="423" y="151"/>
                    <a:pt x="434" y="148"/>
                    <a:pt x="442" y="148"/>
                  </a:cubicBezTo>
                  <a:close/>
                  <a:moveTo>
                    <a:pt x="68" y="551"/>
                  </a:moveTo>
                  <a:cubicBezTo>
                    <a:pt x="72" y="551"/>
                    <a:pt x="72" y="551"/>
                    <a:pt x="72" y="555"/>
                  </a:cubicBezTo>
                  <a:lnTo>
                    <a:pt x="68" y="551"/>
                  </a:lnTo>
                  <a:close/>
                  <a:moveTo>
                    <a:pt x="74" y="553"/>
                  </a:moveTo>
                  <a:lnTo>
                    <a:pt x="77" y="555"/>
                  </a:lnTo>
                  <a:lnTo>
                    <a:pt x="74" y="555"/>
                  </a:lnTo>
                  <a:cubicBezTo>
                    <a:pt x="74" y="555"/>
                    <a:pt x="74" y="554"/>
                    <a:pt x="74" y="553"/>
                  </a:cubicBezTo>
                  <a:close/>
                  <a:moveTo>
                    <a:pt x="447" y="1"/>
                  </a:moveTo>
                  <a:cubicBezTo>
                    <a:pt x="415" y="1"/>
                    <a:pt x="386" y="9"/>
                    <a:pt x="360" y="20"/>
                  </a:cubicBezTo>
                  <a:cubicBezTo>
                    <a:pt x="311" y="42"/>
                    <a:pt x="266" y="78"/>
                    <a:pt x="230" y="119"/>
                  </a:cubicBezTo>
                  <a:cubicBezTo>
                    <a:pt x="167" y="186"/>
                    <a:pt x="117" y="258"/>
                    <a:pt x="77" y="335"/>
                  </a:cubicBezTo>
                  <a:cubicBezTo>
                    <a:pt x="45" y="393"/>
                    <a:pt x="23" y="452"/>
                    <a:pt x="5" y="515"/>
                  </a:cubicBezTo>
                  <a:cubicBezTo>
                    <a:pt x="0" y="537"/>
                    <a:pt x="0" y="560"/>
                    <a:pt x="5" y="587"/>
                  </a:cubicBezTo>
                  <a:cubicBezTo>
                    <a:pt x="9" y="591"/>
                    <a:pt x="14" y="600"/>
                    <a:pt x="18" y="605"/>
                  </a:cubicBezTo>
                  <a:lnTo>
                    <a:pt x="23" y="609"/>
                  </a:lnTo>
                  <a:cubicBezTo>
                    <a:pt x="23" y="609"/>
                    <a:pt x="23" y="609"/>
                    <a:pt x="27" y="614"/>
                  </a:cubicBezTo>
                  <a:lnTo>
                    <a:pt x="32" y="614"/>
                  </a:lnTo>
                  <a:cubicBezTo>
                    <a:pt x="41" y="618"/>
                    <a:pt x="50" y="623"/>
                    <a:pt x="63" y="623"/>
                  </a:cubicBezTo>
                  <a:cubicBezTo>
                    <a:pt x="70" y="624"/>
                    <a:pt x="76" y="624"/>
                    <a:pt x="82" y="624"/>
                  </a:cubicBezTo>
                  <a:cubicBezTo>
                    <a:pt x="97" y="624"/>
                    <a:pt x="110" y="621"/>
                    <a:pt x="126" y="618"/>
                  </a:cubicBezTo>
                  <a:cubicBezTo>
                    <a:pt x="185" y="605"/>
                    <a:pt x="248" y="582"/>
                    <a:pt x="302" y="551"/>
                  </a:cubicBezTo>
                  <a:cubicBezTo>
                    <a:pt x="383" y="510"/>
                    <a:pt x="455" y="461"/>
                    <a:pt x="522" y="402"/>
                  </a:cubicBezTo>
                  <a:cubicBezTo>
                    <a:pt x="563" y="362"/>
                    <a:pt x="594" y="312"/>
                    <a:pt x="617" y="258"/>
                  </a:cubicBezTo>
                  <a:cubicBezTo>
                    <a:pt x="626" y="222"/>
                    <a:pt x="630" y="182"/>
                    <a:pt x="621" y="146"/>
                  </a:cubicBezTo>
                  <a:cubicBezTo>
                    <a:pt x="617" y="137"/>
                    <a:pt x="612" y="123"/>
                    <a:pt x="608" y="114"/>
                  </a:cubicBezTo>
                  <a:lnTo>
                    <a:pt x="599" y="96"/>
                  </a:lnTo>
                  <a:lnTo>
                    <a:pt x="590" y="83"/>
                  </a:lnTo>
                  <a:lnTo>
                    <a:pt x="585" y="74"/>
                  </a:lnTo>
                  <a:lnTo>
                    <a:pt x="576" y="65"/>
                  </a:lnTo>
                  <a:lnTo>
                    <a:pt x="572" y="60"/>
                  </a:lnTo>
                  <a:cubicBezTo>
                    <a:pt x="545" y="29"/>
                    <a:pt x="509" y="6"/>
                    <a:pt x="468" y="2"/>
                  </a:cubicBezTo>
                  <a:cubicBezTo>
                    <a:pt x="461" y="1"/>
                    <a:pt x="454" y="1"/>
                    <a:pt x="44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47"/>
            <p:cNvSpPr/>
            <p:nvPr/>
          </p:nvSpPr>
          <p:spPr>
            <a:xfrm>
              <a:off x="2154900" y="3286475"/>
              <a:ext cx="24325" cy="5450"/>
            </a:xfrm>
            <a:custGeom>
              <a:rect b="b" l="l" r="r" t="t"/>
              <a:pathLst>
                <a:path extrusionOk="0" h="218" w="973">
                  <a:moveTo>
                    <a:pt x="512" y="0"/>
                  </a:moveTo>
                  <a:cubicBezTo>
                    <a:pt x="500" y="0"/>
                    <a:pt x="489" y="1"/>
                    <a:pt x="477" y="1"/>
                  </a:cubicBezTo>
                  <a:cubicBezTo>
                    <a:pt x="419" y="1"/>
                    <a:pt x="360" y="10"/>
                    <a:pt x="297" y="23"/>
                  </a:cubicBezTo>
                  <a:cubicBezTo>
                    <a:pt x="270" y="28"/>
                    <a:pt x="243" y="37"/>
                    <a:pt x="216" y="46"/>
                  </a:cubicBezTo>
                  <a:cubicBezTo>
                    <a:pt x="194" y="55"/>
                    <a:pt x="171" y="64"/>
                    <a:pt x="149" y="73"/>
                  </a:cubicBezTo>
                  <a:cubicBezTo>
                    <a:pt x="113" y="91"/>
                    <a:pt x="81" y="109"/>
                    <a:pt x="50" y="131"/>
                  </a:cubicBezTo>
                  <a:lnTo>
                    <a:pt x="18" y="158"/>
                  </a:lnTo>
                  <a:cubicBezTo>
                    <a:pt x="5" y="167"/>
                    <a:pt x="0" y="190"/>
                    <a:pt x="14" y="203"/>
                  </a:cubicBezTo>
                  <a:cubicBezTo>
                    <a:pt x="17" y="212"/>
                    <a:pt x="25" y="217"/>
                    <a:pt x="35" y="217"/>
                  </a:cubicBezTo>
                  <a:cubicBezTo>
                    <a:pt x="40" y="217"/>
                    <a:pt x="45" y="216"/>
                    <a:pt x="50" y="212"/>
                  </a:cubicBezTo>
                  <a:lnTo>
                    <a:pt x="54" y="212"/>
                  </a:lnTo>
                  <a:lnTo>
                    <a:pt x="90" y="199"/>
                  </a:lnTo>
                  <a:cubicBezTo>
                    <a:pt x="117" y="185"/>
                    <a:pt x="149" y="176"/>
                    <a:pt x="185" y="167"/>
                  </a:cubicBezTo>
                  <a:cubicBezTo>
                    <a:pt x="203" y="158"/>
                    <a:pt x="225" y="154"/>
                    <a:pt x="248" y="149"/>
                  </a:cubicBezTo>
                  <a:cubicBezTo>
                    <a:pt x="270" y="140"/>
                    <a:pt x="297" y="140"/>
                    <a:pt x="320" y="136"/>
                  </a:cubicBezTo>
                  <a:cubicBezTo>
                    <a:pt x="374" y="127"/>
                    <a:pt x="428" y="122"/>
                    <a:pt x="482" y="122"/>
                  </a:cubicBezTo>
                  <a:cubicBezTo>
                    <a:pt x="498" y="121"/>
                    <a:pt x="513" y="121"/>
                    <a:pt x="529" y="121"/>
                  </a:cubicBezTo>
                  <a:cubicBezTo>
                    <a:pt x="567" y="121"/>
                    <a:pt x="606" y="124"/>
                    <a:pt x="644" y="127"/>
                  </a:cubicBezTo>
                  <a:cubicBezTo>
                    <a:pt x="698" y="131"/>
                    <a:pt x="747" y="136"/>
                    <a:pt x="788" y="145"/>
                  </a:cubicBezTo>
                  <a:cubicBezTo>
                    <a:pt x="873" y="154"/>
                    <a:pt x="932" y="167"/>
                    <a:pt x="932" y="167"/>
                  </a:cubicBezTo>
                  <a:cubicBezTo>
                    <a:pt x="950" y="167"/>
                    <a:pt x="963" y="158"/>
                    <a:pt x="968" y="140"/>
                  </a:cubicBezTo>
                  <a:cubicBezTo>
                    <a:pt x="972" y="127"/>
                    <a:pt x="963" y="109"/>
                    <a:pt x="954" y="104"/>
                  </a:cubicBezTo>
                  <a:cubicBezTo>
                    <a:pt x="905" y="82"/>
                    <a:pt x="860" y="59"/>
                    <a:pt x="810" y="46"/>
                  </a:cubicBezTo>
                  <a:cubicBezTo>
                    <a:pt x="713" y="18"/>
                    <a:pt x="613" y="0"/>
                    <a:pt x="512"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47"/>
            <p:cNvSpPr/>
            <p:nvPr/>
          </p:nvSpPr>
          <p:spPr>
            <a:xfrm>
              <a:off x="2157150" y="3297525"/>
              <a:ext cx="22625" cy="6250"/>
            </a:xfrm>
            <a:custGeom>
              <a:rect b="b" l="l" r="r" t="t"/>
              <a:pathLst>
                <a:path extrusionOk="0" h="250" w="905">
                  <a:moveTo>
                    <a:pt x="537" y="1"/>
                  </a:moveTo>
                  <a:cubicBezTo>
                    <a:pt x="511" y="1"/>
                    <a:pt x="485" y="2"/>
                    <a:pt x="459" y="4"/>
                  </a:cubicBezTo>
                  <a:cubicBezTo>
                    <a:pt x="401" y="13"/>
                    <a:pt x="347" y="22"/>
                    <a:pt x="288" y="40"/>
                  </a:cubicBezTo>
                  <a:cubicBezTo>
                    <a:pt x="261" y="49"/>
                    <a:pt x="239" y="58"/>
                    <a:pt x="212" y="67"/>
                  </a:cubicBezTo>
                  <a:cubicBezTo>
                    <a:pt x="189" y="81"/>
                    <a:pt x="167" y="90"/>
                    <a:pt x="144" y="103"/>
                  </a:cubicBezTo>
                  <a:cubicBezTo>
                    <a:pt x="113" y="121"/>
                    <a:pt x="81" y="139"/>
                    <a:pt x="50" y="166"/>
                  </a:cubicBezTo>
                  <a:lnTo>
                    <a:pt x="18" y="193"/>
                  </a:lnTo>
                  <a:cubicBezTo>
                    <a:pt x="5" y="202"/>
                    <a:pt x="0" y="220"/>
                    <a:pt x="9" y="238"/>
                  </a:cubicBezTo>
                  <a:cubicBezTo>
                    <a:pt x="13" y="245"/>
                    <a:pt x="23" y="249"/>
                    <a:pt x="32" y="249"/>
                  </a:cubicBezTo>
                  <a:cubicBezTo>
                    <a:pt x="35" y="249"/>
                    <a:pt x="38" y="248"/>
                    <a:pt x="41" y="247"/>
                  </a:cubicBezTo>
                  <a:lnTo>
                    <a:pt x="45" y="247"/>
                  </a:lnTo>
                  <a:lnTo>
                    <a:pt x="81" y="229"/>
                  </a:lnTo>
                  <a:cubicBezTo>
                    <a:pt x="108" y="211"/>
                    <a:pt x="140" y="198"/>
                    <a:pt x="171" y="189"/>
                  </a:cubicBezTo>
                  <a:cubicBezTo>
                    <a:pt x="189" y="180"/>
                    <a:pt x="212" y="175"/>
                    <a:pt x="230" y="166"/>
                  </a:cubicBezTo>
                  <a:cubicBezTo>
                    <a:pt x="252" y="162"/>
                    <a:pt x="275" y="157"/>
                    <a:pt x="302" y="148"/>
                  </a:cubicBezTo>
                  <a:cubicBezTo>
                    <a:pt x="351" y="139"/>
                    <a:pt x="401" y="130"/>
                    <a:pt x="450" y="126"/>
                  </a:cubicBezTo>
                  <a:cubicBezTo>
                    <a:pt x="485" y="123"/>
                    <a:pt x="520" y="119"/>
                    <a:pt x="557" y="119"/>
                  </a:cubicBezTo>
                  <a:cubicBezTo>
                    <a:pt x="572" y="119"/>
                    <a:pt x="587" y="120"/>
                    <a:pt x="603" y="121"/>
                  </a:cubicBezTo>
                  <a:cubicBezTo>
                    <a:pt x="648" y="121"/>
                    <a:pt x="698" y="121"/>
                    <a:pt x="734" y="126"/>
                  </a:cubicBezTo>
                  <a:cubicBezTo>
                    <a:pt x="810" y="130"/>
                    <a:pt x="864" y="139"/>
                    <a:pt x="864" y="139"/>
                  </a:cubicBezTo>
                  <a:cubicBezTo>
                    <a:pt x="882" y="139"/>
                    <a:pt x="896" y="126"/>
                    <a:pt x="900" y="108"/>
                  </a:cubicBezTo>
                  <a:cubicBezTo>
                    <a:pt x="905" y="99"/>
                    <a:pt x="900" y="81"/>
                    <a:pt x="887" y="76"/>
                  </a:cubicBezTo>
                  <a:cubicBezTo>
                    <a:pt x="846" y="54"/>
                    <a:pt x="806" y="40"/>
                    <a:pt x="761" y="27"/>
                  </a:cubicBezTo>
                  <a:cubicBezTo>
                    <a:pt x="687" y="10"/>
                    <a:pt x="611" y="1"/>
                    <a:pt x="53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47"/>
            <p:cNvSpPr/>
            <p:nvPr/>
          </p:nvSpPr>
          <p:spPr>
            <a:xfrm>
              <a:off x="2153425" y="3276600"/>
              <a:ext cx="26025" cy="7325"/>
            </a:xfrm>
            <a:custGeom>
              <a:rect b="b" l="l" r="r" t="t"/>
              <a:pathLst>
                <a:path extrusionOk="0" h="293" w="1041">
                  <a:moveTo>
                    <a:pt x="532" y="0"/>
                  </a:moveTo>
                  <a:cubicBezTo>
                    <a:pt x="496" y="5"/>
                    <a:pt x="460" y="9"/>
                    <a:pt x="428" y="14"/>
                  </a:cubicBezTo>
                  <a:cubicBezTo>
                    <a:pt x="392" y="18"/>
                    <a:pt x="361" y="27"/>
                    <a:pt x="329" y="36"/>
                  </a:cubicBezTo>
                  <a:cubicBezTo>
                    <a:pt x="298" y="45"/>
                    <a:pt x="266" y="59"/>
                    <a:pt x="239" y="72"/>
                  </a:cubicBezTo>
                  <a:cubicBezTo>
                    <a:pt x="212" y="86"/>
                    <a:pt x="185" y="99"/>
                    <a:pt x="163" y="113"/>
                  </a:cubicBezTo>
                  <a:cubicBezTo>
                    <a:pt x="122" y="135"/>
                    <a:pt x="86" y="162"/>
                    <a:pt x="55" y="194"/>
                  </a:cubicBezTo>
                  <a:lnTo>
                    <a:pt x="19" y="230"/>
                  </a:lnTo>
                  <a:cubicBezTo>
                    <a:pt x="5" y="243"/>
                    <a:pt x="1" y="266"/>
                    <a:pt x="14" y="279"/>
                  </a:cubicBezTo>
                  <a:cubicBezTo>
                    <a:pt x="20" y="288"/>
                    <a:pt x="30" y="293"/>
                    <a:pt x="39" y="293"/>
                  </a:cubicBezTo>
                  <a:cubicBezTo>
                    <a:pt x="45" y="293"/>
                    <a:pt x="50" y="291"/>
                    <a:pt x="55" y="288"/>
                  </a:cubicBezTo>
                  <a:lnTo>
                    <a:pt x="59" y="284"/>
                  </a:lnTo>
                  <a:lnTo>
                    <a:pt x="100" y="266"/>
                  </a:lnTo>
                  <a:lnTo>
                    <a:pt x="140" y="239"/>
                  </a:lnTo>
                  <a:cubicBezTo>
                    <a:pt x="158" y="230"/>
                    <a:pt x="181" y="225"/>
                    <a:pt x="199" y="216"/>
                  </a:cubicBezTo>
                  <a:cubicBezTo>
                    <a:pt x="244" y="194"/>
                    <a:pt x="293" y="176"/>
                    <a:pt x="347" y="167"/>
                  </a:cubicBezTo>
                  <a:cubicBezTo>
                    <a:pt x="374" y="158"/>
                    <a:pt x="401" y="153"/>
                    <a:pt x="428" y="149"/>
                  </a:cubicBezTo>
                  <a:cubicBezTo>
                    <a:pt x="460" y="144"/>
                    <a:pt x="487" y="144"/>
                    <a:pt x="518" y="144"/>
                  </a:cubicBezTo>
                  <a:cubicBezTo>
                    <a:pt x="547" y="142"/>
                    <a:pt x="576" y="141"/>
                    <a:pt x="604" y="141"/>
                  </a:cubicBezTo>
                  <a:cubicBezTo>
                    <a:pt x="632" y="141"/>
                    <a:pt x="660" y="142"/>
                    <a:pt x="689" y="144"/>
                  </a:cubicBezTo>
                  <a:cubicBezTo>
                    <a:pt x="748" y="153"/>
                    <a:pt x="797" y="158"/>
                    <a:pt x="842" y="162"/>
                  </a:cubicBezTo>
                  <a:cubicBezTo>
                    <a:pt x="932" y="180"/>
                    <a:pt x="986" y="194"/>
                    <a:pt x="986" y="194"/>
                  </a:cubicBezTo>
                  <a:cubicBezTo>
                    <a:pt x="989" y="194"/>
                    <a:pt x="992" y="194"/>
                    <a:pt x="995" y="194"/>
                  </a:cubicBezTo>
                  <a:cubicBezTo>
                    <a:pt x="1013" y="194"/>
                    <a:pt x="1028" y="182"/>
                    <a:pt x="1036" y="167"/>
                  </a:cubicBezTo>
                  <a:cubicBezTo>
                    <a:pt x="1040" y="153"/>
                    <a:pt x="1036" y="135"/>
                    <a:pt x="1027" y="126"/>
                  </a:cubicBezTo>
                  <a:cubicBezTo>
                    <a:pt x="982" y="95"/>
                    <a:pt x="932" y="72"/>
                    <a:pt x="883" y="54"/>
                  </a:cubicBezTo>
                  <a:cubicBezTo>
                    <a:pt x="833" y="36"/>
                    <a:pt x="779" y="23"/>
                    <a:pt x="725" y="14"/>
                  </a:cubicBezTo>
                  <a:cubicBezTo>
                    <a:pt x="658" y="5"/>
                    <a:pt x="595" y="0"/>
                    <a:pt x="532"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47"/>
            <p:cNvSpPr/>
            <p:nvPr/>
          </p:nvSpPr>
          <p:spPr>
            <a:xfrm>
              <a:off x="2033325" y="3254750"/>
              <a:ext cx="13625" cy="17600"/>
            </a:xfrm>
            <a:custGeom>
              <a:rect b="b" l="l" r="r" t="t"/>
              <a:pathLst>
                <a:path extrusionOk="0" h="704" w="545">
                  <a:moveTo>
                    <a:pt x="196" y="153"/>
                  </a:moveTo>
                  <a:cubicBezTo>
                    <a:pt x="203" y="153"/>
                    <a:pt x="212" y="156"/>
                    <a:pt x="230" y="163"/>
                  </a:cubicBezTo>
                  <a:cubicBezTo>
                    <a:pt x="257" y="186"/>
                    <a:pt x="284" y="213"/>
                    <a:pt x="311" y="244"/>
                  </a:cubicBezTo>
                  <a:cubicBezTo>
                    <a:pt x="356" y="307"/>
                    <a:pt x="396" y="375"/>
                    <a:pt x="428" y="447"/>
                  </a:cubicBezTo>
                  <a:cubicBezTo>
                    <a:pt x="446" y="496"/>
                    <a:pt x="464" y="550"/>
                    <a:pt x="468" y="604"/>
                  </a:cubicBezTo>
                  <a:cubicBezTo>
                    <a:pt x="468" y="613"/>
                    <a:pt x="467" y="621"/>
                    <a:pt x="467" y="626"/>
                  </a:cubicBezTo>
                  <a:lnTo>
                    <a:pt x="467" y="626"/>
                  </a:lnTo>
                  <a:cubicBezTo>
                    <a:pt x="458" y="622"/>
                    <a:pt x="445" y="617"/>
                    <a:pt x="437" y="613"/>
                  </a:cubicBezTo>
                  <a:cubicBezTo>
                    <a:pt x="387" y="586"/>
                    <a:pt x="347" y="550"/>
                    <a:pt x="306" y="514"/>
                  </a:cubicBezTo>
                  <a:cubicBezTo>
                    <a:pt x="252" y="456"/>
                    <a:pt x="207" y="393"/>
                    <a:pt x="171" y="325"/>
                  </a:cubicBezTo>
                  <a:cubicBezTo>
                    <a:pt x="158" y="289"/>
                    <a:pt x="149" y="253"/>
                    <a:pt x="144" y="217"/>
                  </a:cubicBezTo>
                  <a:cubicBezTo>
                    <a:pt x="144" y="208"/>
                    <a:pt x="144" y="199"/>
                    <a:pt x="149" y="190"/>
                  </a:cubicBezTo>
                  <a:lnTo>
                    <a:pt x="149" y="190"/>
                  </a:lnTo>
                  <a:cubicBezTo>
                    <a:pt x="148" y="191"/>
                    <a:pt x="147" y="191"/>
                    <a:pt x="147" y="191"/>
                  </a:cubicBezTo>
                  <a:cubicBezTo>
                    <a:pt x="137" y="191"/>
                    <a:pt x="173" y="156"/>
                    <a:pt x="177" y="156"/>
                  </a:cubicBezTo>
                  <a:lnTo>
                    <a:pt x="177" y="156"/>
                  </a:lnTo>
                  <a:cubicBezTo>
                    <a:pt x="177" y="156"/>
                    <a:pt x="177" y="157"/>
                    <a:pt x="176" y="159"/>
                  </a:cubicBezTo>
                  <a:cubicBezTo>
                    <a:pt x="184" y="155"/>
                    <a:pt x="189" y="153"/>
                    <a:pt x="196" y="153"/>
                  </a:cubicBezTo>
                  <a:close/>
                  <a:moveTo>
                    <a:pt x="188" y="0"/>
                  </a:moveTo>
                  <a:cubicBezTo>
                    <a:pt x="154" y="0"/>
                    <a:pt x="121" y="10"/>
                    <a:pt x="90" y="33"/>
                  </a:cubicBezTo>
                  <a:lnTo>
                    <a:pt x="86" y="37"/>
                  </a:lnTo>
                  <a:lnTo>
                    <a:pt x="77" y="46"/>
                  </a:lnTo>
                  <a:lnTo>
                    <a:pt x="68" y="51"/>
                  </a:lnTo>
                  <a:lnTo>
                    <a:pt x="54" y="64"/>
                  </a:lnTo>
                  <a:lnTo>
                    <a:pt x="45" y="78"/>
                  </a:lnTo>
                  <a:cubicBezTo>
                    <a:pt x="36" y="87"/>
                    <a:pt x="32" y="96"/>
                    <a:pt x="27" y="109"/>
                  </a:cubicBezTo>
                  <a:cubicBezTo>
                    <a:pt x="9" y="141"/>
                    <a:pt x="0" y="181"/>
                    <a:pt x="5" y="222"/>
                  </a:cubicBezTo>
                  <a:cubicBezTo>
                    <a:pt x="14" y="276"/>
                    <a:pt x="36" y="330"/>
                    <a:pt x="68" y="379"/>
                  </a:cubicBezTo>
                  <a:cubicBezTo>
                    <a:pt x="117" y="451"/>
                    <a:pt x="176" y="519"/>
                    <a:pt x="248" y="573"/>
                  </a:cubicBezTo>
                  <a:cubicBezTo>
                    <a:pt x="293" y="618"/>
                    <a:pt x="347" y="654"/>
                    <a:pt x="405" y="685"/>
                  </a:cubicBezTo>
                  <a:cubicBezTo>
                    <a:pt x="423" y="694"/>
                    <a:pt x="441" y="699"/>
                    <a:pt x="464" y="703"/>
                  </a:cubicBezTo>
                  <a:cubicBezTo>
                    <a:pt x="477" y="703"/>
                    <a:pt x="486" y="699"/>
                    <a:pt x="495" y="699"/>
                  </a:cubicBezTo>
                  <a:lnTo>
                    <a:pt x="500" y="690"/>
                  </a:lnTo>
                  <a:lnTo>
                    <a:pt x="509" y="690"/>
                  </a:lnTo>
                  <a:cubicBezTo>
                    <a:pt x="513" y="685"/>
                    <a:pt x="522" y="676"/>
                    <a:pt x="527" y="672"/>
                  </a:cubicBezTo>
                  <a:cubicBezTo>
                    <a:pt x="540" y="649"/>
                    <a:pt x="545" y="627"/>
                    <a:pt x="545" y="600"/>
                  </a:cubicBezTo>
                  <a:cubicBezTo>
                    <a:pt x="540" y="537"/>
                    <a:pt x="531" y="474"/>
                    <a:pt x="513" y="415"/>
                  </a:cubicBezTo>
                  <a:cubicBezTo>
                    <a:pt x="491" y="330"/>
                    <a:pt x="459" y="244"/>
                    <a:pt x="414" y="168"/>
                  </a:cubicBezTo>
                  <a:cubicBezTo>
                    <a:pt x="387" y="118"/>
                    <a:pt x="351" y="78"/>
                    <a:pt x="306" y="42"/>
                  </a:cubicBezTo>
                  <a:cubicBezTo>
                    <a:pt x="279" y="19"/>
                    <a:pt x="243" y="6"/>
                    <a:pt x="207" y="1"/>
                  </a:cubicBezTo>
                  <a:cubicBezTo>
                    <a:pt x="201" y="1"/>
                    <a:pt x="194" y="0"/>
                    <a:pt x="188"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47"/>
            <p:cNvSpPr/>
            <p:nvPr/>
          </p:nvSpPr>
          <p:spPr>
            <a:xfrm>
              <a:off x="2045925" y="3256875"/>
              <a:ext cx="15650" cy="15700"/>
            </a:xfrm>
            <a:custGeom>
              <a:rect b="b" l="l" r="r" t="t"/>
              <a:pathLst>
                <a:path extrusionOk="0" h="628" w="626">
                  <a:moveTo>
                    <a:pt x="438" y="149"/>
                  </a:moveTo>
                  <a:cubicBezTo>
                    <a:pt x="447" y="149"/>
                    <a:pt x="452" y="152"/>
                    <a:pt x="459" y="159"/>
                  </a:cubicBezTo>
                  <a:cubicBezTo>
                    <a:pt x="458" y="158"/>
                    <a:pt x="458" y="157"/>
                    <a:pt x="458" y="157"/>
                  </a:cubicBezTo>
                  <a:lnTo>
                    <a:pt x="458" y="157"/>
                  </a:lnTo>
                  <a:cubicBezTo>
                    <a:pt x="459" y="157"/>
                    <a:pt x="488" y="196"/>
                    <a:pt x="480" y="196"/>
                  </a:cubicBezTo>
                  <a:cubicBezTo>
                    <a:pt x="479" y="196"/>
                    <a:pt x="478" y="196"/>
                    <a:pt x="477" y="195"/>
                  </a:cubicBezTo>
                  <a:cubicBezTo>
                    <a:pt x="477" y="204"/>
                    <a:pt x="477" y="213"/>
                    <a:pt x="477" y="222"/>
                  </a:cubicBezTo>
                  <a:cubicBezTo>
                    <a:pt x="468" y="258"/>
                    <a:pt x="450" y="290"/>
                    <a:pt x="428" y="321"/>
                  </a:cubicBezTo>
                  <a:cubicBezTo>
                    <a:pt x="378" y="380"/>
                    <a:pt x="320" y="429"/>
                    <a:pt x="252" y="474"/>
                  </a:cubicBezTo>
                  <a:cubicBezTo>
                    <a:pt x="207" y="506"/>
                    <a:pt x="158" y="528"/>
                    <a:pt x="104" y="546"/>
                  </a:cubicBezTo>
                  <a:cubicBezTo>
                    <a:pt x="95" y="550"/>
                    <a:pt x="83" y="551"/>
                    <a:pt x="74" y="551"/>
                  </a:cubicBezTo>
                  <a:lnTo>
                    <a:pt x="74" y="551"/>
                  </a:lnTo>
                  <a:cubicBezTo>
                    <a:pt x="74" y="546"/>
                    <a:pt x="74" y="539"/>
                    <a:pt x="77" y="533"/>
                  </a:cubicBezTo>
                  <a:cubicBezTo>
                    <a:pt x="90" y="479"/>
                    <a:pt x="117" y="429"/>
                    <a:pt x="149" y="384"/>
                  </a:cubicBezTo>
                  <a:cubicBezTo>
                    <a:pt x="194" y="321"/>
                    <a:pt x="248" y="263"/>
                    <a:pt x="306" y="213"/>
                  </a:cubicBezTo>
                  <a:cubicBezTo>
                    <a:pt x="338" y="186"/>
                    <a:pt x="369" y="168"/>
                    <a:pt x="405" y="155"/>
                  </a:cubicBezTo>
                  <a:cubicBezTo>
                    <a:pt x="421" y="151"/>
                    <a:pt x="431" y="149"/>
                    <a:pt x="438" y="149"/>
                  </a:cubicBezTo>
                  <a:close/>
                  <a:moveTo>
                    <a:pt x="63" y="551"/>
                  </a:moveTo>
                  <a:cubicBezTo>
                    <a:pt x="68" y="551"/>
                    <a:pt x="68" y="551"/>
                    <a:pt x="72" y="555"/>
                  </a:cubicBezTo>
                  <a:lnTo>
                    <a:pt x="68" y="555"/>
                  </a:lnTo>
                  <a:lnTo>
                    <a:pt x="63" y="551"/>
                  </a:lnTo>
                  <a:close/>
                  <a:moveTo>
                    <a:pt x="445" y="1"/>
                  </a:moveTo>
                  <a:cubicBezTo>
                    <a:pt x="415" y="1"/>
                    <a:pt x="386" y="9"/>
                    <a:pt x="360" y="20"/>
                  </a:cubicBezTo>
                  <a:cubicBezTo>
                    <a:pt x="306" y="42"/>
                    <a:pt x="261" y="78"/>
                    <a:pt x="225" y="119"/>
                  </a:cubicBezTo>
                  <a:cubicBezTo>
                    <a:pt x="167" y="186"/>
                    <a:pt x="117" y="258"/>
                    <a:pt x="77" y="335"/>
                  </a:cubicBezTo>
                  <a:cubicBezTo>
                    <a:pt x="45" y="393"/>
                    <a:pt x="23" y="452"/>
                    <a:pt x="5" y="510"/>
                  </a:cubicBezTo>
                  <a:cubicBezTo>
                    <a:pt x="0" y="537"/>
                    <a:pt x="0" y="560"/>
                    <a:pt x="5" y="582"/>
                  </a:cubicBezTo>
                  <a:cubicBezTo>
                    <a:pt x="9" y="591"/>
                    <a:pt x="14" y="596"/>
                    <a:pt x="18" y="605"/>
                  </a:cubicBezTo>
                  <a:lnTo>
                    <a:pt x="23" y="609"/>
                  </a:lnTo>
                  <a:lnTo>
                    <a:pt x="27" y="609"/>
                  </a:lnTo>
                  <a:lnTo>
                    <a:pt x="32" y="618"/>
                  </a:lnTo>
                  <a:cubicBezTo>
                    <a:pt x="41" y="618"/>
                    <a:pt x="50" y="623"/>
                    <a:pt x="63" y="627"/>
                  </a:cubicBezTo>
                  <a:cubicBezTo>
                    <a:pt x="81" y="627"/>
                    <a:pt x="104" y="627"/>
                    <a:pt x="122" y="623"/>
                  </a:cubicBezTo>
                  <a:cubicBezTo>
                    <a:pt x="185" y="605"/>
                    <a:pt x="243" y="582"/>
                    <a:pt x="302" y="551"/>
                  </a:cubicBezTo>
                  <a:cubicBezTo>
                    <a:pt x="378" y="515"/>
                    <a:pt x="455" y="461"/>
                    <a:pt x="518" y="402"/>
                  </a:cubicBezTo>
                  <a:cubicBezTo>
                    <a:pt x="563" y="362"/>
                    <a:pt x="594" y="317"/>
                    <a:pt x="612" y="263"/>
                  </a:cubicBezTo>
                  <a:cubicBezTo>
                    <a:pt x="626" y="227"/>
                    <a:pt x="626" y="186"/>
                    <a:pt x="617" y="150"/>
                  </a:cubicBezTo>
                  <a:cubicBezTo>
                    <a:pt x="617" y="137"/>
                    <a:pt x="612" y="128"/>
                    <a:pt x="608" y="114"/>
                  </a:cubicBezTo>
                  <a:lnTo>
                    <a:pt x="599" y="101"/>
                  </a:lnTo>
                  <a:lnTo>
                    <a:pt x="590" y="83"/>
                  </a:lnTo>
                  <a:lnTo>
                    <a:pt x="585" y="74"/>
                  </a:lnTo>
                  <a:lnTo>
                    <a:pt x="576" y="65"/>
                  </a:lnTo>
                  <a:lnTo>
                    <a:pt x="576" y="60"/>
                  </a:lnTo>
                  <a:lnTo>
                    <a:pt x="572" y="56"/>
                  </a:lnTo>
                  <a:cubicBezTo>
                    <a:pt x="545" y="24"/>
                    <a:pt x="504" y="6"/>
                    <a:pt x="464" y="2"/>
                  </a:cubicBezTo>
                  <a:cubicBezTo>
                    <a:pt x="457" y="1"/>
                    <a:pt x="451" y="1"/>
                    <a:pt x="445"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47"/>
            <p:cNvSpPr/>
            <p:nvPr/>
          </p:nvSpPr>
          <p:spPr>
            <a:xfrm>
              <a:off x="2036350" y="3280950"/>
              <a:ext cx="24325" cy="5600"/>
            </a:xfrm>
            <a:custGeom>
              <a:rect b="b" l="l" r="r" t="t"/>
              <a:pathLst>
                <a:path extrusionOk="0" h="224" w="973">
                  <a:moveTo>
                    <a:pt x="423" y="1"/>
                  </a:moveTo>
                  <a:cubicBezTo>
                    <a:pt x="389" y="1"/>
                    <a:pt x="354" y="2"/>
                    <a:pt x="320" y="6"/>
                  </a:cubicBezTo>
                  <a:cubicBezTo>
                    <a:pt x="289" y="11"/>
                    <a:pt x="262" y="15"/>
                    <a:pt x="235" y="20"/>
                  </a:cubicBezTo>
                  <a:cubicBezTo>
                    <a:pt x="212" y="29"/>
                    <a:pt x="185" y="33"/>
                    <a:pt x="163" y="42"/>
                  </a:cubicBezTo>
                  <a:cubicBezTo>
                    <a:pt x="127" y="56"/>
                    <a:pt x="91" y="69"/>
                    <a:pt x="59" y="92"/>
                  </a:cubicBezTo>
                  <a:lnTo>
                    <a:pt x="23" y="114"/>
                  </a:lnTo>
                  <a:cubicBezTo>
                    <a:pt x="10" y="123"/>
                    <a:pt x="1" y="141"/>
                    <a:pt x="10" y="159"/>
                  </a:cubicBezTo>
                  <a:cubicBezTo>
                    <a:pt x="17" y="166"/>
                    <a:pt x="28" y="174"/>
                    <a:pt x="38" y="174"/>
                  </a:cubicBezTo>
                  <a:cubicBezTo>
                    <a:pt x="41" y="174"/>
                    <a:pt x="43" y="173"/>
                    <a:pt x="46" y="172"/>
                  </a:cubicBezTo>
                  <a:lnTo>
                    <a:pt x="50" y="172"/>
                  </a:lnTo>
                  <a:cubicBezTo>
                    <a:pt x="50" y="172"/>
                    <a:pt x="64" y="172"/>
                    <a:pt x="91" y="163"/>
                  </a:cubicBezTo>
                  <a:cubicBezTo>
                    <a:pt x="122" y="150"/>
                    <a:pt x="154" y="145"/>
                    <a:pt x="185" y="141"/>
                  </a:cubicBezTo>
                  <a:cubicBezTo>
                    <a:pt x="208" y="132"/>
                    <a:pt x="230" y="132"/>
                    <a:pt x="253" y="128"/>
                  </a:cubicBezTo>
                  <a:cubicBezTo>
                    <a:pt x="264" y="125"/>
                    <a:pt x="276" y="125"/>
                    <a:pt x="289" y="125"/>
                  </a:cubicBezTo>
                  <a:cubicBezTo>
                    <a:pt x="301" y="125"/>
                    <a:pt x="314" y="125"/>
                    <a:pt x="325" y="123"/>
                  </a:cubicBezTo>
                  <a:cubicBezTo>
                    <a:pt x="341" y="122"/>
                    <a:pt x="356" y="121"/>
                    <a:pt x="372" y="121"/>
                  </a:cubicBezTo>
                  <a:cubicBezTo>
                    <a:pt x="410" y="121"/>
                    <a:pt x="449" y="124"/>
                    <a:pt x="487" y="128"/>
                  </a:cubicBezTo>
                  <a:cubicBezTo>
                    <a:pt x="541" y="132"/>
                    <a:pt x="599" y="141"/>
                    <a:pt x="649" y="150"/>
                  </a:cubicBezTo>
                  <a:cubicBezTo>
                    <a:pt x="703" y="163"/>
                    <a:pt x="752" y="172"/>
                    <a:pt x="793" y="181"/>
                  </a:cubicBezTo>
                  <a:cubicBezTo>
                    <a:pt x="874" y="204"/>
                    <a:pt x="928" y="222"/>
                    <a:pt x="928" y="222"/>
                  </a:cubicBezTo>
                  <a:cubicBezTo>
                    <a:pt x="931" y="223"/>
                    <a:pt x="934" y="223"/>
                    <a:pt x="937" y="223"/>
                  </a:cubicBezTo>
                  <a:cubicBezTo>
                    <a:pt x="951" y="223"/>
                    <a:pt x="964" y="214"/>
                    <a:pt x="968" y="199"/>
                  </a:cubicBezTo>
                  <a:cubicBezTo>
                    <a:pt x="973" y="186"/>
                    <a:pt x="968" y="168"/>
                    <a:pt x="959" y="163"/>
                  </a:cubicBezTo>
                  <a:cubicBezTo>
                    <a:pt x="914" y="132"/>
                    <a:pt x="869" y="110"/>
                    <a:pt x="824" y="87"/>
                  </a:cubicBezTo>
                  <a:cubicBezTo>
                    <a:pt x="698" y="29"/>
                    <a:pt x="561" y="1"/>
                    <a:pt x="423"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47"/>
            <p:cNvSpPr/>
            <p:nvPr/>
          </p:nvSpPr>
          <p:spPr>
            <a:xfrm>
              <a:off x="2037475" y="3292450"/>
              <a:ext cx="22875" cy="4875"/>
            </a:xfrm>
            <a:custGeom>
              <a:rect b="b" l="l" r="r" t="t"/>
              <a:pathLst>
                <a:path extrusionOk="0" h="195" w="915">
                  <a:moveTo>
                    <a:pt x="478" y="0"/>
                  </a:moveTo>
                  <a:cubicBezTo>
                    <a:pt x="419" y="0"/>
                    <a:pt x="361" y="5"/>
                    <a:pt x="307" y="14"/>
                  </a:cubicBezTo>
                  <a:cubicBezTo>
                    <a:pt x="280" y="18"/>
                    <a:pt x="253" y="27"/>
                    <a:pt x="226" y="36"/>
                  </a:cubicBezTo>
                  <a:cubicBezTo>
                    <a:pt x="203" y="45"/>
                    <a:pt x="181" y="50"/>
                    <a:pt x="158" y="59"/>
                  </a:cubicBezTo>
                  <a:cubicBezTo>
                    <a:pt x="122" y="72"/>
                    <a:pt x="86" y="90"/>
                    <a:pt x="55" y="113"/>
                  </a:cubicBezTo>
                  <a:lnTo>
                    <a:pt x="19" y="135"/>
                  </a:lnTo>
                  <a:cubicBezTo>
                    <a:pt x="5" y="144"/>
                    <a:pt x="1" y="162"/>
                    <a:pt x="5" y="180"/>
                  </a:cubicBezTo>
                  <a:cubicBezTo>
                    <a:pt x="8" y="189"/>
                    <a:pt x="17" y="194"/>
                    <a:pt x="25" y="194"/>
                  </a:cubicBezTo>
                  <a:cubicBezTo>
                    <a:pt x="29" y="194"/>
                    <a:pt x="34" y="193"/>
                    <a:pt x="37" y="189"/>
                  </a:cubicBezTo>
                  <a:lnTo>
                    <a:pt x="41" y="189"/>
                  </a:lnTo>
                  <a:lnTo>
                    <a:pt x="77" y="180"/>
                  </a:lnTo>
                  <a:cubicBezTo>
                    <a:pt x="109" y="167"/>
                    <a:pt x="140" y="158"/>
                    <a:pt x="172" y="149"/>
                  </a:cubicBezTo>
                  <a:cubicBezTo>
                    <a:pt x="194" y="144"/>
                    <a:pt x="212" y="140"/>
                    <a:pt x="235" y="135"/>
                  </a:cubicBezTo>
                  <a:cubicBezTo>
                    <a:pt x="257" y="131"/>
                    <a:pt x="280" y="131"/>
                    <a:pt x="307" y="126"/>
                  </a:cubicBezTo>
                  <a:cubicBezTo>
                    <a:pt x="356" y="117"/>
                    <a:pt x="406" y="117"/>
                    <a:pt x="460" y="117"/>
                  </a:cubicBezTo>
                  <a:cubicBezTo>
                    <a:pt x="509" y="117"/>
                    <a:pt x="559" y="122"/>
                    <a:pt x="608" y="131"/>
                  </a:cubicBezTo>
                  <a:cubicBezTo>
                    <a:pt x="658" y="135"/>
                    <a:pt x="703" y="140"/>
                    <a:pt x="739" y="149"/>
                  </a:cubicBezTo>
                  <a:cubicBezTo>
                    <a:pt x="815" y="162"/>
                    <a:pt x="865" y="176"/>
                    <a:pt x="865" y="176"/>
                  </a:cubicBezTo>
                  <a:cubicBezTo>
                    <a:pt x="867" y="176"/>
                    <a:pt x="869" y="177"/>
                    <a:pt x="872" y="177"/>
                  </a:cubicBezTo>
                  <a:cubicBezTo>
                    <a:pt x="887" y="177"/>
                    <a:pt x="901" y="165"/>
                    <a:pt x="905" y="153"/>
                  </a:cubicBezTo>
                  <a:cubicBezTo>
                    <a:pt x="914" y="140"/>
                    <a:pt x="910" y="122"/>
                    <a:pt x="896" y="117"/>
                  </a:cubicBezTo>
                  <a:cubicBezTo>
                    <a:pt x="856" y="90"/>
                    <a:pt x="815" y="72"/>
                    <a:pt x="775" y="54"/>
                  </a:cubicBezTo>
                  <a:cubicBezTo>
                    <a:pt x="680" y="18"/>
                    <a:pt x="577" y="0"/>
                    <a:pt x="478"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47"/>
            <p:cNvSpPr/>
            <p:nvPr/>
          </p:nvSpPr>
          <p:spPr>
            <a:xfrm>
              <a:off x="2035900" y="3271225"/>
              <a:ext cx="26250" cy="6200"/>
            </a:xfrm>
            <a:custGeom>
              <a:rect b="b" l="l" r="r" t="t"/>
              <a:pathLst>
                <a:path extrusionOk="0" h="248" w="1050">
                  <a:moveTo>
                    <a:pt x="504" y="0"/>
                  </a:moveTo>
                  <a:cubicBezTo>
                    <a:pt x="487" y="0"/>
                    <a:pt x="469" y="1"/>
                    <a:pt x="451" y="4"/>
                  </a:cubicBezTo>
                  <a:cubicBezTo>
                    <a:pt x="419" y="4"/>
                    <a:pt x="383" y="8"/>
                    <a:pt x="352" y="17"/>
                  </a:cubicBezTo>
                  <a:cubicBezTo>
                    <a:pt x="320" y="22"/>
                    <a:pt x="289" y="31"/>
                    <a:pt x="257" y="40"/>
                  </a:cubicBezTo>
                  <a:cubicBezTo>
                    <a:pt x="230" y="49"/>
                    <a:pt x="203" y="58"/>
                    <a:pt x="176" y="71"/>
                  </a:cubicBezTo>
                  <a:cubicBezTo>
                    <a:pt x="136" y="89"/>
                    <a:pt x="100" y="112"/>
                    <a:pt x="64" y="139"/>
                  </a:cubicBezTo>
                  <a:lnTo>
                    <a:pt x="23" y="170"/>
                  </a:lnTo>
                  <a:cubicBezTo>
                    <a:pt x="5" y="184"/>
                    <a:pt x="1" y="206"/>
                    <a:pt x="10" y="224"/>
                  </a:cubicBezTo>
                  <a:cubicBezTo>
                    <a:pt x="16" y="230"/>
                    <a:pt x="27" y="237"/>
                    <a:pt x="38" y="237"/>
                  </a:cubicBezTo>
                  <a:cubicBezTo>
                    <a:pt x="42" y="237"/>
                    <a:pt x="46" y="236"/>
                    <a:pt x="50" y="233"/>
                  </a:cubicBezTo>
                  <a:lnTo>
                    <a:pt x="59" y="233"/>
                  </a:lnTo>
                  <a:lnTo>
                    <a:pt x="100" y="215"/>
                  </a:lnTo>
                  <a:lnTo>
                    <a:pt x="145" y="197"/>
                  </a:lnTo>
                  <a:cubicBezTo>
                    <a:pt x="163" y="193"/>
                    <a:pt x="185" y="184"/>
                    <a:pt x="203" y="179"/>
                  </a:cubicBezTo>
                  <a:cubicBezTo>
                    <a:pt x="253" y="161"/>
                    <a:pt x="307" y="152"/>
                    <a:pt x="356" y="148"/>
                  </a:cubicBezTo>
                  <a:cubicBezTo>
                    <a:pt x="383" y="143"/>
                    <a:pt x="415" y="139"/>
                    <a:pt x="442" y="139"/>
                  </a:cubicBezTo>
                  <a:lnTo>
                    <a:pt x="532" y="139"/>
                  </a:lnTo>
                  <a:cubicBezTo>
                    <a:pt x="586" y="143"/>
                    <a:pt x="644" y="152"/>
                    <a:pt x="703" y="161"/>
                  </a:cubicBezTo>
                  <a:cubicBezTo>
                    <a:pt x="757" y="175"/>
                    <a:pt x="806" y="184"/>
                    <a:pt x="851" y="197"/>
                  </a:cubicBezTo>
                  <a:cubicBezTo>
                    <a:pt x="937" y="224"/>
                    <a:pt x="991" y="242"/>
                    <a:pt x="991" y="247"/>
                  </a:cubicBezTo>
                  <a:cubicBezTo>
                    <a:pt x="994" y="247"/>
                    <a:pt x="998" y="248"/>
                    <a:pt x="1001" y="248"/>
                  </a:cubicBezTo>
                  <a:cubicBezTo>
                    <a:pt x="1019" y="248"/>
                    <a:pt x="1033" y="238"/>
                    <a:pt x="1040" y="220"/>
                  </a:cubicBezTo>
                  <a:cubicBezTo>
                    <a:pt x="1049" y="206"/>
                    <a:pt x="1045" y="193"/>
                    <a:pt x="1036" y="184"/>
                  </a:cubicBezTo>
                  <a:cubicBezTo>
                    <a:pt x="995" y="148"/>
                    <a:pt x="950" y="121"/>
                    <a:pt x="901" y="98"/>
                  </a:cubicBezTo>
                  <a:cubicBezTo>
                    <a:pt x="851" y="71"/>
                    <a:pt x="802" y="53"/>
                    <a:pt x="748" y="35"/>
                  </a:cubicBezTo>
                  <a:cubicBezTo>
                    <a:pt x="685" y="17"/>
                    <a:pt x="622" y="8"/>
                    <a:pt x="554" y="4"/>
                  </a:cubicBezTo>
                  <a:cubicBezTo>
                    <a:pt x="538" y="1"/>
                    <a:pt x="522" y="0"/>
                    <a:pt x="504"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47"/>
            <p:cNvSpPr/>
            <p:nvPr/>
          </p:nvSpPr>
          <p:spPr>
            <a:xfrm>
              <a:off x="2048850" y="2604900"/>
              <a:ext cx="22725" cy="16500"/>
            </a:xfrm>
            <a:custGeom>
              <a:rect b="b" l="l" r="r" t="t"/>
              <a:pathLst>
                <a:path extrusionOk="0" h="660" w="909">
                  <a:moveTo>
                    <a:pt x="576" y="0"/>
                  </a:moveTo>
                  <a:cubicBezTo>
                    <a:pt x="528" y="0"/>
                    <a:pt x="476" y="7"/>
                    <a:pt x="419" y="20"/>
                  </a:cubicBezTo>
                  <a:cubicBezTo>
                    <a:pt x="180" y="79"/>
                    <a:pt x="0" y="304"/>
                    <a:pt x="36" y="421"/>
                  </a:cubicBezTo>
                  <a:cubicBezTo>
                    <a:pt x="62" y="498"/>
                    <a:pt x="169" y="659"/>
                    <a:pt x="376" y="659"/>
                  </a:cubicBezTo>
                  <a:cubicBezTo>
                    <a:pt x="423" y="659"/>
                    <a:pt x="474" y="651"/>
                    <a:pt x="531" y="632"/>
                  </a:cubicBezTo>
                  <a:cubicBezTo>
                    <a:pt x="841" y="524"/>
                    <a:pt x="909" y="304"/>
                    <a:pt x="868" y="182"/>
                  </a:cubicBezTo>
                  <a:cubicBezTo>
                    <a:pt x="831" y="69"/>
                    <a:pt x="730" y="0"/>
                    <a:pt x="576"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47"/>
            <p:cNvSpPr/>
            <p:nvPr/>
          </p:nvSpPr>
          <p:spPr>
            <a:xfrm>
              <a:off x="2049075" y="2606300"/>
              <a:ext cx="11600" cy="16200"/>
            </a:xfrm>
            <a:custGeom>
              <a:rect b="b" l="l" r="r" t="t"/>
              <a:pathLst>
                <a:path extrusionOk="0" h="648" w="464">
                  <a:moveTo>
                    <a:pt x="200" y="0"/>
                  </a:moveTo>
                  <a:cubicBezTo>
                    <a:pt x="195" y="0"/>
                    <a:pt x="189" y="2"/>
                    <a:pt x="185" y="5"/>
                  </a:cubicBezTo>
                  <a:cubicBezTo>
                    <a:pt x="140" y="32"/>
                    <a:pt x="104" y="68"/>
                    <a:pt x="77" y="104"/>
                  </a:cubicBezTo>
                  <a:cubicBezTo>
                    <a:pt x="45" y="149"/>
                    <a:pt x="18" y="194"/>
                    <a:pt x="9" y="248"/>
                  </a:cubicBezTo>
                  <a:cubicBezTo>
                    <a:pt x="0" y="279"/>
                    <a:pt x="0" y="311"/>
                    <a:pt x="5" y="342"/>
                  </a:cubicBezTo>
                  <a:cubicBezTo>
                    <a:pt x="5" y="356"/>
                    <a:pt x="9" y="374"/>
                    <a:pt x="14" y="392"/>
                  </a:cubicBezTo>
                  <a:lnTo>
                    <a:pt x="18" y="414"/>
                  </a:lnTo>
                  <a:lnTo>
                    <a:pt x="27" y="432"/>
                  </a:lnTo>
                  <a:cubicBezTo>
                    <a:pt x="54" y="491"/>
                    <a:pt x="95" y="540"/>
                    <a:pt x="144" y="581"/>
                  </a:cubicBezTo>
                  <a:cubicBezTo>
                    <a:pt x="185" y="612"/>
                    <a:pt x="234" y="635"/>
                    <a:pt x="288" y="644"/>
                  </a:cubicBezTo>
                  <a:cubicBezTo>
                    <a:pt x="308" y="646"/>
                    <a:pt x="327" y="647"/>
                    <a:pt x="346" y="647"/>
                  </a:cubicBezTo>
                  <a:cubicBezTo>
                    <a:pt x="365" y="647"/>
                    <a:pt x="383" y="646"/>
                    <a:pt x="401" y="644"/>
                  </a:cubicBezTo>
                  <a:cubicBezTo>
                    <a:pt x="414" y="639"/>
                    <a:pt x="428" y="635"/>
                    <a:pt x="441" y="630"/>
                  </a:cubicBezTo>
                  <a:cubicBezTo>
                    <a:pt x="459" y="626"/>
                    <a:pt x="464" y="608"/>
                    <a:pt x="459" y="594"/>
                  </a:cubicBezTo>
                  <a:cubicBezTo>
                    <a:pt x="455" y="581"/>
                    <a:pt x="446" y="572"/>
                    <a:pt x="432" y="572"/>
                  </a:cubicBezTo>
                  <a:lnTo>
                    <a:pt x="396" y="572"/>
                  </a:lnTo>
                  <a:cubicBezTo>
                    <a:pt x="369" y="572"/>
                    <a:pt x="342" y="563"/>
                    <a:pt x="315" y="554"/>
                  </a:cubicBezTo>
                  <a:cubicBezTo>
                    <a:pt x="279" y="545"/>
                    <a:pt x="243" y="522"/>
                    <a:pt x="212" y="500"/>
                  </a:cubicBezTo>
                  <a:cubicBezTo>
                    <a:pt x="180" y="468"/>
                    <a:pt x="153" y="437"/>
                    <a:pt x="131" y="396"/>
                  </a:cubicBezTo>
                  <a:lnTo>
                    <a:pt x="122" y="378"/>
                  </a:lnTo>
                  <a:lnTo>
                    <a:pt x="122" y="365"/>
                  </a:lnTo>
                  <a:cubicBezTo>
                    <a:pt x="117" y="356"/>
                    <a:pt x="113" y="342"/>
                    <a:pt x="113" y="333"/>
                  </a:cubicBezTo>
                  <a:cubicBezTo>
                    <a:pt x="108" y="311"/>
                    <a:pt x="108" y="293"/>
                    <a:pt x="113" y="270"/>
                  </a:cubicBezTo>
                  <a:cubicBezTo>
                    <a:pt x="117" y="230"/>
                    <a:pt x="131" y="194"/>
                    <a:pt x="153" y="158"/>
                  </a:cubicBezTo>
                  <a:cubicBezTo>
                    <a:pt x="167" y="131"/>
                    <a:pt x="185" y="108"/>
                    <a:pt x="203" y="81"/>
                  </a:cubicBezTo>
                  <a:cubicBezTo>
                    <a:pt x="216" y="63"/>
                    <a:pt x="225" y="54"/>
                    <a:pt x="225" y="54"/>
                  </a:cubicBezTo>
                  <a:cubicBezTo>
                    <a:pt x="234" y="45"/>
                    <a:pt x="234" y="27"/>
                    <a:pt x="225" y="14"/>
                  </a:cubicBezTo>
                  <a:cubicBezTo>
                    <a:pt x="219" y="5"/>
                    <a:pt x="210" y="0"/>
                    <a:pt x="200"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47"/>
            <p:cNvSpPr/>
            <p:nvPr/>
          </p:nvSpPr>
          <p:spPr>
            <a:xfrm>
              <a:off x="2114850" y="2580125"/>
              <a:ext cx="12525" cy="92050"/>
            </a:xfrm>
            <a:custGeom>
              <a:rect b="b" l="l" r="r" t="t"/>
              <a:pathLst>
                <a:path extrusionOk="0" h="3682" w="501">
                  <a:moveTo>
                    <a:pt x="136" y="1"/>
                  </a:moveTo>
                  <a:cubicBezTo>
                    <a:pt x="126" y="1"/>
                    <a:pt x="117" y="6"/>
                    <a:pt x="113" y="17"/>
                  </a:cubicBezTo>
                  <a:cubicBezTo>
                    <a:pt x="113" y="17"/>
                    <a:pt x="100" y="76"/>
                    <a:pt x="77" y="179"/>
                  </a:cubicBezTo>
                  <a:cubicBezTo>
                    <a:pt x="50" y="323"/>
                    <a:pt x="32" y="467"/>
                    <a:pt x="23" y="611"/>
                  </a:cubicBezTo>
                  <a:cubicBezTo>
                    <a:pt x="19" y="710"/>
                    <a:pt x="19" y="809"/>
                    <a:pt x="32" y="908"/>
                  </a:cubicBezTo>
                  <a:cubicBezTo>
                    <a:pt x="37" y="962"/>
                    <a:pt x="46" y="1016"/>
                    <a:pt x="64" y="1070"/>
                  </a:cubicBezTo>
                  <a:cubicBezTo>
                    <a:pt x="77" y="1124"/>
                    <a:pt x="95" y="1178"/>
                    <a:pt x="113" y="1227"/>
                  </a:cubicBezTo>
                  <a:cubicBezTo>
                    <a:pt x="190" y="1443"/>
                    <a:pt x="253" y="1668"/>
                    <a:pt x="298" y="1889"/>
                  </a:cubicBezTo>
                  <a:cubicBezTo>
                    <a:pt x="352" y="2114"/>
                    <a:pt x="374" y="2338"/>
                    <a:pt x="374" y="2563"/>
                  </a:cubicBezTo>
                  <a:cubicBezTo>
                    <a:pt x="374" y="2761"/>
                    <a:pt x="343" y="2959"/>
                    <a:pt x="284" y="3148"/>
                  </a:cubicBezTo>
                  <a:cubicBezTo>
                    <a:pt x="239" y="3279"/>
                    <a:pt x="176" y="3405"/>
                    <a:pt x="100" y="3522"/>
                  </a:cubicBezTo>
                  <a:cubicBezTo>
                    <a:pt x="73" y="3562"/>
                    <a:pt x="46" y="3598"/>
                    <a:pt x="28" y="3621"/>
                  </a:cubicBezTo>
                  <a:lnTo>
                    <a:pt x="5" y="3652"/>
                  </a:lnTo>
                  <a:cubicBezTo>
                    <a:pt x="1" y="3661"/>
                    <a:pt x="1" y="3670"/>
                    <a:pt x="5" y="3675"/>
                  </a:cubicBezTo>
                  <a:cubicBezTo>
                    <a:pt x="8" y="3679"/>
                    <a:pt x="12" y="3681"/>
                    <a:pt x="17" y="3681"/>
                  </a:cubicBezTo>
                  <a:cubicBezTo>
                    <a:pt x="21" y="3681"/>
                    <a:pt x="26" y="3679"/>
                    <a:pt x="28" y="3675"/>
                  </a:cubicBezTo>
                  <a:lnTo>
                    <a:pt x="59" y="3643"/>
                  </a:lnTo>
                  <a:cubicBezTo>
                    <a:pt x="86" y="3616"/>
                    <a:pt x="118" y="3585"/>
                    <a:pt x="140" y="3553"/>
                  </a:cubicBezTo>
                  <a:cubicBezTo>
                    <a:pt x="235" y="3441"/>
                    <a:pt x="311" y="3315"/>
                    <a:pt x="365" y="3175"/>
                  </a:cubicBezTo>
                  <a:cubicBezTo>
                    <a:pt x="442" y="2982"/>
                    <a:pt x="487" y="2779"/>
                    <a:pt x="491" y="2568"/>
                  </a:cubicBezTo>
                  <a:cubicBezTo>
                    <a:pt x="500" y="2329"/>
                    <a:pt x="478" y="2096"/>
                    <a:pt x="428" y="1862"/>
                  </a:cubicBezTo>
                  <a:cubicBezTo>
                    <a:pt x="374" y="1632"/>
                    <a:pt x="307" y="1407"/>
                    <a:pt x="226" y="1187"/>
                  </a:cubicBezTo>
                  <a:cubicBezTo>
                    <a:pt x="208" y="1133"/>
                    <a:pt x="190" y="1083"/>
                    <a:pt x="172" y="1034"/>
                  </a:cubicBezTo>
                  <a:cubicBezTo>
                    <a:pt x="158" y="984"/>
                    <a:pt x="145" y="939"/>
                    <a:pt x="136" y="890"/>
                  </a:cubicBezTo>
                  <a:cubicBezTo>
                    <a:pt x="122" y="795"/>
                    <a:pt x="113" y="705"/>
                    <a:pt x="118" y="611"/>
                  </a:cubicBezTo>
                  <a:cubicBezTo>
                    <a:pt x="113" y="467"/>
                    <a:pt x="122" y="328"/>
                    <a:pt x="136" y="184"/>
                  </a:cubicBezTo>
                  <a:cubicBezTo>
                    <a:pt x="145" y="80"/>
                    <a:pt x="154" y="26"/>
                    <a:pt x="154" y="26"/>
                  </a:cubicBezTo>
                  <a:lnTo>
                    <a:pt x="158" y="26"/>
                  </a:lnTo>
                  <a:cubicBezTo>
                    <a:pt x="161" y="10"/>
                    <a:pt x="148" y="1"/>
                    <a:pt x="1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27" name="Google Shape;4027;p47"/>
          <p:cNvPicPr preferRelativeResize="0"/>
          <p:nvPr/>
        </p:nvPicPr>
        <p:blipFill>
          <a:blip r:embed="rId3">
            <a:alphaModFix/>
          </a:blip>
          <a:stretch>
            <a:fillRect/>
          </a:stretch>
        </p:blipFill>
        <p:spPr>
          <a:xfrm rot="-1544354">
            <a:off x="2882593" y="4707700"/>
            <a:ext cx="1062353" cy="1030599"/>
          </a:xfrm>
          <a:prstGeom prst="rect">
            <a:avLst/>
          </a:prstGeom>
          <a:noFill/>
          <a:ln>
            <a:noFill/>
          </a:ln>
        </p:spPr>
      </p:pic>
      <p:sp>
        <p:nvSpPr>
          <p:cNvPr id="4028" name="Google Shape;4028;p47"/>
          <p:cNvSpPr txBox="1"/>
          <p:nvPr/>
        </p:nvSpPr>
        <p:spPr>
          <a:xfrm>
            <a:off x="875625" y="1072375"/>
            <a:ext cx="58428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500">
                <a:solidFill>
                  <a:srgbClr val="83C5BE"/>
                </a:solidFill>
                <a:latin typeface="Lora"/>
                <a:ea typeface="Lora"/>
                <a:cs typeface="Lora"/>
                <a:sym typeface="Lora"/>
              </a:rPr>
              <a:t>General</a:t>
            </a:r>
            <a:r>
              <a:rPr b="1" lang="en-GB" sz="2500">
                <a:solidFill>
                  <a:srgbClr val="83C5BE"/>
                </a:solidFill>
                <a:latin typeface="Lora"/>
                <a:ea typeface="Lora"/>
                <a:cs typeface="Lora"/>
                <a:sym typeface="Lora"/>
              </a:rPr>
              <a:t> Abdominal Pain</a:t>
            </a:r>
            <a:endParaRPr b="1" sz="2500">
              <a:solidFill>
                <a:srgbClr val="83C5BE"/>
              </a:solidFill>
              <a:latin typeface="Lora"/>
              <a:ea typeface="Lora"/>
              <a:cs typeface="Lora"/>
              <a:sym typeface="Lora"/>
            </a:endParaRPr>
          </a:p>
        </p:txBody>
      </p:sp>
      <p:pic>
        <p:nvPicPr>
          <p:cNvPr id="4029" name="Google Shape;4029;p47"/>
          <p:cNvPicPr preferRelativeResize="0"/>
          <p:nvPr/>
        </p:nvPicPr>
        <p:blipFill>
          <a:blip r:embed="rId3">
            <a:alphaModFix/>
          </a:blip>
          <a:stretch>
            <a:fillRect/>
          </a:stretch>
        </p:blipFill>
        <p:spPr>
          <a:xfrm flipH="1" rot="7636429">
            <a:off x="3568393" y="5545901"/>
            <a:ext cx="1062352" cy="10305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3" name="Shape 4033"/>
        <p:cNvGrpSpPr/>
        <p:nvPr/>
      </p:nvGrpSpPr>
      <p:grpSpPr>
        <a:xfrm>
          <a:off x="0" y="0"/>
          <a:ext cx="0" cy="0"/>
          <a:chOff x="0" y="0"/>
          <a:chExt cx="0" cy="0"/>
        </a:xfrm>
      </p:grpSpPr>
      <p:sp>
        <p:nvSpPr>
          <p:cNvPr id="4034" name="Google Shape;4034;p4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48"/>
          <p:cNvSpPr/>
          <p:nvPr/>
        </p:nvSpPr>
        <p:spPr>
          <a:xfrm>
            <a:off x="285975" y="795250"/>
            <a:ext cx="7017600" cy="5397900"/>
          </a:xfrm>
          <a:prstGeom prst="roundRect">
            <a:avLst>
              <a:gd fmla="val 13359" name="adj"/>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48"/>
          <p:cNvSpPr txBox="1"/>
          <p:nvPr/>
        </p:nvSpPr>
        <p:spPr>
          <a:xfrm>
            <a:off x="828825" y="604175"/>
            <a:ext cx="32610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ABE5D9"/>
                </a:solidFill>
                <a:latin typeface="Fredoka One"/>
                <a:ea typeface="Fredoka One"/>
                <a:cs typeface="Fredoka One"/>
                <a:sym typeface="Fredoka One"/>
              </a:rPr>
              <a:t>Peritonitis</a:t>
            </a:r>
            <a:endParaRPr sz="1800">
              <a:solidFill>
                <a:srgbClr val="ABE5D9"/>
              </a:solidFill>
              <a:latin typeface="Fredoka One"/>
              <a:ea typeface="Fredoka One"/>
              <a:cs typeface="Fredoka One"/>
              <a:sym typeface="Fredoka One"/>
            </a:endParaRPr>
          </a:p>
        </p:txBody>
      </p:sp>
      <p:sp>
        <p:nvSpPr>
          <p:cNvPr id="4037" name="Google Shape;4037;p48"/>
          <p:cNvSpPr txBox="1"/>
          <p:nvPr/>
        </p:nvSpPr>
        <p:spPr>
          <a:xfrm>
            <a:off x="572918" y="988174"/>
            <a:ext cx="6567000" cy="3600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sz="7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these Peritonitis may affect the entire abdominal cavity or </a:t>
            </a:r>
            <a:r>
              <a:rPr lang="en-GB" sz="1000">
                <a:solidFill>
                  <a:srgbClr val="6AA84F"/>
                </a:solidFill>
                <a:latin typeface="Mada"/>
                <a:ea typeface="Mada"/>
                <a:cs typeface="Mada"/>
                <a:sym typeface="Mada"/>
              </a:rPr>
              <a:t>localized</a:t>
            </a:r>
            <a:r>
              <a:rPr lang="en-GB" sz="1000">
                <a:latin typeface="Mada"/>
                <a:ea typeface="Mada"/>
                <a:cs typeface="Mada"/>
                <a:sym typeface="Mada"/>
              </a:rPr>
              <a:t> a portion of the visceral or parietal peritoneum</a:t>
            </a:r>
            <a:endParaRPr sz="10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chemeClr val="dk1"/>
                </a:solidFill>
                <a:latin typeface="Mada"/>
                <a:ea typeface="Mada"/>
                <a:cs typeface="Mada"/>
                <a:sym typeface="Mada"/>
              </a:rPr>
              <a:t>Pathophysiology:</a:t>
            </a:r>
            <a:endParaRPr sz="1000">
              <a:latin typeface="Mada"/>
              <a:ea typeface="Mada"/>
              <a:cs typeface="Mada"/>
              <a:sym typeface="Mada"/>
            </a:endParaRPr>
          </a:p>
          <a:p>
            <a:pPr indent="0" lvl="0" marL="0" rtl="0" algn="l">
              <a:lnSpc>
                <a:spcPct val="125000"/>
              </a:lnSpc>
              <a:spcBef>
                <a:spcPts val="0"/>
              </a:spcBef>
              <a:spcAft>
                <a:spcPts val="0"/>
              </a:spcAft>
              <a:buNone/>
            </a:pPr>
            <a:r>
              <a:t/>
            </a:r>
            <a:endParaRPr b="1" sz="1200">
              <a:latin typeface="Mada"/>
              <a:ea typeface="Mada"/>
              <a:cs typeface="Mada"/>
              <a:sym typeface="Mada"/>
            </a:endParaRPr>
          </a:p>
          <a:p>
            <a:pPr indent="0" lvl="0" marL="0" rtl="0" algn="l">
              <a:lnSpc>
                <a:spcPct val="125000"/>
              </a:lnSpc>
              <a:spcBef>
                <a:spcPts val="0"/>
              </a:spcBef>
              <a:spcAft>
                <a:spcPts val="0"/>
              </a:spcAft>
              <a:buNone/>
            </a:pPr>
            <a:r>
              <a:t/>
            </a:r>
            <a:endParaRPr b="1" sz="1200">
              <a:latin typeface="Mada"/>
              <a:ea typeface="Mada"/>
              <a:cs typeface="Mada"/>
              <a:sym typeface="Mada"/>
            </a:endParaRPr>
          </a:p>
          <a:p>
            <a:pPr indent="0" lvl="0" marL="0" rtl="0" algn="l">
              <a:lnSpc>
                <a:spcPct val="125000"/>
              </a:lnSpc>
              <a:spcBef>
                <a:spcPts val="0"/>
              </a:spcBef>
              <a:spcAft>
                <a:spcPts val="0"/>
              </a:spcAft>
              <a:buNone/>
            </a:pPr>
            <a:r>
              <a:t/>
            </a:r>
            <a:endParaRPr b="1" sz="1200">
              <a:latin typeface="Mada"/>
              <a:ea typeface="Mada"/>
              <a:cs typeface="Mada"/>
              <a:sym typeface="Mada"/>
            </a:endParaRPr>
          </a:p>
          <a:p>
            <a:pPr indent="0" lvl="0" marL="0" rtl="0" algn="l">
              <a:lnSpc>
                <a:spcPct val="125000"/>
              </a:lnSpc>
              <a:spcBef>
                <a:spcPts val="0"/>
              </a:spcBef>
              <a:spcAft>
                <a:spcPts val="0"/>
              </a:spcAft>
              <a:buNone/>
            </a:pPr>
            <a:r>
              <a:t/>
            </a:r>
            <a:endParaRPr b="1" sz="1200">
              <a:latin typeface="Mada"/>
              <a:ea typeface="Mada"/>
              <a:cs typeface="Mada"/>
              <a:sym typeface="Mada"/>
            </a:endParaRPr>
          </a:p>
          <a:p>
            <a:pPr indent="0" lvl="0" marL="0" rtl="0" algn="l">
              <a:lnSpc>
                <a:spcPct val="125000"/>
              </a:lnSpc>
              <a:spcBef>
                <a:spcPts val="0"/>
              </a:spcBef>
              <a:spcAft>
                <a:spcPts val="0"/>
              </a:spcAft>
              <a:buNone/>
            </a:pPr>
            <a:r>
              <a:t/>
            </a:r>
            <a:endParaRPr b="1" sz="1200">
              <a:latin typeface="Mada"/>
              <a:ea typeface="Mada"/>
              <a:cs typeface="Mada"/>
              <a:sym typeface="Mada"/>
            </a:endParaRPr>
          </a:p>
          <a:p>
            <a:pPr indent="0" lvl="0" marL="0" rtl="0" algn="l">
              <a:lnSpc>
                <a:spcPct val="125000"/>
              </a:lnSpc>
              <a:spcBef>
                <a:spcPts val="0"/>
              </a:spcBef>
              <a:spcAft>
                <a:spcPts val="0"/>
              </a:spcAft>
              <a:buNone/>
            </a:pPr>
            <a:r>
              <a:t/>
            </a:r>
            <a:endParaRPr b="1" sz="1200">
              <a:latin typeface="Mada"/>
              <a:ea typeface="Mada"/>
              <a:cs typeface="Mada"/>
              <a:sym typeface="Mada"/>
            </a:endParaRPr>
          </a:p>
          <a:p>
            <a:pPr indent="0" lvl="0" marL="0" rtl="0" algn="l">
              <a:lnSpc>
                <a:spcPct val="125000"/>
              </a:lnSpc>
              <a:spcBef>
                <a:spcPts val="0"/>
              </a:spcBef>
              <a:spcAft>
                <a:spcPts val="0"/>
              </a:spcAft>
              <a:buNone/>
            </a:pPr>
            <a:r>
              <a:t/>
            </a:r>
            <a:endParaRPr b="1" sz="1200">
              <a:latin typeface="Mada"/>
              <a:ea typeface="Mada"/>
              <a:cs typeface="Mada"/>
              <a:sym typeface="Mada"/>
            </a:endParaRPr>
          </a:p>
          <a:p>
            <a:pPr indent="0" lvl="0" marL="0" rtl="0" algn="l">
              <a:lnSpc>
                <a:spcPct val="125000"/>
              </a:lnSpc>
              <a:spcBef>
                <a:spcPts val="0"/>
              </a:spcBef>
              <a:spcAft>
                <a:spcPts val="0"/>
              </a:spcAft>
              <a:buNone/>
            </a:pPr>
            <a:r>
              <a:t/>
            </a:r>
            <a:endParaRPr b="1" sz="1200">
              <a:latin typeface="Mada"/>
              <a:ea typeface="Mada"/>
              <a:cs typeface="Mada"/>
              <a:sym typeface="Mada"/>
            </a:endParaRPr>
          </a:p>
          <a:p>
            <a:pPr indent="0" lvl="0" marL="0" rtl="0" algn="l">
              <a:lnSpc>
                <a:spcPct val="125000"/>
              </a:lnSpc>
              <a:spcBef>
                <a:spcPts val="0"/>
              </a:spcBef>
              <a:spcAft>
                <a:spcPts val="0"/>
              </a:spcAft>
              <a:buNone/>
            </a:pPr>
            <a:r>
              <a:t/>
            </a:r>
            <a:endParaRPr b="1" sz="12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Causes:</a:t>
            </a:r>
            <a:endParaRPr sz="1000">
              <a:latin typeface="Mada"/>
              <a:ea typeface="Mada"/>
              <a:cs typeface="Mada"/>
              <a:sym typeface="Mada"/>
            </a:endParaRPr>
          </a:p>
          <a:p>
            <a:pPr indent="0" lvl="0" marL="0" rtl="0" algn="l">
              <a:lnSpc>
                <a:spcPct val="125000"/>
              </a:lnSpc>
              <a:spcBef>
                <a:spcPts val="0"/>
              </a:spcBef>
              <a:spcAft>
                <a:spcPts val="0"/>
              </a:spcAft>
              <a:buNone/>
            </a:pPr>
            <a:r>
              <a:t/>
            </a:r>
            <a:endParaRPr sz="1000">
              <a:latin typeface="Mada"/>
              <a:ea typeface="Mada"/>
              <a:cs typeface="Mada"/>
              <a:sym typeface="Mada"/>
            </a:endParaRPr>
          </a:p>
          <a:p>
            <a:pPr indent="0" lvl="0" marL="0" rtl="0" algn="l">
              <a:lnSpc>
                <a:spcPct val="125000"/>
              </a:lnSpc>
              <a:spcBef>
                <a:spcPts val="0"/>
              </a:spcBef>
              <a:spcAft>
                <a:spcPts val="0"/>
              </a:spcAft>
              <a:buNone/>
            </a:pPr>
            <a:r>
              <a:t/>
            </a:r>
            <a:endParaRPr sz="1000">
              <a:latin typeface="Mada"/>
              <a:ea typeface="Mada"/>
              <a:cs typeface="Mada"/>
              <a:sym typeface="Mada"/>
            </a:endParaRPr>
          </a:p>
          <a:p>
            <a:pPr indent="0" lvl="0" marL="0" rtl="0" algn="l">
              <a:lnSpc>
                <a:spcPct val="125000"/>
              </a:lnSpc>
              <a:spcBef>
                <a:spcPts val="0"/>
              </a:spcBef>
              <a:spcAft>
                <a:spcPts val="0"/>
              </a:spcAft>
              <a:buNone/>
            </a:pPr>
            <a:r>
              <a:t/>
            </a:r>
            <a:endParaRPr sz="1000">
              <a:latin typeface="Mada"/>
              <a:ea typeface="Mada"/>
              <a:cs typeface="Mada"/>
              <a:sym typeface="Mada"/>
            </a:endParaRPr>
          </a:p>
          <a:p>
            <a:pPr indent="0" lvl="0" marL="0" rtl="0" algn="l">
              <a:lnSpc>
                <a:spcPct val="125000"/>
              </a:lnSpc>
              <a:spcBef>
                <a:spcPts val="0"/>
              </a:spcBef>
              <a:spcAft>
                <a:spcPts val="0"/>
              </a:spcAft>
              <a:buNone/>
            </a:pPr>
            <a:r>
              <a:t/>
            </a:r>
            <a:endParaRPr sz="1000">
              <a:latin typeface="Mada"/>
              <a:ea typeface="Mada"/>
              <a:cs typeface="Mada"/>
              <a:sym typeface="Mada"/>
            </a:endParaRPr>
          </a:p>
          <a:p>
            <a:pPr indent="0" lvl="0" marL="0" rtl="0" algn="l">
              <a:lnSpc>
                <a:spcPct val="125000"/>
              </a:lnSpc>
              <a:spcBef>
                <a:spcPts val="0"/>
              </a:spcBef>
              <a:spcAft>
                <a:spcPts val="0"/>
              </a:spcAft>
              <a:buNone/>
            </a:pPr>
            <a:r>
              <a:t/>
            </a:r>
            <a:endParaRPr sz="1000">
              <a:latin typeface="Mada"/>
              <a:ea typeface="Mada"/>
              <a:cs typeface="Mada"/>
              <a:sym typeface="Mada"/>
            </a:endParaRPr>
          </a:p>
          <a:p>
            <a:pPr indent="0" lvl="0" marL="0" rtl="0" algn="l">
              <a:lnSpc>
                <a:spcPct val="125000"/>
              </a:lnSpc>
              <a:spcBef>
                <a:spcPts val="0"/>
              </a:spcBef>
              <a:spcAft>
                <a:spcPts val="0"/>
              </a:spcAft>
              <a:buNone/>
            </a:pPr>
            <a:r>
              <a:t/>
            </a:r>
            <a:endParaRPr sz="400">
              <a:latin typeface="Mada"/>
              <a:ea typeface="Mada"/>
              <a:cs typeface="Mada"/>
              <a:sym typeface="Mada"/>
            </a:endParaRPr>
          </a:p>
          <a:p>
            <a:pPr indent="0" lvl="0" marL="0" rtl="0" algn="l">
              <a:lnSpc>
                <a:spcPct val="125000"/>
              </a:lnSpc>
              <a:spcBef>
                <a:spcPts val="0"/>
              </a:spcBef>
              <a:spcAft>
                <a:spcPts val="0"/>
              </a:spcAft>
              <a:buNone/>
            </a:pPr>
            <a:r>
              <a:t/>
            </a:r>
            <a:endParaRPr sz="600">
              <a:latin typeface="Mada"/>
              <a:ea typeface="Mada"/>
              <a:cs typeface="Mada"/>
              <a:sym typeface="Mada"/>
            </a:endParaRPr>
          </a:p>
          <a:p>
            <a:pPr indent="0" lvl="0" marL="0" rtl="0" algn="l">
              <a:lnSpc>
                <a:spcPct val="125000"/>
              </a:lnSpc>
              <a:spcBef>
                <a:spcPts val="0"/>
              </a:spcBef>
              <a:spcAft>
                <a:spcPts val="0"/>
              </a:spcAft>
              <a:buNone/>
            </a:pPr>
            <a:r>
              <a:t/>
            </a:r>
            <a:endParaRPr sz="6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these Patients with extensive ‘seedling’ metastases through out the peritoneal cavity may develop </a:t>
            </a:r>
            <a:r>
              <a:rPr b="1" lang="en-GB" sz="1000">
                <a:solidFill>
                  <a:srgbClr val="1C4588"/>
                </a:solidFill>
                <a:latin typeface="Mada"/>
                <a:ea typeface="Mada"/>
                <a:cs typeface="Mada"/>
                <a:sym typeface="Mada"/>
              </a:rPr>
              <a:t>a non-specific aching abdominal pain</a:t>
            </a:r>
            <a:r>
              <a:rPr lang="en-GB" sz="1000">
                <a:solidFill>
                  <a:srgbClr val="1C4588"/>
                </a:solidFill>
                <a:latin typeface="Mada"/>
                <a:ea typeface="Mada"/>
                <a:cs typeface="Mada"/>
                <a:sym typeface="Mada"/>
              </a:rPr>
              <a:t> which they find difficult to describe and which may be associated with few physical signs. </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Eventually, </a:t>
            </a:r>
            <a:r>
              <a:rPr b="1" lang="en-GB" sz="1000">
                <a:solidFill>
                  <a:srgbClr val="1C4588"/>
                </a:solidFill>
                <a:latin typeface="Mada"/>
                <a:ea typeface="Mada"/>
                <a:cs typeface="Mada"/>
                <a:sym typeface="Mada"/>
              </a:rPr>
              <a:t>clinical ascites</a:t>
            </a:r>
            <a:r>
              <a:rPr lang="en-GB" sz="1000">
                <a:solidFill>
                  <a:srgbClr val="1C4588"/>
                </a:solidFill>
                <a:latin typeface="Mada"/>
                <a:ea typeface="Mada"/>
                <a:cs typeface="Mada"/>
                <a:sym typeface="Mada"/>
              </a:rPr>
              <a:t>, </a:t>
            </a:r>
            <a:r>
              <a:rPr b="1" lang="en-GB" sz="1000">
                <a:solidFill>
                  <a:srgbClr val="1C4588"/>
                </a:solidFill>
                <a:latin typeface="Mada"/>
                <a:ea typeface="Mada"/>
                <a:cs typeface="Mada"/>
                <a:sym typeface="Mada"/>
              </a:rPr>
              <a:t>abdominal masses</a:t>
            </a:r>
            <a:r>
              <a:rPr lang="en-GB" sz="1000">
                <a:solidFill>
                  <a:srgbClr val="1C4588"/>
                </a:solidFill>
                <a:latin typeface="Mada"/>
                <a:ea typeface="Mada"/>
                <a:cs typeface="Mada"/>
                <a:sym typeface="Mada"/>
              </a:rPr>
              <a:t>, </a:t>
            </a:r>
            <a:r>
              <a:rPr b="1" lang="en-GB" sz="1000">
                <a:solidFill>
                  <a:srgbClr val="1C4588"/>
                </a:solidFill>
                <a:latin typeface="Mada"/>
                <a:ea typeface="Mada"/>
                <a:cs typeface="Mada"/>
                <a:sym typeface="Mada"/>
              </a:rPr>
              <a:t>evidence of tumour</a:t>
            </a:r>
            <a:r>
              <a:rPr lang="en-GB" sz="1000">
                <a:solidFill>
                  <a:srgbClr val="1C4588"/>
                </a:solidFill>
                <a:latin typeface="Mada"/>
                <a:ea typeface="Mada"/>
                <a:cs typeface="Mada"/>
                <a:sym typeface="Mada"/>
              </a:rPr>
              <a:t> at other sites and </a:t>
            </a:r>
            <a:r>
              <a:rPr b="1" lang="en-GB" sz="1000">
                <a:solidFill>
                  <a:srgbClr val="1C4588"/>
                </a:solidFill>
                <a:latin typeface="Mada"/>
                <a:ea typeface="Mada"/>
                <a:cs typeface="Mada"/>
                <a:sym typeface="Mada"/>
              </a:rPr>
              <a:t>generalized weight loss</a:t>
            </a:r>
            <a:r>
              <a:rPr lang="en-GB" sz="1000">
                <a:solidFill>
                  <a:srgbClr val="1C4588"/>
                </a:solidFill>
                <a:latin typeface="Mada"/>
                <a:ea typeface="Mada"/>
                <a:cs typeface="Mada"/>
                <a:sym typeface="Mada"/>
              </a:rPr>
              <a:t> and </a:t>
            </a:r>
            <a:r>
              <a:rPr b="1" lang="en-GB" sz="1000">
                <a:solidFill>
                  <a:srgbClr val="1C4588"/>
                </a:solidFill>
                <a:latin typeface="Mada"/>
                <a:ea typeface="Mada"/>
                <a:cs typeface="Mada"/>
                <a:sym typeface="Mada"/>
              </a:rPr>
              <a:t>cachexia</a:t>
            </a:r>
            <a:r>
              <a:rPr lang="en-GB" sz="1000">
                <a:solidFill>
                  <a:srgbClr val="1C4588"/>
                </a:solidFill>
                <a:latin typeface="Mada"/>
                <a:ea typeface="Mada"/>
                <a:cs typeface="Mada"/>
                <a:sym typeface="Mada"/>
              </a:rPr>
              <a:t> make the diagnosis obvious </a:t>
            </a:r>
            <a:endParaRPr/>
          </a:p>
        </p:txBody>
      </p:sp>
      <p:sp>
        <p:nvSpPr>
          <p:cNvPr id="4038" name="Google Shape;4038;p48"/>
          <p:cNvSpPr/>
          <p:nvPr/>
        </p:nvSpPr>
        <p:spPr>
          <a:xfrm>
            <a:off x="5839700" y="1606075"/>
            <a:ext cx="654000" cy="6540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03</a:t>
            </a:r>
            <a:endParaRPr>
              <a:solidFill>
                <a:srgbClr val="E29578"/>
              </a:solidFill>
            </a:endParaRPr>
          </a:p>
        </p:txBody>
      </p:sp>
      <p:sp>
        <p:nvSpPr>
          <p:cNvPr id="4039" name="Google Shape;4039;p48"/>
          <p:cNvSpPr/>
          <p:nvPr/>
        </p:nvSpPr>
        <p:spPr>
          <a:xfrm>
            <a:off x="3283893" y="1738999"/>
            <a:ext cx="654000" cy="6540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02</a:t>
            </a:r>
            <a:endParaRPr>
              <a:solidFill>
                <a:srgbClr val="E29578"/>
              </a:solidFill>
            </a:endParaRPr>
          </a:p>
        </p:txBody>
      </p:sp>
      <p:sp>
        <p:nvSpPr>
          <p:cNvPr id="4040" name="Google Shape;4040;p48"/>
          <p:cNvSpPr/>
          <p:nvPr/>
        </p:nvSpPr>
        <p:spPr>
          <a:xfrm>
            <a:off x="1073314" y="1738999"/>
            <a:ext cx="654000" cy="6540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01</a:t>
            </a:r>
            <a:endParaRPr b="1">
              <a:solidFill>
                <a:srgbClr val="E29578"/>
              </a:solidFill>
              <a:latin typeface="Montserrat"/>
              <a:ea typeface="Montserrat"/>
              <a:cs typeface="Montserrat"/>
              <a:sym typeface="Montserrat"/>
            </a:endParaRPr>
          </a:p>
        </p:txBody>
      </p:sp>
      <p:sp>
        <p:nvSpPr>
          <p:cNvPr id="4041" name="Google Shape;4041;p48"/>
          <p:cNvSpPr/>
          <p:nvPr/>
        </p:nvSpPr>
        <p:spPr>
          <a:xfrm>
            <a:off x="2455583" y="1960149"/>
            <a:ext cx="79940" cy="178431"/>
          </a:xfrm>
          <a:custGeom>
            <a:rect b="b" l="l" r="r" t="t"/>
            <a:pathLst>
              <a:path extrusionOk="0" fill="none" h="3203" w="1435">
                <a:moveTo>
                  <a:pt x="0" y="0"/>
                </a:moveTo>
                <a:lnTo>
                  <a:pt x="1434" y="1768"/>
                </a:lnTo>
                <a:lnTo>
                  <a:pt x="0" y="3202"/>
                </a:lnTo>
              </a:path>
            </a:pathLst>
          </a:custGeom>
          <a:noFill/>
          <a:ln cap="flat" cmpd="sng" w="6675">
            <a:solidFill>
              <a:srgbClr val="006D77"/>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042" name="Google Shape;4042;p48"/>
          <p:cNvSpPr/>
          <p:nvPr/>
        </p:nvSpPr>
        <p:spPr>
          <a:xfrm>
            <a:off x="4937504" y="1960149"/>
            <a:ext cx="81834" cy="178431"/>
          </a:xfrm>
          <a:custGeom>
            <a:rect b="b" l="l" r="r" t="t"/>
            <a:pathLst>
              <a:path extrusionOk="0" fill="none" h="3203" w="1469">
                <a:moveTo>
                  <a:pt x="1" y="0"/>
                </a:moveTo>
                <a:lnTo>
                  <a:pt x="1469" y="1768"/>
                </a:lnTo>
                <a:lnTo>
                  <a:pt x="1" y="3202"/>
                </a:lnTo>
              </a:path>
            </a:pathLst>
          </a:custGeom>
          <a:noFill/>
          <a:ln cap="flat" cmpd="sng" w="6675">
            <a:solidFill>
              <a:srgbClr val="006D77"/>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043" name="Google Shape;4043;p48"/>
          <p:cNvSpPr txBox="1"/>
          <p:nvPr/>
        </p:nvSpPr>
        <p:spPr>
          <a:xfrm>
            <a:off x="572917" y="2570099"/>
            <a:ext cx="1654800" cy="230700"/>
          </a:xfrm>
          <a:prstGeom prst="rect">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Mada"/>
                <a:ea typeface="Mada"/>
                <a:cs typeface="Mada"/>
                <a:sym typeface="Mada"/>
              </a:rPr>
              <a:t>Inflammatory insult</a:t>
            </a:r>
            <a:endParaRPr b="1" sz="1200">
              <a:solidFill>
                <a:srgbClr val="006D77"/>
              </a:solidFill>
              <a:latin typeface="Mada"/>
              <a:ea typeface="Mada"/>
              <a:cs typeface="Mada"/>
              <a:sym typeface="Mada"/>
            </a:endParaRPr>
          </a:p>
        </p:txBody>
      </p:sp>
      <p:sp>
        <p:nvSpPr>
          <p:cNvPr id="4044" name="Google Shape;4044;p48"/>
          <p:cNvSpPr txBox="1"/>
          <p:nvPr/>
        </p:nvSpPr>
        <p:spPr>
          <a:xfrm>
            <a:off x="5316793" y="2570099"/>
            <a:ext cx="1654800" cy="230700"/>
          </a:xfrm>
          <a:prstGeom prst="rect">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rgbClr val="006D77"/>
                </a:solidFill>
                <a:latin typeface="Mada"/>
                <a:ea typeface="Mada"/>
                <a:cs typeface="Mada"/>
                <a:sym typeface="Mada"/>
              </a:rPr>
              <a:t>Localize the Inflammation</a:t>
            </a:r>
            <a:endParaRPr b="1" sz="1000">
              <a:solidFill>
                <a:srgbClr val="006D77"/>
              </a:solidFill>
              <a:latin typeface="Mada"/>
              <a:ea typeface="Mada"/>
              <a:cs typeface="Mada"/>
              <a:sym typeface="Mada"/>
            </a:endParaRPr>
          </a:p>
        </p:txBody>
      </p:sp>
      <p:sp>
        <p:nvSpPr>
          <p:cNvPr id="4045" name="Google Shape;4045;p48"/>
          <p:cNvSpPr txBox="1"/>
          <p:nvPr/>
        </p:nvSpPr>
        <p:spPr>
          <a:xfrm>
            <a:off x="2783493" y="2570099"/>
            <a:ext cx="1654800" cy="230700"/>
          </a:xfrm>
          <a:prstGeom prst="rect">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006D77"/>
                </a:solidFill>
                <a:latin typeface="Mada"/>
                <a:ea typeface="Mada"/>
                <a:cs typeface="Mada"/>
                <a:sym typeface="Mada"/>
              </a:rPr>
              <a:t>Peritoneum response</a:t>
            </a:r>
            <a:endParaRPr b="1" sz="1200">
              <a:solidFill>
                <a:srgbClr val="006D77"/>
              </a:solidFill>
              <a:latin typeface="Mada"/>
              <a:ea typeface="Mada"/>
              <a:cs typeface="Mada"/>
              <a:sym typeface="Mada"/>
            </a:endParaRPr>
          </a:p>
        </p:txBody>
      </p:sp>
      <p:sp>
        <p:nvSpPr>
          <p:cNvPr id="4046" name="Google Shape;4046;p48"/>
          <p:cNvSpPr txBox="1"/>
          <p:nvPr/>
        </p:nvSpPr>
        <p:spPr>
          <a:xfrm>
            <a:off x="263468" y="2800799"/>
            <a:ext cx="2411100" cy="377100"/>
          </a:xfrm>
          <a:prstGeom prst="rect">
            <a:avLst/>
          </a:prstGeom>
          <a:noFill/>
          <a:ln>
            <a:noFill/>
          </a:ln>
        </p:spPr>
        <p:txBody>
          <a:bodyPr anchorCtr="0" anchor="t" bIns="91425" lIns="91425" spcFirstLastPara="1" rIns="91425" wrap="square" tIns="91425">
            <a:spAutoFit/>
          </a:bodyPr>
          <a:lstStyle/>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Bacteria or irritating chemicals </a:t>
            </a:r>
            <a:endParaRPr sz="1000">
              <a:latin typeface="Mada"/>
              <a:ea typeface="Mada"/>
              <a:cs typeface="Mada"/>
              <a:sym typeface="Mada"/>
            </a:endParaRPr>
          </a:p>
        </p:txBody>
      </p:sp>
      <p:sp>
        <p:nvSpPr>
          <p:cNvPr id="4047" name="Google Shape;4047;p48"/>
          <p:cNvSpPr txBox="1"/>
          <p:nvPr/>
        </p:nvSpPr>
        <p:spPr>
          <a:xfrm>
            <a:off x="2543418" y="2800799"/>
            <a:ext cx="2101200" cy="762000"/>
          </a:xfrm>
          <a:prstGeom prst="rect">
            <a:avLst/>
          </a:prstGeom>
          <a:noFill/>
          <a:ln>
            <a:noFill/>
          </a:ln>
        </p:spPr>
        <p:txBody>
          <a:bodyPr anchorCtr="0" anchor="t" bIns="91425" lIns="91425" spcFirstLastPara="1" rIns="91425" wrap="square" tIns="91425">
            <a:spAutoFit/>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increased blood flow</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increased permeability </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formation of a fibrinous exudate</a:t>
            </a:r>
            <a:endParaRPr/>
          </a:p>
        </p:txBody>
      </p:sp>
      <p:sp>
        <p:nvSpPr>
          <p:cNvPr id="4048" name="Google Shape;4048;p48"/>
          <p:cNvSpPr txBox="1"/>
          <p:nvPr/>
        </p:nvSpPr>
        <p:spPr>
          <a:xfrm>
            <a:off x="4793693" y="2800799"/>
            <a:ext cx="2634300" cy="954300"/>
          </a:xfrm>
          <a:prstGeom prst="rect">
            <a:avLst/>
          </a:prstGeom>
          <a:noFill/>
          <a:ln>
            <a:noFill/>
          </a:ln>
        </p:spPr>
        <p:txBody>
          <a:bodyPr anchorCtr="0" anchor="t" bIns="91425" lIns="91425" spcFirstLastPara="1" rIns="91425" wrap="square" tIns="91425">
            <a:spAutoFit/>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to contain the inflammation</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fibrinous surface and decreased intestinal movement cause adherence between the bowel and omentum or abdominal</a:t>
            </a:r>
            <a:endParaRPr/>
          </a:p>
        </p:txBody>
      </p:sp>
      <p:sp>
        <p:nvSpPr>
          <p:cNvPr id="4049" name="Google Shape;4049;p48"/>
          <p:cNvSpPr txBox="1"/>
          <p:nvPr/>
        </p:nvSpPr>
        <p:spPr>
          <a:xfrm>
            <a:off x="518593" y="3816299"/>
            <a:ext cx="3494400" cy="1223700"/>
          </a:xfrm>
          <a:prstGeom prst="rect">
            <a:avLst/>
          </a:prstGeom>
          <a:noFill/>
          <a:ln>
            <a:noFill/>
          </a:ln>
        </p:spPr>
        <p:txBody>
          <a:bodyPr anchorCtr="0" anchor="t" bIns="91425" lIns="91425" spcFirstLastPara="1" rIns="91425" wrap="square" tIns="91425">
            <a:spAutoFit/>
          </a:bodyPr>
          <a:lstStyle/>
          <a:p>
            <a:pPr indent="-152400" lvl="0" marL="360000" rtl="0" algn="l">
              <a:lnSpc>
                <a:spcPct val="125000"/>
              </a:lnSpc>
              <a:spcBef>
                <a:spcPts val="0"/>
              </a:spcBef>
              <a:spcAft>
                <a:spcPts val="0"/>
              </a:spcAft>
              <a:buClr>
                <a:schemeClr val="dk1"/>
              </a:buClr>
              <a:buSzPts val="900"/>
              <a:buFont typeface="Mada"/>
              <a:buChar char="○"/>
            </a:pPr>
            <a:r>
              <a:rPr lang="en-GB" sz="900">
                <a:solidFill>
                  <a:srgbClr val="CC0000"/>
                </a:solidFill>
                <a:latin typeface="Mada"/>
                <a:ea typeface="Mada"/>
                <a:cs typeface="Mada"/>
                <a:sym typeface="Mada"/>
              </a:rPr>
              <a:t>Gram-negative infections </a:t>
            </a:r>
            <a:r>
              <a:rPr lang="en-GB" sz="900">
                <a:solidFill>
                  <a:srgbClr val="6AA84F"/>
                </a:solidFill>
                <a:latin typeface="Mada"/>
                <a:ea typeface="Mada"/>
                <a:cs typeface="Mada"/>
                <a:sym typeface="Mada"/>
              </a:rPr>
              <a:t>( </a:t>
            </a:r>
            <a:r>
              <a:rPr lang="en-GB" sz="900">
                <a:solidFill>
                  <a:srgbClr val="6AA84F"/>
                </a:solidFill>
                <a:latin typeface="Mada"/>
                <a:ea typeface="Mada"/>
                <a:cs typeface="Mada"/>
                <a:sym typeface="Mada"/>
              </a:rPr>
              <a:t>Normal flora) </a:t>
            </a:r>
            <a:r>
              <a:rPr lang="en-GB" sz="900">
                <a:solidFill>
                  <a:schemeClr val="dk1"/>
                </a:solidFill>
                <a:latin typeface="Mada"/>
                <a:ea typeface="Mada"/>
                <a:cs typeface="Mada"/>
                <a:sym typeface="Mada"/>
              </a:rPr>
              <a:t>with enteric organisms or anaerobes most common </a:t>
            </a:r>
            <a:endParaRPr sz="900">
              <a:solidFill>
                <a:schemeClr val="dk1"/>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Noninfectious inflammation (common example; pancreatitis)</a:t>
            </a:r>
            <a:endParaRPr sz="900">
              <a:solidFill>
                <a:schemeClr val="dk1"/>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rgbClr val="CC0000"/>
                </a:solidFill>
                <a:latin typeface="Mada"/>
                <a:ea typeface="Mada"/>
                <a:cs typeface="Mada"/>
                <a:sym typeface="Mada"/>
              </a:rPr>
              <a:t>pneumococcus or hemolytic streptococcus </a:t>
            </a:r>
            <a:r>
              <a:rPr lang="en-GB" sz="900">
                <a:latin typeface="Mada"/>
                <a:ea typeface="Mada"/>
                <a:cs typeface="Mada"/>
                <a:sym typeface="Mada"/>
              </a:rPr>
              <a:t>cause </a:t>
            </a:r>
            <a:r>
              <a:rPr lang="en-GB" sz="900">
                <a:solidFill>
                  <a:schemeClr val="dk1"/>
                </a:solidFill>
                <a:latin typeface="Mada"/>
                <a:ea typeface="Mada"/>
                <a:cs typeface="Mada"/>
                <a:sym typeface="Mada"/>
              </a:rPr>
              <a:t>p</a:t>
            </a:r>
            <a:r>
              <a:rPr lang="en-GB" sz="900">
                <a:solidFill>
                  <a:schemeClr val="dk1"/>
                </a:solidFill>
                <a:latin typeface="Mada"/>
                <a:ea typeface="Mada"/>
                <a:cs typeface="Mada"/>
                <a:sym typeface="Mada"/>
              </a:rPr>
              <a:t>rimary peritonitis occurs more commonly in </a:t>
            </a:r>
            <a:r>
              <a:rPr b="1" lang="en-GB" sz="900">
                <a:solidFill>
                  <a:schemeClr val="dk1"/>
                </a:solidFill>
                <a:latin typeface="Mada"/>
                <a:ea typeface="Mada"/>
                <a:cs typeface="Mada"/>
                <a:sym typeface="Mada"/>
              </a:rPr>
              <a:t>children</a:t>
            </a:r>
            <a:r>
              <a:rPr lang="en-GB" sz="900">
                <a:solidFill>
                  <a:schemeClr val="dk1"/>
                </a:solidFill>
                <a:latin typeface="Mada"/>
                <a:ea typeface="Mada"/>
                <a:cs typeface="Mada"/>
                <a:sym typeface="Mada"/>
              </a:rPr>
              <a:t> </a:t>
            </a:r>
            <a:r>
              <a:rPr lang="en-GB" sz="900">
                <a:solidFill>
                  <a:srgbClr val="6AA84F"/>
                </a:solidFill>
                <a:latin typeface="Mada"/>
                <a:ea typeface="Mada"/>
                <a:cs typeface="Mada"/>
                <a:sym typeface="Mada"/>
              </a:rPr>
              <a:t>Babies takes time to develop the normal flora</a:t>
            </a:r>
            <a:r>
              <a:rPr lang="en-GB" sz="900">
                <a:solidFill>
                  <a:schemeClr val="dk1"/>
                </a:solidFill>
                <a:latin typeface="Mada"/>
                <a:ea typeface="Mada"/>
                <a:cs typeface="Mada"/>
                <a:sym typeface="Mada"/>
              </a:rPr>
              <a:t> </a:t>
            </a:r>
            <a:endParaRPr sz="900">
              <a:solidFill>
                <a:srgbClr val="6AA84F"/>
              </a:solidFill>
            </a:endParaRPr>
          </a:p>
        </p:txBody>
      </p:sp>
      <p:sp>
        <p:nvSpPr>
          <p:cNvPr id="4050" name="Google Shape;4050;p48"/>
          <p:cNvSpPr txBox="1"/>
          <p:nvPr/>
        </p:nvSpPr>
        <p:spPr>
          <a:xfrm>
            <a:off x="3898968" y="3816299"/>
            <a:ext cx="3241200" cy="1223700"/>
          </a:xfrm>
          <a:prstGeom prst="rect">
            <a:avLst/>
          </a:prstGeom>
          <a:noFill/>
          <a:ln>
            <a:noFill/>
          </a:ln>
        </p:spPr>
        <p:txBody>
          <a:bodyPr anchorCtr="0" anchor="t" bIns="91425" lIns="91425" spcFirstLastPara="1" rIns="91425" wrap="square" tIns="91425">
            <a:spAutoFit/>
          </a:bodyPr>
          <a:lstStyle/>
          <a:p>
            <a:pPr indent="-152400" lvl="0" marL="360000"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 </a:t>
            </a:r>
            <a:r>
              <a:rPr lang="en-GB" sz="900">
                <a:solidFill>
                  <a:srgbClr val="6AA84F"/>
                </a:solidFill>
                <a:latin typeface="Mada"/>
                <a:ea typeface="Mada"/>
                <a:cs typeface="Mada"/>
                <a:sym typeface="Mada"/>
              </a:rPr>
              <a:t>secondary peritonitis: </a:t>
            </a:r>
            <a:r>
              <a:rPr b="1" lang="en-GB" sz="900">
                <a:solidFill>
                  <a:schemeClr val="dk1"/>
                </a:solidFill>
                <a:latin typeface="Mada"/>
                <a:ea typeface="Mada"/>
                <a:cs typeface="Mada"/>
                <a:sym typeface="Mada"/>
              </a:rPr>
              <a:t>Adults</a:t>
            </a:r>
            <a:r>
              <a:rPr lang="en-GB" sz="900">
                <a:solidFill>
                  <a:schemeClr val="dk1"/>
                </a:solidFill>
                <a:latin typeface="Mada"/>
                <a:ea typeface="Mada"/>
                <a:cs typeface="Mada"/>
                <a:sym typeface="Mada"/>
              </a:rPr>
              <a:t> with ascites and cirrhosis</a:t>
            </a:r>
            <a:r>
              <a:rPr lang="en-GB" sz="900">
                <a:solidFill>
                  <a:schemeClr val="dk1"/>
                </a:solidFill>
                <a:latin typeface="Mada"/>
                <a:ea typeface="Mada"/>
                <a:cs typeface="Mada"/>
                <a:sym typeface="Mada"/>
              </a:rPr>
              <a:t> </a:t>
            </a:r>
            <a:r>
              <a:rPr lang="en-GB" sz="900">
                <a:solidFill>
                  <a:schemeClr val="dk1"/>
                </a:solidFill>
                <a:latin typeface="Mada"/>
                <a:ea typeface="Mada"/>
                <a:cs typeface="Mada"/>
                <a:sym typeface="Mada"/>
              </a:rPr>
              <a:t>can develop primary peritonitis, and in these cases the organisms are usually </a:t>
            </a:r>
            <a:r>
              <a:rPr lang="en-GB" sz="900">
                <a:solidFill>
                  <a:srgbClr val="CC0000"/>
                </a:solidFill>
                <a:latin typeface="Mada"/>
                <a:ea typeface="Mada"/>
                <a:cs typeface="Mada"/>
                <a:sym typeface="Mada"/>
              </a:rPr>
              <a:t>Escherichia coli and Klebsiella</a:t>
            </a:r>
            <a:endParaRPr sz="900">
              <a:solidFill>
                <a:schemeClr val="dk1"/>
              </a:solidFill>
              <a:latin typeface="Mada"/>
              <a:ea typeface="Mada"/>
              <a:cs typeface="Mada"/>
              <a:sym typeface="Mada"/>
            </a:endParaRPr>
          </a:p>
          <a:p>
            <a:pPr indent="-152400" lvl="0" marL="360000" rtl="0" algn="l">
              <a:lnSpc>
                <a:spcPct val="125000"/>
              </a:lnSpc>
              <a:spcBef>
                <a:spcPts val="0"/>
              </a:spcBef>
              <a:spcAft>
                <a:spcPts val="0"/>
              </a:spcAft>
              <a:buClr>
                <a:schemeClr val="dk1"/>
              </a:buClr>
              <a:buSzPts val="900"/>
              <a:buFont typeface="Mada"/>
              <a:buChar char="○"/>
            </a:pPr>
            <a:r>
              <a:rPr lang="en-GB" sz="900">
                <a:solidFill>
                  <a:srgbClr val="CC0000"/>
                </a:solidFill>
                <a:latin typeface="Mada"/>
                <a:ea typeface="Mada"/>
                <a:cs typeface="Mada"/>
                <a:sym typeface="Mada"/>
              </a:rPr>
              <a:t>gram-positive cocci </a:t>
            </a:r>
            <a:r>
              <a:rPr lang="en-GB" sz="900">
                <a:latin typeface="Mada"/>
                <a:ea typeface="Mada"/>
                <a:cs typeface="Mada"/>
                <a:sym typeface="Mada"/>
              </a:rPr>
              <a:t>in </a:t>
            </a:r>
            <a:r>
              <a:rPr lang="en-GB" sz="900">
                <a:solidFill>
                  <a:schemeClr val="dk1"/>
                </a:solidFill>
                <a:latin typeface="Mada"/>
                <a:ea typeface="Mada"/>
                <a:cs typeface="Mada"/>
                <a:sym typeface="Mada"/>
              </a:rPr>
              <a:t>a</a:t>
            </a:r>
            <a:r>
              <a:rPr lang="en-GB" sz="900">
                <a:solidFill>
                  <a:schemeClr val="dk1"/>
                </a:solidFill>
                <a:latin typeface="Mada"/>
                <a:ea typeface="Mada"/>
                <a:cs typeface="Mada"/>
                <a:sym typeface="Mada"/>
              </a:rPr>
              <a:t>dults with end-stage renal disease on peritoneal dialysis </a:t>
            </a:r>
            <a:r>
              <a:rPr lang="en-GB" sz="900">
                <a:solidFill>
                  <a:srgbClr val="6AA84F"/>
                </a:solidFill>
                <a:latin typeface="Mada"/>
                <a:ea typeface="Mada"/>
                <a:cs typeface="Mada"/>
                <a:sym typeface="Mada"/>
              </a:rPr>
              <a:t>not hemodialysis</a:t>
            </a:r>
            <a:r>
              <a:rPr lang="en-GB" sz="900">
                <a:solidFill>
                  <a:schemeClr val="dk1"/>
                </a:solidFill>
                <a:latin typeface="Mada"/>
                <a:ea typeface="Mada"/>
                <a:cs typeface="Mada"/>
                <a:sym typeface="Mada"/>
              </a:rPr>
              <a:t>, most common organisms being </a:t>
            </a:r>
            <a:r>
              <a:rPr lang="en-GB" sz="900">
                <a:solidFill>
                  <a:srgbClr val="6AA84F"/>
                </a:solidFill>
                <a:latin typeface="Mada"/>
                <a:ea typeface="Mada"/>
                <a:cs typeface="Mada"/>
                <a:sym typeface="Mada"/>
              </a:rPr>
              <a:t>primary &amp; secondary </a:t>
            </a:r>
            <a:endParaRPr sz="900"/>
          </a:p>
        </p:txBody>
      </p:sp>
      <p:sp>
        <p:nvSpPr>
          <p:cNvPr id="4051" name="Google Shape;4051;p48"/>
          <p:cNvSpPr/>
          <p:nvPr/>
        </p:nvSpPr>
        <p:spPr>
          <a:xfrm>
            <a:off x="285963" y="6654375"/>
            <a:ext cx="7017600" cy="38469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48"/>
          <p:cNvSpPr txBox="1"/>
          <p:nvPr/>
        </p:nvSpPr>
        <p:spPr>
          <a:xfrm>
            <a:off x="828763" y="6463300"/>
            <a:ext cx="32610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FFDDD2"/>
                </a:solidFill>
                <a:latin typeface="Fredoka One"/>
                <a:ea typeface="Fredoka One"/>
                <a:cs typeface="Fredoka One"/>
                <a:sym typeface="Fredoka One"/>
              </a:rPr>
              <a:t>Irritable bowel syndrome</a:t>
            </a:r>
            <a:endParaRPr sz="1800">
              <a:solidFill>
                <a:srgbClr val="FFDDD2"/>
              </a:solidFill>
              <a:latin typeface="Fredoka One"/>
              <a:ea typeface="Fredoka One"/>
              <a:cs typeface="Fredoka One"/>
              <a:sym typeface="Fredoka One"/>
            </a:endParaRPr>
          </a:p>
        </p:txBody>
      </p:sp>
      <p:sp>
        <p:nvSpPr>
          <p:cNvPr id="4053" name="Google Shape;4053;p48"/>
          <p:cNvSpPr txBox="1"/>
          <p:nvPr/>
        </p:nvSpPr>
        <p:spPr>
          <a:xfrm>
            <a:off x="470338" y="6829500"/>
            <a:ext cx="6735600" cy="10734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The irritable bowel syndrome is a functional disorder of the bowel of unknown aetiology which causes </a:t>
            </a:r>
            <a:r>
              <a:rPr b="1" lang="en-GB" sz="1000">
                <a:solidFill>
                  <a:srgbClr val="1C4588"/>
                </a:solidFill>
                <a:latin typeface="Mada"/>
                <a:ea typeface="Mada"/>
                <a:cs typeface="Mada"/>
                <a:sym typeface="Mada"/>
              </a:rPr>
              <a:t>chronic intermittent abdominal pain, </a:t>
            </a:r>
            <a:r>
              <a:rPr lang="en-GB" sz="1000">
                <a:solidFill>
                  <a:srgbClr val="6AA84F"/>
                </a:solidFill>
                <a:latin typeface="Mada"/>
                <a:ea typeface="Mada"/>
                <a:cs typeface="Mada"/>
                <a:sym typeface="Mada"/>
              </a:rPr>
              <a:t>very vague</a:t>
            </a:r>
            <a:r>
              <a:rPr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ill defined pair</a:t>
            </a:r>
            <a:r>
              <a:rPr lang="en-GB" sz="1000">
                <a:solidFill>
                  <a:srgbClr val="1C4588"/>
                </a:solidFill>
                <a:latin typeface="Mada"/>
                <a:ea typeface="Mada"/>
                <a:cs typeface="Mada"/>
                <a:sym typeface="Mada"/>
              </a:rPr>
              <a:t> that may be associated with changes in bowel habit and abdominal distension. </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b="1" lang="en-GB" sz="1000">
                <a:solidFill>
                  <a:srgbClr val="6AA84F"/>
                </a:solidFill>
                <a:latin typeface="Mada"/>
                <a:ea typeface="Mada"/>
                <a:cs typeface="Mada"/>
                <a:sym typeface="Mada"/>
              </a:rPr>
              <a:t>Clinical features: </a:t>
            </a:r>
            <a:r>
              <a:rPr lang="en-GB" sz="1000">
                <a:solidFill>
                  <a:srgbClr val="6AA84F"/>
                </a:solidFill>
                <a:latin typeface="Mada"/>
                <a:ea typeface="Mada"/>
                <a:cs typeface="Mada"/>
                <a:sym typeface="Mada"/>
              </a:rPr>
              <a:t>Normal examination, Constipation / diarrhea, On and off pain and Discomfort.</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b="1" lang="en-GB" sz="1000">
                <a:solidFill>
                  <a:srgbClr val="6AA84F"/>
                </a:solidFill>
                <a:latin typeface="Mada"/>
                <a:ea typeface="Mada"/>
                <a:cs typeface="Mada"/>
                <a:sym typeface="Mada"/>
              </a:rPr>
              <a:t>Diagnosis of exclusion, </a:t>
            </a:r>
            <a:r>
              <a:rPr lang="en-GB" sz="1000">
                <a:solidFill>
                  <a:srgbClr val="1C4588"/>
                </a:solidFill>
                <a:latin typeface="Mada"/>
                <a:ea typeface="Mada"/>
                <a:cs typeface="Mada"/>
                <a:sym typeface="Mada"/>
              </a:rPr>
              <a:t>The following symptoms suggest the diagnosis of irritable bowel syndrome:</a:t>
            </a:r>
            <a:endParaRPr sz="1000">
              <a:solidFill>
                <a:srgbClr val="1C4588"/>
              </a:solidFill>
              <a:latin typeface="Mada"/>
              <a:ea typeface="Mada"/>
              <a:cs typeface="Mada"/>
              <a:sym typeface="Mada"/>
            </a:endParaRPr>
          </a:p>
        </p:txBody>
      </p:sp>
      <p:pic>
        <p:nvPicPr>
          <p:cNvPr id="4054" name="Google Shape;4054;p48"/>
          <p:cNvPicPr preferRelativeResize="0"/>
          <p:nvPr/>
        </p:nvPicPr>
        <p:blipFill>
          <a:blip r:embed="rId3">
            <a:alphaModFix/>
          </a:blip>
          <a:stretch>
            <a:fillRect/>
          </a:stretch>
        </p:blipFill>
        <p:spPr>
          <a:xfrm>
            <a:off x="1414141" y="8890468"/>
            <a:ext cx="1882140" cy="1368950"/>
          </a:xfrm>
          <a:prstGeom prst="rect">
            <a:avLst/>
          </a:prstGeom>
          <a:noFill/>
          <a:ln>
            <a:noFill/>
          </a:ln>
        </p:spPr>
      </p:pic>
      <p:sp>
        <p:nvSpPr>
          <p:cNvPr id="4055" name="Google Shape;4055;p48"/>
          <p:cNvSpPr txBox="1"/>
          <p:nvPr/>
        </p:nvSpPr>
        <p:spPr>
          <a:xfrm>
            <a:off x="1123562" y="8112088"/>
            <a:ext cx="2463300" cy="549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000">
                <a:solidFill>
                  <a:srgbClr val="1C4588"/>
                </a:solidFill>
                <a:latin typeface="Mada"/>
                <a:ea typeface="Mada"/>
                <a:cs typeface="Mada"/>
                <a:sym typeface="Mada"/>
              </a:rPr>
              <a:t>continuous or recurrent abdominal pain or discomfort for at least 3 months – relieved by defecation</a:t>
            </a:r>
            <a:endParaRPr sz="1000"/>
          </a:p>
        </p:txBody>
      </p:sp>
      <p:sp>
        <p:nvSpPr>
          <p:cNvPr id="4056" name="Google Shape;4056;p48"/>
          <p:cNvSpPr txBox="1"/>
          <p:nvPr/>
        </p:nvSpPr>
        <p:spPr>
          <a:xfrm>
            <a:off x="362967" y="9304988"/>
            <a:ext cx="1378500" cy="754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000">
                <a:solidFill>
                  <a:srgbClr val="1C4588"/>
                </a:solidFill>
                <a:latin typeface="Mada"/>
                <a:ea typeface="Mada"/>
                <a:cs typeface="Mada"/>
                <a:sym typeface="Mada"/>
              </a:rPr>
              <a:t>a change in the frequency of defecation</a:t>
            </a:r>
            <a:endParaRPr sz="1000"/>
          </a:p>
        </p:txBody>
      </p:sp>
      <p:sp>
        <p:nvSpPr>
          <p:cNvPr id="4057" name="Google Shape;4057;p48"/>
          <p:cNvSpPr txBox="1"/>
          <p:nvPr/>
        </p:nvSpPr>
        <p:spPr>
          <a:xfrm>
            <a:off x="3057994" y="9336200"/>
            <a:ext cx="1082700" cy="754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000">
                <a:solidFill>
                  <a:srgbClr val="1C4588"/>
                </a:solidFill>
                <a:latin typeface="Mada"/>
                <a:ea typeface="Mada"/>
                <a:cs typeface="Mada"/>
                <a:sym typeface="Mada"/>
              </a:rPr>
              <a:t>a change in the consistency of the stool</a:t>
            </a:r>
            <a:endParaRPr sz="1000"/>
          </a:p>
        </p:txBody>
      </p:sp>
      <p:sp>
        <p:nvSpPr>
          <p:cNvPr id="4058" name="Google Shape;4058;p48"/>
          <p:cNvSpPr/>
          <p:nvPr/>
        </p:nvSpPr>
        <p:spPr>
          <a:xfrm>
            <a:off x="1737746" y="8978331"/>
            <a:ext cx="1228200" cy="1252500"/>
          </a:xfrm>
          <a:prstGeom prst="ellipse">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48"/>
          <p:cNvSpPr/>
          <p:nvPr/>
        </p:nvSpPr>
        <p:spPr>
          <a:xfrm>
            <a:off x="1693529" y="9630949"/>
            <a:ext cx="99000" cy="102900"/>
          </a:xfrm>
          <a:prstGeom prst="ellipse">
            <a:avLst/>
          </a:prstGeom>
          <a:solidFill>
            <a:srgbClr val="FFDDD2"/>
          </a:solid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48"/>
          <p:cNvSpPr/>
          <p:nvPr/>
        </p:nvSpPr>
        <p:spPr>
          <a:xfrm>
            <a:off x="2917839" y="9630945"/>
            <a:ext cx="99000" cy="102900"/>
          </a:xfrm>
          <a:prstGeom prst="ellipse">
            <a:avLst/>
          </a:prstGeom>
          <a:solidFill>
            <a:srgbClr val="FFDDD2"/>
          </a:solid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48"/>
          <p:cNvSpPr/>
          <p:nvPr/>
        </p:nvSpPr>
        <p:spPr>
          <a:xfrm>
            <a:off x="2295535" y="8919042"/>
            <a:ext cx="99000" cy="102900"/>
          </a:xfrm>
          <a:prstGeom prst="ellipse">
            <a:avLst/>
          </a:prstGeom>
          <a:solidFill>
            <a:srgbClr val="FFDDD2"/>
          </a:solid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48"/>
          <p:cNvSpPr txBox="1"/>
          <p:nvPr/>
        </p:nvSpPr>
        <p:spPr>
          <a:xfrm>
            <a:off x="4618913" y="8493412"/>
            <a:ext cx="2403600" cy="1339200"/>
          </a:xfrm>
          <a:prstGeom prst="rect">
            <a:avLst/>
          </a:prstGeom>
          <a:noFill/>
          <a:ln cap="flat" cmpd="sng" w="28575">
            <a:solidFill>
              <a:srgbClr val="FFDDD2"/>
            </a:solidFill>
            <a:prstDash val="dash"/>
            <a:round/>
            <a:headEnd len="sm" w="sm" type="none"/>
            <a:tailEnd len="sm" w="sm" type="none"/>
          </a:ln>
        </p:spPr>
        <p:txBody>
          <a:bodyPr anchorCtr="0" anchor="t" bIns="91425" lIns="91425" spcFirstLastPara="1" rIns="91425" wrap="square" tIns="91425">
            <a:spAutoFit/>
          </a:bodyPr>
          <a:lstStyle/>
          <a:p>
            <a:pPr indent="0" lvl="0" marL="0" rtl="0" algn="ctr">
              <a:lnSpc>
                <a:spcPct val="125000"/>
              </a:lnSpc>
              <a:spcBef>
                <a:spcPts val="0"/>
              </a:spcBef>
              <a:spcAft>
                <a:spcPts val="0"/>
              </a:spcAft>
              <a:buNone/>
            </a:pPr>
            <a:r>
              <a:rPr lang="en-GB" sz="1000">
                <a:solidFill>
                  <a:srgbClr val="1C4588"/>
                </a:solidFill>
                <a:latin typeface="Mada"/>
                <a:ea typeface="Mada"/>
                <a:cs typeface="Mada"/>
                <a:sym typeface="Mada"/>
              </a:rPr>
              <a:t>It is important to exclude all other causes of abdominal pain, so enquire about any symptoms or signs that might indicate the presence of organic disease such as anaemia, bleeding, weight loss, fever or a change in bowel habit</a:t>
            </a:r>
            <a:endParaRPr sz="1000">
              <a:solidFill>
                <a:srgbClr val="6AA84F"/>
              </a:solidFill>
              <a:latin typeface="Mada"/>
              <a:ea typeface="Mada"/>
              <a:cs typeface="Mada"/>
              <a:sym typeface="Mada"/>
            </a:endParaRPr>
          </a:p>
        </p:txBody>
      </p:sp>
      <p:pic>
        <p:nvPicPr>
          <p:cNvPr id="4063" name="Google Shape;4063;p48"/>
          <p:cNvPicPr preferRelativeResize="0"/>
          <p:nvPr/>
        </p:nvPicPr>
        <p:blipFill>
          <a:blip r:embed="rId4">
            <a:alphaModFix/>
          </a:blip>
          <a:stretch>
            <a:fillRect/>
          </a:stretch>
        </p:blipFill>
        <p:spPr>
          <a:xfrm>
            <a:off x="4424120" y="8254851"/>
            <a:ext cx="406228" cy="406250"/>
          </a:xfrm>
          <a:prstGeom prst="rect">
            <a:avLst/>
          </a:prstGeom>
          <a:noFill/>
          <a:ln>
            <a:noFill/>
          </a:ln>
        </p:spPr>
      </p:pic>
      <p:sp>
        <p:nvSpPr>
          <p:cNvPr id="4064" name="Google Shape;4064;p48"/>
          <p:cNvSpPr/>
          <p:nvPr/>
        </p:nvSpPr>
        <p:spPr>
          <a:xfrm>
            <a:off x="615529" y="362400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8" name="Shape 4068"/>
        <p:cNvGrpSpPr/>
        <p:nvPr/>
      </p:nvGrpSpPr>
      <p:grpSpPr>
        <a:xfrm>
          <a:off x="0" y="0"/>
          <a:ext cx="0" cy="0"/>
          <a:chOff x="0" y="0"/>
          <a:chExt cx="0" cy="0"/>
        </a:xfrm>
      </p:grpSpPr>
      <p:sp>
        <p:nvSpPr>
          <p:cNvPr id="4069" name="Google Shape;4069;p4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49"/>
          <p:cNvSpPr/>
          <p:nvPr/>
        </p:nvSpPr>
        <p:spPr>
          <a:xfrm>
            <a:off x="74475" y="9757200"/>
            <a:ext cx="7440600" cy="8589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49"/>
          <p:cNvSpPr/>
          <p:nvPr/>
        </p:nvSpPr>
        <p:spPr>
          <a:xfrm>
            <a:off x="285975" y="756950"/>
            <a:ext cx="7017600" cy="4025100"/>
          </a:xfrm>
          <a:prstGeom prst="roundRect">
            <a:avLst>
              <a:gd fmla="val 16667" name="adj"/>
            </a:avLst>
          </a:prstGeom>
          <a:no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49"/>
          <p:cNvSpPr txBox="1"/>
          <p:nvPr/>
        </p:nvSpPr>
        <p:spPr>
          <a:xfrm>
            <a:off x="785407" y="562411"/>
            <a:ext cx="4732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Recurrent adhesive bowel obstruction</a:t>
            </a:r>
            <a:endParaRPr sz="1800">
              <a:solidFill>
                <a:srgbClr val="83C5BE"/>
              </a:solidFill>
              <a:latin typeface="Fredoka One"/>
              <a:ea typeface="Fredoka One"/>
              <a:cs typeface="Fredoka One"/>
              <a:sym typeface="Fredoka One"/>
            </a:endParaRPr>
          </a:p>
        </p:txBody>
      </p:sp>
      <p:sp>
        <p:nvSpPr>
          <p:cNvPr id="4073" name="Google Shape;4073;p49"/>
          <p:cNvSpPr txBox="1"/>
          <p:nvPr/>
        </p:nvSpPr>
        <p:spPr>
          <a:xfrm>
            <a:off x="418950" y="945350"/>
            <a:ext cx="6605700" cy="12525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Adhesive obstruction is suggested when the signs and symptoms of small bowel obstruction develop in a patient with an abdominal scar, </a:t>
            </a:r>
            <a:r>
              <a:rPr lang="en-GB" sz="1000">
                <a:solidFill>
                  <a:srgbClr val="6AA84F"/>
                </a:solidFill>
                <a:latin typeface="Mada"/>
                <a:ea typeface="Mada"/>
                <a:cs typeface="Mada"/>
                <a:sym typeface="Mada"/>
              </a:rPr>
              <a:t>patient present with Nausea, vomiting, Constipation and Obstipation </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Congenital bands and internal hernia may also cause recurrent episodes of small bowel obstruction </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Mortality caused from dehydration due to loss of fluids, electrolytes and proteins, septicemia and toxemia in strangulated cases</a:t>
            </a:r>
            <a:endParaRPr sz="1000">
              <a:latin typeface="Mada"/>
              <a:ea typeface="Mada"/>
              <a:cs typeface="Mada"/>
              <a:sym typeface="Mada"/>
            </a:endParaRPr>
          </a:p>
        </p:txBody>
      </p:sp>
      <p:sp>
        <p:nvSpPr>
          <p:cNvPr id="4074" name="Google Shape;4074;p49"/>
          <p:cNvSpPr/>
          <p:nvPr/>
        </p:nvSpPr>
        <p:spPr>
          <a:xfrm>
            <a:off x="285957" y="5269895"/>
            <a:ext cx="7017600" cy="12672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49"/>
          <p:cNvSpPr txBox="1"/>
          <p:nvPr/>
        </p:nvSpPr>
        <p:spPr>
          <a:xfrm>
            <a:off x="785395" y="5078813"/>
            <a:ext cx="3304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ABE5D9"/>
                </a:solidFill>
                <a:latin typeface="Fredoka One"/>
                <a:ea typeface="Fredoka One"/>
                <a:cs typeface="Fredoka One"/>
                <a:sym typeface="Fredoka One"/>
              </a:rPr>
              <a:t>Diffuse carcinomatosis</a:t>
            </a:r>
            <a:endParaRPr sz="1800">
              <a:solidFill>
                <a:srgbClr val="ABE5D9"/>
              </a:solidFill>
              <a:latin typeface="Fredoka One"/>
              <a:ea typeface="Fredoka One"/>
              <a:cs typeface="Fredoka One"/>
              <a:sym typeface="Fredoka One"/>
            </a:endParaRPr>
          </a:p>
        </p:txBody>
      </p:sp>
      <p:sp>
        <p:nvSpPr>
          <p:cNvPr id="4076" name="Google Shape;4076;p49"/>
          <p:cNvSpPr txBox="1"/>
          <p:nvPr/>
        </p:nvSpPr>
        <p:spPr>
          <a:xfrm>
            <a:off x="470332" y="5479620"/>
            <a:ext cx="6735600" cy="10734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these Patients with extensive ‘seedling’ metastases through out the peritoneal cavity may develop </a:t>
            </a:r>
            <a:r>
              <a:rPr b="1" lang="en-GB" sz="1000">
                <a:solidFill>
                  <a:srgbClr val="1C4588"/>
                </a:solidFill>
                <a:latin typeface="Mada"/>
                <a:ea typeface="Mada"/>
                <a:cs typeface="Mada"/>
                <a:sym typeface="Mada"/>
              </a:rPr>
              <a:t>a non-specific aching abdominal pain</a:t>
            </a:r>
            <a:r>
              <a:rPr lang="en-GB" sz="1000">
                <a:solidFill>
                  <a:srgbClr val="1C4588"/>
                </a:solidFill>
                <a:latin typeface="Mada"/>
                <a:ea typeface="Mada"/>
                <a:cs typeface="Mada"/>
                <a:sym typeface="Mada"/>
              </a:rPr>
              <a:t> which they find difficult to describe and which may be associated with few physical signs. </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Eventually, </a:t>
            </a:r>
            <a:r>
              <a:rPr b="1" lang="en-GB" sz="1000">
                <a:solidFill>
                  <a:srgbClr val="1C4588"/>
                </a:solidFill>
                <a:latin typeface="Mada"/>
                <a:ea typeface="Mada"/>
                <a:cs typeface="Mada"/>
                <a:sym typeface="Mada"/>
              </a:rPr>
              <a:t>clinical ascites</a:t>
            </a:r>
            <a:r>
              <a:rPr lang="en-GB" sz="1000">
                <a:solidFill>
                  <a:srgbClr val="1C4588"/>
                </a:solidFill>
                <a:latin typeface="Mada"/>
                <a:ea typeface="Mada"/>
                <a:cs typeface="Mada"/>
                <a:sym typeface="Mada"/>
              </a:rPr>
              <a:t>, </a:t>
            </a:r>
            <a:r>
              <a:rPr b="1" lang="en-GB" sz="1000">
                <a:solidFill>
                  <a:srgbClr val="1C4588"/>
                </a:solidFill>
                <a:latin typeface="Mada"/>
                <a:ea typeface="Mada"/>
                <a:cs typeface="Mada"/>
                <a:sym typeface="Mada"/>
              </a:rPr>
              <a:t>abdominal masses</a:t>
            </a:r>
            <a:r>
              <a:rPr lang="en-GB" sz="1000">
                <a:solidFill>
                  <a:srgbClr val="1C4588"/>
                </a:solidFill>
                <a:latin typeface="Mada"/>
                <a:ea typeface="Mada"/>
                <a:cs typeface="Mada"/>
                <a:sym typeface="Mada"/>
              </a:rPr>
              <a:t>, </a:t>
            </a:r>
            <a:r>
              <a:rPr b="1" lang="en-GB" sz="1000">
                <a:solidFill>
                  <a:srgbClr val="1C4588"/>
                </a:solidFill>
                <a:latin typeface="Mada"/>
                <a:ea typeface="Mada"/>
                <a:cs typeface="Mada"/>
                <a:sym typeface="Mada"/>
              </a:rPr>
              <a:t>evidence of tumour</a:t>
            </a:r>
            <a:r>
              <a:rPr lang="en-GB" sz="1000">
                <a:solidFill>
                  <a:srgbClr val="1C4588"/>
                </a:solidFill>
                <a:latin typeface="Mada"/>
                <a:ea typeface="Mada"/>
                <a:cs typeface="Mada"/>
                <a:sym typeface="Mada"/>
              </a:rPr>
              <a:t> at other sites and </a:t>
            </a:r>
            <a:r>
              <a:rPr b="1" lang="en-GB" sz="1000">
                <a:solidFill>
                  <a:srgbClr val="1C4588"/>
                </a:solidFill>
                <a:latin typeface="Mada"/>
                <a:ea typeface="Mada"/>
                <a:cs typeface="Mada"/>
                <a:sym typeface="Mada"/>
              </a:rPr>
              <a:t>generalized weight loss</a:t>
            </a:r>
            <a:r>
              <a:rPr lang="en-GB" sz="1000">
                <a:solidFill>
                  <a:srgbClr val="1C4588"/>
                </a:solidFill>
                <a:latin typeface="Mada"/>
                <a:ea typeface="Mada"/>
                <a:cs typeface="Mada"/>
                <a:sym typeface="Mada"/>
              </a:rPr>
              <a:t> and </a:t>
            </a:r>
            <a:r>
              <a:rPr b="1" lang="en-GB" sz="1000">
                <a:solidFill>
                  <a:srgbClr val="1C4588"/>
                </a:solidFill>
                <a:latin typeface="Mada"/>
                <a:ea typeface="Mada"/>
                <a:cs typeface="Mada"/>
                <a:sym typeface="Mada"/>
              </a:rPr>
              <a:t>cachexia</a:t>
            </a:r>
            <a:r>
              <a:rPr lang="en-GB" sz="1000">
                <a:solidFill>
                  <a:srgbClr val="1C4588"/>
                </a:solidFill>
                <a:latin typeface="Mada"/>
                <a:ea typeface="Mada"/>
                <a:cs typeface="Mada"/>
                <a:sym typeface="Mada"/>
              </a:rPr>
              <a:t> make the diagnosis obvious </a:t>
            </a:r>
            <a:endParaRPr/>
          </a:p>
        </p:txBody>
      </p:sp>
      <p:sp>
        <p:nvSpPr>
          <p:cNvPr id="4077" name="Google Shape;4077;p49"/>
          <p:cNvSpPr/>
          <p:nvPr/>
        </p:nvSpPr>
        <p:spPr>
          <a:xfrm>
            <a:off x="285970" y="7022432"/>
            <a:ext cx="7017600" cy="16680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DDD2"/>
              </a:solidFill>
            </a:endParaRPr>
          </a:p>
        </p:txBody>
      </p:sp>
      <p:sp>
        <p:nvSpPr>
          <p:cNvPr id="4078" name="Google Shape;4078;p49"/>
          <p:cNvSpPr txBox="1"/>
          <p:nvPr/>
        </p:nvSpPr>
        <p:spPr>
          <a:xfrm>
            <a:off x="785382" y="6827902"/>
            <a:ext cx="4732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FFDDD2"/>
                </a:solidFill>
                <a:latin typeface="Fredoka One"/>
                <a:ea typeface="Fredoka One"/>
                <a:cs typeface="Fredoka One"/>
                <a:sym typeface="Fredoka One"/>
              </a:rPr>
              <a:t>Constipation</a:t>
            </a:r>
            <a:endParaRPr sz="1800">
              <a:solidFill>
                <a:srgbClr val="FFDDD2"/>
              </a:solidFill>
              <a:latin typeface="Fredoka One"/>
              <a:ea typeface="Fredoka One"/>
              <a:cs typeface="Fredoka One"/>
              <a:sym typeface="Fredoka One"/>
            </a:endParaRPr>
          </a:p>
        </p:txBody>
      </p:sp>
      <p:sp>
        <p:nvSpPr>
          <p:cNvPr id="4079" name="Google Shape;4079;p49"/>
          <p:cNvSpPr txBox="1"/>
          <p:nvPr/>
        </p:nvSpPr>
        <p:spPr>
          <a:xfrm>
            <a:off x="414945" y="7168069"/>
            <a:ext cx="6605700" cy="12525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rgbClr val="000000"/>
              </a:buClr>
              <a:buSzPts val="1000"/>
              <a:buFont typeface="Mada"/>
              <a:buChar char="●"/>
            </a:pPr>
            <a:r>
              <a:rPr lang="en-GB" sz="1000">
                <a:solidFill>
                  <a:srgbClr val="6AA84F"/>
                </a:solidFill>
                <a:latin typeface="Mada"/>
                <a:ea typeface="Mada"/>
                <a:cs typeface="Mada"/>
                <a:sym typeface="Mada"/>
              </a:rPr>
              <a:t>Acute constipation: Pain, tenderness and hard mass (stool)</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Severe chronic constipation may cause a rather </a:t>
            </a:r>
            <a:r>
              <a:rPr b="1" lang="en-GB" sz="1000">
                <a:solidFill>
                  <a:srgbClr val="1C4588"/>
                </a:solidFill>
                <a:latin typeface="Mada"/>
                <a:ea typeface="Mada"/>
                <a:cs typeface="Mada"/>
                <a:sym typeface="Mada"/>
              </a:rPr>
              <a:t>indeterminate abdominal pain</a:t>
            </a:r>
            <a:r>
              <a:rPr lang="en-GB" sz="1000">
                <a:solidFill>
                  <a:srgbClr val="1C4588"/>
                </a:solidFill>
                <a:latin typeface="Mada"/>
                <a:ea typeface="Mada"/>
                <a:cs typeface="Mada"/>
                <a:sym typeface="Mada"/>
              </a:rPr>
              <a:t> and </a:t>
            </a:r>
            <a:r>
              <a:rPr b="1" lang="en-GB" sz="1000">
                <a:solidFill>
                  <a:srgbClr val="1C4588"/>
                </a:solidFill>
                <a:latin typeface="Mada"/>
                <a:ea typeface="Mada"/>
                <a:cs typeface="Mada"/>
                <a:sym typeface="Mada"/>
              </a:rPr>
              <a:t>general abdominal distension </a:t>
            </a:r>
            <a:r>
              <a:rPr lang="en-GB" sz="1000">
                <a:solidFill>
                  <a:srgbClr val="6AA84F"/>
                </a:solidFill>
                <a:latin typeface="Mada"/>
                <a:ea typeface="Mada"/>
                <a:cs typeface="Mada"/>
                <a:sym typeface="Mada"/>
              </a:rPr>
              <a:t>(according to the doctor no pain because its chronic)</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In these cases there are hard faeces in the rectum and palpable, indentable masses in the abdomen </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6AA84F"/>
                </a:solidFill>
                <a:latin typeface="Mada"/>
                <a:ea typeface="Mada"/>
                <a:cs typeface="Mada"/>
                <a:sym typeface="Mada"/>
              </a:rPr>
              <a:t>In fecaloma CT scan will show that feces reached the terminal ileum (abnormal) “Normally the bowel is liquid and water absorption happens in the colon”</a:t>
            </a:r>
            <a:endParaRPr sz="1000">
              <a:solidFill>
                <a:srgbClr val="6AA84F"/>
              </a:solidFill>
              <a:latin typeface="Mada"/>
              <a:ea typeface="Mada"/>
              <a:cs typeface="Mada"/>
              <a:sym typeface="Mada"/>
            </a:endParaRPr>
          </a:p>
        </p:txBody>
      </p:sp>
      <p:sp>
        <p:nvSpPr>
          <p:cNvPr id="4080" name="Google Shape;4080;p49"/>
          <p:cNvSpPr/>
          <p:nvPr/>
        </p:nvSpPr>
        <p:spPr>
          <a:xfrm flipH="1">
            <a:off x="881186" y="2238698"/>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39783"/>
                </a:solidFill>
                <a:latin typeface="Lora"/>
                <a:ea typeface="Lora"/>
                <a:cs typeface="Lora"/>
                <a:sym typeface="Lora"/>
              </a:rPr>
              <a:t>Clinical Features</a:t>
            </a:r>
            <a:endParaRPr b="1" sz="1200">
              <a:solidFill>
                <a:srgbClr val="F39783"/>
              </a:solidFill>
              <a:latin typeface="Lora"/>
              <a:ea typeface="Lora"/>
              <a:cs typeface="Lora"/>
              <a:sym typeface="Lora"/>
            </a:endParaRPr>
          </a:p>
        </p:txBody>
      </p:sp>
      <p:sp>
        <p:nvSpPr>
          <p:cNvPr id="4081" name="Google Shape;4081;p49"/>
          <p:cNvSpPr/>
          <p:nvPr/>
        </p:nvSpPr>
        <p:spPr>
          <a:xfrm flipH="1">
            <a:off x="300263" y="2197860"/>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49"/>
          <p:cNvSpPr/>
          <p:nvPr/>
        </p:nvSpPr>
        <p:spPr>
          <a:xfrm flipH="1">
            <a:off x="332165" y="2229731"/>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49"/>
          <p:cNvSpPr/>
          <p:nvPr/>
        </p:nvSpPr>
        <p:spPr>
          <a:xfrm>
            <a:off x="3982220" y="2238698"/>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83C5BE"/>
                </a:solidFill>
                <a:latin typeface="Lora"/>
                <a:ea typeface="Lora"/>
                <a:cs typeface="Lora"/>
                <a:sym typeface="Lora"/>
              </a:rPr>
              <a:t>Diagnosis</a:t>
            </a:r>
            <a:endParaRPr>
              <a:solidFill>
                <a:srgbClr val="83C5BE"/>
              </a:solidFill>
            </a:endParaRPr>
          </a:p>
        </p:txBody>
      </p:sp>
      <p:sp>
        <p:nvSpPr>
          <p:cNvPr id="4084" name="Google Shape;4084;p49"/>
          <p:cNvSpPr/>
          <p:nvPr/>
        </p:nvSpPr>
        <p:spPr>
          <a:xfrm>
            <a:off x="6423363" y="2197860"/>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49"/>
          <p:cNvSpPr/>
          <p:nvPr/>
        </p:nvSpPr>
        <p:spPr>
          <a:xfrm>
            <a:off x="6455266" y="2229731"/>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86" name="Google Shape;4086;p49"/>
          <p:cNvGrpSpPr/>
          <p:nvPr/>
        </p:nvGrpSpPr>
        <p:grpSpPr>
          <a:xfrm flipH="1">
            <a:off x="6585245" y="2404832"/>
            <a:ext cx="588941" cy="463148"/>
            <a:chOff x="7163472" y="1137317"/>
            <a:chExt cx="1187860" cy="889642"/>
          </a:xfrm>
        </p:grpSpPr>
        <p:sp>
          <p:nvSpPr>
            <p:cNvPr id="4087" name="Google Shape;4087;p49"/>
            <p:cNvSpPr/>
            <p:nvPr/>
          </p:nvSpPr>
          <p:spPr>
            <a:xfrm>
              <a:off x="8124355" y="1187506"/>
              <a:ext cx="172761" cy="463908"/>
            </a:xfrm>
            <a:custGeom>
              <a:rect b="b" l="l" r="r" t="t"/>
              <a:pathLst>
                <a:path extrusionOk="0" h="14632" w="5449">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49"/>
            <p:cNvSpPr/>
            <p:nvPr/>
          </p:nvSpPr>
          <p:spPr>
            <a:xfrm>
              <a:off x="8092238" y="1205578"/>
              <a:ext cx="32149" cy="57291"/>
            </a:xfrm>
            <a:custGeom>
              <a:rect b="b" l="l" r="r" t="t"/>
              <a:pathLst>
                <a:path extrusionOk="0" h="1807" w="1014">
                  <a:moveTo>
                    <a:pt x="1" y="1"/>
                  </a:moveTo>
                  <a:cubicBezTo>
                    <a:pt x="1" y="1"/>
                    <a:pt x="1014" y="318"/>
                    <a:pt x="1014" y="1806"/>
                  </a:cubicBezTo>
                  <a:lnTo>
                    <a:pt x="1014"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49"/>
            <p:cNvSpPr/>
            <p:nvPr/>
          </p:nvSpPr>
          <p:spPr>
            <a:xfrm>
              <a:off x="8297084" y="1205578"/>
              <a:ext cx="32149" cy="57291"/>
            </a:xfrm>
            <a:custGeom>
              <a:rect b="b" l="l" r="r" t="t"/>
              <a:pathLst>
                <a:path extrusionOk="0" h="1807" w="1014">
                  <a:moveTo>
                    <a:pt x="1013" y="1"/>
                  </a:moveTo>
                  <a:lnTo>
                    <a:pt x="0" y="33"/>
                  </a:lnTo>
                  <a:lnTo>
                    <a:pt x="0" y="1806"/>
                  </a:lnTo>
                  <a:cubicBezTo>
                    <a:pt x="0" y="318"/>
                    <a:pt x="1013" y="1"/>
                    <a:pt x="1013"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49"/>
            <p:cNvSpPr/>
            <p:nvPr/>
          </p:nvSpPr>
          <p:spPr>
            <a:xfrm>
              <a:off x="8158501"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36"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49"/>
            <p:cNvSpPr/>
            <p:nvPr/>
          </p:nvSpPr>
          <p:spPr>
            <a:xfrm>
              <a:off x="8222767" y="1393335"/>
              <a:ext cx="21116" cy="236995"/>
            </a:xfrm>
            <a:custGeom>
              <a:rect b="b" l="l" r="r" t="t"/>
              <a:pathLst>
                <a:path extrusionOk="0" h="7475" w="666">
                  <a:moveTo>
                    <a:pt x="317" y="1"/>
                  </a:moveTo>
                  <a:cubicBezTo>
                    <a:pt x="159" y="1"/>
                    <a:pt x="1" y="128"/>
                    <a:pt x="1" y="286"/>
                  </a:cubicBezTo>
                  <a:lnTo>
                    <a:pt x="1" y="7190"/>
                  </a:lnTo>
                  <a:cubicBezTo>
                    <a:pt x="1" y="7348"/>
                    <a:pt x="159" y="7475"/>
                    <a:pt x="317" y="7475"/>
                  </a:cubicBezTo>
                  <a:lnTo>
                    <a:pt x="349" y="7475"/>
                  </a:lnTo>
                  <a:cubicBezTo>
                    <a:pt x="507" y="7475"/>
                    <a:pt x="666" y="7348"/>
                    <a:pt x="666" y="7190"/>
                  </a:cubicBezTo>
                  <a:lnTo>
                    <a:pt x="666" y="286"/>
                  </a:lnTo>
                  <a:cubicBezTo>
                    <a:pt x="666"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49"/>
            <p:cNvSpPr/>
            <p:nvPr/>
          </p:nvSpPr>
          <p:spPr>
            <a:xfrm>
              <a:off x="8222767" y="1324059"/>
              <a:ext cx="21116" cy="50252"/>
            </a:xfrm>
            <a:custGeom>
              <a:rect b="b" l="l" r="r" t="t"/>
              <a:pathLst>
                <a:path extrusionOk="0" h="1585" w="666">
                  <a:moveTo>
                    <a:pt x="317" y="1"/>
                  </a:moveTo>
                  <a:cubicBezTo>
                    <a:pt x="159" y="1"/>
                    <a:pt x="1" y="127"/>
                    <a:pt x="1" y="286"/>
                  </a:cubicBezTo>
                  <a:lnTo>
                    <a:pt x="1" y="1299"/>
                  </a:lnTo>
                  <a:cubicBezTo>
                    <a:pt x="1" y="1458"/>
                    <a:pt x="159" y="1584"/>
                    <a:pt x="317" y="1584"/>
                  </a:cubicBezTo>
                  <a:lnTo>
                    <a:pt x="349" y="1584"/>
                  </a:lnTo>
                  <a:cubicBezTo>
                    <a:pt x="507" y="1584"/>
                    <a:pt x="666" y="1458"/>
                    <a:pt x="666" y="1299"/>
                  </a:cubicBezTo>
                  <a:lnTo>
                    <a:pt x="666" y="286"/>
                  </a:lnTo>
                  <a:cubicBezTo>
                    <a:pt x="666"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49"/>
            <p:cNvSpPr/>
            <p:nvPr/>
          </p:nvSpPr>
          <p:spPr>
            <a:xfrm>
              <a:off x="8069157" y="1137317"/>
              <a:ext cx="282174" cy="71305"/>
            </a:xfrm>
            <a:custGeom>
              <a:rect b="b" l="l" r="r" t="t"/>
              <a:pathLst>
                <a:path extrusionOk="0" h="2249" w="8900">
                  <a:moveTo>
                    <a:pt x="1014" y="0"/>
                  </a:moveTo>
                  <a:cubicBezTo>
                    <a:pt x="475" y="0"/>
                    <a:pt x="0" y="444"/>
                    <a:pt x="0" y="1014"/>
                  </a:cubicBezTo>
                  <a:lnTo>
                    <a:pt x="0" y="1235"/>
                  </a:lnTo>
                  <a:cubicBezTo>
                    <a:pt x="0" y="1774"/>
                    <a:pt x="444" y="2249"/>
                    <a:pt x="1014" y="2249"/>
                  </a:cubicBezTo>
                  <a:lnTo>
                    <a:pt x="7917" y="2249"/>
                  </a:lnTo>
                  <a:cubicBezTo>
                    <a:pt x="8456" y="2249"/>
                    <a:pt x="8899" y="1774"/>
                    <a:pt x="8899" y="1235"/>
                  </a:cubicBezTo>
                  <a:lnTo>
                    <a:pt x="8899" y="1014"/>
                  </a:lnTo>
                  <a:cubicBezTo>
                    <a:pt x="8899" y="475"/>
                    <a:pt x="8456" y="0"/>
                    <a:pt x="79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49"/>
            <p:cNvSpPr/>
            <p:nvPr/>
          </p:nvSpPr>
          <p:spPr>
            <a:xfrm>
              <a:off x="7673542" y="1187506"/>
              <a:ext cx="172729" cy="463908"/>
            </a:xfrm>
            <a:custGeom>
              <a:rect b="b" l="l" r="r" t="t"/>
              <a:pathLst>
                <a:path extrusionOk="0" h="14632" w="5448">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49"/>
            <p:cNvSpPr/>
            <p:nvPr/>
          </p:nvSpPr>
          <p:spPr>
            <a:xfrm>
              <a:off x="7641424" y="1205578"/>
              <a:ext cx="31134" cy="57291"/>
            </a:xfrm>
            <a:custGeom>
              <a:rect b="b" l="l" r="r" t="t"/>
              <a:pathLst>
                <a:path extrusionOk="0" h="1807" w="982">
                  <a:moveTo>
                    <a:pt x="0" y="1"/>
                  </a:moveTo>
                  <a:cubicBezTo>
                    <a:pt x="0" y="1"/>
                    <a:pt x="982" y="318"/>
                    <a:pt x="982" y="1806"/>
                  </a:cubicBezTo>
                  <a:lnTo>
                    <a:pt x="982" y="33"/>
                  </a:lnTo>
                  <a:lnTo>
                    <a:pt x="0"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49"/>
            <p:cNvSpPr/>
            <p:nvPr/>
          </p:nvSpPr>
          <p:spPr>
            <a:xfrm>
              <a:off x="7846239" y="1205578"/>
              <a:ext cx="32181" cy="57291"/>
            </a:xfrm>
            <a:custGeom>
              <a:rect b="b" l="l" r="r" t="t"/>
              <a:pathLst>
                <a:path extrusionOk="0" h="1807" w="1015">
                  <a:moveTo>
                    <a:pt x="1014" y="1"/>
                  </a:moveTo>
                  <a:lnTo>
                    <a:pt x="1" y="33"/>
                  </a:lnTo>
                  <a:lnTo>
                    <a:pt x="1" y="1806"/>
                  </a:lnTo>
                  <a:cubicBezTo>
                    <a:pt x="1" y="318"/>
                    <a:pt x="1014" y="1"/>
                    <a:pt x="1014"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49"/>
            <p:cNvSpPr/>
            <p:nvPr/>
          </p:nvSpPr>
          <p:spPr>
            <a:xfrm>
              <a:off x="7707688" y="1295969"/>
              <a:ext cx="103453" cy="355445"/>
            </a:xfrm>
            <a:custGeom>
              <a:rect b="b" l="l" r="r" t="t"/>
              <a:pathLst>
                <a:path extrusionOk="0" h="11211" w="3263">
                  <a:moveTo>
                    <a:pt x="159" y="0"/>
                  </a:moveTo>
                  <a:cubicBezTo>
                    <a:pt x="64" y="0"/>
                    <a:pt x="0" y="95"/>
                    <a:pt x="0" y="158"/>
                  </a:cubicBezTo>
                  <a:lnTo>
                    <a:pt x="0" y="11211"/>
                  </a:lnTo>
                  <a:lnTo>
                    <a:pt x="3262" y="11211"/>
                  </a:lnTo>
                  <a:lnTo>
                    <a:pt x="3262" y="158"/>
                  </a:lnTo>
                  <a:cubicBezTo>
                    <a:pt x="3262" y="95"/>
                    <a:pt x="3199" y="0"/>
                    <a:pt x="3136"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49"/>
            <p:cNvSpPr/>
            <p:nvPr/>
          </p:nvSpPr>
          <p:spPr>
            <a:xfrm>
              <a:off x="7771954" y="1393335"/>
              <a:ext cx="20101" cy="236995"/>
            </a:xfrm>
            <a:custGeom>
              <a:rect b="b" l="l" r="r" t="t"/>
              <a:pathLst>
                <a:path extrusionOk="0" h="7475" w="634">
                  <a:moveTo>
                    <a:pt x="285" y="1"/>
                  </a:moveTo>
                  <a:cubicBezTo>
                    <a:pt x="127" y="1"/>
                    <a:pt x="0" y="128"/>
                    <a:pt x="0" y="286"/>
                  </a:cubicBezTo>
                  <a:lnTo>
                    <a:pt x="0" y="7190"/>
                  </a:lnTo>
                  <a:cubicBezTo>
                    <a:pt x="0" y="7348"/>
                    <a:pt x="127" y="7475"/>
                    <a:pt x="285" y="7475"/>
                  </a:cubicBezTo>
                  <a:lnTo>
                    <a:pt x="348" y="7475"/>
                  </a:lnTo>
                  <a:cubicBezTo>
                    <a:pt x="507" y="7475"/>
                    <a:pt x="634" y="7348"/>
                    <a:pt x="634" y="7190"/>
                  </a:cubicBezTo>
                  <a:lnTo>
                    <a:pt x="634" y="286"/>
                  </a:lnTo>
                  <a:cubicBezTo>
                    <a:pt x="634" y="128"/>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49"/>
            <p:cNvSpPr/>
            <p:nvPr/>
          </p:nvSpPr>
          <p:spPr>
            <a:xfrm>
              <a:off x="7771954" y="1324059"/>
              <a:ext cx="20101" cy="50252"/>
            </a:xfrm>
            <a:custGeom>
              <a:rect b="b" l="l" r="r" t="t"/>
              <a:pathLst>
                <a:path extrusionOk="0" h="1585" w="634">
                  <a:moveTo>
                    <a:pt x="285" y="1"/>
                  </a:moveTo>
                  <a:cubicBezTo>
                    <a:pt x="127" y="1"/>
                    <a:pt x="0" y="127"/>
                    <a:pt x="0" y="286"/>
                  </a:cubicBezTo>
                  <a:lnTo>
                    <a:pt x="0" y="1299"/>
                  </a:lnTo>
                  <a:cubicBezTo>
                    <a:pt x="0" y="1458"/>
                    <a:pt x="127" y="1584"/>
                    <a:pt x="285" y="1584"/>
                  </a:cubicBezTo>
                  <a:lnTo>
                    <a:pt x="348" y="1584"/>
                  </a:lnTo>
                  <a:cubicBezTo>
                    <a:pt x="507" y="1584"/>
                    <a:pt x="634" y="1458"/>
                    <a:pt x="634" y="1299"/>
                  </a:cubicBezTo>
                  <a:lnTo>
                    <a:pt x="634" y="286"/>
                  </a:lnTo>
                  <a:cubicBezTo>
                    <a:pt x="634" y="127"/>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49"/>
            <p:cNvSpPr/>
            <p:nvPr/>
          </p:nvSpPr>
          <p:spPr>
            <a:xfrm>
              <a:off x="7618312" y="1137317"/>
              <a:ext cx="282174" cy="71305"/>
            </a:xfrm>
            <a:custGeom>
              <a:rect b="b" l="l" r="r" t="t"/>
              <a:pathLst>
                <a:path extrusionOk="0" h="2249" w="8900">
                  <a:moveTo>
                    <a:pt x="1014" y="0"/>
                  </a:moveTo>
                  <a:cubicBezTo>
                    <a:pt x="476" y="0"/>
                    <a:pt x="1" y="444"/>
                    <a:pt x="1" y="1014"/>
                  </a:cubicBezTo>
                  <a:lnTo>
                    <a:pt x="1" y="1235"/>
                  </a:lnTo>
                  <a:cubicBezTo>
                    <a:pt x="1" y="1774"/>
                    <a:pt x="444" y="2249"/>
                    <a:pt x="1014" y="2249"/>
                  </a:cubicBezTo>
                  <a:lnTo>
                    <a:pt x="7918" y="2249"/>
                  </a:lnTo>
                  <a:cubicBezTo>
                    <a:pt x="8456" y="2249"/>
                    <a:pt x="8900" y="1774"/>
                    <a:pt x="8900" y="1235"/>
                  </a:cubicBezTo>
                  <a:lnTo>
                    <a:pt x="8900" y="1014"/>
                  </a:lnTo>
                  <a:cubicBezTo>
                    <a:pt x="8900"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49"/>
            <p:cNvSpPr/>
            <p:nvPr/>
          </p:nvSpPr>
          <p:spPr>
            <a:xfrm>
              <a:off x="7221714" y="1187506"/>
              <a:ext cx="173743" cy="463908"/>
            </a:xfrm>
            <a:custGeom>
              <a:rect b="b" l="l" r="r" t="t"/>
              <a:pathLst>
                <a:path extrusionOk="0" h="14632" w="5480">
                  <a:moveTo>
                    <a:pt x="0" y="1"/>
                  </a:moveTo>
                  <a:lnTo>
                    <a:pt x="0" y="14632"/>
                  </a:lnTo>
                  <a:lnTo>
                    <a:pt x="5479" y="14632"/>
                  </a:ln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49"/>
            <p:cNvSpPr/>
            <p:nvPr/>
          </p:nvSpPr>
          <p:spPr>
            <a:xfrm>
              <a:off x="7190579" y="1205578"/>
              <a:ext cx="31166" cy="57291"/>
            </a:xfrm>
            <a:custGeom>
              <a:rect b="b" l="l" r="r" t="t"/>
              <a:pathLst>
                <a:path extrusionOk="0" h="1807" w="983">
                  <a:moveTo>
                    <a:pt x="1" y="1"/>
                  </a:moveTo>
                  <a:cubicBezTo>
                    <a:pt x="1" y="1"/>
                    <a:pt x="982" y="318"/>
                    <a:pt x="982" y="1806"/>
                  </a:cubicBezTo>
                  <a:lnTo>
                    <a:pt x="982"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49"/>
            <p:cNvSpPr/>
            <p:nvPr/>
          </p:nvSpPr>
          <p:spPr>
            <a:xfrm>
              <a:off x="7395425" y="1205578"/>
              <a:ext cx="31134" cy="57291"/>
            </a:xfrm>
            <a:custGeom>
              <a:rect b="b" l="l" r="r" t="t"/>
              <a:pathLst>
                <a:path extrusionOk="0" h="1807" w="982">
                  <a:moveTo>
                    <a:pt x="982" y="1"/>
                  </a:moveTo>
                  <a:lnTo>
                    <a:pt x="0" y="33"/>
                  </a:lnTo>
                  <a:lnTo>
                    <a:pt x="0" y="1806"/>
                  </a:lnTo>
                  <a:cubicBezTo>
                    <a:pt x="0" y="318"/>
                    <a:pt x="982" y="1"/>
                    <a:pt x="982"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49"/>
            <p:cNvSpPr/>
            <p:nvPr/>
          </p:nvSpPr>
          <p:spPr>
            <a:xfrm>
              <a:off x="7256843"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04"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49"/>
            <p:cNvSpPr/>
            <p:nvPr/>
          </p:nvSpPr>
          <p:spPr>
            <a:xfrm>
              <a:off x="7321109" y="1393335"/>
              <a:ext cx="20133" cy="236995"/>
            </a:xfrm>
            <a:custGeom>
              <a:rect b="b" l="l" r="r" t="t"/>
              <a:pathLst>
                <a:path extrusionOk="0" h="7475" w="635">
                  <a:moveTo>
                    <a:pt x="286" y="1"/>
                  </a:moveTo>
                  <a:cubicBezTo>
                    <a:pt x="127" y="1"/>
                    <a:pt x="1" y="128"/>
                    <a:pt x="1" y="286"/>
                  </a:cubicBezTo>
                  <a:lnTo>
                    <a:pt x="1" y="7190"/>
                  </a:lnTo>
                  <a:cubicBezTo>
                    <a:pt x="1" y="7348"/>
                    <a:pt x="127" y="7475"/>
                    <a:pt x="286" y="7475"/>
                  </a:cubicBezTo>
                  <a:lnTo>
                    <a:pt x="349" y="7475"/>
                  </a:lnTo>
                  <a:cubicBezTo>
                    <a:pt x="507" y="7475"/>
                    <a:pt x="634" y="7348"/>
                    <a:pt x="634" y="7190"/>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49"/>
            <p:cNvSpPr/>
            <p:nvPr/>
          </p:nvSpPr>
          <p:spPr>
            <a:xfrm>
              <a:off x="7321109" y="1324059"/>
              <a:ext cx="20133" cy="50252"/>
            </a:xfrm>
            <a:custGeom>
              <a:rect b="b" l="l" r="r" t="t"/>
              <a:pathLst>
                <a:path extrusionOk="0" h="1585" w="635">
                  <a:moveTo>
                    <a:pt x="286" y="1"/>
                  </a:moveTo>
                  <a:cubicBezTo>
                    <a:pt x="127" y="1"/>
                    <a:pt x="1" y="127"/>
                    <a:pt x="1" y="286"/>
                  </a:cubicBezTo>
                  <a:lnTo>
                    <a:pt x="1" y="1299"/>
                  </a:lnTo>
                  <a:cubicBezTo>
                    <a:pt x="1" y="1458"/>
                    <a:pt x="127" y="1584"/>
                    <a:pt x="286" y="1584"/>
                  </a:cubicBezTo>
                  <a:lnTo>
                    <a:pt x="349" y="1584"/>
                  </a:lnTo>
                  <a:cubicBezTo>
                    <a:pt x="507" y="1584"/>
                    <a:pt x="634" y="1458"/>
                    <a:pt x="634" y="1299"/>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49"/>
            <p:cNvSpPr/>
            <p:nvPr/>
          </p:nvSpPr>
          <p:spPr>
            <a:xfrm>
              <a:off x="7167498" y="1137317"/>
              <a:ext cx="282174" cy="71305"/>
            </a:xfrm>
            <a:custGeom>
              <a:rect b="b" l="l" r="r" t="t"/>
              <a:pathLst>
                <a:path extrusionOk="0" h="2249" w="8900">
                  <a:moveTo>
                    <a:pt x="1014" y="0"/>
                  </a:moveTo>
                  <a:cubicBezTo>
                    <a:pt x="444" y="0"/>
                    <a:pt x="0" y="444"/>
                    <a:pt x="0" y="1014"/>
                  </a:cubicBezTo>
                  <a:lnTo>
                    <a:pt x="0" y="1235"/>
                  </a:lnTo>
                  <a:cubicBezTo>
                    <a:pt x="0" y="1774"/>
                    <a:pt x="444" y="2249"/>
                    <a:pt x="1014" y="2249"/>
                  </a:cubicBezTo>
                  <a:lnTo>
                    <a:pt x="7918" y="2249"/>
                  </a:lnTo>
                  <a:cubicBezTo>
                    <a:pt x="8456" y="2249"/>
                    <a:pt x="8899" y="1774"/>
                    <a:pt x="8899" y="1235"/>
                  </a:cubicBezTo>
                  <a:lnTo>
                    <a:pt x="8899" y="1014"/>
                  </a:lnTo>
                  <a:cubicBezTo>
                    <a:pt x="8899"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49"/>
            <p:cNvSpPr/>
            <p:nvPr/>
          </p:nvSpPr>
          <p:spPr>
            <a:xfrm>
              <a:off x="7163472" y="1610229"/>
              <a:ext cx="1166776" cy="94417"/>
            </a:xfrm>
            <a:custGeom>
              <a:rect b="b" l="l" r="r" t="t"/>
              <a:pathLst>
                <a:path extrusionOk="0" h="2978" w="36801">
                  <a:moveTo>
                    <a:pt x="1" y="0"/>
                  </a:moveTo>
                  <a:lnTo>
                    <a:pt x="1" y="2977"/>
                  </a:lnTo>
                  <a:lnTo>
                    <a:pt x="36800" y="2977"/>
                  </a:lnTo>
                  <a:lnTo>
                    <a:pt x="3680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49"/>
            <p:cNvSpPr/>
            <p:nvPr/>
          </p:nvSpPr>
          <p:spPr>
            <a:xfrm>
              <a:off x="7221714" y="1706612"/>
              <a:ext cx="173743" cy="320347"/>
            </a:xfrm>
            <a:custGeom>
              <a:rect b="b" l="l" r="r" t="t"/>
              <a:pathLst>
                <a:path extrusionOk="0" h="10104" w="5480">
                  <a:moveTo>
                    <a:pt x="0" y="1"/>
                  </a:moveTo>
                  <a:lnTo>
                    <a:pt x="0" y="7380"/>
                  </a:lnTo>
                  <a:cubicBezTo>
                    <a:pt x="0" y="8868"/>
                    <a:pt x="1236" y="10103"/>
                    <a:pt x="2756" y="10103"/>
                  </a:cubicBezTo>
                  <a:cubicBezTo>
                    <a:pt x="4244" y="10103"/>
                    <a:pt x="5479" y="8900"/>
                    <a:pt x="5479" y="7380"/>
                  </a:cubicBez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49"/>
            <p:cNvSpPr/>
            <p:nvPr/>
          </p:nvSpPr>
          <p:spPr>
            <a:xfrm>
              <a:off x="7256843" y="1706612"/>
              <a:ext cx="103453" cy="273139"/>
            </a:xfrm>
            <a:custGeom>
              <a:rect b="b" l="l" r="r" t="t"/>
              <a:pathLst>
                <a:path extrusionOk="0" h="8615" w="3263">
                  <a:moveTo>
                    <a:pt x="1" y="1"/>
                  </a:moveTo>
                  <a:lnTo>
                    <a:pt x="1" y="6968"/>
                  </a:lnTo>
                  <a:cubicBezTo>
                    <a:pt x="1" y="7886"/>
                    <a:pt x="729" y="8615"/>
                    <a:pt x="1648" y="8615"/>
                  </a:cubicBezTo>
                  <a:cubicBezTo>
                    <a:pt x="2534" y="8615"/>
                    <a:pt x="3263" y="7886"/>
                    <a:pt x="3263" y="6968"/>
                  </a:cubicBezTo>
                  <a:lnTo>
                    <a:pt x="3263"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49"/>
            <p:cNvSpPr/>
            <p:nvPr/>
          </p:nvSpPr>
          <p:spPr>
            <a:xfrm>
              <a:off x="7324121"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7" y="2819"/>
                    <a:pt x="634" y="2692"/>
                    <a:pt x="634" y="2534"/>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49"/>
            <p:cNvSpPr/>
            <p:nvPr/>
          </p:nvSpPr>
          <p:spPr>
            <a:xfrm>
              <a:off x="7673542" y="1706612"/>
              <a:ext cx="172729" cy="320347"/>
            </a:xfrm>
            <a:custGeom>
              <a:rect b="b" l="l" r="r" t="t"/>
              <a:pathLst>
                <a:path extrusionOk="0" h="10104" w="5448">
                  <a:moveTo>
                    <a:pt x="1" y="1"/>
                  </a:moveTo>
                  <a:lnTo>
                    <a:pt x="1" y="7380"/>
                  </a:lnTo>
                  <a:cubicBezTo>
                    <a:pt x="1" y="8868"/>
                    <a:pt x="1204" y="10103"/>
                    <a:pt x="2724"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49"/>
            <p:cNvSpPr/>
            <p:nvPr/>
          </p:nvSpPr>
          <p:spPr>
            <a:xfrm>
              <a:off x="7707688" y="1706612"/>
              <a:ext cx="103453" cy="273139"/>
            </a:xfrm>
            <a:custGeom>
              <a:rect b="b" l="l" r="r" t="t"/>
              <a:pathLst>
                <a:path extrusionOk="0" h="8615" w="3263">
                  <a:moveTo>
                    <a:pt x="0" y="1"/>
                  </a:moveTo>
                  <a:lnTo>
                    <a:pt x="0" y="6968"/>
                  </a:lnTo>
                  <a:cubicBezTo>
                    <a:pt x="0" y="7886"/>
                    <a:pt x="729" y="8615"/>
                    <a:pt x="1647" y="8615"/>
                  </a:cubicBezTo>
                  <a:cubicBezTo>
                    <a:pt x="2534" y="8615"/>
                    <a:pt x="3262" y="7886"/>
                    <a:pt x="3262" y="6968"/>
                  </a:cubicBezTo>
                  <a:lnTo>
                    <a:pt x="3262" y="1"/>
                  </a:ln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49"/>
            <p:cNvSpPr/>
            <p:nvPr/>
          </p:nvSpPr>
          <p:spPr>
            <a:xfrm>
              <a:off x="7775949"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8" y="2819"/>
                    <a:pt x="634" y="2692"/>
                    <a:pt x="634" y="2534"/>
                  </a:cubicBezTo>
                  <a:lnTo>
                    <a:pt x="634" y="286"/>
                  </a:lnTo>
                  <a:cubicBezTo>
                    <a:pt x="634" y="127"/>
                    <a:pt x="508"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49"/>
            <p:cNvSpPr/>
            <p:nvPr/>
          </p:nvSpPr>
          <p:spPr>
            <a:xfrm>
              <a:off x="8124355" y="1702585"/>
              <a:ext cx="172761" cy="320347"/>
            </a:xfrm>
            <a:custGeom>
              <a:rect b="b" l="l" r="r" t="t"/>
              <a:pathLst>
                <a:path extrusionOk="0" h="10104" w="5449">
                  <a:moveTo>
                    <a:pt x="1" y="1"/>
                  </a:moveTo>
                  <a:lnTo>
                    <a:pt x="1" y="7380"/>
                  </a:lnTo>
                  <a:cubicBezTo>
                    <a:pt x="1" y="8868"/>
                    <a:pt x="1204" y="10103"/>
                    <a:pt x="2725"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49"/>
            <p:cNvSpPr/>
            <p:nvPr/>
          </p:nvSpPr>
          <p:spPr>
            <a:xfrm>
              <a:off x="8158501" y="1702585"/>
              <a:ext cx="103453" cy="273139"/>
            </a:xfrm>
            <a:custGeom>
              <a:rect b="b" l="l" r="r" t="t"/>
              <a:pathLst>
                <a:path extrusionOk="0" h="8615" w="3263">
                  <a:moveTo>
                    <a:pt x="1" y="1"/>
                  </a:moveTo>
                  <a:lnTo>
                    <a:pt x="1" y="6968"/>
                  </a:lnTo>
                  <a:cubicBezTo>
                    <a:pt x="1" y="7887"/>
                    <a:pt x="761" y="8615"/>
                    <a:pt x="1648" y="8615"/>
                  </a:cubicBezTo>
                  <a:cubicBezTo>
                    <a:pt x="2534" y="8615"/>
                    <a:pt x="3263" y="7887"/>
                    <a:pt x="3263" y="6968"/>
                  </a:cubicBezTo>
                  <a:lnTo>
                    <a:pt x="3263" y="1"/>
                  </a:ln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49"/>
            <p:cNvSpPr/>
            <p:nvPr/>
          </p:nvSpPr>
          <p:spPr>
            <a:xfrm>
              <a:off x="8226794" y="1809019"/>
              <a:ext cx="20101" cy="90423"/>
            </a:xfrm>
            <a:custGeom>
              <a:rect b="b" l="l" r="r" t="t"/>
              <a:pathLst>
                <a:path extrusionOk="0" h="2852" w="634">
                  <a:moveTo>
                    <a:pt x="285" y="1"/>
                  </a:moveTo>
                  <a:cubicBezTo>
                    <a:pt x="127" y="1"/>
                    <a:pt x="0" y="128"/>
                    <a:pt x="0" y="286"/>
                  </a:cubicBezTo>
                  <a:lnTo>
                    <a:pt x="0" y="2566"/>
                  </a:lnTo>
                  <a:cubicBezTo>
                    <a:pt x="0" y="2724"/>
                    <a:pt x="127" y="2851"/>
                    <a:pt x="285" y="2851"/>
                  </a:cubicBezTo>
                  <a:lnTo>
                    <a:pt x="349" y="2851"/>
                  </a:lnTo>
                  <a:cubicBezTo>
                    <a:pt x="507" y="2851"/>
                    <a:pt x="634" y="2724"/>
                    <a:pt x="634" y="2566"/>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18" name="Google Shape;4118;p49"/>
          <p:cNvGrpSpPr/>
          <p:nvPr/>
        </p:nvGrpSpPr>
        <p:grpSpPr>
          <a:xfrm>
            <a:off x="455196" y="2269093"/>
            <a:ext cx="556037" cy="734649"/>
            <a:chOff x="1000408" y="1924134"/>
            <a:chExt cx="556037" cy="734649"/>
          </a:xfrm>
        </p:grpSpPr>
        <p:sp>
          <p:nvSpPr>
            <p:cNvPr id="4119" name="Google Shape;4119;p49"/>
            <p:cNvSpPr/>
            <p:nvPr/>
          </p:nvSpPr>
          <p:spPr>
            <a:xfrm>
              <a:off x="1070161" y="2391730"/>
              <a:ext cx="486284" cy="267054"/>
            </a:xfrm>
            <a:custGeom>
              <a:rect b="b" l="l" r="r" t="t"/>
              <a:pathLst>
                <a:path extrusionOk="0" h="8488" w="15456">
                  <a:moveTo>
                    <a:pt x="7855" y="0"/>
                  </a:moveTo>
                  <a:lnTo>
                    <a:pt x="476" y="3072"/>
                  </a:lnTo>
                  <a:lnTo>
                    <a:pt x="1" y="6176"/>
                  </a:lnTo>
                  <a:cubicBezTo>
                    <a:pt x="2059" y="7632"/>
                    <a:pt x="4593" y="8487"/>
                    <a:pt x="7285" y="8487"/>
                  </a:cubicBezTo>
                  <a:cubicBezTo>
                    <a:pt x="10388" y="8487"/>
                    <a:pt x="13238" y="7379"/>
                    <a:pt x="15455" y="5511"/>
                  </a:cubicBezTo>
                  <a:lnTo>
                    <a:pt x="14948" y="1014"/>
                  </a:lnTo>
                  <a:lnTo>
                    <a:pt x="7855"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49"/>
            <p:cNvSpPr/>
            <p:nvPr/>
          </p:nvSpPr>
          <p:spPr>
            <a:xfrm>
              <a:off x="1255506" y="2516258"/>
              <a:ext cx="113611" cy="63806"/>
            </a:xfrm>
            <a:custGeom>
              <a:rect b="b" l="l" r="r" t="t"/>
              <a:pathLst>
                <a:path extrusionOk="0" h="2028" w="3611">
                  <a:moveTo>
                    <a:pt x="0" y="1"/>
                  </a:moveTo>
                  <a:lnTo>
                    <a:pt x="1805" y="2028"/>
                  </a:lnTo>
                  <a:lnTo>
                    <a:pt x="36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49"/>
            <p:cNvSpPr/>
            <p:nvPr/>
          </p:nvSpPr>
          <p:spPr>
            <a:xfrm>
              <a:off x="1044267" y="1946504"/>
              <a:ext cx="476311" cy="574977"/>
            </a:xfrm>
            <a:custGeom>
              <a:rect b="b" l="l" r="r" t="t"/>
              <a:pathLst>
                <a:path extrusionOk="0" h="18275" w="15139">
                  <a:moveTo>
                    <a:pt x="7493" y="0"/>
                  </a:moveTo>
                  <a:cubicBezTo>
                    <a:pt x="7299" y="0"/>
                    <a:pt x="7102" y="9"/>
                    <a:pt x="6904" y="27"/>
                  </a:cubicBezTo>
                  <a:cubicBezTo>
                    <a:pt x="2692" y="439"/>
                    <a:pt x="0" y="4777"/>
                    <a:pt x="444" y="9337"/>
                  </a:cubicBezTo>
                  <a:cubicBezTo>
                    <a:pt x="570" y="10699"/>
                    <a:pt x="1552" y="12979"/>
                    <a:pt x="2090" y="14246"/>
                  </a:cubicBezTo>
                  <a:cubicBezTo>
                    <a:pt x="3244" y="16956"/>
                    <a:pt x="5525" y="18275"/>
                    <a:pt x="7931" y="18275"/>
                  </a:cubicBezTo>
                  <a:cubicBezTo>
                    <a:pt x="8169" y="18275"/>
                    <a:pt x="8407" y="18262"/>
                    <a:pt x="8646" y="18236"/>
                  </a:cubicBezTo>
                  <a:cubicBezTo>
                    <a:pt x="11686" y="17951"/>
                    <a:pt x="13586" y="16210"/>
                    <a:pt x="14283" y="13074"/>
                  </a:cubicBezTo>
                  <a:cubicBezTo>
                    <a:pt x="14600" y="11713"/>
                    <a:pt x="15138" y="9306"/>
                    <a:pt x="15011" y="7944"/>
                  </a:cubicBezTo>
                  <a:cubicBezTo>
                    <a:pt x="14589" y="3598"/>
                    <a:pt x="11434" y="0"/>
                    <a:pt x="7493" y="0"/>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49"/>
            <p:cNvSpPr/>
            <p:nvPr/>
          </p:nvSpPr>
          <p:spPr>
            <a:xfrm>
              <a:off x="1000408" y="1924134"/>
              <a:ext cx="467344" cy="362008"/>
            </a:xfrm>
            <a:custGeom>
              <a:rect b="b" l="l" r="r" t="t"/>
              <a:pathLst>
                <a:path extrusionOk="0" h="11506" w="14854">
                  <a:moveTo>
                    <a:pt x="9247" y="0"/>
                  </a:moveTo>
                  <a:cubicBezTo>
                    <a:pt x="7284" y="0"/>
                    <a:pt x="4967" y="631"/>
                    <a:pt x="2851" y="2828"/>
                  </a:cubicBezTo>
                  <a:cubicBezTo>
                    <a:pt x="2851" y="2828"/>
                    <a:pt x="2451" y="2240"/>
                    <a:pt x="2138" y="2240"/>
                  </a:cubicBezTo>
                  <a:cubicBezTo>
                    <a:pt x="2088" y="2240"/>
                    <a:pt x="2040" y="2255"/>
                    <a:pt x="1996" y="2290"/>
                  </a:cubicBezTo>
                  <a:cubicBezTo>
                    <a:pt x="1" y="3778"/>
                    <a:pt x="983" y="6185"/>
                    <a:pt x="1996" y="11505"/>
                  </a:cubicBezTo>
                  <a:cubicBezTo>
                    <a:pt x="1996" y="11505"/>
                    <a:pt x="3041" y="9320"/>
                    <a:pt x="3548" y="5361"/>
                  </a:cubicBezTo>
                  <a:cubicBezTo>
                    <a:pt x="3548" y="5361"/>
                    <a:pt x="6533" y="6364"/>
                    <a:pt x="9454" y="6364"/>
                  </a:cubicBezTo>
                  <a:cubicBezTo>
                    <a:pt x="11567" y="6364"/>
                    <a:pt x="13646" y="5839"/>
                    <a:pt x="14537" y="4031"/>
                  </a:cubicBezTo>
                  <a:cubicBezTo>
                    <a:pt x="14537" y="4031"/>
                    <a:pt x="14854" y="2100"/>
                    <a:pt x="13904" y="1150"/>
                  </a:cubicBezTo>
                  <a:cubicBezTo>
                    <a:pt x="13904" y="1150"/>
                    <a:pt x="11897" y="0"/>
                    <a:pt x="9247"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49"/>
            <p:cNvSpPr/>
            <p:nvPr/>
          </p:nvSpPr>
          <p:spPr>
            <a:xfrm>
              <a:off x="1433836" y="2022045"/>
              <a:ext cx="101687" cy="237196"/>
            </a:xfrm>
            <a:custGeom>
              <a:rect b="b" l="l" r="r" t="t"/>
              <a:pathLst>
                <a:path extrusionOk="0" h="7539" w="3232">
                  <a:moveTo>
                    <a:pt x="824" y="1"/>
                  </a:moveTo>
                  <a:cubicBezTo>
                    <a:pt x="1" y="413"/>
                    <a:pt x="349" y="1236"/>
                    <a:pt x="349" y="1236"/>
                  </a:cubicBezTo>
                  <a:cubicBezTo>
                    <a:pt x="2059" y="3263"/>
                    <a:pt x="2724" y="7538"/>
                    <a:pt x="2724" y="7538"/>
                  </a:cubicBezTo>
                  <a:cubicBezTo>
                    <a:pt x="3231" y="381"/>
                    <a:pt x="824" y="1"/>
                    <a:pt x="824"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49"/>
            <p:cNvSpPr/>
            <p:nvPr/>
          </p:nvSpPr>
          <p:spPr>
            <a:xfrm>
              <a:off x="1026334" y="2243919"/>
              <a:ext cx="74755" cy="107161"/>
            </a:xfrm>
            <a:custGeom>
              <a:rect b="b" l="l" r="r" t="t"/>
              <a:pathLst>
                <a:path extrusionOk="0" h="3406" w="2376">
                  <a:moveTo>
                    <a:pt x="1050" y="1"/>
                  </a:moveTo>
                  <a:cubicBezTo>
                    <a:pt x="1007" y="1"/>
                    <a:pt x="963" y="4"/>
                    <a:pt x="919" y="11"/>
                  </a:cubicBezTo>
                  <a:cubicBezTo>
                    <a:pt x="349" y="106"/>
                    <a:pt x="0" y="835"/>
                    <a:pt x="127" y="1658"/>
                  </a:cubicBezTo>
                  <a:cubicBezTo>
                    <a:pt x="278" y="2445"/>
                    <a:pt x="835" y="3406"/>
                    <a:pt x="1409" y="3406"/>
                  </a:cubicBezTo>
                  <a:cubicBezTo>
                    <a:pt x="1436" y="3406"/>
                    <a:pt x="1462" y="3404"/>
                    <a:pt x="1489" y="3400"/>
                  </a:cubicBezTo>
                  <a:cubicBezTo>
                    <a:pt x="2059" y="3305"/>
                    <a:pt x="2375" y="2101"/>
                    <a:pt x="2249" y="1310"/>
                  </a:cubicBezTo>
                  <a:cubicBezTo>
                    <a:pt x="2131" y="546"/>
                    <a:pt x="1606" y="1"/>
                    <a:pt x="1050" y="1"/>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49"/>
            <p:cNvSpPr/>
            <p:nvPr/>
          </p:nvSpPr>
          <p:spPr>
            <a:xfrm>
              <a:off x="1046249" y="2268082"/>
              <a:ext cx="35899" cy="44047"/>
            </a:xfrm>
            <a:custGeom>
              <a:rect b="b" l="l" r="r" t="t"/>
              <a:pathLst>
                <a:path extrusionOk="0" h="1400" w="1141">
                  <a:moveTo>
                    <a:pt x="487" y="1"/>
                  </a:moveTo>
                  <a:cubicBezTo>
                    <a:pt x="473" y="1"/>
                    <a:pt x="459" y="2"/>
                    <a:pt x="444" y="3"/>
                  </a:cubicBezTo>
                  <a:cubicBezTo>
                    <a:pt x="159" y="67"/>
                    <a:pt x="1" y="415"/>
                    <a:pt x="64" y="795"/>
                  </a:cubicBezTo>
                  <a:cubicBezTo>
                    <a:pt x="124" y="1153"/>
                    <a:pt x="381" y="1399"/>
                    <a:pt x="649" y="1399"/>
                  </a:cubicBezTo>
                  <a:cubicBezTo>
                    <a:pt x="665" y="1399"/>
                    <a:pt x="681" y="1398"/>
                    <a:pt x="697" y="1397"/>
                  </a:cubicBezTo>
                  <a:cubicBezTo>
                    <a:pt x="951" y="1333"/>
                    <a:pt x="1141" y="1017"/>
                    <a:pt x="1046" y="637"/>
                  </a:cubicBezTo>
                  <a:cubicBezTo>
                    <a:pt x="986" y="276"/>
                    <a:pt x="754" y="1"/>
                    <a:pt x="487" y="1"/>
                  </a:cubicBezTo>
                  <a:close/>
                </a:path>
              </a:pathLst>
            </a:custGeom>
            <a:solidFill>
              <a:srgbClr val="E5A8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49"/>
            <p:cNvSpPr/>
            <p:nvPr/>
          </p:nvSpPr>
          <p:spPr>
            <a:xfrm>
              <a:off x="1485655" y="2199368"/>
              <a:ext cx="70791" cy="107696"/>
            </a:xfrm>
            <a:custGeom>
              <a:rect b="b" l="l" r="r" t="t"/>
              <a:pathLst>
                <a:path extrusionOk="0" h="3423" w="2250">
                  <a:moveTo>
                    <a:pt x="1161" y="1"/>
                  </a:moveTo>
                  <a:cubicBezTo>
                    <a:pt x="578" y="1"/>
                    <a:pt x="95" y="624"/>
                    <a:pt x="64" y="1427"/>
                  </a:cubicBezTo>
                  <a:cubicBezTo>
                    <a:pt x="1" y="2282"/>
                    <a:pt x="507" y="3391"/>
                    <a:pt x="1077" y="3422"/>
                  </a:cubicBezTo>
                  <a:cubicBezTo>
                    <a:pt x="1086" y="3423"/>
                    <a:pt x="1095" y="3423"/>
                    <a:pt x="1103" y="3423"/>
                  </a:cubicBezTo>
                  <a:cubicBezTo>
                    <a:pt x="1693" y="3423"/>
                    <a:pt x="2155" y="2365"/>
                    <a:pt x="2186" y="1554"/>
                  </a:cubicBezTo>
                  <a:cubicBezTo>
                    <a:pt x="2249" y="730"/>
                    <a:pt x="1806" y="34"/>
                    <a:pt x="1204" y="2"/>
                  </a:cubicBezTo>
                  <a:cubicBezTo>
                    <a:pt x="1190" y="1"/>
                    <a:pt x="1175" y="1"/>
                    <a:pt x="1161" y="1"/>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49"/>
            <p:cNvSpPr/>
            <p:nvPr/>
          </p:nvSpPr>
          <p:spPr>
            <a:xfrm>
              <a:off x="1227599" y="2079842"/>
              <a:ext cx="210264" cy="68211"/>
            </a:xfrm>
            <a:custGeom>
              <a:rect b="b" l="l" r="r" t="t"/>
              <a:pathLst>
                <a:path extrusionOk="0" h="2168" w="6683">
                  <a:moveTo>
                    <a:pt x="0" y="2123"/>
                  </a:moveTo>
                  <a:cubicBezTo>
                    <a:pt x="0" y="2123"/>
                    <a:pt x="4" y="2123"/>
                    <a:pt x="11" y="2124"/>
                  </a:cubicBezTo>
                  <a:lnTo>
                    <a:pt x="11" y="2124"/>
                  </a:lnTo>
                  <a:cubicBezTo>
                    <a:pt x="7" y="2123"/>
                    <a:pt x="4" y="2123"/>
                    <a:pt x="0" y="2123"/>
                  </a:cubicBezTo>
                  <a:close/>
                  <a:moveTo>
                    <a:pt x="6683" y="1"/>
                  </a:moveTo>
                  <a:cubicBezTo>
                    <a:pt x="3490" y="1936"/>
                    <a:pt x="1155" y="2136"/>
                    <a:pt x="328" y="2136"/>
                  </a:cubicBezTo>
                  <a:cubicBezTo>
                    <a:pt x="151" y="2136"/>
                    <a:pt x="43" y="2127"/>
                    <a:pt x="11" y="2124"/>
                  </a:cubicBezTo>
                  <a:lnTo>
                    <a:pt x="11" y="2124"/>
                  </a:lnTo>
                  <a:cubicBezTo>
                    <a:pt x="297" y="2154"/>
                    <a:pt x="578" y="2168"/>
                    <a:pt x="853" y="2168"/>
                  </a:cubicBezTo>
                  <a:cubicBezTo>
                    <a:pt x="4272" y="2168"/>
                    <a:pt x="6682" y="1"/>
                    <a:pt x="6683"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49"/>
            <p:cNvSpPr/>
            <p:nvPr/>
          </p:nvSpPr>
          <p:spPr>
            <a:xfrm>
              <a:off x="1235559" y="2069900"/>
              <a:ext cx="212277" cy="62988"/>
            </a:xfrm>
            <a:custGeom>
              <a:rect b="b" l="l" r="r" t="t"/>
              <a:pathLst>
                <a:path extrusionOk="0" h="2002" w="6747">
                  <a:moveTo>
                    <a:pt x="1" y="1932"/>
                  </a:moveTo>
                  <a:lnTo>
                    <a:pt x="1" y="1932"/>
                  </a:lnTo>
                  <a:cubicBezTo>
                    <a:pt x="1" y="1932"/>
                    <a:pt x="5" y="1932"/>
                    <a:pt x="12" y="1933"/>
                  </a:cubicBezTo>
                  <a:lnTo>
                    <a:pt x="12" y="1933"/>
                  </a:lnTo>
                  <a:cubicBezTo>
                    <a:pt x="8" y="1933"/>
                    <a:pt x="5" y="1932"/>
                    <a:pt x="1" y="1932"/>
                  </a:cubicBezTo>
                  <a:close/>
                  <a:moveTo>
                    <a:pt x="6746" y="0"/>
                  </a:moveTo>
                  <a:lnTo>
                    <a:pt x="6746" y="0"/>
                  </a:lnTo>
                  <a:cubicBezTo>
                    <a:pt x="3648" y="1740"/>
                    <a:pt x="1393" y="1955"/>
                    <a:pt x="466" y="1955"/>
                  </a:cubicBezTo>
                  <a:cubicBezTo>
                    <a:pt x="209" y="1955"/>
                    <a:pt x="54" y="1939"/>
                    <a:pt x="12" y="1933"/>
                  </a:cubicBezTo>
                  <a:lnTo>
                    <a:pt x="12" y="1933"/>
                  </a:lnTo>
                  <a:cubicBezTo>
                    <a:pt x="372" y="1980"/>
                    <a:pt x="723" y="2001"/>
                    <a:pt x="1064" y="2001"/>
                  </a:cubicBezTo>
                  <a:cubicBezTo>
                    <a:pt x="4381" y="2001"/>
                    <a:pt x="6746" y="0"/>
                    <a:pt x="6746"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49"/>
            <p:cNvSpPr/>
            <p:nvPr/>
          </p:nvSpPr>
          <p:spPr>
            <a:xfrm>
              <a:off x="1076139" y="1932377"/>
              <a:ext cx="125598" cy="95677"/>
            </a:xfrm>
            <a:custGeom>
              <a:rect b="b" l="l" r="r" t="t"/>
              <a:pathLst>
                <a:path extrusionOk="0" h="3041" w="3992">
                  <a:moveTo>
                    <a:pt x="3991" y="1"/>
                  </a:moveTo>
                  <a:lnTo>
                    <a:pt x="3991" y="1"/>
                  </a:lnTo>
                  <a:cubicBezTo>
                    <a:pt x="3991" y="1"/>
                    <a:pt x="1299" y="1014"/>
                    <a:pt x="1" y="2249"/>
                  </a:cubicBezTo>
                  <a:lnTo>
                    <a:pt x="222" y="3041"/>
                  </a:lnTo>
                  <a:cubicBezTo>
                    <a:pt x="222" y="3041"/>
                    <a:pt x="1933" y="1299"/>
                    <a:pt x="3991"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49"/>
            <p:cNvSpPr/>
            <p:nvPr/>
          </p:nvSpPr>
          <p:spPr>
            <a:xfrm>
              <a:off x="1163825" y="2173128"/>
              <a:ext cx="65788" cy="35301"/>
            </a:xfrm>
            <a:custGeom>
              <a:rect b="b" l="l" r="r" t="t"/>
              <a:pathLst>
                <a:path extrusionOk="0" h="1122" w="2091">
                  <a:moveTo>
                    <a:pt x="1888" y="1"/>
                  </a:moveTo>
                  <a:cubicBezTo>
                    <a:pt x="1810" y="1"/>
                    <a:pt x="1727" y="36"/>
                    <a:pt x="1679" y="108"/>
                  </a:cubicBezTo>
                  <a:cubicBezTo>
                    <a:pt x="1521" y="424"/>
                    <a:pt x="1331" y="614"/>
                    <a:pt x="1109" y="678"/>
                  </a:cubicBezTo>
                  <a:cubicBezTo>
                    <a:pt x="1006" y="709"/>
                    <a:pt x="905" y="721"/>
                    <a:pt x="812" y="721"/>
                  </a:cubicBezTo>
                  <a:cubicBezTo>
                    <a:pt x="531" y="721"/>
                    <a:pt x="317" y="614"/>
                    <a:pt x="317" y="614"/>
                  </a:cubicBezTo>
                  <a:cubicBezTo>
                    <a:pt x="291" y="597"/>
                    <a:pt x="262" y="589"/>
                    <a:pt x="232" y="589"/>
                  </a:cubicBezTo>
                  <a:cubicBezTo>
                    <a:pt x="156" y="589"/>
                    <a:pt x="78" y="641"/>
                    <a:pt x="32" y="709"/>
                  </a:cubicBezTo>
                  <a:cubicBezTo>
                    <a:pt x="1" y="804"/>
                    <a:pt x="32" y="931"/>
                    <a:pt x="127" y="963"/>
                  </a:cubicBezTo>
                  <a:cubicBezTo>
                    <a:pt x="127" y="994"/>
                    <a:pt x="444" y="1121"/>
                    <a:pt x="824" y="1121"/>
                  </a:cubicBezTo>
                  <a:cubicBezTo>
                    <a:pt x="951" y="1121"/>
                    <a:pt x="1077" y="1121"/>
                    <a:pt x="1236" y="1058"/>
                  </a:cubicBezTo>
                  <a:cubicBezTo>
                    <a:pt x="1584" y="931"/>
                    <a:pt x="1837" y="678"/>
                    <a:pt x="2059" y="298"/>
                  </a:cubicBezTo>
                  <a:cubicBezTo>
                    <a:pt x="2091" y="203"/>
                    <a:pt x="2059" y="76"/>
                    <a:pt x="1964" y="13"/>
                  </a:cubicBezTo>
                  <a:cubicBezTo>
                    <a:pt x="1940" y="5"/>
                    <a:pt x="1915" y="1"/>
                    <a:pt x="1888"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49"/>
            <p:cNvSpPr/>
            <p:nvPr/>
          </p:nvSpPr>
          <p:spPr>
            <a:xfrm>
              <a:off x="1363108" y="2158530"/>
              <a:ext cx="68777" cy="29952"/>
            </a:xfrm>
            <a:custGeom>
              <a:rect b="b" l="l" r="r" t="t"/>
              <a:pathLst>
                <a:path extrusionOk="0" h="952" w="2186">
                  <a:moveTo>
                    <a:pt x="204" y="0"/>
                  </a:moveTo>
                  <a:cubicBezTo>
                    <a:pt x="167" y="0"/>
                    <a:pt x="129" y="11"/>
                    <a:pt x="95" y="33"/>
                  </a:cubicBezTo>
                  <a:cubicBezTo>
                    <a:pt x="32" y="128"/>
                    <a:pt x="0" y="255"/>
                    <a:pt x="64" y="318"/>
                  </a:cubicBezTo>
                  <a:cubicBezTo>
                    <a:pt x="349" y="698"/>
                    <a:pt x="665" y="888"/>
                    <a:pt x="1014" y="952"/>
                  </a:cubicBezTo>
                  <a:lnTo>
                    <a:pt x="1172" y="952"/>
                  </a:lnTo>
                  <a:cubicBezTo>
                    <a:pt x="1679" y="952"/>
                    <a:pt x="2059" y="667"/>
                    <a:pt x="2091" y="635"/>
                  </a:cubicBezTo>
                  <a:cubicBezTo>
                    <a:pt x="2186" y="572"/>
                    <a:pt x="2186" y="445"/>
                    <a:pt x="2122" y="350"/>
                  </a:cubicBezTo>
                  <a:cubicBezTo>
                    <a:pt x="2087" y="298"/>
                    <a:pt x="2033" y="274"/>
                    <a:pt x="1976" y="274"/>
                  </a:cubicBezTo>
                  <a:cubicBezTo>
                    <a:pt x="1929" y="274"/>
                    <a:pt x="1880" y="290"/>
                    <a:pt x="1837" y="318"/>
                  </a:cubicBezTo>
                  <a:cubicBezTo>
                    <a:pt x="1837" y="318"/>
                    <a:pt x="1529" y="543"/>
                    <a:pt x="1149" y="543"/>
                  </a:cubicBezTo>
                  <a:cubicBezTo>
                    <a:pt x="1125" y="543"/>
                    <a:pt x="1101" y="542"/>
                    <a:pt x="1077" y="540"/>
                  </a:cubicBezTo>
                  <a:cubicBezTo>
                    <a:pt x="824" y="508"/>
                    <a:pt x="602" y="350"/>
                    <a:pt x="380" y="97"/>
                  </a:cubicBezTo>
                  <a:cubicBezTo>
                    <a:pt x="340" y="35"/>
                    <a:pt x="272" y="0"/>
                    <a:pt x="204"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49"/>
            <p:cNvSpPr/>
            <p:nvPr/>
          </p:nvSpPr>
          <p:spPr>
            <a:xfrm>
              <a:off x="1294363" y="2260154"/>
              <a:ext cx="38888" cy="70885"/>
            </a:xfrm>
            <a:custGeom>
              <a:rect b="b" l="l" r="r" t="t"/>
              <a:pathLst>
                <a:path extrusionOk="0" h="2253" w="1236">
                  <a:moveTo>
                    <a:pt x="496" y="1"/>
                  </a:moveTo>
                  <a:cubicBezTo>
                    <a:pt x="489" y="1"/>
                    <a:pt x="482" y="1"/>
                    <a:pt x="475" y="2"/>
                  </a:cubicBezTo>
                  <a:cubicBezTo>
                    <a:pt x="159" y="34"/>
                    <a:pt x="0" y="794"/>
                    <a:pt x="64" y="1395"/>
                  </a:cubicBezTo>
                  <a:cubicBezTo>
                    <a:pt x="93" y="1994"/>
                    <a:pt x="350" y="2253"/>
                    <a:pt x="645" y="2253"/>
                  </a:cubicBezTo>
                  <a:cubicBezTo>
                    <a:pt x="662" y="2253"/>
                    <a:pt x="680" y="2252"/>
                    <a:pt x="697" y="2250"/>
                  </a:cubicBezTo>
                  <a:cubicBezTo>
                    <a:pt x="1014" y="2219"/>
                    <a:pt x="1235" y="1934"/>
                    <a:pt x="1172" y="1300"/>
                  </a:cubicBezTo>
                  <a:cubicBezTo>
                    <a:pt x="1110" y="681"/>
                    <a:pt x="806" y="1"/>
                    <a:pt x="496" y="1"/>
                  </a:cubicBezTo>
                  <a:close/>
                </a:path>
              </a:pathLst>
            </a:custGeom>
            <a:solidFill>
              <a:srgbClr val="E5A8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49"/>
            <p:cNvSpPr/>
            <p:nvPr/>
          </p:nvSpPr>
          <p:spPr>
            <a:xfrm>
              <a:off x="1438838" y="1980200"/>
              <a:ext cx="33885" cy="50843"/>
            </a:xfrm>
            <a:custGeom>
              <a:rect b="b" l="l" r="r" t="t"/>
              <a:pathLst>
                <a:path extrusionOk="0" h="1616" w="1077">
                  <a:moveTo>
                    <a:pt x="824" y="1"/>
                  </a:moveTo>
                  <a:lnTo>
                    <a:pt x="824" y="1"/>
                  </a:lnTo>
                  <a:cubicBezTo>
                    <a:pt x="665" y="824"/>
                    <a:pt x="0" y="1204"/>
                    <a:pt x="0" y="1204"/>
                  </a:cubicBezTo>
                  <a:lnTo>
                    <a:pt x="317" y="1616"/>
                  </a:lnTo>
                  <a:cubicBezTo>
                    <a:pt x="1077" y="888"/>
                    <a:pt x="824" y="1"/>
                    <a:pt x="824"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49"/>
            <p:cNvSpPr/>
            <p:nvPr/>
          </p:nvSpPr>
          <p:spPr>
            <a:xfrm>
              <a:off x="1505602" y="2224318"/>
              <a:ext cx="31903" cy="43890"/>
            </a:xfrm>
            <a:custGeom>
              <a:rect b="b" l="l" r="r" t="t"/>
              <a:pathLst>
                <a:path extrusionOk="0" h="1395" w="1014">
                  <a:moveTo>
                    <a:pt x="507" y="1"/>
                  </a:moveTo>
                  <a:cubicBezTo>
                    <a:pt x="222" y="1"/>
                    <a:pt x="0" y="317"/>
                    <a:pt x="0" y="697"/>
                  </a:cubicBezTo>
                  <a:cubicBezTo>
                    <a:pt x="32" y="1077"/>
                    <a:pt x="253" y="1394"/>
                    <a:pt x="507" y="1394"/>
                  </a:cubicBezTo>
                  <a:cubicBezTo>
                    <a:pt x="792" y="1394"/>
                    <a:pt x="1013" y="1077"/>
                    <a:pt x="1013" y="697"/>
                  </a:cubicBezTo>
                  <a:cubicBezTo>
                    <a:pt x="1013" y="317"/>
                    <a:pt x="792" y="1"/>
                    <a:pt x="507" y="1"/>
                  </a:cubicBezTo>
                  <a:close/>
                </a:path>
              </a:pathLst>
            </a:custGeom>
            <a:solidFill>
              <a:srgbClr val="E2A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49"/>
            <p:cNvSpPr/>
            <p:nvPr/>
          </p:nvSpPr>
          <p:spPr>
            <a:xfrm>
              <a:off x="1258495" y="2389150"/>
              <a:ext cx="132552" cy="42223"/>
            </a:xfrm>
            <a:custGeom>
              <a:rect b="b" l="l" r="r" t="t"/>
              <a:pathLst>
                <a:path extrusionOk="0" h="1342" w="4213">
                  <a:moveTo>
                    <a:pt x="2460" y="1"/>
                  </a:moveTo>
                  <a:cubicBezTo>
                    <a:pt x="2320" y="1"/>
                    <a:pt x="2175" y="6"/>
                    <a:pt x="2027" y="19"/>
                  </a:cubicBezTo>
                  <a:cubicBezTo>
                    <a:pt x="887" y="114"/>
                    <a:pt x="0" y="589"/>
                    <a:pt x="32" y="1064"/>
                  </a:cubicBezTo>
                  <a:cubicBezTo>
                    <a:pt x="62" y="1274"/>
                    <a:pt x="276" y="1342"/>
                    <a:pt x="614" y="1342"/>
                  </a:cubicBezTo>
                  <a:cubicBezTo>
                    <a:pt x="991" y="1342"/>
                    <a:pt x="1521" y="1257"/>
                    <a:pt x="2122" y="1191"/>
                  </a:cubicBezTo>
                  <a:cubicBezTo>
                    <a:pt x="3262" y="1096"/>
                    <a:pt x="4212" y="1127"/>
                    <a:pt x="4149" y="652"/>
                  </a:cubicBezTo>
                  <a:cubicBezTo>
                    <a:pt x="4121" y="266"/>
                    <a:pt x="3398" y="1"/>
                    <a:pt x="2460" y="1"/>
                  </a:cubicBezTo>
                  <a:close/>
                </a:path>
              </a:pathLst>
            </a:custGeom>
            <a:solidFill>
              <a:srgbClr val="E2A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49"/>
            <p:cNvSpPr/>
            <p:nvPr/>
          </p:nvSpPr>
          <p:spPr>
            <a:xfrm>
              <a:off x="1177763" y="2233127"/>
              <a:ext cx="69784" cy="70948"/>
            </a:xfrm>
            <a:custGeom>
              <a:rect b="b" l="l" r="r" t="t"/>
              <a:pathLst>
                <a:path extrusionOk="0" h="2255" w="2218">
                  <a:moveTo>
                    <a:pt x="1033" y="0"/>
                  </a:moveTo>
                  <a:cubicBezTo>
                    <a:pt x="995" y="0"/>
                    <a:pt x="957" y="2"/>
                    <a:pt x="919" y="6"/>
                  </a:cubicBezTo>
                  <a:cubicBezTo>
                    <a:pt x="381" y="69"/>
                    <a:pt x="1" y="512"/>
                    <a:pt x="64" y="1051"/>
                  </a:cubicBezTo>
                  <a:cubicBezTo>
                    <a:pt x="94" y="1474"/>
                    <a:pt x="442" y="1781"/>
                    <a:pt x="858" y="1781"/>
                  </a:cubicBezTo>
                  <a:cubicBezTo>
                    <a:pt x="879" y="1781"/>
                    <a:pt x="899" y="1781"/>
                    <a:pt x="919" y="1779"/>
                  </a:cubicBezTo>
                  <a:cubicBezTo>
                    <a:pt x="1268" y="1748"/>
                    <a:pt x="1553" y="1399"/>
                    <a:pt x="1521" y="1051"/>
                  </a:cubicBezTo>
                  <a:cubicBezTo>
                    <a:pt x="1489" y="893"/>
                    <a:pt x="1426" y="766"/>
                    <a:pt x="1299" y="671"/>
                  </a:cubicBezTo>
                  <a:cubicBezTo>
                    <a:pt x="1204" y="576"/>
                    <a:pt x="1046" y="544"/>
                    <a:pt x="919" y="544"/>
                  </a:cubicBezTo>
                  <a:cubicBezTo>
                    <a:pt x="856" y="544"/>
                    <a:pt x="793" y="639"/>
                    <a:pt x="793" y="702"/>
                  </a:cubicBezTo>
                  <a:cubicBezTo>
                    <a:pt x="793" y="766"/>
                    <a:pt x="856" y="797"/>
                    <a:pt x="919" y="797"/>
                  </a:cubicBezTo>
                  <a:cubicBezTo>
                    <a:pt x="1014" y="797"/>
                    <a:pt x="1078" y="829"/>
                    <a:pt x="1141" y="861"/>
                  </a:cubicBezTo>
                  <a:cubicBezTo>
                    <a:pt x="1204" y="924"/>
                    <a:pt x="1268" y="988"/>
                    <a:pt x="1268" y="1083"/>
                  </a:cubicBezTo>
                  <a:cubicBezTo>
                    <a:pt x="1268" y="1304"/>
                    <a:pt x="1109" y="1494"/>
                    <a:pt x="888" y="1526"/>
                  </a:cubicBezTo>
                  <a:cubicBezTo>
                    <a:pt x="869" y="1528"/>
                    <a:pt x="851" y="1529"/>
                    <a:pt x="833" y="1529"/>
                  </a:cubicBezTo>
                  <a:cubicBezTo>
                    <a:pt x="567" y="1529"/>
                    <a:pt x="316" y="1318"/>
                    <a:pt x="286" y="1051"/>
                  </a:cubicBezTo>
                  <a:cubicBezTo>
                    <a:pt x="254" y="639"/>
                    <a:pt x="539" y="291"/>
                    <a:pt x="951" y="259"/>
                  </a:cubicBezTo>
                  <a:cubicBezTo>
                    <a:pt x="971" y="258"/>
                    <a:pt x="991" y="257"/>
                    <a:pt x="1011" y="257"/>
                  </a:cubicBezTo>
                  <a:cubicBezTo>
                    <a:pt x="1465" y="257"/>
                    <a:pt x="1902" y="597"/>
                    <a:pt x="1933" y="1083"/>
                  </a:cubicBezTo>
                  <a:cubicBezTo>
                    <a:pt x="1933" y="1083"/>
                    <a:pt x="1964" y="1431"/>
                    <a:pt x="1711" y="1684"/>
                  </a:cubicBezTo>
                  <a:cubicBezTo>
                    <a:pt x="1521" y="1906"/>
                    <a:pt x="1173" y="2001"/>
                    <a:pt x="698" y="2001"/>
                  </a:cubicBezTo>
                  <a:cubicBezTo>
                    <a:pt x="634" y="2001"/>
                    <a:pt x="571" y="2033"/>
                    <a:pt x="571" y="2096"/>
                  </a:cubicBezTo>
                  <a:cubicBezTo>
                    <a:pt x="571" y="2191"/>
                    <a:pt x="634" y="2223"/>
                    <a:pt x="698" y="2254"/>
                  </a:cubicBezTo>
                  <a:lnTo>
                    <a:pt x="824" y="2254"/>
                  </a:lnTo>
                  <a:cubicBezTo>
                    <a:pt x="1299" y="2254"/>
                    <a:pt x="1679" y="2128"/>
                    <a:pt x="1901" y="1843"/>
                  </a:cubicBezTo>
                  <a:cubicBezTo>
                    <a:pt x="2218" y="1526"/>
                    <a:pt x="2186" y="1083"/>
                    <a:pt x="2186" y="1051"/>
                  </a:cubicBezTo>
                  <a:cubicBezTo>
                    <a:pt x="2127" y="456"/>
                    <a:pt x="1619" y="0"/>
                    <a:pt x="1033" y="0"/>
                  </a:cubicBezTo>
                  <a:close/>
                </a:path>
              </a:pathLst>
            </a:cu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49"/>
            <p:cNvSpPr/>
            <p:nvPr/>
          </p:nvSpPr>
          <p:spPr>
            <a:xfrm>
              <a:off x="1356123" y="2211198"/>
              <a:ext cx="69784" cy="69941"/>
            </a:xfrm>
            <a:custGeom>
              <a:rect b="b" l="l" r="r" t="t"/>
              <a:pathLst>
                <a:path extrusionOk="0" h="2223" w="2218">
                  <a:moveTo>
                    <a:pt x="1006" y="0"/>
                  </a:moveTo>
                  <a:cubicBezTo>
                    <a:pt x="967" y="0"/>
                    <a:pt x="927" y="2"/>
                    <a:pt x="887" y="6"/>
                  </a:cubicBezTo>
                  <a:cubicBezTo>
                    <a:pt x="634" y="38"/>
                    <a:pt x="412" y="164"/>
                    <a:pt x="254" y="354"/>
                  </a:cubicBezTo>
                  <a:cubicBezTo>
                    <a:pt x="96" y="544"/>
                    <a:pt x="1" y="798"/>
                    <a:pt x="32" y="1051"/>
                  </a:cubicBezTo>
                  <a:cubicBezTo>
                    <a:pt x="64" y="1273"/>
                    <a:pt x="159" y="1463"/>
                    <a:pt x="317" y="1590"/>
                  </a:cubicBezTo>
                  <a:cubicBezTo>
                    <a:pt x="449" y="1694"/>
                    <a:pt x="623" y="1756"/>
                    <a:pt x="787" y="1756"/>
                  </a:cubicBezTo>
                  <a:cubicBezTo>
                    <a:pt x="821" y="1756"/>
                    <a:pt x="855" y="1753"/>
                    <a:pt x="887" y="1748"/>
                  </a:cubicBezTo>
                  <a:cubicBezTo>
                    <a:pt x="1267" y="1716"/>
                    <a:pt x="1521" y="1399"/>
                    <a:pt x="1489" y="1051"/>
                  </a:cubicBezTo>
                  <a:cubicBezTo>
                    <a:pt x="1460" y="755"/>
                    <a:pt x="1236" y="541"/>
                    <a:pt x="947" y="541"/>
                  </a:cubicBezTo>
                  <a:cubicBezTo>
                    <a:pt x="928" y="541"/>
                    <a:pt x="908" y="542"/>
                    <a:pt x="887" y="544"/>
                  </a:cubicBezTo>
                  <a:cubicBezTo>
                    <a:pt x="824" y="544"/>
                    <a:pt x="761" y="608"/>
                    <a:pt x="792" y="671"/>
                  </a:cubicBezTo>
                  <a:cubicBezTo>
                    <a:pt x="792" y="734"/>
                    <a:pt x="856" y="798"/>
                    <a:pt x="919" y="798"/>
                  </a:cubicBezTo>
                  <a:cubicBezTo>
                    <a:pt x="1077" y="798"/>
                    <a:pt x="1236" y="893"/>
                    <a:pt x="1236" y="1083"/>
                  </a:cubicBezTo>
                  <a:cubicBezTo>
                    <a:pt x="1267" y="1304"/>
                    <a:pt x="1109" y="1494"/>
                    <a:pt x="887" y="1526"/>
                  </a:cubicBezTo>
                  <a:cubicBezTo>
                    <a:pt x="729" y="1526"/>
                    <a:pt x="602" y="1494"/>
                    <a:pt x="476" y="1399"/>
                  </a:cubicBezTo>
                  <a:cubicBezTo>
                    <a:pt x="381" y="1304"/>
                    <a:pt x="317" y="1178"/>
                    <a:pt x="286" y="1019"/>
                  </a:cubicBezTo>
                  <a:cubicBezTo>
                    <a:pt x="254" y="829"/>
                    <a:pt x="317" y="639"/>
                    <a:pt x="444" y="513"/>
                  </a:cubicBezTo>
                  <a:cubicBezTo>
                    <a:pt x="571" y="354"/>
                    <a:pt x="729" y="259"/>
                    <a:pt x="919" y="259"/>
                  </a:cubicBezTo>
                  <a:cubicBezTo>
                    <a:pt x="956" y="255"/>
                    <a:pt x="993" y="253"/>
                    <a:pt x="1029" y="253"/>
                  </a:cubicBezTo>
                  <a:cubicBezTo>
                    <a:pt x="1489" y="253"/>
                    <a:pt x="1874" y="613"/>
                    <a:pt x="1933" y="1083"/>
                  </a:cubicBezTo>
                  <a:cubicBezTo>
                    <a:pt x="1933" y="1083"/>
                    <a:pt x="1964" y="1431"/>
                    <a:pt x="1711" y="1685"/>
                  </a:cubicBezTo>
                  <a:cubicBezTo>
                    <a:pt x="1545" y="1878"/>
                    <a:pt x="1257" y="1975"/>
                    <a:pt x="870" y="1975"/>
                  </a:cubicBezTo>
                  <a:cubicBezTo>
                    <a:pt x="814" y="1975"/>
                    <a:pt x="757" y="1973"/>
                    <a:pt x="697" y="1970"/>
                  </a:cubicBezTo>
                  <a:cubicBezTo>
                    <a:pt x="634" y="1970"/>
                    <a:pt x="571" y="2033"/>
                    <a:pt x="571" y="2096"/>
                  </a:cubicBezTo>
                  <a:cubicBezTo>
                    <a:pt x="571" y="2160"/>
                    <a:pt x="634" y="2223"/>
                    <a:pt x="697" y="2223"/>
                  </a:cubicBezTo>
                  <a:lnTo>
                    <a:pt x="792" y="2223"/>
                  </a:lnTo>
                  <a:cubicBezTo>
                    <a:pt x="1299" y="2223"/>
                    <a:pt x="1648" y="2096"/>
                    <a:pt x="1901" y="1843"/>
                  </a:cubicBezTo>
                  <a:cubicBezTo>
                    <a:pt x="2218" y="1494"/>
                    <a:pt x="2186" y="1083"/>
                    <a:pt x="2186" y="1051"/>
                  </a:cubicBezTo>
                  <a:cubicBezTo>
                    <a:pt x="2126" y="456"/>
                    <a:pt x="1619" y="0"/>
                    <a:pt x="1006" y="0"/>
                  </a:cubicBezTo>
                  <a:close/>
                </a:path>
              </a:pathLst>
            </a:cu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8" name="Google Shape;4138;p49"/>
          <p:cNvSpPr txBox="1"/>
          <p:nvPr/>
        </p:nvSpPr>
        <p:spPr>
          <a:xfrm>
            <a:off x="3859138" y="2636047"/>
            <a:ext cx="2726100" cy="1723800"/>
          </a:xfrm>
          <a:prstGeom prst="rect">
            <a:avLst/>
          </a:prstGeom>
          <a:noFill/>
          <a:ln>
            <a:noFill/>
          </a:ln>
        </p:spPr>
        <p:txBody>
          <a:bodyPr anchorCtr="0" anchor="t" bIns="91425" lIns="91425" spcFirstLastPara="1" rIns="91425" wrap="square" tIns="91425">
            <a:spAutoFit/>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rgbClr val="1C4588"/>
                </a:solidFill>
                <a:latin typeface="Mada"/>
                <a:ea typeface="Mada"/>
                <a:cs typeface="Mada"/>
                <a:sym typeface="Mada"/>
              </a:rPr>
              <a:t>Adhesive obstruction is a difficult diagnosis to make and is often applied incorrectly to any patient who experiences pain after abdominal surgery</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rgbClr val="1C4588"/>
                </a:solidFill>
                <a:latin typeface="Mada"/>
                <a:ea typeface="Mada"/>
                <a:cs typeface="Mada"/>
                <a:sym typeface="Mada"/>
              </a:rPr>
              <a:t> The diagnosis can only be made with certainty when the obstruction becomes acute and laparotomy confirms the presence of adhesions obstructing the bowel.</a:t>
            </a:r>
            <a:endParaRPr/>
          </a:p>
        </p:txBody>
      </p:sp>
      <p:sp>
        <p:nvSpPr>
          <p:cNvPr id="4139" name="Google Shape;4139;p49"/>
          <p:cNvSpPr txBox="1"/>
          <p:nvPr/>
        </p:nvSpPr>
        <p:spPr>
          <a:xfrm>
            <a:off x="1166163" y="2636047"/>
            <a:ext cx="2628600" cy="1916400"/>
          </a:xfrm>
          <a:prstGeom prst="rect">
            <a:avLst/>
          </a:prstGeom>
          <a:noFill/>
          <a:ln>
            <a:noFill/>
          </a:ln>
        </p:spPr>
        <p:txBody>
          <a:bodyPr anchorCtr="0" anchor="t" bIns="91425" lIns="91425" spcFirstLastPara="1" rIns="91425" wrap="square" tIns="91425">
            <a:spAutoFit/>
          </a:bodyPr>
          <a:lstStyle/>
          <a:p>
            <a:pPr indent="-158750" lvl="0" marL="179999" rtl="0" algn="l">
              <a:lnSpc>
                <a:spcPct val="125000"/>
              </a:lnSpc>
              <a:spcBef>
                <a:spcPts val="0"/>
              </a:spcBef>
              <a:spcAft>
                <a:spcPts val="0"/>
              </a:spcAft>
              <a:buClr>
                <a:srgbClr val="CC0000"/>
              </a:buClr>
              <a:buSzPts val="1000"/>
              <a:buFont typeface="Mada"/>
              <a:buChar char="●"/>
            </a:pPr>
            <a:r>
              <a:rPr lang="en-GB" sz="1000">
                <a:solidFill>
                  <a:srgbClr val="CC0000"/>
                </a:solidFill>
                <a:latin typeface="Mada"/>
                <a:ea typeface="Mada"/>
                <a:cs typeface="Mada"/>
                <a:sym typeface="Mada"/>
              </a:rPr>
              <a:t>Four cardinal symptoms:</a:t>
            </a:r>
            <a:endParaRPr sz="1000">
              <a:solidFill>
                <a:srgbClr val="CC0000"/>
              </a:solidFill>
              <a:latin typeface="Mada"/>
              <a:ea typeface="Mada"/>
              <a:cs typeface="Mada"/>
              <a:sym typeface="Mada"/>
            </a:endParaRPr>
          </a:p>
          <a:p>
            <a:pPr indent="-158750" lvl="0" marL="361950" rtl="0" algn="l">
              <a:lnSpc>
                <a:spcPct val="125000"/>
              </a:lnSpc>
              <a:spcBef>
                <a:spcPts val="0"/>
              </a:spcBef>
              <a:spcAft>
                <a:spcPts val="0"/>
              </a:spcAft>
              <a:buSzPts val="1000"/>
              <a:buFont typeface="Mada"/>
              <a:buAutoNum type="arabicPeriod"/>
            </a:pPr>
            <a:r>
              <a:rPr lang="en-GB" sz="1000">
                <a:solidFill>
                  <a:schemeClr val="dk1"/>
                </a:solidFill>
                <a:latin typeface="Mada"/>
                <a:ea typeface="Mada"/>
                <a:cs typeface="Mada"/>
                <a:sym typeface="Mada"/>
              </a:rPr>
              <a:t>Colic abdominal</a:t>
            </a:r>
            <a:r>
              <a:rPr lang="en-GB" sz="1000">
                <a:solidFill>
                  <a:schemeClr val="dk1"/>
                </a:solidFill>
                <a:latin typeface="Mada"/>
                <a:ea typeface="Mada"/>
                <a:cs typeface="Mada"/>
                <a:sym typeface="Mada"/>
              </a:rPr>
              <a:t> pain </a:t>
            </a:r>
            <a:r>
              <a:rPr lang="en-GB" sz="1000">
                <a:solidFill>
                  <a:srgbClr val="6AA84F"/>
                </a:solidFill>
                <a:latin typeface="Mada"/>
                <a:ea typeface="Mada"/>
                <a:cs typeface="Mada"/>
                <a:sym typeface="Mada"/>
              </a:rPr>
              <a:t>the bowel try to push more and mor</a:t>
            </a:r>
            <a:r>
              <a:rPr lang="en-GB" sz="1000">
                <a:solidFill>
                  <a:srgbClr val="6AA84F"/>
                </a:solidFill>
                <a:latin typeface="Mada"/>
                <a:ea typeface="Mada"/>
                <a:cs typeface="Mada"/>
                <a:sym typeface="Mada"/>
              </a:rPr>
              <a:t>e</a:t>
            </a:r>
            <a:endParaRPr sz="1000">
              <a:solidFill>
                <a:srgbClr val="6AA84F"/>
              </a:solidFill>
              <a:latin typeface="Mada"/>
              <a:ea typeface="Mada"/>
              <a:cs typeface="Mada"/>
              <a:sym typeface="Mada"/>
            </a:endParaRPr>
          </a:p>
          <a:p>
            <a:pPr indent="-158750" lvl="0" marL="361950" rtl="0" algn="l">
              <a:lnSpc>
                <a:spcPct val="125000"/>
              </a:lnSpc>
              <a:spcBef>
                <a:spcPts val="0"/>
              </a:spcBef>
              <a:spcAft>
                <a:spcPts val="0"/>
              </a:spcAft>
              <a:buClr>
                <a:schemeClr val="dk1"/>
              </a:buClr>
              <a:buSzPts val="1000"/>
              <a:buFont typeface="Mada"/>
              <a:buAutoNum type="arabicPeriod"/>
            </a:pPr>
            <a:r>
              <a:rPr lang="en-GB" sz="1000">
                <a:solidFill>
                  <a:schemeClr val="dk1"/>
                </a:solidFill>
                <a:latin typeface="Mada"/>
                <a:ea typeface="Mada"/>
                <a:cs typeface="Mada"/>
                <a:sym typeface="Mada"/>
              </a:rPr>
              <a:t>Diste</a:t>
            </a:r>
            <a:r>
              <a:rPr lang="en-GB" sz="1000">
                <a:solidFill>
                  <a:schemeClr val="dk1"/>
                </a:solidFill>
                <a:latin typeface="Mada"/>
                <a:ea typeface="Mada"/>
                <a:cs typeface="Mada"/>
                <a:sym typeface="Mada"/>
              </a:rPr>
              <a:t>nsion</a:t>
            </a:r>
            <a:endParaRPr sz="1000">
              <a:solidFill>
                <a:schemeClr val="dk1"/>
              </a:solidFill>
              <a:latin typeface="Mada"/>
              <a:ea typeface="Mada"/>
              <a:cs typeface="Mada"/>
              <a:sym typeface="Mada"/>
            </a:endParaRPr>
          </a:p>
          <a:p>
            <a:pPr indent="-158750" lvl="0" marL="361950" rtl="0" algn="l">
              <a:lnSpc>
                <a:spcPct val="125000"/>
              </a:lnSpc>
              <a:spcBef>
                <a:spcPts val="0"/>
              </a:spcBef>
              <a:spcAft>
                <a:spcPts val="0"/>
              </a:spcAft>
              <a:buSzPts val="1000"/>
              <a:buFont typeface="Mada"/>
              <a:buAutoNum type="arabicPeriod"/>
            </a:pPr>
            <a:r>
              <a:rPr lang="en-GB" sz="1000">
                <a:solidFill>
                  <a:schemeClr val="dk1"/>
                </a:solidFill>
                <a:latin typeface="Mada"/>
                <a:ea typeface="Mada"/>
                <a:cs typeface="Mada"/>
                <a:sym typeface="Mada"/>
              </a:rPr>
              <a:t>Vomiting </a:t>
            </a:r>
            <a:r>
              <a:rPr lang="en-GB" sz="1000">
                <a:solidFill>
                  <a:srgbClr val="6AA84F"/>
                </a:solidFill>
                <a:latin typeface="Mada"/>
                <a:ea typeface="Mada"/>
                <a:cs typeface="Mada"/>
                <a:sym typeface="Mada"/>
              </a:rPr>
              <a:t>due to back flow</a:t>
            </a:r>
            <a:endParaRPr sz="1000">
              <a:solidFill>
                <a:srgbClr val="6AA84F"/>
              </a:solidFill>
              <a:latin typeface="Mada"/>
              <a:ea typeface="Mada"/>
              <a:cs typeface="Mada"/>
              <a:sym typeface="Mada"/>
            </a:endParaRPr>
          </a:p>
          <a:p>
            <a:pPr indent="-158750" lvl="0" marL="361950" rtl="0" algn="l">
              <a:lnSpc>
                <a:spcPct val="125000"/>
              </a:lnSpc>
              <a:spcBef>
                <a:spcPts val="0"/>
              </a:spcBef>
              <a:spcAft>
                <a:spcPts val="0"/>
              </a:spcAft>
              <a:buSzPts val="1000"/>
              <a:buFont typeface="Mada"/>
              <a:buAutoNum type="arabicPeriod"/>
            </a:pPr>
            <a:r>
              <a:rPr lang="en-GB" sz="1000">
                <a:solidFill>
                  <a:schemeClr val="dk1"/>
                </a:solidFill>
                <a:latin typeface="Mada"/>
                <a:ea typeface="Mada"/>
                <a:cs typeface="Mada"/>
                <a:sym typeface="Mada"/>
              </a:rPr>
              <a:t>Obstipation </a:t>
            </a:r>
            <a:r>
              <a:rPr lang="en-GB" sz="1000">
                <a:solidFill>
                  <a:srgbClr val="6AA84F"/>
                </a:solidFill>
                <a:latin typeface="Mada"/>
                <a:ea typeface="Mada"/>
                <a:cs typeface="Mada"/>
                <a:sym typeface="Mada"/>
              </a:rPr>
              <a:t>failure to pass stool gas</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They occur in this order in small bowel obstruction, and the sequence is reversed in large bowel obstruction</a:t>
            </a:r>
            <a:endParaRPr sz="1000">
              <a:solidFill>
                <a:schemeClr val="dk1"/>
              </a:solidFill>
              <a:latin typeface="Mada"/>
              <a:ea typeface="Mada"/>
              <a:cs typeface="Mada"/>
              <a:sym typeface="Mad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3" name="Shape 4143"/>
        <p:cNvGrpSpPr/>
        <p:nvPr/>
      </p:nvGrpSpPr>
      <p:grpSpPr>
        <a:xfrm>
          <a:off x="0" y="0"/>
          <a:ext cx="0" cy="0"/>
          <a:chOff x="0" y="0"/>
          <a:chExt cx="0" cy="0"/>
        </a:xfrm>
      </p:grpSpPr>
      <p:sp>
        <p:nvSpPr>
          <p:cNvPr id="4144" name="Google Shape;4144;p5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50"/>
          <p:cNvSpPr/>
          <p:nvPr/>
        </p:nvSpPr>
        <p:spPr>
          <a:xfrm>
            <a:off x="285963" y="723626"/>
            <a:ext cx="7017600" cy="1073400"/>
          </a:xfrm>
          <a:prstGeom prst="roundRect">
            <a:avLst>
              <a:gd fmla="val 16667" name="adj"/>
            </a:avLst>
          </a:prstGeom>
          <a:no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50"/>
          <p:cNvSpPr txBox="1"/>
          <p:nvPr/>
        </p:nvSpPr>
        <p:spPr>
          <a:xfrm>
            <a:off x="785399" y="529088"/>
            <a:ext cx="4732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Radiation visceral damage</a:t>
            </a:r>
            <a:endParaRPr sz="1800">
              <a:solidFill>
                <a:srgbClr val="83C5BE"/>
              </a:solidFill>
              <a:latin typeface="Fredoka One"/>
              <a:ea typeface="Fredoka One"/>
              <a:cs typeface="Fredoka One"/>
              <a:sym typeface="Fredoka One"/>
            </a:endParaRPr>
          </a:p>
        </p:txBody>
      </p:sp>
      <p:sp>
        <p:nvSpPr>
          <p:cNvPr id="4147" name="Google Shape;4147;p50"/>
          <p:cNvSpPr txBox="1"/>
          <p:nvPr/>
        </p:nvSpPr>
        <p:spPr>
          <a:xfrm>
            <a:off x="426963" y="827236"/>
            <a:ext cx="6605700" cy="9750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Most patients develop transient diarrhoea at the time of the radiation, but some present months or years later, when fibrosis and strictures form, with </a:t>
            </a:r>
            <a:r>
              <a:rPr b="1" lang="en-GB" sz="1000">
                <a:solidFill>
                  <a:srgbClr val="1C4588"/>
                </a:solidFill>
                <a:latin typeface="Mada"/>
                <a:ea typeface="Mada"/>
                <a:cs typeface="Mada"/>
                <a:sym typeface="Mada"/>
              </a:rPr>
              <a:t>colicky or continuous pain</a:t>
            </a:r>
            <a:r>
              <a:rPr lang="en-GB" sz="1000">
                <a:solidFill>
                  <a:srgbClr val="1C4588"/>
                </a:solidFill>
                <a:latin typeface="Mada"/>
                <a:ea typeface="Mada"/>
                <a:cs typeface="Mada"/>
                <a:sym typeface="Mada"/>
              </a:rPr>
              <a:t>, </a:t>
            </a:r>
            <a:r>
              <a:rPr b="1" lang="en-GB" sz="1000">
                <a:solidFill>
                  <a:srgbClr val="1C4588"/>
                </a:solidFill>
                <a:latin typeface="Mada"/>
                <a:ea typeface="Mada"/>
                <a:cs typeface="Mada"/>
                <a:sym typeface="Mada"/>
              </a:rPr>
              <a:t>vomiting</a:t>
            </a:r>
            <a:r>
              <a:rPr lang="en-GB" sz="1000">
                <a:solidFill>
                  <a:srgbClr val="1C4588"/>
                </a:solidFill>
                <a:latin typeface="Mada"/>
                <a:ea typeface="Mada"/>
                <a:cs typeface="Mada"/>
                <a:sym typeface="Mada"/>
              </a:rPr>
              <a:t>, </a:t>
            </a:r>
            <a:r>
              <a:rPr b="1" lang="en-GB" sz="1000">
                <a:solidFill>
                  <a:srgbClr val="1C4588"/>
                </a:solidFill>
                <a:latin typeface="Mada"/>
                <a:ea typeface="Mada"/>
                <a:cs typeface="Mada"/>
                <a:sym typeface="Mada"/>
              </a:rPr>
              <a:t>weight loss</a:t>
            </a:r>
            <a:r>
              <a:rPr lang="en-GB" sz="1000">
                <a:solidFill>
                  <a:srgbClr val="1C4588"/>
                </a:solidFill>
                <a:latin typeface="Mada"/>
                <a:ea typeface="Mada"/>
                <a:cs typeface="Mada"/>
                <a:sym typeface="Mada"/>
              </a:rPr>
              <a:t>, </a:t>
            </a:r>
            <a:r>
              <a:rPr b="1" lang="en-GB" sz="1000">
                <a:solidFill>
                  <a:srgbClr val="1C4588"/>
                </a:solidFill>
                <a:latin typeface="Mada"/>
                <a:ea typeface="Mada"/>
                <a:cs typeface="Mada"/>
                <a:sym typeface="Mada"/>
              </a:rPr>
              <a:t>constipation</a:t>
            </a:r>
            <a:r>
              <a:rPr lang="en-GB" sz="1000">
                <a:solidFill>
                  <a:srgbClr val="1C4588"/>
                </a:solidFill>
                <a:latin typeface="Mada"/>
                <a:ea typeface="Mada"/>
                <a:cs typeface="Mada"/>
                <a:sym typeface="Mada"/>
              </a:rPr>
              <a:t> or </a:t>
            </a:r>
            <a:r>
              <a:rPr b="1" lang="en-GB" sz="1000">
                <a:solidFill>
                  <a:srgbClr val="1C4588"/>
                </a:solidFill>
                <a:latin typeface="Mada"/>
                <a:ea typeface="Mada"/>
                <a:cs typeface="Mada"/>
                <a:sym typeface="Mada"/>
              </a:rPr>
              <a:t>diarrhoea</a:t>
            </a:r>
            <a:r>
              <a:rPr lang="en-GB" sz="1000">
                <a:solidFill>
                  <a:srgbClr val="1C4588"/>
                </a:solidFill>
                <a:latin typeface="Mada"/>
                <a:ea typeface="Mada"/>
                <a:cs typeface="Mada"/>
                <a:sym typeface="Mada"/>
              </a:rPr>
              <a:t>. </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Eventually, the endarteritis in the small mesenteric vessels, caused by the irradiation, may lead to ischaemia, necrosis and perforation of the bowel </a:t>
            </a:r>
            <a:r>
              <a:rPr lang="en-GB" sz="1000">
                <a:solidFill>
                  <a:srgbClr val="6AA84F"/>
                </a:solidFill>
                <a:latin typeface="Mada"/>
                <a:ea typeface="Mada"/>
                <a:cs typeface="Mada"/>
                <a:sym typeface="Mada"/>
              </a:rPr>
              <a:t>it damage the</a:t>
            </a:r>
            <a:r>
              <a:rPr lang="en-GB" sz="1000">
                <a:solidFill>
                  <a:srgbClr val="6AA84F"/>
                </a:solidFill>
                <a:latin typeface="Mada"/>
                <a:ea typeface="Mada"/>
                <a:cs typeface="Mada"/>
                <a:sym typeface="Mada"/>
              </a:rPr>
              <a:t> surrounding </a:t>
            </a:r>
            <a:r>
              <a:rPr lang="en-GB" sz="1000">
                <a:solidFill>
                  <a:srgbClr val="6AA84F"/>
                </a:solidFill>
                <a:latin typeface="Mada"/>
                <a:ea typeface="Mada"/>
                <a:cs typeface="Mada"/>
                <a:sym typeface="Mada"/>
              </a:rPr>
              <a:t>structure</a:t>
            </a:r>
            <a:endParaRPr>
              <a:solidFill>
                <a:srgbClr val="6AA84F"/>
              </a:solidFill>
            </a:endParaRPr>
          </a:p>
        </p:txBody>
      </p:sp>
      <p:sp>
        <p:nvSpPr>
          <p:cNvPr id="4148" name="Google Shape;4148;p50"/>
          <p:cNvSpPr/>
          <p:nvPr/>
        </p:nvSpPr>
        <p:spPr>
          <a:xfrm>
            <a:off x="285988" y="2287481"/>
            <a:ext cx="7017600" cy="12672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50"/>
          <p:cNvSpPr txBox="1"/>
          <p:nvPr/>
        </p:nvSpPr>
        <p:spPr>
          <a:xfrm>
            <a:off x="785413" y="2092932"/>
            <a:ext cx="4732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ABE5D9"/>
                </a:solidFill>
                <a:latin typeface="Fredoka One"/>
                <a:ea typeface="Fredoka One"/>
                <a:cs typeface="Fredoka One"/>
                <a:sym typeface="Fredoka One"/>
              </a:rPr>
              <a:t>Lumbar spinal pain</a:t>
            </a:r>
            <a:endParaRPr sz="1800">
              <a:solidFill>
                <a:srgbClr val="ABE5D9"/>
              </a:solidFill>
              <a:latin typeface="Fredoka One"/>
              <a:ea typeface="Fredoka One"/>
              <a:cs typeface="Fredoka One"/>
              <a:sym typeface="Fredoka One"/>
            </a:endParaRPr>
          </a:p>
        </p:txBody>
      </p:sp>
      <p:sp>
        <p:nvSpPr>
          <p:cNvPr id="4150" name="Google Shape;4150;p50"/>
          <p:cNvSpPr txBox="1"/>
          <p:nvPr/>
        </p:nvSpPr>
        <p:spPr>
          <a:xfrm>
            <a:off x="431763" y="2391522"/>
            <a:ext cx="6605700" cy="6426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Pain caused by abnormalities in the spine may radiate from the back to the front of the abdomen and cause diagnostic difficulties. </a:t>
            </a:r>
            <a:r>
              <a:rPr lang="en-GB" sz="1000">
                <a:solidFill>
                  <a:srgbClr val="6AA84F"/>
                </a:solidFill>
                <a:latin typeface="Mada"/>
                <a:ea typeface="Mada"/>
                <a:cs typeface="Mada"/>
                <a:sym typeface="Mada"/>
              </a:rPr>
              <a:t>Nerve root orginate mainly from lumbar region </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Any suggestion that an abdominal pain is affected by movement and position should indicate the possibility that the pain is arising in the back</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This can sometimes be confirmed by careful examination of the spine</a:t>
            </a:r>
            <a:endParaRPr/>
          </a:p>
        </p:txBody>
      </p:sp>
      <p:sp>
        <p:nvSpPr>
          <p:cNvPr id="4151" name="Google Shape;4151;p50"/>
          <p:cNvSpPr/>
          <p:nvPr/>
        </p:nvSpPr>
        <p:spPr>
          <a:xfrm>
            <a:off x="286000" y="4038475"/>
            <a:ext cx="7017600" cy="10734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50"/>
          <p:cNvSpPr txBox="1"/>
          <p:nvPr/>
        </p:nvSpPr>
        <p:spPr>
          <a:xfrm>
            <a:off x="785424" y="3843919"/>
            <a:ext cx="4732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FFDDD2"/>
                </a:solidFill>
                <a:latin typeface="Fredoka One"/>
                <a:ea typeface="Fredoka One"/>
                <a:cs typeface="Fredoka One"/>
                <a:sym typeface="Fredoka One"/>
              </a:rPr>
              <a:t>Extensive retroperitoneal fibrosis</a:t>
            </a:r>
            <a:endParaRPr sz="1800">
              <a:solidFill>
                <a:srgbClr val="FFDDD2"/>
              </a:solidFill>
              <a:latin typeface="Fredoka One"/>
              <a:ea typeface="Fredoka One"/>
              <a:cs typeface="Fredoka One"/>
              <a:sym typeface="Fredoka One"/>
            </a:endParaRPr>
          </a:p>
        </p:txBody>
      </p:sp>
      <p:sp>
        <p:nvSpPr>
          <p:cNvPr id="4153" name="Google Shape;4153;p50"/>
          <p:cNvSpPr txBox="1"/>
          <p:nvPr/>
        </p:nvSpPr>
        <p:spPr>
          <a:xfrm>
            <a:off x="426988" y="4142068"/>
            <a:ext cx="6605700" cy="8244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rgbClr val="000000"/>
              </a:buClr>
              <a:buSzPts val="1000"/>
              <a:buFont typeface="Mada"/>
              <a:buChar char="●"/>
            </a:pPr>
            <a:r>
              <a:rPr lang="en-GB" sz="1000">
                <a:solidFill>
                  <a:srgbClr val="6AA84F"/>
                </a:solidFill>
                <a:latin typeface="Mada"/>
                <a:ea typeface="Mada"/>
                <a:cs typeface="Mada"/>
                <a:sym typeface="Mada"/>
              </a:rPr>
              <a:t>very </a:t>
            </a:r>
            <a:r>
              <a:rPr lang="en-GB" sz="1000">
                <a:solidFill>
                  <a:srgbClr val="6AA84F"/>
                </a:solidFill>
                <a:latin typeface="Mada"/>
                <a:ea typeface="Mada"/>
                <a:cs typeface="Mada"/>
                <a:sym typeface="Mada"/>
              </a:rPr>
              <a:t>rare &amp;</a:t>
            </a:r>
            <a:r>
              <a:rPr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unknown case</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It often causes a </a:t>
            </a:r>
            <a:r>
              <a:rPr b="1" lang="en-GB" sz="1000">
                <a:solidFill>
                  <a:srgbClr val="1C4588"/>
                </a:solidFill>
                <a:latin typeface="Mada"/>
                <a:ea typeface="Mada"/>
                <a:cs typeface="Mada"/>
                <a:sym typeface="Mada"/>
              </a:rPr>
              <a:t>vague central</a:t>
            </a:r>
            <a:r>
              <a:rPr lang="en-GB" sz="1000">
                <a:solidFill>
                  <a:srgbClr val="1C4588"/>
                </a:solidFill>
                <a:latin typeface="Mada"/>
                <a:ea typeface="Mada"/>
                <a:cs typeface="Mada"/>
                <a:sym typeface="Mada"/>
              </a:rPr>
              <a:t>, </a:t>
            </a:r>
            <a:r>
              <a:rPr b="1" lang="en-GB" sz="1000">
                <a:solidFill>
                  <a:srgbClr val="1C4588"/>
                </a:solidFill>
                <a:latin typeface="Mada"/>
                <a:ea typeface="Mada"/>
                <a:cs typeface="Mada"/>
                <a:sym typeface="Mada"/>
              </a:rPr>
              <a:t>persistent abdominal pain </a:t>
            </a:r>
            <a:endParaRPr b="1"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If the fibrosis obstructs the vena cava, the patient may present with the symptoms of an acute deep vein thrombosis or oedema of the lower limbs </a:t>
            </a:r>
            <a:endParaRPr/>
          </a:p>
        </p:txBody>
      </p:sp>
      <p:sp>
        <p:nvSpPr>
          <p:cNvPr id="4154" name="Google Shape;4154;p50"/>
          <p:cNvSpPr/>
          <p:nvPr/>
        </p:nvSpPr>
        <p:spPr>
          <a:xfrm>
            <a:off x="285975" y="5669304"/>
            <a:ext cx="7017600" cy="17547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50"/>
          <p:cNvSpPr txBox="1"/>
          <p:nvPr/>
        </p:nvSpPr>
        <p:spPr>
          <a:xfrm>
            <a:off x="785250" y="5478213"/>
            <a:ext cx="3304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ABE5D9"/>
                </a:solidFill>
                <a:latin typeface="Fredoka One"/>
                <a:ea typeface="Fredoka One"/>
                <a:cs typeface="Fredoka One"/>
                <a:sym typeface="Fredoka One"/>
              </a:rPr>
              <a:t>Psychosomatic</a:t>
            </a:r>
            <a:endParaRPr sz="1800">
              <a:solidFill>
                <a:srgbClr val="ABE5D9"/>
              </a:solidFill>
              <a:latin typeface="Fredoka One"/>
              <a:ea typeface="Fredoka One"/>
              <a:cs typeface="Fredoka One"/>
              <a:sym typeface="Fredoka One"/>
            </a:endParaRPr>
          </a:p>
        </p:txBody>
      </p:sp>
      <p:sp>
        <p:nvSpPr>
          <p:cNvPr id="4156" name="Google Shape;4156;p50"/>
          <p:cNvSpPr txBox="1"/>
          <p:nvPr/>
        </p:nvSpPr>
        <p:spPr>
          <a:xfrm>
            <a:off x="470350" y="5811850"/>
            <a:ext cx="6735600" cy="13344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rgbClr val="000000"/>
              </a:buClr>
              <a:buSzPts val="1000"/>
              <a:buFont typeface="Mada"/>
              <a:buChar char="●"/>
            </a:pPr>
            <a:r>
              <a:rPr b="1" lang="en-GB" sz="1000">
                <a:solidFill>
                  <a:srgbClr val="6AA84F"/>
                </a:solidFill>
                <a:latin typeface="Mada"/>
                <a:ea typeface="Mada"/>
                <a:cs typeface="Mada"/>
                <a:sym typeface="Mada"/>
              </a:rPr>
              <a:t>Diagnosis of exclusion</a:t>
            </a:r>
            <a:endParaRPr b="1"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b="1"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the pain has no organic origin</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some patients with profound </a:t>
            </a:r>
            <a:r>
              <a:rPr lang="en-GB" sz="1000">
                <a:solidFill>
                  <a:srgbClr val="1C4588"/>
                </a:solidFill>
                <a:latin typeface="Mada"/>
                <a:ea typeface="Mada"/>
                <a:cs typeface="Mada"/>
                <a:sym typeface="Mada"/>
              </a:rPr>
              <a:t>psychological</a:t>
            </a:r>
            <a:r>
              <a:rPr lang="en-GB" sz="1000">
                <a:solidFill>
                  <a:srgbClr val="1C4588"/>
                </a:solidFill>
                <a:latin typeface="Mada"/>
                <a:ea typeface="Mada"/>
                <a:cs typeface="Mada"/>
                <a:sym typeface="Mada"/>
              </a:rPr>
              <a:t> disturbances, severe anxiety or ‘cancer phobia’ who persistently present with abdominal pain for which no cause can be found </a:t>
            </a:r>
            <a:endParaRPr sz="1000">
              <a:solidFill>
                <a:srgbClr val="1C4588"/>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6AA84F"/>
                </a:solidFill>
                <a:latin typeface="Mada"/>
                <a:ea typeface="Mada"/>
                <a:cs typeface="Mada"/>
                <a:sym typeface="Mada"/>
              </a:rPr>
              <a:t>malingering:</a:t>
            </a:r>
            <a:r>
              <a:rPr lang="en-GB" sz="1000">
                <a:solidFill>
                  <a:srgbClr val="6AA84F"/>
                </a:solidFill>
                <a:latin typeface="Mada"/>
                <a:ea typeface="Mada"/>
                <a:cs typeface="Mada"/>
                <a:sym typeface="Mada"/>
              </a:rPr>
              <a:t> the pain has no organic </a:t>
            </a:r>
            <a:r>
              <a:rPr lang="en-GB" sz="1000">
                <a:solidFill>
                  <a:srgbClr val="6AA84F"/>
                </a:solidFill>
                <a:latin typeface="Mada"/>
                <a:ea typeface="Mada"/>
                <a:cs typeface="Mada"/>
                <a:sym typeface="Mada"/>
              </a:rPr>
              <a:t>origin</a:t>
            </a:r>
            <a:r>
              <a:rPr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they &amp;  don’t have </a:t>
            </a:r>
            <a:r>
              <a:rPr lang="en-GB" sz="1000">
                <a:solidFill>
                  <a:srgbClr val="6AA84F"/>
                </a:solidFill>
                <a:latin typeface="Mada"/>
                <a:ea typeface="Mada"/>
                <a:cs typeface="Mada"/>
                <a:sym typeface="Mada"/>
              </a:rPr>
              <a:t>psychological disease the </a:t>
            </a:r>
            <a:r>
              <a:rPr lang="en-GB" sz="1000">
                <a:solidFill>
                  <a:srgbClr val="6AA84F"/>
                </a:solidFill>
                <a:latin typeface="Mada"/>
                <a:ea typeface="Mada"/>
                <a:cs typeface="Mada"/>
                <a:sym typeface="Mada"/>
              </a:rPr>
              <a:t>patient </a:t>
            </a:r>
            <a:r>
              <a:rPr lang="en-GB" sz="1000">
                <a:solidFill>
                  <a:srgbClr val="6AA84F"/>
                </a:solidFill>
                <a:latin typeface="Mada"/>
                <a:ea typeface="Mada"/>
                <a:cs typeface="Mada"/>
                <a:sym typeface="Mada"/>
              </a:rPr>
              <a:t>لعاب</a:t>
            </a:r>
            <a:endParaRPr sz="1000">
              <a:solidFill>
                <a:srgbClr val="6AA84F"/>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solidFill>
                  <a:srgbClr val="1C4588"/>
                </a:solidFill>
                <a:latin typeface="Mada"/>
                <a:ea typeface="Mada"/>
                <a:cs typeface="Mada"/>
                <a:sym typeface="Mada"/>
              </a:rPr>
              <a:t>Beware of adopting the ‘cry wolf ’ attitude. Each new episode of pain requires an open-minded new history and examination.</a:t>
            </a:r>
            <a:endParaRPr/>
          </a:p>
        </p:txBody>
      </p:sp>
      <p:sp>
        <p:nvSpPr>
          <p:cNvPr id="4157" name="Google Shape;4157;p50"/>
          <p:cNvSpPr/>
          <p:nvPr/>
        </p:nvSpPr>
        <p:spPr>
          <a:xfrm>
            <a:off x="74475" y="9757200"/>
            <a:ext cx="7440600" cy="8589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1" name="Shape 4161"/>
        <p:cNvGrpSpPr/>
        <p:nvPr/>
      </p:nvGrpSpPr>
      <p:grpSpPr>
        <a:xfrm>
          <a:off x="0" y="0"/>
          <a:ext cx="0" cy="0"/>
          <a:chOff x="0" y="0"/>
          <a:chExt cx="0" cy="0"/>
        </a:xfrm>
      </p:grpSpPr>
      <p:sp>
        <p:nvSpPr>
          <p:cNvPr id="4162" name="Google Shape;4162;p51"/>
          <p:cNvSpPr/>
          <p:nvPr/>
        </p:nvSpPr>
        <p:spPr>
          <a:xfrm>
            <a:off x="114300" y="938200"/>
            <a:ext cx="7381800" cy="9459300"/>
          </a:xfrm>
          <a:prstGeom prst="roundRect">
            <a:avLst>
              <a:gd fmla="val 11783"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5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64" name="Google Shape;4164;p51"/>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4165" name="Google Shape;4165;p51"/>
          <p:cNvSpPr txBox="1"/>
          <p:nvPr/>
        </p:nvSpPr>
        <p:spPr>
          <a:xfrm>
            <a:off x="497913" y="182775"/>
            <a:ext cx="6593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General</a:t>
            </a:r>
            <a:r>
              <a:rPr b="1" lang="en-GB" sz="2200">
                <a:solidFill>
                  <a:srgbClr val="006D77"/>
                </a:solidFill>
                <a:latin typeface="Lora"/>
                <a:ea typeface="Lora"/>
                <a:cs typeface="Lora"/>
                <a:sym typeface="Lora"/>
              </a:rPr>
              <a:t> notes</a:t>
            </a:r>
            <a:endParaRPr sz="2200"/>
          </a:p>
        </p:txBody>
      </p:sp>
      <p:sp>
        <p:nvSpPr>
          <p:cNvPr id="4166" name="Google Shape;4166;p51"/>
          <p:cNvSpPr txBox="1"/>
          <p:nvPr/>
        </p:nvSpPr>
        <p:spPr>
          <a:xfrm>
            <a:off x="286713" y="1141025"/>
            <a:ext cx="7016100" cy="77271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t/>
            </a:r>
            <a:endParaRPr sz="1100">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We can divide the abdomen into quadrants and it’s important because it can shape your differential diagnosis by relating the pain to an organ. </a:t>
            </a:r>
            <a:endParaRPr sz="1100">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Acute abdominal pain is the pain acutely presented ( less than 24 hours up to a few weeks ) or the patient is known to have chronic abdominal pain and had an episode of acute pain ( example chronic pancreatitis patients ). </a:t>
            </a:r>
            <a:endParaRPr sz="1100">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Chronic abdominal pain patients are less likely to have life threatening conditions.</a:t>
            </a:r>
            <a:endParaRPr sz="1100">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Surgical abdomen : can present sometimes with peritonitis and you should pay attention to these signs because they usually indicate either perforation, ischemia or catastrophic intra abdomen.</a:t>
            </a:r>
            <a:endParaRPr sz="1100">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In generalized AP or peritonitis If you detect a mass on the physical exam that means it’s AAA</a:t>
            </a:r>
            <a:endParaRPr sz="1100">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Hepatitis can cause abdominal pain but rarely</a:t>
            </a:r>
            <a:endParaRPr sz="11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1100">
              <a:solidFill>
                <a:srgbClr val="6AA84F"/>
              </a:solidFill>
              <a:latin typeface="Mada"/>
              <a:ea typeface="Mada"/>
              <a:cs typeface="Mada"/>
              <a:sym typeface="Mada"/>
            </a:endParaRPr>
          </a:p>
          <a:p>
            <a:pPr indent="0" lvl="0" marL="0" rtl="0" algn="l">
              <a:lnSpc>
                <a:spcPct val="125000"/>
              </a:lnSpc>
              <a:spcBef>
                <a:spcPts val="0"/>
              </a:spcBef>
              <a:spcAft>
                <a:spcPts val="0"/>
              </a:spcAft>
              <a:buNone/>
            </a:pPr>
            <a:r>
              <a:rPr b="1" lang="en-GB">
                <a:solidFill>
                  <a:srgbClr val="6AA84F"/>
                </a:solidFill>
                <a:latin typeface="Mada"/>
                <a:ea typeface="Mada"/>
                <a:cs typeface="Mada"/>
                <a:sym typeface="Mada"/>
              </a:rPr>
              <a:t>General Abdominal Pain</a:t>
            </a:r>
            <a:endParaRPr b="1">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Diffused pain is mainly caused by peritonitis or any acute severe disease of the abdomen</a:t>
            </a:r>
            <a:endParaRPr sz="1100">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Vague not specific, related to the gastrointestinal tract most of the time</a:t>
            </a:r>
            <a:endParaRPr sz="1100">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Abdominal Aortic Aneurysm might cause  generalized abdominal pain</a:t>
            </a:r>
            <a:endParaRPr sz="1100">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Any irritation to the peritoneum will cause pain (free poreferation)</a:t>
            </a:r>
            <a:endParaRPr sz="11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1100">
              <a:solidFill>
                <a:srgbClr val="6AA84F"/>
              </a:solidFill>
              <a:latin typeface="Mada"/>
              <a:ea typeface="Mada"/>
              <a:cs typeface="Mada"/>
              <a:sym typeface="Mada"/>
            </a:endParaRPr>
          </a:p>
          <a:p>
            <a:pPr indent="0" lvl="0" marL="0" rtl="0" algn="l">
              <a:lnSpc>
                <a:spcPct val="125000"/>
              </a:lnSpc>
              <a:spcBef>
                <a:spcPts val="0"/>
              </a:spcBef>
              <a:spcAft>
                <a:spcPts val="0"/>
              </a:spcAft>
              <a:buNone/>
            </a:pPr>
            <a:r>
              <a:rPr b="1" lang="en-GB" sz="1300">
                <a:solidFill>
                  <a:srgbClr val="6AA84F"/>
                </a:solidFill>
                <a:latin typeface="Mada"/>
                <a:ea typeface="Mada"/>
                <a:cs typeface="Mada"/>
                <a:sym typeface="Mada"/>
              </a:rPr>
              <a:t>Carcinoma of the stomach, Liver metastasis, splenomegaly</a:t>
            </a:r>
            <a:r>
              <a:rPr lang="en-GB" sz="1300">
                <a:solidFill>
                  <a:srgbClr val="6AA84F"/>
                </a:solidFill>
                <a:latin typeface="Mada"/>
                <a:ea typeface="Mada"/>
                <a:cs typeface="Mada"/>
                <a:sym typeface="Mada"/>
              </a:rPr>
              <a:t> were mentioned in the objectives but according to the doctor they don't cause abdominal pain why?</a:t>
            </a:r>
            <a:endParaRPr b="1" sz="1300">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Splenomegaly: it’s like any other organ megaly why should it? It causes discomfort and indigestion </a:t>
            </a:r>
            <a:endParaRPr sz="1100">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Carcinoma of the stomach : ulceration → bleeding → gastritis → might cause pain </a:t>
            </a:r>
            <a:endParaRPr sz="1100">
              <a:solidFill>
                <a:srgbClr val="6AA84F"/>
              </a:solidFill>
              <a:latin typeface="Mada"/>
              <a:ea typeface="Mada"/>
              <a:cs typeface="Mada"/>
              <a:sym typeface="Mada"/>
            </a:endParaRPr>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Liver metastasis if it causes perforation or bleeding </a:t>
            </a:r>
            <a:endParaRPr sz="1100">
              <a:solidFill>
                <a:srgbClr val="6AA84F"/>
              </a:solidFill>
              <a:latin typeface="Mada"/>
              <a:ea typeface="Mada"/>
              <a:cs typeface="Mada"/>
              <a:sym typeface="Mada"/>
            </a:endParaRPr>
          </a:p>
          <a:p>
            <a:pPr indent="0" lvl="0" marL="0" rtl="0" algn="l">
              <a:lnSpc>
                <a:spcPct val="125000"/>
              </a:lnSpc>
              <a:spcBef>
                <a:spcPts val="0"/>
              </a:spcBef>
              <a:spcAft>
                <a:spcPts val="0"/>
              </a:spcAft>
              <a:buNone/>
            </a:pPr>
            <a:r>
              <a:rPr lang="en-GB" sz="1100">
                <a:solidFill>
                  <a:srgbClr val="6AA84F"/>
                </a:solidFill>
                <a:latin typeface="Mada"/>
                <a:ea typeface="Mada"/>
                <a:cs typeface="Mada"/>
                <a:sym typeface="Mada"/>
              </a:rPr>
              <a:t>Generally they don't cause pain “period”</a:t>
            </a:r>
            <a:endParaRPr sz="11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1100">
              <a:solidFill>
                <a:srgbClr val="6AA84F"/>
              </a:solidFill>
              <a:latin typeface="Mada"/>
              <a:ea typeface="Mada"/>
              <a:cs typeface="Mada"/>
              <a:sym typeface="Mada"/>
            </a:endParaRPr>
          </a:p>
          <a:p>
            <a:pPr indent="0" lvl="0" marL="0" rtl="0" algn="l">
              <a:lnSpc>
                <a:spcPct val="125000"/>
              </a:lnSpc>
              <a:spcBef>
                <a:spcPts val="0"/>
              </a:spcBef>
              <a:spcAft>
                <a:spcPts val="0"/>
              </a:spcAft>
              <a:buNone/>
            </a:pPr>
            <a:r>
              <a:rPr b="1" lang="en-GB" sz="1300">
                <a:solidFill>
                  <a:srgbClr val="6AA84F"/>
                </a:solidFill>
                <a:latin typeface="Mada"/>
                <a:ea typeface="Mada"/>
                <a:cs typeface="Mada"/>
                <a:sym typeface="Mada"/>
              </a:rPr>
              <a:t>Neoplasm, lumbar spine, extensive retroperitoneal fibrosis </a:t>
            </a:r>
            <a:r>
              <a:rPr lang="en-GB" sz="1300">
                <a:solidFill>
                  <a:srgbClr val="6AA84F"/>
                </a:solidFill>
                <a:latin typeface="Mada"/>
                <a:ea typeface="Mada"/>
                <a:cs typeface="Mada"/>
                <a:sym typeface="Mada"/>
              </a:rPr>
              <a:t>mentioned in the objectives but the doctor doesn't believe that it causes pain</a:t>
            </a:r>
            <a:endParaRPr sz="1300"/>
          </a:p>
          <a:p>
            <a:pPr indent="-165100" lvl="0" marL="179999" rtl="0" algn="l">
              <a:lnSpc>
                <a:spcPct val="12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Neoplasm: high pressure and the tumor is 20 cm or larger (severe compression) it will press on the retroperitoneal organs and cause pain other than that no pain because if it did we would’ve discovered the tumor early on</a:t>
            </a:r>
            <a:endParaRPr sz="11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1100">
              <a:solidFill>
                <a:srgbClr val="6AA84F"/>
              </a:solidFill>
              <a:latin typeface="Mada"/>
              <a:ea typeface="Mada"/>
              <a:cs typeface="Mada"/>
              <a:sym typeface="Mada"/>
            </a:endParaRPr>
          </a:p>
          <a:p>
            <a:pPr indent="0" lvl="0" marL="0" rtl="0" algn="l">
              <a:lnSpc>
                <a:spcPct val="125000"/>
              </a:lnSpc>
              <a:spcBef>
                <a:spcPts val="0"/>
              </a:spcBef>
              <a:spcAft>
                <a:spcPts val="0"/>
              </a:spcAft>
              <a:buNone/>
            </a:pPr>
            <a:r>
              <a:rPr b="1" lang="en-GB" sz="1300">
                <a:solidFill>
                  <a:srgbClr val="6AA84F"/>
                </a:solidFill>
                <a:latin typeface="Mada"/>
                <a:ea typeface="Mada"/>
                <a:cs typeface="Mada"/>
                <a:sym typeface="Mada"/>
              </a:rPr>
              <a:t>Iatrogenic abdominal pain</a:t>
            </a:r>
            <a:endParaRPr b="1" sz="1300">
              <a:solidFill>
                <a:srgbClr val="6AA84F"/>
              </a:solidFill>
              <a:latin typeface="Mada"/>
              <a:ea typeface="Mada"/>
              <a:cs typeface="Mada"/>
              <a:sym typeface="Mada"/>
            </a:endParaRPr>
          </a:p>
          <a:p>
            <a:pPr indent="0" lvl="0" marL="0" rtl="0" algn="l">
              <a:lnSpc>
                <a:spcPct val="125000"/>
              </a:lnSpc>
              <a:spcBef>
                <a:spcPts val="0"/>
              </a:spcBef>
              <a:spcAft>
                <a:spcPts val="0"/>
              </a:spcAft>
              <a:buNone/>
            </a:pPr>
            <a:r>
              <a:rPr lang="en-GB" sz="1100">
                <a:solidFill>
                  <a:srgbClr val="6AA84F"/>
                </a:solidFill>
                <a:latin typeface="Mada"/>
                <a:ea typeface="Mada"/>
                <a:cs typeface="Mada"/>
                <a:sym typeface="Mada"/>
              </a:rPr>
              <a:t>Laparoscopic surgery → infiltrates to the abdomen with CO2 which is very irritable to the bowel → will be absorbed by the bowel and the patient will return to normal</a:t>
            </a:r>
            <a:endParaRPr sz="1100">
              <a:solidFill>
                <a:srgbClr val="6AA84F"/>
              </a:solidFill>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6"/>
          <p:cNvSpPr/>
          <p:nvPr/>
        </p:nvSpPr>
        <p:spPr>
          <a:xfrm>
            <a:off x="2543763" y="2004375"/>
            <a:ext cx="2489100" cy="2543400"/>
          </a:xfrm>
          <a:prstGeom prst="roundRect">
            <a:avLst>
              <a:gd fmla="val 50000" name="adj"/>
            </a:avLst>
          </a:prstGeom>
          <a:noFill/>
          <a:ln cap="flat" cmpd="sng" w="28575">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latin typeface="Mada"/>
              <a:ea typeface="Mada"/>
              <a:cs typeface="Mada"/>
              <a:sym typeface="Mada"/>
            </a:endParaRPr>
          </a:p>
        </p:txBody>
      </p:sp>
      <p:sp>
        <p:nvSpPr>
          <p:cNvPr id="163" name="Google Shape;163;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 name="Google Shape;164;p16"/>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65" name="Google Shape;165;p16"/>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Abdominal Pain</a:t>
            </a:r>
            <a:endParaRPr baseline="30000" sz="2200"/>
          </a:p>
        </p:txBody>
      </p:sp>
      <p:grpSp>
        <p:nvGrpSpPr>
          <p:cNvPr id="166" name="Google Shape;166;p16"/>
          <p:cNvGrpSpPr/>
          <p:nvPr/>
        </p:nvGrpSpPr>
        <p:grpSpPr>
          <a:xfrm>
            <a:off x="316894" y="891740"/>
            <a:ext cx="467181" cy="476434"/>
            <a:chOff x="2410712" y="2415450"/>
            <a:chExt cx="312600" cy="312600"/>
          </a:xfrm>
        </p:grpSpPr>
        <p:sp>
          <p:nvSpPr>
            <p:cNvPr id="167" name="Google Shape;167;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6"/>
          <p:cNvSpPr txBox="1"/>
          <p:nvPr/>
        </p:nvSpPr>
        <p:spPr>
          <a:xfrm>
            <a:off x="774175" y="9183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Pattern of pain</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170" name="Google Shape;170;p16"/>
          <p:cNvSpPr/>
          <p:nvPr/>
        </p:nvSpPr>
        <p:spPr>
          <a:xfrm>
            <a:off x="74475" y="9550950"/>
            <a:ext cx="7440600" cy="10650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139700" lvl="0" marL="179999" rtl="0" algn="l">
              <a:spcBef>
                <a:spcPts val="0"/>
              </a:spcBef>
              <a:spcAft>
                <a:spcPts val="0"/>
              </a:spcAft>
              <a:buClr>
                <a:srgbClr val="6AA84F"/>
              </a:buClr>
              <a:buSzPts val="700"/>
              <a:buFont typeface="Mada"/>
              <a:buAutoNum type="arabicPeriod"/>
            </a:pPr>
            <a:r>
              <a:rPr lang="en-GB" sz="700">
                <a:solidFill>
                  <a:srgbClr val="6AA84F"/>
                </a:solidFill>
                <a:latin typeface="Mada"/>
                <a:ea typeface="Mada"/>
                <a:cs typeface="Mada"/>
                <a:sym typeface="Mada"/>
              </a:rPr>
              <a:t>Regarding diffuse pain: try to ask the patient to localize it by asking him to point to the area he think the pain emerge from. There is only one pain and the rest are radiation and referral</a:t>
            </a:r>
            <a:endParaRPr sz="700">
              <a:solidFill>
                <a:srgbClr val="6AA84F"/>
              </a:solidFill>
              <a:latin typeface="Mada"/>
              <a:ea typeface="Mada"/>
              <a:cs typeface="Mada"/>
              <a:sym typeface="Mada"/>
            </a:endParaRPr>
          </a:p>
          <a:p>
            <a:pPr indent="-139700" lvl="0" marL="179999" rtl="0" algn="l">
              <a:spcBef>
                <a:spcPts val="0"/>
              </a:spcBef>
              <a:spcAft>
                <a:spcPts val="0"/>
              </a:spcAft>
              <a:buClr>
                <a:srgbClr val="6AA84F"/>
              </a:buClr>
              <a:buSzPts val="700"/>
              <a:buFont typeface="Mada"/>
              <a:buAutoNum type="arabicPeriod"/>
            </a:pPr>
            <a:r>
              <a:rPr lang="en-GB" sz="700">
                <a:solidFill>
                  <a:srgbClr val="6AA84F"/>
                </a:solidFill>
                <a:latin typeface="Mada"/>
                <a:ea typeface="Mada"/>
                <a:cs typeface="Mada"/>
                <a:sym typeface="Mada"/>
              </a:rPr>
              <a:t>Regarding the severity scale: Try to replace the scale by asking about its activity during the day; is the pain </a:t>
            </a:r>
            <a:r>
              <a:rPr lang="en-GB" sz="700">
                <a:solidFill>
                  <a:srgbClr val="CC0000"/>
                </a:solidFill>
                <a:latin typeface="Mada"/>
                <a:ea typeface="Mada"/>
                <a:cs typeface="Mada"/>
                <a:sym typeface="Mada"/>
              </a:rPr>
              <a:t>makes him wake up from sleeping, the is at least moderate to severe pain</a:t>
            </a:r>
            <a:endParaRPr sz="700">
              <a:solidFill>
                <a:srgbClr val="CC0000"/>
              </a:solidFill>
              <a:latin typeface="Mada"/>
              <a:ea typeface="Mada"/>
              <a:cs typeface="Mada"/>
              <a:sym typeface="Mada"/>
            </a:endParaRPr>
          </a:p>
        </p:txBody>
      </p:sp>
      <p:pic>
        <p:nvPicPr>
          <p:cNvPr id="171" name="Google Shape;171;p16"/>
          <p:cNvPicPr preferRelativeResize="0"/>
          <p:nvPr/>
        </p:nvPicPr>
        <p:blipFill>
          <a:blip r:embed="rId3">
            <a:alphaModFix/>
          </a:blip>
          <a:stretch>
            <a:fillRect/>
          </a:stretch>
        </p:blipFill>
        <p:spPr>
          <a:xfrm>
            <a:off x="2984626" y="2445038"/>
            <a:ext cx="1607375" cy="1607400"/>
          </a:xfrm>
          <a:prstGeom prst="rect">
            <a:avLst/>
          </a:prstGeom>
          <a:noFill/>
          <a:ln>
            <a:noFill/>
          </a:ln>
        </p:spPr>
      </p:pic>
      <p:sp>
        <p:nvSpPr>
          <p:cNvPr id="172" name="Google Shape;172;p16"/>
          <p:cNvSpPr txBox="1"/>
          <p:nvPr/>
        </p:nvSpPr>
        <p:spPr>
          <a:xfrm>
            <a:off x="526050" y="1427926"/>
            <a:ext cx="4928700" cy="389100"/>
          </a:xfrm>
          <a:prstGeom prst="rect">
            <a:avLst/>
          </a:prstGeom>
          <a:noFill/>
          <a:ln>
            <a:noFill/>
          </a:ln>
        </p:spPr>
        <p:txBody>
          <a:bodyPr anchorCtr="0" anchor="t" bIns="91425" lIns="91425" spcFirstLastPara="1" rIns="91425" wrap="square" tIns="91425">
            <a:noAutofit/>
          </a:bodyPr>
          <a:lstStyle/>
          <a:p>
            <a:pPr indent="-171450" lvl="0" marL="179999" rtl="0" algn="l">
              <a:lnSpc>
                <a:spcPct val="125000"/>
              </a:lnSpc>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Any pain you encounter, try to ask about all these 10 points:</a:t>
            </a:r>
            <a:endParaRPr sz="1200">
              <a:solidFill>
                <a:srgbClr val="6AA84F"/>
              </a:solidFill>
              <a:latin typeface="Mada"/>
              <a:ea typeface="Mada"/>
              <a:cs typeface="Mada"/>
              <a:sym typeface="Mada"/>
            </a:endParaRPr>
          </a:p>
        </p:txBody>
      </p:sp>
      <p:sp>
        <p:nvSpPr>
          <p:cNvPr id="173" name="Google Shape;173;p16"/>
          <p:cNvSpPr txBox="1"/>
          <p:nvPr/>
        </p:nvSpPr>
        <p:spPr>
          <a:xfrm>
            <a:off x="1761173" y="2054997"/>
            <a:ext cx="878100" cy="367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GB" sz="1200">
                <a:latin typeface="Mada"/>
                <a:ea typeface="Mada"/>
                <a:cs typeface="Mada"/>
                <a:sym typeface="Mada"/>
              </a:rPr>
              <a:t>Site</a:t>
            </a:r>
            <a:endParaRPr b="1" sz="1200">
              <a:latin typeface="Mada"/>
              <a:ea typeface="Mada"/>
              <a:cs typeface="Mada"/>
              <a:sym typeface="Mada"/>
            </a:endParaRPr>
          </a:p>
        </p:txBody>
      </p:sp>
      <p:sp>
        <p:nvSpPr>
          <p:cNvPr id="174" name="Google Shape;174;p16"/>
          <p:cNvSpPr txBox="1"/>
          <p:nvPr/>
        </p:nvSpPr>
        <p:spPr>
          <a:xfrm>
            <a:off x="1378474" y="2486075"/>
            <a:ext cx="1068300" cy="367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GB" sz="1200">
                <a:latin typeface="Mada"/>
                <a:ea typeface="Mada"/>
                <a:cs typeface="Mada"/>
                <a:sym typeface="Mada"/>
              </a:rPr>
              <a:t>Character</a:t>
            </a:r>
            <a:endParaRPr b="1" sz="1200">
              <a:latin typeface="Mada"/>
              <a:ea typeface="Mada"/>
              <a:cs typeface="Mada"/>
              <a:sym typeface="Mada"/>
            </a:endParaRPr>
          </a:p>
        </p:txBody>
      </p:sp>
      <p:sp>
        <p:nvSpPr>
          <p:cNvPr id="175" name="Google Shape;175;p16"/>
          <p:cNvSpPr/>
          <p:nvPr/>
        </p:nvSpPr>
        <p:spPr>
          <a:xfrm>
            <a:off x="2587773" y="2601150"/>
            <a:ext cx="205794" cy="192303"/>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6"/>
          <p:cNvSpPr/>
          <p:nvPr/>
        </p:nvSpPr>
        <p:spPr>
          <a:xfrm>
            <a:off x="2446769" y="3152600"/>
            <a:ext cx="205794" cy="192303"/>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6"/>
          <p:cNvSpPr txBox="1"/>
          <p:nvPr/>
        </p:nvSpPr>
        <p:spPr>
          <a:xfrm>
            <a:off x="613600" y="2970450"/>
            <a:ext cx="1742100" cy="55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GB" sz="1200">
                <a:latin typeface="Mada"/>
                <a:ea typeface="Mada"/>
                <a:cs typeface="Mada"/>
                <a:sym typeface="Mada"/>
              </a:rPr>
              <a:t>Radiation</a:t>
            </a:r>
            <a:r>
              <a:rPr b="1" baseline="30000" lang="en-GB" sz="1200">
                <a:latin typeface="Mada"/>
                <a:ea typeface="Mada"/>
                <a:cs typeface="Mada"/>
                <a:sym typeface="Mada"/>
              </a:rPr>
              <a:t>1</a:t>
            </a:r>
            <a:r>
              <a:rPr b="1" lang="en-GB" sz="1200">
                <a:latin typeface="Mada"/>
                <a:ea typeface="Mada"/>
                <a:cs typeface="Mada"/>
                <a:sym typeface="Mada"/>
              </a:rPr>
              <a:t>: not every pain radiates</a:t>
            </a:r>
            <a:endParaRPr b="1" sz="1200">
              <a:latin typeface="Mada"/>
              <a:ea typeface="Mada"/>
              <a:cs typeface="Mada"/>
              <a:sym typeface="Mada"/>
            </a:endParaRPr>
          </a:p>
        </p:txBody>
      </p:sp>
      <p:sp>
        <p:nvSpPr>
          <p:cNvPr id="178" name="Google Shape;178;p16"/>
          <p:cNvSpPr/>
          <p:nvPr/>
        </p:nvSpPr>
        <p:spPr>
          <a:xfrm>
            <a:off x="2543772" y="3704050"/>
            <a:ext cx="205776" cy="192303"/>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p:nvPr/>
        </p:nvSpPr>
        <p:spPr>
          <a:xfrm>
            <a:off x="2953662" y="2145775"/>
            <a:ext cx="205776" cy="192303"/>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6"/>
          <p:cNvSpPr txBox="1"/>
          <p:nvPr/>
        </p:nvSpPr>
        <p:spPr>
          <a:xfrm>
            <a:off x="355775" y="3515875"/>
            <a:ext cx="2091000" cy="55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GB" sz="1200">
                <a:latin typeface="Mada"/>
                <a:ea typeface="Mada"/>
                <a:cs typeface="Mada"/>
                <a:sym typeface="Mada"/>
              </a:rPr>
              <a:t>Severity</a:t>
            </a:r>
            <a:r>
              <a:rPr b="1" baseline="30000" lang="en-GB" sz="1200">
                <a:latin typeface="Mada"/>
                <a:ea typeface="Mada"/>
                <a:cs typeface="Mada"/>
                <a:sym typeface="Mada"/>
              </a:rPr>
              <a:t>2</a:t>
            </a:r>
            <a:r>
              <a:rPr b="1" lang="en-GB" sz="1200">
                <a:latin typeface="Mada"/>
                <a:ea typeface="Mada"/>
                <a:cs typeface="Mada"/>
                <a:sym typeface="Mada"/>
              </a:rPr>
              <a:t>: subjective from one person to another</a:t>
            </a:r>
            <a:endParaRPr b="1" sz="1200">
              <a:latin typeface="Mada"/>
              <a:ea typeface="Mada"/>
              <a:cs typeface="Mada"/>
              <a:sym typeface="Mada"/>
            </a:endParaRPr>
          </a:p>
        </p:txBody>
      </p:sp>
      <p:sp>
        <p:nvSpPr>
          <p:cNvPr id="181" name="Google Shape;181;p16"/>
          <p:cNvSpPr/>
          <p:nvPr/>
        </p:nvSpPr>
        <p:spPr>
          <a:xfrm>
            <a:off x="2887498" y="4159425"/>
            <a:ext cx="205794" cy="192303"/>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6"/>
          <p:cNvSpPr txBox="1"/>
          <p:nvPr/>
        </p:nvSpPr>
        <p:spPr>
          <a:xfrm>
            <a:off x="1570975" y="4068614"/>
            <a:ext cx="1068300" cy="367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GB" sz="1200">
                <a:latin typeface="Mada"/>
                <a:ea typeface="Mada"/>
                <a:cs typeface="Mada"/>
                <a:sym typeface="Mada"/>
              </a:rPr>
              <a:t>Duration</a:t>
            </a:r>
            <a:endParaRPr b="1" sz="1200">
              <a:latin typeface="Mada"/>
              <a:ea typeface="Mada"/>
              <a:cs typeface="Mada"/>
              <a:sym typeface="Mada"/>
            </a:endParaRPr>
          </a:p>
        </p:txBody>
      </p:sp>
      <p:sp>
        <p:nvSpPr>
          <p:cNvPr id="183" name="Google Shape;183;p16"/>
          <p:cNvSpPr/>
          <p:nvPr/>
        </p:nvSpPr>
        <p:spPr>
          <a:xfrm>
            <a:off x="4386212" y="2122450"/>
            <a:ext cx="205794" cy="192303"/>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6"/>
          <p:cNvSpPr/>
          <p:nvPr/>
        </p:nvSpPr>
        <p:spPr>
          <a:xfrm>
            <a:off x="4775675" y="2556475"/>
            <a:ext cx="205794" cy="192303"/>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6"/>
          <p:cNvSpPr/>
          <p:nvPr/>
        </p:nvSpPr>
        <p:spPr>
          <a:xfrm>
            <a:off x="4924075" y="3151000"/>
            <a:ext cx="205794" cy="192303"/>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6"/>
          <p:cNvSpPr/>
          <p:nvPr/>
        </p:nvSpPr>
        <p:spPr>
          <a:xfrm>
            <a:off x="4827071" y="3706300"/>
            <a:ext cx="205794" cy="192303"/>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6"/>
          <p:cNvSpPr/>
          <p:nvPr/>
        </p:nvSpPr>
        <p:spPr>
          <a:xfrm>
            <a:off x="4509909" y="4159400"/>
            <a:ext cx="205776" cy="192303"/>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
          <p:cNvSpPr txBox="1"/>
          <p:nvPr/>
        </p:nvSpPr>
        <p:spPr>
          <a:xfrm>
            <a:off x="4827064" y="2034850"/>
            <a:ext cx="12357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Frequency</a:t>
            </a:r>
            <a:endParaRPr b="1" sz="1200">
              <a:latin typeface="Mada"/>
              <a:ea typeface="Mada"/>
              <a:cs typeface="Mada"/>
              <a:sym typeface="Mada"/>
            </a:endParaRPr>
          </a:p>
        </p:txBody>
      </p:sp>
      <p:sp>
        <p:nvSpPr>
          <p:cNvPr id="189" name="Google Shape;189;p16"/>
          <p:cNvSpPr txBox="1"/>
          <p:nvPr/>
        </p:nvSpPr>
        <p:spPr>
          <a:xfrm>
            <a:off x="5076902" y="2463088"/>
            <a:ext cx="10683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Type</a:t>
            </a:r>
            <a:endParaRPr b="1" sz="1200">
              <a:latin typeface="Mada"/>
              <a:ea typeface="Mada"/>
              <a:cs typeface="Mada"/>
              <a:sym typeface="Mada"/>
            </a:endParaRPr>
          </a:p>
        </p:txBody>
      </p:sp>
      <p:sp>
        <p:nvSpPr>
          <p:cNvPr id="190" name="Google Shape;190;p16"/>
          <p:cNvSpPr txBox="1"/>
          <p:nvPr/>
        </p:nvSpPr>
        <p:spPr>
          <a:xfrm>
            <a:off x="5209164" y="3063400"/>
            <a:ext cx="17421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Aggravating factors</a:t>
            </a:r>
            <a:endParaRPr b="1" sz="1200">
              <a:latin typeface="Mada"/>
              <a:ea typeface="Mada"/>
              <a:cs typeface="Mada"/>
              <a:sym typeface="Mada"/>
            </a:endParaRPr>
          </a:p>
        </p:txBody>
      </p:sp>
      <p:sp>
        <p:nvSpPr>
          <p:cNvPr id="191" name="Google Shape;191;p16"/>
          <p:cNvSpPr txBox="1"/>
          <p:nvPr/>
        </p:nvSpPr>
        <p:spPr>
          <a:xfrm>
            <a:off x="5076902" y="3612913"/>
            <a:ext cx="15810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Relieving factors</a:t>
            </a:r>
            <a:endParaRPr b="1" sz="1200">
              <a:latin typeface="Mada"/>
              <a:ea typeface="Mada"/>
              <a:cs typeface="Mada"/>
              <a:sym typeface="Mada"/>
            </a:endParaRPr>
          </a:p>
        </p:txBody>
      </p:sp>
      <p:sp>
        <p:nvSpPr>
          <p:cNvPr id="192" name="Google Shape;192;p16"/>
          <p:cNvSpPr txBox="1"/>
          <p:nvPr/>
        </p:nvSpPr>
        <p:spPr>
          <a:xfrm>
            <a:off x="4827064" y="4095151"/>
            <a:ext cx="19227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Associated problems</a:t>
            </a:r>
            <a:endParaRPr b="1" sz="1200">
              <a:latin typeface="Mada"/>
              <a:ea typeface="Mada"/>
              <a:cs typeface="Mada"/>
              <a:sym typeface="Mada"/>
            </a:endParaRPr>
          </a:p>
        </p:txBody>
      </p:sp>
      <p:sp>
        <p:nvSpPr>
          <p:cNvPr id="193" name="Google Shape;193;p16"/>
          <p:cNvSpPr/>
          <p:nvPr/>
        </p:nvSpPr>
        <p:spPr>
          <a:xfrm>
            <a:off x="428638" y="6482038"/>
            <a:ext cx="3100500" cy="24906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b="1" sz="1200">
              <a:solidFill>
                <a:srgbClr val="CC0000"/>
              </a:solidFill>
              <a:latin typeface="Mada"/>
              <a:ea typeface="Mada"/>
              <a:cs typeface="Mada"/>
              <a:sym typeface="Mada"/>
            </a:endParaRPr>
          </a:p>
        </p:txBody>
      </p:sp>
      <p:sp>
        <p:nvSpPr>
          <p:cNvPr id="194" name="Google Shape;194;p16"/>
          <p:cNvSpPr/>
          <p:nvPr/>
        </p:nvSpPr>
        <p:spPr>
          <a:xfrm>
            <a:off x="1444528" y="5779806"/>
            <a:ext cx="1064700" cy="1065000"/>
          </a:xfrm>
          <a:prstGeom prst="ellipse">
            <a:avLst/>
          </a:prstGeom>
          <a:solidFill>
            <a:srgbClr val="E6F8F6"/>
          </a:solidFill>
          <a:ln cap="flat" cmpd="sng" w="28575">
            <a:solidFill>
              <a:srgbClr val="9DE2D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DE2DE"/>
              </a:solidFill>
            </a:endParaRPr>
          </a:p>
        </p:txBody>
      </p:sp>
      <p:sp>
        <p:nvSpPr>
          <p:cNvPr id="195" name="Google Shape;195;p16"/>
          <p:cNvSpPr/>
          <p:nvPr/>
        </p:nvSpPr>
        <p:spPr>
          <a:xfrm>
            <a:off x="4149038" y="6470875"/>
            <a:ext cx="3100500" cy="2490600"/>
          </a:xfrm>
          <a:prstGeom prst="roundRect">
            <a:avLst>
              <a:gd fmla="val 16667" name="adj"/>
            </a:avLst>
          </a:prstGeom>
          <a:noFill/>
          <a:ln cap="flat" cmpd="sng" w="19050">
            <a:solidFill>
              <a:srgbClr val="F4CCC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8"/>
              </a:solidFill>
              <a:latin typeface="Mada"/>
              <a:ea typeface="Mada"/>
              <a:cs typeface="Mada"/>
              <a:sym typeface="Mada"/>
            </a:endParaRPr>
          </a:p>
        </p:txBody>
      </p:sp>
      <p:sp>
        <p:nvSpPr>
          <p:cNvPr id="196" name="Google Shape;196;p16"/>
          <p:cNvSpPr/>
          <p:nvPr/>
        </p:nvSpPr>
        <p:spPr>
          <a:xfrm>
            <a:off x="5214330" y="5779791"/>
            <a:ext cx="1068322" cy="1065034"/>
          </a:xfrm>
          <a:custGeom>
            <a:rect b="b" l="l" r="r" t="t"/>
            <a:pathLst>
              <a:path extrusionOk="0" h="4770" w="4771">
                <a:moveTo>
                  <a:pt x="2385" y="0"/>
                </a:moveTo>
                <a:cubicBezTo>
                  <a:pt x="1069" y="0"/>
                  <a:pt x="1" y="1068"/>
                  <a:pt x="1" y="2385"/>
                </a:cubicBezTo>
                <a:cubicBezTo>
                  <a:pt x="1" y="3702"/>
                  <a:pt x="1069" y="4769"/>
                  <a:pt x="2385" y="4769"/>
                </a:cubicBezTo>
                <a:cubicBezTo>
                  <a:pt x="3703" y="4769"/>
                  <a:pt x="4771" y="3702"/>
                  <a:pt x="4771" y="2385"/>
                </a:cubicBezTo>
                <a:cubicBezTo>
                  <a:pt x="4771" y="1068"/>
                  <a:pt x="3703" y="0"/>
                  <a:pt x="2385" y="0"/>
                </a:cubicBezTo>
                <a:close/>
              </a:path>
            </a:pathLst>
          </a:custGeom>
          <a:solidFill>
            <a:srgbClr val="FFDDD2"/>
          </a:solid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6"/>
          <p:cNvSpPr txBox="1"/>
          <p:nvPr/>
        </p:nvSpPr>
        <p:spPr>
          <a:xfrm>
            <a:off x="5130650" y="6037625"/>
            <a:ext cx="1235700" cy="52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E29578"/>
                </a:solidFill>
                <a:latin typeface="Lora"/>
                <a:ea typeface="Lora"/>
                <a:cs typeface="Lora"/>
                <a:sym typeface="Lora"/>
              </a:rPr>
              <a:t>Guarding</a:t>
            </a:r>
            <a:endParaRPr b="1" sz="1700">
              <a:solidFill>
                <a:srgbClr val="E29578"/>
              </a:solidFill>
              <a:latin typeface="Lora"/>
              <a:ea typeface="Lora"/>
              <a:cs typeface="Lora"/>
              <a:sym typeface="Lora"/>
            </a:endParaRPr>
          </a:p>
        </p:txBody>
      </p:sp>
      <p:grpSp>
        <p:nvGrpSpPr>
          <p:cNvPr id="198" name="Google Shape;198;p16"/>
          <p:cNvGrpSpPr/>
          <p:nvPr/>
        </p:nvGrpSpPr>
        <p:grpSpPr>
          <a:xfrm>
            <a:off x="290806" y="5126090"/>
            <a:ext cx="467181" cy="476434"/>
            <a:chOff x="2410712" y="2415450"/>
            <a:chExt cx="312600" cy="312600"/>
          </a:xfrm>
        </p:grpSpPr>
        <p:sp>
          <p:nvSpPr>
            <p:cNvPr id="199" name="Google Shape;199;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 name="Google Shape;201;p16"/>
          <p:cNvSpPr txBox="1"/>
          <p:nvPr/>
        </p:nvSpPr>
        <p:spPr>
          <a:xfrm>
            <a:off x="748088" y="51527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Rigidity VS Guarding</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202" name="Google Shape;202;p16"/>
          <p:cNvSpPr txBox="1"/>
          <p:nvPr/>
        </p:nvSpPr>
        <p:spPr>
          <a:xfrm>
            <a:off x="4327550" y="6844825"/>
            <a:ext cx="2841900" cy="15456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Muscle contraction produced by additional stimulation, e.g. in physical examination</a:t>
            </a:r>
            <a:endParaRPr sz="10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Voluntary and involuntary</a:t>
            </a:r>
            <a:endParaRPr sz="1000">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latin typeface="Mada"/>
                <a:ea typeface="Mada"/>
                <a:cs typeface="Mada"/>
                <a:sym typeface="Mada"/>
              </a:rPr>
              <a:t>Occurs with infection, irritation, early frank perforation and localized perforation.. </a:t>
            </a:r>
            <a:endParaRPr sz="1000">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Needs a stimulus (A person contract his abdomen once someone touch it-not permanent)</a:t>
            </a:r>
            <a:endParaRPr sz="1000">
              <a:solidFill>
                <a:srgbClr val="6AA84F"/>
              </a:solidFill>
              <a:latin typeface="Mada"/>
              <a:ea typeface="Mada"/>
              <a:cs typeface="Mada"/>
              <a:sym typeface="Mada"/>
            </a:endParaRPr>
          </a:p>
        </p:txBody>
      </p:sp>
      <p:sp>
        <p:nvSpPr>
          <p:cNvPr id="203" name="Google Shape;203;p16"/>
          <p:cNvSpPr txBox="1"/>
          <p:nvPr/>
        </p:nvSpPr>
        <p:spPr>
          <a:xfrm>
            <a:off x="1444938" y="6080413"/>
            <a:ext cx="1068300" cy="46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rgbClr val="006D77"/>
                </a:solidFill>
                <a:latin typeface="Lora"/>
                <a:ea typeface="Lora"/>
                <a:cs typeface="Lora"/>
                <a:sym typeface="Lora"/>
              </a:rPr>
              <a:t>Rigidity</a:t>
            </a:r>
            <a:endParaRPr/>
          </a:p>
        </p:txBody>
      </p:sp>
      <p:sp>
        <p:nvSpPr>
          <p:cNvPr id="204" name="Google Shape;204;p16"/>
          <p:cNvSpPr txBox="1"/>
          <p:nvPr/>
        </p:nvSpPr>
        <p:spPr>
          <a:xfrm>
            <a:off x="587513" y="6844813"/>
            <a:ext cx="2903400" cy="17517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Rigidity when the inflammation reach the parietal layer</a:t>
            </a:r>
            <a:r>
              <a:rPr lang="en-GB" sz="1000">
                <a:solidFill>
                  <a:schemeClr val="dk1"/>
                </a:solidFill>
                <a:latin typeface="Times New Roman"/>
                <a:ea typeface="Times New Roman"/>
                <a:cs typeface="Times New Roman"/>
                <a:sym typeface="Times New Roman"/>
              </a:rPr>
              <a:t> </a:t>
            </a:r>
            <a:r>
              <a:rPr lang="en-GB" sz="1000">
                <a:latin typeface="Mada"/>
                <a:ea typeface="Mada"/>
                <a:cs typeface="Mada"/>
                <a:sym typeface="Mada"/>
              </a:rPr>
              <a:t>Permanent persistence of muscle spasm, i.e. involuntary</a:t>
            </a:r>
            <a:endParaRPr sz="1000">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latin typeface="Mada"/>
                <a:ea typeface="Mada"/>
                <a:cs typeface="Mada"/>
                <a:sym typeface="Mada"/>
              </a:rPr>
              <a:t>Characteristics of peritoneal inflammation, frank perforation</a:t>
            </a:r>
            <a:endParaRPr sz="1000">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latin typeface="Mada"/>
                <a:ea typeface="Mada"/>
                <a:cs typeface="Mada"/>
                <a:sym typeface="Mada"/>
              </a:rPr>
              <a:t>Starts with localized tenderness, progresses to tenderness then guarding, and finally it reaches rigidity.</a:t>
            </a:r>
            <a:endParaRPr sz="1000">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You don’t need a stimulus (Involuntary-permenant)</a:t>
            </a:r>
            <a:endParaRPr sz="1000">
              <a:solidFill>
                <a:srgbClr val="6AA84F"/>
              </a:solidFill>
              <a:latin typeface="Mada"/>
              <a:ea typeface="Mada"/>
              <a:cs typeface="Mada"/>
              <a:sym typeface="Mad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0" name="Shape 4170"/>
        <p:cNvGrpSpPr/>
        <p:nvPr/>
      </p:nvGrpSpPr>
      <p:grpSpPr>
        <a:xfrm>
          <a:off x="0" y="0"/>
          <a:ext cx="0" cy="0"/>
          <a:chOff x="0" y="0"/>
          <a:chExt cx="0" cy="0"/>
        </a:xfrm>
      </p:grpSpPr>
      <p:sp>
        <p:nvSpPr>
          <p:cNvPr id="4171" name="Google Shape;4171;p5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72" name="Google Shape;4172;p52"/>
          <p:cNvCxnSpPr/>
          <p:nvPr/>
        </p:nvCxnSpPr>
        <p:spPr>
          <a:xfrm>
            <a:off x="1601311" y="5839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4173" name="Google Shape;4173;p52"/>
          <p:cNvSpPr txBox="1"/>
          <p:nvPr/>
        </p:nvSpPr>
        <p:spPr>
          <a:xfrm>
            <a:off x="1095673" y="1065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Cases from the doctor</a:t>
            </a:r>
            <a:endParaRPr sz="2200"/>
          </a:p>
        </p:txBody>
      </p:sp>
      <p:sp>
        <p:nvSpPr>
          <p:cNvPr id="4174" name="Google Shape;4174;p52"/>
          <p:cNvSpPr/>
          <p:nvPr/>
        </p:nvSpPr>
        <p:spPr>
          <a:xfrm>
            <a:off x="103875" y="999275"/>
            <a:ext cx="7381800" cy="21759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52"/>
          <p:cNvSpPr txBox="1"/>
          <p:nvPr/>
        </p:nvSpPr>
        <p:spPr>
          <a:xfrm>
            <a:off x="665850" y="675710"/>
            <a:ext cx="1669200" cy="40611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Lora"/>
                <a:ea typeface="Lora"/>
                <a:cs typeface="Lora"/>
                <a:sym typeface="Lora"/>
              </a:rPr>
              <a:t>Case 1:</a:t>
            </a:r>
            <a:endParaRPr sz="1800">
              <a:solidFill>
                <a:srgbClr val="E29578"/>
              </a:solidFill>
              <a:latin typeface="Lora"/>
              <a:ea typeface="Lora"/>
              <a:cs typeface="Lora"/>
              <a:sym typeface="Lora"/>
            </a:endParaRPr>
          </a:p>
        </p:txBody>
      </p:sp>
      <p:sp>
        <p:nvSpPr>
          <p:cNvPr id="4176" name="Google Shape;4176;p52"/>
          <p:cNvSpPr txBox="1"/>
          <p:nvPr/>
        </p:nvSpPr>
        <p:spPr>
          <a:xfrm>
            <a:off x="191760" y="1862838"/>
            <a:ext cx="4012200" cy="114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999999"/>
                </a:solidFill>
                <a:latin typeface="Mada"/>
                <a:ea typeface="Mada"/>
                <a:cs typeface="Mada"/>
                <a:sym typeface="Mada"/>
              </a:rPr>
              <a:t>Appendicitis</a:t>
            </a:r>
            <a:endParaRPr b="1" sz="1200">
              <a:solidFill>
                <a:srgbClr val="999999"/>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The patient’s pain is localized on the RLQ.</a:t>
            </a:r>
            <a:endParaRPr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Investigations</a:t>
            </a:r>
            <a:r>
              <a:rPr lang="en-GB" sz="1000">
                <a:solidFill>
                  <a:srgbClr val="6AA84F"/>
                </a:solidFill>
                <a:latin typeface="Mada"/>
                <a:ea typeface="Mada"/>
                <a:cs typeface="Mada"/>
                <a:sym typeface="Mada"/>
              </a:rPr>
              <a:t>: History, </a:t>
            </a:r>
            <a:endParaRPr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Physical exam</a:t>
            </a:r>
            <a:r>
              <a:rPr lang="en-GB" sz="1000">
                <a:solidFill>
                  <a:srgbClr val="6AA84F"/>
                </a:solidFill>
                <a:latin typeface="Mada"/>
                <a:ea typeface="Mada"/>
                <a:cs typeface="Mada"/>
                <a:sym typeface="Mada"/>
              </a:rPr>
              <a:t>: tender RLQ, </a:t>
            </a:r>
            <a:endParaRPr b="1"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Labs</a:t>
            </a:r>
            <a:r>
              <a:rPr lang="en-GB" sz="1000">
                <a:solidFill>
                  <a:srgbClr val="6AA84F"/>
                </a:solidFill>
                <a:latin typeface="Mada"/>
                <a:ea typeface="Mada"/>
                <a:cs typeface="Mada"/>
                <a:sym typeface="Mada"/>
              </a:rPr>
              <a:t>: Slight increase in WBCs otherwise normal</a:t>
            </a:r>
            <a:endParaRPr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Imaging</a:t>
            </a:r>
            <a:r>
              <a:rPr lang="en-GB" sz="1000">
                <a:solidFill>
                  <a:srgbClr val="6AA84F"/>
                </a:solidFill>
                <a:latin typeface="Mada"/>
                <a:ea typeface="Mada"/>
                <a:cs typeface="Mada"/>
                <a:sym typeface="Mada"/>
              </a:rPr>
              <a:t>: plain imaging is unremarkable,</a:t>
            </a:r>
            <a:r>
              <a:rPr lang="en-GB" sz="1000">
                <a:solidFill>
                  <a:schemeClr val="dk1"/>
                </a:solidFill>
                <a:latin typeface="Mada"/>
                <a:ea typeface="Mada"/>
                <a:cs typeface="Mada"/>
                <a:sym typeface="Mada"/>
              </a:rPr>
              <a:t> </a:t>
            </a:r>
            <a:r>
              <a:rPr lang="en-GB" sz="1000">
                <a:solidFill>
                  <a:srgbClr val="FF0000"/>
                </a:solidFill>
                <a:latin typeface="Mada"/>
                <a:ea typeface="Mada"/>
                <a:cs typeface="Mada"/>
                <a:sym typeface="Mada"/>
              </a:rPr>
              <a:t>US, CT.</a:t>
            </a:r>
            <a:endParaRPr sz="1000">
              <a:solidFill>
                <a:srgbClr val="FF0000"/>
              </a:solidFill>
              <a:latin typeface="Mada"/>
              <a:ea typeface="Mada"/>
              <a:cs typeface="Mada"/>
              <a:sym typeface="Mada"/>
            </a:endParaRPr>
          </a:p>
        </p:txBody>
      </p:sp>
      <p:sp>
        <p:nvSpPr>
          <p:cNvPr id="4177" name="Google Shape;4177;p52"/>
          <p:cNvSpPr txBox="1"/>
          <p:nvPr/>
        </p:nvSpPr>
        <p:spPr>
          <a:xfrm>
            <a:off x="277575" y="1094975"/>
            <a:ext cx="7034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latin typeface="Mada"/>
                <a:ea typeface="Mada"/>
                <a:cs typeface="Mada"/>
                <a:sym typeface="Mada"/>
              </a:rPr>
              <a:t>24 years old healthy male with one day history of abdominal pain. Pain was generalized at first, now worse in right lower </a:t>
            </a:r>
            <a:r>
              <a:rPr lang="en-GB" sz="1000">
                <a:latin typeface="Mada"/>
                <a:ea typeface="Mada"/>
                <a:cs typeface="Mada"/>
                <a:sym typeface="Mada"/>
              </a:rPr>
              <a:t>abdomen </a:t>
            </a:r>
            <a:r>
              <a:rPr lang="en-GB" sz="1000">
                <a:latin typeface="Mada"/>
                <a:ea typeface="Mada"/>
                <a:cs typeface="Mada"/>
                <a:sym typeface="Mada"/>
              </a:rPr>
              <a:t>&amp; radiates to his right groin. He has vomited twice today. Denies any diarrhea, fever, dysuria or other complaints.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T: 37.8, HR: 95, BP 118/76, Uncomfortable appearing, slightly pale. Abdomen: soft, non-distended, tender to palpation in RLQ with mild guarding; hypoactive bowel sounds. What is your differential diagnosis and what do you do next?</a:t>
            </a:r>
            <a:endParaRPr sz="1000">
              <a:latin typeface="Mada"/>
              <a:ea typeface="Mada"/>
              <a:cs typeface="Mada"/>
              <a:sym typeface="Mada"/>
            </a:endParaRPr>
          </a:p>
        </p:txBody>
      </p:sp>
      <p:pic>
        <p:nvPicPr>
          <p:cNvPr id="4178" name="Google Shape;4178;p52"/>
          <p:cNvPicPr preferRelativeResize="0"/>
          <p:nvPr/>
        </p:nvPicPr>
        <p:blipFill>
          <a:blip r:embed="rId3">
            <a:alphaModFix/>
          </a:blip>
          <a:stretch>
            <a:fillRect/>
          </a:stretch>
        </p:blipFill>
        <p:spPr>
          <a:xfrm>
            <a:off x="5362537" y="1862850"/>
            <a:ext cx="1853514" cy="1142400"/>
          </a:xfrm>
          <a:prstGeom prst="rect">
            <a:avLst/>
          </a:prstGeom>
          <a:noFill/>
          <a:ln>
            <a:noFill/>
          </a:ln>
        </p:spPr>
      </p:pic>
      <p:sp>
        <p:nvSpPr>
          <p:cNvPr id="4179" name="Google Shape;4179;p52"/>
          <p:cNvSpPr/>
          <p:nvPr/>
        </p:nvSpPr>
        <p:spPr>
          <a:xfrm>
            <a:off x="103850" y="3682525"/>
            <a:ext cx="7381800" cy="19476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52"/>
          <p:cNvSpPr txBox="1"/>
          <p:nvPr/>
        </p:nvSpPr>
        <p:spPr>
          <a:xfrm>
            <a:off x="665825" y="3358965"/>
            <a:ext cx="1669200" cy="40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Lora"/>
                <a:ea typeface="Lora"/>
                <a:cs typeface="Lora"/>
                <a:sym typeface="Lora"/>
              </a:rPr>
              <a:t>Case 2:</a:t>
            </a:r>
            <a:endParaRPr sz="1800">
              <a:solidFill>
                <a:srgbClr val="E29578"/>
              </a:solidFill>
              <a:latin typeface="Lora"/>
              <a:ea typeface="Lora"/>
              <a:cs typeface="Lora"/>
              <a:sym typeface="Lora"/>
            </a:endParaRPr>
          </a:p>
        </p:txBody>
      </p:sp>
      <p:sp>
        <p:nvSpPr>
          <p:cNvPr id="4181" name="Google Shape;4181;p52"/>
          <p:cNvSpPr txBox="1"/>
          <p:nvPr/>
        </p:nvSpPr>
        <p:spPr>
          <a:xfrm>
            <a:off x="277550" y="3778230"/>
            <a:ext cx="7034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latin typeface="Mada"/>
                <a:ea typeface="Mada"/>
                <a:cs typeface="Mada"/>
                <a:sym typeface="Mada"/>
              </a:rPr>
              <a:t>68 years old Female with 2 days of LLQ abdominal pain, diarrhea, fevers/chills, nausea; vomited once at home.</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Past medical history: HTN on hydrochlorothiazide, T: 37.6, HR: 100, BP: 145/90, R: 19. Abdomen: soft, moderately LLQ tenderness. What is your differential diagnosis &amp; what next?</a:t>
            </a:r>
            <a:endParaRPr sz="1000">
              <a:latin typeface="Mada"/>
              <a:ea typeface="Mada"/>
              <a:cs typeface="Mada"/>
              <a:sym typeface="Mada"/>
            </a:endParaRPr>
          </a:p>
        </p:txBody>
      </p:sp>
      <p:sp>
        <p:nvSpPr>
          <p:cNvPr id="4182" name="Google Shape;4182;p52"/>
          <p:cNvSpPr txBox="1"/>
          <p:nvPr/>
        </p:nvSpPr>
        <p:spPr>
          <a:xfrm>
            <a:off x="103874" y="4437775"/>
            <a:ext cx="6968100" cy="109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999999"/>
                </a:solidFill>
                <a:latin typeface="Mada"/>
                <a:ea typeface="Mada"/>
                <a:cs typeface="Mada"/>
                <a:sym typeface="Mada"/>
              </a:rPr>
              <a:t>Diverticulitis</a:t>
            </a:r>
            <a:endParaRPr b="1"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DDx</a:t>
            </a:r>
            <a:r>
              <a:rPr lang="en-GB" sz="1000">
                <a:solidFill>
                  <a:srgbClr val="6AA84F"/>
                </a:solidFill>
                <a:latin typeface="Mada"/>
                <a:ea typeface="Mada"/>
                <a:cs typeface="Mada"/>
                <a:sym typeface="Mada"/>
              </a:rPr>
              <a:t>: Diverticulitis, cystitis, Acute pancreatitis, same as Suprapubic differentials. </a:t>
            </a:r>
            <a:endParaRPr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Investigations</a:t>
            </a:r>
            <a:r>
              <a:rPr lang="en-GB" sz="1000">
                <a:solidFill>
                  <a:srgbClr val="6AA84F"/>
                </a:solidFill>
                <a:latin typeface="Mada"/>
                <a:ea typeface="Mada"/>
                <a:cs typeface="Mada"/>
                <a:sym typeface="Mada"/>
              </a:rPr>
              <a:t>: History, physical exam, </a:t>
            </a:r>
            <a:endParaRPr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Lab</a:t>
            </a:r>
            <a:r>
              <a:rPr lang="en-GB" sz="1000">
                <a:solidFill>
                  <a:srgbClr val="6AA84F"/>
                </a:solidFill>
                <a:latin typeface="Mada"/>
                <a:ea typeface="Mada"/>
                <a:cs typeface="Mada"/>
                <a:sym typeface="Mada"/>
              </a:rPr>
              <a:t>: CBC, electrolytes, LFT, RFT, UA, Lipase and amylase </a:t>
            </a:r>
            <a:endParaRPr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Imaging</a:t>
            </a:r>
            <a:r>
              <a:rPr lang="en-GB" sz="1000">
                <a:solidFill>
                  <a:srgbClr val="6AA84F"/>
                </a:solidFill>
                <a:latin typeface="Mada"/>
                <a:ea typeface="Mada"/>
                <a:cs typeface="Mada"/>
                <a:sym typeface="Mada"/>
              </a:rPr>
              <a:t>: X RAY followed by CT OR CT right away</a:t>
            </a:r>
            <a:endParaRPr sz="1000">
              <a:solidFill>
                <a:srgbClr val="6AA84F"/>
              </a:solidFill>
              <a:latin typeface="Mada"/>
              <a:ea typeface="Mada"/>
              <a:cs typeface="Mada"/>
              <a:sym typeface="Mada"/>
            </a:endParaRPr>
          </a:p>
        </p:txBody>
      </p:sp>
      <p:pic>
        <p:nvPicPr>
          <p:cNvPr id="4183" name="Google Shape;4183;p52"/>
          <p:cNvPicPr preferRelativeResize="0"/>
          <p:nvPr/>
        </p:nvPicPr>
        <p:blipFill>
          <a:blip r:embed="rId4">
            <a:alphaModFix/>
          </a:blip>
          <a:stretch>
            <a:fillRect/>
          </a:stretch>
        </p:blipFill>
        <p:spPr>
          <a:xfrm>
            <a:off x="5094507" y="4372425"/>
            <a:ext cx="2121544" cy="1098300"/>
          </a:xfrm>
          <a:prstGeom prst="rect">
            <a:avLst/>
          </a:prstGeom>
          <a:noFill/>
          <a:ln>
            <a:noFill/>
          </a:ln>
        </p:spPr>
      </p:pic>
      <p:sp>
        <p:nvSpPr>
          <p:cNvPr id="4184" name="Google Shape;4184;p52"/>
          <p:cNvSpPr/>
          <p:nvPr/>
        </p:nvSpPr>
        <p:spPr>
          <a:xfrm>
            <a:off x="103875" y="6157775"/>
            <a:ext cx="7381800" cy="17202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52"/>
          <p:cNvSpPr txBox="1"/>
          <p:nvPr/>
        </p:nvSpPr>
        <p:spPr>
          <a:xfrm>
            <a:off x="665850" y="5834212"/>
            <a:ext cx="1669200" cy="40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Lora"/>
                <a:ea typeface="Lora"/>
                <a:cs typeface="Lora"/>
                <a:sym typeface="Lora"/>
              </a:rPr>
              <a:t>Case 3:</a:t>
            </a:r>
            <a:endParaRPr sz="1800">
              <a:solidFill>
                <a:srgbClr val="E29578"/>
              </a:solidFill>
              <a:latin typeface="Lora"/>
              <a:ea typeface="Lora"/>
              <a:cs typeface="Lora"/>
              <a:sym typeface="Lora"/>
            </a:endParaRPr>
          </a:p>
        </p:txBody>
      </p:sp>
      <p:sp>
        <p:nvSpPr>
          <p:cNvPr id="4186" name="Google Shape;4186;p52"/>
          <p:cNvSpPr txBox="1"/>
          <p:nvPr/>
        </p:nvSpPr>
        <p:spPr>
          <a:xfrm>
            <a:off x="277575" y="6253477"/>
            <a:ext cx="7034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latin typeface="Mada"/>
                <a:ea typeface="Mada"/>
                <a:cs typeface="Mada"/>
                <a:sym typeface="Mada"/>
              </a:rPr>
              <a:t>46 years old male with history of alcohol abuse with 3 days of severe upper abdominal pain, vomiting, subjective fevers.</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Vital signs: T: 37.4, HR: 115, BP: 98/65, Abdomen: mildly distended, moderately epigastric tenderness, +voluntary guarding</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What is your differential diagnosis &amp; what next?</a:t>
            </a:r>
            <a:endParaRPr sz="1000">
              <a:latin typeface="Mada"/>
              <a:ea typeface="Mada"/>
              <a:cs typeface="Mada"/>
              <a:sym typeface="Mada"/>
            </a:endParaRPr>
          </a:p>
        </p:txBody>
      </p:sp>
      <p:sp>
        <p:nvSpPr>
          <p:cNvPr id="4187" name="Google Shape;4187;p52"/>
          <p:cNvSpPr txBox="1"/>
          <p:nvPr/>
        </p:nvSpPr>
        <p:spPr>
          <a:xfrm>
            <a:off x="103899" y="6913022"/>
            <a:ext cx="6968100" cy="109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999999"/>
                </a:solidFill>
                <a:latin typeface="Mada"/>
                <a:ea typeface="Mada"/>
                <a:cs typeface="Mada"/>
                <a:sym typeface="Mada"/>
              </a:rPr>
              <a:t>Pancreatitis</a:t>
            </a:r>
            <a:endParaRPr b="1"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DDx: </a:t>
            </a:r>
            <a:r>
              <a:rPr lang="en-GB" sz="1000">
                <a:solidFill>
                  <a:srgbClr val="6AA84F"/>
                </a:solidFill>
                <a:latin typeface="Mada"/>
                <a:ea typeface="Mada"/>
                <a:cs typeface="Mada"/>
                <a:sym typeface="Mada"/>
              </a:rPr>
              <a:t>Pancreatitis, peptic ulcer, esophagitis</a:t>
            </a:r>
            <a:endParaRPr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Approach: labs: </a:t>
            </a:r>
            <a:r>
              <a:rPr lang="en-GB" sz="1000">
                <a:solidFill>
                  <a:srgbClr val="6AA84F"/>
                </a:solidFill>
                <a:latin typeface="Mada"/>
                <a:ea typeface="Mada"/>
                <a:cs typeface="Mada"/>
                <a:sym typeface="Mada"/>
              </a:rPr>
              <a:t>CBC, electrolytes, LFT, RFT, UA, Lipase and amylase</a:t>
            </a:r>
            <a:endParaRPr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Imaging: </a:t>
            </a:r>
            <a:r>
              <a:rPr lang="en-GB" sz="1000">
                <a:solidFill>
                  <a:srgbClr val="6AA84F"/>
                </a:solidFill>
                <a:latin typeface="Mada"/>
                <a:ea typeface="Mada"/>
                <a:cs typeface="Mada"/>
                <a:sym typeface="Mada"/>
              </a:rPr>
              <a:t>CT</a:t>
            </a:r>
            <a:endParaRPr sz="1000">
              <a:solidFill>
                <a:srgbClr val="6AA84F"/>
              </a:solidFill>
              <a:latin typeface="Mada"/>
              <a:ea typeface="Mada"/>
              <a:cs typeface="Mada"/>
              <a:sym typeface="Mada"/>
            </a:endParaRPr>
          </a:p>
        </p:txBody>
      </p:sp>
      <p:sp>
        <p:nvSpPr>
          <p:cNvPr id="4188" name="Google Shape;4188;p52"/>
          <p:cNvSpPr/>
          <p:nvPr/>
        </p:nvSpPr>
        <p:spPr>
          <a:xfrm>
            <a:off x="103850" y="8402025"/>
            <a:ext cx="7381800" cy="21759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52"/>
          <p:cNvSpPr txBox="1"/>
          <p:nvPr/>
        </p:nvSpPr>
        <p:spPr>
          <a:xfrm>
            <a:off x="665825" y="8078467"/>
            <a:ext cx="1669200" cy="40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Lora"/>
                <a:ea typeface="Lora"/>
                <a:cs typeface="Lora"/>
                <a:sym typeface="Lora"/>
              </a:rPr>
              <a:t>Case 4:</a:t>
            </a:r>
            <a:endParaRPr sz="1800">
              <a:solidFill>
                <a:srgbClr val="E29578"/>
              </a:solidFill>
              <a:latin typeface="Lora"/>
              <a:ea typeface="Lora"/>
              <a:cs typeface="Lora"/>
              <a:sym typeface="Lora"/>
            </a:endParaRPr>
          </a:p>
        </p:txBody>
      </p:sp>
      <p:sp>
        <p:nvSpPr>
          <p:cNvPr id="4190" name="Google Shape;4190;p52"/>
          <p:cNvSpPr txBox="1"/>
          <p:nvPr/>
        </p:nvSpPr>
        <p:spPr>
          <a:xfrm>
            <a:off x="277550" y="8497718"/>
            <a:ext cx="70344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latin typeface="Mada"/>
                <a:ea typeface="Mada"/>
                <a:cs typeface="Mada"/>
                <a:sym typeface="Mada"/>
              </a:rPr>
              <a:t>72</a:t>
            </a:r>
            <a:r>
              <a:rPr lang="en-GB" sz="1000">
                <a:latin typeface="Mada"/>
                <a:ea typeface="Mada"/>
                <a:cs typeface="Mada"/>
                <a:sym typeface="Mada"/>
              </a:rPr>
              <a:t> years old male with history of </a:t>
            </a:r>
            <a:r>
              <a:rPr lang="en-GB" sz="1000">
                <a:latin typeface="Mada"/>
                <a:ea typeface="Mada"/>
                <a:cs typeface="Mada"/>
                <a:sym typeface="Mada"/>
              </a:rPr>
              <a:t>CAD on aspirin and Plavix with several days of dull upper abdominal pain and now with worsening pain “in entire abdomen” today. Some relief with food until today, now worse after eating lunch</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T: 99.1, HR: 70, BP: 90/45, R: 22</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Abdomen: mildly distended and diffusely tender to palpation, rebound and guarding</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What is your differential diagnosis &amp; what next?</a:t>
            </a:r>
            <a:endParaRPr sz="1000">
              <a:latin typeface="Mada"/>
              <a:ea typeface="Mada"/>
              <a:cs typeface="Mada"/>
              <a:sym typeface="Mada"/>
            </a:endParaRPr>
          </a:p>
        </p:txBody>
      </p:sp>
      <p:sp>
        <p:nvSpPr>
          <p:cNvPr id="4191" name="Google Shape;4191;p52"/>
          <p:cNvSpPr txBox="1"/>
          <p:nvPr/>
        </p:nvSpPr>
        <p:spPr>
          <a:xfrm>
            <a:off x="103875" y="9382825"/>
            <a:ext cx="5122200" cy="160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999999"/>
                </a:solidFill>
                <a:latin typeface="Mada"/>
                <a:ea typeface="Mada"/>
                <a:cs typeface="Mada"/>
                <a:sym typeface="Mada"/>
              </a:rPr>
              <a:t>Peptic Ulcer Disease</a:t>
            </a:r>
            <a:endParaRPr b="1"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DDx: </a:t>
            </a:r>
            <a:r>
              <a:rPr lang="en-GB" sz="1000">
                <a:solidFill>
                  <a:srgbClr val="6AA84F"/>
                </a:solidFill>
                <a:latin typeface="Mada"/>
                <a:ea typeface="Mada"/>
                <a:cs typeface="Mada"/>
                <a:sym typeface="Mada"/>
              </a:rPr>
              <a:t>perforation from Stomach due to peptic ulcer disease due to NSAIDs </a:t>
            </a:r>
            <a:endParaRPr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lang="en-GB" sz="1000">
                <a:solidFill>
                  <a:srgbClr val="6AA84F"/>
                </a:solidFill>
                <a:latin typeface="Mada"/>
                <a:ea typeface="Mada"/>
                <a:cs typeface="Mada"/>
                <a:sym typeface="Mada"/>
              </a:rPr>
              <a:t>Usually those patients can relieve their pain by drinking milk or taking antacids but when the perforation happens that can lead to generalized peritonitis and it can wake the patient up</a:t>
            </a:r>
            <a:endParaRPr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CXR: </a:t>
            </a:r>
            <a:r>
              <a:rPr lang="en-GB" sz="1000">
                <a:solidFill>
                  <a:srgbClr val="6AA84F"/>
                </a:solidFill>
                <a:latin typeface="Mada"/>
                <a:ea typeface="Mada"/>
                <a:cs typeface="Mada"/>
                <a:sym typeface="Mada"/>
              </a:rPr>
              <a:t>shows air under the diaphragm as a sign of gastric perforation</a:t>
            </a:r>
            <a:endParaRPr sz="1000">
              <a:solidFill>
                <a:srgbClr val="6AA84F"/>
              </a:solidFill>
              <a:latin typeface="Mada"/>
              <a:ea typeface="Mada"/>
              <a:cs typeface="Mada"/>
              <a:sym typeface="Mada"/>
            </a:endParaRPr>
          </a:p>
        </p:txBody>
      </p:sp>
      <p:pic>
        <p:nvPicPr>
          <p:cNvPr id="4192" name="Google Shape;4192;p52"/>
          <p:cNvPicPr preferRelativeResize="0"/>
          <p:nvPr/>
        </p:nvPicPr>
        <p:blipFill>
          <a:blip r:embed="rId5">
            <a:alphaModFix/>
          </a:blip>
          <a:stretch>
            <a:fillRect/>
          </a:stretch>
        </p:blipFill>
        <p:spPr>
          <a:xfrm>
            <a:off x="5733575" y="9129875"/>
            <a:ext cx="1338426" cy="13369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6" name="Shape 4196"/>
        <p:cNvGrpSpPr/>
        <p:nvPr/>
      </p:nvGrpSpPr>
      <p:grpSpPr>
        <a:xfrm>
          <a:off x="0" y="0"/>
          <a:ext cx="0" cy="0"/>
          <a:chOff x="0" y="0"/>
          <a:chExt cx="0" cy="0"/>
        </a:xfrm>
      </p:grpSpPr>
      <p:sp>
        <p:nvSpPr>
          <p:cNvPr id="4197" name="Google Shape;4197;p5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98" name="Google Shape;4198;p53"/>
          <p:cNvCxnSpPr/>
          <p:nvPr/>
        </p:nvCxnSpPr>
        <p:spPr>
          <a:xfrm>
            <a:off x="1601311" y="5839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4199" name="Google Shape;4199;p53"/>
          <p:cNvSpPr txBox="1"/>
          <p:nvPr/>
        </p:nvSpPr>
        <p:spPr>
          <a:xfrm>
            <a:off x="1095673" y="1065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Cases from the doctor</a:t>
            </a:r>
            <a:endParaRPr sz="2200"/>
          </a:p>
        </p:txBody>
      </p:sp>
      <p:sp>
        <p:nvSpPr>
          <p:cNvPr id="4200" name="Google Shape;4200;p53"/>
          <p:cNvSpPr/>
          <p:nvPr/>
        </p:nvSpPr>
        <p:spPr>
          <a:xfrm>
            <a:off x="103875" y="999275"/>
            <a:ext cx="7381800" cy="22815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53"/>
          <p:cNvSpPr txBox="1"/>
          <p:nvPr/>
        </p:nvSpPr>
        <p:spPr>
          <a:xfrm>
            <a:off x="665850" y="675710"/>
            <a:ext cx="1669200" cy="40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Lora"/>
                <a:ea typeface="Lora"/>
                <a:cs typeface="Lora"/>
                <a:sym typeface="Lora"/>
              </a:rPr>
              <a:t>Case 5:</a:t>
            </a:r>
            <a:endParaRPr sz="1800">
              <a:solidFill>
                <a:srgbClr val="E29578"/>
              </a:solidFill>
              <a:latin typeface="Lora"/>
              <a:ea typeface="Lora"/>
              <a:cs typeface="Lora"/>
              <a:sym typeface="Lora"/>
            </a:endParaRPr>
          </a:p>
        </p:txBody>
      </p:sp>
      <p:sp>
        <p:nvSpPr>
          <p:cNvPr id="4202" name="Google Shape;4202;p53"/>
          <p:cNvSpPr txBox="1"/>
          <p:nvPr/>
        </p:nvSpPr>
        <p:spPr>
          <a:xfrm>
            <a:off x="191750" y="1862850"/>
            <a:ext cx="5122200" cy="114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999999"/>
                </a:solidFill>
                <a:latin typeface="Mada"/>
                <a:ea typeface="Mada"/>
                <a:cs typeface="Mada"/>
                <a:sym typeface="Mada"/>
              </a:rPr>
              <a:t>Bowel Obstruction</a:t>
            </a:r>
            <a:endParaRPr b="1" sz="1200">
              <a:solidFill>
                <a:srgbClr val="999999"/>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Approach</a:t>
            </a:r>
            <a:r>
              <a:rPr lang="en-GB" sz="1000">
                <a:solidFill>
                  <a:srgbClr val="6AA84F"/>
                </a:solidFill>
                <a:latin typeface="Mada"/>
                <a:ea typeface="Mada"/>
                <a:cs typeface="Mada"/>
                <a:sym typeface="Mada"/>
              </a:rPr>
              <a:t>: labs: CBC, electrolytes, LFT, RFT, UA, Lipase and amylase</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Imaging</a:t>
            </a:r>
            <a:r>
              <a:rPr lang="en-GB" sz="1000">
                <a:solidFill>
                  <a:srgbClr val="6AA84F"/>
                </a:solidFill>
                <a:latin typeface="Mada"/>
                <a:ea typeface="Mada"/>
                <a:cs typeface="Mada"/>
                <a:sym typeface="Mada"/>
              </a:rPr>
              <a:t>: CXR multiple air-fluid levels and dilated intestine.</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Small bowel obstruction causes: all types of hernia, foreign body ingestion,...</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Clinical features</a:t>
            </a:r>
            <a:r>
              <a:rPr lang="en-GB" sz="1000">
                <a:solidFill>
                  <a:srgbClr val="6AA84F"/>
                </a:solidFill>
                <a:latin typeface="Mada"/>
                <a:ea typeface="Mada"/>
                <a:cs typeface="Mada"/>
                <a:sym typeface="Mada"/>
              </a:rPr>
              <a:t>: The pain can be diffused or periumbilical. </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History</a:t>
            </a:r>
            <a:r>
              <a:rPr lang="en-GB" sz="1000">
                <a:solidFill>
                  <a:srgbClr val="6AA84F"/>
                </a:solidFill>
                <a:latin typeface="Mada"/>
                <a:ea typeface="Mada"/>
                <a:cs typeface="Mada"/>
                <a:sym typeface="Mada"/>
              </a:rPr>
              <a:t>: the patient will report to you that they haven’t had any bowel movements </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And classically present with distended abdomen N\V </a:t>
            </a:r>
            <a:endParaRPr sz="1000">
              <a:solidFill>
                <a:srgbClr val="6AA84F"/>
              </a:solidFill>
              <a:latin typeface="Mada"/>
              <a:ea typeface="Mada"/>
              <a:cs typeface="Mada"/>
              <a:sym typeface="Mada"/>
            </a:endParaRPr>
          </a:p>
        </p:txBody>
      </p:sp>
      <p:sp>
        <p:nvSpPr>
          <p:cNvPr id="4203" name="Google Shape;4203;p53"/>
          <p:cNvSpPr txBox="1"/>
          <p:nvPr/>
        </p:nvSpPr>
        <p:spPr>
          <a:xfrm>
            <a:off x="277575" y="1094975"/>
            <a:ext cx="7034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latin typeface="Mada"/>
                <a:ea typeface="Mada"/>
                <a:cs typeface="Mada"/>
                <a:sym typeface="Mada"/>
              </a:rPr>
              <a:t>35</a:t>
            </a:r>
            <a:r>
              <a:rPr lang="en-GB" sz="1000">
                <a:latin typeface="Mada"/>
                <a:ea typeface="Mada"/>
                <a:cs typeface="Mada"/>
                <a:sym typeface="Mada"/>
              </a:rPr>
              <a:t> years old healthy female </a:t>
            </a:r>
            <a:r>
              <a:rPr lang="en-GB" sz="1000">
                <a:latin typeface="Mada"/>
                <a:ea typeface="Mada"/>
                <a:cs typeface="Mada"/>
                <a:sym typeface="Mada"/>
              </a:rPr>
              <a:t>to ED c/o nausea and vomiting for 1 day along with generalized abdominal pain</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T: 36.9, HR: 100, BP: 130/85, R: 22</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Abdomen: moderately distended, mild TTP diffusely, hypoactive bowel sounds, no rebound or guarding</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What is your differential and what next?</a:t>
            </a:r>
            <a:endParaRPr sz="1000">
              <a:latin typeface="Mada"/>
              <a:ea typeface="Mada"/>
              <a:cs typeface="Mada"/>
              <a:sym typeface="Mada"/>
            </a:endParaRPr>
          </a:p>
        </p:txBody>
      </p:sp>
      <p:sp>
        <p:nvSpPr>
          <p:cNvPr id="4204" name="Google Shape;4204;p53"/>
          <p:cNvSpPr/>
          <p:nvPr/>
        </p:nvSpPr>
        <p:spPr>
          <a:xfrm>
            <a:off x="103850" y="3820160"/>
            <a:ext cx="7381800" cy="19476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53"/>
          <p:cNvSpPr txBox="1"/>
          <p:nvPr/>
        </p:nvSpPr>
        <p:spPr>
          <a:xfrm>
            <a:off x="665825" y="3496600"/>
            <a:ext cx="1669200" cy="40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Lora"/>
                <a:ea typeface="Lora"/>
                <a:cs typeface="Lora"/>
                <a:sym typeface="Lora"/>
              </a:rPr>
              <a:t>Case 6:</a:t>
            </a:r>
            <a:endParaRPr sz="1800">
              <a:solidFill>
                <a:srgbClr val="E29578"/>
              </a:solidFill>
              <a:latin typeface="Lora"/>
              <a:ea typeface="Lora"/>
              <a:cs typeface="Lora"/>
              <a:sym typeface="Lora"/>
            </a:endParaRPr>
          </a:p>
        </p:txBody>
      </p:sp>
      <p:sp>
        <p:nvSpPr>
          <p:cNvPr id="4206" name="Google Shape;4206;p53"/>
          <p:cNvSpPr txBox="1"/>
          <p:nvPr/>
        </p:nvSpPr>
        <p:spPr>
          <a:xfrm>
            <a:off x="277550" y="3915863"/>
            <a:ext cx="7034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latin typeface="Mada"/>
                <a:ea typeface="Mada"/>
                <a:cs typeface="Mada"/>
                <a:sym typeface="Mada"/>
              </a:rPr>
              <a:t>48</a:t>
            </a:r>
            <a:r>
              <a:rPr lang="en-GB" sz="1000">
                <a:latin typeface="Mada"/>
                <a:ea typeface="Mada"/>
                <a:cs typeface="Mada"/>
                <a:sym typeface="Mada"/>
              </a:rPr>
              <a:t> years old Female with one day </a:t>
            </a:r>
            <a:r>
              <a:rPr lang="en-GB" sz="1000">
                <a:latin typeface="Mada"/>
                <a:ea typeface="Mada"/>
                <a:cs typeface="Mada"/>
                <a:sym typeface="Mada"/>
              </a:rPr>
              <a:t>history </a:t>
            </a:r>
            <a:r>
              <a:rPr lang="en-GB" sz="1000">
                <a:latin typeface="Mada"/>
                <a:ea typeface="Mada"/>
                <a:cs typeface="Mada"/>
                <a:sym typeface="Mada"/>
              </a:rPr>
              <a:t>of upper abdominal pain </a:t>
            </a:r>
            <a:r>
              <a:rPr lang="en-GB" sz="1000">
                <a:latin typeface="Mada"/>
                <a:ea typeface="Mada"/>
                <a:cs typeface="Mada"/>
                <a:sym typeface="Mada"/>
              </a:rPr>
              <a:t>after eating, N/V, no diarrhea, subjective fevers.</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T: 100.4, HR: 96, BP: 135/76, R: 18</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Abdomen: moderately TTP RUQ, +Murphy’s sign, non-distended, normal bowel sounds</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What is your differential diagnosis &amp; what next?</a:t>
            </a:r>
            <a:endParaRPr sz="1000">
              <a:latin typeface="Mada"/>
              <a:ea typeface="Mada"/>
              <a:cs typeface="Mada"/>
              <a:sym typeface="Mada"/>
            </a:endParaRPr>
          </a:p>
        </p:txBody>
      </p:sp>
      <p:sp>
        <p:nvSpPr>
          <p:cNvPr id="4207" name="Google Shape;4207;p53"/>
          <p:cNvSpPr txBox="1"/>
          <p:nvPr/>
        </p:nvSpPr>
        <p:spPr>
          <a:xfrm>
            <a:off x="103874" y="4575410"/>
            <a:ext cx="6968100" cy="109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999999"/>
                </a:solidFill>
                <a:latin typeface="Mada"/>
                <a:ea typeface="Mada"/>
                <a:cs typeface="Mada"/>
                <a:sym typeface="Mada"/>
              </a:rPr>
              <a:t>Cholecystitis</a:t>
            </a:r>
            <a:endParaRPr b="1"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Times New Roman"/>
              <a:buChar char="●"/>
            </a:pPr>
            <a:r>
              <a:rPr b="1" lang="en-GB" sz="1000">
                <a:solidFill>
                  <a:srgbClr val="6AA84F"/>
                </a:solidFill>
                <a:latin typeface="Mada"/>
                <a:ea typeface="Mada"/>
                <a:cs typeface="Mada"/>
                <a:sym typeface="Mada"/>
              </a:rPr>
              <a:t>DDx</a:t>
            </a:r>
            <a:r>
              <a:rPr lang="en-GB" sz="1000">
                <a:solidFill>
                  <a:srgbClr val="6AA84F"/>
                </a:solidFill>
                <a:latin typeface="Mada"/>
                <a:ea typeface="Mada"/>
                <a:cs typeface="Mada"/>
                <a:sym typeface="Mada"/>
              </a:rPr>
              <a:t>: Cholecystitis</a:t>
            </a:r>
            <a:endParaRPr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Approach</a:t>
            </a:r>
            <a:r>
              <a:rPr lang="en-GB" sz="1000">
                <a:solidFill>
                  <a:srgbClr val="6AA84F"/>
                </a:solidFill>
                <a:latin typeface="Mada"/>
                <a:ea typeface="Mada"/>
                <a:cs typeface="Mada"/>
                <a:sym typeface="Mada"/>
              </a:rPr>
              <a:t> : labs: CBC, electrolytes, LFT, RFT, UA, Lipase and amylase</a:t>
            </a:r>
            <a:endParaRPr sz="10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6AA84F"/>
                </a:solidFill>
                <a:latin typeface="Mada"/>
                <a:ea typeface="Mada"/>
                <a:cs typeface="Mada"/>
                <a:sym typeface="Mada"/>
              </a:rPr>
              <a:t>Imaging</a:t>
            </a:r>
            <a:r>
              <a:rPr lang="en-GB" sz="1000">
                <a:solidFill>
                  <a:srgbClr val="6AA84F"/>
                </a:solidFill>
                <a:latin typeface="Mada"/>
                <a:ea typeface="Mada"/>
                <a:cs typeface="Mada"/>
                <a:sym typeface="Mada"/>
              </a:rPr>
              <a:t>: </a:t>
            </a:r>
            <a:r>
              <a:rPr lang="en-GB" sz="1000">
                <a:solidFill>
                  <a:srgbClr val="FF0000"/>
                </a:solidFill>
                <a:latin typeface="Mada"/>
                <a:ea typeface="Mada"/>
                <a:cs typeface="Mada"/>
                <a:sym typeface="Mada"/>
              </a:rPr>
              <a:t>US the modality of choice. </a:t>
            </a:r>
            <a:endParaRPr sz="1000">
              <a:solidFill>
                <a:srgbClr val="FF0000"/>
              </a:solidFill>
              <a:latin typeface="Mada"/>
              <a:ea typeface="Mada"/>
              <a:cs typeface="Mada"/>
              <a:sym typeface="Mada"/>
            </a:endParaRPr>
          </a:p>
          <a:p>
            <a:pPr indent="0" lvl="0" marL="457200" rtl="0" algn="l">
              <a:lnSpc>
                <a:spcPct val="115000"/>
              </a:lnSpc>
              <a:spcBef>
                <a:spcPts val="0"/>
              </a:spcBef>
              <a:spcAft>
                <a:spcPts val="0"/>
              </a:spcAft>
              <a:buNone/>
            </a:pPr>
            <a:r>
              <a:rPr lang="en-GB" sz="1000">
                <a:solidFill>
                  <a:srgbClr val="6AA84F"/>
                </a:solidFill>
                <a:latin typeface="Mada"/>
                <a:ea typeface="Mada"/>
                <a:cs typeface="Mada"/>
                <a:sym typeface="Mada"/>
              </a:rPr>
              <a:t>If all came out negative we can do an endoscopy. </a:t>
            </a:r>
            <a:endParaRPr b="1" sz="1000">
              <a:solidFill>
                <a:srgbClr val="6AA84F"/>
              </a:solidFill>
              <a:latin typeface="Mada"/>
              <a:ea typeface="Mada"/>
              <a:cs typeface="Mada"/>
              <a:sym typeface="Mada"/>
            </a:endParaRPr>
          </a:p>
        </p:txBody>
      </p:sp>
      <p:sp>
        <p:nvSpPr>
          <p:cNvPr id="4208" name="Google Shape;4208;p53"/>
          <p:cNvSpPr/>
          <p:nvPr/>
        </p:nvSpPr>
        <p:spPr>
          <a:xfrm>
            <a:off x="103875" y="6295410"/>
            <a:ext cx="7381800" cy="11424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53"/>
          <p:cNvSpPr txBox="1"/>
          <p:nvPr/>
        </p:nvSpPr>
        <p:spPr>
          <a:xfrm>
            <a:off x="665850" y="5971847"/>
            <a:ext cx="1669200" cy="40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Lora"/>
                <a:ea typeface="Lora"/>
                <a:cs typeface="Lora"/>
                <a:sym typeface="Lora"/>
              </a:rPr>
              <a:t>Case 7:</a:t>
            </a:r>
            <a:endParaRPr sz="1800">
              <a:solidFill>
                <a:srgbClr val="E29578"/>
              </a:solidFill>
              <a:latin typeface="Lora"/>
              <a:ea typeface="Lora"/>
              <a:cs typeface="Lora"/>
              <a:sym typeface="Lora"/>
            </a:endParaRPr>
          </a:p>
        </p:txBody>
      </p:sp>
      <p:sp>
        <p:nvSpPr>
          <p:cNvPr id="4210" name="Google Shape;4210;p53"/>
          <p:cNvSpPr/>
          <p:nvPr/>
        </p:nvSpPr>
        <p:spPr>
          <a:xfrm>
            <a:off x="103850" y="8085560"/>
            <a:ext cx="7381800" cy="16218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53"/>
          <p:cNvSpPr txBox="1"/>
          <p:nvPr/>
        </p:nvSpPr>
        <p:spPr>
          <a:xfrm>
            <a:off x="665825" y="7762001"/>
            <a:ext cx="1669200" cy="40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Lora"/>
                <a:ea typeface="Lora"/>
                <a:cs typeface="Lora"/>
                <a:sym typeface="Lora"/>
              </a:rPr>
              <a:t>Case 8:</a:t>
            </a:r>
            <a:endParaRPr sz="1800">
              <a:solidFill>
                <a:srgbClr val="E29578"/>
              </a:solidFill>
              <a:latin typeface="Lora"/>
              <a:ea typeface="Lora"/>
              <a:cs typeface="Lora"/>
              <a:sym typeface="Lora"/>
            </a:endParaRPr>
          </a:p>
        </p:txBody>
      </p:sp>
      <p:pic>
        <p:nvPicPr>
          <p:cNvPr id="4212" name="Google Shape;4212;p53"/>
          <p:cNvPicPr preferRelativeResize="0"/>
          <p:nvPr/>
        </p:nvPicPr>
        <p:blipFill>
          <a:blip r:embed="rId3">
            <a:alphaModFix/>
          </a:blip>
          <a:stretch>
            <a:fillRect/>
          </a:stretch>
        </p:blipFill>
        <p:spPr>
          <a:xfrm>
            <a:off x="5568175" y="1770400"/>
            <a:ext cx="1669200" cy="1419150"/>
          </a:xfrm>
          <a:prstGeom prst="rect">
            <a:avLst/>
          </a:prstGeom>
          <a:noFill/>
          <a:ln>
            <a:noFill/>
          </a:ln>
        </p:spPr>
      </p:pic>
      <p:sp>
        <p:nvSpPr>
          <p:cNvPr id="4213" name="Google Shape;4213;p53"/>
          <p:cNvSpPr txBox="1"/>
          <p:nvPr/>
        </p:nvSpPr>
        <p:spPr>
          <a:xfrm>
            <a:off x="191750" y="6363085"/>
            <a:ext cx="7034400" cy="68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83 years old female brought to </a:t>
            </a:r>
            <a:r>
              <a:rPr lang="en-GB" sz="1000">
                <a:solidFill>
                  <a:schemeClr val="dk1"/>
                </a:solidFill>
                <a:latin typeface="Mada"/>
                <a:ea typeface="Mada"/>
                <a:cs typeface="Mada"/>
                <a:sym typeface="Mada"/>
              </a:rPr>
              <a:t>emergency department </a:t>
            </a:r>
            <a:r>
              <a:rPr lang="en-GB" sz="1000">
                <a:solidFill>
                  <a:schemeClr val="dk1"/>
                </a:solidFill>
                <a:latin typeface="Mada"/>
                <a:ea typeface="Mada"/>
                <a:cs typeface="Mada"/>
                <a:sym typeface="Mada"/>
              </a:rPr>
              <a:t>by daughter, with progressive weakness &amp; functional decline over the past 5 days, initially vague abdominal complaints, on physical exam she looks sick, &amp; she has generalized tenderness maximum over RUQ. DDx?</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Times New Roman"/>
              <a:buChar char="○"/>
            </a:pPr>
            <a:r>
              <a:rPr lang="en-GB" sz="1000">
                <a:solidFill>
                  <a:schemeClr val="dk1"/>
                </a:solidFill>
                <a:latin typeface="Mada"/>
                <a:ea typeface="Mada"/>
                <a:cs typeface="Mada"/>
                <a:sym typeface="Mada"/>
              </a:rPr>
              <a:t>Pancreatitis , Cholysitis, Cholangitis, PUD</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Times New Roman"/>
              <a:buChar char="○"/>
            </a:pPr>
            <a:r>
              <a:rPr b="1" lang="en-GB" sz="1000">
                <a:solidFill>
                  <a:schemeClr val="dk1"/>
                </a:solidFill>
                <a:latin typeface="Mada"/>
                <a:ea typeface="Mada"/>
                <a:cs typeface="Mada"/>
                <a:sym typeface="Mada"/>
              </a:rPr>
              <a:t>Generalized tenderness?</a:t>
            </a:r>
            <a:r>
              <a:rPr lang="en-GB" sz="1000">
                <a:solidFill>
                  <a:schemeClr val="dk1"/>
                </a:solidFill>
                <a:latin typeface="Mada"/>
                <a:ea typeface="Mada"/>
                <a:cs typeface="Mada"/>
                <a:sym typeface="Mada"/>
              </a:rPr>
              <a:t> Perforated Ulcer.</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p:txBody>
      </p:sp>
      <p:pic>
        <p:nvPicPr>
          <p:cNvPr id="4214" name="Google Shape;4214;p53"/>
          <p:cNvPicPr preferRelativeResize="0"/>
          <p:nvPr/>
        </p:nvPicPr>
        <p:blipFill>
          <a:blip r:embed="rId4">
            <a:alphaModFix/>
          </a:blip>
          <a:stretch>
            <a:fillRect/>
          </a:stretch>
        </p:blipFill>
        <p:spPr>
          <a:xfrm>
            <a:off x="5568175" y="4429299"/>
            <a:ext cx="1669200" cy="1134057"/>
          </a:xfrm>
          <a:prstGeom prst="rect">
            <a:avLst/>
          </a:prstGeom>
          <a:noFill/>
          <a:ln>
            <a:noFill/>
          </a:ln>
        </p:spPr>
      </p:pic>
      <p:sp>
        <p:nvSpPr>
          <p:cNvPr id="4215" name="Google Shape;4215;p53"/>
          <p:cNvSpPr txBox="1"/>
          <p:nvPr/>
        </p:nvSpPr>
        <p:spPr>
          <a:xfrm>
            <a:off x="162588" y="8243410"/>
            <a:ext cx="6411000" cy="109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19 years old male with periumbilical pain that shifted to RUQ, on exam he was febrile, sick, and has RLQ tender.</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CT scan showed:</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What is the diagnosis? Appendicitis.</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p:txBody>
      </p:sp>
      <p:pic>
        <p:nvPicPr>
          <p:cNvPr id="4216" name="Google Shape;4216;p53"/>
          <p:cNvPicPr preferRelativeResize="0"/>
          <p:nvPr/>
        </p:nvPicPr>
        <p:blipFill>
          <a:blip r:embed="rId5">
            <a:alphaModFix/>
          </a:blip>
          <a:stretch>
            <a:fillRect/>
          </a:stretch>
        </p:blipFill>
        <p:spPr>
          <a:xfrm>
            <a:off x="5512238" y="8566435"/>
            <a:ext cx="1743075" cy="981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0" name="Shape 4220"/>
        <p:cNvGrpSpPr/>
        <p:nvPr/>
      </p:nvGrpSpPr>
      <p:grpSpPr>
        <a:xfrm>
          <a:off x="0" y="0"/>
          <a:ext cx="0" cy="0"/>
          <a:chOff x="0" y="0"/>
          <a:chExt cx="0" cy="0"/>
        </a:xfrm>
      </p:grpSpPr>
      <p:sp>
        <p:nvSpPr>
          <p:cNvPr id="4221" name="Google Shape;4221;p54"/>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54"/>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54"/>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4224" name="Google Shape;4224;p54"/>
          <p:cNvGraphicFramePr/>
          <p:nvPr/>
        </p:nvGraphicFramePr>
        <p:xfrm>
          <a:off x="1477951" y="9473188"/>
          <a:ext cx="3000000" cy="3000000"/>
        </p:xfrm>
        <a:graphic>
          <a:graphicData uri="http://schemas.openxmlformats.org/drawingml/2006/table">
            <a:tbl>
              <a:tblPr>
                <a:noFill/>
                <a:tableStyleId>{01ED3FD2-F9D7-40F7-8C22-3053A28A0221}</a:tableStyleId>
              </a:tblPr>
              <a:tblGrid>
                <a:gridCol w="382350"/>
                <a:gridCol w="382350"/>
                <a:gridCol w="382350"/>
                <a:gridCol w="384575"/>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D</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D</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4225" name="Google Shape;4225;p54"/>
          <p:cNvSpPr/>
          <p:nvPr/>
        </p:nvSpPr>
        <p:spPr>
          <a:xfrm>
            <a:off x="114300" y="1914525"/>
            <a:ext cx="7381800" cy="7193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54"/>
          <p:cNvSpPr txBox="1"/>
          <p:nvPr/>
        </p:nvSpPr>
        <p:spPr>
          <a:xfrm>
            <a:off x="676275" y="1455375"/>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4227" name="Google Shape;4227;p54"/>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54"/>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54"/>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4230" name="Google Shape;4230;p54"/>
          <p:cNvSpPr txBox="1"/>
          <p:nvPr/>
        </p:nvSpPr>
        <p:spPr>
          <a:xfrm>
            <a:off x="359775" y="2316675"/>
            <a:ext cx="7136400" cy="71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006D77"/>
                </a:solidFill>
                <a:latin typeface="Lora"/>
                <a:ea typeface="Lora"/>
                <a:cs typeface="Lora"/>
                <a:sym typeface="Lora"/>
              </a:rPr>
              <a:t>Q1:A 42-year-old man with no history of use of NSAIDs presents with recurrent gastritis. The patient was diagnosed and treated for Helicobacter pylori 6 months ago. Which of the following tests provides the least invasive method to document eradication of the infection?</a:t>
            </a:r>
            <a:endParaRPr sz="800">
              <a:solidFill>
                <a:srgbClr val="006D77"/>
              </a:solidFill>
              <a:latin typeface="Lora"/>
              <a:ea typeface="Lora"/>
              <a:cs typeface="Lora"/>
              <a:sym typeface="Lora"/>
            </a:endParaRPr>
          </a:p>
          <a:p>
            <a:pPr indent="0" lvl="0" marL="0" rtl="0" algn="l">
              <a:spcBef>
                <a:spcPts val="0"/>
              </a:spcBef>
              <a:spcAft>
                <a:spcPts val="0"/>
              </a:spcAft>
              <a:buNone/>
            </a:pPr>
            <a:r>
              <a:rPr lang="en-GB" sz="800">
                <a:solidFill>
                  <a:srgbClr val="83C5BE"/>
                </a:solidFill>
                <a:latin typeface="Mada"/>
                <a:ea typeface="Mada"/>
                <a:cs typeface="Mada"/>
                <a:sym typeface="Mada"/>
              </a:rPr>
              <a:t>A)Serology testing for H pylori</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B)Carbon-labeled urea breath test</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C)Rapid urease assay</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D)Histologic evaluation of gastric mucosa</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E)Culturing of gastric mucosa</a:t>
            </a:r>
            <a:endParaRPr sz="800">
              <a:solidFill>
                <a:srgbClr val="83C5BE"/>
              </a:solidFill>
              <a:latin typeface="Mada"/>
              <a:ea typeface="Mada"/>
              <a:cs typeface="Mada"/>
              <a:sym typeface="Mada"/>
            </a:endParaRPr>
          </a:p>
          <a:p>
            <a:pPr indent="0" lvl="0" marL="0" rtl="0" algn="l">
              <a:spcBef>
                <a:spcPts val="0"/>
              </a:spcBef>
              <a:spcAft>
                <a:spcPts val="0"/>
              </a:spcAft>
              <a:buNone/>
            </a:pPr>
            <a:r>
              <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006D77"/>
                </a:solidFill>
                <a:latin typeface="Lora"/>
                <a:ea typeface="Lora"/>
                <a:cs typeface="Lora"/>
                <a:sym typeface="Lora"/>
              </a:rPr>
              <a:t>Q2:. A 22-year-old college student notices a bulge in his right groin. It is accentuated with coughing, but is easily reducible. Which of the following hernias follows the path of the spermatic cord within the cremaster muscle?</a:t>
            </a:r>
            <a:endParaRPr sz="800">
              <a:solidFill>
                <a:srgbClr val="006D77"/>
              </a:solidFill>
              <a:latin typeface="Lora"/>
              <a:ea typeface="Lora"/>
              <a:cs typeface="Lora"/>
              <a:sym typeface="Lora"/>
            </a:endParaRPr>
          </a:p>
          <a:p>
            <a:pPr indent="0" lvl="0" marL="0" rtl="0" algn="l">
              <a:spcBef>
                <a:spcPts val="0"/>
              </a:spcBef>
              <a:spcAft>
                <a:spcPts val="0"/>
              </a:spcAft>
              <a:buNone/>
            </a:pPr>
            <a:r>
              <a:rPr lang="en-GB" sz="800">
                <a:solidFill>
                  <a:srgbClr val="83C5BE"/>
                </a:solidFill>
                <a:latin typeface="Mada"/>
                <a:ea typeface="Mada"/>
                <a:cs typeface="Mada"/>
                <a:sym typeface="Mada"/>
              </a:rPr>
              <a:t>A)Femoral</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B)Direct inguinal</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C)Indirect inguinal</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D)Spigelian</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E)Interparietal</a:t>
            </a:r>
            <a:endParaRPr sz="800">
              <a:solidFill>
                <a:srgbClr val="83C5BE"/>
              </a:solidFill>
              <a:latin typeface="Mada"/>
              <a:ea typeface="Mada"/>
              <a:cs typeface="Mada"/>
              <a:sym typeface="Mada"/>
            </a:endParaRPr>
          </a:p>
          <a:p>
            <a:pPr indent="0" lvl="0" marL="0" rtl="0" algn="l">
              <a:spcBef>
                <a:spcPts val="0"/>
              </a:spcBef>
              <a:spcAft>
                <a:spcPts val="0"/>
              </a:spcAft>
              <a:buNone/>
            </a:pPr>
            <a:r>
              <a:t/>
            </a:r>
            <a:endParaRPr sz="800">
              <a:solidFill>
                <a:srgbClr val="006D77"/>
              </a:solidFill>
              <a:latin typeface="Lora"/>
              <a:ea typeface="Lora"/>
              <a:cs typeface="Lora"/>
              <a:sym typeface="Lora"/>
            </a:endParaRPr>
          </a:p>
          <a:p>
            <a:pPr indent="0" lvl="0" marL="0" rtl="0" algn="l">
              <a:spcBef>
                <a:spcPts val="0"/>
              </a:spcBef>
              <a:spcAft>
                <a:spcPts val="0"/>
              </a:spcAft>
              <a:buNone/>
            </a:pPr>
            <a:r>
              <a:rPr lang="en-GB" sz="800">
                <a:solidFill>
                  <a:srgbClr val="006D77"/>
                </a:solidFill>
                <a:latin typeface="Lora"/>
                <a:ea typeface="Lora"/>
                <a:cs typeface="Lora"/>
                <a:sym typeface="Lora"/>
              </a:rPr>
              <a:t>Q3:A  29-year-old  woman  complains  of  postprandial  right  upper  quadrant  pain  and  fatty  food intolerance. Ultrasound examination reveals no evidence of gallstones or sludge. Upper endoscopy is normal, and all of her liver function tests are within normal limits. Which of the following represents the best management option?</a:t>
            </a:r>
            <a:endParaRPr sz="800">
              <a:solidFill>
                <a:srgbClr val="006D77"/>
              </a:solidFill>
              <a:latin typeface="Lora"/>
              <a:ea typeface="Lora"/>
              <a:cs typeface="Lora"/>
              <a:sym typeface="Lora"/>
            </a:endParaRPr>
          </a:p>
          <a:p>
            <a:pPr indent="0" lvl="0" marL="0" rtl="0" algn="l">
              <a:spcBef>
                <a:spcPts val="0"/>
              </a:spcBef>
              <a:spcAft>
                <a:spcPts val="0"/>
              </a:spcAft>
              <a:buNone/>
            </a:pPr>
            <a:r>
              <a:rPr lang="en-GB" sz="800">
                <a:solidFill>
                  <a:srgbClr val="83C5BE"/>
                </a:solidFill>
                <a:latin typeface="Mada"/>
                <a:ea typeface="Mada"/>
                <a:cs typeface="Mada"/>
                <a:sym typeface="Mada"/>
              </a:rPr>
              <a:t>A)Avoidance of fatty foods and reexamination in 6 months.</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B)Ultrasound examination should be repeated immediately, since the false negative rate for ultrasound in detecting gallstones is 10% to 15%.</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C)Treatment with ursodeoxycholic acid.</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D)CCK-HIDA scan should be performed to evaluate for biliary dyskinesia.</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E)Laparoscopic cholecystectomy for acalculous cholecystitis.</a:t>
            </a:r>
            <a:endParaRPr sz="800">
              <a:solidFill>
                <a:srgbClr val="83C5BE"/>
              </a:solidFill>
              <a:latin typeface="Mada"/>
              <a:ea typeface="Mada"/>
              <a:cs typeface="Mada"/>
              <a:sym typeface="Mada"/>
            </a:endParaRPr>
          </a:p>
          <a:p>
            <a:pPr indent="0" lvl="0" marL="0" rtl="0" algn="l">
              <a:spcBef>
                <a:spcPts val="0"/>
              </a:spcBef>
              <a:spcAft>
                <a:spcPts val="0"/>
              </a:spcAft>
              <a:buNone/>
            </a:pPr>
            <a:r>
              <a:t/>
            </a:r>
            <a:endParaRPr sz="800">
              <a:solidFill>
                <a:srgbClr val="006D77"/>
              </a:solidFill>
              <a:latin typeface="Lora"/>
              <a:ea typeface="Lora"/>
              <a:cs typeface="Lora"/>
              <a:sym typeface="Lora"/>
            </a:endParaRPr>
          </a:p>
          <a:p>
            <a:pPr indent="0" lvl="0" marL="0" rtl="0" algn="l">
              <a:spcBef>
                <a:spcPts val="0"/>
              </a:spcBef>
              <a:spcAft>
                <a:spcPts val="0"/>
              </a:spcAft>
              <a:buNone/>
            </a:pPr>
            <a:r>
              <a:rPr lang="en-GB" sz="800">
                <a:solidFill>
                  <a:srgbClr val="006D77"/>
                </a:solidFill>
                <a:latin typeface="Lora"/>
                <a:ea typeface="Lora"/>
                <a:cs typeface="Lora"/>
                <a:sym typeface="Lora"/>
              </a:rPr>
              <a:t>Q4:A 28-year-old woman who is 15 weeks pregnant has new onset of nausea, vomiting, and right-sided abdominal pain. She has been free of nausea since early in her first trimester. The pain has become worse over the past 6 hours. Which of the following is the most common non obstetric surgical disease of the abdomen during pregnancy?</a:t>
            </a:r>
            <a:endParaRPr sz="800">
              <a:solidFill>
                <a:srgbClr val="006D77"/>
              </a:solidFill>
              <a:latin typeface="Lora"/>
              <a:ea typeface="Lora"/>
              <a:cs typeface="Lora"/>
              <a:sym typeface="Lora"/>
            </a:endParaRPr>
          </a:p>
          <a:p>
            <a:pPr indent="0" lvl="0" marL="0" rtl="0" algn="l">
              <a:spcBef>
                <a:spcPts val="0"/>
              </a:spcBef>
              <a:spcAft>
                <a:spcPts val="0"/>
              </a:spcAft>
              <a:buNone/>
            </a:pPr>
            <a:r>
              <a:rPr lang="en-GB" sz="800">
                <a:solidFill>
                  <a:srgbClr val="83C5BE"/>
                </a:solidFill>
                <a:latin typeface="Mada"/>
                <a:ea typeface="Mada"/>
                <a:cs typeface="Mada"/>
                <a:sym typeface="Mada"/>
              </a:rPr>
              <a:t>A)Appendicitis</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B)Cholecystitis</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C)Pancreatitis</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D)Intestinal obstruction</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E)Acute fatty liver of pregnancy</a:t>
            </a:r>
            <a:endParaRPr sz="800">
              <a:solidFill>
                <a:srgbClr val="83C5BE"/>
              </a:solidFill>
              <a:latin typeface="Mada"/>
              <a:ea typeface="Mada"/>
              <a:cs typeface="Mada"/>
              <a:sym typeface="Mada"/>
            </a:endParaRPr>
          </a:p>
          <a:p>
            <a:pPr indent="0" lvl="0" marL="0" rtl="0" algn="l">
              <a:spcBef>
                <a:spcPts val="0"/>
              </a:spcBef>
              <a:spcAft>
                <a:spcPts val="0"/>
              </a:spcAft>
              <a:buNone/>
            </a:pPr>
            <a:r>
              <a:t/>
            </a:r>
            <a:endParaRPr sz="800">
              <a:solidFill>
                <a:srgbClr val="006D77"/>
              </a:solidFill>
              <a:latin typeface="Lora"/>
              <a:ea typeface="Lora"/>
              <a:cs typeface="Lora"/>
              <a:sym typeface="Lora"/>
            </a:endParaRPr>
          </a:p>
          <a:p>
            <a:pPr indent="0" lvl="0" marL="0" rtl="0" algn="l">
              <a:spcBef>
                <a:spcPts val="0"/>
              </a:spcBef>
              <a:spcAft>
                <a:spcPts val="0"/>
              </a:spcAft>
              <a:buNone/>
            </a:pPr>
            <a:r>
              <a:rPr lang="en-GB" sz="800">
                <a:solidFill>
                  <a:srgbClr val="006D77"/>
                </a:solidFill>
                <a:latin typeface="Lora"/>
                <a:ea typeface="Lora"/>
                <a:cs typeface="Lora"/>
                <a:sym typeface="Lora"/>
              </a:rPr>
              <a:t>Q5:An 18-year-old woman presents with abdominal pain, fever, and leukocytosis. With the presumptive diagnosis  of  appendicitis,  a  right  lower  quadrant  (McBurney)  incision  is  made  and  a  lesion  60  cm proximal  to  the  ileocecal  valve  is  identified  (see  photo).  Which  of  the  following  is  the  most  likely diagnosis?</a:t>
            </a:r>
            <a:endParaRPr sz="800">
              <a:solidFill>
                <a:srgbClr val="006D77"/>
              </a:solidFill>
              <a:latin typeface="Lora"/>
              <a:ea typeface="Lora"/>
              <a:cs typeface="Lora"/>
              <a:sym typeface="Lora"/>
            </a:endParaRPr>
          </a:p>
          <a:p>
            <a:pPr indent="0" lvl="0" marL="0" rtl="0" algn="l">
              <a:spcBef>
                <a:spcPts val="0"/>
              </a:spcBef>
              <a:spcAft>
                <a:spcPts val="0"/>
              </a:spcAft>
              <a:buNone/>
            </a:pPr>
            <a:r>
              <a:rPr lang="en-GB" sz="800">
                <a:solidFill>
                  <a:srgbClr val="83C5BE"/>
                </a:solidFill>
                <a:latin typeface="Mada"/>
                <a:ea typeface="Mada"/>
                <a:cs typeface="Mada"/>
                <a:sym typeface="Mada"/>
              </a:rPr>
              <a:t>A)Intestinal duplication</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B)Mesenteric cyst</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C)Meckel diverticulum</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D)Ileoileal intussusception</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E)“Christmas tree” type of ileal atresia</a:t>
            </a:r>
            <a:endParaRPr sz="800">
              <a:solidFill>
                <a:srgbClr val="83C5BE"/>
              </a:solidFill>
              <a:latin typeface="Mada"/>
              <a:ea typeface="Mada"/>
              <a:cs typeface="Mada"/>
              <a:sym typeface="Mada"/>
            </a:endParaRPr>
          </a:p>
          <a:p>
            <a:pPr indent="0" lvl="0" marL="0" rtl="0" algn="l">
              <a:spcBef>
                <a:spcPts val="0"/>
              </a:spcBef>
              <a:spcAft>
                <a:spcPts val="0"/>
              </a:spcAft>
              <a:buNone/>
            </a:pPr>
            <a:r>
              <a:t/>
            </a:r>
            <a:endParaRPr sz="800">
              <a:solidFill>
                <a:srgbClr val="006D77"/>
              </a:solidFill>
              <a:latin typeface="Lora"/>
              <a:ea typeface="Lora"/>
              <a:cs typeface="Lora"/>
              <a:sym typeface="Lora"/>
            </a:endParaRPr>
          </a:p>
          <a:p>
            <a:pPr indent="0" lvl="0" marL="0" rtl="0" algn="l">
              <a:spcBef>
                <a:spcPts val="0"/>
              </a:spcBef>
              <a:spcAft>
                <a:spcPts val="0"/>
              </a:spcAft>
              <a:buNone/>
            </a:pPr>
            <a:r>
              <a:rPr lang="en-GB" sz="800">
                <a:solidFill>
                  <a:srgbClr val="006D77"/>
                </a:solidFill>
                <a:latin typeface="Lora"/>
                <a:ea typeface="Lora"/>
                <a:cs typeface="Lora"/>
                <a:sym typeface="Lora"/>
              </a:rPr>
              <a:t>Q6:A  58-year-old  man  presents  with  a  bulge  in  his  right  groin  associated  with  mild  discomfort.  On examination the bulge is easily reducible and does not descend into the scrotum. Which of the following changes is most concerning for possible strangulation requiring emergent repair of the hernia?</a:t>
            </a:r>
            <a:endParaRPr sz="800">
              <a:solidFill>
                <a:srgbClr val="006D77"/>
              </a:solidFill>
              <a:latin typeface="Lora"/>
              <a:ea typeface="Lora"/>
              <a:cs typeface="Lora"/>
              <a:sym typeface="Lora"/>
            </a:endParaRPr>
          </a:p>
          <a:p>
            <a:pPr indent="0" lvl="0" marL="0" rtl="0" algn="l">
              <a:spcBef>
                <a:spcPts val="0"/>
              </a:spcBef>
              <a:spcAft>
                <a:spcPts val="0"/>
              </a:spcAft>
              <a:buNone/>
            </a:pPr>
            <a:r>
              <a:rPr lang="en-GB" sz="800">
                <a:solidFill>
                  <a:srgbClr val="83C5BE"/>
                </a:solidFill>
                <a:latin typeface="Mada"/>
                <a:ea typeface="Mada"/>
                <a:cs typeface="Mada"/>
                <a:sym typeface="Mada"/>
              </a:rPr>
              <a:t>A)Increase in size of the hernia</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B)Descent of hernia into the scrotum</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C)Development of a second hernia in the left groin</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D)Inability to reduce hernia</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E)Worsening pain over the hernia with walking</a:t>
            </a:r>
            <a:endParaRPr sz="800">
              <a:solidFill>
                <a:srgbClr val="83C5BE"/>
              </a:solidFill>
              <a:latin typeface="Mada"/>
              <a:ea typeface="Mada"/>
              <a:cs typeface="Mada"/>
              <a:sym typeface="Mada"/>
            </a:endParaRPr>
          </a:p>
          <a:p>
            <a:pPr indent="0" lvl="0" marL="0" rtl="0" algn="l">
              <a:spcBef>
                <a:spcPts val="0"/>
              </a:spcBef>
              <a:spcAft>
                <a:spcPts val="0"/>
              </a:spcAft>
              <a:buNone/>
            </a:pPr>
            <a:r>
              <a:t/>
            </a:r>
            <a:endParaRPr sz="800">
              <a:solidFill>
                <a:srgbClr val="83C5BE"/>
              </a:solidFill>
              <a:latin typeface="Mada"/>
              <a:ea typeface="Mada"/>
              <a:cs typeface="Mada"/>
              <a:sym typeface="Mada"/>
            </a:endParaRPr>
          </a:p>
          <a:p>
            <a:pPr indent="0" lvl="0" marL="0" rtl="0" algn="l">
              <a:spcBef>
                <a:spcPts val="0"/>
              </a:spcBef>
              <a:spcAft>
                <a:spcPts val="0"/>
              </a:spcAft>
              <a:buNone/>
            </a:pPr>
            <a:r>
              <a:t/>
            </a:r>
            <a:endParaRPr sz="800">
              <a:solidFill>
                <a:srgbClr val="006D77"/>
              </a:solidFill>
              <a:latin typeface="Lora"/>
              <a:ea typeface="Lora"/>
              <a:cs typeface="Lora"/>
              <a:sym typeface="Lora"/>
            </a:endParaRPr>
          </a:p>
          <a:p>
            <a:pPr indent="0" lvl="0" marL="0" rtl="0" algn="l">
              <a:spcBef>
                <a:spcPts val="0"/>
              </a:spcBef>
              <a:spcAft>
                <a:spcPts val="0"/>
              </a:spcAft>
              <a:buNone/>
            </a:pPr>
            <a:r>
              <a:t/>
            </a:r>
            <a:endParaRPr sz="800">
              <a:solidFill>
                <a:srgbClr val="83C5BE"/>
              </a:solidFill>
              <a:latin typeface="Mada"/>
              <a:ea typeface="Mada"/>
              <a:cs typeface="Mada"/>
              <a:sym typeface="Mada"/>
            </a:endParaRPr>
          </a:p>
        </p:txBody>
      </p:sp>
      <p:sp>
        <p:nvSpPr>
          <p:cNvPr id="4231" name="Google Shape;4231;p54"/>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54"/>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54"/>
          <p:cNvSpPr txBox="1"/>
          <p:nvPr/>
        </p:nvSpPr>
        <p:spPr>
          <a:xfrm>
            <a:off x="-285750" y="9522522"/>
            <a:ext cx="1382700" cy="6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a:p>
            <a:pPr indent="0" lvl="0" marL="0" rtl="0" algn="ctr">
              <a:spcBef>
                <a:spcPts val="0"/>
              </a:spcBef>
              <a:spcAft>
                <a:spcPts val="0"/>
              </a:spcAft>
              <a:buNone/>
            </a:pPr>
            <a:r>
              <a:rPr b="1" lang="en-GB" sz="800" u="sng">
                <a:solidFill>
                  <a:srgbClr val="006D77"/>
                </a:solidFill>
                <a:latin typeface="Lora"/>
                <a:ea typeface="Lora"/>
                <a:cs typeface="Lora"/>
                <a:sym typeface="Lora"/>
                <a:hlinkClick r:id="rId4">
                  <a:extLst>
                    <a:ext uri="{A12FA001-AC4F-418D-AE19-62706E023703}">
                      <ahyp:hlinkClr val="tx"/>
                    </a:ext>
                  </a:extLst>
                </a:hlinkClick>
              </a:rPr>
              <a:t>Click here for explanation</a:t>
            </a:r>
            <a:endParaRPr b="1" sz="800" u="sng">
              <a:solidFill>
                <a:srgbClr val="006D77"/>
              </a:solidFill>
              <a:latin typeface="Lora"/>
              <a:ea typeface="Lora"/>
              <a:cs typeface="Lora"/>
              <a:sym typeface="Lora"/>
            </a:endParaRPr>
          </a:p>
          <a:p>
            <a:pPr indent="0" lvl="0" marL="0" rtl="0" algn="ctr">
              <a:spcBef>
                <a:spcPts val="0"/>
              </a:spcBef>
              <a:spcAft>
                <a:spcPts val="0"/>
              </a:spcAft>
              <a:buNone/>
            </a:pPr>
            <a:r>
              <a:t/>
            </a:r>
            <a:endParaRPr b="1" u="sng">
              <a:solidFill>
                <a:srgbClr val="E29578"/>
              </a:solidFill>
              <a:latin typeface="Lora"/>
              <a:ea typeface="Lora"/>
              <a:cs typeface="Lora"/>
              <a:sym typeface="Lora"/>
            </a:endParaRPr>
          </a:p>
        </p:txBody>
      </p:sp>
      <p:pic>
        <p:nvPicPr>
          <p:cNvPr id="4234" name="Google Shape;4234;p54"/>
          <p:cNvPicPr preferRelativeResize="0"/>
          <p:nvPr/>
        </p:nvPicPr>
        <p:blipFill>
          <a:blip r:embed="rId5">
            <a:alphaModFix/>
          </a:blip>
          <a:stretch>
            <a:fillRect/>
          </a:stretch>
        </p:blipFill>
        <p:spPr>
          <a:xfrm>
            <a:off x="6109237" y="6959464"/>
            <a:ext cx="986800" cy="640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8" name="Shape 4238"/>
        <p:cNvGrpSpPr/>
        <p:nvPr/>
      </p:nvGrpSpPr>
      <p:grpSpPr>
        <a:xfrm>
          <a:off x="0" y="0"/>
          <a:ext cx="0" cy="0"/>
          <a:chOff x="0" y="0"/>
          <a:chExt cx="0" cy="0"/>
        </a:xfrm>
      </p:grpSpPr>
      <p:sp>
        <p:nvSpPr>
          <p:cNvPr id="4239" name="Google Shape;4239;p55"/>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55"/>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55"/>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4242" name="Google Shape;4242;p55"/>
          <p:cNvGraphicFramePr/>
          <p:nvPr/>
        </p:nvGraphicFramePr>
        <p:xfrm>
          <a:off x="1477951" y="9720838"/>
          <a:ext cx="3000000" cy="3000000"/>
        </p:xfrm>
        <a:graphic>
          <a:graphicData uri="http://schemas.openxmlformats.org/drawingml/2006/table">
            <a:tbl>
              <a:tblPr>
                <a:noFill/>
                <a:tableStyleId>{01ED3FD2-F9D7-40F7-8C22-3053A28A0221}</a:tableStyleId>
              </a:tblPr>
              <a:tblGrid>
                <a:gridCol w="382350"/>
                <a:gridCol w="382350"/>
                <a:gridCol w="382350"/>
                <a:gridCol w="384575"/>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B,E</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E</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D</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4243" name="Google Shape;4243;p55"/>
          <p:cNvSpPr/>
          <p:nvPr/>
        </p:nvSpPr>
        <p:spPr>
          <a:xfrm>
            <a:off x="114300" y="1914525"/>
            <a:ext cx="7381800" cy="77343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55"/>
          <p:cNvSpPr txBox="1"/>
          <p:nvPr/>
        </p:nvSpPr>
        <p:spPr>
          <a:xfrm>
            <a:off x="676275" y="1455375"/>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4245" name="Google Shape;4245;p55"/>
          <p:cNvSpPr/>
          <p:nvPr/>
        </p:nvSpPr>
        <p:spPr>
          <a:xfrm flipH="1" rot="-5400000">
            <a:off x="6799187" y="945244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55"/>
          <p:cNvSpPr/>
          <p:nvPr/>
        </p:nvSpPr>
        <p:spPr>
          <a:xfrm flipH="1" rot="-5400000">
            <a:off x="6900600" y="943157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55"/>
          <p:cNvSpPr txBox="1"/>
          <p:nvPr/>
        </p:nvSpPr>
        <p:spPr>
          <a:xfrm>
            <a:off x="6572200" y="992256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4248" name="Google Shape;4248;p55"/>
          <p:cNvSpPr txBox="1"/>
          <p:nvPr/>
        </p:nvSpPr>
        <p:spPr>
          <a:xfrm>
            <a:off x="399663" y="2401238"/>
            <a:ext cx="6904500" cy="68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006D77"/>
                </a:solidFill>
                <a:latin typeface="Lora"/>
                <a:ea typeface="Lora"/>
                <a:cs typeface="Lora"/>
                <a:sym typeface="Lora"/>
              </a:rPr>
              <a:t>Q1:</a:t>
            </a:r>
            <a:r>
              <a:rPr lang="en-GB" sz="900">
                <a:solidFill>
                  <a:srgbClr val="006D77"/>
                </a:solidFill>
                <a:latin typeface="Lora"/>
                <a:ea typeface="Lora"/>
                <a:cs typeface="Lora"/>
                <a:sym typeface="Lora"/>
              </a:rPr>
              <a:t>A 28-year-old woman who is 15 weeks pregnant has new onset of nausea, vomiting, and right-sided abdominal pain. She has been free of nausea since early in her first trimester. The pain has become worse over the past 6 hours. Which of the following is the most common non obstetric surgical disease of the abdomen during pregnancy?</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a:t>
            </a:r>
            <a:r>
              <a:rPr lang="en-GB" sz="900">
                <a:solidFill>
                  <a:srgbClr val="83C5BE"/>
                </a:solidFill>
                <a:latin typeface="Mada"/>
                <a:ea typeface="Mada"/>
                <a:cs typeface="Mada"/>
                <a:sym typeface="Mada"/>
              </a:rPr>
              <a:t>Appendicitis</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a:t>
            </a:r>
            <a:r>
              <a:rPr lang="en-GB" sz="900">
                <a:solidFill>
                  <a:srgbClr val="83C5BE"/>
                </a:solidFill>
                <a:latin typeface="Mada"/>
                <a:ea typeface="Mada"/>
                <a:cs typeface="Mada"/>
                <a:sym typeface="Mada"/>
              </a:rPr>
              <a:t>Cholecystitis</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a:t>
            </a:r>
            <a:r>
              <a:rPr lang="en-GB" sz="900">
                <a:solidFill>
                  <a:srgbClr val="83C5BE"/>
                </a:solidFill>
                <a:latin typeface="Mada"/>
                <a:ea typeface="Mada"/>
                <a:cs typeface="Mada"/>
                <a:sym typeface="Mada"/>
              </a:rPr>
              <a:t>Pancreatitis</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D)</a:t>
            </a:r>
            <a:r>
              <a:rPr lang="en-GB" sz="900">
                <a:solidFill>
                  <a:srgbClr val="83C5BE"/>
                </a:solidFill>
                <a:latin typeface="Mada"/>
                <a:ea typeface="Mada"/>
                <a:cs typeface="Mada"/>
                <a:sym typeface="Mada"/>
              </a:rPr>
              <a:t>Intestinal obstruction</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Q2:</a:t>
            </a:r>
            <a:r>
              <a:rPr lang="en-GB" sz="900">
                <a:solidFill>
                  <a:srgbClr val="006D77"/>
                </a:solidFill>
                <a:latin typeface="Lora"/>
                <a:ea typeface="Lora"/>
                <a:cs typeface="Lora"/>
                <a:sym typeface="Lora"/>
              </a:rPr>
              <a:t>An 18-year-old woman presents with abdominal pain, fever, and leukocytosis. With the presumptive diagnosis of appendicitis, a right lower quadrant (McBurney) incision is made and a lesion 60 cm proximal to the ileocecal valve is identified. Which of the following is the most likely diagnosis?</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a:t>
            </a:r>
            <a:r>
              <a:rPr lang="en-GB" sz="900">
                <a:solidFill>
                  <a:srgbClr val="83C5BE"/>
                </a:solidFill>
                <a:latin typeface="Mada"/>
                <a:ea typeface="Mada"/>
                <a:cs typeface="Mada"/>
                <a:sym typeface="Mada"/>
              </a:rPr>
              <a:t>Intestinal duplication</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a:t>
            </a:r>
            <a:r>
              <a:rPr lang="en-GB" sz="900">
                <a:solidFill>
                  <a:srgbClr val="83C5BE"/>
                </a:solidFill>
                <a:latin typeface="Mada"/>
                <a:ea typeface="Mada"/>
                <a:cs typeface="Mada"/>
                <a:sym typeface="Mada"/>
              </a:rPr>
              <a:t>Mesenteric cyst</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a:t>
            </a:r>
            <a:r>
              <a:rPr lang="en-GB" sz="900">
                <a:solidFill>
                  <a:srgbClr val="83C5BE"/>
                </a:solidFill>
                <a:latin typeface="Mada"/>
                <a:ea typeface="Mada"/>
                <a:cs typeface="Mada"/>
                <a:sym typeface="Mada"/>
              </a:rPr>
              <a:t>Meckel diverticulum</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D)Ileoileal intussusception</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Q3:</a:t>
            </a:r>
            <a:r>
              <a:rPr lang="en-GB" sz="900">
                <a:solidFill>
                  <a:srgbClr val="006D77"/>
                </a:solidFill>
                <a:latin typeface="Lora"/>
                <a:ea typeface="Lora"/>
                <a:cs typeface="Lora"/>
                <a:sym typeface="Lora"/>
              </a:rPr>
              <a:t>Which of the following statements about ectopic pregnancy is false?</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a:t>
            </a:r>
            <a:r>
              <a:rPr lang="en-GB" sz="900">
                <a:solidFill>
                  <a:srgbClr val="83C5BE"/>
                </a:solidFill>
                <a:latin typeface="Mada"/>
                <a:ea typeface="Mada"/>
                <a:cs typeface="Mada"/>
                <a:sym typeface="Mada"/>
              </a:rPr>
              <a:t> Lower abdominal pain with vaginal bleeding in early pregnancy should</a:t>
            </a:r>
            <a:br>
              <a:rPr lang="en-GB" sz="900">
                <a:solidFill>
                  <a:srgbClr val="83C5BE"/>
                </a:solidFill>
                <a:latin typeface="Mada"/>
                <a:ea typeface="Mada"/>
                <a:cs typeface="Mada"/>
                <a:sym typeface="Mada"/>
              </a:rPr>
            </a:br>
            <a:r>
              <a:rPr lang="en-GB" sz="900">
                <a:solidFill>
                  <a:srgbClr val="83C5BE"/>
                </a:solidFill>
                <a:latin typeface="Mada"/>
                <a:ea typeface="Mada"/>
                <a:cs typeface="Mada"/>
                <a:sym typeface="Mada"/>
              </a:rPr>
              <a:t>alert one to ectopic pregnancy unless</a:t>
            </a:r>
            <a:br>
              <a:rPr lang="en-GB" sz="900">
                <a:solidFill>
                  <a:srgbClr val="83C5BE"/>
                </a:solidFill>
                <a:latin typeface="Mada"/>
                <a:ea typeface="Mada"/>
                <a:cs typeface="Mada"/>
                <a:sym typeface="Mada"/>
              </a:rPr>
            </a:br>
            <a:r>
              <a:rPr lang="en-GB" sz="900">
                <a:solidFill>
                  <a:srgbClr val="83C5BE"/>
                </a:solidFill>
                <a:latin typeface="Mada"/>
                <a:ea typeface="Mada"/>
                <a:cs typeface="Mada"/>
                <a:sym typeface="Mada"/>
              </a:rPr>
              <a:t>otherwise proven.</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a:t>
            </a:r>
            <a:r>
              <a:rPr lang="en-GB" sz="900">
                <a:solidFill>
                  <a:srgbClr val="83C5BE"/>
                </a:solidFill>
                <a:latin typeface="Mada"/>
                <a:ea typeface="Mada"/>
                <a:cs typeface="Mada"/>
                <a:sym typeface="Mada"/>
              </a:rPr>
              <a:t>Transvaginal US showing absence of</a:t>
            </a:r>
            <a:br>
              <a:rPr lang="en-GB" sz="900">
                <a:solidFill>
                  <a:srgbClr val="83C5BE"/>
                </a:solidFill>
                <a:latin typeface="Mada"/>
                <a:ea typeface="Mada"/>
                <a:cs typeface="Mada"/>
                <a:sym typeface="Mada"/>
              </a:rPr>
            </a:br>
            <a:r>
              <a:rPr lang="en-GB" sz="900">
                <a:solidFill>
                  <a:srgbClr val="83C5BE"/>
                </a:solidFill>
                <a:latin typeface="Mada"/>
                <a:ea typeface="Mada"/>
                <a:cs typeface="Mada"/>
                <a:sym typeface="Mada"/>
              </a:rPr>
              <a:t>intrauterine gestational sac and a positive urinary pregnancy test points to ectopic pregnancy.</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a:t>
            </a:r>
            <a:r>
              <a:rPr lang="en-GB" sz="900">
                <a:solidFill>
                  <a:srgbClr val="83C5BE"/>
                </a:solidFill>
                <a:latin typeface="Mada"/>
                <a:ea typeface="Mada"/>
                <a:cs typeface="Mada"/>
                <a:sym typeface="Mada"/>
              </a:rPr>
              <a:t>Levels of beta-human chorionic gonadotropin (𝛃-HCG) are a useful guide.</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D)Laparoscopy is the best diagnostic test.</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E)Salpingectomy is the treatment of choice.</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Q4:</a:t>
            </a:r>
            <a:r>
              <a:rPr lang="en-GB" sz="900">
                <a:solidFill>
                  <a:srgbClr val="006D77"/>
                </a:solidFill>
                <a:latin typeface="Lora"/>
                <a:ea typeface="Lora"/>
                <a:cs typeface="Lora"/>
                <a:sym typeface="Lora"/>
              </a:rPr>
              <a:t>Which of the following statements about pelvic inflammatory disease (PID) is false?</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a:t>
            </a:r>
            <a:r>
              <a:rPr lang="en-GB" sz="900">
                <a:solidFill>
                  <a:srgbClr val="83C5BE"/>
                </a:solidFill>
                <a:latin typeface="Mada"/>
                <a:ea typeface="Mada"/>
                <a:cs typeface="Mada"/>
                <a:sym typeface="Mada"/>
              </a:rPr>
              <a:t>The majority are caused by sexually transmitted ascending infection.</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a:t>
            </a:r>
            <a:r>
              <a:rPr i="1" lang="en-GB" sz="900">
                <a:solidFill>
                  <a:srgbClr val="83C5BE"/>
                </a:solidFill>
                <a:latin typeface="Mada"/>
                <a:ea typeface="Mada"/>
                <a:cs typeface="Mada"/>
                <a:sym typeface="Mada"/>
              </a:rPr>
              <a:t>Streptococcus </a:t>
            </a:r>
            <a:r>
              <a:rPr lang="en-GB" sz="900">
                <a:solidFill>
                  <a:srgbClr val="83C5BE"/>
                </a:solidFill>
                <a:latin typeface="Mada"/>
                <a:ea typeface="Mada"/>
                <a:cs typeface="Mada"/>
                <a:sym typeface="Mada"/>
              </a:rPr>
              <a:t>is the most common organism.</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a:t>
            </a:r>
            <a:r>
              <a:rPr lang="en-GB" sz="900">
                <a:solidFill>
                  <a:srgbClr val="83C5BE"/>
                </a:solidFill>
                <a:latin typeface="Mada"/>
                <a:ea typeface="Mada"/>
                <a:cs typeface="Mada"/>
                <a:sym typeface="Mada"/>
              </a:rPr>
              <a:t>A low threshold for empirical treatment should be adopted.</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Q5:</a:t>
            </a:r>
            <a:r>
              <a:rPr lang="en-GB" sz="900">
                <a:solidFill>
                  <a:srgbClr val="006D77"/>
                </a:solidFill>
                <a:latin typeface="Lora"/>
                <a:ea typeface="Lora"/>
                <a:cs typeface="Lora"/>
                <a:sym typeface="Lora"/>
              </a:rPr>
              <a:t>Which of the following concerning the staging of colorectal cancer are true?</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a:t>
            </a:r>
            <a:r>
              <a:rPr lang="en-GB" sz="900">
                <a:solidFill>
                  <a:srgbClr val="83C5BE"/>
                </a:solidFill>
                <a:latin typeface="Mada"/>
                <a:ea typeface="Mada"/>
                <a:cs typeface="Mada"/>
                <a:sym typeface="Mada"/>
              </a:rPr>
              <a:t>T3b refers to invasion of between 5 and 15 mm beyond the muscularis propria.</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a:t>
            </a:r>
            <a:r>
              <a:rPr lang="en-GB" sz="900">
                <a:solidFill>
                  <a:srgbClr val="83C5BE"/>
                </a:solidFill>
                <a:latin typeface="Mada"/>
                <a:ea typeface="Mada"/>
                <a:cs typeface="Mada"/>
                <a:sym typeface="Mada"/>
              </a:rPr>
              <a:t>N2 means involvement of four or more regional lymph nodes.</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a:t>
            </a:r>
            <a:r>
              <a:rPr lang="en-GB" sz="900">
                <a:solidFill>
                  <a:srgbClr val="83C5BE"/>
                </a:solidFill>
                <a:latin typeface="Mada"/>
                <a:ea typeface="Mada"/>
                <a:cs typeface="Mada"/>
                <a:sym typeface="Mada"/>
              </a:rPr>
              <a:t>V1 means intramural vascular invasion.</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D)T0 means tumour limited to mucosa.</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E)R0 means complete surgical resection</a:t>
            </a:r>
            <a:br>
              <a:rPr lang="en-GB" sz="900">
                <a:solidFill>
                  <a:srgbClr val="83C5BE"/>
                </a:solidFill>
                <a:latin typeface="Mada"/>
                <a:ea typeface="Mada"/>
                <a:cs typeface="Mada"/>
                <a:sym typeface="Mada"/>
              </a:rPr>
            </a:br>
            <a:r>
              <a:rPr lang="en-GB" sz="900">
                <a:solidFill>
                  <a:srgbClr val="83C5BE"/>
                </a:solidFill>
                <a:latin typeface="Mada"/>
                <a:ea typeface="Mada"/>
                <a:cs typeface="Mada"/>
                <a:sym typeface="Mada"/>
              </a:rPr>
              <a:t>with adequate margins.</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Q6:</a:t>
            </a:r>
            <a:r>
              <a:rPr lang="en-GB" sz="900">
                <a:solidFill>
                  <a:srgbClr val="006D77"/>
                </a:solidFill>
                <a:latin typeface="Lora"/>
                <a:ea typeface="Lora"/>
                <a:cs typeface="Lora"/>
                <a:sym typeface="Lora"/>
              </a:rPr>
              <a:t>Which of the following is not a clinical presentation of Crohn's disease?</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a:t>
            </a:r>
            <a:r>
              <a:rPr lang="en-GB" sz="900">
                <a:solidFill>
                  <a:srgbClr val="83C5BE"/>
                </a:solidFill>
                <a:latin typeface="Mada"/>
                <a:ea typeface="Mada"/>
                <a:cs typeface="Mada"/>
                <a:sym typeface="Mada"/>
              </a:rPr>
              <a:t>Blood Stained diarrhoea</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a:t>
            </a:r>
            <a:r>
              <a:rPr lang="en-GB" sz="900">
                <a:solidFill>
                  <a:srgbClr val="83C5BE"/>
                </a:solidFill>
                <a:latin typeface="Mada"/>
                <a:ea typeface="Mada"/>
                <a:cs typeface="Mada"/>
                <a:sym typeface="Mada"/>
              </a:rPr>
              <a:t>Intermittent abdominal pain</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a:t>
            </a:r>
            <a:r>
              <a:rPr lang="en-GB" sz="900">
                <a:solidFill>
                  <a:srgbClr val="83C5BE"/>
                </a:solidFill>
                <a:latin typeface="Mada"/>
                <a:ea typeface="Mada"/>
                <a:cs typeface="Mada"/>
                <a:sym typeface="Mada"/>
              </a:rPr>
              <a:t>Mass in the right iliac fossa</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D)Typical evening rise of temperature</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E)Pneumaturia and urinary tract infections.</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p:txBody>
      </p:sp>
      <p:sp>
        <p:nvSpPr>
          <p:cNvPr id="4249" name="Google Shape;4249;p55"/>
          <p:cNvSpPr/>
          <p:nvPr/>
        </p:nvSpPr>
        <p:spPr>
          <a:xfrm rot="5400000">
            <a:off x="352300" y="945244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55"/>
          <p:cNvSpPr/>
          <p:nvPr/>
        </p:nvSpPr>
        <p:spPr>
          <a:xfrm rot="5400000">
            <a:off x="262287" y="943157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55"/>
          <p:cNvSpPr txBox="1"/>
          <p:nvPr/>
        </p:nvSpPr>
        <p:spPr>
          <a:xfrm>
            <a:off x="-285750" y="9770172"/>
            <a:ext cx="1382700" cy="6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a:p>
            <a:pPr indent="0" lvl="0" marL="0" rtl="0" algn="ctr">
              <a:spcBef>
                <a:spcPts val="0"/>
              </a:spcBef>
              <a:spcAft>
                <a:spcPts val="0"/>
              </a:spcAft>
              <a:buNone/>
            </a:pPr>
            <a:r>
              <a:rPr b="1" lang="en-GB" sz="800" u="sng">
                <a:solidFill>
                  <a:srgbClr val="006D77"/>
                </a:solidFill>
                <a:latin typeface="Lora"/>
                <a:ea typeface="Lora"/>
                <a:cs typeface="Lora"/>
                <a:sym typeface="Lora"/>
                <a:hlinkClick r:id="rId4">
                  <a:extLst>
                    <a:ext uri="{A12FA001-AC4F-418D-AE19-62706E023703}">
                      <ahyp:hlinkClr val="tx"/>
                    </a:ext>
                  </a:extLst>
                </a:hlinkClick>
              </a:rPr>
              <a:t>Click here for explanation</a:t>
            </a:r>
            <a:endParaRPr b="1" sz="800" u="sng">
              <a:solidFill>
                <a:srgbClr val="006D77"/>
              </a:solidFill>
              <a:latin typeface="Lora"/>
              <a:ea typeface="Lora"/>
              <a:cs typeface="Lora"/>
              <a:sym typeface="Lora"/>
            </a:endParaRPr>
          </a:p>
          <a:p>
            <a:pPr indent="0" lvl="0" marL="0" rtl="0" algn="ctr">
              <a:spcBef>
                <a:spcPts val="0"/>
              </a:spcBef>
              <a:spcAft>
                <a:spcPts val="0"/>
              </a:spcAft>
              <a:buNone/>
            </a:pPr>
            <a:r>
              <a:t/>
            </a:r>
            <a:endParaRPr b="1" u="sng">
              <a:solidFill>
                <a:srgbClr val="E29578"/>
              </a:solidFill>
              <a:latin typeface="Lora"/>
              <a:ea typeface="Lora"/>
              <a:cs typeface="Lora"/>
              <a:sym typeface="Lor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5" name="Shape 4255"/>
        <p:cNvGrpSpPr/>
        <p:nvPr/>
      </p:nvGrpSpPr>
      <p:grpSpPr>
        <a:xfrm>
          <a:off x="0" y="0"/>
          <a:ext cx="0" cy="0"/>
          <a:chOff x="0" y="0"/>
          <a:chExt cx="0" cy="0"/>
        </a:xfrm>
      </p:grpSpPr>
      <p:sp>
        <p:nvSpPr>
          <p:cNvPr id="4256" name="Google Shape;4256;p56"/>
          <p:cNvSpPr/>
          <p:nvPr/>
        </p:nvSpPr>
        <p:spPr>
          <a:xfrm rot="10800000">
            <a:off x="150" y="-9600"/>
            <a:ext cx="7638900" cy="276300"/>
          </a:xfrm>
          <a:prstGeom prst="round2SameRect">
            <a:avLst>
              <a:gd fmla="val 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57" name="Google Shape;4257;p56"/>
          <p:cNvPicPr preferRelativeResize="0"/>
          <p:nvPr/>
        </p:nvPicPr>
        <p:blipFill rotWithShape="1">
          <a:blip r:embed="rId3">
            <a:alphaModFix/>
          </a:blip>
          <a:srcRect b="0" l="0" r="0" t="0"/>
          <a:stretch/>
        </p:blipFill>
        <p:spPr>
          <a:xfrm>
            <a:off x="152400" y="8751625"/>
            <a:ext cx="1968225" cy="1968225"/>
          </a:xfrm>
          <a:prstGeom prst="rect">
            <a:avLst/>
          </a:prstGeom>
          <a:noFill/>
          <a:ln>
            <a:noFill/>
          </a:ln>
        </p:spPr>
      </p:pic>
      <p:sp>
        <p:nvSpPr>
          <p:cNvPr id="4258" name="Google Shape;4258;p56"/>
          <p:cNvSpPr txBox="1"/>
          <p:nvPr/>
        </p:nvSpPr>
        <p:spPr>
          <a:xfrm>
            <a:off x="785675" y="2368300"/>
            <a:ext cx="5750400" cy="48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56"/>
          <p:cNvSpPr txBox="1"/>
          <p:nvPr/>
        </p:nvSpPr>
        <p:spPr>
          <a:xfrm>
            <a:off x="384275" y="1617700"/>
            <a:ext cx="6830400" cy="66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72BEB6"/>
                </a:solidFill>
                <a:latin typeface="Mada"/>
                <a:ea typeface="Mada"/>
                <a:cs typeface="Mada"/>
                <a:sym typeface="Mada"/>
              </a:rPr>
              <a:t>We’d like to express our sincere gratitude to our</a:t>
            </a:r>
            <a:r>
              <a:rPr b="1" lang="en-GB">
                <a:solidFill>
                  <a:srgbClr val="006D77"/>
                </a:solidFill>
                <a:latin typeface="Mada"/>
                <a:ea typeface="Mada"/>
                <a:cs typeface="Mada"/>
                <a:sym typeface="Mada"/>
              </a:rPr>
              <a:t> </a:t>
            </a:r>
            <a:r>
              <a:rPr b="1" lang="en-GB">
                <a:solidFill>
                  <a:srgbClr val="006D77"/>
                </a:solidFill>
                <a:latin typeface="Lora"/>
                <a:ea typeface="Lora"/>
                <a:cs typeface="Lora"/>
                <a:sym typeface="Lora"/>
              </a:rPr>
              <a:t>team members</a:t>
            </a:r>
            <a:r>
              <a:rPr b="1" lang="en-GB">
                <a:solidFill>
                  <a:srgbClr val="006D77"/>
                </a:solidFill>
                <a:latin typeface="Mada"/>
                <a:ea typeface="Mada"/>
                <a:cs typeface="Mada"/>
                <a:sym typeface="Mada"/>
              </a:rPr>
              <a:t>. </a:t>
            </a:r>
            <a:endParaRPr b="1">
              <a:solidFill>
                <a:srgbClr val="006D77"/>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Thank you for always going above and beyond what’s expected of you. </a:t>
            </a:r>
            <a:endParaRPr b="1">
              <a:solidFill>
                <a:srgbClr val="72BEB6"/>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The time and effort that you have put in are truly exceptional</a:t>
            </a:r>
            <a:r>
              <a:rPr b="1" lang="en-GB">
                <a:solidFill>
                  <a:srgbClr val="72BEB6"/>
                </a:solidFill>
                <a:latin typeface="Mada"/>
                <a:ea typeface="Mada"/>
                <a:cs typeface="Mada"/>
                <a:sym typeface="Mada"/>
              </a:rPr>
              <a:t>. </a:t>
            </a:r>
            <a:endParaRPr b="1">
              <a:solidFill>
                <a:srgbClr val="72BEB6"/>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We were so fortunate to have you on our team!</a:t>
            </a:r>
            <a:endParaRPr b="1">
              <a:solidFill>
                <a:srgbClr val="72BEB6"/>
              </a:solidFill>
              <a:latin typeface="Mada"/>
              <a:ea typeface="Mada"/>
              <a:cs typeface="Mada"/>
              <a:sym typeface="Mada"/>
            </a:endParaRPr>
          </a:p>
          <a:p>
            <a:pPr indent="0" lvl="0" marL="0" rtl="0" algn="ctr">
              <a:spcBef>
                <a:spcPts val="0"/>
              </a:spcBef>
              <a:spcAft>
                <a:spcPts val="0"/>
              </a:spcAft>
              <a:buNone/>
            </a:pPr>
            <a:r>
              <a:t/>
            </a:r>
            <a:endParaRPr b="1">
              <a:solidFill>
                <a:srgbClr val="006D77"/>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Our gratitude also extends to our brilliant </a:t>
            </a:r>
            <a:r>
              <a:rPr b="1" lang="en-GB">
                <a:solidFill>
                  <a:srgbClr val="006D77"/>
                </a:solidFill>
                <a:latin typeface="Lora"/>
                <a:ea typeface="Lora"/>
                <a:cs typeface="Lora"/>
                <a:sym typeface="Lora"/>
              </a:rPr>
              <a:t>note takers</a:t>
            </a:r>
            <a:r>
              <a:rPr b="1" lang="en-GB">
                <a:solidFill>
                  <a:srgbClr val="006D77"/>
                </a:solidFill>
                <a:latin typeface="Mada"/>
                <a:ea typeface="Mada"/>
                <a:cs typeface="Mada"/>
                <a:sym typeface="Mada"/>
              </a:rPr>
              <a:t>.</a:t>
            </a:r>
            <a:r>
              <a:rPr b="1" lang="en-GB">
                <a:solidFill>
                  <a:srgbClr val="72BEB6"/>
                </a:solidFill>
                <a:latin typeface="Mada"/>
                <a:ea typeface="Mada"/>
                <a:cs typeface="Mada"/>
                <a:sym typeface="Mada"/>
              </a:rPr>
              <a:t> </a:t>
            </a:r>
            <a:endParaRPr b="1">
              <a:solidFill>
                <a:srgbClr val="72BEB6"/>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Despite having a busy schedule, the dedication you showed has impressed us </a:t>
            </a:r>
            <a:r>
              <a:rPr b="1" lang="en-GB">
                <a:solidFill>
                  <a:srgbClr val="72BEB6"/>
                </a:solidFill>
                <a:latin typeface="Mada"/>
                <a:ea typeface="Mada"/>
                <a:cs typeface="Mada"/>
                <a:sym typeface="Mada"/>
              </a:rPr>
              <a:t>immensely</a:t>
            </a:r>
            <a:r>
              <a:rPr b="1" lang="en-GB">
                <a:solidFill>
                  <a:srgbClr val="72BEB6"/>
                </a:solidFill>
                <a:latin typeface="Mada"/>
                <a:ea typeface="Mada"/>
                <a:cs typeface="Mada"/>
                <a:sym typeface="Mada"/>
              </a:rPr>
              <a:t>. </a:t>
            </a:r>
            <a:r>
              <a:rPr b="1" lang="en-GB">
                <a:solidFill>
                  <a:srgbClr val="72BEB6"/>
                </a:solidFill>
                <a:latin typeface="Mada"/>
                <a:ea typeface="Mada"/>
                <a:cs typeface="Mada"/>
                <a:sym typeface="Mada"/>
              </a:rPr>
              <a:t>The exceptionally high-quality work you delivered was remarkable and t</a:t>
            </a:r>
            <a:r>
              <a:rPr b="1" lang="en-GB">
                <a:solidFill>
                  <a:srgbClr val="72BEB6"/>
                </a:solidFill>
                <a:latin typeface="Mada"/>
                <a:ea typeface="Mada"/>
                <a:cs typeface="Mada"/>
                <a:sym typeface="Mada"/>
              </a:rPr>
              <a:t>he dedication you displayed was exemplary. </a:t>
            </a:r>
            <a:endParaRPr b="1">
              <a:solidFill>
                <a:srgbClr val="72BEB6"/>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You were a true asset to our team. </a:t>
            </a:r>
            <a:r>
              <a:rPr b="1" lang="en-GB">
                <a:solidFill>
                  <a:srgbClr val="72BEB6"/>
                </a:solidFill>
                <a:latin typeface="Mada"/>
                <a:ea typeface="Mada"/>
                <a:cs typeface="Mada"/>
                <a:sym typeface="Mada"/>
              </a:rPr>
              <a:t>Thank you once again for all the effort.</a:t>
            </a:r>
            <a:endParaRPr b="1">
              <a:solidFill>
                <a:srgbClr val="72BEB6"/>
              </a:solidFill>
              <a:latin typeface="Mada"/>
              <a:ea typeface="Mada"/>
              <a:cs typeface="Mada"/>
              <a:sym typeface="Mada"/>
            </a:endParaRPr>
          </a:p>
          <a:p>
            <a:pPr indent="0" lvl="0" marL="0" rtl="0" algn="ctr">
              <a:spcBef>
                <a:spcPts val="0"/>
              </a:spcBef>
              <a:spcAft>
                <a:spcPts val="0"/>
              </a:spcAft>
              <a:buNone/>
            </a:pPr>
            <a:r>
              <a:t/>
            </a:r>
            <a:endParaRPr b="1">
              <a:solidFill>
                <a:srgbClr val="72BEB6"/>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Words will fall small to express the appreciation we have for our intelligent</a:t>
            </a:r>
            <a:r>
              <a:rPr b="1" lang="en-GB">
                <a:solidFill>
                  <a:srgbClr val="E29578"/>
                </a:solidFill>
                <a:latin typeface="Mada"/>
                <a:ea typeface="Mada"/>
                <a:cs typeface="Mada"/>
                <a:sym typeface="Mada"/>
              </a:rPr>
              <a:t> </a:t>
            </a:r>
            <a:r>
              <a:rPr b="1" lang="en-GB">
                <a:solidFill>
                  <a:srgbClr val="006D77"/>
                </a:solidFill>
                <a:latin typeface="Lora"/>
                <a:ea typeface="Lora"/>
                <a:cs typeface="Lora"/>
                <a:sym typeface="Lora"/>
              </a:rPr>
              <a:t>reviewers</a:t>
            </a:r>
            <a:r>
              <a:rPr b="1" lang="en-GB">
                <a:solidFill>
                  <a:srgbClr val="006D77"/>
                </a:solidFill>
                <a:latin typeface="Mada"/>
                <a:ea typeface="Mada"/>
                <a:cs typeface="Mada"/>
                <a:sym typeface="Mada"/>
              </a:rPr>
              <a:t>. </a:t>
            </a:r>
            <a:endParaRPr b="1">
              <a:solidFill>
                <a:srgbClr val="006D77"/>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Your diligence as well as dedication to always go the extra mile in order to achieve the best possible results is admirable. </a:t>
            </a:r>
            <a:r>
              <a:rPr b="1" lang="en-GB">
                <a:solidFill>
                  <a:srgbClr val="72BEB6"/>
                </a:solidFill>
                <a:latin typeface="Mada"/>
                <a:ea typeface="Mada"/>
                <a:cs typeface="Mada"/>
                <a:sym typeface="Mada"/>
              </a:rPr>
              <a:t>The amount of effort that you guys put into this was </a:t>
            </a:r>
            <a:r>
              <a:rPr b="1" lang="en-GB">
                <a:solidFill>
                  <a:srgbClr val="72BEB6"/>
                </a:solidFill>
                <a:latin typeface="Mada"/>
                <a:ea typeface="Mada"/>
                <a:cs typeface="Mada"/>
                <a:sym typeface="Mada"/>
              </a:rPr>
              <a:t>tremendous</a:t>
            </a:r>
            <a:r>
              <a:rPr b="1" lang="en-GB">
                <a:solidFill>
                  <a:srgbClr val="72BEB6"/>
                </a:solidFill>
                <a:latin typeface="Mada"/>
                <a:ea typeface="Mada"/>
                <a:cs typeface="Mada"/>
                <a:sym typeface="Mada"/>
              </a:rPr>
              <a:t>. It would not have been possible to reach the goals that we set out to achieve without your help. Our team is truly graced with members like you.</a:t>
            </a:r>
            <a:endParaRPr b="1">
              <a:solidFill>
                <a:srgbClr val="72BEB6"/>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Your hard work is greatly appreciated.</a:t>
            </a:r>
            <a:endParaRPr b="1">
              <a:solidFill>
                <a:srgbClr val="72BEB6"/>
              </a:solidFill>
              <a:latin typeface="Mada"/>
              <a:ea typeface="Mada"/>
              <a:cs typeface="Mada"/>
              <a:sym typeface="Mada"/>
            </a:endParaRPr>
          </a:p>
          <a:p>
            <a:pPr indent="0" lvl="0" marL="0" rtl="0" algn="ctr">
              <a:spcBef>
                <a:spcPts val="0"/>
              </a:spcBef>
              <a:spcAft>
                <a:spcPts val="0"/>
              </a:spcAft>
              <a:buNone/>
            </a:pPr>
            <a:r>
              <a:t/>
            </a:r>
            <a:endParaRPr b="1">
              <a:solidFill>
                <a:srgbClr val="72BEB6"/>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Special thanks to  </a:t>
            </a:r>
            <a:r>
              <a:rPr b="1" lang="en-GB">
                <a:solidFill>
                  <a:srgbClr val="006D77"/>
                </a:solidFill>
                <a:latin typeface="Lora"/>
                <a:ea typeface="Lora"/>
                <a:cs typeface="Lora"/>
                <a:sym typeface="Lora"/>
              </a:rPr>
              <a:t>Ibrahim Aldakhil </a:t>
            </a:r>
            <a:r>
              <a:rPr b="1" lang="en-GB">
                <a:solidFill>
                  <a:srgbClr val="72BEB6"/>
                </a:solidFill>
                <a:latin typeface="Mada"/>
                <a:ea typeface="Mada"/>
                <a:cs typeface="Mada"/>
                <a:sym typeface="Mada"/>
              </a:rPr>
              <a:t>for his phenomenal contribution.</a:t>
            </a:r>
            <a:endParaRPr b="1">
              <a:solidFill>
                <a:srgbClr val="006D77"/>
              </a:solidFill>
              <a:latin typeface="Lora"/>
              <a:ea typeface="Lora"/>
              <a:cs typeface="Lora"/>
              <a:sym typeface="Lora"/>
            </a:endParaRPr>
          </a:p>
          <a:p>
            <a:pPr indent="0" lvl="0" marL="0" rtl="0" algn="l">
              <a:spcBef>
                <a:spcPts val="0"/>
              </a:spcBef>
              <a:spcAft>
                <a:spcPts val="0"/>
              </a:spcAft>
              <a:buNone/>
            </a:pPr>
            <a:r>
              <a:t/>
            </a:r>
            <a:endParaRPr b="1">
              <a:solidFill>
                <a:srgbClr val="72BEB6"/>
              </a:solidFill>
              <a:latin typeface="Mada"/>
              <a:ea typeface="Mada"/>
              <a:cs typeface="Mada"/>
              <a:sym typeface="Mada"/>
            </a:endParaRPr>
          </a:p>
          <a:p>
            <a:pPr indent="0" lvl="0" marL="0" rtl="0" algn="l">
              <a:spcBef>
                <a:spcPts val="0"/>
              </a:spcBef>
              <a:spcAft>
                <a:spcPts val="0"/>
              </a:spcAft>
              <a:buNone/>
            </a:pPr>
            <a:r>
              <a:t/>
            </a:r>
            <a:endParaRPr b="1">
              <a:solidFill>
                <a:srgbClr val="72BEB6"/>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Finally, special thanks to </a:t>
            </a:r>
            <a:r>
              <a:rPr b="1" lang="en-GB">
                <a:solidFill>
                  <a:srgbClr val="006D77"/>
                </a:solidFill>
                <a:latin typeface="Lora"/>
                <a:ea typeface="Lora"/>
                <a:cs typeface="Lora"/>
                <a:sym typeface="Lora"/>
              </a:rPr>
              <a:t>Noura Alturki </a:t>
            </a:r>
            <a:r>
              <a:rPr b="1" lang="en-GB">
                <a:solidFill>
                  <a:srgbClr val="72BEB6"/>
                </a:solidFill>
                <a:latin typeface="Mada"/>
                <a:ea typeface="Mada"/>
                <a:cs typeface="Mada"/>
                <a:sym typeface="Mada"/>
              </a:rPr>
              <a:t>and</a:t>
            </a:r>
            <a:r>
              <a:rPr b="1" lang="en-GB">
                <a:solidFill>
                  <a:srgbClr val="006D77"/>
                </a:solidFill>
                <a:latin typeface="Lora"/>
                <a:ea typeface="Lora"/>
                <a:cs typeface="Lora"/>
                <a:sym typeface="Lora"/>
              </a:rPr>
              <a:t> Jehad Alorainy. </a:t>
            </a:r>
            <a:endParaRPr b="1">
              <a:solidFill>
                <a:srgbClr val="006D77"/>
              </a:solidFill>
              <a:latin typeface="Lora"/>
              <a:ea typeface="Lora"/>
              <a:cs typeface="Lora"/>
              <a:sym typeface="Lora"/>
            </a:endParaRPr>
          </a:p>
          <a:p>
            <a:pPr indent="0" lvl="0" marL="0" rtl="0" algn="ctr">
              <a:spcBef>
                <a:spcPts val="0"/>
              </a:spcBef>
              <a:spcAft>
                <a:spcPts val="0"/>
              </a:spcAft>
              <a:buNone/>
            </a:pPr>
            <a:r>
              <a:rPr b="1" lang="en-GB">
                <a:solidFill>
                  <a:srgbClr val="72BEB6"/>
                </a:solidFill>
                <a:latin typeface="Mada"/>
                <a:ea typeface="Mada"/>
                <a:cs typeface="Mada"/>
                <a:sym typeface="Mada"/>
              </a:rPr>
              <a:t>It’s been an incredible experience to work with leaders whose skills and talents are notable.</a:t>
            </a:r>
            <a:endParaRPr b="1">
              <a:solidFill>
                <a:srgbClr val="72BEB6"/>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Your guidance and advice have been invaluable to us</a:t>
            </a:r>
            <a:r>
              <a:rPr b="1" lang="en-GB">
                <a:solidFill>
                  <a:srgbClr val="72BEB6"/>
                </a:solidFill>
                <a:latin typeface="Mada"/>
                <a:ea typeface="Mada"/>
                <a:cs typeface="Mada"/>
                <a:sym typeface="Mada"/>
              </a:rPr>
              <a:t>. </a:t>
            </a:r>
            <a:endParaRPr b="1">
              <a:solidFill>
                <a:srgbClr val="72BEB6"/>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We’re, truly, proud and honored to be led by such great leaders.</a:t>
            </a:r>
            <a:endParaRPr b="1">
              <a:solidFill>
                <a:srgbClr val="72BEB6"/>
              </a:solidFill>
              <a:latin typeface="Mada"/>
              <a:ea typeface="Mada"/>
              <a:cs typeface="Mada"/>
              <a:sym typeface="Mada"/>
            </a:endParaRPr>
          </a:p>
          <a:p>
            <a:pPr indent="0" lvl="0" marL="0" rtl="0" algn="ctr">
              <a:spcBef>
                <a:spcPts val="0"/>
              </a:spcBef>
              <a:spcAft>
                <a:spcPts val="0"/>
              </a:spcAft>
              <a:buNone/>
            </a:pPr>
            <a:r>
              <a:rPr b="1" lang="en-GB">
                <a:solidFill>
                  <a:srgbClr val="72BEB6"/>
                </a:solidFill>
                <a:latin typeface="Mada"/>
                <a:ea typeface="Mada"/>
                <a:cs typeface="Mada"/>
                <a:sym typeface="Mada"/>
              </a:rPr>
              <a:t>Thank you for everything.</a:t>
            </a:r>
            <a:endParaRPr b="1">
              <a:solidFill>
                <a:srgbClr val="72BEB6"/>
              </a:solidFill>
              <a:latin typeface="Mada"/>
              <a:ea typeface="Mada"/>
              <a:cs typeface="Mada"/>
              <a:sym typeface="Mada"/>
            </a:endParaRPr>
          </a:p>
          <a:p>
            <a:pPr indent="0" lvl="0" marL="0" rtl="0" algn="ctr">
              <a:spcBef>
                <a:spcPts val="0"/>
              </a:spcBef>
              <a:spcAft>
                <a:spcPts val="0"/>
              </a:spcAft>
              <a:buNone/>
            </a:pPr>
            <a:r>
              <a:t/>
            </a:r>
            <a:endParaRPr b="1">
              <a:solidFill>
                <a:srgbClr val="006D77"/>
              </a:solidFill>
              <a:latin typeface="Mada"/>
              <a:ea typeface="Mada"/>
              <a:cs typeface="Mada"/>
              <a:sym typeface="Mada"/>
            </a:endParaRPr>
          </a:p>
          <a:p>
            <a:pPr indent="0" lvl="0" marL="0" rtl="0" algn="ctr">
              <a:spcBef>
                <a:spcPts val="0"/>
              </a:spcBef>
              <a:spcAft>
                <a:spcPts val="0"/>
              </a:spcAft>
              <a:buNone/>
            </a:pPr>
            <a:r>
              <a:t/>
            </a:r>
            <a:endParaRPr b="1">
              <a:solidFill>
                <a:srgbClr val="006D77"/>
              </a:solidFill>
              <a:latin typeface="Mada"/>
              <a:ea typeface="Mada"/>
              <a:cs typeface="Mada"/>
              <a:sym typeface="Mada"/>
            </a:endParaRPr>
          </a:p>
          <a:p>
            <a:pPr indent="0" lvl="0" marL="0" rtl="0" algn="ctr">
              <a:spcBef>
                <a:spcPts val="0"/>
              </a:spcBef>
              <a:spcAft>
                <a:spcPts val="0"/>
              </a:spcAft>
              <a:buNone/>
            </a:pPr>
            <a:r>
              <a:rPr b="1" lang="en-GB">
                <a:solidFill>
                  <a:srgbClr val="E29578"/>
                </a:solidFill>
                <a:latin typeface="Lora"/>
                <a:ea typeface="Lora"/>
                <a:cs typeface="Lora"/>
                <a:sym typeface="Lora"/>
              </a:rPr>
              <a:t>Surgery Team Leaders:</a:t>
            </a:r>
            <a:endParaRPr b="1">
              <a:solidFill>
                <a:srgbClr val="E29578"/>
              </a:solidFill>
              <a:latin typeface="Lora"/>
              <a:ea typeface="Lora"/>
              <a:cs typeface="Lora"/>
              <a:sym typeface="Lora"/>
            </a:endParaRPr>
          </a:p>
          <a:p>
            <a:pPr indent="0" lvl="0" marL="0" rtl="0" algn="ctr">
              <a:spcBef>
                <a:spcPts val="0"/>
              </a:spcBef>
              <a:spcAft>
                <a:spcPts val="0"/>
              </a:spcAft>
              <a:buNone/>
            </a:pPr>
            <a:r>
              <a:t/>
            </a:r>
            <a:endParaRPr b="1">
              <a:solidFill>
                <a:srgbClr val="E29578"/>
              </a:solidFill>
              <a:latin typeface="Lora"/>
              <a:ea typeface="Lora"/>
              <a:cs typeface="Lora"/>
              <a:sym typeface="Lora"/>
            </a:endParaRPr>
          </a:p>
          <a:p>
            <a:pPr indent="0" lvl="0" marL="0" rtl="0" algn="ctr">
              <a:spcBef>
                <a:spcPts val="0"/>
              </a:spcBef>
              <a:spcAft>
                <a:spcPts val="0"/>
              </a:spcAft>
              <a:buNone/>
            </a:pPr>
            <a:r>
              <a:rPr b="1" lang="en-GB">
                <a:solidFill>
                  <a:srgbClr val="E29578"/>
                </a:solidFill>
                <a:latin typeface="Lora"/>
                <a:ea typeface="Lora"/>
                <a:cs typeface="Lora"/>
                <a:sym typeface="Lora"/>
              </a:rPr>
              <a:t>Nouf Alshammari, Haneen Somily, Naif Alsulais, Mohammed alshoieer</a:t>
            </a:r>
            <a:endParaRPr b="1">
              <a:solidFill>
                <a:srgbClr val="E29578"/>
              </a:solidFill>
              <a:latin typeface="Lora"/>
              <a:ea typeface="Lora"/>
              <a:cs typeface="Lora"/>
              <a:sym typeface="Lora"/>
            </a:endParaRPr>
          </a:p>
        </p:txBody>
      </p:sp>
      <p:pic>
        <p:nvPicPr>
          <p:cNvPr id="4260" name="Google Shape;4260;p56"/>
          <p:cNvPicPr preferRelativeResize="0"/>
          <p:nvPr/>
        </p:nvPicPr>
        <p:blipFill rotWithShape="1">
          <a:blip r:embed="rId3">
            <a:alphaModFix/>
          </a:blip>
          <a:srcRect b="0" l="0" r="0" t="0"/>
          <a:stretch/>
        </p:blipFill>
        <p:spPr>
          <a:xfrm flipH="1">
            <a:off x="5508500" y="8751625"/>
            <a:ext cx="1968225" cy="1968225"/>
          </a:xfrm>
          <a:prstGeom prst="rect">
            <a:avLst/>
          </a:prstGeom>
          <a:noFill/>
          <a:ln>
            <a:noFill/>
          </a:ln>
        </p:spPr>
      </p:pic>
      <p:pic>
        <p:nvPicPr>
          <p:cNvPr id="4261" name="Google Shape;4261;p56"/>
          <p:cNvPicPr preferRelativeResize="0"/>
          <p:nvPr/>
        </p:nvPicPr>
        <p:blipFill rotWithShape="1">
          <a:blip r:embed="rId4">
            <a:alphaModFix/>
          </a:blip>
          <a:srcRect b="0" l="0" r="0" t="0"/>
          <a:stretch/>
        </p:blipFill>
        <p:spPr>
          <a:xfrm>
            <a:off x="79575" y="274750"/>
            <a:ext cx="1148650" cy="1148625"/>
          </a:xfrm>
          <a:prstGeom prst="rect">
            <a:avLst/>
          </a:prstGeom>
          <a:noFill/>
          <a:ln>
            <a:noFill/>
          </a:ln>
        </p:spPr>
      </p:pic>
      <p:pic>
        <p:nvPicPr>
          <p:cNvPr id="4262" name="Google Shape;4262;p56"/>
          <p:cNvPicPr preferRelativeResize="0"/>
          <p:nvPr/>
        </p:nvPicPr>
        <p:blipFill rotWithShape="1">
          <a:blip r:embed="rId4">
            <a:alphaModFix/>
          </a:blip>
          <a:srcRect b="0" l="0" r="0" t="0"/>
          <a:stretch/>
        </p:blipFill>
        <p:spPr>
          <a:xfrm>
            <a:off x="1374975" y="274750"/>
            <a:ext cx="1148650" cy="1148625"/>
          </a:xfrm>
          <a:prstGeom prst="rect">
            <a:avLst/>
          </a:prstGeom>
          <a:noFill/>
          <a:ln>
            <a:noFill/>
          </a:ln>
        </p:spPr>
      </p:pic>
      <p:pic>
        <p:nvPicPr>
          <p:cNvPr id="4263" name="Google Shape;4263;p56"/>
          <p:cNvPicPr preferRelativeResize="0"/>
          <p:nvPr/>
        </p:nvPicPr>
        <p:blipFill rotWithShape="1">
          <a:blip r:embed="rId4">
            <a:alphaModFix/>
          </a:blip>
          <a:srcRect b="0" l="0" r="0" t="0"/>
          <a:stretch/>
        </p:blipFill>
        <p:spPr>
          <a:xfrm>
            <a:off x="2594175" y="274750"/>
            <a:ext cx="1148650" cy="1148625"/>
          </a:xfrm>
          <a:prstGeom prst="rect">
            <a:avLst/>
          </a:prstGeom>
          <a:noFill/>
          <a:ln>
            <a:noFill/>
          </a:ln>
        </p:spPr>
      </p:pic>
      <p:pic>
        <p:nvPicPr>
          <p:cNvPr id="4264" name="Google Shape;4264;p56"/>
          <p:cNvPicPr preferRelativeResize="0"/>
          <p:nvPr/>
        </p:nvPicPr>
        <p:blipFill rotWithShape="1">
          <a:blip r:embed="rId4">
            <a:alphaModFix/>
          </a:blip>
          <a:srcRect b="0" l="0" r="0" t="0"/>
          <a:stretch/>
        </p:blipFill>
        <p:spPr>
          <a:xfrm>
            <a:off x="3889575" y="274750"/>
            <a:ext cx="1148650" cy="1148625"/>
          </a:xfrm>
          <a:prstGeom prst="rect">
            <a:avLst/>
          </a:prstGeom>
          <a:noFill/>
          <a:ln>
            <a:noFill/>
          </a:ln>
        </p:spPr>
      </p:pic>
      <p:pic>
        <p:nvPicPr>
          <p:cNvPr id="4265" name="Google Shape;4265;p56"/>
          <p:cNvPicPr preferRelativeResize="0"/>
          <p:nvPr/>
        </p:nvPicPr>
        <p:blipFill rotWithShape="1">
          <a:blip r:embed="rId4">
            <a:alphaModFix/>
          </a:blip>
          <a:srcRect b="0" l="0" r="0" t="0"/>
          <a:stretch/>
        </p:blipFill>
        <p:spPr>
          <a:xfrm>
            <a:off x="5108775" y="274750"/>
            <a:ext cx="1148650" cy="1148625"/>
          </a:xfrm>
          <a:prstGeom prst="rect">
            <a:avLst/>
          </a:prstGeom>
          <a:noFill/>
          <a:ln>
            <a:noFill/>
          </a:ln>
        </p:spPr>
      </p:pic>
      <p:pic>
        <p:nvPicPr>
          <p:cNvPr id="4266" name="Google Shape;4266;p56"/>
          <p:cNvPicPr preferRelativeResize="0"/>
          <p:nvPr/>
        </p:nvPicPr>
        <p:blipFill rotWithShape="1">
          <a:blip r:embed="rId4">
            <a:alphaModFix/>
          </a:blip>
          <a:srcRect b="0" l="0" r="0" t="0"/>
          <a:stretch/>
        </p:blipFill>
        <p:spPr>
          <a:xfrm>
            <a:off x="6404175" y="274750"/>
            <a:ext cx="1148650" cy="1148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0" name="Shape 4270"/>
        <p:cNvGrpSpPr/>
        <p:nvPr/>
      </p:nvGrpSpPr>
      <p:grpSpPr>
        <a:xfrm>
          <a:off x="0" y="0"/>
          <a:ext cx="0" cy="0"/>
          <a:chOff x="0" y="0"/>
          <a:chExt cx="0" cy="0"/>
        </a:xfrm>
      </p:grpSpPr>
      <p:sp>
        <p:nvSpPr>
          <p:cNvPr id="4271" name="Google Shape;4271;p57"/>
          <p:cNvSpPr/>
          <p:nvPr/>
        </p:nvSpPr>
        <p:spPr>
          <a:xfrm rot="10800000">
            <a:off x="150" y="-9600"/>
            <a:ext cx="7638900" cy="276300"/>
          </a:xfrm>
          <a:prstGeom prst="round2SameRect">
            <a:avLst>
              <a:gd fmla="val 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57"/>
          <p:cNvSpPr/>
          <p:nvPr/>
        </p:nvSpPr>
        <p:spPr>
          <a:xfrm>
            <a:off x="5122975" y="363990"/>
            <a:ext cx="2466544" cy="2437120"/>
          </a:xfrm>
          <a:custGeom>
            <a:rect b="b" l="l" r="r" t="t"/>
            <a:pathLst>
              <a:path extrusionOk="0" h="41520" w="45504">
                <a:moveTo>
                  <a:pt x="25521" y="0"/>
                </a:moveTo>
                <a:cubicBezTo>
                  <a:pt x="16840" y="0"/>
                  <a:pt x="7700" y="4297"/>
                  <a:pt x="3922" y="11364"/>
                </a:cubicBezTo>
                <a:cubicBezTo>
                  <a:pt x="1" y="18719"/>
                  <a:pt x="1156" y="28446"/>
                  <a:pt x="6688" y="34677"/>
                </a:cubicBezTo>
                <a:cubicBezTo>
                  <a:pt x="10592" y="39075"/>
                  <a:pt x="16480" y="41519"/>
                  <a:pt x="22331" y="41519"/>
                </a:cubicBezTo>
                <a:cubicBezTo>
                  <a:pt x="24771" y="41519"/>
                  <a:pt x="27204" y="41094"/>
                  <a:pt x="29484" y="40209"/>
                </a:cubicBezTo>
                <a:cubicBezTo>
                  <a:pt x="35320" y="37960"/>
                  <a:pt x="39910" y="33036"/>
                  <a:pt x="42433" y="27352"/>
                </a:cubicBezTo>
                <a:cubicBezTo>
                  <a:pt x="44986" y="21576"/>
                  <a:pt x="45503" y="14646"/>
                  <a:pt x="42524" y="9084"/>
                </a:cubicBezTo>
                <a:cubicBezTo>
                  <a:pt x="39155" y="2765"/>
                  <a:pt x="32486" y="0"/>
                  <a:pt x="2552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73" name="Google Shape;4273;p57"/>
          <p:cNvGrpSpPr/>
          <p:nvPr/>
        </p:nvGrpSpPr>
        <p:grpSpPr>
          <a:xfrm>
            <a:off x="5660253" y="338256"/>
            <a:ext cx="647107" cy="2464262"/>
            <a:chOff x="865625" y="737325"/>
            <a:chExt cx="1097350" cy="3858850"/>
          </a:xfrm>
        </p:grpSpPr>
        <p:sp>
          <p:nvSpPr>
            <p:cNvPr id="4274" name="Google Shape;4274;p57"/>
            <p:cNvSpPr/>
            <p:nvPr/>
          </p:nvSpPr>
          <p:spPr>
            <a:xfrm>
              <a:off x="887300" y="4392425"/>
              <a:ext cx="460525" cy="143250"/>
            </a:xfrm>
            <a:custGeom>
              <a:rect b="b" l="l" r="r" t="t"/>
              <a:pathLst>
                <a:path extrusionOk="0" h="5730" w="18421">
                  <a:moveTo>
                    <a:pt x="10706" y="0"/>
                  </a:moveTo>
                  <a:lnTo>
                    <a:pt x="1" y="5730"/>
                  </a:lnTo>
                  <a:lnTo>
                    <a:pt x="18421" y="5524"/>
                  </a:lnTo>
                  <a:lnTo>
                    <a:pt x="17188" y="0"/>
                  </a:lnTo>
                  <a:close/>
                </a:path>
              </a:pathLst>
            </a:custGeom>
            <a:solidFill>
              <a:srgbClr val="101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57"/>
            <p:cNvSpPr/>
            <p:nvPr/>
          </p:nvSpPr>
          <p:spPr>
            <a:xfrm>
              <a:off x="887300" y="4530525"/>
              <a:ext cx="462250" cy="65650"/>
            </a:xfrm>
            <a:custGeom>
              <a:rect b="b" l="l" r="r" t="t"/>
              <a:pathLst>
                <a:path extrusionOk="0" h="2626" w="18490">
                  <a:moveTo>
                    <a:pt x="18421" y="0"/>
                  </a:moveTo>
                  <a:lnTo>
                    <a:pt x="1" y="206"/>
                  </a:lnTo>
                  <a:lnTo>
                    <a:pt x="69" y="2625"/>
                  </a:lnTo>
                  <a:lnTo>
                    <a:pt x="18489" y="2420"/>
                  </a:lnTo>
                  <a:lnTo>
                    <a:pt x="1842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57"/>
            <p:cNvSpPr/>
            <p:nvPr/>
          </p:nvSpPr>
          <p:spPr>
            <a:xfrm>
              <a:off x="1152075" y="4164750"/>
              <a:ext cx="175200" cy="227700"/>
            </a:xfrm>
            <a:custGeom>
              <a:rect b="b" l="l" r="r" t="t"/>
              <a:pathLst>
                <a:path extrusionOk="0" h="9108" w="7008">
                  <a:moveTo>
                    <a:pt x="411" y="0"/>
                  </a:moveTo>
                  <a:lnTo>
                    <a:pt x="0" y="9107"/>
                  </a:lnTo>
                  <a:lnTo>
                    <a:pt x="6597" y="9107"/>
                  </a:lnTo>
                  <a:lnTo>
                    <a:pt x="7008" y="0"/>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57"/>
            <p:cNvSpPr/>
            <p:nvPr/>
          </p:nvSpPr>
          <p:spPr>
            <a:xfrm>
              <a:off x="1390600" y="4392425"/>
              <a:ext cx="459950" cy="143250"/>
            </a:xfrm>
            <a:custGeom>
              <a:rect b="b" l="l" r="r" t="t"/>
              <a:pathLst>
                <a:path extrusionOk="0" h="5730" w="18398">
                  <a:moveTo>
                    <a:pt x="10706" y="0"/>
                  </a:moveTo>
                  <a:lnTo>
                    <a:pt x="0" y="5730"/>
                  </a:lnTo>
                  <a:lnTo>
                    <a:pt x="18398" y="5524"/>
                  </a:lnTo>
                  <a:lnTo>
                    <a:pt x="17165" y="0"/>
                  </a:lnTo>
                  <a:close/>
                </a:path>
              </a:pathLst>
            </a:custGeom>
            <a:solidFill>
              <a:srgbClr val="101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57"/>
            <p:cNvSpPr/>
            <p:nvPr/>
          </p:nvSpPr>
          <p:spPr>
            <a:xfrm>
              <a:off x="1390600" y="4530525"/>
              <a:ext cx="461675" cy="65650"/>
            </a:xfrm>
            <a:custGeom>
              <a:rect b="b" l="l" r="r" t="t"/>
              <a:pathLst>
                <a:path extrusionOk="0" h="2626" w="18467">
                  <a:moveTo>
                    <a:pt x="18398" y="0"/>
                  </a:moveTo>
                  <a:lnTo>
                    <a:pt x="0" y="206"/>
                  </a:lnTo>
                  <a:lnTo>
                    <a:pt x="46" y="2625"/>
                  </a:lnTo>
                  <a:lnTo>
                    <a:pt x="18466" y="2420"/>
                  </a:lnTo>
                  <a:lnTo>
                    <a:pt x="1839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57"/>
            <p:cNvSpPr/>
            <p:nvPr/>
          </p:nvSpPr>
          <p:spPr>
            <a:xfrm>
              <a:off x="1633125" y="4164750"/>
              <a:ext cx="186625" cy="227700"/>
            </a:xfrm>
            <a:custGeom>
              <a:rect b="b" l="l" r="r" t="t"/>
              <a:pathLst>
                <a:path extrusionOk="0" h="9108" w="7465">
                  <a:moveTo>
                    <a:pt x="0" y="0"/>
                  </a:moveTo>
                  <a:lnTo>
                    <a:pt x="868" y="9107"/>
                  </a:lnTo>
                  <a:lnTo>
                    <a:pt x="7464" y="9107"/>
                  </a:lnTo>
                  <a:lnTo>
                    <a:pt x="6597" y="0"/>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57"/>
            <p:cNvSpPr/>
            <p:nvPr/>
          </p:nvSpPr>
          <p:spPr>
            <a:xfrm>
              <a:off x="1109850" y="2172675"/>
              <a:ext cx="751550" cy="2139875"/>
            </a:xfrm>
            <a:custGeom>
              <a:rect b="b" l="l" r="r" t="t"/>
              <a:pathLst>
                <a:path extrusionOk="0" h="85595" w="30062">
                  <a:moveTo>
                    <a:pt x="754" y="0"/>
                  </a:moveTo>
                  <a:lnTo>
                    <a:pt x="274" y="8058"/>
                  </a:lnTo>
                  <a:cubicBezTo>
                    <a:pt x="183" y="10431"/>
                    <a:pt x="0" y="23716"/>
                    <a:pt x="160" y="26067"/>
                  </a:cubicBezTo>
                  <a:lnTo>
                    <a:pt x="206" y="85595"/>
                  </a:lnTo>
                  <a:lnTo>
                    <a:pt x="11915" y="85595"/>
                  </a:lnTo>
                  <a:lnTo>
                    <a:pt x="12395" y="24218"/>
                  </a:lnTo>
                  <a:lnTo>
                    <a:pt x="18991" y="85595"/>
                  </a:lnTo>
                  <a:lnTo>
                    <a:pt x="30061" y="85344"/>
                  </a:lnTo>
                  <a:lnTo>
                    <a:pt x="26272" y="25428"/>
                  </a:lnTo>
                  <a:cubicBezTo>
                    <a:pt x="26797" y="14357"/>
                    <a:pt x="24857" y="8605"/>
                    <a:pt x="24035" y="5045"/>
                  </a:cubicBezTo>
                  <a:lnTo>
                    <a:pt x="23898" y="3424"/>
                  </a:lnTo>
                  <a:lnTo>
                    <a:pt x="23602" y="3356"/>
                  </a:lnTo>
                  <a:cubicBezTo>
                    <a:pt x="23556" y="3150"/>
                    <a:pt x="23510" y="3036"/>
                    <a:pt x="23510" y="3036"/>
                  </a:cubicBezTo>
                  <a:lnTo>
                    <a:pt x="23419" y="3310"/>
                  </a:lnTo>
                  <a:lnTo>
                    <a:pt x="12372" y="753"/>
                  </a:lnTo>
                  <a:lnTo>
                    <a:pt x="754" y="0"/>
                  </a:lnTo>
                  <a:close/>
                </a:path>
              </a:pathLst>
            </a:custGeom>
            <a:solidFill>
              <a:srgbClr val="C1E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57"/>
            <p:cNvSpPr/>
            <p:nvPr/>
          </p:nvSpPr>
          <p:spPr>
            <a:xfrm>
              <a:off x="1113850" y="2504775"/>
              <a:ext cx="650550" cy="81050"/>
            </a:xfrm>
            <a:custGeom>
              <a:rect b="b" l="l" r="r" t="t"/>
              <a:pathLst>
                <a:path extrusionOk="0" h="3242" w="26022">
                  <a:moveTo>
                    <a:pt x="0" y="1"/>
                  </a:moveTo>
                  <a:lnTo>
                    <a:pt x="0" y="1872"/>
                  </a:lnTo>
                  <a:lnTo>
                    <a:pt x="26021" y="3242"/>
                  </a:lnTo>
                  <a:lnTo>
                    <a:pt x="26021" y="3242"/>
                  </a:lnTo>
                  <a:lnTo>
                    <a:pt x="25633" y="389"/>
                  </a:lnTo>
                  <a:lnTo>
                    <a:pt x="0" y="1"/>
                  </a:lnTo>
                  <a:close/>
                </a:path>
              </a:pathLst>
            </a:custGeom>
            <a:solidFill>
              <a:srgbClr val="AFE0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57"/>
            <p:cNvSpPr/>
            <p:nvPr/>
          </p:nvSpPr>
          <p:spPr>
            <a:xfrm>
              <a:off x="1283900" y="2755850"/>
              <a:ext cx="135250" cy="22275"/>
            </a:xfrm>
            <a:custGeom>
              <a:rect b="b" l="l" r="r" t="t"/>
              <a:pathLst>
                <a:path extrusionOk="0" fill="none" h="891" w="5410">
                  <a:moveTo>
                    <a:pt x="5410" y="891"/>
                  </a:moveTo>
                  <a:lnTo>
                    <a:pt x="0" y="1"/>
                  </a:ln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57"/>
            <p:cNvSpPr/>
            <p:nvPr/>
          </p:nvSpPr>
          <p:spPr>
            <a:xfrm>
              <a:off x="1084750" y="1429700"/>
              <a:ext cx="720725" cy="1104200"/>
            </a:xfrm>
            <a:custGeom>
              <a:rect b="b" l="l" r="r" t="t"/>
              <a:pathLst>
                <a:path extrusionOk="0" h="44168" w="28829">
                  <a:moveTo>
                    <a:pt x="9153" y="1"/>
                  </a:moveTo>
                  <a:lnTo>
                    <a:pt x="2146" y="1119"/>
                  </a:lnTo>
                  <a:cubicBezTo>
                    <a:pt x="913" y="1393"/>
                    <a:pt x="594" y="3539"/>
                    <a:pt x="571" y="4817"/>
                  </a:cubicBezTo>
                  <a:lnTo>
                    <a:pt x="0" y="43734"/>
                  </a:lnTo>
                  <a:lnTo>
                    <a:pt x="28828" y="44168"/>
                  </a:lnTo>
                  <a:cubicBezTo>
                    <a:pt x="28828" y="44168"/>
                    <a:pt x="25907" y="7624"/>
                    <a:pt x="26112" y="3539"/>
                  </a:cubicBezTo>
                  <a:cubicBezTo>
                    <a:pt x="26226" y="1690"/>
                    <a:pt x="24400" y="389"/>
                    <a:pt x="23465" y="389"/>
                  </a:cubicBezTo>
                  <a:lnTo>
                    <a:pt x="16480" y="69"/>
                  </a:lnTo>
                  <a:lnTo>
                    <a:pt x="9153" y="1"/>
                  </a:lnTo>
                  <a:close/>
                </a:path>
              </a:pathLst>
            </a:custGeom>
            <a:solidFill>
              <a:srgbClr val="C1E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4" name="Google Shape;4284;p57"/>
            <p:cNvSpPr/>
            <p:nvPr/>
          </p:nvSpPr>
          <p:spPr>
            <a:xfrm>
              <a:off x="1263350" y="1426850"/>
              <a:ext cx="289900" cy="171775"/>
            </a:xfrm>
            <a:custGeom>
              <a:rect b="b" l="l" r="r" t="t"/>
              <a:pathLst>
                <a:path extrusionOk="0" h="6871" w="11596">
                  <a:moveTo>
                    <a:pt x="7807" y="1"/>
                  </a:moveTo>
                  <a:lnTo>
                    <a:pt x="2009" y="115"/>
                  </a:lnTo>
                  <a:lnTo>
                    <a:pt x="0" y="434"/>
                  </a:lnTo>
                  <a:lnTo>
                    <a:pt x="1758" y="6871"/>
                  </a:lnTo>
                  <a:lnTo>
                    <a:pt x="11596" y="252"/>
                  </a:lnTo>
                  <a:lnTo>
                    <a:pt x="7807" y="1"/>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57"/>
            <p:cNvSpPr/>
            <p:nvPr/>
          </p:nvSpPr>
          <p:spPr>
            <a:xfrm>
              <a:off x="1376325" y="1688200"/>
              <a:ext cx="170650" cy="89050"/>
            </a:xfrm>
            <a:custGeom>
              <a:rect b="b" l="l" r="r" t="t"/>
              <a:pathLst>
                <a:path extrusionOk="0" h="3562" w="6826">
                  <a:moveTo>
                    <a:pt x="1" y="1"/>
                  </a:moveTo>
                  <a:lnTo>
                    <a:pt x="1" y="3561"/>
                  </a:lnTo>
                  <a:lnTo>
                    <a:pt x="6826" y="3561"/>
                  </a:lnTo>
                  <a:lnTo>
                    <a:pt x="682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57"/>
            <p:cNvSpPr/>
            <p:nvPr/>
          </p:nvSpPr>
          <p:spPr>
            <a:xfrm>
              <a:off x="865625" y="1902200"/>
              <a:ext cx="243100" cy="329650"/>
            </a:xfrm>
            <a:custGeom>
              <a:rect b="b" l="l" r="r" t="t"/>
              <a:pathLst>
                <a:path extrusionOk="0" h="13186" w="9724">
                  <a:moveTo>
                    <a:pt x="2511" y="0"/>
                  </a:moveTo>
                  <a:lnTo>
                    <a:pt x="708" y="7738"/>
                  </a:lnTo>
                  <a:cubicBezTo>
                    <a:pt x="0" y="10819"/>
                    <a:pt x="2625" y="12805"/>
                    <a:pt x="5022" y="13147"/>
                  </a:cubicBezTo>
                  <a:cubicBezTo>
                    <a:pt x="5213" y="13173"/>
                    <a:pt x="5404" y="13186"/>
                    <a:pt x="5592" y="13186"/>
                  </a:cubicBezTo>
                  <a:cubicBezTo>
                    <a:pt x="7579" y="13186"/>
                    <a:pt x="9328" y="11794"/>
                    <a:pt x="9724" y="9792"/>
                  </a:cubicBezTo>
                  <a:lnTo>
                    <a:pt x="9632" y="548"/>
                  </a:lnTo>
                  <a:lnTo>
                    <a:pt x="2511" y="0"/>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57"/>
            <p:cNvSpPr/>
            <p:nvPr/>
          </p:nvSpPr>
          <p:spPr>
            <a:xfrm>
              <a:off x="901000" y="1455375"/>
              <a:ext cx="237400" cy="529575"/>
            </a:xfrm>
            <a:custGeom>
              <a:rect b="b" l="l" r="r" t="t"/>
              <a:pathLst>
                <a:path extrusionOk="0" h="21183" w="9496">
                  <a:moveTo>
                    <a:pt x="9496" y="92"/>
                  </a:moveTo>
                  <a:lnTo>
                    <a:pt x="9496" y="92"/>
                  </a:lnTo>
                  <a:cubicBezTo>
                    <a:pt x="9336" y="115"/>
                    <a:pt x="2922" y="1"/>
                    <a:pt x="0" y="19311"/>
                  </a:cubicBezTo>
                  <a:lnTo>
                    <a:pt x="8195" y="21183"/>
                  </a:lnTo>
                  <a:lnTo>
                    <a:pt x="9496" y="92"/>
                  </a:lnTo>
                  <a:close/>
                </a:path>
              </a:pathLst>
            </a:custGeom>
            <a:solidFill>
              <a:srgbClr val="C1E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57"/>
            <p:cNvSpPr/>
            <p:nvPr/>
          </p:nvSpPr>
          <p:spPr>
            <a:xfrm>
              <a:off x="1106425" y="1731575"/>
              <a:ext cx="3450" cy="233975"/>
            </a:xfrm>
            <a:custGeom>
              <a:rect b="b" l="l" r="r" t="t"/>
              <a:pathLst>
                <a:path extrusionOk="0" fill="none" h="9359" w="138">
                  <a:moveTo>
                    <a:pt x="0" y="9359"/>
                  </a:moveTo>
                  <a:lnTo>
                    <a:pt x="137" y="0"/>
                  </a:ln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57"/>
            <p:cNvSpPr/>
            <p:nvPr/>
          </p:nvSpPr>
          <p:spPr>
            <a:xfrm>
              <a:off x="1016825" y="1999775"/>
              <a:ext cx="522725" cy="231125"/>
            </a:xfrm>
            <a:custGeom>
              <a:rect b="b" l="l" r="r" t="t"/>
              <a:pathLst>
                <a:path extrusionOk="0" h="9245" w="20909">
                  <a:moveTo>
                    <a:pt x="18444" y="0"/>
                  </a:moveTo>
                  <a:lnTo>
                    <a:pt x="1028" y="2260"/>
                  </a:lnTo>
                  <a:lnTo>
                    <a:pt x="1" y="9244"/>
                  </a:lnTo>
                  <a:lnTo>
                    <a:pt x="1" y="9244"/>
                  </a:lnTo>
                  <a:cubicBezTo>
                    <a:pt x="1" y="9244"/>
                    <a:pt x="11368" y="6323"/>
                    <a:pt x="20909" y="1917"/>
                  </a:cubicBezTo>
                  <a:lnTo>
                    <a:pt x="18444" y="0"/>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57"/>
            <p:cNvSpPr/>
            <p:nvPr/>
          </p:nvSpPr>
          <p:spPr>
            <a:xfrm>
              <a:off x="1451650" y="1929250"/>
              <a:ext cx="251675" cy="171550"/>
            </a:xfrm>
            <a:custGeom>
              <a:rect b="b" l="l" r="r" t="t"/>
              <a:pathLst>
                <a:path extrusionOk="0" h="6862" w="10067">
                  <a:moveTo>
                    <a:pt x="5523" y="1"/>
                  </a:moveTo>
                  <a:cubicBezTo>
                    <a:pt x="2750" y="1"/>
                    <a:pt x="1" y="3369"/>
                    <a:pt x="1" y="3369"/>
                  </a:cubicBezTo>
                  <a:lnTo>
                    <a:pt x="1416" y="5857"/>
                  </a:lnTo>
                  <a:lnTo>
                    <a:pt x="6141" y="6861"/>
                  </a:lnTo>
                  <a:lnTo>
                    <a:pt x="10067" y="4944"/>
                  </a:lnTo>
                  <a:lnTo>
                    <a:pt x="9359" y="3369"/>
                  </a:lnTo>
                  <a:cubicBezTo>
                    <a:pt x="8302" y="843"/>
                    <a:pt x="6909" y="1"/>
                    <a:pt x="5523" y="1"/>
                  </a:cubicBez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57"/>
            <p:cNvSpPr/>
            <p:nvPr/>
          </p:nvSpPr>
          <p:spPr>
            <a:xfrm>
              <a:off x="974600" y="1966000"/>
              <a:ext cx="271075" cy="134800"/>
            </a:xfrm>
            <a:custGeom>
              <a:rect b="b" l="l" r="r" t="t"/>
              <a:pathLst>
                <a:path extrusionOk="0" h="5392" w="10843">
                  <a:moveTo>
                    <a:pt x="6158" y="0"/>
                  </a:moveTo>
                  <a:cubicBezTo>
                    <a:pt x="5484" y="0"/>
                    <a:pt x="4752" y="165"/>
                    <a:pt x="3972" y="575"/>
                  </a:cubicBezTo>
                  <a:cubicBezTo>
                    <a:pt x="1" y="2675"/>
                    <a:pt x="2443" y="5391"/>
                    <a:pt x="2443" y="5391"/>
                  </a:cubicBezTo>
                  <a:lnTo>
                    <a:pt x="10843" y="2698"/>
                  </a:lnTo>
                  <a:lnTo>
                    <a:pt x="10843" y="2698"/>
                  </a:lnTo>
                  <a:cubicBezTo>
                    <a:pt x="10842" y="2698"/>
                    <a:pt x="10842" y="2698"/>
                    <a:pt x="10841" y="2698"/>
                  </a:cubicBezTo>
                  <a:cubicBezTo>
                    <a:pt x="10666" y="2698"/>
                    <a:pt x="8887" y="0"/>
                    <a:pt x="6158" y="0"/>
                  </a:cubicBez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57"/>
            <p:cNvSpPr/>
            <p:nvPr/>
          </p:nvSpPr>
          <p:spPr>
            <a:xfrm>
              <a:off x="978600" y="2027725"/>
              <a:ext cx="261950" cy="41675"/>
            </a:xfrm>
            <a:custGeom>
              <a:rect b="b" l="l" r="r" t="t"/>
              <a:pathLst>
                <a:path extrusionOk="0" fill="none" h="1667" w="10478">
                  <a:moveTo>
                    <a:pt x="10477" y="160"/>
                  </a:moveTo>
                  <a:cubicBezTo>
                    <a:pt x="10477" y="160"/>
                    <a:pt x="4200" y="1"/>
                    <a:pt x="1" y="1667"/>
                  </a:cubicBez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57"/>
            <p:cNvSpPr/>
            <p:nvPr/>
          </p:nvSpPr>
          <p:spPr>
            <a:xfrm>
              <a:off x="1016825" y="1978650"/>
              <a:ext cx="61100" cy="77625"/>
            </a:xfrm>
            <a:custGeom>
              <a:rect b="b" l="l" r="r" t="t"/>
              <a:pathLst>
                <a:path extrusionOk="0" fill="none" h="3105" w="2444">
                  <a:moveTo>
                    <a:pt x="2443" y="1"/>
                  </a:moveTo>
                  <a:cubicBezTo>
                    <a:pt x="2443" y="1"/>
                    <a:pt x="412" y="663"/>
                    <a:pt x="1" y="3105"/>
                  </a:cubicBez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57"/>
            <p:cNvSpPr/>
            <p:nvPr/>
          </p:nvSpPr>
          <p:spPr>
            <a:xfrm>
              <a:off x="1685625" y="1449675"/>
              <a:ext cx="277350" cy="563800"/>
            </a:xfrm>
            <a:custGeom>
              <a:rect b="b" l="l" r="r" t="t"/>
              <a:pathLst>
                <a:path extrusionOk="0" h="22552" w="11094">
                  <a:moveTo>
                    <a:pt x="525" y="1"/>
                  </a:moveTo>
                  <a:lnTo>
                    <a:pt x="0" y="22552"/>
                  </a:lnTo>
                  <a:lnTo>
                    <a:pt x="11093" y="20315"/>
                  </a:lnTo>
                  <a:cubicBezTo>
                    <a:pt x="8012" y="503"/>
                    <a:pt x="525" y="1"/>
                    <a:pt x="525" y="1"/>
                  </a:cubicBezTo>
                  <a:close/>
                </a:path>
              </a:pathLst>
            </a:custGeom>
            <a:solidFill>
              <a:srgbClr val="C1E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57"/>
            <p:cNvSpPr/>
            <p:nvPr/>
          </p:nvSpPr>
          <p:spPr>
            <a:xfrm>
              <a:off x="1631975" y="1765225"/>
              <a:ext cx="53675" cy="248250"/>
            </a:xfrm>
            <a:custGeom>
              <a:rect b="b" l="l" r="r" t="t"/>
              <a:pathLst>
                <a:path extrusionOk="0" fill="none" h="9930" w="2147">
                  <a:moveTo>
                    <a:pt x="2146" y="9930"/>
                  </a:moveTo>
                  <a:lnTo>
                    <a:pt x="1" y="1"/>
                  </a:ln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57"/>
            <p:cNvSpPr/>
            <p:nvPr/>
          </p:nvSpPr>
          <p:spPr>
            <a:xfrm>
              <a:off x="1318700" y="1971225"/>
              <a:ext cx="602600" cy="255850"/>
            </a:xfrm>
            <a:custGeom>
              <a:rect b="b" l="l" r="r" t="t"/>
              <a:pathLst>
                <a:path extrusionOk="0" h="10234" w="24104">
                  <a:moveTo>
                    <a:pt x="23123" y="1"/>
                  </a:moveTo>
                  <a:lnTo>
                    <a:pt x="14677" y="1690"/>
                  </a:lnTo>
                  <a:lnTo>
                    <a:pt x="14677" y="2603"/>
                  </a:lnTo>
                  <a:lnTo>
                    <a:pt x="7556" y="2831"/>
                  </a:lnTo>
                  <a:lnTo>
                    <a:pt x="0" y="6620"/>
                  </a:lnTo>
                  <a:cubicBezTo>
                    <a:pt x="0" y="6620"/>
                    <a:pt x="9883" y="10233"/>
                    <a:pt x="17652" y="10233"/>
                  </a:cubicBezTo>
                  <a:cubicBezTo>
                    <a:pt x="18282" y="10233"/>
                    <a:pt x="18898" y="10209"/>
                    <a:pt x="19493" y="10158"/>
                  </a:cubicBezTo>
                  <a:cubicBezTo>
                    <a:pt x="22073" y="9930"/>
                    <a:pt x="24036" y="7830"/>
                    <a:pt x="24104" y="5296"/>
                  </a:cubicBezTo>
                  <a:cubicBezTo>
                    <a:pt x="24104" y="4931"/>
                    <a:pt x="24058" y="4543"/>
                    <a:pt x="23967" y="4178"/>
                  </a:cubicBezTo>
                  <a:lnTo>
                    <a:pt x="23123" y="1"/>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57"/>
            <p:cNvSpPr/>
            <p:nvPr/>
          </p:nvSpPr>
          <p:spPr>
            <a:xfrm>
              <a:off x="1318700" y="2013450"/>
              <a:ext cx="366950" cy="123300"/>
            </a:xfrm>
            <a:custGeom>
              <a:rect b="b" l="l" r="r" t="t"/>
              <a:pathLst>
                <a:path extrusionOk="0" fill="none" h="4932" w="14678">
                  <a:moveTo>
                    <a:pt x="0" y="4931"/>
                  </a:moveTo>
                  <a:lnTo>
                    <a:pt x="7556" y="1142"/>
                  </a:lnTo>
                  <a:cubicBezTo>
                    <a:pt x="7556" y="1142"/>
                    <a:pt x="11870" y="800"/>
                    <a:pt x="14677" y="1"/>
                  </a:cubicBez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8" name="Google Shape;4298;p57"/>
            <p:cNvSpPr/>
            <p:nvPr/>
          </p:nvSpPr>
          <p:spPr>
            <a:xfrm>
              <a:off x="1487600" y="807100"/>
              <a:ext cx="159225" cy="316775"/>
            </a:xfrm>
            <a:custGeom>
              <a:rect b="b" l="l" r="r" t="t"/>
              <a:pathLst>
                <a:path extrusionOk="0" h="12671" w="6369">
                  <a:moveTo>
                    <a:pt x="892" y="1"/>
                  </a:moveTo>
                  <a:cubicBezTo>
                    <a:pt x="361" y="1"/>
                    <a:pt x="1" y="94"/>
                    <a:pt x="1" y="94"/>
                  </a:cubicBezTo>
                  <a:lnTo>
                    <a:pt x="1599" y="12670"/>
                  </a:lnTo>
                  <a:cubicBezTo>
                    <a:pt x="1599" y="12670"/>
                    <a:pt x="6369" y="7398"/>
                    <a:pt x="4680" y="2787"/>
                  </a:cubicBezTo>
                  <a:cubicBezTo>
                    <a:pt x="3790" y="393"/>
                    <a:pt x="1981" y="1"/>
                    <a:pt x="892" y="1"/>
                  </a:cubicBezTo>
                  <a:close/>
                </a:path>
              </a:pathLst>
            </a:custGeom>
            <a:solidFill>
              <a:srgbClr val="CD61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57"/>
            <p:cNvSpPr/>
            <p:nvPr/>
          </p:nvSpPr>
          <p:spPr>
            <a:xfrm>
              <a:off x="1045375" y="737325"/>
              <a:ext cx="476500" cy="335750"/>
            </a:xfrm>
            <a:custGeom>
              <a:rect b="b" l="l" r="r" t="t"/>
              <a:pathLst>
                <a:path extrusionOk="0" h="13430" w="19060">
                  <a:moveTo>
                    <a:pt x="14059" y="0"/>
                  </a:moveTo>
                  <a:cubicBezTo>
                    <a:pt x="12527" y="0"/>
                    <a:pt x="11283" y="964"/>
                    <a:pt x="9450" y="1538"/>
                  </a:cubicBezTo>
                  <a:cubicBezTo>
                    <a:pt x="8954" y="1689"/>
                    <a:pt x="8449" y="1737"/>
                    <a:pt x="7942" y="1737"/>
                  </a:cubicBezTo>
                  <a:cubicBezTo>
                    <a:pt x="7041" y="1737"/>
                    <a:pt x="6138" y="1584"/>
                    <a:pt x="5284" y="1584"/>
                  </a:cubicBezTo>
                  <a:cubicBezTo>
                    <a:pt x="4077" y="1584"/>
                    <a:pt x="2967" y="1890"/>
                    <a:pt x="2100" y="3364"/>
                  </a:cubicBezTo>
                  <a:cubicBezTo>
                    <a:pt x="0" y="6993"/>
                    <a:pt x="5273" y="13430"/>
                    <a:pt x="5273" y="13430"/>
                  </a:cubicBezTo>
                  <a:lnTo>
                    <a:pt x="17416" y="4962"/>
                  </a:lnTo>
                  <a:cubicBezTo>
                    <a:pt x="17416" y="4962"/>
                    <a:pt x="19059" y="2200"/>
                    <a:pt x="16275" y="648"/>
                  </a:cubicBezTo>
                  <a:cubicBezTo>
                    <a:pt x="15435" y="180"/>
                    <a:pt x="14720" y="0"/>
                    <a:pt x="14059" y="0"/>
                  </a:cubicBezTo>
                  <a:close/>
                </a:path>
              </a:pathLst>
            </a:custGeom>
            <a:solidFill>
              <a:srgbClr val="CD61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57"/>
            <p:cNvSpPr/>
            <p:nvPr/>
          </p:nvSpPr>
          <p:spPr>
            <a:xfrm>
              <a:off x="1100150" y="1025475"/>
              <a:ext cx="124425" cy="113475"/>
            </a:xfrm>
            <a:custGeom>
              <a:rect b="b" l="l" r="r" t="t"/>
              <a:pathLst>
                <a:path extrusionOk="0" h="4539" w="4977">
                  <a:moveTo>
                    <a:pt x="2499" y="0"/>
                  </a:moveTo>
                  <a:cubicBezTo>
                    <a:pt x="1464" y="0"/>
                    <a:pt x="511" y="722"/>
                    <a:pt x="274" y="1767"/>
                  </a:cubicBezTo>
                  <a:cubicBezTo>
                    <a:pt x="0" y="3000"/>
                    <a:pt x="776" y="4209"/>
                    <a:pt x="1986" y="4483"/>
                  </a:cubicBezTo>
                  <a:cubicBezTo>
                    <a:pt x="2154" y="4520"/>
                    <a:pt x="2321" y="4538"/>
                    <a:pt x="2485" y="4538"/>
                  </a:cubicBezTo>
                  <a:cubicBezTo>
                    <a:pt x="3530" y="4538"/>
                    <a:pt x="4466" y="3817"/>
                    <a:pt x="4702" y="2771"/>
                  </a:cubicBezTo>
                  <a:cubicBezTo>
                    <a:pt x="4976" y="1539"/>
                    <a:pt x="4200" y="329"/>
                    <a:pt x="2990" y="55"/>
                  </a:cubicBezTo>
                  <a:cubicBezTo>
                    <a:pt x="2826" y="18"/>
                    <a:pt x="2661" y="0"/>
                    <a:pt x="2499" y="0"/>
                  </a:cubicBezTo>
                  <a:close/>
                </a:path>
              </a:pathLst>
            </a:custGeom>
            <a:solidFill>
              <a:srgbClr val="E090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57"/>
            <p:cNvSpPr/>
            <p:nvPr/>
          </p:nvSpPr>
          <p:spPr>
            <a:xfrm>
              <a:off x="1297025" y="1073050"/>
              <a:ext cx="187750" cy="365800"/>
            </a:xfrm>
            <a:custGeom>
              <a:rect b="b" l="l" r="r" t="t"/>
              <a:pathLst>
                <a:path extrusionOk="0" h="14632" w="7510">
                  <a:moveTo>
                    <a:pt x="5569" y="1"/>
                  </a:moveTo>
                  <a:lnTo>
                    <a:pt x="297" y="5913"/>
                  </a:lnTo>
                  <a:lnTo>
                    <a:pt x="0" y="14632"/>
                  </a:lnTo>
                  <a:lnTo>
                    <a:pt x="7510" y="14426"/>
                  </a:lnTo>
                  <a:lnTo>
                    <a:pt x="5569" y="1"/>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57"/>
            <p:cNvSpPr/>
            <p:nvPr/>
          </p:nvSpPr>
          <p:spPr>
            <a:xfrm>
              <a:off x="1300450" y="1206600"/>
              <a:ext cx="122700" cy="142675"/>
            </a:xfrm>
            <a:custGeom>
              <a:rect b="b" l="l" r="r" t="t"/>
              <a:pathLst>
                <a:path extrusionOk="0" h="5707" w="4908">
                  <a:moveTo>
                    <a:pt x="4907" y="0"/>
                  </a:moveTo>
                  <a:lnTo>
                    <a:pt x="137" y="982"/>
                  </a:lnTo>
                  <a:lnTo>
                    <a:pt x="0" y="5706"/>
                  </a:lnTo>
                  <a:lnTo>
                    <a:pt x="4907" y="0"/>
                  </a:lnTo>
                  <a:close/>
                </a:path>
              </a:pathLst>
            </a:custGeom>
            <a:solidFill>
              <a:srgbClr val="E090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57"/>
            <p:cNvSpPr/>
            <p:nvPr/>
          </p:nvSpPr>
          <p:spPr>
            <a:xfrm>
              <a:off x="1128675" y="837325"/>
              <a:ext cx="345025" cy="430500"/>
            </a:xfrm>
            <a:custGeom>
              <a:rect b="b" l="l" r="r" t="t"/>
              <a:pathLst>
                <a:path extrusionOk="0" h="17220" w="13801">
                  <a:moveTo>
                    <a:pt x="5587" y="0"/>
                  </a:moveTo>
                  <a:cubicBezTo>
                    <a:pt x="5029" y="0"/>
                    <a:pt x="4465" y="41"/>
                    <a:pt x="3904" y="117"/>
                  </a:cubicBezTo>
                  <a:cubicBezTo>
                    <a:pt x="1621" y="414"/>
                    <a:pt x="503" y="2856"/>
                    <a:pt x="275" y="5025"/>
                  </a:cubicBezTo>
                  <a:cubicBezTo>
                    <a:pt x="1" y="7535"/>
                    <a:pt x="92" y="11530"/>
                    <a:pt x="868" y="13424"/>
                  </a:cubicBezTo>
                  <a:cubicBezTo>
                    <a:pt x="1805" y="15749"/>
                    <a:pt x="3766" y="17220"/>
                    <a:pt x="6448" y="17220"/>
                  </a:cubicBezTo>
                  <a:cubicBezTo>
                    <a:pt x="7163" y="17220"/>
                    <a:pt x="7930" y="17115"/>
                    <a:pt x="8743" y="16894"/>
                  </a:cubicBezTo>
                  <a:cubicBezTo>
                    <a:pt x="8743" y="16894"/>
                    <a:pt x="12943" y="16369"/>
                    <a:pt x="13376" y="9567"/>
                  </a:cubicBezTo>
                  <a:cubicBezTo>
                    <a:pt x="13800" y="2399"/>
                    <a:pt x="9866" y="0"/>
                    <a:pt x="5587" y="0"/>
                  </a:cubicBez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57"/>
            <p:cNvSpPr/>
            <p:nvPr/>
          </p:nvSpPr>
          <p:spPr>
            <a:xfrm>
              <a:off x="1141800" y="1032225"/>
              <a:ext cx="28000" cy="25825"/>
            </a:xfrm>
            <a:custGeom>
              <a:rect b="b" l="l" r="r" t="t"/>
              <a:pathLst>
                <a:path extrusionOk="0" h="1033" w="1120">
                  <a:moveTo>
                    <a:pt x="555" y="0"/>
                  </a:moveTo>
                  <a:cubicBezTo>
                    <a:pt x="320" y="0"/>
                    <a:pt x="106" y="186"/>
                    <a:pt x="46" y="424"/>
                  </a:cubicBezTo>
                  <a:cubicBezTo>
                    <a:pt x="1" y="698"/>
                    <a:pt x="183" y="972"/>
                    <a:pt x="480" y="1018"/>
                  </a:cubicBezTo>
                  <a:cubicBezTo>
                    <a:pt x="519" y="1027"/>
                    <a:pt x="558" y="1032"/>
                    <a:pt x="596" y="1032"/>
                  </a:cubicBezTo>
                  <a:cubicBezTo>
                    <a:pt x="827" y="1032"/>
                    <a:pt x="1034" y="861"/>
                    <a:pt x="1073" y="607"/>
                  </a:cubicBezTo>
                  <a:cubicBezTo>
                    <a:pt x="1119" y="333"/>
                    <a:pt x="936" y="59"/>
                    <a:pt x="663" y="13"/>
                  </a:cubicBezTo>
                  <a:cubicBezTo>
                    <a:pt x="627" y="4"/>
                    <a:pt x="591" y="0"/>
                    <a:pt x="555" y="0"/>
                  </a:cubicBezTo>
                  <a:close/>
                </a:path>
              </a:pathLst>
            </a:custGeom>
            <a:solidFill>
              <a:srgbClr val="2107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57"/>
            <p:cNvSpPr/>
            <p:nvPr/>
          </p:nvSpPr>
          <p:spPr>
            <a:xfrm>
              <a:off x="1251375" y="1032225"/>
              <a:ext cx="27975" cy="25825"/>
            </a:xfrm>
            <a:custGeom>
              <a:rect b="b" l="l" r="r" t="t"/>
              <a:pathLst>
                <a:path extrusionOk="0" h="1033" w="1119">
                  <a:moveTo>
                    <a:pt x="548" y="0"/>
                  </a:moveTo>
                  <a:cubicBezTo>
                    <a:pt x="302" y="0"/>
                    <a:pt x="105" y="186"/>
                    <a:pt x="46" y="424"/>
                  </a:cubicBezTo>
                  <a:cubicBezTo>
                    <a:pt x="0" y="698"/>
                    <a:pt x="183" y="972"/>
                    <a:pt x="457" y="1018"/>
                  </a:cubicBezTo>
                  <a:cubicBezTo>
                    <a:pt x="499" y="1027"/>
                    <a:pt x="540" y="1032"/>
                    <a:pt x="581" y="1032"/>
                  </a:cubicBezTo>
                  <a:cubicBezTo>
                    <a:pt x="826" y="1032"/>
                    <a:pt x="1034" y="861"/>
                    <a:pt x="1073" y="607"/>
                  </a:cubicBezTo>
                  <a:cubicBezTo>
                    <a:pt x="1119" y="333"/>
                    <a:pt x="936" y="59"/>
                    <a:pt x="662" y="13"/>
                  </a:cubicBezTo>
                  <a:cubicBezTo>
                    <a:pt x="623" y="4"/>
                    <a:pt x="585" y="0"/>
                    <a:pt x="548" y="0"/>
                  </a:cubicBezTo>
                  <a:close/>
                </a:path>
              </a:pathLst>
            </a:custGeom>
            <a:solidFill>
              <a:srgbClr val="2107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57"/>
            <p:cNvSpPr/>
            <p:nvPr/>
          </p:nvSpPr>
          <p:spPr>
            <a:xfrm>
              <a:off x="1177175" y="1079900"/>
              <a:ext cx="23425" cy="46825"/>
            </a:xfrm>
            <a:custGeom>
              <a:rect b="b" l="l" r="r" t="t"/>
              <a:pathLst>
                <a:path extrusionOk="0" fill="none" h="1873" w="937">
                  <a:moveTo>
                    <a:pt x="457" y="1"/>
                  </a:moveTo>
                  <a:lnTo>
                    <a:pt x="1" y="1599"/>
                  </a:lnTo>
                  <a:lnTo>
                    <a:pt x="937" y="1873"/>
                  </a:ln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57"/>
            <p:cNvSpPr/>
            <p:nvPr/>
          </p:nvSpPr>
          <p:spPr>
            <a:xfrm>
              <a:off x="1118975" y="943975"/>
              <a:ext cx="66225" cy="37325"/>
            </a:xfrm>
            <a:custGeom>
              <a:rect b="b" l="l" r="r" t="t"/>
              <a:pathLst>
                <a:path extrusionOk="0" h="1493" w="2649">
                  <a:moveTo>
                    <a:pt x="1674" y="0"/>
                  </a:moveTo>
                  <a:cubicBezTo>
                    <a:pt x="1583" y="0"/>
                    <a:pt x="1482" y="9"/>
                    <a:pt x="1370" y="28"/>
                  </a:cubicBezTo>
                  <a:cubicBezTo>
                    <a:pt x="663" y="165"/>
                    <a:pt x="275" y="576"/>
                    <a:pt x="92" y="850"/>
                  </a:cubicBezTo>
                  <a:cubicBezTo>
                    <a:pt x="1" y="987"/>
                    <a:pt x="1" y="1170"/>
                    <a:pt x="92" y="1306"/>
                  </a:cubicBezTo>
                  <a:cubicBezTo>
                    <a:pt x="176" y="1424"/>
                    <a:pt x="310" y="1493"/>
                    <a:pt x="457" y="1493"/>
                  </a:cubicBezTo>
                  <a:cubicBezTo>
                    <a:pt x="509" y="1493"/>
                    <a:pt x="563" y="1484"/>
                    <a:pt x="617" y="1466"/>
                  </a:cubicBezTo>
                  <a:cubicBezTo>
                    <a:pt x="936" y="1306"/>
                    <a:pt x="1302" y="1261"/>
                    <a:pt x="1872" y="1170"/>
                  </a:cubicBezTo>
                  <a:cubicBezTo>
                    <a:pt x="2648" y="1055"/>
                    <a:pt x="2443" y="439"/>
                    <a:pt x="2443" y="439"/>
                  </a:cubicBezTo>
                  <a:cubicBezTo>
                    <a:pt x="2443" y="439"/>
                    <a:pt x="2320" y="0"/>
                    <a:pt x="1674" y="0"/>
                  </a:cubicBezTo>
                  <a:close/>
                </a:path>
              </a:pathLst>
            </a:custGeom>
            <a:solidFill>
              <a:srgbClr val="2107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57"/>
            <p:cNvSpPr/>
            <p:nvPr/>
          </p:nvSpPr>
          <p:spPr>
            <a:xfrm>
              <a:off x="1241100" y="944150"/>
              <a:ext cx="95325" cy="42625"/>
            </a:xfrm>
            <a:custGeom>
              <a:rect b="b" l="l" r="r" t="t"/>
              <a:pathLst>
                <a:path extrusionOk="0" h="1705" w="3813">
                  <a:moveTo>
                    <a:pt x="1273" y="0"/>
                  </a:moveTo>
                  <a:cubicBezTo>
                    <a:pt x="397" y="0"/>
                    <a:pt x="251" y="455"/>
                    <a:pt x="251" y="455"/>
                  </a:cubicBezTo>
                  <a:cubicBezTo>
                    <a:pt x="251" y="455"/>
                    <a:pt x="0" y="1071"/>
                    <a:pt x="1005" y="1185"/>
                  </a:cubicBezTo>
                  <a:cubicBezTo>
                    <a:pt x="1735" y="1254"/>
                    <a:pt x="2648" y="1551"/>
                    <a:pt x="3059" y="1665"/>
                  </a:cubicBezTo>
                  <a:cubicBezTo>
                    <a:pt x="3134" y="1692"/>
                    <a:pt x="3211" y="1705"/>
                    <a:pt x="3285" y="1705"/>
                  </a:cubicBezTo>
                  <a:cubicBezTo>
                    <a:pt x="3461" y="1705"/>
                    <a:pt x="3625" y="1633"/>
                    <a:pt x="3721" y="1505"/>
                  </a:cubicBezTo>
                  <a:cubicBezTo>
                    <a:pt x="3812" y="1368"/>
                    <a:pt x="3812" y="1208"/>
                    <a:pt x="3698" y="1071"/>
                  </a:cubicBezTo>
                  <a:cubicBezTo>
                    <a:pt x="3447" y="797"/>
                    <a:pt x="2511" y="135"/>
                    <a:pt x="1621" y="21"/>
                  </a:cubicBezTo>
                  <a:cubicBezTo>
                    <a:pt x="1494" y="7"/>
                    <a:pt x="1378" y="0"/>
                    <a:pt x="1273" y="0"/>
                  </a:cubicBezTo>
                  <a:close/>
                </a:path>
              </a:pathLst>
            </a:custGeom>
            <a:solidFill>
              <a:srgbClr val="2107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57"/>
            <p:cNvSpPr/>
            <p:nvPr/>
          </p:nvSpPr>
          <p:spPr>
            <a:xfrm>
              <a:off x="1198300" y="1145525"/>
              <a:ext cx="63925" cy="24000"/>
            </a:xfrm>
            <a:custGeom>
              <a:rect b="b" l="l" r="r" t="t"/>
              <a:pathLst>
                <a:path extrusionOk="0" fill="none" h="960" w="2557">
                  <a:moveTo>
                    <a:pt x="0" y="617"/>
                  </a:moveTo>
                  <a:cubicBezTo>
                    <a:pt x="0" y="617"/>
                    <a:pt x="1598" y="959"/>
                    <a:pt x="2557" y="1"/>
                  </a:cubicBez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57"/>
            <p:cNvSpPr/>
            <p:nvPr/>
          </p:nvSpPr>
          <p:spPr>
            <a:xfrm>
              <a:off x="1139525" y="1103300"/>
              <a:ext cx="291050" cy="166100"/>
            </a:xfrm>
            <a:custGeom>
              <a:rect b="b" l="l" r="r" t="t"/>
              <a:pathLst>
                <a:path extrusionOk="0" h="6644" w="11642">
                  <a:moveTo>
                    <a:pt x="1621" y="1"/>
                  </a:moveTo>
                  <a:lnTo>
                    <a:pt x="0" y="1233"/>
                  </a:lnTo>
                  <a:cubicBezTo>
                    <a:pt x="320" y="3584"/>
                    <a:pt x="1507" y="4931"/>
                    <a:pt x="2443" y="5593"/>
                  </a:cubicBezTo>
                  <a:cubicBezTo>
                    <a:pt x="3311" y="6198"/>
                    <a:pt x="4697" y="6643"/>
                    <a:pt x="6079" y="6643"/>
                  </a:cubicBezTo>
                  <a:cubicBezTo>
                    <a:pt x="6260" y="6643"/>
                    <a:pt x="6440" y="6636"/>
                    <a:pt x="6620" y="6620"/>
                  </a:cubicBezTo>
                  <a:cubicBezTo>
                    <a:pt x="10842" y="6232"/>
                    <a:pt x="11641" y="3698"/>
                    <a:pt x="11641" y="3698"/>
                  </a:cubicBezTo>
                  <a:cubicBezTo>
                    <a:pt x="8902" y="617"/>
                    <a:pt x="1621" y="1"/>
                    <a:pt x="16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57"/>
            <p:cNvSpPr/>
            <p:nvPr/>
          </p:nvSpPr>
          <p:spPr>
            <a:xfrm>
              <a:off x="1342100" y="1051375"/>
              <a:ext cx="95325" cy="102750"/>
            </a:xfrm>
            <a:custGeom>
              <a:rect b="b" l="l" r="r" t="t"/>
              <a:pathLst>
                <a:path extrusionOk="0" fill="none" h="4110" w="3813">
                  <a:moveTo>
                    <a:pt x="3812" y="1"/>
                  </a:moveTo>
                  <a:lnTo>
                    <a:pt x="0" y="4109"/>
                  </a:lnTo>
                </a:path>
              </a:pathLst>
            </a:custGeom>
            <a:noFill/>
            <a:ln cap="flat" cmpd="sng" w="9700">
              <a:solidFill>
                <a:srgbClr val="FFFFFF"/>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57"/>
            <p:cNvSpPr/>
            <p:nvPr/>
          </p:nvSpPr>
          <p:spPr>
            <a:xfrm>
              <a:off x="1421975" y="1130700"/>
              <a:ext cx="30275" cy="72500"/>
            </a:xfrm>
            <a:custGeom>
              <a:rect b="b" l="l" r="r" t="t"/>
              <a:pathLst>
                <a:path extrusionOk="0" fill="none" h="2900" w="1211">
                  <a:moveTo>
                    <a:pt x="1211" y="0"/>
                  </a:moveTo>
                  <a:lnTo>
                    <a:pt x="1" y="2899"/>
                  </a:lnTo>
                </a:path>
              </a:pathLst>
            </a:custGeom>
            <a:noFill/>
            <a:ln cap="flat" cmpd="sng" w="9700">
              <a:solidFill>
                <a:srgbClr val="5FBBA6"/>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57"/>
            <p:cNvSpPr/>
            <p:nvPr/>
          </p:nvSpPr>
          <p:spPr>
            <a:xfrm>
              <a:off x="1215975" y="986900"/>
              <a:ext cx="135275" cy="135250"/>
            </a:xfrm>
            <a:custGeom>
              <a:rect b="b" l="l" r="r" t="t"/>
              <a:pathLst>
                <a:path extrusionOk="0" fill="none" h="5410" w="5411">
                  <a:moveTo>
                    <a:pt x="5411" y="2717"/>
                  </a:moveTo>
                  <a:cubicBezTo>
                    <a:pt x="5411" y="4200"/>
                    <a:pt x="4201" y="5410"/>
                    <a:pt x="2717" y="5410"/>
                  </a:cubicBezTo>
                  <a:cubicBezTo>
                    <a:pt x="1211" y="5410"/>
                    <a:pt x="1" y="4200"/>
                    <a:pt x="1" y="2717"/>
                  </a:cubicBezTo>
                  <a:cubicBezTo>
                    <a:pt x="1" y="1210"/>
                    <a:pt x="1211" y="0"/>
                    <a:pt x="2717" y="0"/>
                  </a:cubicBezTo>
                  <a:cubicBezTo>
                    <a:pt x="4201" y="0"/>
                    <a:pt x="5411" y="1210"/>
                    <a:pt x="5411" y="2717"/>
                  </a:cubicBezTo>
                  <a:close/>
                </a:path>
              </a:pathLst>
            </a:custGeom>
            <a:noFill/>
            <a:ln cap="flat" cmpd="sng" w="9700">
              <a:solidFill>
                <a:srgbClr val="FFFFFF"/>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57"/>
            <p:cNvSpPr/>
            <p:nvPr/>
          </p:nvSpPr>
          <p:spPr>
            <a:xfrm>
              <a:off x="1081875" y="990900"/>
              <a:ext cx="97050" cy="127825"/>
            </a:xfrm>
            <a:custGeom>
              <a:rect b="b" l="l" r="r" t="t"/>
              <a:pathLst>
                <a:path extrusionOk="0" fill="none" h="5113" w="3882">
                  <a:moveTo>
                    <a:pt x="3881" y="2557"/>
                  </a:moveTo>
                  <a:cubicBezTo>
                    <a:pt x="3881" y="3972"/>
                    <a:pt x="3014" y="5113"/>
                    <a:pt x="1941" y="5113"/>
                  </a:cubicBezTo>
                  <a:cubicBezTo>
                    <a:pt x="868" y="5113"/>
                    <a:pt x="1" y="3972"/>
                    <a:pt x="1" y="2557"/>
                  </a:cubicBezTo>
                  <a:cubicBezTo>
                    <a:pt x="1" y="1141"/>
                    <a:pt x="868" y="0"/>
                    <a:pt x="1941" y="0"/>
                  </a:cubicBezTo>
                  <a:cubicBezTo>
                    <a:pt x="3014" y="0"/>
                    <a:pt x="3881" y="1141"/>
                    <a:pt x="3881" y="2557"/>
                  </a:cubicBezTo>
                  <a:close/>
                </a:path>
              </a:pathLst>
            </a:custGeom>
            <a:noFill/>
            <a:ln cap="flat" cmpd="sng" w="9700">
              <a:solidFill>
                <a:srgbClr val="FFFFFF"/>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57"/>
            <p:cNvSpPr/>
            <p:nvPr/>
          </p:nvSpPr>
          <p:spPr>
            <a:xfrm>
              <a:off x="1178900" y="1039975"/>
              <a:ext cx="37100" cy="14850"/>
            </a:xfrm>
            <a:custGeom>
              <a:rect b="b" l="l" r="r" t="t"/>
              <a:pathLst>
                <a:path extrusionOk="0" fill="none" h="594" w="1484">
                  <a:moveTo>
                    <a:pt x="0" y="502"/>
                  </a:moveTo>
                  <a:cubicBezTo>
                    <a:pt x="0" y="502"/>
                    <a:pt x="799" y="0"/>
                    <a:pt x="1484" y="594"/>
                  </a:cubicBezTo>
                </a:path>
              </a:pathLst>
            </a:custGeom>
            <a:noFill/>
            <a:ln cap="flat" cmpd="sng" w="9700">
              <a:solidFill>
                <a:srgbClr val="FFFFFF"/>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57"/>
            <p:cNvSpPr/>
            <p:nvPr/>
          </p:nvSpPr>
          <p:spPr>
            <a:xfrm>
              <a:off x="1351225" y="1050800"/>
              <a:ext cx="93600" cy="25"/>
            </a:xfrm>
            <a:custGeom>
              <a:rect b="b" l="l" r="r" t="t"/>
              <a:pathLst>
                <a:path extrusionOk="0" fill="none" h="1" w="3744">
                  <a:moveTo>
                    <a:pt x="3744" y="1"/>
                  </a:moveTo>
                  <a:lnTo>
                    <a:pt x="1" y="1"/>
                  </a:lnTo>
                </a:path>
              </a:pathLst>
            </a:custGeom>
            <a:noFill/>
            <a:ln cap="flat" cmpd="sng" w="9700">
              <a:solidFill>
                <a:srgbClr val="FFFFFF"/>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7" name="Google Shape;4317;p57"/>
            <p:cNvSpPr/>
            <p:nvPr/>
          </p:nvSpPr>
          <p:spPr>
            <a:xfrm>
              <a:off x="1162350" y="782975"/>
              <a:ext cx="409175" cy="447025"/>
            </a:xfrm>
            <a:custGeom>
              <a:rect b="b" l="l" r="r" t="t"/>
              <a:pathLst>
                <a:path extrusionOk="0" h="17881" w="16367">
                  <a:moveTo>
                    <a:pt x="8031" y="1"/>
                  </a:moveTo>
                  <a:cubicBezTo>
                    <a:pt x="1608" y="1"/>
                    <a:pt x="0" y="3980"/>
                    <a:pt x="0" y="3980"/>
                  </a:cubicBezTo>
                  <a:cubicBezTo>
                    <a:pt x="0" y="3980"/>
                    <a:pt x="1400" y="2212"/>
                    <a:pt x="4041" y="2212"/>
                  </a:cubicBezTo>
                  <a:cubicBezTo>
                    <a:pt x="5503" y="2212"/>
                    <a:pt x="7346" y="2753"/>
                    <a:pt x="9541" y="4437"/>
                  </a:cubicBezTo>
                  <a:cubicBezTo>
                    <a:pt x="9518" y="4551"/>
                    <a:pt x="11048" y="5304"/>
                    <a:pt x="11025" y="5418"/>
                  </a:cubicBezTo>
                  <a:cubicBezTo>
                    <a:pt x="11025" y="5418"/>
                    <a:pt x="11085" y="5405"/>
                    <a:pt x="11186" y="5405"/>
                  </a:cubicBezTo>
                  <a:cubicBezTo>
                    <a:pt x="11522" y="5405"/>
                    <a:pt x="12313" y="5553"/>
                    <a:pt x="12874" y="6833"/>
                  </a:cubicBezTo>
                  <a:lnTo>
                    <a:pt x="11162" y="13156"/>
                  </a:lnTo>
                  <a:lnTo>
                    <a:pt x="11801" y="17881"/>
                  </a:lnTo>
                  <a:cubicBezTo>
                    <a:pt x="14905" y="13270"/>
                    <a:pt x="15727" y="12631"/>
                    <a:pt x="16161" y="5715"/>
                  </a:cubicBezTo>
                  <a:cubicBezTo>
                    <a:pt x="16366" y="2268"/>
                    <a:pt x="14654" y="465"/>
                    <a:pt x="9359" y="54"/>
                  </a:cubicBezTo>
                  <a:cubicBezTo>
                    <a:pt x="8895" y="18"/>
                    <a:pt x="8452" y="1"/>
                    <a:pt x="8031" y="1"/>
                  </a:cubicBezTo>
                  <a:close/>
                </a:path>
              </a:pathLst>
            </a:custGeom>
            <a:solidFill>
              <a:srgbClr val="CD61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57"/>
            <p:cNvSpPr/>
            <p:nvPr/>
          </p:nvSpPr>
          <p:spPr>
            <a:xfrm>
              <a:off x="1382050" y="872200"/>
              <a:ext cx="147800" cy="214000"/>
            </a:xfrm>
            <a:custGeom>
              <a:rect b="b" l="l" r="r" t="t"/>
              <a:pathLst>
                <a:path extrusionOk="0" h="8560" w="5912">
                  <a:moveTo>
                    <a:pt x="3059" y="0"/>
                  </a:moveTo>
                  <a:cubicBezTo>
                    <a:pt x="3059" y="0"/>
                    <a:pt x="0" y="2420"/>
                    <a:pt x="1666" y="5661"/>
                  </a:cubicBezTo>
                  <a:lnTo>
                    <a:pt x="2214" y="8560"/>
                  </a:lnTo>
                  <a:lnTo>
                    <a:pt x="5912" y="4588"/>
                  </a:lnTo>
                  <a:lnTo>
                    <a:pt x="4976" y="183"/>
                  </a:lnTo>
                  <a:lnTo>
                    <a:pt x="3059" y="0"/>
                  </a:lnTo>
                  <a:close/>
                </a:path>
              </a:pathLst>
            </a:custGeom>
            <a:solidFill>
              <a:srgbClr val="CD61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57"/>
            <p:cNvSpPr/>
            <p:nvPr/>
          </p:nvSpPr>
          <p:spPr>
            <a:xfrm>
              <a:off x="1180600" y="792250"/>
              <a:ext cx="305800" cy="151800"/>
            </a:xfrm>
            <a:custGeom>
              <a:rect b="b" l="l" r="r" t="t"/>
              <a:pathLst>
                <a:path extrusionOk="0" h="6072" w="12232">
                  <a:moveTo>
                    <a:pt x="7925" y="0"/>
                  </a:moveTo>
                  <a:cubicBezTo>
                    <a:pt x="6762" y="0"/>
                    <a:pt x="5798" y="186"/>
                    <a:pt x="5798" y="186"/>
                  </a:cubicBezTo>
                  <a:cubicBezTo>
                    <a:pt x="5798" y="186"/>
                    <a:pt x="1256" y="1304"/>
                    <a:pt x="1" y="2947"/>
                  </a:cubicBezTo>
                  <a:cubicBezTo>
                    <a:pt x="1" y="2947"/>
                    <a:pt x="758" y="2414"/>
                    <a:pt x="1664" y="2414"/>
                  </a:cubicBezTo>
                  <a:cubicBezTo>
                    <a:pt x="2235" y="2414"/>
                    <a:pt x="2864" y="2625"/>
                    <a:pt x="3402" y="3313"/>
                  </a:cubicBezTo>
                  <a:cubicBezTo>
                    <a:pt x="4793" y="5095"/>
                    <a:pt x="6798" y="6072"/>
                    <a:pt x="8515" y="6072"/>
                  </a:cubicBezTo>
                  <a:cubicBezTo>
                    <a:pt x="10208" y="6072"/>
                    <a:pt x="11621" y="5123"/>
                    <a:pt x="11893" y="3061"/>
                  </a:cubicBezTo>
                  <a:cubicBezTo>
                    <a:pt x="12232" y="490"/>
                    <a:pt x="9816" y="0"/>
                    <a:pt x="7925" y="0"/>
                  </a:cubicBezTo>
                  <a:close/>
                </a:path>
              </a:pathLst>
            </a:custGeom>
            <a:solidFill>
              <a:srgbClr val="CD61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57"/>
            <p:cNvSpPr/>
            <p:nvPr/>
          </p:nvSpPr>
          <p:spPr>
            <a:xfrm>
              <a:off x="1412275" y="1025350"/>
              <a:ext cx="136425" cy="124575"/>
            </a:xfrm>
            <a:custGeom>
              <a:rect b="b" l="l" r="r" t="t"/>
              <a:pathLst>
                <a:path extrusionOk="0" h="4983" w="5457">
                  <a:moveTo>
                    <a:pt x="2746" y="1"/>
                  </a:moveTo>
                  <a:cubicBezTo>
                    <a:pt x="1602" y="1"/>
                    <a:pt x="577" y="790"/>
                    <a:pt x="320" y="1955"/>
                  </a:cubicBezTo>
                  <a:cubicBezTo>
                    <a:pt x="1" y="3301"/>
                    <a:pt x="845" y="4625"/>
                    <a:pt x="2192" y="4922"/>
                  </a:cubicBezTo>
                  <a:cubicBezTo>
                    <a:pt x="2377" y="4963"/>
                    <a:pt x="2562" y="4982"/>
                    <a:pt x="2744" y="4982"/>
                  </a:cubicBezTo>
                  <a:cubicBezTo>
                    <a:pt x="3884" y="4982"/>
                    <a:pt x="4903" y="4211"/>
                    <a:pt x="5159" y="3050"/>
                  </a:cubicBezTo>
                  <a:cubicBezTo>
                    <a:pt x="5456" y="1704"/>
                    <a:pt x="4634" y="380"/>
                    <a:pt x="3288" y="60"/>
                  </a:cubicBezTo>
                  <a:cubicBezTo>
                    <a:pt x="3106" y="20"/>
                    <a:pt x="2924" y="1"/>
                    <a:pt x="2746" y="1"/>
                  </a:cubicBez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57"/>
            <p:cNvSpPr/>
            <p:nvPr/>
          </p:nvSpPr>
          <p:spPr>
            <a:xfrm>
              <a:off x="1452225" y="1057650"/>
              <a:ext cx="55375" cy="51375"/>
            </a:xfrm>
            <a:custGeom>
              <a:rect b="b" l="l" r="r" t="t"/>
              <a:pathLst>
                <a:path extrusionOk="0" fill="none" h="2055" w="2215">
                  <a:moveTo>
                    <a:pt x="2215" y="389"/>
                  </a:moveTo>
                  <a:cubicBezTo>
                    <a:pt x="2215" y="389"/>
                    <a:pt x="343" y="1"/>
                    <a:pt x="1" y="2055"/>
                  </a:cubicBez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22" name="Google Shape;4322;p57"/>
          <p:cNvGrpSpPr/>
          <p:nvPr/>
        </p:nvGrpSpPr>
        <p:grpSpPr>
          <a:xfrm>
            <a:off x="6307339" y="377696"/>
            <a:ext cx="662926" cy="2434631"/>
            <a:chOff x="2472075" y="799084"/>
            <a:chExt cx="1124175" cy="3812450"/>
          </a:xfrm>
        </p:grpSpPr>
        <p:sp>
          <p:nvSpPr>
            <p:cNvPr id="4323" name="Google Shape;4323;p57"/>
            <p:cNvSpPr/>
            <p:nvPr/>
          </p:nvSpPr>
          <p:spPr>
            <a:xfrm>
              <a:off x="2558800" y="1537484"/>
              <a:ext cx="199175" cy="623725"/>
            </a:xfrm>
            <a:custGeom>
              <a:rect b="b" l="l" r="r" t="t"/>
              <a:pathLst>
                <a:path extrusionOk="0" h="24949" w="7967">
                  <a:moveTo>
                    <a:pt x="5410" y="0"/>
                  </a:moveTo>
                  <a:cubicBezTo>
                    <a:pt x="5410" y="0"/>
                    <a:pt x="754" y="2192"/>
                    <a:pt x="389" y="9085"/>
                  </a:cubicBezTo>
                  <a:cubicBezTo>
                    <a:pt x="1" y="15978"/>
                    <a:pt x="959" y="24948"/>
                    <a:pt x="959" y="24948"/>
                  </a:cubicBezTo>
                  <a:lnTo>
                    <a:pt x="6369" y="24355"/>
                  </a:lnTo>
                  <a:lnTo>
                    <a:pt x="7967" y="6802"/>
                  </a:lnTo>
                  <a:lnTo>
                    <a:pt x="5410" y="0"/>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57"/>
            <p:cNvSpPr/>
            <p:nvPr/>
          </p:nvSpPr>
          <p:spPr>
            <a:xfrm>
              <a:off x="2539975" y="1540909"/>
              <a:ext cx="182050" cy="308725"/>
            </a:xfrm>
            <a:custGeom>
              <a:rect b="b" l="l" r="r" t="t"/>
              <a:pathLst>
                <a:path extrusionOk="0" h="12349" w="7282">
                  <a:moveTo>
                    <a:pt x="5661" y="0"/>
                  </a:moveTo>
                  <a:cubicBezTo>
                    <a:pt x="5661" y="0"/>
                    <a:pt x="685" y="23"/>
                    <a:pt x="1" y="12349"/>
                  </a:cubicBezTo>
                  <a:lnTo>
                    <a:pt x="7282" y="12349"/>
                  </a:lnTo>
                  <a:lnTo>
                    <a:pt x="5661" y="0"/>
                  </a:lnTo>
                  <a:close/>
                </a:path>
              </a:pathLst>
            </a:custGeom>
            <a:solidFill>
              <a:srgbClr val="F5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57"/>
            <p:cNvSpPr/>
            <p:nvPr/>
          </p:nvSpPr>
          <p:spPr>
            <a:xfrm>
              <a:off x="2582775" y="2146334"/>
              <a:ext cx="135275" cy="688350"/>
            </a:xfrm>
            <a:custGeom>
              <a:rect b="b" l="l" r="r" t="t"/>
              <a:pathLst>
                <a:path extrusionOk="0" h="27534" w="5411">
                  <a:moveTo>
                    <a:pt x="5410" y="1"/>
                  </a:moveTo>
                  <a:lnTo>
                    <a:pt x="0" y="594"/>
                  </a:lnTo>
                  <a:lnTo>
                    <a:pt x="434" y="25976"/>
                  </a:lnTo>
                  <a:cubicBezTo>
                    <a:pt x="434" y="26798"/>
                    <a:pt x="1096" y="27483"/>
                    <a:pt x="1918" y="27528"/>
                  </a:cubicBezTo>
                  <a:cubicBezTo>
                    <a:pt x="1959" y="27531"/>
                    <a:pt x="2000" y="27533"/>
                    <a:pt x="2041" y="27533"/>
                  </a:cubicBezTo>
                  <a:cubicBezTo>
                    <a:pt x="2857" y="27533"/>
                    <a:pt x="3564" y="26892"/>
                    <a:pt x="3630" y="26045"/>
                  </a:cubicBezTo>
                  <a:lnTo>
                    <a:pt x="5410" y="1"/>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57"/>
            <p:cNvSpPr/>
            <p:nvPr/>
          </p:nvSpPr>
          <p:spPr>
            <a:xfrm>
              <a:off x="2512025" y="2980034"/>
              <a:ext cx="81625" cy="143325"/>
            </a:xfrm>
            <a:custGeom>
              <a:rect b="b" l="l" r="r" t="t"/>
              <a:pathLst>
                <a:path extrusionOk="0" h="5733" w="3265">
                  <a:moveTo>
                    <a:pt x="3264" y="1"/>
                  </a:moveTo>
                  <a:lnTo>
                    <a:pt x="799" y="2329"/>
                  </a:lnTo>
                  <a:lnTo>
                    <a:pt x="91" y="4977"/>
                  </a:lnTo>
                  <a:cubicBezTo>
                    <a:pt x="0" y="5296"/>
                    <a:pt x="183" y="5616"/>
                    <a:pt x="479" y="5707"/>
                  </a:cubicBezTo>
                  <a:cubicBezTo>
                    <a:pt x="536" y="5724"/>
                    <a:pt x="594" y="5733"/>
                    <a:pt x="652" y="5733"/>
                  </a:cubicBezTo>
                  <a:cubicBezTo>
                    <a:pt x="898" y="5733"/>
                    <a:pt x="1140" y="5582"/>
                    <a:pt x="1233" y="5342"/>
                  </a:cubicBezTo>
                  <a:lnTo>
                    <a:pt x="3264" y="1"/>
                  </a:lnTo>
                  <a:close/>
                </a:path>
              </a:pathLst>
            </a:custGeom>
            <a:solidFill>
              <a:srgbClr val="E090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57"/>
            <p:cNvSpPr/>
            <p:nvPr/>
          </p:nvSpPr>
          <p:spPr>
            <a:xfrm>
              <a:off x="2480625" y="2755884"/>
              <a:ext cx="219150" cy="356950"/>
            </a:xfrm>
            <a:custGeom>
              <a:rect b="b" l="l" r="r" t="t"/>
              <a:pathLst>
                <a:path extrusionOk="0" h="14278" w="8766">
                  <a:moveTo>
                    <a:pt x="6018" y="0"/>
                  </a:moveTo>
                  <a:cubicBezTo>
                    <a:pt x="5938" y="0"/>
                    <a:pt x="5857" y="6"/>
                    <a:pt x="5776" y="19"/>
                  </a:cubicBezTo>
                  <a:cubicBezTo>
                    <a:pt x="5136" y="133"/>
                    <a:pt x="4657" y="635"/>
                    <a:pt x="4474" y="1275"/>
                  </a:cubicBezTo>
                  <a:cubicBezTo>
                    <a:pt x="3949" y="3215"/>
                    <a:pt x="2922" y="5954"/>
                    <a:pt x="2922" y="5954"/>
                  </a:cubicBezTo>
                  <a:lnTo>
                    <a:pt x="92" y="13555"/>
                  </a:lnTo>
                  <a:cubicBezTo>
                    <a:pt x="1" y="13760"/>
                    <a:pt x="46" y="13988"/>
                    <a:pt x="206" y="14148"/>
                  </a:cubicBezTo>
                  <a:cubicBezTo>
                    <a:pt x="303" y="14235"/>
                    <a:pt x="425" y="14277"/>
                    <a:pt x="547" y="14277"/>
                  </a:cubicBezTo>
                  <a:cubicBezTo>
                    <a:pt x="712" y="14277"/>
                    <a:pt x="877" y="14201"/>
                    <a:pt x="982" y="14057"/>
                  </a:cubicBezTo>
                  <a:lnTo>
                    <a:pt x="5251" y="8510"/>
                  </a:lnTo>
                  <a:lnTo>
                    <a:pt x="5251" y="8510"/>
                  </a:lnTo>
                  <a:cubicBezTo>
                    <a:pt x="4931" y="9743"/>
                    <a:pt x="4977" y="10907"/>
                    <a:pt x="5022" y="11592"/>
                  </a:cubicBezTo>
                  <a:cubicBezTo>
                    <a:pt x="5066" y="11921"/>
                    <a:pt x="5342" y="12186"/>
                    <a:pt x="5667" y="12186"/>
                  </a:cubicBezTo>
                  <a:cubicBezTo>
                    <a:pt x="5680" y="12186"/>
                    <a:pt x="5694" y="12186"/>
                    <a:pt x="5707" y="12185"/>
                  </a:cubicBezTo>
                  <a:cubicBezTo>
                    <a:pt x="6049" y="12185"/>
                    <a:pt x="6323" y="11911"/>
                    <a:pt x="6346" y="11592"/>
                  </a:cubicBezTo>
                  <a:cubicBezTo>
                    <a:pt x="6437" y="10952"/>
                    <a:pt x="6689" y="9811"/>
                    <a:pt x="7487" y="8191"/>
                  </a:cubicBezTo>
                  <a:cubicBezTo>
                    <a:pt x="8766" y="5611"/>
                    <a:pt x="7738" y="2804"/>
                    <a:pt x="7738" y="2804"/>
                  </a:cubicBezTo>
                  <a:lnTo>
                    <a:pt x="7579" y="1389"/>
                  </a:lnTo>
                  <a:cubicBezTo>
                    <a:pt x="7475" y="582"/>
                    <a:pt x="6791" y="0"/>
                    <a:pt x="6018" y="0"/>
                  </a:cubicBez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57"/>
            <p:cNvSpPr/>
            <p:nvPr/>
          </p:nvSpPr>
          <p:spPr>
            <a:xfrm>
              <a:off x="2472075" y="4449984"/>
              <a:ext cx="432550" cy="161550"/>
            </a:xfrm>
            <a:custGeom>
              <a:rect b="b" l="l" r="r" t="t"/>
              <a:pathLst>
                <a:path extrusionOk="0" h="6462" w="17302">
                  <a:moveTo>
                    <a:pt x="16024" y="1"/>
                  </a:moveTo>
                  <a:lnTo>
                    <a:pt x="4908" y="2466"/>
                  </a:lnTo>
                  <a:lnTo>
                    <a:pt x="708" y="4543"/>
                  </a:lnTo>
                  <a:cubicBezTo>
                    <a:pt x="274" y="4748"/>
                    <a:pt x="0" y="5250"/>
                    <a:pt x="137" y="5730"/>
                  </a:cubicBezTo>
                  <a:cubicBezTo>
                    <a:pt x="251" y="6118"/>
                    <a:pt x="617" y="6460"/>
                    <a:pt x="1530" y="6460"/>
                  </a:cubicBezTo>
                  <a:cubicBezTo>
                    <a:pt x="1563" y="6461"/>
                    <a:pt x="1597" y="6461"/>
                    <a:pt x="1634" y="6461"/>
                  </a:cubicBezTo>
                  <a:cubicBezTo>
                    <a:pt x="3895" y="6461"/>
                    <a:pt x="12760" y="5091"/>
                    <a:pt x="12760" y="5091"/>
                  </a:cubicBezTo>
                  <a:lnTo>
                    <a:pt x="12760" y="6049"/>
                  </a:lnTo>
                  <a:lnTo>
                    <a:pt x="17005" y="5570"/>
                  </a:lnTo>
                  <a:cubicBezTo>
                    <a:pt x="17005" y="5570"/>
                    <a:pt x="17302" y="708"/>
                    <a:pt x="16024" y="1"/>
                  </a:cubicBezTo>
                  <a:close/>
                </a:path>
              </a:pathLst>
            </a:custGeom>
            <a:solidFill>
              <a:srgbClr val="2418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57"/>
            <p:cNvSpPr/>
            <p:nvPr/>
          </p:nvSpPr>
          <p:spPr>
            <a:xfrm>
              <a:off x="2594750" y="4376934"/>
              <a:ext cx="277925" cy="160950"/>
            </a:xfrm>
            <a:custGeom>
              <a:rect b="b" l="l" r="r" t="t"/>
              <a:pathLst>
                <a:path extrusionOk="0" h="6438" w="11117">
                  <a:moveTo>
                    <a:pt x="10523" y="1"/>
                  </a:moveTo>
                  <a:lnTo>
                    <a:pt x="6734" y="526"/>
                  </a:lnTo>
                  <a:lnTo>
                    <a:pt x="1" y="5388"/>
                  </a:lnTo>
                  <a:cubicBezTo>
                    <a:pt x="1" y="5388"/>
                    <a:pt x="398" y="6437"/>
                    <a:pt x="1939" y="6437"/>
                  </a:cubicBezTo>
                  <a:cubicBezTo>
                    <a:pt x="2456" y="6437"/>
                    <a:pt x="3101" y="6319"/>
                    <a:pt x="3904" y="6004"/>
                  </a:cubicBezTo>
                  <a:cubicBezTo>
                    <a:pt x="7099" y="4771"/>
                    <a:pt x="11117" y="2923"/>
                    <a:pt x="11117" y="2923"/>
                  </a:cubicBezTo>
                  <a:lnTo>
                    <a:pt x="10523" y="1"/>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57"/>
            <p:cNvSpPr/>
            <p:nvPr/>
          </p:nvSpPr>
          <p:spPr>
            <a:xfrm>
              <a:off x="2729425" y="3999184"/>
              <a:ext cx="168925" cy="450825"/>
            </a:xfrm>
            <a:custGeom>
              <a:rect b="b" l="l" r="r" t="t"/>
              <a:pathLst>
                <a:path extrusionOk="0" h="18033" w="6757">
                  <a:moveTo>
                    <a:pt x="6757" y="1"/>
                  </a:moveTo>
                  <a:lnTo>
                    <a:pt x="1" y="640"/>
                  </a:lnTo>
                  <a:lnTo>
                    <a:pt x="617" y="17371"/>
                  </a:lnTo>
                  <a:lnTo>
                    <a:pt x="5730" y="18033"/>
                  </a:lnTo>
                  <a:lnTo>
                    <a:pt x="6757" y="1"/>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57"/>
            <p:cNvSpPr/>
            <p:nvPr/>
          </p:nvSpPr>
          <p:spPr>
            <a:xfrm>
              <a:off x="2975950" y="4449984"/>
              <a:ext cx="432550" cy="161550"/>
            </a:xfrm>
            <a:custGeom>
              <a:rect b="b" l="l" r="r" t="t"/>
              <a:pathLst>
                <a:path extrusionOk="0" h="6462" w="17302">
                  <a:moveTo>
                    <a:pt x="1301" y="1"/>
                  </a:moveTo>
                  <a:cubicBezTo>
                    <a:pt x="0" y="708"/>
                    <a:pt x="297" y="5570"/>
                    <a:pt x="297" y="5570"/>
                  </a:cubicBezTo>
                  <a:lnTo>
                    <a:pt x="4542" y="6049"/>
                  </a:lnTo>
                  <a:lnTo>
                    <a:pt x="4542" y="5091"/>
                  </a:lnTo>
                  <a:cubicBezTo>
                    <a:pt x="4542" y="5091"/>
                    <a:pt x="13407" y="6461"/>
                    <a:pt x="15668" y="6461"/>
                  </a:cubicBezTo>
                  <a:cubicBezTo>
                    <a:pt x="15705" y="6461"/>
                    <a:pt x="15739" y="6461"/>
                    <a:pt x="15772" y="6460"/>
                  </a:cubicBezTo>
                  <a:cubicBezTo>
                    <a:pt x="16708" y="6460"/>
                    <a:pt x="17051" y="6118"/>
                    <a:pt x="17165" y="5730"/>
                  </a:cubicBezTo>
                  <a:cubicBezTo>
                    <a:pt x="17302" y="5250"/>
                    <a:pt x="17028" y="4748"/>
                    <a:pt x="16594" y="4543"/>
                  </a:cubicBezTo>
                  <a:lnTo>
                    <a:pt x="12417" y="2466"/>
                  </a:lnTo>
                  <a:lnTo>
                    <a:pt x="1301" y="1"/>
                  </a:lnTo>
                  <a:close/>
                </a:path>
              </a:pathLst>
            </a:custGeom>
            <a:solidFill>
              <a:srgbClr val="2418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57"/>
            <p:cNvSpPr/>
            <p:nvPr/>
          </p:nvSpPr>
          <p:spPr>
            <a:xfrm>
              <a:off x="3008475" y="4376934"/>
              <a:ext cx="277925" cy="160950"/>
            </a:xfrm>
            <a:custGeom>
              <a:rect b="b" l="l" r="r" t="t"/>
              <a:pathLst>
                <a:path extrusionOk="0" h="6438" w="11117">
                  <a:moveTo>
                    <a:pt x="571" y="1"/>
                  </a:moveTo>
                  <a:lnTo>
                    <a:pt x="0" y="2923"/>
                  </a:lnTo>
                  <a:cubicBezTo>
                    <a:pt x="0" y="2923"/>
                    <a:pt x="3995" y="4771"/>
                    <a:pt x="7190" y="6004"/>
                  </a:cubicBezTo>
                  <a:cubicBezTo>
                    <a:pt x="7993" y="6319"/>
                    <a:pt x="8640" y="6437"/>
                    <a:pt x="9159" y="6437"/>
                  </a:cubicBezTo>
                  <a:cubicBezTo>
                    <a:pt x="10706" y="6437"/>
                    <a:pt x="11116" y="5388"/>
                    <a:pt x="11116" y="5388"/>
                  </a:cubicBezTo>
                  <a:lnTo>
                    <a:pt x="4360" y="526"/>
                  </a:lnTo>
                  <a:lnTo>
                    <a:pt x="571" y="1"/>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57"/>
            <p:cNvSpPr/>
            <p:nvPr/>
          </p:nvSpPr>
          <p:spPr>
            <a:xfrm>
              <a:off x="3008475" y="3991209"/>
              <a:ext cx="168350" cy="458800"/>
            </a:xfrm>
            <a:custGeom>
              <a:rect b="b" l="l" r="r" t="t"/>
              <a:pathLst>
                <a:path extrusionOk="0" h="18352" w="6734">
                  <a:moveTo>
                    <a:pt x="0" y="0"/>
                  </a:moveTo>
                  <a:lnTo>
                    <a:pt x="0" y="18352"/>
                  </a:lnTo>
                  <a:lnTo>
                    <a:pt x="5113" y="17690"/>
                  </a:lnTo>
                  <a:lnTo>
                    <a:pt x="6734" y="639"/>
                  </a:lnTo>
                  <a:lnTo>
                    <a:pt x="0" y="0"/>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57"/>
            <p:cNvSpPr/>
            <p:nvPr/>
          </p:nvSpPr>
          <p:spPr>
            <a:xfrm>
              <a:off x="2618725" y="2092834"/>
              <a:ext cx="705900" cy="2228775"/>
            </a:xfrm>
            <a:custGeom>
              <a:rect b="b" l="l" r="r" t="t"/>
              <a:pathLst>
                <a:path extrusionOk="0" h="89151" w="28236">
                  <a:moveTo>
                    <a:pt x="14034" y="0"/>
                  </a:moveTo>
                  <a:cubicBezTo>
                    <a:pt x="11717" y="0"/>
                    <a:pt x="9054" y="536"/>
                    <a:pt x="6277" y="2141"/>
                  </a:cubicBezTo>
                  <a:cubicBezTo>
                    <a:pt x="6277" y="2141"/>
                    <a:pt x="0" y="6364"/>
                    <a:pt x="1301" y="25674"/>
                  </a:cubicBezTo>
                  <a:cubicBezTo>
                    <a:pt x="2625" y="44984"/>
                    <a:pt x="3881" y="89151"/>
                    <a:pt x="3881" y="89151"/>
                  </a:cubicBezTo>
                  <a:lnTo>
                    <a:pt x="11094" y="89151"/>
                  </a:lnTo>
                  <a:lnTo>
                    <a:pt x="13399" y="18438"/>
                  </a:lnTo>
                  <a:lnTo>
                    <a:pt x="14517" y="18598"/>
                  </a:lnTo>
                  <a:lnTo>
                    <a:pt x="14495" y="89151"/>
                  </a:lnTo>
                  <a:lnTo>
                    <a:pt x="21684" y="89151"/>
                  </a:lnTo>
                  <a:lnTo>
                    <a:pt x="26272" y="24236"/>
                  </a:lnTo>
                  <a:cubicBezTo>
                    <a:pt x="26272" y="24236"/>
                    <a:pt x="28235" y="11340"/>
                    <a:pt x="21913" y="2141"/>
                  </a:cubicBezTo>
                  <a:cubicBezTo>
                    <a:pt x="21913" y="2141"/>
                    <a:pt x="18666" y="0"/>
                    <a:pt x="14034" y="0"/>
                  </a:cubicBezTo>
                  <a:close/>
                </a:path>
              </a:pathLst>
            </a:custGeom>
            <a:solidFill>
              <a:srgbClr val="F5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57"/>
            <p:cNvSpPr/>
            <p:nvPr/>
          </p:nvSpPr>
          <p:spPr>
            <a:xfrm>
              <a:off x="2898900" y="2553784"/>
              <a:ext cx="150675" cy="8000"/>
            </a:xfrm>
            <a:custGeom>
              <a:rect b="b" l="l" r="r" t="t"/>
              <a:pathLst>
                <a:path extrusionOk="0" fill="none" h="320" w="6027">
                  <a:moveTo>
                    <a:pt x="1" y="0"/>
                  </a:moveTo>
                  <a:lnTo>
                    <a:pt x="6027" y="320"/>
                  </a:ln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57"/>
            <p:cNvSpPr/>
            <p:nvPr/>
          </p:nvSpPr>
          <p:spPr>
            <a:xfrm>
              <a:off x="2664375" y="2311834"/>
              <a:ext cx="606025" cy="110150"/>
            </a:xfrm>
            <a:custGeom>
              <a:rect b="b" l="l" r="r" t="t"/>
              <a:pathLst>
                <a:path extrusionOk="0" h="4406" w="24241">
                  <a:moveTo>
                    <a:pt x="23237" y="0"/>
                  </a:moveTo>
                  <a:lnTo>
                    <a:pt x="206" y="2146"/>
                  </a:lnTo>
                  <a:lnTo>
                    <a:pt x="0" y="3196"/>
                  </a:lnTo>
                  <a:lnTo>
                    <a:pt x="24241" y="4406"/>
                  </a:lnTo>
                  <a:cubicBezTo>
                    <a:pt x="24241" y="4406"/>
                    <a:pt x="23830" y="1758"/>
                    <a:pt x="23237" y="0"/>
                  </a:cubicBezTo>
                  <a:close/>
                </a:path>
              </a:pathLst>
            </a:custGeom>
            <a:solidFill>
              <a:srgbClr val="F7B6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57"/>
            <p:cNvSpPr/>
            <p:nvPr/>
          </p:nvSpPr>
          <p:spPr>
            <a:xfrm>
              <a:off x="2698050" y="996534"/>
              <a:ext cx="555800" cy="422275"/>
            </a:xfrm>
            <a:custGeom>
              <a:rect b="b" l="l" r="r" t="t"/>
              <a:pathLst>
                <a:path extrusionOk="0" h="16891" w="22232">
                  <a:moveTo>
                    <a:pt x="11116" y="0"/>
                  </a:moveTo>
                  <a:cubicBezTo>
                    <a:pt x="4976" y="0"/>
                    <a:pt x="0" y="3949"/>
                    <a:pt x="0" y="8833"/>
                  </a:cubicBezTo>
                  <a:cubicBezTo>
                    <a:pt x="0" y="13718"/>
                    <a:pt x="4976" y="16891"/>
                    <a:pt x="11116" y="16891"/>
                  </a:cubicBezTo>
                  <a:cubicBezTo>
                    <a:pt x="17256" y="16891"/>
                    <a:pt x="22232" y="13718"/>
                    <a:pt x="22232" y="8833"/>
                  </a:cubicBezTo>
                  <a:cubicBezTo>
                    <a:pt x="22232" y="3949"/>
                    <a:pt x="17256" y="0"/>
                    <a:pt x="11116" y="0"/>
                  </a:cubicBezTo>
                  <a:close/>
                </a:path>
              </a:pathLst>
            </a:custGeom>
            <a:solidFill>
              <a:srgbClr val="200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57"/>
            <p:cNvSpPr/>
            <p:nvPr/>
          </p:nvSpPr>
          <p:spPr>
            <a:xfrm>
              <a:off x="2726450" y="1084759"/>
              <a:ext cx="108000" cy="109150"/>
            </a:xfrm>
            <a:custGeom>
              <a:rect b="b" l="l" r="r" t="t"/>
              <a:pathLst>
                <a:path extrusionOk="0" h="4366" w="4320">
                  <a:moveTo>
                    <a:pt x="2218" y="0"/>
                  </a:moveTo>
                  <a:cubicBezTo>
                    <a:pt x="1863" y="0"/>
                    <a:pt x="1471" y="139"/>
                    <a:pt x="1124" y="580"/>
                  </a:cubicBezTo>
                  <a:cubicBezTo>
                    <a:pt x="1" y="1997"/>
                    <a:pt x="1373" y="4366"/>
                    <a:pt x="3072" y="4366"/>
                  </a:cubicBezTo>
                  <a:cubicBezTo>
                    <a:pt x="3479" y="4366"/>
                    <a:pt x="3905" y="4230"/>
                    <a:pt x="4319" y="3912"/>
                  </a:cubicBezTo>
                  <a:lnTo>
                    <a:pt x="3315" y="397"/>
                  </a:lnTo>
                  <a:cubicBezTo>
                    <a:pt x="3315" y="397"/>
                    <a:pt x="2819" y="0"/>
                    <a:pt x="2218" y="0"/>
                  </a:cubicBez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57"/>
            <p:cNvSpPr/>
            <p:nvPr/>
          </p:nvSpPr>
          <p:spPr>
            <a:xfrm>
              <a:off x="2777350" y="1118634"/>
              <a:ext cx="37125" cy="37125"/>
            </a:xfrm>
            <a:custGeom>
              <a:rect b="b" l="l" r="r" t="t"/>
              <a:pathLst>
                <a:path extrusionOk="0" fill="none" h="1485" w="1485">
                  <a:moveTo>
                    <a:pt x="1" y="229"/>
                  </a:moveTo>
                  <a:cubicBezTo>
                    <a:pt x="1" y="229"/>
                    <a:pt x="708" y="1"/>
                    <a:pt x="1485" y="1484"/>
                  </a:cubicBez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0" name="Google Shape;4340;p57"/>
            <p:cNvSpPr/>
            <p:nvPr/>
          </p:nvSpPr>
          <p:spPr>
            <a:xfrm>
              <a:off x="3123725" y="1084759"/>
              <a:ext cx="107900" cy="109150"/>
            </a:xfrm>
            <a:custGeom>
              <a:rect b="b" l="l" r="r" t="t"/>
              <a:pathLst>
                <a:path extrusionOk="0" h="4366" w="4316">
                  <a:moveTo>
                    <a:pt x="2089" y="0"/>
                  </a:moveTo>
                  <a:cubicBezTo>
                    <a:pt x="1487" y="0"/>
                    <a:pt x="982" y="397"/>
                    <a:pt x="982" y="397"/>
                  </a:cubicBezTo>
                  <a:lnTo>
                    <a:pt x="1" y="3912"/>
                  </a:lnTo>
                  <a:cubicBezTo>
                    <a:pt x="411" y="4230"/>
                    <a:pt x="834" y="4366"/>
                    <a:pt x="1240" y="4366"/>
                  </a:cubicBezTo>
                  <a:cubicBezTo>
                    <a:pt x="2932" y="4366"/>
                    <a:pt x="4315" y="1997"/>
                    <a:pt x="3174" y="580"/>
                  </a:cubicBezTo>
                  <a:cubicBezTo>
                    <a:pt x="2834" y="139"/>
                    <a:pt x="2445" y="0"/>
                    <a:pt x="2089" y="0"/>
                  </a:cubicBez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57"/>
            <p:cNvSpPr/>
            <p:nvPr/>
          </p:nvSpPr>
          <p:spPr>
            <a:xfrm>
              <a:off x="3143700" y="1118634"/>
              <a:ext cx="37125" cy="37125"/>
            </a:xfrm>
            <a:custGeom>
              <a:rect b="b" l="l" r="r" t="t"/>
              <a:pathLst>
                <a:path extrusionOk="0" fill="none" h="1485" w="1485">
                  <a:moveTo>
                    <a:pt x="1484" y="229"/>
                  </a:moveTo>
                  <a:cubicBezTo>
                    <a:pt x="1484" y="229"/>
                    <a:pt x="777" y="1"/>
                    <a:pt x="1" y="1484"/>
                  </a:cubicBez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57"/>
            <p:cNvSpPr/>
            <p:nvPr/>
          </p:nvSpPr>
          <p:spPr>
            <a:xfrm>
              <a:off x="2777925" y="799084"/>
              <a:ext cx="404600" cy="394900"/>
            </a:xfrm>
            <a:custGeom>
              <a:rect b="b" l="l" r="r" t="t"/>
              <a:pathLst>
                <a:path extrusionOk="0" h="15796" w="16184">
                  <a:moveTo>
                    <a:pt x="8081" y="1"/>
                  </a:moveTo>
                  <a:cubicBezTo>
                    <a:pt x="3607" y="1"/>
                    <a:pt x="1" y="3538"/>
                    <a:pt x="1" y="7898"/>
                  </a:cubicBezTo>
                  <a:cubicBezTo>
                    <a:pt x="1" y="12258"/>
                    <a:pt x="3607" y="15796"/>
                    <a:pt x="8081" y="15796"/>
                  </a:cubicBezTo>
                  <a:cubicBezTo>
                    <a:pt x="12555" y="15796"/>
                    <a:pt x="16184" y="12258"/>
                    <a:pt x="16184" y="7898"/>
                  </a:cubicBezTo>
                  <a:cubicBezTo>
                    <a:pt x="16184" y="3538"/>
                    <a:pt x="12555" y="1"/>
                    <a:pt x="8081" y="1"/>
                  </a:cubicBezTo>
                  <a:close/>
                </a:path>
              </a:pathLst>
            </a:custGeom>
            <a:solidFill>
              <a:srgbClr val="200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57"/>
            <p:cNvSpPr/>
            <p:nvPr/>
          </p:nvSpPr>
          <p:spPr>
            <a:xfrm>
              <a:off x="2897200" y="1271009"/>
              <a:ext cx="162650" cy="211150"/>
            </a:xfrm>
            <a:custGeom>
              <a:rect b="b" l="l" r="r" t="t"/>
              <a:pathLst>
                <a:path extrusionOk="0" h="8446" w="6506">
                  <a:moveTo>
                    <a:pt x="5296" y="0"/>
                  </a:moveTo>
                  <a:lnTo>
                    <a:pt x="776" y="91"/>
                  </a:lnTo>
                  <a:lnTo>
                    <a:pt x="0" y="8445"/>
                  </a:lnTo>
                  <a:lnTo>
                    <a:pt x="6505" y="8445"/>
                  </a:lnTo>
                  <a:lnTo>
                    <a:pt x="5296" y="0"/>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57"/>
            <p:cNvSpPr/>
            <p:nvPr/>
          </p:nvSpPr>
          <p:spPr>
            <a:xfrm>
              <a:off x="2926300" y="1271009"/>
              <a:ext cx="112425" cy="98150"/>
            </a:xfrm>
            <a:custGeom>
              <a:rect b="b" l="l" r="r" t="t"/>
              <a:pathLst>
                <a:path extrusionOk="0" h="3926" w="4497">
                  <a:moveTo>
                    <a:pt x="4132" y="0"/>
                  </a:moveTo>
                  <a:lnTo>
                    <a:pt x="0" y="662"/>
                  </a:lnTo>
                  <a:cubicBezTo>
                    <a:pt x="183" y="753"/>
                    <a:pt x="4497" y="3926"/>
                    <a:pt x="4497" y="3926"/>
                  </a:cubicBezTo>
                  <a:lnTo>
                    <a:pt x="4132" y="0"/>
                  </a:lnTo>
                  <a:close/>
                </a:path>
              </a:pathLst>
            </a:custGeom>
            <a:solidFill>
              <a:srgbClr val="E090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57"/>
            <p:cNvSpPr/>
            <p:nvPr/>
          </p:nvSpPr>
          <p:spPr>
            <a:xfrm>
              <a:off x="2801325" y="858434"/>
              <a:ext cx="372075" cy="442250"/>
            </a:xfrm>
            <a:custGeom>
              <a:rect b="b" l="l" r="r" t="t"/>
              <a:pathLst>
                <a:path extrusionOk="0" h="17690" w="14883">
                  <a:moveTo>
                    <a:pt x="7122" y="0"/>
                  </a:moveTo>
                  <a:cubicBezTo>
                    <a:pt x="799" y="0"/>
                    <a:pt x="1" y="5478"/>
                    <a:pt x="1" y="5478"/>
                  </a:cubicBezTo>
                  <a:cubicBezTo>
                    <a:pt x="1" y="5478"/>
                    <a:pt x="46" y="17690"/>
                    <a:pt x="6871" y="17690"/>
                  </a:cubicBezTo>
                  <a:cubicBezTo>
                    <a:pt x="14883" y="17690"/>
                    <a:pt x="14038" y="5501"/>
                    <a:pt x="14038" y="5501"/>
                  </a:cubicBezTo>
                  <a:cubicBezTo>
                    <a:pt x="14038" y="5501"/>
                    <a:pt x="13992" y="0"/>
                    <a:pt x="7122" y="0"/>
                  </a:cubicBez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57"/>
            <p:cNvSpPr/>
            <p:nvPr/>
          </p:nvSpPr>
          <p:spPr>
            <a:xfrm>
              <a:off x="2889775" y="1078684"/>
              <a:ext cx="29125" cy="29700"/>
            </a:xfrm>
            <a:custGeom>
              <a:rect b="b" l="l" r="r" t="t"/>
              <a:pathLst>
                <a:path extrusionOk="0" h="1188" w="1165">
                  <a:moveTo>
                    <a:pt x="594" y="1"/>
                  </a:moveTo>
                  <a:cubicBezTo>
                    <a:pt x="274" y="1"/>
                    <a:pt x="0" y="275"/>
                    <a:pt x="0" y="594"/>
                  </a:cubicBezTo>
                  <a:cubicBezTo>
                    <a:pt x="0" y="914"/>
                    <a:pt x="274" y="1188"/>
                    <a:pt x="594" y="1188"/>
                  </a:cubicBezTo>
                  <a:cubicBezTo>
                    <a:pt x="913" y="1188"/>
                    <a:pt x="1165" y="914"/>
                    <a:pt x="1165" y="594"/>
                  </a:cubicBezTo>
                  <a:cubicBezTo>
                    <a:pt x="1165" y="275"/>
                    <a:pt x="913" y="1"/>
                    <a:pt x="594"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57"/>
            <p:cNvSpPr/>
            <p:nvPr/>
          </p:nvSpPr>
          <p:spPr>
            <a:xfrm>
              <a:off x="3035850" y="1078684"/>
              <a:ext cx="29700" cy="29700"/>
            </a:xfrm>
            <a:custGeom>
              <a:rect b="b" l="l" r="r" t="t"/>
              <a:pathLst>
                <a:path extrusionOk="0" h="1188" w="1188">
                  <a:moveTo>
                    <a:pt x="594" y="1"/>
                  </a:moveTo>
                  <a:cubicBezTo>
                    <a:pt x="275" y="1"/>
                    <a:pt x="1" y="275"/>
                    <a:pt x="1" y="594"/>
                  </a:cubicBezTo>
                  <a:cubicBezTo>
                    <a:pt x="1" y="914"/>
                    <a:pt x="275" y="1188"/>
                    <a:pt x="594" y="1188"/>
                  </a:cubicBezTo>
                  <a:cubicBezTo>
                    <a:pt x="914" y="1188"/>
                    <a:pt x="1188" y="914"/>
                    <a:pt x="1188" y="594"/>
                  </a:cubicBezTo>
                  <a:cubicBezTo>
                    <a:pt x="1188" y="275"/>
                    <a:pt x="914" y="1"/>
                    <a:pt x="594"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57"/>
            <p:cNvSpPr/>
            <p:nvPr/>
          </p:nvSpPr>
          <p:spPr>
            <a:xfrm>
              <a:off x="2967375" y="1126059"/>
              <a:ext cx="17150" cy="28550"/>
            </a:xfrm>
            <a:custGeom>
              <a:rect b="b" l="l" r="r" t="t"/>
              <a:pathLst>
                <a:path extrusionOk="0" fill="none" h="1142" w="686">
                  <a:moveTo>
                    <a:pt x="1" y="0"/>
                  </a:moveTo>
                  <a:lnTo>
                    <a:pt x="1" y="1119"/>
                  </a:lnTo>
                  <a:lnTo>
                    <a:pt x="685" y="1142"/>
                  </a:lnTo>
                </a:path>
              </a:pathLst>
            </a:custGeom>
            <a:noFill/>
            <a:ln cap="rnd" cmpd="sng" w="4575">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57"/>
            <p:cNvSpPr/>
            <p:nvPr/>
          </p:nvSpPr>
          <p:spPr>
            <a:xfrm>
              <a:off x="3007900" y="999934"/>
              <a:ext cx="93025" cy="29425"/>
            </a:xfrm>
            <a:custGeom>
              <a:rect b="b" l="l" r="r" t="t"/>
              <a:pathLst>
                <a:path extrusionOk="0" h="1177" w="3721">
                  <a:moveTo>
                    <a:pt x="1378" y="0"/>
                  </a:moveTo>
                  <a:cubicBezTo>
                    <a:pt x="290" y="0"/>
                    <a:pt x="160" y="435"/>
                    <a:pt x="160" y="435"/>
                  </a:cubicBezTo>
                  <a:cubicBezTo>
                    <a:pt x="160" y="435"/>
                    <a:pt x="0" y="914"/>
                    <a:pt x="959" y="937"/>
                  </a:cubicBezTo>
                  <a:cubicBezTo>
                    <a:pt x="1689" y="937"/>
                    <a:pt x="2602" y="1097"/>
                    <a:pt x="3013" y="1165"/>
                  </a:cubicBezTo>
                  <a:cubicBezTo>
                    <a:pt x="3058" y="1173"/>
                    <a:pt x="3102" y="1177"/>
                    <a:pt x="3146" y="1177"/>
                  </a:cubicBezTo>
                  <a:cubicBezTo>
                    <a:pt x="3349" y="1177"/>
                    <a:pt x="3536" y="1095"/>
                    <a:pt x="3630" y="983"/>
                  </a:cubicBezTo>
                  <a:cubicBezTo>
                    <a:pt x="3721" y="868"/>
                    <a:pt x="3698" y="731"/>
                    <a:pt x="3561" y="640"/>
                  </a:cubicBezTo>
                  <a:cubicBezTo>
                    <a:pt x="3310" y="458"/>
                    <a:pt x="2351" y="24"/>
                    <a:pt x="1461" y="1"/>
                  </a:cubicBezTo>
                  <a:cubicBezTo>
                    <a:pt x="1433" y="0"/>
                    <a:pt x="1405" y="0"/>
                    <a:pt x="1378" y="0"/>
                  </a:cubicBezTo>
                  <a:close/>
                </a:path>
              </a:pathLst>
            </a:custGeom>
            <a:solidFill>
              <a:srgbClr val="200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57"/>
            <p:cNvSpPr/>
            <p:nvPr/>
          </p:nvSpPr>
          <p:spPr>
            <a:xfrm>
              <a:off x="2849825" y="1000484"/>
              <a:ext cx="93050" cy="28950"/>
            </a:xfrm>
            <a:custGeom>
              <a:rect b="b" l="l" r="r" t="t"/>
              <a:pathLst>
                <a:path extrusionOk="0" h="1158" w="3722">
                  <a:moveTo>
                    <a:pt x="2346" y="1"/>
                  </a:moveTo>
                  <a:cubicBezTo>
                    <a:pt x="2318" y="1"/>
                    <a:pt x="2290" y="1"/>
                    <a:pt x="2260" y="2"/>
                  </a:cubicBezTo>
                  <a:cubicBezTo>
                    <a:pt x="1370" y="25"/>
                    <a:pt x="412" y="458"/>
                    <a:pt x="138" y="641"/>
                  </a:cubicBezTo>
                  <a:cubicBezTo>
                    <a:pt x="24" y="732"/>
                    <a:pt x="1" y="869"/>
                    <a:pt x="92" y="983"/>
                  </a:cubicBezTo>
                  <a:cubicBezTo>
                    <a:pt x="182" y="1092"/>
                    <a:pt x="358" y="1157"/>
                    <a:pt x="552" y="1157"/>
                  </a:cubicBezTo>
                  <a:cubicBezTo>
                    <a:pt x="603" y="1157"/>
                    <a:pt x="656" y="1153"/>
                    <a:pt x="708" y="1143"/>
                  </a:cubicBezTo>
                  <a:cubicBezTo>
                    <a:pt x="1119" y="1075"/>
                    <a:pt x="2009" y="938"/>
                    <a:pt x="2740" y="915"/>
                  </a:cubicBezTo>
                  <a:cubicBezTo>
                    <a:pt x="3721" y="915"/>
                    <a:pt x="3539" y="413"/>
                    <a:pt x="3539" y="413"/>
                  </a:cubicBezTo>
                  <a:cubicBezTo>
                    <a:pt x="3539" y="413"/>
                    <a:pt x="3409" y="1"/>
                    <a:pt x="2346" y="1"/>
                  </a:cubicBezTo>
                  <a:close/>
                </a:path>
              </a:pathLst>
            </a:custGeom>
            <a:solidFill>
              <a:srgbClr val="200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57"/>
            <p:cNvSpPr/>
            <p:nvPr/>
          </p:nvSpPr>
          <p:spPr>
            <a:xfrm>
              <a:off x="2931425" y="1187684"/>
              <a:ext cx="91325" cy="29700"/>
            </a:xfrm>
            <a:custGeom>
              <a:rect b="b" l="l" r="r" t="t"/>
              <a:pathLst>
                <a:path extrusionOk="0" h="1188" w="3653">
                  <a:moveTo>
                    <a:pt x="1" y="1"/>
                  </a:moveTo>
                  <a:cubicBezTo>
                    <a:pt x="1" y="1"/>
                    <a:pt x="297" y="1187"/>
                    <a:pt x="1713" y="1187"/>
                  </a:cubicBezTo>
                  <a:cubicBezTo>
                    <a:pt x="3105" y="1187"/>
                    <a:pt x="3653" y="1"/>
                    <a:pt x="36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2" name="Google Shape;4352;p57"/>
            <p:cNvSpPr/>
            <p:nvPr/>
          </p:nvSpPr>
          <p:spPr>
            <a:xfrm>
              <a:off x="2815600" y="1026184"/>
              <a:ext cx="142675" cy="142700"/>
            </a:xfrm>
            <a:custGeom>
              <a:rect b="b" l="l" r="r" t="t"/>
              <a:pathLst>
                <a:path extrusionOk="0" fill="none" h="5708" w="5707">
                  <a:moveTo>
                    <a:pt x="5706" y="2854"/>
                  </a:moveTo>
                  <a:cubicBezTo>
                    <a:pt x="5706" y="4429"/>
                    <a:pt x="4428" y="5707"/>
                    <a:pt x="2853" y="5707"/>
                  </a:cubicBezTo>
                  <a:cubicBezTo>
                    <a:pt x="1278" y="5707"/>
                    <a:pt x="0" y="4429"/>
                    <a:pt x="0" y="2854"/>
                  </a:cubicBezTo>
                  <a:cubicBezTo>
                    <a:pt x="0" y="1279"/>
                    <a:pt x="1278" y="1"/>
                    <a:pt x="2853" y="1"/>
                  </a:cubicBezTo>
                  <a:cubicBezTo>
                    <a:pt x="4428" y="1"/>
                    <a:pt x="5706" y="1279"/>
                    <a:pt x="5706" y="2854"/>
                  </a:cubicBezTo>
                  <a:close/>
                </a:path>
              </a:pathLst>
            </a:custGeom>
            <a:noFill/>
            <a:ln cap="flat" cmpd="sng" w="8000">
              <a:solidFill>
                <a:srgbClr val="FFFFFF"/>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57"/>
            <p:cNvSpPr/>
            <p:nvPr/>
          </p:nvSpPr>
          <p:spPr>
            <a:xfrm>
              <a:off x="2993625" y="1026184"/>
              <a:ext cx="142675" cy="142700"/>
            </a:xfrm>
            <a:custGeom>
              <a:rect b="b" l="l" r="r" t="t"/>
              <a:pathLst>
                <a:path extrusionOk="0" fill="none" h="5708" w="5707">
                  <a:moveTo>
                    <a:pt x="5707" y="2854"/>
                  </a:moveTo>
                  <a:cubicBezTo>
                    <a:pt x="5707" y="4429"/>
                    <a:pt x="4429" y="5707"/>
                    <a:pt x="2854" y="5707"/>
                  </a:cubicBezTo>
                  <a:cubicBezTo>
                    <a:pt x="1279" y="5707"/>
                    <a:pt x="1" y="4429"/>
                    <a:pt x="1" y="2854"/>
                  </a:cubicBezTo>
                  <a:cubicBezTo>
                    <a:pt x="1" y="1279"/>
                    <a:pt x="1279" y="1"/>
                    <a:pt x="2854" y="1"/>
                  </a:cubicBezTo>
                  <a:cubicBezTo>
                    <a:pt x="4429" y="1"/>
                    <a:pt x="5707" y="1279"/>
                    <a:pt x="5707" y="2854"/>
                  </a:cubicBezTo>
                  <a:close/>
                </a:path>
              </a:pathLst>
            </a:custGeom>
            <a:noFill/>
            <a:ln cap="flat" cmpd="sng" w="8000">
              <a:solidFill>
                <a:srgbClr val="FFFFFF"/>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57"/>
            <p:cNvSpPr/>
            <p:nvPr/>
          </p:nvSpPr>
          <p:spPr>
            <a:xfrm>
              <a:off x="2958250" y="1082684"/>
              <a:ext cx="35400" cy="14875"/>
            </a:xfrm>
            <a:custGeom>
              <a:rect b="b" l="l" r="r" t="t"/>
              <a:pathLst>
                <a:path extrusionOk="0" fill="none" h="595" w="1416">
                  <a:moveTo>
                    <a:pt x="1416" y="594"/>
                  </a:moveTo>
                  <a:cubicBezTo>
                    <a:pt x="754" y="1"/>
                    <a:pt x="0" y="594"/>
                    <a:pt x="0" y="594"/>
                  </a:cubicBezTo>
                </a:path>
              </a:pathLst>
            </a:custGeom>
            <a:noFill/>
            <a:ln cap="flat" cmpd="sng" w="8000">
              <a:solidFill>
                <a:srgbClr val="FFFFFF"/>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5" name="Google Shape;4355;p57"/>
            <p:cNvSpPr/>
            <p:nvPr/>
          </p:nvSpPr>
          <p:spPr>
            <a:xfrm>
              <a:off x="2785925" y="834809"/>
              <a:ext cx="193475" cy="160150"/>
            </a:xfrm>
            <a:custGeom>
              <a:rect b="b" l="l" r="r" t="t"/>
              <a:pathLst>
                <a:path extrusionOk="0" h="6406" w="7739">
                  <a:moveTo>
                    <a:pt x="5608" y="1"/>
                  </a:moveTo>
                  <a:cubicBezTo>
                    <a:pt x="4149" y="1"/>
                    <a:pt x="2103" y="1198"/>
                    <a:pt x="0" y="6286"/>
                  </a:cubicBezTo>
                  <a:cubicBezTo>
                    <a:pt x="0" y="6286"/>
                    <a:pt x="639" y="6406"/>
                    <a:pt x="1550" y="6406"/>
                  </a:cubicBezTo>
                  <a:cubicBezTo>
                    <a:pt x="3752" y="6406"/>
                    <a:pt x="7544" y="5709"/>
                    <a:pt x="7738" y="945"/>
                  </a:cubicBezTo>
                  <a:cubicBezTo>
                    <a:pt x="7738" y="945"/>
                    <a:pt x="6905" y="1"/>
                    <a:pt x="5608" y="1"/>
                  </a:cubicBezTo>
                  <a:close/>
                </a:path>
              </a:pathLst>
            </a:custGeom>
            <a:solidFill>
              <a:srgbClr val="200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57"/>
            <p:cNvSpPr/>
            <p:nvPr/>
          </p:nvSpPr>
          <p:spPr>
            <a:xfrm>
              <a:off x="2968525" y="834809"/>
              <a:ext cx="193475" cy="160150"/>
            </a:xfrm>
            <a:custGeom>
              <a:rect b="b" l="l" r="r" t="t"/>
              <a:pathLst>
                <a:path extrusionOk="0" h="6406" w="7739">
                  <a:moveTo>
                    <a:pt x="2130" y="1"/>
                  </a:moveTo>
                  <a:cubicBezTo>
                    <a:pt x="834" y="1"/>
                    <a:pt x="0" y="945"/>
                    <a:pt x="0" y="945"/>
                  </a:cubicBezTo>
                  <a:cubicBezTo>
                    <a:pt x="210" y="5709"/>
                    <a:pt x="3996" y="6406"/>
                    <a:pt x="6193" y="6406"/>
                  </a:cubicBezTo>
                  <a:cubicBezTo>
                    <a:pt x="7101" y="6406"/>
                    <a:pt x="7738" y="6286"/>
                    <a:pt x="7738" y="6286"/>
                  </a:cubicBezTo>
                  <a:cubicBezTo>
                    <a:pt x="5635" y="1198"/>
                    <a:pt x="3589" y="1"/>
                    <a:pt x="2130" y="1"/>
                  </a:cubicBezTo>
                  <a:close/>
                </a:path>
              </a:pathLst>
            </a:custGeom>
            <a:solidFill>
              <a:srgbClr val="200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57"/>
            <p:cNvSpPr/>
            <p:nvPr/>
          </p:nvSpPr>
          <p:spPr>
            <a:xfrm>
              <a:off x="2647825" y="1482134"/>
              <a:ext cx="641975" cy="883350"/>
            </a:xfrm>
            <a:custGeom>
              <a:rect b="b" l="l" r="r" t="t"/>
              <a:pathLst>
                <a:path extrusionOk="0" h="35334" w="25679">
                  <a:moveTo>
                    <a:pt x="9975" y="0"/>
                  </a:moveTo>
                  <a:lnTo>
                    <a:pt x="1347" y="2351"/>
                  </a:lnTo>
                  <a:cubicBezTo>
                    <a:pt x="1347" y="2351"/>
                    <a:pt x="2899" y="15270"/>
                    <a:pt x="4360" y="23533"/>
                  </a:cubicBezTo>
                  <a:cubicBezTo>
                    <a:pt x="4474" y="24241"/>
                    <a:pt x="1" y="34695"/>
                    <a:pt x="115" y="35334"/>
                  </a:cubicBezTo>
                  <a:lnTo>
                    <a:pt x="25679" y="35288"/>
                  </a:lnTo>
                  <a:cubicBezTo>
                    <a:pt x="25679" y="35288"/>
                    <a:pt x="21342" y="24743"/>
                    <a:pt x="21685" y="23419"/>
                  </a:cubicBezTo>
                  <a:cubicBezTo>
                    <a:pt x="22826" y="18786"/>
                    <a:pt x="25405" y="2077"/>
                    <a:pt x="25405" y="2077"/>
                  </a:cubicBezTo>
                  <a:lnTo>
                    <a:pt x="16480" y="0"/>
                  </a:lnTo>
                  <a:close/>
                </a:path>
              </a:pathLst>
            </a:custGeom>
            <a:solidFill>
              <a:srgbClr val="F6C6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57"/>
            <p:cNvSpPr/>
            <p:nvPr/>
          </p:nvSpPr>
          <p:spPr>
            <a:xfrm>
              <a:off x="2897200" y="1482134"/>
              <a:ext cx="162650" cy="178625"/>
            </a:xfrm>
            <a:custGeom>
              <a:rect b="b" l="l" r="r" t="t"/>
              <a:pathLst>
                <a:path extrusionOk="0" h="7145" w="6506">
                  <a:moveTo>
                    <a:pt x="0" y="0"/>
                  </a:moveTo>
                  <a:lnTo>
                    <a:pt x="3150" y="7145"/>
                  </a:lnTo>
                  <a:lnTo>
                    <a:pt x="6505" y="0"/>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57"/>
            <p:cNvSpPr/>
            <p:nvPr/>
          </p:nvSpPr>
          <p:spPr>
            <a:xfrm>
              <a:off x="2838425" y="1485559"/>
              <a:ext cx="137550" cy="175200"/>
            </a:xfrm>
            <a:custGeom>
              <a:rect b="b" l="l" r="r" t="t"/>
              <a:pathLst>
                <a:path extrusionOk="0" fill="none" h="7008" w="5502">
                  <a:moveTo>
                    <a:pt x="2214" y="0"/>
                  </a:moveTo>
                  <a:lnTo>
                    <a:pt x="0" y="1963"/>
                  </a:lnTo>
                  <a:lnTo>
                    <a:pt x="5501" y="7008"/>
                  </a:lnTo>
                </a:path>
              </a:pathLst>
            </a:custGeom>
            <a:noFill/>
            <a:ln cap="rnd" cmpd="sng" w="9700">
              <a:solidFill>
                <a:srgbClr val="23538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57"/>
            <p:cNvSpPr/>
            <p:nvPr/>
          </p:nvSpPr>
          <p:spPr>
            <a:xfrm>
              <a:off x="2975950" y="1487834"/>
              <a:ext cx="139825" cy="172925"/>
            </a:xfrm>
            <a:custGeom>
              <a:rect b="b" l="l" r="r" t="t"/>
              <a:pathLst>
                <a:path extrusionOk="0" fill="none" h="6917" w="5593">
                  <a:moveTo>
                    <a:pt x="3515" y="1"/>
                  </a:moveTo>
                  <a:lnTo>
                    <a:pt x="5592" y="1872"/>
                  </a:lnTo>
                  <a:lnTo>
                    <a:pt x="0" y="6917"/>
                  </a:lnTo>
                </a:path>
              </a:pathLst>
            </a:custGeom>
            <a:noFill/>
            <a:ln cap="rnd" cmpd="sng" w="9700">
              <a:solidFill>
                <a:srgbClr val="23538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57"/>
            <p:cNvSpPr/>
            <p:nvPr/>
          </p:nvSpPr>
          <p:spPr>
            <a:xfrm>
              <a:off x="3136275" y="1500384"/>
              <a:ext cx="60525" cy="238550"/>
            </a:xfrm>
            <a:custGeom>
              <a:rect b="b" l="l" r="r" t="t"/>
              <a:pathLst>
                <a:path extrusionOk="0" fill="none" h="9542" w="2421">
                  <a:moveTo>
                    <a:pt x="1" y="1"/>
                  </a:moveTo>
                  <a:cubicBezTo>
                    <a:pt x="1" y="1"/>
                    <a:pt x="2420" y="1621"/>
                    <a:pt x="1279" y="9542"/>
                  </a:cubicBezTo>
                </a:path>
              </a:pathLst>
            </a:custGeom>
            <a:noFill/>
            <a:ln cap="rnd" cmpd="sng" w="9700">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57"/>
            <p:cNvSpPr/>
            <p:nvPr/>
          </p:nvSpPr>
          <p:spPr>
            <a:xfrm>
              <a:off x="3122600" y="1709809"/>
              <a:ext cx="91900" cy="91325"/>
            </a:xfrm>
            <a:custGeom>
              <a:rect b="b" l="l" r="r" t="t"/>
              <a:pathLst>
                <a:path extrusionOk="0" h="3653" w="3676">
                  <a:moveTo>
                    <a:pt x="1826" y="1"/>
                  </a:moveTo>
                  <a:cubicBezTo>
                    <a:pt x="822" y="1"/>
                    <a:pt x="0" y="822"/>
                    <a:pt x="0" y="1827"/>
                  </a:cubicBezTo>
                  <a:cubicBezTo>
                    <a:pt x="0" y="2831"/>
                    <a:pt x="822" y="3653"/>
                    <a:pt x="1826" y="3653"/>
                  </a:cubicBezTo>
                  <a:cubicBezTo>
                    <a:pt x="2853" y="3653"/>
                    <a:pt x="3675" y="2831"/>
                    <a:pt x="3675" y="1827"/>
                  </a:cubicBezTo>
                  <a:cubicBezTo>
                    <a:pt x="3675" y="822"/>
                    <a:pt x="2853" y="1"/>
                    <a:pt x="1826" y="1"/>
                  </a:cubicBezTo>
                  <a:close/>
                </a:path>
              </a:pathLst>
            </a:custGeom>
            <a:solidFill>
              <a:srgbClr val="1F00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57"/>
            <p:cNvSpPr/>
            <p:nvPr/>
          </p:nvSpPr>
          <p:spPr>
            <a:xfrm>
              <a:off x="3143125" y="1729784"/>
              <a:ext cx="50825" cy="50800"/>
            </a:xfrm>
            <a:custGeom>
              <a:rect b="b" l="l" r="r" t="t"/>
              <a:pathLst>
                <a:path extrusionOk="0" h="2032" w="2033">
                  <a:moveTo>
                    <a:pt x="1005" y="1"/>
                  </a:moveTo>
                  <a:cubicBezTo>
                    <a:pt x="457" y="1"/>
                    <a:pt x="1" y="457"/>
                    <a:pt x="1" y="1028"/>
                  </a:cubicBezTo>
                  <a:cubicBezTo>
                    <a:pt x="1" y="1575"/>
                    <a:pt x="457" y="2032"/>
                    <a:pt x="1005" y="2032"/>
                  </a:cubicBezTo>
                  <a:cubicBezTo>
                    <a:pt x="1576" y="2032"/>
                    <a:pt x="2032" y="1575"/>
                    <a:pt x="2032" y="1028"/>
                  </a:cubicBezTo>
                  <a:cubicBezTo>
                    <a:pt x="2032" y="457"/>
                    <a:pt x="1576" y="1"/>
                    <a:pt x="1005" y="1"/>
                  </a:cubicBezTo>
                  <a:close/>
                </a:path>
              </a:pathLst>
            </a:custGeom>
            <a:solidFill>
              <a:srgbClr val="8BD5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57"/>
            <p:cNvSpPr/>
            <p:nvPr/>
          </p:nvSpPr>
          <p:spPr>
            <a:xfrm>
              <a:off x="2757950" y="1504959"/>
              <a:ext cx="56525" cy="205450"/>
            </a:xfrm>
            <a:custGeom>
              <a:rect b="b" l="l" r="r" t="t"/>
              <a:pathLst>
                <a:path extrusionOk="0" fill="none" h="8218" w="2261">
                  <a:moveTo>
                    <a:pt x="2261" y="0"/>
                  </a:moveTo>
                  <a:cubicBezTo>
                    <a:pt x="2261" y="0"/>
                    <a:pt x="1" y="2671"/>
                    <a:pt x="1576" y="8217"/>
                  </a:cubicBezTo>
                </a:path>
              </a:pathLst>
            </a:custGeom>
            <a:noFill/>
            <a:ln cap="rnd" cmpd="sng" w="9700">
              <a:solidFill>
                <a:srgbClr val="1F00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57"/>
            <p:cNvSpPr/>
            <p:nvPr/>
          </p:nvSpPr>
          <p:spPr>
            <a:xfrm>
              <a:off x="2779650" y="1877009"/>
              <a:ext cx="89025" cy="112450"/>
            </a:xfrm>
            <a:custGeom>
              <a:rect b="b" l="l" r="r" t="t"/>
              <a:pathLst>
                <a:path extrusionOk="0" h="4498" w="3561">
                  <a:moveTo>
                    <a:pt x="365" y="0"/>
                  </a:moveTo>
                  <a:cubicBezTo>
                    <a:pt x="228" y="69"/>
                    <a:pt x="114" y="115"/>
                    <a:pt x="0" y="183"/>
                  </a:cubicBezTo>
                  <a:cubicBezTo>
                    <a:pt x="548" y="1461"/>
                    <a:pt x="1141" y="2899"/>
                    <a:pt x="1507" y="3744"/>
                  </a:cubicBezTo>
                  <a:cubicBezTo>
                    <a:pt x="1689" y="4200"/>
                    <a:pt x="2146" y="4497"/>
                    <a:pt x="2625" y="4497"/>
                  </a:cubicBezTo>
                  <a:cubicBezTo>
                    <a:pt x="2785" y="4497"/>
                    <a:pt x="2945" y="4451"/>
                    <a:pt x="3082" y="4383"/>
                  </a:cubicBezTo>
                  <a:lnTo>
                    <a:pt x="3424" y="4246"/>
                  </a:lnTo>
                  <a:cubicBezTo>
                    <a:pt x="3515" y="4223"/>
                    <a:pt x="3561" y="4109"/>
                    <a:pt x="3515" y="3995"/>
                  </a:cubicBezTo>
                  <a:cubicBezTo>
                    <a:pt x="3482" y="3928"/>
                    <a:pt x="3412" y="3886"/>
                    <a:pt x="3341" y="3886"/>
                  </a:cubicBezTo>
                  <a:cubicBezTo>
                    <a:pt x="3315" y="3886"/>
                    <a:pt x="3289" y="3891"/>
                    <a:pt x="3264" y="3904"/>
                  </a:cubicBezTo>
                  <a:lnTo>
                    <a:pt x="2945" y="4041"/>
                  </a:lnTo>
                  <a:cubicBezTo>
                    <a:pt x="2840" y="4079"/>
                    <a:pt x="2733" y="4098"/>
                    <a:pt x="2628" y="4098"/>
                  </a:cubicBezTo>
                  <a:cubicBezTo>
                    <a:pt x="2297" y="4098"/>
                    <a:pt x="1988" y="3913"/>
                    <a:pt x="1849" y="3584"/>
                  </a:cubicBezTo>
                  <a:cubicBezTo>
                    <a:pt x="1507" y="2739"/>
                    <a:pt x="890" y="1301"/>
                    <a:pt x="365" y="0"/>
                  </a:cubicBezTo>
                  <a:close/>
                </a:path>
              </a:pathLst>
            </a:custGeom>
            <a:solidFill>
              <a:srgbClr val="8BD5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57"/>
            <p:cNvSpPr/>
            <p:nvPr/>
          </p:nvSpPr>
          <p:spPr>
            <a:xfrm>
              <a:off x="2925725" y="1815384"/>
              <a:ext cx="53100" cy="136275"/>
            </a:xfrm>
            <a:custGeom>
              <a:rect b="b" l="l" r="r" t="t"/>
              <a:pathLst>
                <a:path extrusionOk="0" h="5451" w="2124">
                  <a:moveTo>
                    <a:pt x="366" y="0"/>
                  </a:moveTo>
                  <a:cubicBezTo>
                    <a:pt x="252" y="46"/>
                    <a:pt x="115" y="92"/>
                    <a:pt x="0" y="137"/>
                  </a:cubicBezTo>
                  <a:lnTo>
                    <a:pt x="1507" y="3766"/>
                  </a:lnTo>
                  <a:cubicBezTo>
                    <a:pt x="1598" y="3949"/>
                    <a:pt x="1598" y="4177"/>
                    <a:pt x="1507" y="4383"/>
                  </a:cubicBezTo>
                  <a:cubicBezTo>
                    <a:pt x="1438" y="4588"/>
                    <a:pt x="1279" y="4748"/>
                    <a:pt x="1073" y="4839"/>
                  </a:cubicBezTo>
                  <a:lnTo>
                    <a:pt x="525" y="5068"/>
                  </a:lnTo>
                  <a:cubicBezTo>
                    <a:pt x="411" y="5113"/>
                    <a:pt x="366" y="5227"/>
                    <a:pt x="411" y="5319"/>
                  </a:cubicBezTo>
                  <a:cubicBezTo>
                    <a:pt x="445" y="5403"/>
                    <a:pt x="517" y="5450"/>
                    <a:pt x="589" y="5450"/>
                  </a:cubicBezTo>
                  <a:cubicBezTo>
                    <a:pt x="614" y="5450"/>
                    <a:pt x="639" y="5445"/>
                    <a:pt x="662" y="5433"/>
                  </a:cubicBezTo>
                  <a:lnTo>
                    <a:pt x="1210" y="5204"/>
                  </a:lnTo>
                  <a:cubicBezTo>
                    <a:pt x="1849" y="4931"/>
                    <a:pt x="2123" y="4223"/>
                    <a:pt x="1872" y="3607"/>
                  </a:cubicBezTo>
                  <a:lnTo>
                    <a:pt x="366" y="0"/>
                  </a:lnTo>
                  <a:close/>
                </a:path>
              </a:pathLst>
            </a:custGeom>
            <a:solidFill>
              <a:srgbClr val="8BD5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57"/>
            <p:cNvSpPr/>
            <p:nvPr/>
          </p:nvSpPr>
          <p:spPr>
            <a:xfrm>
              <a:off x="2735125" y="1700259"/>
              <a:ext cx="199750" cy="181350"/>
            </a:xfrm>
            <a:custGeom>
              <a:rect b="b" l="l" r="r" t="t"/>
              <a:pathLst>
                <a:path extrusionOk="0" h="7254" w="7990">
                  <a:moveTo>
                    <a:pt x="3857" y="0"/>
                  </a:moveTo>
                  <a:cubicBezTo>
                    <a:pt x="3403" y="0"/>
                    <a:pt x="2948" y="92"/>
                    <a:pt x="2512" y="269"/>
                  </a:cubicBezTo>
                  <a:cubicBezTo>
                    <a:pt x="823" y="976"/>
                    <a:pt x="1" y="2962"/>
                    <a:pt x="708" y="4674"/>
                  </a:cubicBezTo>
                  <a:cubicBezTo>
                    <a:pt x="891" y="5130"/>
                    <a:pt x="1325" y="6135"/>
                    <a:pt x="1781" y="7253"/>
                  </a:cubicBezTo>
                  <a:cubicBezTo>
                    <a:pt x="1895" y="7185"/>
                    <a:pt x="2009" y="7139"/>
                    <a:pt x="2146" y="7070"/>
                  </a:cubicBezTo>
                  <a:cubicBezTo>
                    <a:pt x="1667" y="5975"/>
                    <a:pt x="1256" y="4971"/>
                    <a:pt x="1074" y="4514"/>
                  </a:cubicBezTo>
                  <a:cubicBezTo>
                    <a:pt x="434" y="3008"/>
                    <a:pt x="1165" y="1250"/>
                    <a:pt x="2671" y="634"/>
                  </a:cubicBezTo>
                  <a:cubicBezTo>
                    <a:pt x="3043" y="471"/>
                    <a:pt x="3439" y="391"/>
                    <a:pt x="3834" y="391"/>
                  </a:cubicBezTo>
                  <a:cubicBezTo>
                    <a:pt x="4215" y="391"/>
                    <a:pt x="4595" y="465"/>
                    <a:pt x="4954" y="611"/>
                  </a:cubicBezTo>
                  <a:cubicBezTo>
                    <a:pt x="5684" y="930"/>
                    <a:pt x="6278" y="1501"/>
                    <a:pt x="6574" y="2231"/>
                  </a:cubicBezTo>
                  <a:lnTo>
                    <a:pt x="7624" y="4742"/>
                  </a:lnTo>
                  <a:cubicBezTo>
                    <a:pt x="7739" y="4697"/>
                    <a:pt x="7876" y="4651"/>
                    <a:pt x="7990" y="4605"/>
                  </a:cubicBezTo>
                  <a:lnTo>
                    <a:pt x="6940" y="2072"/>
                  </a:lnTo>
                  <a:cubicBezTo>
                    <a:pt x="6597" y="1250"/>
                    <a:pt x="5935" y="588"/>
                    <a:pt x="5114" y="246"/>
                  </a:cubicBezTo>
                  <a:cubicBezTo>
                    <a:pt x="4705" y="80"/>
                    <a:pt x="4281" y="0"/>
                    <a:pt x="3857" y="0"/>
                  </a:cubicBezTo>
                  <a:close/>
                </a:path>
              </a:pathLst>
            </a:custGeom>
            <a:solidFill>
              <a:srgbClr val="1F00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57"/>
            <p:cNvSpPr/>
            <p:nvPr/>
          </p:nvSpPr>
          <p:spPr>
            <a:xfrm>
              <a:off x="2848700" y="1960234"/>
              <a:ext cx="37675" cy="33300"/>
            </a:xfrm>
            <a:custGeom>
              <a:rect b="b" l="l" r="r" t="t"/>
              <a:pathLst>
                <a:path extrusionOk="0" h="1332" w="1507">
                  <a:moveTo>
                    <a:pt x="755" y="1"/>
                  </a:moveTo>
                  <a:cubicBezTo>
                    <a:pt x="671" y="1"/>
                    <a:pt x="585" y="16"/>
                    <a:pt x="502" y="50"/>
                  </a:cubicBezTo>
                  <a:cubicBezTo>
                    <a:pt x="160" y="209"/>
                    <a:pt x="0" y="597"/>
                    <a:pt x="137" y="917"/>
                  </a:cubicBezTo>
                  <a:cubicBezTo>
                    <a:pt x="258" y="1176"/>
                    <a:pt x="510" y="1331"/>
                    <a:pt x="764" y="1331"/>
                  </a:cubicBezTo>
                  <a:cubicBezTo>
                    <a:pt x="846" y="1331"/>
                    <a:pt x="927" y="1315"/>
                    <a:pt x="1004" y="1282"/>
                  </a:cubicBezTo>
                  <a:cubicBezTo>
                    <a:pt x="1347" y="1145"/>
                    <a:pt x="1507" y="757"/>
                    <a:pt x="1370" y="415"/>
                  </a:cubicBezTo>
                  <a:cubicBezTo>
                    <a:pt x="1266" y="155"/>
                    <a:pt x="1018" y="1"/>
                    <a:pt x="755" y="1"/>
                  </a:cubicBezTo>
                  <a:close/>
                </a:path>
              </a:pathLst>
            </a:custGeom>
            <a:solidFill>
              <a:srgbClr val="1F00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57"/>
            <p:cNvSpPr/>
            <p:nvPr/>
          </p:nvSpPr>
          <p:spPr>
            <a:xfrm>
              <a:off x="2912025" y="1933984"/>
              <a:ext cx="37700" cy="33300"/>
            </a:xfrm>
            <a:custGeom>
              <a:rect b="b" l="l" r="r" t="t"/>
              <a:pathLst>
                <a:path extrusionOk="0" h="1332" w="1508">
                  <a:moveTo>
                    <a:pt x="755" y="1"/>
                  </a:moveTo>
                  <a:cubicBezTo>
                    <a:pt x="671" y="1"/>
                    <a:pt x="586" y="16"/>
                    <a:pt x="503" y="50"/>
                  </a:cubicBezTo>
                  <a:cubicBezTo>
                    <a:pt x="160" y="187"/>
                    <a:pt x="1" y="575"/>
                    <a:pt x="160" y="917"/>
                  </a:cubicBezTo>
                  <a:cubicBezTo>
                    <a:pt x="264" y="1176"/>
                    <a:pt x="512" y="1331"/>
                    <a:pt x="775" y="1331"/>
                  </a:cubicBezTo>
                  <a:cubicBezTo>
                    <a:pt x="859" y="1331"/>
                    <a:pt x="945" y="1315"/>
                    <a:pt x="1028" y="1282"/>
                  </a:cubicBezTo>
                  <a:cubicBezTo>
                    <a:pt x="1347" y="1122"/>
                    <a:pt x="1507" y="734"/>
                    <a:pt x="1370" y="415"/>
                  </a:cubicBezTo>
                  <a:cubicBezTo>
                    <a:pt x="1266" y="155"/>
                    <a:pt x="1018" y="1"/>
                    <a:pt x="755" y="1"/>
                  </a:cubicBezTo>
                  <a:close/>
                </a:path>
              </a:pathLst>
            </a:custGeom>
            <a:solidFill>
              <a:srgbClr val="1F00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57"/>
            <p:cNvSpPr/>
            <p:nvPr/>
          </p:nvSpPr>
          <p:spPr>
            <a:xfrm>
              <a:off x="3264675" y="1624784"/>
              <a:ext cx="291625" cy="403475"/>
            </a:xfrm>
            <a:custGeom>
              <a:rect b="b" l="l" r="r" t="t"/>
              <a:pathLst>
                <a:path extrusionOk="0" h="16139" w="11665">
                  <a:moveTo>
                    <a:pt x="2740" y="1"/>
                  </a:moveTo>
                  <a:lnTo>
                    <a:pt x="1" y="6643"/>
                  </a:lnTo>
                  <a:lnTo>
                    <a:pt x="6392" y="16138"/>
                  </a:lnTo>
                  <a:lnTo>
                    <a:pt x="11664" y="14723"/>
                  </a:lnTo>
                  <a:cubicBezTo>
                    <a:pt x="11664" y="14723"/>
                    <a:pt x="8788" y="7533"/>
                    <a:pt x="5958" y="1256"/>
                  </a:cubicBezTo>
                  <a:lnTo>
                    <a:pt x="2740" y="1"/>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57"/>
            <p:cNvSpPr/>
            <p:nvPr/>
          </p:nvSpPr>
          <p:spPr>
            <a:xfrm>
              <a:off x="3235000" y="1534634"/>
              <a:ext cx="226575" cy="315000"/>
            </a:xfrm>
            <a:custGeom>
              <a:rect b="b" l="l" r="r" t="t"/>
              <a:pathLst>
                <a:path extrusionOk="0" h="12600" w="9063">
                  <a:moveTo>
                    <a:pt x="1895" y="0"/>
                  </a:moveTo>
                  <a:lnTo>
                    <a:pt x="1" y="10751"/>
                  </a:lnTo>
                  <a:lnTo>
                    <a:pt x="1599" y="12600"/>
                  </a:lnTo>
                  <a:lnTo>
                    <a:pt x="9062" y="9564"/>
                  </a:lnTo>
                  <a:cubicBezTo>
                    <a:pt x="9062" y="9564"/>
                    <a:pt x="6985" y="1187"/>
                    <a:pt x="1895" y="0"/>
                  </a:cubicBezTo>
                  <a:close/>
                </a:path>
              </a:pathLst>
            </a:custGeom>
            <a:solidFill>
              <a:srgbClr val="F5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57"/>
            <p:cNvSpPr/>
            <p:nvPr/>
          </p:nvSpPr>
          <p:spPr>
            <a:xfrm>
              <a:off x="3193350" y="2028234"/>
              <a:ext cx="362950" cy="428550"/>
            </a:xfrm>
            <a:custGeom>
              <a:rect b="b" l="l" r="r" t="t"/>
              <a:pathLst>
                <a:path extrusionOk="0" h="17142" w="14518">
                  <a:moveTo>
                    <a:pt x="9245" y="0"/>
                  </a:moveTo>
                  <a:lnTo>
                    <a:pt x="1" y="13490"/>
                  </a:lnTo>
                  <a:lnTo>
                    <a:pt x="1279" y="17142"/>
                  </a:lnTo>
                  <a:lnTo>
                    <a:pt x="14517" y="1940"/>
                  </a:lnTo>
                  <a:lnTo>
                    <a:pt x="9245" y="0"/>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57"/>
            <p:cNvSpPr/>
            <p:nvPr/>
          </p:nvSpPr>
          <p:spPr>
            <a:xfrm>
              <a:off x="3164825" y="2365459"/>
              <a:ext cx="87325" cy="192325"/>
            </a:xfrm>
            <a:custGeom>
              <a:rect b="b" l="l" r="r" t="t"/>
              <a:pathLst>
                <a:path extrusionOk="0" h="7693" w="3493">
                  <a:moveTo>
                    <a:pt x="1142" y="1"/>
                  </a:moveTo>
                  <a:lnTo>
                    <a:pt x="0" y="708"/>
                  </a:lnTo>
                  <a:lnTo>
                    <a:pt x="2968" y="7693"/>
                  </a:lnTo>
                  <a:lnTo>
                    <a:pt x="3493" y="2055"/>
                  </a:lnTo>
                  <a:lnTo>
                    <a:pt x="1142" y="1"/>
                  </a:ln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57"/>
            <p:cNvSpPr/>
            <p:nvPr/>
          </p:nvSpPr>
          <p:spPr>
            <a:xfrm>
              <a:off x="3424450" y="1992834"/>
              <a:ext cx="171800" cy="101825"/>
            </a:xfrm>
            <a:custGeom>
              <a:rect b="b" l="l" r="r" t="t"/>
              <a:pathLst>
                <a:path extrusionOk="0" h="4073" w="6872">
                  <a:moveTo>
                    <a:pt x="5273" y="1"/>
                  </a:moveTo>
                  <a:lnTo>
                    <a:pt x="1" y="1416"/>
                  </a:lnTo>
                  <a:lnTo>
                    <a:pt x="206" y="3836"/>
                  </a:lnTo>
                  <a:cubicBezTo>
                    <a:pt x="206" y="3836"/>
                    <a:pt x="1267" y="4073"/>
                    <a:pt x="2485" y="4073"/>
                  </a:cubicBezTo>
                  <a:cubicBezTo>
                    <a:pt x="3470" y="4073"/>
                    <a:pt x="4559" y="3918"/>
                    <a:pt x="5273" y="3356"/>
                  </a:cubicBezTo>
                  <a:cubicBezTo>
                    <a:pt x="6871" y="2101"/>
                    <a:pt x="5273" y="1"/>
                    <a:pt x="5273" y="1"/>
                  </a:cubicBezTo>
                  <a:close/>
                </a:path>
              </a:pathLst>
            </a:custGeom>
            <a:solidFill>
              <a:srgbClr val="F5B0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5" name="Google Shape;4375;p57"/>
          <p:cNvSpPr/>
          <p:nvPr/>
        </p:nvSpPr>
        <p:spPr>
          <a:xfrm>
            <a:off x="183675" y="710841"/>
            <a:ext cx="2001900" cy="493200"/>
          </a:xfrm>
          <a:prstGeom prst="roundRect">
            <a:avLst>
              <a:gd fmla="val 50000" name="adj"/>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57"/>
          <p:cNvSpPr/>
          <p:nvPr/>
        </p:nvSpPr>
        <p:spPr>
          <a:xfrm>
            <a:off x="110389" y="626541"/>
            <a:ext cx="661500" cy="6618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57"/>
          <p:cNvSpPr txBox="1"/>
          <p:nvPr/>
        </p:nvSpPr>
        <p:spPr>
          <a:xfrm>
            <a:off x="755250" y="746250"/>
            <a:ext cx="1278000" cy="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solidFill>
                  <a:srgbClr val="FFFFFF"/>
                </a:solidFill>
                <a:latin typeface="Lora"/>
                <a:ea typeface="Lora"/>
                <a:cs typeface="Lora"/>
                <a:sym typeface="Lora"/>
              </a:rPr>
              <a:t>Reviewers</a:t>
            </a:r>
            <a:endParaRPr b="1" sz="1600">
              <a:solidFill>
                <a:srgbClr val="FFFFFF"/>
              </a:solidFill>
              <a:latin typeface="Lora"/>
              <a:ea typeface="Lora"/>
              <a:cs typeface="Lora"/>
              <a:sym typeface="Lora"/>
            </a:endParaRPr>
          </a:p>
        </p:txBody>
      </p:sp>
      <p:grpSp>
        <p:nvGrpSpPr>
          <p:cNvPr id="4378" name="Google Shape;4378;p57"/>
          <p:cNvGrpSpPr/>
          <p:nvPr/>
        </p:nvGrpSpPr>
        <p:grpSpPr>
          <a:xfrm>
            <a:off x="248974" y="778095"/>
            <a:ext cx="373983" cy="363622"/>
            <a:chOff x="3512070" y="1956222"/>
            <a:chExt cx="373983" cy="363622"/>
          </a:xfrm>
        </p:grpSpPr>
        <p:sp>
          <p:nvSpPr>
            <p:cNvPr id="4379" name="Google Shape;4379;p57"/>
            <p:cNvSpPr/>
            <p:nvPr/>
          </p:nvSpPr>
          <p:spPr>
            <a:xfrm>
              <a:off x="3547316" y="2232314"/>
              <a:ext cx="316069" cy="53841"/>
            </a:xfrm>
            <a:custGeom>
              <a:rect b="b" l="l" r="r" t="t"/>
              <a:pathLst>
                <a:path extrusionOk="0" h="3596" w="21110">
                  <a:moveTo>
                    <a:pt x="1809" y="1"/>
                  </a:moveTo>
                  <a:cubicBezTo>
                    <a:pt x="800" y="1"/>
                    <a:pt x="1" y="799"/>
                    <a:pt x="1" y="1788"/>
                  </a:cubicBezTo>
                  <a:cubicBezTo>
                    <a:pt x="1" y="2776"/>
                    <a:pt x="800" y="3596"/>
                    <a:pt x="1809" y="3596"/>
                  </a:cubicBezTo>
                  <a:lnTo>
                    <a:pt x="21109" y="3596"/>
                  </a:lnTo>
                  <a:lnTo>
                    <a:pt x="21109" y="1"/>
                  </a:lnTo>
                  <a:close/>
                </a:path>
              </a:pathLst>
            </a:custGeom>
            <a:solidFill>
              <a:srgbClr val="F8FA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57"/>
            <p:cNvSpPr/>
            <p:nvPr/>
          </p:nvSpPr>
          <p:spPr>
            <a:xfrm>
              <a:off x="3548903" y="2232314"/>
              <a:ext cx="314482" cy="53841"/>
            </a:xfrm>
            <a:custGeom>
              <a:rect b="b" l="l" r="r" t="t"/>
              <a:pathLst>
                <a:path extrusionOk="0" h="3596" w="21004">
                  <a:moveTo>
                    <a:pt x="19805" y="1"/>
                  </a:moveTo>
                  <a:lnTo>
                    <a:pt x="19805" y="1640"/>
                  </a:lnTo>
                  <a:cubicBezTo>
                    <a:pt x="19805" y="2061"/>
                    <a:pt x="19469" y="2397"/>
                    <a:pt x="19048" y="2397"/>
                  </a:cubicBezTo>
                  <a:lnTo>
                    <a:pt x="0" y="2397"/>
                  </a:lnTo>
                  <a:cubicBezTo>
                    <a:pt x="252" y="3112"/>
                    <a:pt x="925" y="3596"/>
                    <a:pt x="1703" y="3596"/>
                  </a:cubicBezTo>
                  <a:lnTo>
                    <a:pt x="21003" y="3596"/>
                  </a:lnTo>
                  <a:lnTo>
                    <a:pt x="21003" y="1"/>
                  </a:lnTo>
                  <a:close/>
                </a:path>
              </a:pathLst>
            </a:custGeom>
            <a:solidFill>
              <a:srgbClr val="C1E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57"/>
            <p:cNvSpPr/>
            <p:nvPr/>
          </p:nvSpPr>
          <p:spPr>
            <a:xfrm>
              <a:off x="3515215" y="2198312"/>
              <a:ext cx="370524" cy="121217"/>
            </a:xfrm>
            <a:custGeom>
              <a:rect b="b" l="l" r="r" t="t"/>
              <a:pathLst>
                <a:path extrusionOk="0" h="8096" w="24747">
                  <a:moveTo>
                    <a:pt x="3953" y="1"/>
                  </a:moveTo>
                  <a:cubicBezTo>
                    <a:pt x="1746" y="64"/>
                    <a:pt x="0" y="1851"/>
                    <a:pt x="0" y="4038"/>
                  </a:cubicBezTo>
                  <a:cubicBezTo>
                    <a:pt x="0" y="6245"/>
                    <a:pt x="1746" y="8032"/>
                    <a:pt x="3953" y="8095"/>
                  </a:cubicBezTo>
                  <a:lnTo>
                    <a:pt x="24010" y="8095"/>
                  </a:lnTo>
                  <a:cubicBezTo>
                    <a:pt x="24410" y="8095"/>
                    <a:pt x="24746" y="7759"/>
                    <a:pt x="24746" y="7338"/>
                  </a:cubicBezTo>
                  <a:lnTo>
                    <a:pt x="24746" y="6582"/>
                  </a:lnTo>
                  <a:cubicBezTo>
                    <a:pt x="24746" y="6182"/>
                    <a:pt x="24410" y="5846"/>
                    <a:pt x="24010" y="5846"/>
                  </a:cubicBezTo>
                  <a:lnTo>
                    <a:pt x="3953" y="5867"/>
                  </a:lnTo>
                  <a:cubicBezTo>
                    <a:pt x="2965" y="5867"/>
                    <a:pt x="2166" y="5068"/>
                    <a:pt x="2145" y="4101"/>
                  </a:cubicBezTo>
                  <a:cubicBezTo>
                    <a:pt x="2145" y="3070"/>
                    <a:pt x="2965" y="2251"/>
                    <a:pt x="3995" y="2251"/>
                  </a:cubicBezTo>
                  <a:lnTo>
                    <a:pt x="24010" y="2251"/>
                  </a:lnTo>
                  <a:cubicBezTo>
                    <a:pt x="24410" y="2251"/>
                    <a:pt x="24746" y="1914"/>
                    <a:pt x="24746" y="1515"/>
                  </a:cubicBezTo>
                  <a:lnTo>
                    <a:pt x="24746" y="758"/>
                  </a:lnTo>
                  <a:cubicBezTo>
                    <a:pt x="24746" y="337"/>
                    <a:pt x="24410" y="1"/>
                    <a:pt x="24010" y="1"/>
                  </a:cubicBezTo>
                  <a:close/>
                </a:path>
              </a:pathLst>
            </a:custGeom>
            <a:solidFill>
              <a:srgbClr val="F6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57"/>
            <p:cNvSpPr/>
            <p:nvPr/>
          </p:nvSpPr>
          <p:spPr>
            <a:xfrm>
              <a:off x="3864628" y="2198626"/>
              <a:ext cx="21426" cy="33703"/>
            </a:xfrm>
            <a:custGeom>
              <a:rect b="b" l="l" r="r" t="t"/>
              <a:pathLst>
                <a:path extrusionOk="0" h="2251" w="1431">
                  <a:moveTo>
                    <a:pt x="0" y="1"/>
                  </a:moveTo>
                  <a:lnTo>
                    <a:pt x="0" y="2251"/>
                  </a:lnTo>
                  <a:lnTo>
                    <a:pt x="673" y="2251"/>
                  </a:lnTo>
                  <a:cubicBezTo>
                    <a:pt x="1094" y="2251"/>
                    <a:pt x="1430" y="1914"/>
                    <a:pt x="1430" y="1494"/>
                  </a:cubicBezTo>
                  <a:lnTo>
                    <a:pt x="1430" y="758"/>
                  </a:lnTo>
                  <a:cubicBezTo>
                    <a:pt x="1430" y="337"/>
                    <a:pt x="1094" y="1"/>
                    <a:pt x="673" y="1"/>
                  </a:cubicBezTo>
                  <a:close/>
                </a:path>
              </a:pathLst>
            </a:custGeom>
            <a:solidFill>
              <a:srgbClr val="F7B6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57"/>
            <p:cNvSpPr/>
            <p:nvPr/>
          </p:nvSpPr>
          <p:spPr>
            <a:xfrm>
              <a:off x="3864628" y="2286141"/>
              <a:ext cx="21426" cy="33703"/>
            </a:xfrm>
            <a:custGeom>
              <a:rect b="b" l="l" r="r" t="t"/>
              <a:pathLst>
                <a:path extrusionOk="0" h="2251" w="1431">
                  <a:moveTo>
                    <a:pt x="0" y="1"/>
                  </a:moveTo>
                  <a:lnTo>
                    <a:pt x="0" y="2250"/>
                  </a:lnTo>
                  <a:lnTo>
                    <a:pt x="673" y="2250"/>
                  </a:lnTo>
                  <a:cubicBezTo>
                    <a:pt x="1094" y="2229"/>
                    <a:pt x="1430" y="1914"/>
                    <a:pt x="1430" y="1493"/>
                  </a:cubicBezTo>
                  <a:lnTo>
                    <a:pt x="1430" y="737"/>
                  </a:lnTo>
                  <a:cubicBezTo>
                    <a:pt x="1430" y="337"/>
                    <a:pt x="1094" y="1"/>
                    <a:pt x="673" y="1"/>
                  </a:cubicBezTo>
                  <a:close/>
                </a:path>
              </a:pathLst>
            </a:custGeom>
            <a:solidFill>
              <a:srgbClr val="F7B6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57"/>
            <p:cNvSpPr/>
            <p:nvPr/>
          </p:nvSpPr>
          <p:spPr>
            <a:xfrm>
              <a:off x="3574401" y="2259070"/>
              <a:ext cx="52583" cy="52838"/>
            </a:xfrm>
            <a:custGeom>
              <a:rect b="b" l="l" r="r" t="t"/>
              <a:pathLst>
                <a:path extrusionOk="0" h="3529" w="3512">
                  <a:moveTo>
                    <a:pt x="736" y="1"/>
                  </a:moveTo>
                  <a:cubicBezTo>
                    <a:pt x="336" y="1"/>
                    <a:pt x="0" y="337"/>
                    <a:pt x="0" y="758"/>
                  </a:cubicBezTo>
                  <a:lnTo>
                    <a:pt x="0" y="2776"/>
                  </a:lnTo>
                  <a:cubicBezTo>
                    <a:pt x="0" y="3200"/>
                    <a:pt x="343" y="3529"/>
                    <a:pt x="740" y="3529"/>
                  </a:cubicBezTo>
                  <a:cubicBezTo>
                    <a:pt x="835" y="3529"/>
                    <a:pt x="933" y="3510"/>
                    <a:pt x="1030" y="3470"/>
                  </a:cubicBezTo>
                  <a:lnTo>
                    <a:pt x="1787" y="3154"/>
                  </a:lnTo>
                  <a:lnTo>
                    <a:pt x="2460" y="3449"/>
                  </a:lnTo>
                  <a:cubicBezTo>
                    <a:pt x="2560" y="3490"/>
                    <a:pt x="2662" y="3510"/>
                    <a:pt x="2760" y="3510"/>
                  </a:cubicBezTo>
                  <a:cubicBezTo>
                    <a:pt x="3160" y="3510"/>
                    <a:pt x="3511" y="3193"/>
                    <a:pt x="3511" y="2755"/>
                  </a:cubicBezTo>
                  <a:lnTo>
                    <a:pt x="3511" y="758"/>
                  </a:lnTo>
                  <a:cubicBezTo>
                    <a:pt x="3511" y="337"/>
                    <a:pt x="3175" y="1"/>
                    <a:pt x="2775" y="1"/>
                  </a:cubicBezTo>
                  <a:close/>
                </a:path>
              </a:pathLst>
            </a:custGeom>
            <a:solidFill>
              <a:srgbClr val="9CD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57"/>
            <p:cNvSpPr/>
            <p:nvPr/>
          </p:nvSpPr>
          <p:spPr>
            <a:xfrm>
              <a:off x="3547316" y="1990239"/>
              <a:ext cx="316069" cy="53841"/>
            </a:xfrm>
            <a:custGeom>
              <a:rect b="b" l="l" r="r" t="t"/>
              <a:pathLst>
                <a:path extrusionOk="0" h="3596" w="21110">
                  <a:moveTo>
                    <a:pt x="1809" y="1"/>
                  </a:moveTo>
                  <a:cubicBezTo>
                    <a:pt x="800" y="1"/>
                    <a:pt x="1" y="800"/>
                    <a:pt x="1" y="1788"/>
                  </a:cubicBezTo>
                  <a:cubicBezTo>
                    <a:pt x="1" y="2776"/>
                    <a:pt x="800" y="3596"/>
                    <a:pt x="1809" y="3596"/>
                  </a:cubicBezTo>
                  <a:lnTo>
                    <a:pt x="21109" y="3596"/>
                  </a:lnTo>
                  <a:lnTo>
                    <a:pt x="2110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57"/>
            <p:cNvSpPr/>
            <p:nvPr/>
          </p:nvSpPr>
          <p:spPr>
            <a:xfrm>
              <a:off x="3548903" y="1990239"/>
              <a:ext cx="314482" cy="53841"/>
            </a:xfrm>
            <a:custGeom>
              <a:rect b="b" l="l" r="r" t="t"/>
              <a:pathLst>
                <a:path extrusionOk="0" h="3596" w="21004">
                  <a:moveTo>
                    <a:pt x="19805" y="1"/>
                  </a:moveTo>
                  <a:lnTo>
                    <a:pt x="19805" y="1641"/>
                  </a:lnTo>
                  <a:cubicBezTo>
                    <a:pt x="19805" y="2061"/>
                    <a:pt x="19469" y="2398"/>
                    <a:pt x="19048" y="2398"/>
                  </a:cubicBezTo>
                  <a:lnTo>
                    <a:pt x="0" y="2398"/>
                  </a:lnTo>
                  <a:cubicBezTo>
                    <a:pt x="252" y="3112"/>
                    <a:pt x="925" y="3596"/>
                    <a:pt x="1703" y="3596"/>
                  </a:cubicBezTo>
                  <a:lnTo>
                    <a:pt x="21003" y="3596"/>
                  </a:lnTo>
                  <a:lnTo>
                    <a:pt x="21003" y="1"/>
                  </a:lnTo>
                  <a:close/>
                </a:path>
              </a:pathLst>
            </a:custGeom>
            <a:solidFill>
              <a:srgbClr val="C1E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57"/>
            <p:cNvSpPr/>
            <p:nvPr/>
          </p:nvSpPr>
          <p:spPr>
            <a:xfrm>
              <a:off x="3512070" y="1956222"/>
              <a:ext cx="373669" cy="121247"/>
            </a:xfrm>
            <a:custGeom>
              <a:rect b="b" l="l" r="r" t="t"/>
              <a:pathLst>
                <a:path extrusionOk="0" h="8098" w="24957">
                  <a:moveTo>
                    <a:pt x="4049" y="1"/>
                  </a:moveTo>
                  <a:cubicBezTo>
                    <a:pt x="1829" y="1"/>
                    <a:pt x="0" y="1806"/>
                    <a:pt x="0" y="4039"/>
                  </a:cubicBezTo>
                  <a:cubicBezTo>
                    <a:pt x="0" y="6284"/>
                    <a:pt x="1850" y="8097"/>
                    <a:pt x="4086" y="8097"/>
                  </a:cubicBezTo>
                  <a:cubicBezTo>
                    <a:pt x="4112" y="8097"/>
                    <a:pt x="4137" y="8097"/>
                    <a:pt x="4163" y="8097"/>
                  </a:cubicBezTo>
                  <a:lnTo>
                    <a:pt x="24220" y="8097"/>
                  </a:lnTo>
                  <a:cubicBezTo>
                    <a:pt x="24620" y="8097"/>
                    <a:pt x="24956" y="7760"/>
                    <a:pt x="24956" y="7340"/>
                  </a:cubicBezTo>
                  <a:lnTo>
                    <a:pt x="24956" y="6583"/>
                  </a:lnTo>
                  <a:cubicBezTo>
                    <a:pt x="24956" y="6183"/>
                    <a:pt x="24620" y="5847"/>
                    <a:pt x="24220" y="5847"/>
                  </a:cubicBezTo>
                  <a:lnTo>
                    <a:pt x="4163" y="5847"/>
                  </a:lnTo>
                  <a:lnTo>
                    <a:pt x="4163" y="5868"/>
                  </a:lnTo>
                  <a:cubicBezTo>
                    <a:pt x="3175" y="5847"/>
                    <a:pt x="2376" y="5069"/>
                    <a:pt x="2355" y="4102"/>
                  </a:cubicBezTo>
                  <a:cubicBezTo>
                    <a:pt x="2355" y="3072"/>
                    <a:pt x="3175" y="2252"/>
                    <a:pt x="4205" y="2252"/>
                  </a:cubicBezTo>
                  <a:lnTo>
                    <a:pt x="24220" y="2252"/>
                  </a:lnTo>
                  <a:cubicBezTo>
                    <a:pt x="24620" y="2252"/>
                    <a:pt x="24956" y="1915"/>
                    <a:pt x="24956" y="1495"/>
                  </a:cubicBezTo>
                  <a:lnTo>
                    <a:pt x="24956" y="759"/>
                  </a:lnTo>
                  <a:cubicBezTo>
                    <a:pt x="24956" y="339"/>
                    <a:pt x="24620" y="2"/>
                    <a:pt x="24220" y="2"/>
                  </a:cubicBezTo>
                  <a:lnTo>
                    <a:pt x="4163" y="2"/>
                  </a:lnTo>
                  <a:cubicBezTo>
                    <a:pt x="4125" y="1"/>
                    <a:pt x="4087" y="1"/>
                    <a:pt x="4049" y="1"/>
                  </a:cubicBezTo>
                  <a:close/>
                </a:path>
              </a:pathLst>
            </a:custGeom>
            <a:solidFill>
              <a:srgbClr val="F6C6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57"/>
            <p:cNvSpPr/>
            <p:nvPr/>
          </p:nvSpPr>
          <p:spPr>
            <a:xfrm>
              <a:off x="3864628" y="1956566"/>
              <a:ext cx="21426" cy="33688"/>
            </a:xfrm>
            <a:custGeom>
              <a:rect b="b" l="l" r="r" t="t"/>
              <a:pathLst>
                <a:path extrusionOk="0" h="2250" w="1431">
                  <a:moveTo>
                    <a:pt x="0" y="0"/>
                  </a:moveTo>
                  <a:lnTo>
                    <a:pt x="0" y="2250"/>
                  </a:lnTo>
                  <a:lnTo>
                    <a:pt x="673" y="2250"/>
                  </a:lnTo>
                  <a:cubicBezTo>
                    <a:pt x="1094" y="2250"/>
                    <a:pt x="1430" y="1913"/>
                    <a:pt x="1430" y="1493"/>
                  </a:cubicBezTo>
                  <a:lnTo>
                    <a:pt x="1430" y="757"/>
                  </a:lnTo>
                  <a:cubicBezTo>
                    <a:pt x="1430" y="337"/>
                    <a:pt x="1094" y="0"/>
                    <a:pt x="673" y="0"/>
                  </a:cubicBezTo>
                  <a:close/>
                </a:path>
              </a:pathLst>
            </a:custGeom>
            <a:solidFill>
              <a:srgbClr val="F7B6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57"/>
            <p:cNvSpPr/>
            <p:nvPr/>
          </p:nvSpPr>
          <p:spPr>
            <a:xfrm>
              <a:off x="3864628" y="2044065"/>
              <a:ext cx="21426" cy="33703"/>
            </a:xfrm>
            <a:custGeom>
              <a:rect b="b" l="l" r="r" t="t"/>
              <a:pathLst>
                <a:path extrusionOk="0" h="2251" w="1431">
                  <a:moveTo>
                    <a:pt x="0" y="1"/>
                  </a:moveTo>
                  <a:lnTo>
                    <a:pt x="0" y="2251"/>
                  </a:lnTo>
                  <a:lnTo>
                    <a:pt x="673" y="2251"/>
                  </a:lnTo>
                  <a:cubicBezTo>
                    <a:pt x="1094" y="2251"/>
                    <a:pt x="1430" y="1914"/>
                    <a:pt x="1430" y="1494"/>
                  </a:cubicBezTo>
                  <a:lnTo>
                    <a:pt x="1430" y="737"/>
                  </a:lnTo>
                  <a:cubicBezTo>
                    <a:pt x="1430" y="337"/>
                    <a:pt x="1094" y="1"/>
                    <a:pt x="673" y="1"/>
                  </a:cubicBezTo>
                  <a:close/>
                </a:path>
              </a:pathLst>
            </a:custGeom>
            <a:solidFill>
              <a:srgbClr val="F7B6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57"/>
            <p:cNvSpPr/>
            <p:nvPr/>
          </p:nvSpPr>
          <p:spPr>
            <a:xfrm>
              <a:off x="3574401" y="2016995"/>
              <a:ext cx="52583" cy="52733"/>
            </a:xfrm>
            <a:custGeom>
              <a:rect b="b" l="l" r="r" t="t"/>
              <a:pathLst>
                <a:path extrusionOk="0" h="3522" w="3512">
                  <a:moveTo>
                    <a:pt x="736" y="1"/>
                  </a:moveTo>
                  <a:cubicBezTo>
                    <a:pt x="336" y="1"/>
                    <a:pt x="0" y="337"/>
                    <a:pt x="0" y="758"/>
                  </a:cubicBezTo>
                  <a:lnTo>
                    <a:pt x="0" y="2776"/>
                  </a:lnTo>
                  <a:cubicBezTo>
                    <a:pt x="0" y="3205"/>
                    <a:pt x="349" y="3521"/>
                    <a:pt x="752" y="3521"/>
                  </a:cubicBezTo>
                  <a:cubicBezTo>
                    <a:pt x="843" y="3521"/>
                    <a:pt x="937" y="3505"/>
                    <a:pt x="1030" y="3470"/>
                  </a:cubicBezTo>
                  <a:lnTo>
                    <a:pt x="1787" y="3155"/>
                  </a:lnTo>
                  <a:lnTo>
                    <a:pt x="2460" y="3449"/>
                  </a:lnTo>
                  <a:cubicBezTo>
                    <a:pt x="2560" y="3491"/>
                    <a:pt x="2662" y="3510"/>
                    <a:pt x="2760" y="3510"/>
                  </a:cubicBezTo>
                  <a:cubicBezTo>
                    <a:pt x="3160" y="3510"/>
                    <a:pt x="3511" y="3193"/>
                    <a:pt x="3511" y="2755"/>
                  </a:cubicBezTo>
                  <a:lnTo>
                    <a:pt x="3511" y="758"/>
                  </a:lnTo>
                  <a:cubicBezTo>
                    <a:pt x="3511" y="337"/>
                    <a:pt x="3175" y="1"/>
                    <a:pt x="2775" y="1"/>
                  </a:cubicBezTo>
                  <a:close/>
                </a:path>
              </a:pathLst>
            </a:custGeom>
            <a:solidFill>
              <a:srgbClr val="AFE0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57"/>
            <p:cNvSpPr/>
            <p:nvPr/>
          </p:nvSpPr>
          <p:spPr>
            <a:xfrm>
              <a:off x="3536311" y="2111127"/>
              <a:ext cx="315740" cy="53841"/>
            </a:xfrm>
            <a:custGeom>
              <a:rect b="b" l="l" r="r" t="t"/>
              <a:pathLst>
                <a:path extrusionOk="0" h="3596" w="21088">
                  <a:moveTo>
                    <a:pt x="0" y="0"/>
                  </a:moveTo>
                  <a:lnTo>
                    <a:pt x="0" y="3595"/>
                  </a:lnTo>
                  <a:lnTo>
                    <a:pt x="19300" y="3595"/>
                  </a:lnTo>
                  <a:cubicBezTo>
                    <a:pt x="20289" y="3595"/>
                    <a:pt x="21088" y="2796"/>
                    <a:pt x="21088" y="1808"/>
                  </a:cubicBezTo>
                  <a:cubicBezTo>
                    <a:pt x="21088" y="820"/>
                    <a:pt x="20289" y="0"/>
                    <a:pt x="193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57"/>
            <p:cNvSpPr/>
            <p:nvPr/>
          </p:nvSpPr>
          <p:spPr>
            <a:xfrm>
              <a:off x="3536311" y="2111127"/>
              <a:ext cx="315740" cy="53841"/>
            </a:xfrm>
            <a:custGeom>
              <a:rect b="b" l="l" r="r" t="t"/>
              <a:pathLst>
                <a:path extrusionOk="0" h="3596" w="21088">
                  <a:moveTo>
                    <a:pt x="19279" y="0"/>
                  </a:moveTo>
                  <a:cubicBezTo>
                    <a:pt x="19679" y="1178"/>
                    <a:pt x="18817" y="2397"/>
                    <a:pt x="17576" y="2397"/>
                  </a:cubicBezTo>
                  <a:lnTo>
                    <a:pt x="0" y="2397"/>
                  </a:lnTo>
                  <a:lnTo>
                    <a:pt x="0" y="3595"/>
                  </a:lnTo>
                  <a:lnTo>
                    <a:pt x="19300" y="3595"/>
                  </a:lnTo>
                  <a:cubicBezTo>
                    <a:pt x="20289" y="3595"/>
                    <a:pt x="21088" y="2796"/>
                    <a:pt x="21088" y="1808"/>
                  </a:cubicBezTo>
                  <a:cubicBezTo>
                    <a:pt x="21088" y="820"/>
                    <a:pt x="20289" y="0"/>
                    <a:pt x="19300" y="0"/>
                  </a:cubicBezTo>
                  <a:close/>
                </a:path>
              </a:pathLst>
            </a:custGeom>
            <a:solidFill>
              <a:srgbClr val="F5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57"/>
            <p:cNvSpPr/>
            <p:nvPr/>
          </p:nvSpPr>
          <p:spPr>
            <a:xfrm>
              <a:off x="3513642" y="2077439"/>
              <a:ext cx="370509" cy="120888"/>
            </a:xfrm>
            <a:custGeom>
              <a:rect b="b" l="l" r="r" t="t"/>
              <a:pathLst>
                <a:path extrusionOk="0" h="8074" w="24746">
                  <a:moveTo>
                    <a:pt x="757" y="1"/>
                  </a:moveTo>
                  <a:cubicBezTo>
                    <a:pt x="337" y="1"/>
                    <a:pt x="0" y="337"/>
                    <a:pt x="0" y="757"/>
                  </a:cubicBezTo>
                  <a:lnTo>
                    <a:pt x="0" y="1493"/>
                  </a:lnTo>
                  <a:cubicBezTo>
                    <a:pt x="0" y="1914"/>
                    <a:pt x="337" y="2250"/>
                    <a:pt x="757" y="2250"/>
                  </a:cubicBezTo>
                  <a:lnTo>
                    <a:pt x="20772" y="2250"/>
                  </a:lnTo>
                  <a:cubicBezTo>
                    <a:pt x="21782" y="2250"/>
                    <a:pt x="22602" y="3070"/>
                    <a:pt x="22602" y="4079"/>
                  </a:cubicBezTo>
                  <a:cubicBezTo>
                    <a:pt x="22602" y="5067"/>
                    <a:pt x="21803" y="5845"/>
                    <a:pt x="20814" y="5845"/>
                  </a:cubicBezTo>
                  <a:lnTo>
                    <a:pt x="20814" y="5824"/>
                  </a:lnTo>
                  <a:lnTo>
                    <a:pt x="757" y="5824"/>
                  </a:lnTo>
                  <a:cubicBezTo>
                    <a:pt x="337" y="5824"/>
                    <a:pt x="0" y="6161"/>
                    <a:pt x="0" y="6581"/>
                  </a:cubicBezTo>
                  <a:lnTo>
                    <a:pt x="0" y="7338"/>
                  </a:lnTo>
                  <a:cubicBezTo>
                    <a:pt x="0" y="7738"/>
                    <a:pt x="337" y="8074"/>
                    <a:pt x="757" y="8074"/>
                  </a:cubicBezTo>
                  <a:lnTo>
                    <a:pt x="20814" y="8074"/>
                  </a:lnTo>
                  <a:cubicBezTo>
                    <a:pt x="23001" y="8032"/>
                    <a:pt x="24746" y="6224"/>
                    <a:pt x="24746" y="4037"/>
                  </a:cubicBezTo>
                  <a:cubicBezTo>
                    <a:pt x="24746" y="1851"/>
                    <a:pt x="23001" y="64"/>
                    <a:pt x="20814" y="1"/>
                  </a:cubicBezTo>
                  <a:close/>
                </a:path>
              </a:pathLst>
            </a:custGeom>
            <a:solidFill>
              <a:srgbClr val="C1E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57"/>
            <p:cNvSpPr/>
            <p:nvPr/>
          </p:nvSpPr>
          <p:spPr>
            <a:xfrm>
              <a:off x="3806385" y="2077753"/>
              <a:ext cx="77767" cy="120888"/>
            </a:xfrm>
            <a:custGeom>
              <a:rect b="b" l="l" r="r" t="t"/>
              <a:pathLst>
                <a:path extrusionOk="0" h="8074" w="5194">
                  <a:moveTo>
                    <a:pt x="1" y="1"/>
                  </a:moveTo>
                  <a:cubicBezTo>
                    <a:pt x="2188" y="43"/>
                    <a:pt x="3933" y="1851"/>
                    <a:pt x="3933" y="4037"/>
                  </a:cubicBezTo>
                  <a:cubicBezTo>
                    <a:pt x="3933" y="6224"/>
                    <a:pt x="2188" y="8011"/>
                    <a:pt x="1" y="8074"/>
                  </a:cubicBezTo>
                  <a:lnTo>
                    <a:pt x="1262" y="8074"/>
                  </a:lnTo>
                  <a:cubicBezTo>
                    <a:pt x="3449" y="8011"/>
                    <a:pt x="5194" y="6224"/>
                    <a:pt x="5194" y="4037"/>
                  </a:cubicBezTo>
                  <a:cubicBezTo>
                    <a:pt x="5194" y="1851"/>
                    <a:pt x="3449" y="43"/>
                    <a:pt x="1262" y="1"/>
                  </a:cubicBezTo>
                  <a:close/>
                </a:path>
              </a:pathLst>
            </a:custGeom>
            <a:solidFill>
              <a:srgbClr val="B8E6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57"/>
            <p:cNvSpPr/>
            <p:nvPr/>
          </p:nvSpPr>
          <p:spPr>
            <a:xfrm>
              <a:off x="3772397" y="2138182"/>
              <a:ext cx="52898" cy="52568"/>
            </a:xfrm>
            <a:custGeom>
              <a:rect b="b" l="l" r="r" t="t"/>
              <a:pathLst>
                <a:path extrusionOk="0" h="3511" w="3533">
                  <a:moveTo>
                    <a:pt x="720" y="0"/>
                  </a:moveTo>
                  <a:cubicBezTo>
                    <a:pt x="317" y="0"/>
                    <a:pt x="0" y="329"/>
                    <a:pt x="0" y="737"/>
                  </a:cubicBezTo>
                  <a:lnTo>
                    <a:pt x="0" y="2734"/>
                  </a:lnTo>
                  <a:cubicBezTo>
                    <a:pt x="0" y="3173"/>
                    <a:pt x="365" y="3489"/>
                    <a:pt x="759" y="3489"/>
                  </a:cubicBezTo>
                  <a:cubicBezTo>
                    <a:pt x="856" y="3489"/>
                    <a:pt x="956" y="3470"/>
                    <a:pt x="1052" y="3428"/>
                  </a:cubicBezTo>
                  <a:lnTo>
                    <a:pt x="1745" y="3134"/>
                  </a:lnTo>
                  <a:lnTo>
                    <a:pt x="2502" y="3449"/>
                  </a:lnTo>
                  <a:cubicBezTo>
                    <a:pt x="2599" y="3491"/>
                    <a:pt x="2697" y="3510"/>
                    <a:pt x="2794" y="3510"/>
                  </a:cubicBezTo>
                  <a:cubicBezTo>
                    <a:pt x="3182" y="3510"/>
                    <a:pt x="3532" y="3197"/>
                    <a:pt x="3532" y="2776"/>
                  </a:cubicBezTo>
                  <a:lnTo>
                    <a:pt x="3532" y="737"/>
                  </a:lnTo>
                  <a:cubicBezTo>
                    <a:pt x="3532" y="349"/>
                    <a:pt x="3215" y="0"/>
                    <a:pt x="2811" y="0"/>
                  </a:cubicBezTo>
                  <a:cubicBezTo>
                    <a:pt x="2799" y="0"/>
                    <a:pt x="2787" y="1"/>
                    <a:pt x="2776" y="1"/>
                  </a:cubicBezTo>
                  <a:lnTo>
                    <a:pt x="757" y="1"/>
                  </a:lnTo>
                  <a:cubicBezTo>
                    <a:pt x="745" y="1"/>
                    <a:pt x="732" y="0"/>
                    <a:pt x="720" y="0"/>
                  </a:cubicBezTo>
                  <a:close/>
                </a:path>
              </a:pathLst>
            </a:custGeom>
            <a:solidFill>
              <a:srgbClr val="F7B6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96" name="Google Shape;4396;p57"/>
          <p:cNvSpPr/>
          <p:nvPr/>
        </p:nvSpPr>
        <p:spPr>
          <a:xfrm>
            <a:off x="183675" y="3454041"/>
            <a:ext cx="2001900" cy="493200"/>
          </a:xfrm>
          <a:prstGeom prst="roundRect">
            <a:avLst>
              <a:gd fmla="val 50000" name="adj"/>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7" name="Google Shape;4397;p57"/>
          <p:cNvSpPr/>
          <p:nvPr/>
        </p:nvSpPr>
        <p:spPr>
          <a:xfrm>
            <a:off x="110389" y="3369741"/>
            <a:ext cx="661500" cy="6618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8" name="Google Shape;4398;p57"/>
          <p:cNvSpPr txBox="1"/>
          <p:nvPr/>
        </p:nvSpPr>
        <p:spPr>
          <a:xfrm>
            <a:off x="755250" y="3489450"/>
            <a:ext cx="1354200" cy="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solidFill>
                  <a:srgbClr val="FFFFFF"/>
                </a:solidFill>
                <a:latin typeface="Lora"/>
                <a:ea typeface="Lora"/>
                <a:cs typeface="Lora"/>
                <a:sym typeface="Lora"/>
              </a:rPr>
              <a:t>Note Takers</a:t>
            </a:r>
            <a:endParaRPr b="1" sz="1600">
              <a:solidFill>
                <a:srgbClr val="FFFFFF"/>
              </a:solidFill>
              <a:latin typeface="Lora"/>
              <a:ea typeface="Lora"/>
              <a:cs typeface="Lora"/>
              <a:sym typeface="Lora"/>
            </a:endParaRPr>
          </a:p>
        </p:txBody>
      </p:sp>
      <p:sp>
        <p:nvSpPr>
          <p:cNvPr id="4399" name="Google Shape;4399;p57"/>
          <p:cNvSpPr/>
          <p:nvPr/>
        </p:nvSpPr>
        <p:spPr>
          <a:xfrm>
            <a:off x="183675" y="6665644"/>
            <a:ext cx="2001900" cy="493200"/>
          </a:xfrm>
          <a:prstGeom prst="roundRect">
            <a:avLst>
              <a:gd fmla="val 50000" name="adj"/>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0" name="Google Shape;4400;p57"/>
          <p:cNvSpPr/>
          <p:nvPr/>
        </p:nvSpPr>
        <p:spPr>
          <a:xfrm>
            <a:off x="110389" y="6581344"/>
            <a:ext cx="661500" cy="6618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1" name="Google Shape;4401;p57"/>
          <p:cNvSpPr txBox="1"/>
          <p:nvPr/>
        </p:nvSpPr>
        <p:spPr>
          <a:xfrm>
            <a:off x="831450" y="6701054"/>
            <a:ext cx="1354200" cy="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solidFill>
                  <a:srgbClr val="FFFFFF"/>
                </a:solidFill>
                <a:latin typeface="Lora"/>
                <a:ea typeface="Lora"/>
                <a:cs typeface="Lora"/>
                <a:sym typeface="Lora"/>
              </a:rPr>
              <a:t>Members</a:t>
            </a:r>
            <a:r>
              <a:rPr b="1" lang="en-GB" sz="1600">
                <a:solidFill>
                  <a:srgbClr val="FFFFFF"/>
                </a:solidFill>
                <a:latin typeface="Lora"/>
                <a:ea typeface="Lora"/>
                <a:cs typeface="Lora"/>
                <a:sym typeface="Lora"/>
              </a:rPr>
              <a:t> </a:t>
            </a:r>
            <a:endParaRPr b="1" sz="1600">
              <a:solidFill>
                <a:srgbClr val="FFFFFF"/>
              </a:solidFill>
              <a:latin typeface="Lora"/>
              <a:ea typeface="Lora"/>
              <a:cs typeface="Lora"/>
              <a:sym typeface="Lora"/>
            </a:endParaRPr>
          </a:p>
        </p:txBody>
      </p:sp>
      <p:grpSp>
        <p:nvGrpSpPr>
          <p:cNvPr id="4402" name="Google Shape;4402;p57"/>
          <p:cNvGrpSpPr/>
          <p:nvPr/>
        </p:nvGrpSpPr>
        <p:grpSpPr>
          <a:xfrm>
            <a:off x="190988" y="3474821"/>
            <a:ext cx="489953" cy="451670"/>
            <a:chOff x="7385600" y="4177035"/>
            <a:chExt cx="388728" cy="358383"/>
          </a:xfrm>
        </p:grpSpPr>
        <p:sp>
          <p:nvSpPr>
            <p:cNvPr id="4403" name="Google Shape;4403;p57"/>
            <p:cNvSpPr/>
            <p:nvPr/>
          </p:nvSpPr>
          <p:spPr>
            <a:xfrm>
              <a:off x="7385600" y="4314808"/>
              <a:ext cx="230541" cy="220610"/>
            </a:xfrm>
            <a:custGeom>
              <a:rect b="b" l="l" r="r" t="t"/>
              <a:pathLst>
                <a:path extrusionOk="0" h="8397" w="8775">
                  <a:moveTo>
                    <a:pt x="6790" y="0"/>
                  </a:moveTo>
                  <a:cubicBezTo>
                    <a:pt x="6786" y="0"/>
                    <a:pt x="6781" y="0"/>
                    <a:pt x="6777" y="0"/>
                  </a:cubicBezTo>
                  <a:lnTo>
                    <a:pt x="1942" y="35"/>
                  </a:lnTo>
                  <a:cubicBezTo>
                    <a:pt x="867" y="49"/>
                    <a:pt x="0" y="923"/>
                    <a:pt x="7" y="1998"/>
                  </a:cubicBezTo>
                  <a:lnTo>
                    <a:pt x="35" y="4939"/>
                  </a:lnTo>
                  <a:cubicBezTo>
                    <a:pt x="42" y="6017"/>
                    <a:pt x="916" y="6874"/>
                    <a:pt x="1985" y="6874"/>
                  </a:cubicBezTo>
                  <a:cubicBezTo>
                    <a:pt x="1989" y="6874"/>
                    <a:pt x="1994" y="6874"/>
                    <a:pt x="1998" y="6874"/>
                  </a:cubicBezTo>
                  <a:lnTo>
                    <a:pt x="4474" y="6860"/>
                  </a:lnTo>
                  <a:cubicBezTo>
                    <a:pt x="4478" y="6860"/>
                    <a:pt x="4481" y="6859"/>
                    <a:pt x="4485" y="6859"/>
                  </a:cubicBezTo>
                  <a:cubicBezTo>
                    <a:pt x="4522" y="6859"/>
                    <a:pt x="4551" y="6892"/>
                    <a:pt x="4557" y="6930"/>
                  </a:cubicBezTo>
                  <a:cubicBezTo>
                    <a:pt x="4613" y="7172"/>
                    <a:pt x="4738" y="8005"/>
                    <a:pt x="3982" y="8248"/>
                  </a:cubicBezTo>
                  <a:cubicBezTo>
                    <a:pt x="3919" y="8261"/>
                    <a:pt x="3919" y="8352"/>
                    <a:pt x="3989" y="8359"/>
                  </a:cubicBezTo>
                  <a:cubicBezTo>
                    <a:pt x="4102" y="8379"/>
                    <a:pt x="4244" y="8397"/>
                    <a:pt x="4399" y="8397"/>
                  </a:cubicBezTo>
                  <a:cubicBezTo>
                    <a:pt x="4974" y="8397"/>
                    <a:pt x="5715" y="8155"/>
                    <a:pt x="5737" y="6937"/>
                  </a:cubicBezTo>
                  <a:cubicBezTo>
                    <a:pt x="5737" y="6888"/>
                    <a:pt x="5771" y="6846"/>
                    <a:pt x="5820" y="6846"/>
                  </a:cubicBezTo>
                  <a:lnTo>
                    <a:pt x="6832" y="6839"/>
                  </a:lnTo>
                  <a:cubicBezTo>
                    <a:pt x="7908" y="6826"/>
                    <a:pt x="8775" y="5952"/>
                    <a:pt x="8768" y="4877"/>
                  </a:cubicBezTo>
                  <a:lnTo>
                    <a:pt x="8747" y="1936"/>
                  </a:lnTo>
                  <a:cubicBezTo>
                    <a:pt x="8733" y="858"/>
                    <a:pt x="7859" y="0"/>
                    <a:pt x="6790" y="0"/>
                  </a:cubicBezTo>
                  <a:close/>
                </a:path>
              </a:pathLst>
            </a:custGeom>
            <a:solidFill>
              <a:srgbClr val="AFE0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4" name="Google Shape;4404;p57"/>
            <p:cNvSpPr/>
            <p:nvPr/>
          </p:nvSpPr>
          <p:spPr>
            <a:xfrm>
              <a:off x="7541212" y="4315176"/>
              <a:ext cx="74561" cy="179704"/>
            </a:xfrm>
            <a:custGeom>
              <a:rect b="b" l="l" r="r" t="t"/>
              <a:pathLst>
                <a:path extrusionOk="0" h="6840" w="2838">
                  <a:moveTo>
                    <a:pt x="1" y="0"/>
                  </a:moveTo>
                  <a:cubicBezTo>
                    <a:pt x="1076" y="7"/>
                    <a:pt x="1943" y="881"/>
                    <a:pt x="1950" y="1956"/>
                  </a:cubicBezTo>
                  <a:lnTo>
                    <a:pt x="1950" y="4890"/>
                  </a:lnTo>
                  <a:cubicBezTo>
                    <a:pt x="1943" y="5965"/>
                    <a:pt x="1076" y="6839"/>
                    <a:pt x="1" y="6839"/>
                  </a:cubicBezTo>
                  <a:lnTo>
                    <a:pt x="889" y="6839"/>
                  </a:lnTo>
                  <a:cubicBezTo>
                    <a:pt x="1964" y="6839"/>
                    <a:pt x="2838" y="5965"/>
                    <a:pt x="2838" y="4890"/>
                  </a:cubicBezTo>
                  <a:lnTo>
                    <a:pt x="2838" y="1956"/>
                  </a:lnTo>
                  <a:cubicBezTo>
                    <a:pt x="2838" y="881"/>
                    <a:pt x="1964" y="7"/>
                    <a:pt x="889" y="0"/>
                  </a:cubicBezTo>
                  <a:close/>
                </a:path>
              </a:pathLst>
            </a:custGeom>
            <a:solidFill>
              <a:srgbClr val="9CD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5" name="Google Shape;4405;p57"/>
            <p:cNvSpPr/>
            <p:nvPr/>
          </p:nvSpPr>
          <p:spPr>
            <a:xfrm>
              <a:off x="7435334" y="4177035"/>
              <a:ext cx="338994" cy="281011"/>
            </a:xfrm>
            <a:custGeom>
              <a:rect b="b" l="l" r="r" t="t"/>
              <a:pathLst>
                <a:path extrusionOk="0" h="10696" w="12903">
                  <a:moveTo>
                    <a:pt x="1908" y="1"/>
                  </a:moveTo>
                  <a:cubicBezTo>
                    <a:pt x="854" y="1"/>
                    <a:pt x="1" y="854"/>
                    <a:pt x="1" y="1908"/>
                  </a:cubicBezTo>
                  <a:lnTo>
                    <a:pt x="1" y="6285"/>
                  </a:lnTo>
                  <a:cubicBezTo>
                    <a:pt x="1" y="7339"/>
                    <a:pt x="854" y="8192"/>
                    <a:pt x="1908" y="8192"/>
                  </a:cubicBezTo>
                  <a:lnTo>
                    <a:pt x="7797" y="8192"/>
                  </a:lnTo>
                  <a:cubicBezTo>
                    <a:pt x="7922" y="8192"/>
                    <a:pt x="8019" y="8303"/>
                    <a:pt x="8005" y="8428"/>
                  </a:cubicBezTo>
                  <a:cubicBezTo>
                    <a:pt x="7926" y="9062"/>
                    <a:pt x="7891" y="10695"/>
                    <a:pt x="9647" y="10695"/>
                  </a:cubicBezTo>
                  <a:cubicBezTo>
                    <a:pt x="9735" y="10695"/>
                    <a:pt x="9829" y="10691"/>
                    <a:pt x="9927" y="10682"/>
                  </a:cubicBezTo>
                  <a:cubicBezTo>
                    <a:pt x="9996" y="10675"/>
                    <a:pt x="10017" y="10585"/>
                    <a:pt x="9961" y="10551"/>
                  </a:cubicBezTo>
                  <a:cubicBezTo>
                    <a:pt x="9559" y="10322"/>
                    <a:pt x="8796" y="9684"/>
                    <a:pt x="9344" y="8331"/>
                  </a:cubicBezTo>
                  <a:cubicBezTo>
                    <a:pt x="9379" y="8255"/>
                    <a:pt x="9455" y="8206"/>
                    <a:pt x="9538" y="8206"/>
                  </a:cubicBezTo>
                  <a:lnTo>
                    <a:pt x="10995" y="8206"/>
                  </a:lnTo>
                  <a:cubicBezTo>
                    <a:pt x="12049" y="8206"/>
                    <a:pt x="12902" y="7353"/>
                    <a:pt x="12902" y="6299"/>
                  </a:cubicBezTo>
                  <a:lnTo>
                    <a:pt x="12902" y="1908"/>
                  </a:lnTo>
                  <a:cubicBezTo>
                    <a:pt x="12902" y="854"/>
                    <a:pt x="12049" y="1"/>
                    <a:pt x="10995" y="1"/>
                  </a:cubicBezTo>
                  <a:close/>
                </a:path>
              </a:pathLst>
            </a:custGeom>
            <a:solidFill>
              <a:srgbClr val="F5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6" name="Google Shape;4406;p57"/>
            <p:cNvSpPr/>
            <p:nvPr/>
          </p:nvSpPr>
          <p:spPr>
            <a:xfrm>
              <a:off x="7700843" y="4177035"/>
              <a:ext cx="73484" cy="215618"/>
            </a:xfrm>
            <a:custGeom>
              <a:rect b="b" l="l" r="r" t="t"/>
              <a:pathLst>
                <a:path extrusionOk="0" h="8207" w="2797">
                  <a:moveTo>
                    <a:pt x="889" y="1"/>
                  </a:moveTo>
                  <a:lnTo>
                    <a:pt x="889" y="8"/>
                  </a:lnTo>
                  <a:lnTo>
                    <a:pt x="1" y="8"/>
                  </a:lnTo>
                  <a:cubicBezTo>
                    <a:pt x="1048" y="8"/>
                    <a:pt x="1908" y="861"/>
                    <a:pt x="1908" y="1915"/>
                  </a:cubicBezTo>
                  <a:lnTo>
                    <a:pt x="1908" y="6299"/>
                  </a:lnTo>
                  <a:cubicBezTo>
                    <a:pt x="1908" y="7353"/>
                    <a:pt x="1048" y="8206"/>
                    <a:pt x="1" y="8206"/>
                  </a:cubicBezTo>
                  <a:lnTo>
                    <a:pt x="889" y="8206"/>
                  </a:lnTo>
                  <a:cubicBezTo>
                    <a:pt x="1943" y="8206"/>
                    <a:pt x="2796" y="7353"/>
                    <a:pt x="2796" y="6299"/>
                  </a:cubicBezTo>
                  <a:lnTo>
                    <a:pt x="2796" y="1908"/>
                  </a:lnTo>
                  <a:cubicBezTo>
                    <a:pt x="2796" y="854"/>
                    <a:pt x="1943" y="1"/>
                    <a:pt x="889" y="1"/>
                  </a:cubicBezTo>
                  <a:close/>
                </a:path>
              </a:pathLst>
            </a:custGeom>
            <a:solidFill>
              <a:srgbClr val="F7B6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7" name="Google Shape;4407;p57"/>
            <p:cNvSpPr/>
            <p:nvPr/>
          </p:nvSpPr>
          <p:spPr>
            <a:xfrm>
              <a:off x="7516069" y="4261764"/>
              <a:ext cx="28085" cy="28112"/>
            </a:xfrm>
            <a:custGeom>
              <a:rect b="b" l="l" r="r" t="t"/>
              <a:pathLst>
                <a:path extrusionOk="0" h="1070" w="1069">
                  <a:moveTo>
                    <a:pt x="535" y="1"/>
                  </a:moveTo>
                  <a:cubicBezTo>
                    <a:pt x="236" y="1"/>
                    <a:pt x="1" y="244"/>
                    <a:pt x="1" y="535"/>
                  </a:cubicBezTo>
                  <a:cubicBezTo>
                    <a:pt x="1" y="833"/>
                    <a:pt x="236" y="1069"/>
                    <a:pt x="535" y="1069"/>
                  </a:cubicBezTo>
                  <a:cubicBezTo>
                    <a:pt x="826" y="1069"/>
                    <a:pt x="1069" y="833"/>
                    <a:pt x="1069" y="535"/>
                  </a:cubicBezTo>
                  <a:cubicBezTo>
                    <a:pt x="1069" y="244"/>
                    <a:pt x="826" y="1"/>
                    <a:pt x="535" y="1"/>
                  </a:cubicBezTo>
                  <a:close/>
                </a:path>
              </a:pathLst>
            </a:custGeom>
            <a:solidFill>
              <a:srgbClr val="3B41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8" name="Google Shape;4408;p57"/>
            <p:cNvSpPr/>
            <p:nvPr/>
          </p:nvSpPr>
          <p:spPr>
            <a:xfrm>
              <a:off x="7586059" y="4261764"/>
              <a:ext cx="28085" cy="28112"/>
            </a:xfrm>
            <a:custGeom>
              <a:rect b="b" l="l" r="r" t="t"/>
              <a:pathLst>
                <a:path extrusionOk="0" h="1070" w="1069">
                  <a:moveTo>
                    <a:pt x="534" y="1"/>
                  </a:moveTo>
                  <a:cubicBezTo>
                    <a:pt x="236" y="1"/>
                    <a:pt x="0" y="244"/>
                    <a:pt x="0" y="535"/>
                  </a:cubicBezTo>
                  <a:cubicBezTo>
                    <a:pt x="0" y="833"/>
                    <a:pt x="236" y="1069"/>
                    <a:pt x="534" y="1069"/>
                  </a:cubicBezTo>
                  <a:cubicBezTo>
                    <a:pt x="826" y="1069"/>
                    <a:pt x="1068" y="833"/>
                    <a:pt x="1068" y="535"/>
                  </a:cubicBezTo>
                  <a:cubicBezTo>
                    <a:pt x="1068" y="244"/>
                    <a:pt x="826" y="1"/>
                    <a:pt x="534" y="1"/>
                  </a:cubicBezTo>
                  <a:close/>
                </a:path>
              </a:pathLst>
            </a:custGeom>
            <a:solidFill>
              <a:srgbClr val="3B41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9" name="Google Shape;4409;p57"/>
            <p:cNvSpPr/>
            <p:nvPr/>
          </p:nvSpPr>
          <p:spPr>
            <a:xfrm>
              <a:off x="7655839" y="4261764"/>
              <a:ext cx="28269" cy="28112"/>
            </a:xfrm>
            <a:custGeom>
              <a:rect b="b" l="l" r="r" t="t"/>
              <a:pathLst>
                <a:path extrusionOk="0" h="1070" w="1076">
                  <a:moveTo>
                    <a:pt x="535" y="1"/>
                  </a:moveTo>
                  <a:cubicBezTo>
                    <a:pt x="243" y="1"/>
                    <a:pt x="1" y="244"/>
                    <a:pt x="1" y="535"/>
                  </a:cubicBezTo>
                  <a:cubicBezTo>
                    <a:pt x="1" y="833"/>
                    <a:pt x="243" y="1069"/>
                    <a:pt x="535" y="1069"/>
                  </a:cubicBezTo>
                  <a:cubicBezTo>
                    <a:pt x="833" y="1069"/>
                    <a:pt x="1076" y="833"/>
                    <a:pt x="1076" y="535"/>
                  </a:cubicBezTo>
                  <a:cubicBezTo>
                    <a:pt x="1076" y="244"/>
                    <a:pt x="833" y="1"/>
                    <a:pt x="535" y="1"/>
                  </a:cubicBezTo>
                  <a:close/>
                </a:path>
              </a:pathLst>
            </a:custGeom>
            <a:solidFill>
              <a:srgbClr val="3B41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0" name="Google Shape;4410;p57"/>
          <p:cNvGrpSpPr/>
          <p:nvPr/>
        </p:nvGrpSpPr>
        <p:grpSpPr>
          <a:xfrm>
            <a:off x="256457" y="6697950"/>
            <a:ext cx="369404" cy="428609"/>
            <a:chOff x="2224585" y="1962854"/>
            <a:chExt cx="303163" cy="351809"/>
          </a:xfrm>
        </p:grpSpPr>
        <p:sp>
          <p:nvSpPr>
            <p:cNvPr id="4411" name="Google Shape;4411;p57"/>
            <p:cNvSpPr/>
            <p:nvPr/>
          </p:nvSpPr>
          <p:spPr>
            <a:xfrm>
              <a:off x="2283143" y="1962854"/>
              <a:ext cx="181018" cy="81870"/>
            </a:xfrm>
            <a:custGeom>
              <a:rect b="b" l="l" r="r" t="t"/>
              <a:pathLst>
                <a:path extrusionOk="0" h="5468" w="12090">
                  <a:moveTo>
                    <a:pt x="652" y="1"/>
                  </a:moveTo>
                  <a:lnTo>
                    <a:pt x="0" y="5467"/>
                  </a:lnTo>
                  <a:lnTo>
                    <a:pt x="12089" y="5467"/>
                  </a:lnTo>
                  <a:lnTo>
                    <a:pt x="11774" y="1"/>
                  </a:lnTo>
                  <a:close/>
                </a:path>
              </a:pathLst>
            </a:custGeom>
            <a:solidFill>
              <a:srgbClr val="F7B6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57"/>
            <p:cNvSpPr/>
            <p:nvPr/>
          </p:nvSpPr>
          <p:spPr>
            <a:xfrm>
              <a:off x="2224899" y="1962854"/>
              <a:ext cx="141355" cy="186378"/>
            </a:xfrm>
            <a:custGeom>
              <a:rect b="b" l="l" r="r" t="t"/>
              <a:pathLst>
                <a:path extrusionOk="0" h="12448" w="9441">
                  <a:moveTo>
                    <a:pt x="4563" y="1"/>
                  </a:moveTo>
                  <a:lnTo>
                    <a:pt x="1494" y="1514"/>
                  </a:lnTo>
                  <a:cubicBezTo>
                    <a:pt x="421" y="2040"/>
                    <a:pt x="1" y="3323"/>
                    <a:pt x="505" y="4395"/>
                  </a:cubicBezTo>
                  <a:lnTo>
                    <a:pt x="3659" y="10828"/>
                  </a:lnTo>
                  <a:lnTo>
                    <a:pt x="4458" y="12447"/>
                  </a:lnTo>
                  <a:lnTo>
                    <a:pt x="9441" y="10008"/>
                  </a:lnTo>
                  <a:lnTo>
                    <a:pt x="8221" y="7464"/>
                  </a:lnTo>
                  <a:lnTo>
                    <a:pt x="4563" y="1"/>
                  </a:lnTo>
                  <a:close/>
                </a:path>
              </a:pathLst>
            </a:custGeom>
            <a:solidFill>
              <a:srgbClr val="F6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3" name="Google Shape;4413;p57"/>
            <p:cNvSpPr/>
            <p:nvPr/>
          </p:nvSpPr>
          <p:spPr>
            <a:xfrm>
              <a:off x="2386393" y="1962854"/>
              <a:ext cx="141355" cy="186378"/>
            </a:xfrm>
            <a:custGeom>
              <a:rect b="b" l="l" r="r" t="t"/>
              <a:pathLst>
                <a:path extrusionOk="0" h="12448" w="9441">
                  <a:moveTo>
                    <a:pt x="4878" y="1"/>
                  </a:moveTo>
                  <a:lnTo>
                    <a:pt x="1241" y="7464"/>
                  </a:lnTo>
                  <a:lnTo>
                    <a:pt x="0" y="10008"/>
                  </a:lnTo>
                  <a:lnTo>
                    <a:pt x="4983" y="12447"/>
                  </a:lnTo>
                  <a:lnTo>
                    <a:pt x="5782" y="10828"/>
                  </a:lnTo>
                  <a:lnTo>
                    <a:pt x="8936" y="4395"/>
                  </a:lnTo>
                  <a:cubicBezTo>
                    <a:pt x="9440" y="3323"/>
                    <a:pt x="9020" y="2040"/>
                    <a:pt x="7947" y="1514"/>
                  </a:cubicBezTo>
                  <a:lnTo>
                    <a:pt x="4878" y="1"/>
                  </a:lnTo>
                  <a:close/>
                </a:path>
              </a:pathLst>
            </a:custGeom>
            <a:solidFill>
              <a:srgbClr val="F6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4" name="Google Shape;4414;p57"/>
            <p:cNvSpPr/>
            <p:nvPr/>
          </p:nvSpPr>
          <p:spPr>
            <a:xfrm>
              <a:off x="2279684" y="2074609"/>
              <a:ext cx="86571" cy="74623"/>
            </a:xfrm>
            <a:custGeom>
              <a:rect b="b" l="l" r="r" t="t"/>
              <a:pathLst>
                <a:path extrusionOk="0" h="4984" w="5782">
                  <a:moveTo>
                    <a:pt x="4541" y="0"/>
                  </a:moveTo>
                  <a:cubicBezTo>
                    <a:pt x="2649" y="484"/>
                    <a:pt x="1030" y="1682"/>
                    <a:pt x="0" y="3364"/>
                  </a:cubicBezTo>
                  <a:lnTo>
                    <a:pt x="799" y="4983"/>
                  </a:lnTo>
                  <a:lnTo>
                    <a:pt x="5782" y="2544"/>
                  </a:lnTo>
                  <a:lnTo>
                    <a:pt x="4541" y="0"/>
                  </a:lnTo>
                  <a:close/>
                </a:path>
              </a:pathLst>
            </a:custGeom>
            <a:solidFill>
              <a:srgbClr val="F7B6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5" name="Google Shape;4415;p57"/>
            <p:cNvSpPr/>
            <p:nvPr/>
          </p:nvSpPr>
          <p:spPr>
            <a:xfrm>
              <a:off x="2386393" y="2074609"/>
              <a:ext cx="86571" cy="74623"/>
            </a:xfrm>
            <a:custGeom>
              <a:rect b="b" l="l" r="r" t="t"/>
              <a:pathLst>
                <a:path extrusionOk="0" h="4984" w="5782">
                  <a:moveTo>
                    <a:pt x="1241" y="0"/>
                  </a:moveTo>
                  <a:lnTo>
                    <a:pt x="0" y="2544"/>
                  </a:lnTo>
                  <a:lnTo>
                    <a:pt x="4983" y="4983"/>
                  </a:lnTo>
                  <a:lnTo>
                    <a:pt x="5782" y="3364"/>
                  </a:lnTo>
                  <a:cubicBezTo>
                    <a:pt x="4752" y="1682"/>
                    <a:pt x="3133" y="484"/>
                    <a:pt x="1241" y="0"/>
                  </a:cubicBezTo>
                  <a:close/>
                </a:path>
              </a:pathLst>
            </a:custGeom>
            <a:solidFill>
              <a:srgbClr val="F7B6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6" name="Google Shape;4416;p57"/>
            <p:cNvSpPr/>
            <p:nvPr/>
          </p:nvSpPr>
          <p:spPr>
            <a:xfrm>
              <a:off x="2224585" y="2087830"/>
              <a:ext cx="265073" cy="226833"/>
            </a:xfrm>
            <a:custGeom>
              <a:rect b="b" l="l" r="r" t="t"/>
              <a:pathLst>
                <a:path extrusionOk="0" h="15150" w="17704">
                  <a:moveTo>
                    <a:pt x="10134" y="0"/>
                  </a:moveTo>
                  <a:cubicBezTo>
                    <a:pt x="3386" y="0"/>
                    <a:pt x="1" y="8158"/>
                    <a:pt x="4773" y="12930"/>
                  </a:cubicBezTo>
                  <a:cubicBezTo>
                    <a:pt x="6221" y="14378"/>
                    <a:pt x="8158" y="15150"/>
                    <a:pt x="10125" y="15150"/>
                  </a:cubicBezTo>
                  <a:cubicBezTo>
                    <a:pt x="11100" y="15150"/>
                    <a:pt x="12081" y="14960"/>
                    <a:pt x="13015" y="14570"/>
                  </a:cubicBezTo>
                  <a:cubicBezTo>
                    <a:pt x="15853" y="13414"/>
                    <a:pt x="17703" y="10639"/>
                    <a:pt x="17703" y="7590"/>
                  </a:cubicBezTo>
                  <a:cubicBezTo>
                    <a:pt x="17703" y="3406"/>
                    <a:pt x="14318" y="0"/>
                    <a:pt x="10134" y="0"/>
                  </a:cubicBezTo>
                  <a:close/>
                </a:path>
              </a:pathLst>
            </a:custGeom>
            <a:solidFill>
              <a:srgbClr val="9CD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57"/>
            <p:cNvSpPr/>
            <p:nvPr/>
          </p:nvSpPr>
          <p:spPr>
            <a:xfrm>
              <a:off x="2274953" y="2125605"/>
              <a:ext cx="177244" cy="151627"/>
            </a:xfrm>
            <a:custGeom>
              <a:rect b="b" l="l" r="r" t="t"/>
              <a:pathLst>
                <a:path extrusionOk="0" h="10127" w="11838">
                  <a:moveTo>
                    <a:pt x="6770" y="0"/>
                  </a:moveTo>
                  <a:cubicBezTo>
                    <a:pt x="2250" y="0"/>
                    <a:pt x="1" y="5446"/>
                    <a:pt x="3196" y="8641"/>
                  </a:cubicBezTo>
                  <a:cubicBezTo>
                    <a:pt x="4222" y="9667"/>
                    <a:pt x="5488" y="10127"/>
                    <a:pt x="6731" y="10127"/>
                  </a:cubicBezTo>
                  <a:cubicBezTo>
                    <a:pt x="9333" y="10127"/>
                    <a:pt x="11837" y="8112"/>
                    <a:pt x="11837" y="5067"/>
                  </a:cubicBezTo>
                  <a:cubicBezTo>
                    <a:pt x="11837" y="2271"/>
                    <a:pt x="9567" y="0"/>
                    <a:pt x="6770" y="0"/>
                  </a:cubicBezTo>
                  <a:close/>
                </a:path>
              </a:pathLst>
            </a:custGeom>
            <a:solidFill>
              <a:srgbClr val="C1E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57"/>
            <p:cNvSpPr/>
            <p:nvPr/>
          </p:nvSpPr>
          <p:spPr>
            <a:xfrm>
              <a:off x="2326263" y="2154053"/>
              <a:ext cx="99492" cy="89191"/>
            </a:xfrm>
            <a:custGeom>
              <a:rect b="b" l="l" r="r" t="t"/>
              <a:pathLst>
                <a:path extrusionOk="0" h="5957" w="6645">
                  <a:moveTo>
                    <a:pt x="3343" y="0"/>
                  </a:moveTo>
                  <a:cubicBezTo>
                    <a:pt x="3054" y="0"/>
                    <a:pt x="2766" y="158"/>
                    <a:pt x="2629" y="476"/>
                  </a:cubicBezTo>
                  <a:lnTo>
                    <a:pt x="2292" y="1149"/>
                  </a:lnTo>
                  <a:cubicBezTo>
                    <a:pt x="2166" y="1380"/>
                    <a:pt x="1956" y="1548"/>
                    <a:pt x="1683" y="1590"/>
                  </a:cubicBezTo>
                  <a:lnTo>
                    <a:pt x="947" y="1695"/>
                  </a:lnTo>
                  <a:cubicBezTo>
                    <a:pt x="274" y="1759"/>
                    <a:pt x="1" y="2600"/>
                    <a:pt x="505" y="3062"/>
                  </a:cubicBezTo>
                  <a:lnTo>
                    <a:pt x="1031" y="3588"/>
                  </a:lnTo>
                  <a:cubicBezTo>
                    <a:pt x="1220" y="3756"/>
                    <a:pt x="1304" y="4029"/>
                    <a:pt x="1262" y="4281"/>
                  </a:cubicBezTo>
                  <a:lnTo>
                    <a:pt x="1136" y="5017"/>
                  </a:lnTo>
                  <a:cubicBezTo>
                    <a:pt x="1053" y="5532"/>
                    <a:pt x="1455" y="5955"/>
                    <a:pt x="1917" y="5955"/>
                  </a:cubicBezTo>
                  <a:cubicBezTo>
                    <a:pt x="2041" y="5955"/>
                    <a:pt x="2168" y="5925"/>
                    <a:pt x="2292" y="5858"/>
                  </a:cubicBezTo>
                  <a:lnTo>
                    <a:pt x="2965" y="5522"/>
                  </a:lnTo>
                  <a:cubicBezTo>
                    <a:pt x="3081" y="5459"/>
                    <a:pt x="3207" y="5427"/>
                    <a:pt x="3333" y="5427"/>
                  </a:cubicBezTo>
                  <a:cubicBezTo>
                    <a:pt x="3459" y="5427"/>
                    <a:pt x="3585" y="5459"/>
                    <a:pt x="3701" y="5522"/>
                  </a:cubicBezTo>
                  <a:lnTo>
                    <a:pt x="4374" y="5858"/>
                  </a:lnTo>
                  <a:cubicBezTo>
                    <a:pt x="4500" y="5926"/>
                    <a:pt x="4632" y="5957"/>
                    <a:pt x="4759" y="5957"/>
                  </a:cubicBezTo>
                  <a:cubicBezTo>
                    <a:pt x="5223" y="5957"/>
                    <a:pt x="5629" y="5545"/>
                    <a:pt x="5530" y="5017"/>
                  </a:cubicBezTo>
                  <a:lnTo>
                    <a:pt x="5404" y="4281"/>
                  </a:lnTo>
                  <a:cubicBezTo>
                    <a:pt x="5362" y="4029"/>
                    <a:pt x="5446" y="3756"/>
                    <a:pt x="5635" y="3588"/>
                  </a:cubicBezTo>
                  <a:lnTo>
                    <a:pt x="6161" y="3062"/>
                  </a:lnTo>
                  <a:cubicBezTo>
                    <a:pt x="6644" y="2578"/>
                    <a:pt x="6371" y="1780"/>
                    <a:pt x="5719" y="1695"/>
                  </a:cubicBezTo>
                  <a:lnTo>
                    <a:pt x="4983" y="1590"/>
                  </a:lnTo>
                  <a:cubicBezTo>
                    <a:pt x="4731" y="1527"/>
                    <a:pt x="4500" y="1380"/>
                    <a:pt x="4395" y="1128"/>
                  </a:cubicBezTo>
                  <a:lnTo>
                    <a:pt x="4058" y="455"/>
                  </a:lnTo>
                  <a:cubicBezTo>
                    <a:pt x="3912" y="153"/>
                    <a:pt x="3627" y="0"/>
                    <a:pt x="3343" y="0"/>
                  </a:cubicBezTo>
                  <a:close/>
                </a:path>
              </a:pathLst>
            </a:custGeom>
            <a:solidFill>
              <a:srgbClr val="3B41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19" name="Google Shape;4419;p57"/>
          <p:cNvSpPr txBox="1"/>
          <p:nvPr/>
        </p:nvSpPr>
        <p:spPr>
          <a:xfrm>
            <a:off x="257075" y="1387825"/>
            <a:ext cx="3282900" cy="1800900"/>
          </a:xfrm>
          <a:prstGeom prst="rect">
            <a:avLst/>
          </a:prstGeom>
          <a:noFill/>
          <a:ln>
            <a:noFill/>
          </a:ln>
        </p:spPr>
        <p:txBody>
          <a:bodyPr anchorCtr="0" anchor="t" bIns="91425" lIns="91425" spcFirstLastPara="1" rIns="91425" wrap="square" tIns="91425">
            <a:spAutoFit/>
          </a:bodyPr>
          <a:lstStyle/>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Hashem Bassam</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Abdulaziz Alghamdi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Abdullah alghamdi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Omar al-otaibi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Zyad aldosari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Nayef Alsaber</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Omar Alshenawy</a:t>
            </a:r>
            <a:endParaRPr b="1" sz="1500">
              <a:solidFill>
                <a:srgbClr val="83C5BE"/>
              </a:solidFill>
              <a:latin typeface="Lora"/>
              <a:ea typeface="Lora"/>
              <a:cs typeface="Lora"/>
              <a:sym typeface="Lora"/>
            </a:endParaRPr>
          </a:p>
        </p:txBody>
      </p:sp>
      <p:sp>
        <p:nvSpPr>
          <p:cNvPr id="4420" name="Google Shape;4420;p57"/>
          <p:cNvSpPr txBox="1"/>
          <p:nvPr/>
        </p:nvSpPr>
        <p:spPr>
          <a:xfrm>
            <a:off x="257075" y="4283425"/>
            <a:ext cx="2384100" cy="1800900"/>
          </a:xfrm>
          <a:prstGeom prst="rect">
            <a:avLst/>
          </a:prstGeom>
          <a:noFill/>
          <a:ln>
            <a:noFill/>
          </a:ln>
        </p:spPr>
        <p:txBody>
          <a:bodyPr anchorCtr="0" anchor="t" bIns="91425" lIns="91425" spcFirstLastPara="1" rIns="91425" wrap="square" tIns="91425">
            <a:spAutoFit/>
          </a:bodyPr>
          <a:lstStyle/>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Razan AlRabah</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Lama Alassiri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Jude Alkhalifah</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Nujud Alabdullatif</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Sedra Elsirawani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Noura Abdulaziz</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Leena alnassar</a:t>
            </a:r>
            <a:endParaRPr b="1" sz="1500">
              <a:solidFill>
                <a:srgbClr val="83C5BE"/>
              </a:solidFill>
              <a:latin typeface="Lora"/>
              <a:ea typeface="Lora"/>
              <a:cs typeface="Lora"/>
              <a:sym typeface="Lora"/>
            </a:endParaRPr>
          </a:p>
        </p:txBody>
      </p:sp>
      <p:sp>
        <p:nvSpPr>
          <p:cNvPr id="4421" name="Google Shape;4421;p57"/>
          <p:cNvSpPr txBox="1"/>
          <p:nvPr/>
        </p:nvSpPr>
        <p:spPr>
          <a:xfrm>
            <a:off x="257075" y="7495029"/>
            <a:ext cx="3282900" cy="2724300"/>
          </a:xfrm>
          <a:prstGeom prst="rect">
            <a:avLst/>
          </a:prstGeom>
          <a:noFill/>
          <a:ln>
            <a:noFill/>
          </a:ln>
        </p:spPr>
        <p:txBody>
          <a:bodyPr anchorCtr="0" anchor="t" bIns="91425" lIns="91425" spcFirstLastPara="1" rIns="91425" wrap="square" tIns="91425">
            <a:spAutoFit/>
          </a:bodyPr>
          <a:lstStyle/>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Noura Alturki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Alhanouf Alhaluli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Wejdan Alnufaie</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Abeer Almutairi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Rema Alkahtani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Lama Alzamil </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Deema Almaziad</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Lina Alosaimi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Ateen Almutairi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Ghalia Alnufaie</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Shahad Althaqib</a:t>
            </a:r>
            <a:endParaRPr b="1" sz="1500">
              <a:solidFill>
                <a:srgbClr val="83C5BE"/>
              </a:solidFill>
              <a:latin typeface="Lora"/>
              <a:ea typeface="Lora"/>
              <a:cs typeface="Lora"/>
              <a:sym typeface="Lora"/>
            </a:endParaRPr>
          </a:p>
        </p:txBody>
      </p:sp>
      <p:sp>
        <p:nvSpPr>
          <p:cNvPr id="4422" name="Google Shape;4422;p57"/>
          <p:cNvSpPr txBox="1"/>
          <p:nvPr/>
        </p:nvSpPr>
        <p:spPr>
          <a:xfrm>
            <a:off x="3539975" y="4283425"/>
            <a:ext cx="2682600" cy="1800900"/>
          </a:xfrm>
          <a:prstGeom prst="rect">
            <a:avLst/>
          </a:prstGeom>
          <a:noFill/>
          <a:ln>
            <a:noFill/>
          </a:ln>
        </p:spPr>
        <p:txBody>
          <a:bodyPr anchorCtr="0" anchor="t" bIns="91425" lIns="91425" spcFirstLastPara="1" rIns="91425" wrap="square" tIns="91425">
            <a:spAutoFit/>
          </a:bodyPr>
          <a:lstStyle/>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Fawaz Alotaibi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Mohammed Alhamad</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Ibrahim Aldakhil</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Hamdan Aldossari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Rakan Alfaifi</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Fahad alsultan</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Bader Alqarni</a:t>
            </a:r>
            <a:endParaRPr b="1" sz="1500">
              <a:solidFill>
                <a:srgbClr val="83C5BE"/>
              </a:solidFill>
              <a:latin typeface="Lora"/>
              <a:ea typeface="Lora"/>
              <a:cs typeface="Lora"/>
              <a:sym typeface="Lora"/>
            </a:endParaRPr>
          </a:p>
        </p:txBody>
      </p:sp>
      <p:sp>
        <p:nvSpPr>
          <p:cNvPr id="4423" name="Google Shape;4423;p57"/>
          <p:cNvSpPr txBox="1"/>
          <p:nvPr/>
        </p:nvSpPr>
        <p:spPr>
          <a:xfrm>
            <a:off x="3539975" y="7495025"/>
            <a:ext cx="2682600" cy="646500"/>
          </a:xfrm>
          <a:prstGeom prst="rect">
            <a:avLst/>
          </a:prstGeom>
          <a:noFill/>
          <a:ln>
            <a:noFill/>
          </a:ln>
        </p:spPr>
        <p:txBody>
          <a:bodyPr anchorCtr="0" anchor="t" bIns="91425" lIns="91425" spcFirstLastPara="1" rIns="91425" wrap="square" tIns="91425">
            <a:spAutoFit/>
          </a:bodyPr>
          <a:lstStyle/>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Jehad Alorainy</a:t>
            </a:r>
            <a:endParaRPr b="1" sz="1500">
              <a:solidFill>
                <a:srgbClr val="83C5BE"/>
              </a:solidFill>
              <a:latin typeface="Lora"/>
              <a:ea typeface="Lora"/>
              <a:cs typeface="Lora"/>
              <a:sym typeface="Lora"/>
            </a:endParaRPr>
          </a:p>
          <a:p>
            <a:pPr indent="-190500" lvl="0" marL="179999" rtl="0" algn="l">
              <a:spcBef>
                <a:spcPts val="0"/>
              </a:spcBef>
              <a:spcAft>
                <a:spcPts val="0"/>
              </a:spcAft>
              <a:buClr>
                <a:srgbClr val="83C5BE"/>
              </a:buClr>
              <a:buSzPts val="1500"/>
              <a:buFont typeface="Lora"/>
              <a:buChar char="●"/>
            </a:pPr>
            <a:r>
              <a:rPr b="1" lang="en-GB" sz="1500">
                <a:solidFill>
                  <a:srgbClr val="83C5BE"/>
                </a:solidFill>
                <a:latin typeface="Lora"/>
                <a:ea typeface="Lora"/>
                <a:cs typeface="Lora"/>
                <a:sym typeface="Lora"/>
              </a:rPr>
              <a:t>Mohammed Alhumud</a:t>
            </a:r>
            <a:endParaRPr b="1" sz="1500">
              <a:solidFill>
                <a:srgbClr val="83C5BE"/>
              </a:solidFill>
              <a:latin typeface="Lora"/>
              <a:ea typeface="Lora"/>
              <a:cs typeface="Lora"/>
              <a:sym typeface="Lor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7" name="Shape 4427"/>
        <p:cNvGrpSpPr/>
        <p:nvPr/>
      </p:nvGrpSpPr>
      <p:grpSpPr>
        <a:xfrm>
          <a:off x="0" y="0"/>
          <a:ext cx="0" cy="0"/>
          <a:chOff x="0" y="0"/>
          <a:chExt cx="0" cy="0"/>
        </a:xfrm>
      </p:grpSpPr>
      <p:sp>
        <p:nvSpPr>
          <p:cNvPr id="4428" name="Google Shape;4428;p58"/>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9" name="Google Shape;4429;p58"/>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0" name="Google Shape;4430;p58"/>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4431" name="Google Shape;4431;p58"/>
          <p:cNvCxnSpPr/>
          <p:nvPr/>
        </p:nvCxnSpPr>
        <p:spPr>
          <a:xfrm>
            <a:off x="1323975" y="5372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4432" name="Google Shape;4432;p58"/>
          <p:cNvCxnSpPr/>
          <p:nvPr/>
        </p:nvCxnSpPr>
        <p:spPr>
          <a:xfrm rot="10800000">
            <a:off x="1019175" y="5848350"/>
            <a:ext cx="5305500" cy="0"/>
          </a:xfrm>
          <a:prstGeom prst="straightConnector1">
            <a:avLst/>
          </a:prstGeom>
          <a:noFill/>
          <a:ln cap="flat" cmpd="sng" w="19050">
            <a:solidFill>
              <a:srgbClr val="FFDDD2"/>
            </a:solidFill>
            <a:prstDash val="solid"/>
            <a:round/>
            <a:headEnd len="med" w="med" type="none"/>
            <a:tailEnd len="med" w="med" type="oval"/>
          </a:ln>
        </p:spPr>
      </p:cxnSp>
      <p:sp>
        <p:nvSpPr>
          <p:cNvPr id="4433" name="Google Shape;4433;p58"/>
          <p:cNvSpPr txBox="1"/>
          <p:nvPr/>
        </p:nvSpPr>
        <p:spPr>
          <a:xfrm>
            <a:off x="1457325" y="5372100"/>
            <a:ext cx="4076700" cy="3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4434" name="Google Shape;4434;p58"/>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sp>
        <p:nvSpPr>
          <p:cNvPr id="4435" name="Google Shape;4435;p58"/>
          <p:cNvSpPr txBox="1"/>
          <p:nvPr/>
        </p:nvSpPr>
        <p:spPr>
          <a:xfrm>
            <a:off x="600075" y="4086225"/>
            <a:ext cx="33432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Nouf Alshammari</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Haneen Somily</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sp>
        <p:nvSpPr>
          <p:cNvPr id="4436" name="Google Shape;4436;p58"/>
          <p:cNvSpPr txBox="1"/>
          <p:nvPr/>
        </p:nvSpPr>
        <p:spPr>
          <a:xfrm>
            <a:off x="4195800" y="4086225"/>
            <a:ext cx="31260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Naif Alsulais</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Mohammed alshoieer</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pic>
        <p:nvPicPr>
          <p:cNvPr id="4437" name="Google Shape;4437;p58"/>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4438" name="Google Shape;4438;p58"/>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9" name="Google Shape;4439;p58"/>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0" name="Google Shape;4440;p58"/>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4441" name="Google Shape;4441;p58"/>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4442" name="Google Shape;4442;p58"/>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4443" name="Google Shape;4443;p58"/>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4444" name="Google Shape;4444;p58"/>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4445" name="Google Shape;4445;p58"/>
          <p:cNvSpPr txBox="1"/>
          <p:nvPr/>
        </p:nvSpPr>
        <p:spPr>
          <a:xfrm>
            <a:off x="1336475" y="5807500"/>
            <a:ext cx="4492800" cy="2542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Noura Alturki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Wejdan Alnufaie</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Abeer Almutairi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Rema Alkahtani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Alhanouf Alhaluli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Razan AlRabah</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Jude Alkhalifah</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Lama AlAssiri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Badr Alqarni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Rakan Alfaifi </a:t>
            </a:r>
            <a:endParaRPr sz="2000">
              <a:solidFill>
                <a:srgbClr val="E29578"/>
              </a:solidFill>
              <a:latin typeface="Mada"/>
              <a:ea typeface="Mada"/>
              <a:cs typeface="Mada"/>
              <a:sym typeface="Mada"/>
            </a:endParaRPr>
          </a:p>
          <a:p>
            <a:pPr indent="0" lvl="0" marL="0" rtl="0" algn="l">
              <a:spcBef>
                <a:spcPts val="0"/>
              </a:spcBef>
              <a:spcAft>
                <a:spcPts val="0"/>
              </a:spcAft>
              <a:buNone/>
            </a:pPr>
            <a:r>
              <a:t/>
            </a:r>
            <a:endParaRPr sz="2000">
              <a:solidFill>
                <a:srgbClr val="E29578"/>
              </a:solidFill>
              <a:latin typeface="Mada"/>
              <a:ea typeface="Mada"/>
              <a:cs typeface="Mada"/>
              <a:sym typeface="Mada"/>
            </a:endParaRPr>
          </a:p>
        </p:txBody>
      </p:sp>
      <p:sp>
        <p:nvSpPr>
          <p:cNvPr id="4446" name="Google Shape;4446;p58"/>
          <p:cNvSpPr txBox="1"/>
          <p:nvPr/>
        </p:nvSpPr>
        <p:spPr>
          <a:xfrm>
            <a:off x="3774875" y="5883700"/>
            <a:ext cx="3284100" cy="2542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Mohammed Alshoieer</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Sedra Elsirawani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Fahad Al-sultan</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Nujud Alabdullatif</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Zyad aldosari </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Nayef Alsaber</a:t>
            </a:r>
            <a:endParaRPr sz="2000">
              <a:solidFill>
                <a:srgbClr val="E29578"/>
              </a:solidFill>
              <a:latin typeface="Mada"/>
              <a:ea typeface="Mada"/>
              <a:cs typeface="Mada"/>
              <a:sym typeface="Mada"/>
            </a:endParaRPr>
          </a:p>
        </p:txBody>
      </p:sp>
      <p:pic>
        <p:nvPicPr>
          <p:cNvPr id="4447" name="Google Shape;4447;p58"/>
          <p:cNvPicPr preferRelativeResize="0"/>
          <p:nvPr/>
        </p:nvPicPr>
        <p:blipFill>
          <a:blip r:embed="rId5">
            <a:alphaModFix/>
          </a:blip>
          <a:stretch>
            <a:fillRect/>
          </a:stretch>
        </p:blipFill>
        <p:spPr>
          <a:xfrm>
            <a:off x="1457325" y="7440459"/>
            <a:ext cx="274400" cy="274400"/>
          </a:xfrm>
          <a:prstGeom prst="rect">
            <a:avLst/>
          </a:prstGeom>
          <a:noFill/>
          <a:ln>
            <a:noFill/>
          </a:ln>
        </p:spPr>
      </p:pic>
      <p:pic>
        <p:nvPicPr>
          <p:cNvPr id="4448" name="Google Shape;4448;p58"/>
          <p:cNvPicPr preferRelativeResize="0"/>
          <p:nvPr/>
        </p:nvPicPr>
        <p:blipFill>
          <a:blip r:embed="rId6">
            <a:alphaModFix/>
          </a:blip>
          <a:stretch>
            <a:fillRect/>
          </a:stretch>
        </p:blipFill>
        <p:spPr>
          <a:xfrm>
            <a:off x="3872750" y="7220400"/>
            <a:ext cx="314100" cy="314100"/>
          </a:xfrm>
          <a:prstGeom prst="rect">
            <a:avLst/>
          </a:prstGeom>
          <a:noFill/>
          <a:ln>
            <a:noFill/>
          </a:ln>
        </p:spPr>
      </p:pic>
      <p:pic>
        <p:nvPicPr>
          <p:cNvPr id="4449" name="Google Shape;4449;p58"/>
          <p:cNvPicPr preferRelativeResize="0"/>
          <p:nvPr/>
        </p:nvPicPr>
        <p:blipFill>
          <a:blip r:embed="rId6">
            <a:alphaModFix/>
          </a:blip>
          <a:stretch>
            <a:fillRect/>
          </a:stretch>
        </p:blipFill>
        <p:spPr>
          <a:xfrm>
            <a:off x="3872750" y="7534500"/>
            <a:ext cx="314100" cy="314100"/>
          </a:xfrm>
          <a:prstGeom prst="rect">
            <a:avLst/>
          </a:prstGeom>
          <a:noFill/>
          <a:ln>
            <a:noFill/>
          </a:ln>
        </p:spPr>
      </p:pic>
      <p:pic>
        <p:nvPicPr>
          <p:cNvPr id="4450" name="Google Shape;4450;p58"/>
          <p:cNvPicPr preferRelativeResize="0"/>
          <p:nvPr/>
        </p:nvPicPr>
        <p:blipFill>
          <a:blip r:embed="rId5">
            <a:alphaModFix/>
          </a:blip>
          <a:stretch>
            <a:fillRect/>
          </a:stretch>
        </p:blipFill>
        <p:spPr>
          <a:xfrm>
            <a:off x="1457325" y="7745259"/>
            <a:ext cx="274400" cy="274400"/>
          </a:xfrm>
          <a:prstGeom prst="rect">
            <a:avLst/>
          </a:prstGeom>
          <a:noFill/>
          <a:ln>
            <a:noFill/>
          </a:ln>
        </p:spPr>
      </p:pic>
      <p:pic>
        <p:nvPicPr>
          <p:cNvPr id="4451" name="Google Shape;4451;p58"/>
          <p:cNvPicPr preferRelativeResize="0"/>
          <p:nvPr/>
        </p:nvPicPr>
        <p:blipFill>
          <a:blip r:embed="rId5">
            <a:alphaModFix/>
          </a:blip>
          <a:stretch>
            <a:fillRect/>
          </a:stretch>
        </p:blipFill>
        <p:spPr>
          <a:xfrm>
            <a:off x="1457325" y="8050059"/>
            <a:ext cx="274400" cy="274400"/>
          </a:xfrm>
          <a:prstGeom prst="rect">
            <a:avLst/>
          </a:prstGeom>
          <a:noFill/>
          <a:ln>
            <a:noFill/>
          </a:ln>
        </p:spPr>
      </p:pic>
      <p:pic>
        <p:nvPicPr>
          <p:cNvPr id="4452" name="Google Shape;4452;p58"/>
          <p:cNvPicPr preferRelativeResize="0"/>
          <p:nvPr/>
        </p:nvPicPr>
        <p:blipFill>
          <a:blip r:embed="rId5">
            <a:alphaModFix/>
          </a:blip>
          <a:stretch>
            <a:fillRect/>
          </a:stretch>
        </p:blipFill>
        <p:spPr>
          <a:xfrm>
            <a:off x="1457325" y="8354859"/>
            <a:ext cx="274400" cy="274400"/>
          </a:xfrm>
          <a:prstGeom prst="rect">
            <a:avLst/>
          </a:prstGeom>
          <a:noFill/>
          <a:ln>
            <a:noFill/>
          </a:ln>
        </p:spPr>
      </p:pic>
      <p:pic>
        <p:nvPicPr>
          <p:cNvPr id="4453" name="Google Shape;4453;p58"/>
          <p:cNvPicPr preferRelativeResize="0"/>
          <p:nvPr/>
        </p:nvPicPr>
        <p:blipFill>
          <a:blip r:embed="rId5">
            <a:alphaModFix/>
          </a:blip>
          <a:stretch>
            <a:fillRect/>
          </a:stretch>
        </p:blipFill>
        <p:spPr>
          <a:xfrm>
            <a:off x="1457325" y="8659659"/>
            <a:ext cx="274400" cy="274400"/>
          </a:xfrm>
          <a:prstGeom prst="rect">
            <a:avLst/>
          </a:prstGeom>
          <a:noFill/>
          <a:ln>
            <a:noFill/>
          </a:ln>
        </p:spPr>
      </p:pic>
      <p:pic>
        <p:nvPicPr>
          <p:cNvPr id="4454" name="Google Shape;4454;p58"/>
          <p:cNvPicPr preferRelativeResize="0"/>
          <p:nvPr/>
        </p:nvPicPr>
        <p:blipFill>
          <a:blip r:embed="rId5">
            <a:alphaModFix/>
          </a:blip>
          <a:stretch>
            <a:fillRect/>
          </a:stretch>
        </p:blipFill>
        <p:spPr>
          <a:xfrm>
            <a:off x="3892600" y="5968684"/>
            <a:ext cx="274400" cy="274400"/>
          </a:xfrm>
          <a:prstGeom prst="rect">
            <a:avLst/>
          </a:prstGeom>
          <a:noFill/>
          <a:ln>
            <a:noFill/>
          </a:ln>
        </p:spPr>
      </p:pic>
      <p:pic>
        <p:nvPicPr>
          <p:cNvPr id="4455" name="Google Shape;4455;p58"/>
          <p:cNvPicPr preferRelativeResize="0"/>
          <p:nvPr/>
        </p:nvPicPr>
        <p:blipFill>
          <a:blip r:embed="rId5">
            <a:alphaModFix/>
          </a:blip>
          <a:stretch>
            <a:fillRect/>
          </a:stretch>
        </p:blipFill>
        <p:spPr>
          <a:xfrm>
            <a:off x="3892600" y="6273484"/>
            <a:ext cx="274400" cy="274400"/>
          </a:xfrm>
          <a:prstGeom prst="rect">
            <a:avLst/>
          </a:prstGeom>
          <a:noFill/>
          <a:ln>
            <a:noFill/>
          </a:ln>
        </p:spPr>
      </p:pic>
      <p:pic>
        <p:nvPicPr>
          <p:cNvPr id="4456" name="Google Shape;4456;p58"/>
          <p:cNvPicPr preferRelativeResize="0"/>
          <p:nvPr/>
        </p:nvPicPr>
        <p:blipFill>
          <a:blip r:embed="rId5">
            <a:alphaModFix/>
          </a:blip>
          <a:stretch>
            <a:fillRect/>
          </a:stretch>
        </p:blipFill>
        <p:spPr>
          <a:xfrm>
            <a:off x="3892600" y="6578284"/>
            <a:ext cx="274400" cy="274400"/>
          </a:xfrm>
          <a:prstGeom prst="rect">
            <a:avLst/>
          </a:prstGeom>
          <a:noFill/>
          <a:ln>
            <a:noFill/>
          </a:ln>
        </p:spPr>
      </p:pic>
      <p:pic>
        <p:nvPicPr>
          <p:cNvPr id="4457" name="Google Shape;4457;p58"/>
          <p:cNvPicPr preferRelativeResize="0"/>
          <p:nvPr/>
        </p:nvPicPr>
        <p:blipFill>
          <a:blip r:embed="rId5">
            <a:alphaModFix/>
          </a:blip>
          <a:stretch>
            <a:fillRect/>
          </a:stretch>
        </p:blipFill>
        <p:spPr>
          <a:xfrm>
            <a:off x="3892600" y="6883084"/>
            <a:ext cx="274400" cy="27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0" name="Google Shape;210;p17"/>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11" name="Google Shape;211;p17"/>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Abdominal Pain</a:t>
            </a:r>
            <a:endParaRPr baseline="30000" sz="2200"/>
          </a:p>
        </p:txBody>
      </p:sp>
      <p:grpSp>
        <p:nvGrpSpPr>
          <p:cNvPr id="212" name="Google Shape;212;p17"/>
          <p:cNvGrpSpPr/>
          <p:nvPr/>
        </p:nvGrpSpPr>
        <p:grpSpPr>
          <a:xfrm>
            <a:off x="325169" y="1090514"/>
            <a:ext cx="467181" cy="476434"/>
            <a:chOff x="2410712" y="2415450"/>
            <a:chExt cx="312600" cy="312600"/>
          </a:xfrm>
        </p:grpSpPr>
        <p:sp>
          <p:nvSpPr>
            <p:cNvPr id="213" name="Google Shape;213;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 name="Google Shape;215;p17"/>
          <p:cNvSpPr txBox="1"/>
          <p:nvPr/>
        </p:nvSpPr>
        <p:spPr>
          <a:xfrm>
            <a:off x="782450" y="1117149"/>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Clinical assessment</a:t>
            </a:r>
            <a:endParaRPr b="1" sz="1800">
              <a:solidFill>
                <a:srgbClr val="006D77"/>
              </a:solidFill>
              <a:highlight>
                <a:srgbClr val="EDF9F9"/>
              </a:highlight>
              <a:latin typeface="Lora"/>
              <a:ea typeface="Lora"/>
              <a:cs typeface="Lora"/>
              <a:sym typeface="Lora"/>
            </a:endParaRPr>
          </a:p>
        </p:txBody>
      </p:sp>
      <p:sp>
        <p:nvSpPr>
          <p:cNvPr id="216" name="Google Shape;216;p17"/>
          <p:cNvSpPr/>
          <p:nvPr/>
        </p:nvSpPr>
        <p:spPr>
          <a:xfrm>
            <a:off x="4550225" y="2561080"/>
            <a:ext cx="513773" cy="2223042"/>
          </a:xfrm>
          <a:custGeom>
            <a:rect b="b" l="l" r="r" t="t"/>
            <a:pathLst>
              <a:path extrusionOk="0" fill="none" h="12489" w="2653">
                <a:moveTo>
                  <a:pt x="0" y="1"/>
                </a:moveTo>
                <a:cubicBezTo>
                  <a:pt x="1642" y="1688"/>
                  <a:pt x="2653" y="3991"/>
                  <a:pt x="2653" y="6531"/>
                </a:cubicBezTo>
                <a:cubicBezTo>
                  <a:pt x="2653" y="8794"/>
                  <a:pt x="1850" y="10870"/>
                  <a:pt x="514" y="12488"/>
                </a:cubicBezTo>
              </a:path>
            </a:pathLst>
          </a:custGeom>
          <a:noFill/>
          <a:ln cap="rnd" cmpd="sng" w="19050">
            <a:solidFill>
              <a:srgbClr val="FFDDD2"/>
            </a:solidFill>
            <a:prstDash val="solid"/>
            <a:miter lim="87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7"/>
          <p:cNvSpPr/>
          <p:nvPr/>
        </p:nvSpPr>
        <p:spPr>
          <a:xfrm>
            <a:off x="2427300" y="2593229"/>
            <a:ext cx="485499" cy="2190911"/>
          </a:xfrm>
          <a:custGeom>
            <a:rect b="b" l="l" r="r" t="t"/>
            <a:pathLst>
              <a:path extrusionOk="0" fill="none" h="12741" w="2507">
                <a:moveTo>
                  <a:pt x="2506" y="12741"/>
                </a:moveTo>
                <a:cubicBezTo>
                  <a:pt x="951" y="11070"/>
                  <a:pt x="0" y="8828"/>
                  <a:pt x="0" y="6365"/>
                </a:cubicBezTo>
                <a:cubicBezTo>
                  <a:pt x="0" y="3908"/>
                  <a:pt x="947" y="1672"/>
                  <a:pt x="2495" y="1"/>
                </a:cubicBezTo>
              </a:path>
            </a:pathLst>
          </a:custGeom>
          <a:noFill/>
          <a:ln cap="rnd" cmpd="sng" w="19050">
            <a:solidFill>
              <a:srgbClr val="F7D0C3"/>
            </a:solidFill>
            <a:prstDash val="solid"/>
            <a:miter lim="87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7"/>
          <p:cNvSpPr/>
          <p:nvPr/>
        </p:nvSpPr>
        <p:spPr>
          <a:xfrm>
            <a:off x="3124825" y="2836202"/>
            <a:ext cx="1329103" cy="1402128"/>
          </a:xfrm>
          <a:custGeom>
            <a:rect b="b" l="l" r="r" t="t"/>
            <a:pathLst>
              <a:path extrusionOk="0" h="8631" w="8629">
                <a:moveTo>
                  <a:pt x="4315" y="1"/>
                </a:moveTo>
                <a:cubicBezTo>
                  <a:pt x="1932" y="1"/>
                  <a:pt x="0" y="1932"/>
                  <a:pt x="0" y="4315"/>
                </a:cubicBezTo>
                <a:cubicBezTo>
                  <a:pt x="0" y="6698"/>
                  <a:pt x="1932" y="8630"/>
                  <a:pt x="4315" y="8630"/>
                </a:cubicBezTo>
                <a:cubicBezTo>
                  <a:pt x="6697" y="8630"/>
                  <a:pt x="8629" y="6698"/>
                  <a:pt x="8629" y="4315"/>
                </a:cubicBezTo>
                <a:cubicBezTo>
                  <a:pt x="8629" y="1932"/>
                  <a:pt x="6697" y="1"/>
                  <a:pt x="4315"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9" name="Google Shape;219;p17"/>
          <p:cNvGrpSpPr/>
          <p:nvPr/>
        </p:nvGrpSpPr>
        <p:grpSpPr>
          <a:xfrm>
            <a:off x="2241400" y="2044821"/>
            <a:ext cx="923920" cy="923711"/>
            <a:chOff x="2572450" y="1099525"/>
            <a:chExt cx="923920" cy="923711"/>
          </a:xfrm>
        </p:grpSpPr>
        <p:sp>
          <p:nvSpPr>
            <p:cNvPr id="220" name="Google Shape;220;p17"/>
            <p:cNvSpPr/>
            <p:nvPr/>
          </p:nvSpPr>
          <p:spPr>
            <a:xfrm>
              <a:off x="2572454" y="1099525"/>
              <a:ext cx="923916" cy="923711"/>
            </a:xfrm>
            <a:custGeom>
              <a:rect b="b" l="l" r="r" t="t"/>
              <a:pathLst>
                <a:path extrusionOk="0" h="4770" w="4771">
                  <a:moveTo>
                    <a:pt x="2385" y="0"/>
                  </a:moveTo>
                  <a:cubicBezTo>
                    <a:pt x="1069" y="0"/>
                    <a:pt x="1" y="1068"/>
                    <a:pt x="1" y="2385"/>
                  </a:cubicBezTo>
                  <a:cubicBezTo>
                    <a:pt x="1" y="3702"/>
                    <a:pt x="1069" y="4769"/>
                    <a:pt x="2385" y="4769"/>
                  </a:cubicBezTo>
                  <a:cubicBezTo>
                    <a:pt x="3703" y="4769"/>
                    <a:pt x="4771" y="3702"/>
                    <a:pt x="4771" y="2385"/>
                  </a:cubicBezTo>
                  <a:cubicBezTo>
                    <a:pt x="4771" y="1068"/>
                    <a:pt x="3703" y="0"/>
                    <a:pt x="238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7"/>
            <p:cNvSpPr txBox="1"/>
            <p:nvPr/>
          </p:nvSpPr>
          <p:spPr>
            <a:xfrm>
              <a:off x="2572450" y="1334750"/>
              <a:ext cx="859200" cy="4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solidFill>
                    <a:srgbClr val="F6AE9A"/>
                  </a:solidFill>
                  <a:latin typeface="Lora"/>
                  <a:ea typeface="Lora"/>
                  <a:cs typeface="Lora"/>
                  <a:sym typeface="Lora"/>
                </a:rPr>
                <a:t>History</a:t>
              </a:r>
              <a:endParaRPr sz="2600">
                <a:solidFill>
                  <a:srgbClr val="FFFFFF"/>
                </a:solidFill>
                <a:latin typeface="Fira Sans SemiBold"/>
                <a:ea typeface="Fira Sans SemiBold"/>
                <a:cs typeface="Fira Sans SemiBold"/>
                <a:sym typeface="Fira Sans SemiBold"/>
              </a:endParaRPr>
            </a:p>
          </p:txBody>
        </p:sp>
      </p:grpSp>
      <p:grpSp>
        <p:nvGrpSpPr>
          <p:cNvPr id="222" name="Google Shape;222;p17"/>
          <p:cNvGrpSpPr/>
          <p:nvPr/>
        </p:nvGrpSpPr>
        <p:grpSpPr>
          <a:xfrm>
            <a:off x="2211650" y="4145289"/>
            <a:ext cx="983400" cy="923904"/>
            <a:chOff x="2538325" y="3736068"/>
            <a:chExt cx="983400" cy="923904"/>
          </a:xfrm>
        </p:grpSpPr>
        <p:sp>
          <p:nvSpPr>
            <p:cNvPr id="223" name="Google Shape;223;p17"/>
            <p:cNvSpPr/>
            <p:nvPr/>
          </p:nvSpPr>
          <p:spPr>
            <a:xfrm>
              <a:off x="2572454" y="3736068"/>
              <a:ext cx="923916" cy="923904"/>
            </a:xfrm>
            <a:custGeom>
              <a:rect b="b" l="l" r="r" t="t"/>
              <a:pathLst>
                <a:path extrusionOk="0" h="4771" w="4771">
                  <a:moveTo>
                    <a:pt x="2385" y="1"/>
                  </a:moveTo>
                  <a:cubicBezTo>
                    <a:pt x="1069" y="1"/>
                    <a:pt x="1" y="1069"/>
                    <a:pt x="1" y="2386"/>
                  </a:cubicBezTo>
                  <a:cubicBezTo>
                    <a:pt x="1" y="3703"/>
                    <a:pt x="1069" y="4771"/>
                    <a:pt x="2385" y="4771"/>
                  </a:cubicBezTo>
                  <a:cubicBezTo>
                    <a:pt x="3703" y="4771"/>
                    <a:pt x="4771" y="3703"/>
                    <a:pt x="4771" y="2386"/>
                  </a:cubicBezTo>
                  <a:cubicBezTo>
                    <a:pt x="4771" y="1069"/>
                    <a:pt x="3703" y="1"/>
                    <a:pt x="238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7"/>
            <p:cNvSpPr txBox="1"/>
            <p:nvPr/>
          </p:nvSpPr>
          <p:spPr>
            <a:xfrm>
              <a:off x="2538325" y="3971675"/>
              <a:ext cx="983400" cy="4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6AE9A"/>
                  </a:solidFill>
                  <a:latin typeface="Lora"/>
                  <a:ea typeface="Lora"/>
                  <a:cs typeface="Lora"/>
                  <a:sym typeface="Lora"/>
                </a:rPr>
                <a:t>Lab </a:t>
              </a:r>
              <a:endParaRPr b="1">
                <a:solidFill>
                  <a:srgbClr val="F6AE9A"/>
                </a:solidFill>
                <a:latin typeface="Lora"/>
                <a:ea typeface="Lora"/>
                <a:cs typeface="Lora"/>
                <a:sym typeface="Lora"/>
              </a:endParaRPr>
            </a:p>
            <a:p>
              <a:pPr indent="0" lvl="0" marL="0" rtl="0" algn="ctr">
                <a:spcBef>
                  <a:spcPts val="0"/>
                </a:spcBef>
                <a:spcAft>
                  <a:spcPts val="0"/>
                </a:spcAft>
                <a:buNone/>
              </a:pPr>
              <a:r>
                <a:rPr b="1" lang="en-GB">
                  <a:solidFill>
                    <a:srgbClr val="F6AE9A"/>
                  </a:solidFill>
                  <a:latin typeface="Lora"/>
                  <a:ea typeface="Lora"/>
                  <a:cs typeface="Lora"/>
                  <a:sym typeface="Lora"/>
                </a:rPr>
                <a:t>tests</a:t>
              </a:r>
              <a:endParaRPr b="1">
                <a:solidFill>
                  <a:srgbClr val="F6AE9A"/>
                </a:solidFill>
                <a:latin typeface="Lora"/>
                <a:ea typeface="Lora"/>
                <a:cs typeface="Lora"/>
                <a:sym typeface="Lora"/>
              </a:endParaRPr>
            </a:p>
          </p:txBody>
        </p:sp>
      </p:grpSp>
      <p:grpSp>
        <p:nvGrpSpPr>
          <p:cNvPr id="225" name="Google Shape;225;p17"/>
          <p:cNvGrpSpPr/>
          <p:nvPr/>
        </p:nvGrpSpPr>
        <p:grpSpPr>
          <a:xfrm>
            <a:off x="4326175" y="2044821"/>
            <a:ext cx="923724" cy="923711"/>
            <a:chOff x="5647825" y="1099525"/>
            <a:chExt cx="923724" cy="923711"/>
          </a:xfrm>
        </p:grpSpPr>
        <p:sp>
          <p:nvSpPr>
            <p:cNvPr id="226" name="Google Shape;226;p17"/>
            <p:cNvSpPr/>
            <p:nvPr/>
          </p:nvSpPr>
          <p:spPr>
            <a:xfrm>
              <a:off x="5647827" y="1099525"/>
              <a:ext cx="923722" cy="923711"/>
            </a:xfrm>
            <a:custGeom>
              <a:rect b="b" l="l" r="r" t="t"/>
              <a:pathLst>
                <a:path extrusionOk="0" h="4770" w="4770">
                  <a:moveTo>
                    <a:pt x="2385" y="0"/>
                  </a:moveTo>
                  <a:cubicBezTo>
                    <a:pt x="1067" y="0"/>
                    <a:pt x="0" y="1068"/>
                    <a:pt x="0" y="2385"/>
                  </a:cubicBezTo>
                  <a:cubicBezTo>
                    <a:pt x="0" y="3702"/>
                    <a:pt x="1067" y="4769"/>
                    <a:pt x="2385" y="4769"/>
                  </a:cubicBezTo>
                  <a:cubicBezTo>
                    <a:pt x="3701" y="4769"/>
                    <a:pt x="4769" y="3702"/>
                    <a:pt x="4769" y="2385"/>
                  </a:cubicBezTo>
                  <a:cubicBezTo>
                    <a:pt x="4769" y="1068"/>
                    <a:pt x="3701" y="0"/>
                    <a:pt x="238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7"/>
            <p:cNvSpPr txBox="1"/>
            <p:nvPr/>
          </p:nvSpPr>
          <p:spPr>
            <a:xfrm>
              <a:off x="5647825" y="1334746"/>
              <a:ext cx="923700" cy="4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solidFill>
                    <a:srgbClr val="F6AE9A"/>
                  </a:solidFill>
                  <a:latin typeface="Lora"/>
                  <a:ea typeface="Lora"/>
                  <a:cs typeface="Lora"/>
                  <a:sym typeface="Lora"/>
                </a:rPr>
                <a:t>Physical Exam</a:t>
              </a:r>
              <a:endParaRPr sz="3000">
                <a:solidFill>
                  <a:srgbClr val="F6AE9A"/>
                </a:solidFill>
                <a:latin typeface="Lora"/>
                <a:ea typeface="Lora"/>
                <a:cs typeface="Lora"/>
                <a:sym typeface="Lora"/>
              </a:endParaRPr>
            </a:p>
          </p:txBody>
        </p:sp>
      </p:grpSp>
      <p:grpSp>
        <p:nvGrpSpPr>
          <p:cNvPr id="228" name="Google Shape;228;p17"/>
          <p:cNvGrpSpPr/>
          <p:nvPr/>
        </p:nvGrpSpPr>
        <p:grpSpPr>
          <a:xfrm>
            <a:off x="4240375" y="4145289"/>
            <a:ext cx="1068300" cy="923904"/>
            <a:chOff x="5579550" y="3736068"/>
            <a:chExt cx="1068300" cy="923904"/>
          </a:xfrm>
        </p:grpSpPr>
        <p:sp>
          <p:nvSpPr>
            <p:cNvPr id="229" name="Google Shape;229;p17"/>
            <p:cNvSpPr/>
            <p:nvPr/>
          </p:nvSpPr>
          <p:spPr>
            <a:xfrm>
              <a:off x="5647827" y="3736068"/>
              <a:ext cx="923722" cy="923904"/>
            </a:xfrm>
            <a:custGeom>
              <a:rect b="b" l="l" r="r" t="t"/>
              <a:pathLst>
                <a:path extrusionOk="0" h="4771" w="4770">
                  <a:moveTo>
                    <a:pt x="2385" y="1"/>
                  </a:moveTo>
                  <a:cubicBezTo>
                    <a:pt x="1067" y="1"/>
                    <a:pt x="0" y="1069"/>
                    <a:pt x="0" y="2386"/>
                  </a:cubicBezTo>
                  <a:cubicBezTo>
                    <a:pt x="0" y="3703"/>
                    <a:pt x="1067" y="4771"/>
                    <a:pt x="2385" y="4771"/>
                  </a:cubicBezTo>
                  <a:cubicBezTo>
                    <a:pt x="3701" y="4771"/>
                    <a:pt x="4769" y="3703"/>
                    <a:pt x="4769" y="2386"/>
                  </a:cubicBezTo>
                  <a:cubicBezTo>
                    <a:pt x="4769" y="1069"/>
                    <a:pt x="3701" y="1"/>
                    <a:pt x="238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7"/>
            <p:cNvSpPr txBox="1"/>
            <p:nvPr/>
          </p:nvSpPr>
          <p:spPr>
            <a:xfrm>
              <a:off x="5579550" y="3971675"/>
              <a:ext cx="1068300" cy="4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100">
                  <a:solidFill>
                    <a:srgbClr val="F6AE9A"/>
                  </a:solidFill>
                  <a:latin typeface="Lora"/>
                  <a:ea typeface="Lora"/>
                  <a:cs typeface="Lora"/>
                  <a:sym typeface="Lora"/>
                </a:rPr>
                <a:t>Radiographic tests</a:t>
              </a:r>
              <a:endParaRPr sz="2700">
                <a:solidFill>
                  <a:srgbClr val="F6AE9A"/>
                </a:solidFill>
                <a:latin typeface="Lora"/>
                <a:ea typeface="Lora"/>
                <a:cs typeface="Lora"/>
                <a:sym typeface="Lora"/>
              </a:endParaRPr>
            </a:p>
          </p:txBody>
        </p:sp>
      </p:grpSp>
      <p:grpSp>
        <p:nvGrpSpPr>
          <p:cNvPr id="231" name="Google Shape;231;p17"/>
          <p:cNvGrpSpPr/>
          <p:nvPr/>
        </p:nvGrpSpPr>
        <p:grpSpPr>
          <a:xfrm>
            <a:off x="3334228" y="2953236"/>
            <a:ext cx="979689" cy="1181772"/>
            <a:chOff x="7800400" y="1212345"/>
            <a:chExt cx="784065" cy="914614"/>
          </a:xfrm>
        </p:grpSpPr>
        <p:sp>
          <p:nvSpPr>
            <p:cNvPr id="232" name="Google Shape;232;p17"/>
            <p:cNvSpPr/>
            <p:nvPr/>
          </p:nvSpPr>
          <p:spPr>
            <a:xfrm>
              <a:off x="7915887" y="1494939"/>
              <a:ext cx="451688" cy="632019"/>
            </a:xfrm>
            <a:custGeom>
              <a:rect b="b" l="l" r="r" t="t"/>
              <a:pathLst>
                <a:path extrusionOk="0" h="21316" w="15234">
                  <a:moveTo>
                    <a:pt x="5769" y="0"/>
                  </a:moveTo>
                  <a:cubicBezTo>
                    <a:pt x="4187" y="0"/>
                    <a:pt x="2743" y="1018"/>
                    <a:pt x="2217" y="2567"/>
                  </a:cubicBezTo>
                  <a:cubicBezTo>
                    <a:pt x="159" y="8806"/>
                    <a:pt x="0" y="13683"/>
                    <a:pt x="1109" y="19352"/>
                  </a:cubicBezTo>
                  <a:cubicBezTo>
                    <a:pt x="3357" y="20587"/>
                    <a:pt x="5922" y="21315"/>
                    <a:pt x="8678" y="21315"/>
                  </a:cubicBezTo>
                  <a:cubicBezTo>
                    <a:pt x="10863" y="21315"/>
                    <a:pt x="12921" y="20872"/>
                    <a:pt x="14821" y="20048"/>
                  </a:cubicBezTo>
                  <a:cubicBezTo>
                    <a:pt x="12826" y="15773"/>
                    <a:pt x="13333" y="10358"/>
                    <a:pt x="14631" y="6019"/>
                  </a:cubicBezTo>
                  <a:cubicBezTo>
                    <a:pt x="15233" y="3992"/>
                    <a:pt x="14030" y="1870"/>
                    <a:pt x="12003" y="1332"/>
                  </a:cubicBezTo>
                  <a:cubicBezTo>
                    <a:pt x="10166" y="825"/>
                    <a:pt x="8329" y="414"/>
                    <a:pt x="6461" y="65"/>
                  </a:cubicBezTo>
                  <a:cubicBezTo>
                    <a:pt x="6229" y="21"/>
                    <a:pt x="5997" y="0"/>
                    <a:pt x="57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7"/>
            <p:cNvSpPr/>
            <p:nvPr/>
          </p:nvSpPr>
          <p:spPr>
            <a:xfrm>
              <a:off x="8092423" y="1374797"/>
              <a:ext cx="157768" cy="208143"/>
            </a:xfrm>
            <a:custGeom>
              <a:rect b="b" l="l" r="r" t="t"/>
              <a:pathLst>
                <a:path extrusionOk="0" h="7020" w="5321">
                  <a:moveTo>
                    <a:pt x="1235" y="0"/>
                  </a:moveTo>
                  <a:lnTo>
                    <a:pt x="222" y="4466"/>
                  </a:lnTo>
                  <a:cubicBezTo>
                    <a:pt x="0" y="5606"/>
                    <a:pt x="697" y="6714"/>
                    <a:pt x="1837" y="6968"/>
                  </a:cubicBezTo>
                  <a:cubicBezTo>
                    <a:pt x="1995" y="7003"/>
                    <a:pt x="2152" y="7020"/>
                    <a:pt x="2306" y="7020"/>
                  </a:cubicBezTo>
                  <a:cubicBezTo>
                    <a:pt x="3268" y="7020"/>
                    <a:pt x="4121" y="6366"/>
                    <a:pt x="4339" y="5384"/>
                  </a:cubicBezTo>
                  <a:lnTo>
                    <a:pt x="5321" y="919"/>
                  </a:lnTo>
                  <a:lnTo>
                    <a:pt x="1235" y="0"/>
                  </a:lnTo>
                  <a:close/>
                </a:path>
              </a:pathLst>
            </a:custGeom>
            <a:solidFill>
              <a:srgbClr val="F7B7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7"/>
            <p:cNvSpPr/>
            <p:nvPr/>
          </p:nvSpPr>
          <p:spPr>
            <a:xfrm>
              <a:off x="8068940" y="1491914"/>
              <a:ext cx="190649" cy="118600"/>
            </a:xfrm>
            <a:custGeom>
              <a:rect b="b" l="l" r="r" t="t"/>
              <a:pathLst>
                <a:path extrusionOk="0" h="4000" w="6430">
                  <a:moveTo>
                    <a:pt x="311" y="1"/>
                  </a:moveTo>
                  <a:cubicBezTo>
                    <a:pt x="254" y="1"/>
                    <a:pt x="190" y="52"/>
                    <a:pt x="190" y="104"/>
                  </a:cubicBezTo>
                  <a:cubicBezTo>
                    <a:pt x="0" y="959"/>
                    <a:pt x="159" y="1814"/>
                    <a:pt x="602" y="2511"/>
                  </a:cubicBezTo>
                  <a:cubicBezTo>
                    <a:pt x="1077" y="3239"/>
                    <a:pt x="1774" y="3746"/>
                    <a:pt x="2597" y="3904"/>
                  </a:cubicBezTo>
                  <a:cubicBezTo>
                    <a:pt x="2851" y="3968"/>
                    <a:pt x="3072" y="3999"/>
                    <a:pt x="3294" y="3999"/>
                  </a:cubicBezTo>
                  <a:cubicBezTo>
                    <a:pt x="4751" y="3999"/>
                    <a:pt x="6081" y="2986"/>
                    <a:pt x="6429" y="1497"/>
                  </a:cubicBezTo>
                  <a:cubicBezTo>
                    <a:pt x="6429" y="1402"/>
                    <a:pt x="6398" y="1339"/>
                    <a:pt x="6303" y="1307"/>
                  </a:cubicBezTo>
                  <a:cubicBezTo>
                    <a:pt x="6208" y="1307"/>
                    <a:pt x="6144" y="1339"/>
                    <a:pt x="6113" y="1434"/>
                  </a:cubicBezTo>
                  <a:cubicBezTo>
                    <a:pt x="5839" y="2774"/>
                    <a:pt x="4644" y="3690"/>
                    <a:pt x="3323" y="3690"/>
                  </a:cubicBezTo>
                  <a:cubicBezTo>
                    <a:pt x="3115" y="3690"/>
                    <a:pt x="2904" y="3667"/>
                    <a:pt x="2692" y="3619"/>
                  </a:cubicBezTo>
                  <a:cubicBezTo>
                    <a:pt x="1932" y="3461"/>
                    <a:pt x="1267" y="3018"/>
                    <a:pt x="855" y="2353"/>
                  </a:cubicBezTo>
                  <a:cubicBezTo>
                    <a:pt x="444" y="1719"/>
                    <a:pt x="317" y="927"/>
                    <a:pt x="475" y="167"/>
                  </a:cubicBezTo>
                  <a:cubicBezTo>
                    <a:pt x="507" y="104"/>
                    <a:pt x="444" y="9"/>
                    <a:pt x="349" y="9"/>
                  </a:cubicBezTo>
                  <a:cubicBezTo>
                    <a:pt x="337" y="3"/>
                    <a:pt x="324" y="1"/>
                    <a:pt x="311" y="1"/>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7"/>
            <p:cNvSpPr/>
            <p:nvPr/>
          </p:nvSpPr>
          <p:spPr>
            <a:xfrm>
              <a:off x="8056724" y="1212345"/>
              <a:ext cx="308034" cy="307797"/>
            </a:xfrm>
            <a:custGeom>
              <a:rect b="b" l="l" r="r" t="t"/>
              <a:pathLst>
                <a:path extrusionOk="0" h="10381" w="10389">
                  <a:moveTo>
                    <a:pt x="3928" y="1"/>
                  </a:moveTo>
                  <a:cubicBezTo>
                    <a:pt x="3326" y="1"/>
                    <a:pt x="2756" y="32"/>
                    <a:pt x="2218" y="96"/>
                  </a:cubicBezTo>
                  <a:lnTo>
                    <a:pt x="666" y="5068"/>
                  </a:lnTo>
                  <a:cubicBezTo>
                    <a:pt x="1" y="7221"/>
                    <a:pt x="1236" y="9533"/>
                    <a:pt x="3389" y="10198"/>
                  </a:cubicBezTo>
                  <a:cubicBezTo>
                    <a:pt x="3796" y="10322"/>
                    <a:pt x="4206" y="10381"/>
                    <a:pt x="4609" y="10381"/>
                  </a:cubicBezTo>
                  <a:cubicBezTo>
                    <a:pt x="6368" y="10381"/>
                    <a:pt x="7978" y="9253"/>
                    <a:pt x="8520" y="7475"/>
                  </a:cubicBezTo>
                  <a:lnTo>
                    <a:pt x="10388" y="1426"/>
                  </a:lnTo>
                  <a:cubicBezTo>
                    <a:pt x="8425" y="507"/>
                    <a:pt x="6240" y="1"/>
                    <a:pt x="392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7"/>
            <p:cNvSpPr/>
            <p:nvPr/>
          </p:nvSpPr>
          <p:spPr>
            <a:xfrm>
              <a:off x="8037956" y="1279709"/>
              <a:ext cx="101433" cy="90581"/>
            </a:xfrm>
            <a:custGeom>
              <a:rect b="b" l="l" r="r" t="t"/>
              <a:pathLst>
                <a:path extrusionOk="0" h="3055" w="3421">
                  <a:moveTo>
                    <a:pt x="1715" y="1"/>
                  </a:moveTo>
                  <a:cubicBezTo>
                    <a:pt x="1058" y="1"/>
                    <a:pt x="459" y="413"/>
                    <a:pt x="254" y="1054"/>
                  </a:cubicBezTo>
                  <a:cubicBezTo>
                    <a:pt x="0" y="1877"/>
                    <a:pt x="475" y="2732"/>
                    <a:pt x="1267" y="2986"/>
                  </a:cubicBezTo>
                  <a:cubicBezTo>
                    <a:pt x="1418" y="3032"/>
                    <a:pt x="1570" y="3054"/>
                    <a:pt x="1719" y="3054"/>
                  </a:cubicBezTo>
                  <a:cubicBezTo>
                    <a:pt x="2384" y="3054"/>
                    <a:pt x="2992" y="2619"/>
                    <a:pt x="3199" y="1972"/>
                  </a:cubicBezTo>
                  <a:cubicBezTo>
                    <a:pt x="3421" y="1181"/>
                    <a:pt x="2977" y="294"/>
                    <a:pt x="2186" y="72"/>
                  </a:cubicBezTo>
                  <a:cubicBezTo>
                    <a:pt x="2028" y="24"/>
                    <a:pt x="1870" y="1"/>
                    <a:pt x="1715"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7"/>
            <p:cNvSpPr/>
            <p:nvPr/>
          </p:nvSpPr>
          <p:spPr>
            <a:xfrm>
              <a:off x="8053908" y="1293348"/>
              <a:ext cx="47914" cy="61761"/>
            </a:xfrm>
            <a:custGeom>
              <a:rect b="b" l="l" r="r" t="t"/>
              <a:pathLst>
                <a:path extrusionOk="0" h="2083" w="1616">
                  <a:moveTo>
                    <a:pt x="1167" y="0"/>
                  </a:moveTo>
                  <a:cubicBezTo>
                    <a:pt x="731" y="0"/>
                    <a:pt x="318" y="295"/>
                    <a:pt x="191" y="752"/>
                  </a:cubicBezTo>
                  <a:cubicBezTo>
                    <a:pt x="1" y="1291"/>
                    <a:pt x="317" y="1892"/>
                    <a:pt x="887" y="2082"/>
                  </a:cubicBezTo>
                  <a:lnTo>
                    <a:pt x="919" y="2082"/>
                  </a:lnTo>
                  <a:cubicBezTo>
                    <a:pt x="982" y="2082"/>
                    <a:pt x="1046" y="2051"/>
                    <a:pt x="1077" y="1987"/>
                  </a:cubicBezTo>
                  <a:cubicBezTo>
                    <a:pt x="1077" y="1892"/>
                    <a:pt x="1046" y="1797"/>
                    <a:pt x="951" y="1797"/>
                  </a:cubicBezTo>
                  <a:cubicBezTo>
                    <a:pt x="571" y="1671"/>
                    <a:pt x="349" y="1227"/>
                    <a:pt x="476" y="847"/>
                  </a:cubicBezTo>
                  <a:cubicBezTo>
                    <a:pt x="553" y="514"/>
                    <a:pt x="858" y="305"/>
                    <a:pt x="1190" y="305"/>
                  </a:cubicBezTo>
                  <a:cubicBezTo>
                    <a:pt x="1268" y="305"/>
                    <a:pt x="1348" y="317"/>
                    <a:pt x="1426" y="341"/>
                  </a:cubicBezTo>
                  <a:cubicBezTo>
                    <a:pt x="1489" y="341"/>
                    <a:pt x="1584" y="309"/>
                    <a:pt x="1584" y="246"/>
                  </a:cubicBezTo>
                  <a:cubicBezTo>
                    <a:pt x="1616" y="151"/>
                    <a:pt x="1584" y="87"/>
                    <a:pt x="1489" y="56"/>
                  </a:cubicBezTo>
                  <a:cubicBezTo>
                    <a:pt x="1383" y="18"/>
                    <a:pt x="1274" y="0"/>
                    <a:pt x="1167" y="0"/>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7"/>
            <p:cNvSpPr/>
            <p:nvPr/>
          </p:nvSpPr>
          <p:spPr>
            <a:xfrm>
              <a:off x="8176925" y="1336104"/>
              <a:ext cx="20696" cy="19154"/>
            </a:xfrm>
            <a:custGeom>
              <a:rect b="b" l="l" r="r" t="t"/>
              <a:pathLst>
                <a:path extrusionOk="0" h="646" w="698">
                  <a:moveTo>
                    <a:pt x="340" y="1"/>
                  </a:moveTo>
                  <a:cubicBezTo>
                    <a:pt x="183" y="1"/>
                    <a:pt x="60" y="91"/>
                    <a:pt x="32" y="229"/>
                  </a:cubicBezTo>
                  <a:cubicBezTo>
                    <a:pt x="0" y="419"/>
                    <a:pt x="95" y="577"/>
                    <a:pt x="254" y="640"/>
                  </a:cubicBezTo>
                  <a:cubicBezTo>
                    <a:pt x="274" y="644"/>
                    <a:pt x="293" y="645"/>
                    <a:pt x="312" y="645"/>
                  </a:cubicBezTo>
                  <a:cubicBezTo>
                    <a:pt x="476" y="645"/>
                    <a:pt x="609" y="529"/>
                    <a:pt x="665" y="387"/>
                  </a:cubicBezTo>
                  <a:cubicBezTo>
                    <a:pt x="697" y="197"/>
                    <a:pt x="570" y="39"/>
                    <a:pt x="412" y="7"/>
                  </a:cubicBezTo>
                  <a:cubicBezTo>
                    <a:pt x="388" y="3"/>
                    <a:pt x="364" y="1"/>
                    <a:pt x="340" y="1"/>
                  </a:cubicBezTo>
                  <a:close/>
                </a:path>
              </a:pathLst>
            </a:custGeom>
            <a:solidFill>
              <a:srgbClr val="2A1C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7"/>
            <p:cNvSpPr/>
            <p:nvPr/>
          </p:nvSpPr>
          <p:spPr>
            <a:xfrm>
              <a:off x="8264245" y="1353953"/>
              <a:ext cx="20696" cy="19184"/>
            </a:xfrm>
            <a:custGeom>
              <a:rect b="b" l="l" r="r" t="t"/>
              <a:pathLst>
                <a:path extrusionOk="0" h="647" w="698">
                  <a:moveTo>
                    <a:pt x="342" y="1"/>
                  </a:moveTo>
                  <a:cubicBezTo>
                    <a:pt x="184" y="1"/>
                    <a:pt x="60" y="94"/>
                    <a:pt x="32" y="260"/>
                  </a:cubicBezTo>
                  <a:cubicBezTo>
                    <a:pt x="1" y="418"/>
                    <a:pt x="96" y="608"/>
                    <a:pt x="254" y="640"/>
                  </a:cubicBezTo>
                  <a:cubicBezTo>
                    <a:pt x="278" y="644"/>
                    <a:pt x="302" y="646"/>
                    <a:pt x="325" y="646"/>
                  </a:cubicBezTo>
                  <a:cubicBezTo>
                    <a:pt x="483" y="646"/>
                    <a:pt x="610" y="553"/>
                    <a:pt x="666" y="387"/>
                  </a:cubicBezTo>
                  <a:cubicBezTo>
                    <a:pt x="697" y="228"/>
                    <a:pt x="571" y="70"/>
                    <a:pt x="412" y="7"/>
                  </a:cubicBezTo>
                  <a:cubicBezTo>
                    <a:pt x="388" y="3"/>
                    <a:pt x="365" y="1"/>
                    <a:pt x="342" y="1"/>
                  </a:cubicBezTo>
                  <a:close/>
                </a:path>
              </a:pathLst>
            </a:custGeom>
            <a:solidFill>
              <a:srgbClr val="2A1C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7"/>
            <p:cNvSpPr/>
            <p:nvPr/>
          </p:nvSpPr>
          <p:spPr>
            <a:xfrm>
              <a:off x="8148758" y="1293408"/>
              <a:ext cx="74214" cy="32585"/>
            </a:xfrm>
            <a:custGeom>
              <a:rect b="b" l="l" r="r" t="t"/>
              <a:pathLst>
                <a:path extrusionOk="0" h="1099" w="2503">
                  <a:moveTo>
                    <a:pt x="2089" y="0"/>
                  </a:moveTo>
                  <a:cubicBezTo>
                    <a:pt x="2016" y="0"/>
                    <a:pt x="1940" y="18"/>
                    <a:pt x="1869" y="54"/>
                  </a:cubicBezTo>
                  <a:cubicBezTo>
                    <a:pt x="1543" y="204"/>
                    <a:pt x="1178" y="295"/>
                    <a:pt x="804" y="295"/>
                  </a:cubicBezTo>
                  <a:cubicBezTo>
                    <a:pt x="705" y="295"/>
                    <a:pt x="606" y="288"/>
                    <a:pt x="507" y="275"/>
                  </a:cubicBezTo>
                  <a:cubicBezTo>
                    <a:pt x="254" y="275"/>
                    <a:pt x="64" y="402"/>
                    <a:pt x="32" y="624"/>
                  </a:cubicBezTo>
                  <a:cubicBezTo>
                    <a:pt x="0" y="719"/>
                    <a:pt x="32" y="845"/>
                    <a:pt x="95" y="909"/>
                  </a:cubicBezTo>
                  <a:cubicBezTo>
                    <a:pt x="190" y="1004"/>
                    <a:pt x="317" y="1067"/>
                    <a:pt x="444" y="1099"/>
                  </a:cubicBezTo>
                  <a:cubicBezTo>
                    <a:pt x="697" y="1099"/>
                    <a:pt x="950" y="1099"/>
                    <a:pt x="1172" y="1067"/>
                  </a:cubicBezTo>
                  <a:cubicBezTo>
                    <a:pt x="1552" y="1004"/>
                    <a:pt x="1932" y="909"/>
                    <a:pt x="2280" y="719"/>
                  </a:cubicBezTo>
                  <a:cubicBezTo>
                    <a:pt x="2375" y="655"/>
                    <a:pt x="2470" y="560"/>
                    <a:pt x="2470" y="434"/>
                  </a:cubicBezTo>
                  <a:cubicBezTo>
                    <a:pt x="2502" y="339"/>
                    <a:pt x="2470" y="244"/>
                    <a:pt x="2407" y="149"/>
                  </a:cubicBezTo>
                  <a:cubicBezTo>
                    <a:pt x="2328" y="50"/>
                    <a:pt x="2212" y="0"/>
                    <a:pt x="2089"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7"/>
            <p:cNvSpPr/>
            <p:nvPr/>
          </p:nvSpPr>
          <p:spPr>
            <a:xfrm>
              <a:off x="8262377" y="1304941"/>
              <a:ext cx="67632" cy="52985"/>
            </a:xfrm>
            <a:custGeom>
              <a:rect b="b" l="l" r="r" t="t"/>
              <a:pathLst>
                <a:path extrusionOk="0" h="1787" w="2281">
                  <a:moveTo>
                    <a:pt x="449" y="1"/>
                  </a:moveTo>
                  <a:cubicBezTo>
                    <a:pt x="388" y="1"/>
                    <a:pt x="322" y="15"/>
                    <a:pt x="254" y="45"/>
                  </a:cubicBezTo>
                  <a:cubicBezTo>
                    <a:pt x="159" y="76"/>
                    <a:pt x="64" y="171"/>
                    <a:pt x="32" y="266"/>
                  </a:cubicBezTo>
                  <a:cubicBezTo>
                    <a:pt x="0" y="393"/>
                    <a:pt x="32" y="488"/>
                    <a:pt x="64" y="583"/>
                  </a:cubicBezTo>
                  <a:cubicBezTo>
                    <a:pt x="380" y="1121"/>
                    <a:pt x="887" y="1533"/>
                    <a:pt x="1552" y="1755"/>
                  </a:cubicBezTo>
                  <a:cubicBezTo>
                    <a:pt x="1647" y="1786"/>
                    <a:pt x="1742" y="1786"/>
                    <a:pt x="1837" y="1786"/>
                  </a:cubicBezTo>
                  <a:cubicBezTo>
                    <a:pt x="1964" y="1755"/>
                    <a:pt x="2122" y="1691"/>
                    <a:pt x="2185" y="1596"/>
                  </a:cubicBezTo>
                  <a:cubicBezTo>
                    <a:pt x="2280" y="1501"/>
                    <a:pt x="2280" y="1375"/>
                    <a:pt x="2249" y="1280"/>
                  </a:cubicBezTo>
                  <a:cubicBezTo>
                    <a:pt x="2217" y="1185"/>
                    <a:pt x="2090" y="1090"/>
                    <a:pt x="1964" y="1058"/>
                  </a:cubicBezTo>
                  <a:cubicBezTo>
                    <a:pt x="1457" y="900"/>
                    <a:pt x="1014" y="583"/>
                    <a:pt x="792" y="203"/>
                  </a:cubicBezTo>
                  <a:cubicBezTo>
                    <a:pt x="705" y="72"/>
                    <a:pt x="587" y="1"/>
                    <a:pt x="449"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7"/>
            <p:cNvSpPr/>
            <p:nvPr/>
          </p:nvSpPr>
          <p:spPr>
            <a:xfrm>
              <a:off x="8207910" y="1334414"/>
              <a:ext cx="33831" cy="92063"/>
            </a:xfrm>
            <a:custGeom>
              <a:rect b="b" l="l" r="r" t="t"/>
              <a:pathLst>
                <a:path extrusionOk="0" h="3105" w="1141">
                  <a:moveTo>
                    <a:pt x="982" y="1"/>
                  </a:moveTo>
                  <a:cubicBezTo>
                    <a:pt x="919" y="1"/>
                    <a:pt x="856" y="64"/>
                    <a:pt x="856" y="127"/>
                  </a:cubicBezTo>
                  <a:lnTo>
                    <a:pt x="824" y="2661"/>
                  </a:lnTo>
                  <a:lnTo>
                    <a:pt x="159" y="2819"/>
                  </a:lnTo>
                  <a:cubicBezTo>
                    <a:pt x="64" y="2819"/>
                    <a:pt x="0" y="2914"/>
                    <a:pt x="32" y="2978"/>
                  </a:cubicBezTo>
                  <a:cubicBezTo>
                    <a:pt x="32" y="3073"/>
                    <a:pt x="95" y="3104"/>
                    <a:pt x="190" y="3104"/>
                  </a:cubicBezTo>
                  <a:lnTo>
                    <a:pt x="222" y="3104"/>
                  </a:lnTo>
                  <a:lnTo>
                    <a:pt x="1014" y="2914"/>
                  </a:lnTo>
                  <a:cubicBezTo>
                    <a:pt x="1077" y="2914"/>
                    <a:pt x="1141" y="2851"/>
                    <a:pt x="1141" y="2788"/>
                  </a:cubicBezTo>
                  <a:lnTo>
                    <a:pt x="1141" y="127"/>
                  </a:lnTo>
                  <a:cubicBezTo>
                    <a:pt x="1141" y="64"/>
                    <a:pt x="1077" y="1"/>
                    <a:pt x="982" y="1"/>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7"/>
            <p:cNvSpPr/>
            <p:nvPr/>
          </p:nvSpPr>
          <p:spPr>
            <a:xfrm>
              <a:off x="8068940" y="1884836"/>
              <a:ext cx="164350" cy="43052"/>
            </a:xfrm>
            <a:custGeom>
              <a:rect b="b" l="l" r="r" t="t"/>
              <a:pathLst>
                <a:path extrusionOk="0" h="1452" w="5543">
                  <a:moveTo>
                    <a:pt x="3783" y="0"/>
                  </a:moveTo>
                  <a:cubicBezTo>
                    <a:pt x="1804" y="0"/>
                    <a:pt x="164" y="1116"/>
                    <a:pt x="64" y="1166"/>
                  </a:cubicBezTo>
                  <a:cubicBezTo>
                    <a:pt x="0" y="1230"/>
                    <a:pt x="0" y="1325"/>
                    <a:pt x="32" y="1388"/>
                  </a:cubicBezTo>
                  <a:cubicBezTo>
                    <a:pt x="64" y="1420"/>
                    <a:pt x="95" y="1451"/>
                    <a:pt x="159" y="1451"/>
                  </a:cubicBezTo>
                  <a:cubicBezTo>
                    <a:pt x="190" y="1451"/>
                    <a:pt x="222" y="1420"/>
                    <a:pt x="254" y="1420"/>
                  </a:cubicBezTo>
                  <a:cubicBezTo>
                    <a:pt x="254" y="1394"/>
                    <a:pt x="1885" y="282"/>
                    <a:pt x="3815" y="282"/>
                  </a:cubicBezTo>
                  <a:cubicBezTo>
                    <a:pt x="4305" y="282"/>
                    <a:pt x="4814" y="353"/>
                    <a:pt x="5321" y="533"/>
                  </a:cubicBezTo>
                  <a:cubicBezTo>
                    <a:pt x="5346" y="541"/>
                    <a:pt x="5369" y="545"/>
                    <a:pt x="5390" y="545"/>
                  </a:cubicBezTo>
                  <a:cubicBezTo>
                    <a:pt x="5448" y="545"/>
                    <a:pt x="5488" y="516"/>
                    <a:pt x="5511" y="470"/>
                  </a:cubicBezTo>
                  <a:cubicBezTo>
                    <a:pt x="5543" y="375"/>
                    <a:pt x="5511" y="280"/>
                    <a:pt x="5416" y="280"/>
                  </a:cubicBezTo>
                  <a:cubicBezTo>
                    <a:pt x="4863" y="80"/>
                    <a:pt x="4311" y="0"/>
                    <a:pt x="3783" y="0"/>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7"/>
            <p:cNvSpPr/>
            <p:nvPr/>
          </p:nvSpPr>
          <p:spPr>
            <a:xfrm>
              <a:off x="8130909" y="1925575"/>
              <a:ext cx="62947" cy="27663"/>
            </a:xfrm>
            <a:custGeom>
              <a:rect b="b" l="l" r="r" t="t"/>
              <a:pathLst>
                <a:path extrusionOk="0" h="933" w="2123">
                  <a:moveTo>
                    <a:pt x="1706" y="0"/>
                  </a:moveTo>
                  <a:cubicBezTo>
                    <a:pt x="666" y="0"/>
                    <a:pt x="93" y="681"/>
                    <a:pt x="64" y="711"/>
                  </a:cubicBezTo>
                  <a:cubicBezTo>
                    <a:pt x="1" y="774"/>
                    <a:pt x="32" y="869"/>
                    <a:pt x="96" y="901"/>
                  </a:cubicBezTo>
                  <a:cubicBezTo>
                    <a:pt x="96" y="932"/>
                    <a:pt x="127" y="932"/>
                    <a:pt x="191" y="932"/>
                  </a:cubicBezTo>
                  <a:cubicBezTo>
                    <a:pt x="222" y="932"/>
                    <a:pt x="254" y="932"/>
                    <a:pt x="286" y="901"/>
                  </a:cubicBezTo>
                  <a:cubicBezTo>
                    <a:pt x="286" y="872"/>
                    <a:pt x="771" y="307"/>
                    <a:pt x="1627" y="307"/>
                  </a:cubicBezTo>
                  <a:cubicBezTo>
                    <a:pt x="1724" y="307"/>
                    <a:pt x="1826" y="315"/>
                    <a:pt x="1932" y="331"/>
                  </a:cubicBezTo>
                  <a:cubicBezTo>
                    <a:pt x="2027" y="331"/>
                    <a:pt x="2091" y="267"/>
                    <a:pt x="2091" y="204"/>
                  </a:cubicBezTo>
                  <a:cubicBezTo>
                    <a:pt x="2122" y="109"/>
                    <a:pt x="2059" y="46"/>
                    <a:pt x="1964" y="14"/>
                  </a:cubicBezTo>
                  <a:cubicBezTo>
                    <a:pt x="1875" y="5"/>
                    <a:pt x="1789" y="0"/>
                    <a:pt x="1706" y="0"/>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7"/>
            <p:cNvSpPr/>
            <p:nvPr/>
          </p:nvSpPr>
          <p:spPr>
            <a:xfrm>
              <a:off x="8207910" y="1455860"/>
              <a:ext cx="33831" cy="15685"/>
            </a:xfrm>
            <a:custGeom>
              <a:rect b="b" l="l" r="r" t="t"/>
              <a:pathLst>
                <a:path extrusionOk="0" h="529" w="1141">
                  <a:moveTo>
                    <a:pt x="764" y="0"/>
                  </a:moveTo>
                  <a:cubicBezTo>
                    <a:pt x="399" y="0"/>
                    <a:pt x="95" y="243"/>
                    <a:pt x="95" y="243"/>
                  </a:cubicBezTo>
                  <a:cubicBezTo>
                    <a:pt x="32" y="307"/>
                    <a:pt x="0" y="402"/>
                    <a:pt x="64" y="465"/>
                  </a:cubicBezTo>
                  <a:cubicBezTo>
                    <a:pt x="95" y="497"/>
                    <a:pt x="127" y="528"/>
                    <a:pt x="190" y="528"/>
                  </a:cubicBezTo>
                  <a:cubicBezTo>
                    <a:pt x="222" y="528"/>
                    <a:pt x="254" y="497"/>
                    <a:pt x="285" y="497"/>
                  </a:cubicBezTo>
                  <a:cubicBezTo>
                    <a:pt x="285" y="471"/>
                    <a:pt x="510" y="303"/>
                    <a:pt x="762" y="303"/>
                  </a:cubicBezTo>
                  <a:cubicBezTo>
                    <a:pt x="824" y="303"/>
                    <a:pt x="888" y="313"/>
                    <a:pt x="951" y="338"/>
                  </a:cubicBezTo>
                  <a:cubicBezTo>
                    <a:pt x="1014" y="338"/>
                    <a:pt x="1109" y="307"/>
                    <a:pt x="1141" y="243"/>
                  </a:cubicBezTo>
                  <a:cubicBezTo>
                    <a:pt x="1141" y="148"/>
                    <a:pt x="1109" y="85"/>
                    <a:pt x="1046" y="53"/>
                  </a:cubicBezTo>
                  <a:cubicBezTo>
                    <a:pt x="951" y="15"/>
                    <a:pt x="856" y="0"/>
                    <a:pt x="764" y="0"/>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7"/>
            <p:cNvSpPr/>
            <p:nvPr/>
          </p:nvSpPr>
          <p:spPr>
            <a:xfrm>
              <a:off x="8046406" y="1956233"/>
              <a:ext cx="190649" cy="124145"/>
            </a:xfrm>
            <a:custGeom>
              <a:rect b="b" l="l" r="r" t="t"/>
              <a:pathLst>
                <a:path extrusionOk="0" h="4187" w="6430">
                  <a:moveTo>
                    <a:pt x="3510" y="1"/>
                  </a:moveTo>
                  <a:cubicBezTo>
                    <a:pt x="3471" y="1"/>
                    <a:pt x="3430" y="9"/>
                    <a:pt x="3389" y="25"/>
                  </a:cubicBezTo>
                  <a:lnTo>
                    <a:pt x="1077" y="912"/>
                  </a:lnTo>
                  <a:lnTo>
                    <a:pt x="1045" y="912"/>
                  </a:lnTo>
                  <a:lnTo>
                    <a:pt x="0" y="1102"/>
                  </a:lnTo>
                  <a:lnTo>
                    <a:pt x="444" y="3287"/>
                  </a:lnTo>
                  <a:cubicBezTo>
                    <a:pt x="444" y="3287"/>
                    <a:pt x="1457" y="4015"/>
                    <a:pt x="2281" y="4142"/>
                  </a:cubicBezTo>
                  <a:cubicBezTo>
                    <a:pt x="2608" y="4171"/>
                    <a:pt x="2935" y="4186"/>
                    <a:pt x="3263" y="4186"/>
                  </a:cubicBezTo>
                  <a:cubicBezTo>
                    <a:pt x="3664" y="4186"/>
                    <a:pt x="4065" y="4163"/>
                    <a:pt x="4466" y="4110"/>
                  </a:cubicBezTo>
                  <a:cubicBezTo>
                    <a:pt x="4814" y="4079"/>
                    <a:pt x="5162" y="3984"/>
                    <a:pt x="5511" y="3920"/>
                  </a:cubicBezTo>
                  <a:cubicBezTo>
                    <a:pt x="5701" y="3857"/>
                    <a:pt x="5827" y="3699"/>
                    <a:pt x="5796" y="3572"/>
                  </a:cubicBezTo>
                  <a:cubicBezTo>
                    <a:pt x="5771" y="3449"/>
                    <a:pt x="5652" y="3403"/>
                    <a:pt x="5496" y="3403"/>
                  </a:cubicBezTo>
                  <a:cubicBezTo>
                    <a:pt x="5450" y="3403"/>
                    <a:pt x="5402" y="3407"/>
                    <a:pt x="5352" y="3414"/>
                  </a:cubicBezTo>
                  <a:cubicBezTo>
                    <a:pt x="5067" y="3509"/>
                    <a:pt x="4719" y="3572"/>
                    <a:pt x="4402" y="3635"/>
                  </a:cubicBezTo>
                  <a:lnTo>
                    <a:pt x="4371" y="3445"/>
                  </a:lnTo>
                  <a:cubicBezTo>
                    <a:pt x="4972" y="3350"/>
                    <a:pt x="5542" y="3224"/>
                    <a:pt x="6081" y="3002"/>
                  </a:cubicBezTo>
                  <a:cubicBezTo>
                    <a:pt x="6303" y="2907"/>
                    <a:pt x="6429" y="2717"/>
                    <a:pt x="6366" y="2559"/>
                  </a:cubicBezTo>
                  <a:cubicBezTo>
                    <a:pt x="6319" y="2466"/>
                    <a:pt x="6188" y="2407"/>
                    <a:pt x="6034" y="2407"/>
                  </a:cubicBezTo>
                  <a:cubicBezTo>
                    <a:pt x="5978" y="2407"/>
                    <a:pt x="5919" y="2415"/>
                    <a:pt x="5859" y="2432"/>
                  </a:cubicBezTo>
                  <a:cubicBezTo>
                    <a:pt x="5352" y="2654"/>
                    <a:pt x="4846" y="2780"/>
                    <a:pt x="4307" y="2844"/>
                  </a:cubicBezTo>
                  <a:lnTo>
                    <a:pt x="4276" y="2685"/>
                  </a:lnTo>
                  <a:cubicBezTo>
                    <a:pt x="4782" y="2590"/>
                    <a:pt x="5321" y="2464"/>
                    <a:pt x="5796" y="2274"/>
                  </a:cubicBezTo>
                  <a:cubicBezTo>
                    <a:pt x="5986" y="2210"/>
                    <a:pt x="6113" y="2020"/>
                    <a:pt x="6049" y="1862"/>
                  </a:cubicBezTo>
                  <a:cubicBezTo>
                    <a:pt x="6006" y="1754"/>
                    <a:pt x="5889" y="1705"/>
                    <a:pt x="5768" y="1705"/>
                  </a:cubicBezTo>
                  <a:cubicBezTo>
                    <a:pt x="5712" y="1705"/>
                    <a:pt x="5656" y="1715"/>
                    <a:pt x="5606" y="1735"/>
                  </a:cubicBezTo>
                  <a:cubicBezTo>
                    <a:pt x="5131" y="1894"/>
                    <a:pt x="4656" y="2020"/>
                    <a:pt x="4212" y="2084"/>
                  </a:cubicBezTo>
                  <a:lnTo>
                    <a:pt x="4181" y="1925"/>
                  </a:lnTo>
                  <a:cubicBezTo>
                    <a:pt x="4624" y="1862"/>
                    <a:pt x="5099" y="1735"/>
                    <a:pt x="5542" y="1577"/>
                  </a:cubicBezTo>
                  <a:cubicBezTo>
                    <a:pt x="5701" y="1482"/>
                    <a:pt x="5796" y="1324"/>
                    <a:pt x="5732" y="1165"/>
                  </a:cubicBezTo>
                  <a:cubicBezTo>
                    <a:pt x="5685" y="1048"/>
                    <a:pt x="5569" y="983"/>
                    <a:pt x="5447" y="983"/>
                  </a:cubicBezTo>
                  <a:cubicBezTo>
                    <a:pt x="5405" y="983"/>
                    <a:pt x="5362" y="990"/>
                    <a:pt x="5321" y="1007"/>
                  </a:cubicBezTo>
                  <a:cubicBezTo>
                    <a:pt x="4909" y="1165"/>
                    <a:pt x="4497" y="1260"/>
                    <a:pt x="4086" y="1324"/>
                  </a:cubicBezTo>
                  <a:cubicBezTo>
                    <a:pt x="3845" y="1361"/>
                    <a:pt x="3592" y="1376"/>
                    <a:pt x="3336" y="1376"/>
                  </a:cubicBezTo>
                  <a:cubicBezTo>
                    <a:pt x="3155" y="1376"/>
                    <a:pt x="2971" y="1368"/>
                    <a:pt x="2787" y="1355"/>
                  </a:cubicBezTo>
                  <a:cubicBezTo>
                    <a:pt x="2502" y="1324"/>
                    <a:pt x="2217" y="1292"/>
                    <a:pt x="1932" y="1197"/>
                  </a:cubicBezTo>
                  <a:lnTo>
                    <a:pt x="3611" y="563"/>
                  </a:lnTo>
                  <a:cubicBezTo>
                    <a:pt x="3737" y="500"/>
                    <a:pt x="3832" y="342"/>
                    <a:pt x="3769" y="183"/>
                  </a:cubicBezTo>
                  <a:cubicBezTo>
                    <a:pt x="3722" y="66"/>
                    <a:pt x="3623" y="1"/>
                    <a:pt x="3510"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7"/>
            <p:cNvSpPr/>
            <p:nvPr/>
          </p:nvSpPr>
          <p:spPr>
            <a:xfrm>
              <a:off x="8156259" y="1896281"/>
              <a:ext cx="189701" cy="124797"/>
            </a:xfrm>
            <a:custGeom>
              <a:rect b="b" l="l" r="r" t="t"/>
              <a:pathLst>
                <a:path extrusionOk="0" h="4209" w="6398">
                  <a:moveTo>
                    <a:pt x="2937" y="0"/>
                  </a:moveTo>
                  <a:cubicBezTo>
                    <a:pt x="2809" y="0"/>
                    <a:pt x="2686" y="86"/>
                    <a:pt x="2661" y="210"/>
                  </a:cubicBezTo>
                  <a:cubicBezTo>
                    <a:pt x="2598" y="337"/>
                    <a:pt x="2661" y="527"/>
                    <a:pt x="2819" y="590"/>
                  </a:cubicBezTo>
                  <a:lnTo>
                    <a:pt x="4498" y="1224"/>
                  </a:lnTo>
                  <a:cubicBezTo>
                    <a:pt x="4181" y="1287"/>
                    <a:pt x="3896" y="1350"/>
                    <a:pt x="3611" y="1382"/>
                  </a:cubicBezTo>
                  <a:cubicBezTo>
                    <a:pt x="3427" y="1395"/>
                    <a:pt x="3249" y="1403"/>
                    <a:pt x="3072" y="1403"/>
                  </a:cubicBezTo>
                  <a:cubicBezTo>
                    <a:pt x="2821" y="1403"/>
                    <a:pt x="2572" y="1388"/>
                    <a:pt x="2312" y="1350"/>
                  </a:cubicBezTo>
                  <a:cubicBezTo>
                    <a:pt x="1901" y="1287"/>
                    <a:pt x="1489" y="1192"/>
                    <a:pt x="1109" y="1034"/>
                  </a:cubicBezTo>
                  <a:cubicBezTo>
                    <a:pt x="1068" y="1017"/>
                    <a:pt x="1025" y="1009"/>
                    <a:pt x="983" y="1009"/>
                  </a:cubicBezTo>
                  <a:cubicBezTo>
                    <a:pt x="861" y="1009"/>
                    <a:pt x="744" y="1075"/>
                    <a:pt x="697" y="1192"/>
                  </a:cubicBezTo>
                  <a:cubicBezTo>
                    <a:pt x="634" y="1319"/>
                    <a:pt x="697" y="1509"/>
                    <a:pt x="887" y="1572"/>
                  </a:cubicBezTo>
                  <a:cubicBezTo>
                    <a:pt x="1331" y="1730"/>
                    <a:pt x="1774" y="1857"/>
                    <a:pt x="2249" y="1920"/>
                  </a:cubicBezTo>
                  <a:lnTo>
                    <a:pt x="2217" y="2110"/>
                  </a:lnTo>
                  <a:cubicBezTo>
                    <a:pt x="1742" y="2047"/>
                    <a:pt x="1267" y="1920"/>
                    <a:pt x="824" y="1730"/>
                  </a:cubicBezTo>
                  <a:cubicBezTo>
                    <a:pt x="775" y="1714"/>
                    <a:pt x="726" y="1706"/>
                    <a:pt x="679" y="1706"/>
                  </a:cubicBezTo>
                  <a:cubicBezTo>
                    <a:pt x="544" y="1706"/>
                    <a:pt x="428" y="1771"/>
                    <a:pt x="381" y="1889"/>
                  </a:cubicBezTo>
                  <a:cubicBezTo>
                    <a:pt x="317" y="2015"/>
                    <a:pt x="412" y="2205"/>
                    <a:pt x="602" y="2300"/>
                  </a:cubicBezTo>
                  <a:cubicBezTo>
                    <a:pt x="1109" y="2490"/>
                    <a:pt x="1616" y="2617"/>
                    <a:pt x="2122" y="2680"/>
                  </a:cubicBezTo>
                  <a:lnTo>
                    <a:pt x="2122" y="2871"/>
                  </a:lnTo>
                  <a:cubicBezTo>
                    <a:pt x="1584" y="2807"/>
                    <a:pt x="1046" y="2649"/>
                    <a:pt x="539" y="2459"/>
                  </a:cubicBezTo>
                  <a:cubicBezTo>
                    <a:pt x="479" y="2439"/>
                    <a:pt x="416" y="2428"/>
                    <a:pt x="355" y="2428"/>
                  </a:cubicBezTo>
                  <a:cubicBezTo>
                    <a:pt x="225" y="2428"/>
                    <a:pt x="107" y="2477"/>
                    <a:pt x="64" y="2585"/>
                  </a:cubicBezTo>
                  <a:cubicBezTo>
                    <a:pt x="1" y="2744"/>
                    <a:pt x="127" y="2934"/>
                    <a:pt x="349" y="3029"/>
                  </a:cubicBezTo>
                  <a:cubicBezTo>
                    <a:pt x="887" y="3219"/>
                    <a:pt x="1457" y="3377"/>
                    <a:pt x="2027" y="3472"/>
                  </a:cubicBezTo>
                  <a:lnTo>
                    <a:pt x="1996" y="3631"/>
                  </a:lnTo>
                  <a:cubicBezTo>
                    <a:pt x="1679" y="3599"/>
                    <a:pt x="1362" y="3536"/>
                    <a:pt x="1046" y="3441"/>
                  </a:cubicBezTo>
                  <a:cubicBezTo>
                    <a:pt x="995" y="3424"/>
                    <a:pt x="944" y="3416"/>
                    <a:pt x="895" y="3416"/>
                  </a:cubicBezTo>
                  <a:cubicBezTo>
                    <a:pt x="763" y="3416"/>
                    <a:pt x="649" y="3474"/>
                    <a:pt x="602" y="3567"/>
                  </a:cubicBezTo>
                  <a:cubicBezTo>
                    <a:pt x="571" y="3694"/>
                    <a:pt x="697" y="3852"/>
                    <a:pt x="919" y="3916"/>
                  </a:cubicBezTo>
                  <a:cubicBezTo>
                    <a:pt x="1267" y="4011"/>
                    <a:pt x="1584" y="4074"/>
                    <a:pt x="1932" y="4137"/>
                  </a:cubicBezTo>
                  <a:cubicBezTo>
                    <a:pt x="2297" y="4185"/>
                    <a:pt x="2661" y="4209"/>
                    <a:pt x="3025" y="4209"/>
                  </a:cubicBezTo>
                  <a:cubicBezTo>
                    <a:pt x="3389" y="4209"/>
                    <a:pt x="3753" y="4185"/>
                    <a:pt x="4118" y="4137"/>
                  </a:cubicBezTo>
                  <a:cubicBezTo>
                    <a:pt x="4941" y="4042"/>
                    <a:pt x="5986" y="3282"/>
                    <a:pt x="5986" y="3282"/>
                  </a:cubicBezTo>
                  <a:lnTo>
                    <a:pt x="6398" y="1129"/>
                  </a:lnTo>
                  <a:lnTo>
                    <a:pt x="5353" y="907"/>
                  </a:lnTo>
                  <a:lnTo>
                    <a:pt x="3041" y="20"/>
                  </a:lnTo>
                  <a:cubicBezTo>
                    <a:pt x="3007" y="7"/>
                    <a:pt x="2972" y="0"/>
                    <a:pt x="2937" y="0"/>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7"/>
            <p:cNvSpPr/>
            <p:nvPr/>
          </p:nvSpPr>
          <p:spPr>
            <a:xfrm>
              <a:off x="8058622" y="1212345"/>
              <a:ext cx="105169" cy="119282"/>
            </a:xfrm>
            <a:custGeom>
              <a:rect b="b" l="l" r="r" t="t"/>
              <a:pathLst>
                <a:path extrusionOk="0" h="4023" w="3547">
                  <a:moveTo>
                    <a:pt x="3390" y="471"/>
                  </a:moveTo>
                  <a:lnTo>
                    <a:pt x="3389" y="476"/>
                  </a:lnTo>
                  <a:lnTo>
                    <a:pt x="3420" y="476"/>
                  </a:lnTo>
                  <a:cubicBezTo>
                    <a:pt x="3410" y="474"/>
                    <a:pt x="3400" y="472"/>
                    <a:pt x="3390" y="471"/>
                  </a:cubicBezTo>
                  <a:close/>
                  <a:moveTo>
                    <a:pt x="3547" y="1"/>
                  </a:moveTo>
                  <a:cubicBezTo>
                    <a:pt x="2692" y="1"/>
                    <a:pt x="1837" y="96"/>
                    <a:pt x="1013" y="254"/>
                  </a:cubicBezTo>
                  <a:lnTo>
                    <a:pt x="0" y="3611"/>
                  </a:lnTo>
                  <a:lnTo>
                    <a:pt x="1330" y="4023"/>
                  </a:lnTo>
                  <a:lnTo>
                    <a:pt x="2185" y="1236"/>
                  </a:lnTo>
                  <a:cubicBezTo>
                    <a:pt x="2325" y="761"/>
                    <a:pt x="2760" y="459"/>
                    <a:pt x="3229" y="459"/>
                  </a:cubicBezTo>
                  <a:cubicBezTo>
                    <a:pt x="3283" y="459"/>
                    <a:pt x="3336" y="463"/>
                    <a:pt x="3390" y="471"/>
                  </a:cubicBezTo>
                  <a:lnTo>
                    <a:pt x="3390" y="471"/>
                  </a:lnTo>
                  <a:lnTo>
                    <a:pt x="3547" y="1"/>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7"/>
            <p:cNvSpPr/>
            <p:nvPr/>
          </p:nvSpPr>
          <p:spPr>
            <a:xfrm>
              <a:off x="8333744" y="1250860"/>
              <a:ext cx="68551" cy="32437"/>
            </a:xfrm>
            <a:custGeom>
              <a:rect b="b" l="l" r="r" t="t"/>
              <a:pathLst>
                <a:path extrusionOk="0" h="1094" w="2312">
                  <a:moveTo>
                    <a:pt x="0" y="950"/>
                  </a:moveTo>
                  <a:lnTo>
                    <a:pt x="0" y="950"/>
                  </a:lnTo>
                  <a:cubicBezTo>
                    <a:pt x="19" y="957"/>
                    <a:pt x="38" y="963"/>
                    <a:pt x="56" y="968"/>
                  </a:cubicBezTo>
                  <a:lnTo>
                    <a:pt x="56" y="968"/>
                  </a:lnTo>
                  <a:cubicBezTo>
                    <a:pt x="38" y="962"/>
                    <a:pt x="19" y="956"/>
                    <a:pt x="0" y="950"/>
                  </a:cubicBezTo>
                  <a:close/>
                  <a:moveTo>
                    <a:pt x="760" y="0"/>
                  </a:moveTo>
                  <a:lnTo>
                    <a:pt x="760" y="0"/>
                  </a:lnTo>
                  <a:cubicBezTo>
                    <a:pt x="855" y="127"/>
                    <a:pt x="887" y="317"/>
                    <a:pt x="824" y="475"/>
                  </a:cubicBezTo>
                  <a:cubicBezTo>
                    <a:pt x="747" y="782"/>
                    <a:pt x="484" y="986"/>
                    <a:pt x="202" y="986"/>
                  </a:cubicBezTo>
                  <a:cubicBezTo>
                    <a:pt x="154" y="986"/>
                    <a:pt x="105" y="980"/>
                    <a:pt x="56" y="968"/>
                  </a:cubicBezTo>
                  <a:lnTo>
                    <a:pt x="56" y="968"/>
                  </a:lnTo>
                  <a:cubicBezTo>
                    <a:pt x="342" y="1053"/>
                    <a:pt x="631" y="1093"/>
                    <a:pt x="917" y="1093"/>
                  </a:cubicBezTo>
                  <a:cubicBezTo>
                    <a:pt x="1405" y="1093"/>
                    <a:pt x="1883" y="975"/>
                    <a:pt x="2312" y="760"/>
                  </a:cubicBezTo>
                  <a:cubicBezTo>
                    <a:pt x="1805" y="475"/>
                    <a:pt x="1299" y="222"/>
                    <a:pt x="760"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7"/>
            <p:cNvSpPr/>
            <p:nvPr/>
          </p:nvSpPr>
          <p:spPr>
            <a:xfrm>
              <a:off x="8160025" y="1226428"/>
              <a:ext cx="173749" cy="52629"/>
            </a:xfrm>
            <a:custGeom>
              <a:rect b="b" l="l" r="r" t="t"/>
              <a:pathLst>
                <a:path extrusionOk="0" h="1775" w="5860">
                  <a:moveTo>
                    <a:pt x="0" y="1"/>
                  </a:moveTo>
                  <a:lnTo>
                    <a:pt x="5859" y="1774"/>
                  </a:lnTo>
                  <a:lnTo>
                    <a:pt x="159" y="32"/>
                  </a:lnTo>
                  <a:cubicBezTo>
                    <a:pt x="127" y="32"/>
                    <a:pt x="64" y="1"/>
                    <a:pt x="0"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7"/>
            <p:cNvSpPr/>
            <p:nvPr/>
          </p:nvSpPr>
          <p:spPr>
            <a:xfrm>
              <a:off x="8159076" y="1212345"/>
              <a:ext cx="200968" cy="67750"/>
            </a:xfrm>
            <a:custGeom>
              <a:rect b="b" l="l" r="r" t="t"/>
              <a:pathLst>
                <a:path extrusionOk="0" h="2285" w="6778">
                  <a:moveTo>
                    <a:pt x="159" y="1"/>
                  </a:moveTo>
                  <a:lnTo>
                    <a:pt x="1" y="476"/>
                  </a:lnTo>
                  <a:lnTo>
                    <a:pt x="32" y="476"/>
                  </a:lnTo>
                  <a:cubicBezTo>
                    <a:pt x="96" y="476"/>
                    <a:pt x="159" y="507"/>
                    <a:pt x="191" y="507"/>
                  </a:cubicBezTo>
                  <a:lnTo>
                    <a:pt x="5891" y="2249"/>
                  </a:lnTo>
                  <a:cubicBezTo>
                    <a:pt x="5958" y="2273"/>
                    <a:pt x="6026" y="2285"/>
                    <a:pt x="6093" y="2285"/>
                  </a:cubicBezTo>
                  <a:cubicBezTo>
                    <a:pt x="6375" y="2285"/>
                    <a:pt x="6638" y="2081"/>
                    <a:pt x="6715" y="1774"/>
                  </a:cubicBezTo>
                  <a:cubicBezTo>
                    <a:pt x="6778" y="1616"/>
                    <a:pt x="6746" y="1426"/>
                    <a:pt x="6651" y="1299"/>
                  </a:cubicBezTo>
                  <a:cubicBezTo>
                    <a:pt x="4783" y="444"/>
                    <a:pt x="2661" y="1"/>
                    <a:pt x="476"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
            <p:cNvSpPr/>
            <p:nvPr/>
          </p:nvSpPr>
          <p:spPr>
            <a:xfrm>
              <a:off x="8312129" y="1609536"/>
              <a:ext cx="272335" cy="389482"/>
            </a:xfrm>
            <a:custGeom>
              <a:rect b="b" l="l" r="r" t="t"/>
              <a:pathLst>
                <a:path extrusionOk="0" h="13136" w="9185">
                  <a:moveTo>
                    <a:pt x="3326" y="1"/>
                  </a:moveTo>
                  <a:lnTo>
                    <a:pt x="1933" y="3263"/>
                  </a:lnTo>
                  <a:cubicBezTo>
                    <a:pt x="1964" y="3294"/>
                    <a:pt x="5638" y="4909"/>
                    <a:pt x="5638" y="7918"/>
                  </a:cubicBezTo>
                  <a:cubicBezTo>
                    <a:pt x="5638" y="9976"/>
                    <a:pt x="1172" y="10515"/>
                    <a:pt x="1" y="10546"/>
                  </a:cubicBezTo>
                  <a:lnTo>
                    <a:pt x="729" y="12953"/>
                  </a:lnTo>
                  <a:cubicBezTo>
                    <a:pt x="771" y="12952"/>
                    <a:pt x="812" y="12952"/>
                    <a:pt x="854" y="12952"/>
                  </a:cubicBezTo>
                  <a:cubicBezTo>
                    <a:pt x="1815" y="12952"/>
                    <a:pt x="2784" y="13135"/>
                    <a:pt x="3767" y="13135"/>
                  </a:cubicBezTo>
                  <a:cubicBezTo>
                    <a:pt x="4622" y="13135"/>
                    <a:pt x="5488" y="12997"/>
                    <a:pt x="6366" y="12478"/>
                  </a:cubicBezTo>
                  <a:cubicBezTo>
                    <a:pt x="7538" y="11211"/>
                    <a:pt x="8488" y="9723"/>
                    <a:pt x="9185" y="8108"/>
                  </a:cubicBezTo>
                  <a:cubicBezTo>
                    <a:pt x="9185" y="8045"/>
                    <a:pt x="9185" y="7981"/>
                    <a:pt x="9185" y="7918"/>
                  </a:cubicBezTo>
                  <a:cubicBezTo>
                    <a:pt x="9185" y="2566"/>
                    <a:pt x="3548" y="96"/>
                    <a:pt x="332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7"/>
            <p:cNvSpPr/>
            <p:nvPr/>
          </p:nvSpPr>
          <p:spPr>
            <a:xfrm>
              <a:off x="7800400" y="1625517"/>
              <a:ext cx="259171" cy="429065"/>
            </a:xfrm>
            <a:custGeom>
              <a:rect b="b" l="l" r="r" t="t"/>
              <a:pathLst>
                <a:path extrusionOk="0" h="14471" w="8741">
                  <a:moveTo>
                    <a:pt x="1869" y="0"/>
                  </a:moveTo>
                  <a:cubicBezTo>
                    <a:pt x="1774" y="158"/>
                    <a:pt x="0" y="4370"/>
                    <a:pt x="0" y="8994"/>
                  </a:cubicBezTo>
                  <a:cubicBezTo>
                    <a:pt x="0" y="9849"/>
                    <a:pt x="190" y="10577"/>
                    <a:pt x="507" y="11211"/>
                  </a:cubicBezTo>
                  <a:cubicBezTo>
                    <a:pt x="1235" y="12129"/>
                    <a:pt x="2059" y="12953"/>
                    <a:pt x="2977" y="13681"/>
                  </a:cubicBezTo>
                  <a:cubicBezTo>
                    <a:pt x="4166" y="14355"/>
                    <a:pt x="5430" y="14471"/>
                    <a:pt x="6644" y="14471"/>
                  </a:cubicBezTo>
                  <a:cubicBezTo>
                    <a:pt x="7278" y="14471"/>
                    <a:pt x="7899" y="14439"/>
                    <a:pt x="8489" y="14439"/>
                  </a:cubicBezTo>
                  <a:cubicBezTo>
                    <a:pt x="8574" y="14439"/>
                    <a:pt x="8658" y="14440"/>
                    <a:pt x="8741" y="14441"/>
                  </a:cubicBezTo>
                  <a:lnTo>
                    <a:pt x="8456" y="12224"/>
                  </a:lnTo>
                  <a:cubicBezTo>
                    <a:pt x="7252" y="12193"/>
                    <a:pt x="3547" y="11084"/>
                    <a:pt x="3547" y="8994"/>
                  </a:cubicBezTo>
                  <a:cubicBezTo>
                    <a:pt x="3547" y="5289"/>
                    <a:pt x="4972" y="1710"/>
                    <a:pt x="5004" y="1678"/>
                  </a:cubicBezTo>
                  <a:lnTo>
                    <a:pt x="1869" y="0"/>
                  </a:ln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7"/>
            <p:cNvSpPr/>
            <p:nvPr/>
          </p:nvSpPr>
          <p:spPr>
            <a:xfrm>
              <a:off x="8250161" y="1529718"/>
              <a:ext cx="267651" cy="242300"/>
            </a:xfrm>
            <a:custGeom>
              <a:rect b="b" l="l" r="r" t="t"/>
              <a:pathLst>
                <a:path extrusionOk="0" h="8172" w="9027">
                  <a:moveTo>
                    <a:pt x="1" y="1"/>
                  </a:moveTo>
                  <a:lnTo>
                    <a:pt x="1837" y="5638"/>
                  </a:lnTo>
                  <a:cubicBezTo>
                    <a:pt x="3959" y="6683"/>
                    <a:pt x="4656" y="6968"/>
                    <a:pt x="5638" y="8171"/>
                  </a:cubicBezTo>
                  <a:lnTo>
                    <a:pt x="9026" y="5258"/>
                  </a:lnTo>
                  <a:cubicBezTo>
                    <a:pt x="7759" y="3674"/>
                    <a:pt x="4941" y="412"/>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p:nvPr/>
          </p:nvSpPr>
          <p:spPr>
            <a:xfrm>
              <a:off x="7805085" y="1495917"/>
              <a:ext cx="268570" cy="243219"/>
            </a:xfrm>
            <a:custGeom>
              <a:rect b="b" l="l" r="r" t="t"/>
              <a:pathLst>
                <a:path extrusionOk="0" h="8203" w="9058">
                  <a:moveTo>
                    <a:pt x="9058" y="1"/>
                  </a:moveTo>
                  <a:lnTo>
                    <a:pt x="9058" y="1"/>
                  </a:lnTo>
                  <a:cubicBezTo>
                    <a:pt x="3262" y="222"/>
                    <a:pt x="1109" y="2028"/>
                    <a:pt x="0" y="6841"/>
                  </a:cubicBezTo>
                  <a:lnTo>
                    <a:pt x="4244" y="8203"/>
                  </a:lnTo>
                  <a:cubicBezTo>
                    <a:pt x="4751" y="6018"/>
                    <a:pt x="6081" y="5384"/>
                    <a:pt x="8393" y="5036"/>
                  </a:cubicBezTo>
                  <a:lnTo>
                    <a:pt x="905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p:nvPr/>
          </p:nvSpPr>
          <p:spPr>
            <a:xfrm>
              <a:off x="8189141" y="1904376"/>
              <a:ext cx="207520" cy="79847"/>
            </a:xfrm>
            <a:custGeom>
              <a:rect b="b" l="l" r="r" t="t"/>
              <a:pathLst>
                <a:path extrusionOk="0" h="2693" w="6999">
                  <a:moveTo>
                    <a:pt x="1552" y="1"/>
                  </a:moveTo>
                  <a:lnTo>
                    <a:pt x="1330" y="127"/>
                  </a:lnTo>
                  <a:cubicBezTo>
                    <a:pt x="1108" y="286"/>
                    <a:pt x="855" y="444"/>
                    <a:pt x="633" y="571"/>
                  </a:cubicBezTo>
                  <a:cubicBezTo>
                    <a:pt x="443" y="729"/>
                    <a:pt x="190" y="887"/>
                    <a:pt x="0" y="1077"/>
                  </a:cubicBezTo>
                  <a:cubicBezTo>
                    <a:pt x="253" y="982"/>
                    <a:pt x="507" y="887"/>
                    <a:pt x="760" y="792"/>
                  </a:cubicBezTo>
                  <a:cubicBezTo>
                    <a:pt x="918" y="733"/>
                    <a:pt x="1077" y="674"/>
                    <a:pt x="1235" y="614"/>
                  </a:cubicBezTo>
                  <a:lnTo>
                    <a:pt x="1235" y="614"/>
                  </a:lnTo>
                  <a:lnTo>
                    <a:pt x="1235" y="634"/>
                  </a:lnTo>
                  <a:cubicBezTo>
                    <a:pt x="1235" y="761"/>
                    <a:pt x="1235" y="856"/>
                    <a:pt x="1235" y="951"/>
                  </a:cubicBezTo>
                  <a:cubicBezTo>
                    <a:pt x="1267" y="1141"/>
                    <a:pt x="1267" y="1331"/>
                    <a:pt x="1299" y="1552"/>
                  </a:cubicBezTo>
                  <a:lnTo>
                    <a:pt x="1299" y="1837"/>
                  </a:lnTo>
                  <a:lnTo>
                    <a:pt x="1647" y="1806"/>
                  </a:lnTo>
                  <a:cubicBezTo>
                    <a:pt x="1837" y="1774"/>
                    <a:pt x="1995" y="1742"/>
                    <a:pt x="2154" y="1711"/>
                  </a:cubicBezTo>
                  <a:cubicBezTo>
                    <a:pt x="2344" y="1679"/>
                    <a:pt x="2502" y="1647"/>
                    <a:pt x="2692" y="1616"/>
                  </a:cubicBezTo>
                  <a:cubicBezTo>
                    <a:pt x="2850" y="1584"/>
                    <a:pt x="3040" y="1521"/>
                    <a:pt x="3199" y="1489"/>
                  </a:cubicBezTo>
                  <a:cubicBezTo>
                    <a:pt x="3244" y="1480"/>
                    <a:pt x="3293" y="1471"/>
                    <a:pt x="3342" y="1462"/>
                  </a:cubicBezTo>
                  <a:lnTo>
                    <a:pt x="3342" y="1462"/>
                  </a:lnTo>
                  <a:cubicBezTo>
                    <a:pt x="3360" y="1534"/>
                    <a:pt x="3377" y="1607"/>
                    <a:pt x="3389" y="1679"/>
                  </a:cubicBezTo>
                  <a:cubicBezTo>
                    <a:pt x="3420" y="1869"/>
                    <a:pt x="3484" y="2059"/>
                    <a:pt x="3515" y="2217"/>
                  </a:cubicBezTo>
                  <a:lnTo>
                    <a:pt x="3642" y="2693"/>
                  </a:lnTo>
                  <a:lnTo>
                    <a:pt x="4022" y="2471"/>
                  </a:lnTo>
                  <a:cubicBezTo>
                    <a:pt x="4180" y="2407"/>
                    <a:pt x="4307" y="2312"/>
                    <a:pt x="4465" y="2249"/>
                  </a:cubicBezTo>
                  <a:cubicBezTo>
                    <a:pt x="4592" y="2154"/>
                    <a:pt x="4750" y="2091"/>
                    <a:pt x="4877" y="1996"/>
                  </a:cubicBezTo>
                  <a:cubicBezTo>
                    <a:pt x="5059" y="1895"/>
                    <a:pt x="5241" y="1793"/>
                    <a:pt x="5424" y="1692"/>
                  </a:cubicBezTo>
                  <a:lnTo>
                    <a:pt x="5424" y="1692"/>
                  </a:lnTo>
                  <a:cubicBezTo>
                    <a:pt x="5463" y="1910"/>
                    <a:pt x="5503" y="2127"/>
                    <a:pt x="5542" y="2344"/>
                  </a:cubicBezTo>
                  <a:lnTo>
                    <a:pt x="5574" y="2566"/>
                  </a:lnTo>
                  <a:lnTo>
                    <a:pt x="5764" y="2503"/>
                  </a:lnTo>
                  <a:cubicBezTo>
                    <a:pt x="5954" y="2407"/>
                    <a:pt x="6176" y="2344"/>
                    <a:pt x="6366" y="2249"/>
                  </a:cubicBezTo>
                  <a:lnTo>
                    <a:pt x="6682" y="2122"/>
                  </a:lnTo>
                  <a:cubicBezTo>
                    <a:pt x="6809" y="2091"/>
                    <a:pt x="6904" y="2027"/>
                    <a:pt x="6999" y="1996"/>
                  </a:cubicBezTo>
                  <a:cubicBezTo>
                    <a:pt x="6872" y="1996"/>
                    <a:pt x="6777" y="1996"/>
                    <a:pt x="6651" y="2027"/>
                  </a:cubicBezTo>
                  <a:lnTo>
                    <a:pt x="6334" y="2059"/>
                  </a:lnTo>
                  <a:cubicBezTo>
                    <a:pt x="6186" y="2080"/>
                    <a:pt x="6038" y="2101"/>
                    <a:pt x="5891" y="2113"/>
                  </a:cubicBezTo>
                  <a:lnTo>
                    <a:pt x="5891" y="2113"/>
                  </a:lnTo>
                  <a:cubicBezTo>
                    <a:pt x="5891" y="1822"/>
                    <a:pt x="5891" y="1519"/>
                    <a:pt x="5891" y="1236"/>
                  </a:cubicBezTo>
                  <a:lnTo>
                    <a:pt x="5891" y="856"/>
                  </a:lnTo>
                  <a:lnTo>
                    <a:pt x="5510" y="1046"/>
                  </a:lnTo>
                  <a:cubicBezTo>
                    <a:pt x="5194" y="1172"/>
                    <a:pt x="4909" y="1299"/>
                    <a:pt x="4592" y="1426"/>
                  </a:cubicBezTo>
                  <a:cubicBezTo>
                    <a:pt x="4434" y="1489"/>
                    <a:pt x="4307" y="1552"/>
                    <a:pt x="4149" y="1616"/>
                  </a:cubicBezTo>
                  <a:cubicBezTo>
                    <a:pt x="4139" y="1622"/>
                    <a:pt x="4129" y="1628"/>
                    <a:pt x="4119" y="1633"/>
                  </a:cubicBezTo>
                  <a:lnTo>
                    <a:pt x="4119" y="1633"/>
                  </a:lnTo>
                  <a:cubicBezTo>
                    <a:pt x="4109" y="1596"/>
                    <a:pt x="4098" y="1558"/>
                    <a:pt x="4085" y="1521"/>
                  </a:cubicBezTo>
                  <a:cubicBezTo>
                    <a:pt x="4054" y="1331"/>
                    <a:pt x="4022" y="1141"/>
                    <a:pt x="3990" y="951"/>
                  </a:cubicBezTo>
                  <a:lnTo>
                    <a:pt x="3895" y="602"/>
                  </a:lnTo>
                  <a:lnTo>
                    <a:pt x="3547" y="697"/>
                  </a:lnTo>
                  <a:cubicBezTo>
                    <a:pt x="3389" y="729"/>
                    <a:pt x="3199" y="761"/>
                    <a:pt x="3040" y="824"/>
                  </a:cubicBezTo>
                  <a:cubicBezTo>
                    <a:pt x="2882" y="856"/>
                    <a:pt x="2692" y="887"/>
                    <a:pt x="2534" y="951"/>
                  </a:cubicBezTo>
                  <a:cubicBezTo>
                    <a:pt x="2375" y="982"/>
                    <a:pt x="2185" y="1014"/>
                    <a:pt x="2027" y="1077"/>
                  </a:cubicBezTo>
                  <a:cubicBezTo>
                    <a:pt x="1960" y="1091"/>
                    <a:pt x="1887" y="1110"/>
                    <a:pt x="1814" y="1130"/>
                  </a:cubicBezTo>
                  <a:lnTo>
                    <a:pt x="1814" y="1130"/>
                  </a:lnTo>
                  <a:cubicBezTo>
                    <a:pt x="1800" y="1049"/>
                    <a:pt x="1787" y="968"/>
                    <a:pt x="1774" y="887"/>
                  </a:cubicBezTo>
                  <a:cubicBezTo>
                    <a:pt x="1742" y="792"/>
                    <a:pt x="1710" y="697"/>
                    <a:pt x="1710" y="602"/>
                  </a:cubicBezTo>
                  <a:lnTo>
                    <a:pt x="1647" y="286"/>
                  </a:lnTo>
                  <a:lnTo>
                    <a:pt x="1552"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
            <p:cNvSpPr/>
            <p:nvPr/>
          </p:nvSpPr>
          <p:spPr>
            <a:xfrm>
              <a:off x="8165658" y="1765406"/>
              <a:ext cx="155900" cy="135234"/>
            </a:xfrm>
            <a:custGeom>
              <a:rect b="b" l="l" r="r" t="t"/>
              <a:pathLst>
                <a:path extrusionOk="0" h="4561" w="5258">
                  <a:moveTo>
                    <a:pt x="3706" y="1"/>
                  </a:moveTo>
                  <a:lnTo>
                    <a:pt x="3611" y="127"/>
                  </a:lnTo>
                  <a:cubicBezTo>
                    <a:pt x="3294" y="539"/>
                    <a:pt x="2977" y="951"/>
                    <a:pt x="2692" y="1362"/>
                  </a:cubicBezTo>
                  <a:cubicBezTo>
                    <a:pt x="2534" y="1584"/>
                    <a:pt x="2407" y="1774"/>
                    <a:pt x="2249" y="1996"/>
                  </a:cubicBezTo>
                  <a:cubicBezTo>
                    <a:pt x="2162" y="2147"/>
                    <a:pt x="2076" y="2299"/>
                    <a:pt x="1979" y="2450"/>
                  </a:cubicBezTo>
                  <a:lnTo>
                    <a:pt x="1979" y="2450"/>
                  </a:lnTo>
                  <a:cubicBezTo>
                    <a:pt x="1817" y="2419"/>
                    <a:pt x="1660" y="2397"/>
                    <a:pt x="1489" y="2376"/>
                  </a:cubicBezTo>
                  <a:cubicBezTo>
                    <a:pt x="1362" y="2376"/>
                    <a:pt x="1235" y="2376"/>
                    <a:pt x="1109" y="2344"/>
                  </a:cubicBezTo>
                  <a:cubicBezTo>
                    <a:pt x="982" y="2344"/>
                    <a:pt x="887" y="2312"/>
                    <a:pt x="760" y="2312"/>
                  </a:cubicBezTo>
                  <a:lnTo>
                    <a:pt x="475" y="2281"/>
                  </a:lnTo>
                  <a:lnTo>
                    <a:pt x="444" y="2503"/>
                  </a:lnTo>
                  <a:cubicBezTo>
                    <a:pt x="380" y="2661"/>
                    <a:pt x="349" y="2819"/>
                    <a:pt x="285" y="3009"/>
                  </a:cubicBezTo>
                  <a:cubicBezTo>
                    <a:pt x="254" y="3168"/>
                    <a:pt x="222" y="3358"/>
                    <a:pt x="190" y="3516"/>
                  </a:cubicBezTo>
                  <a:cubicBezTo>
                    <a:pt x="159" y="3706"/>
                    <a:pt x="95" y="3864"/>
                    <a:pt x="95" y="4054"/>
                  </a:cubicBezTo>
                  <a:lnTo>
                    <a:pt x="32" y="4308"/>
                  </a:lnTo>
                  <a:cubicBezTo>
                    <a:pt x="32" y="4403"/>
                    <a:pt x="0" y="4466"/>
                    <a:pt x="0" y="4561"/>
                  </a:cubicBezTo>
                  <a:cubicBezTo>
                    <a:pt x="64" y="4498"/>
                    <a:pt x="95" y="4403"/>
                    <a:pt x="127" y="4339"/>
                  </a:cubicBezTo>
                  <a:lnTo>
                    <a:pt x="254" y="4118"/>
                  </a:lnTo>
                  <a:cubicBezTo>
                    <a:pt x="349" y="3959"/>
                    <a:pt x="444" y="3801"/>
                    <a:pt x="507" y="3643"/>
                  </a:cubicBezTo>
                  <a:cubicBezTo>
                    <a:pt x="602" y="3484"/>
                    <a:pt x="665" y="3326"/>
                    <a:pt x="760" y="3168"/>
                  </a:cubicBezTo>
                  <a:cubicBezTo>
                    <a:pt x="791" y="3091"/>
                    <a:pt x="822" y="3014"/>
                    <a:pt x="853" y="2937"/>
                  </a:cubicBezTo>
                  <a:lnTo>
                    <a:pt x="853" y="2937"/>
                  </a:lnTo>
                  <a:cubicBezTo>
                    <a:pt x="906" y="2951"/>
                    <a:pt x="960" y="2964"/>
                    <a:pt x="1014" y="2978"/>
                  </a:cubicBezTo>
                  <a:cubicBezTo>
                    <a:pt x="1109" y="3009"/>
                    <a:pt x="1235" y="3041"/>
                    <a:pt x="1362" y="3041"/>
                  </a:cubicBezTo>
                  <a:cubicBezTo>
                    <a:pt x="1615" y="3104"/>
                    <a:pt x="1837" y="3168"/>
                    <a:pt x="2091" y="3199"/>
                  </a:cubicBezTo>
                  <a:lnTo>
                    <a:pt x="2312" y="3263"/>
                  </a:lnTo>
                  <a:lnTo>
                    <a:pt x="2439" y="3041"/>
                  </a:lnTo>
                  <a:cubicBezTo>
                    <a:pt x="2597" y="2819"/>
                    <a:pt x="2724" y="2598"/>
                    <a:pt x="2851" y="2376"/>
                  </a:cubicBezTo>
                  <a:cubicBezTo>
                    <a:pt x="3009" y="2186"/>
                    <a:pt x="3136" y="1964"/>
                    <a:pt x="3262" y="1742"/>
                  </a:cubicBezTo>
                  <a:cubicBezTo>
                    <a:pt x="3499" y="1329"/>
                    <a:pt x="3735" y="915"/>
                    <a:pt x="3946" y="475"/>
                  </a:cubicBezTo>
                  <a:lnTo>
                    <a:pt x="3946" y="475"/>
                  </a:lnTo>
                  <a:cubicBezTo>
                    <a:pt x="4140" y="474"/>
                    <a:pt x="4335" y="468"/>
                    <a:pt x="4529" y="444"/>
                  </a:cubicBezTo>
                  <a:lnTo>
                    <a:pt x="4909" y="444"/>
                  </a:lnTo>
                  <a:cubicBezTo>
                    <a:pt x="5036" y="412"/>
                    <a:pt x="5131" y="412"/>
                    <a:pt x="5257" y="381"/>
                  </a:cubicBezTo>
                  <a:cubicBezTo>
                    <a:pt x="5162" y="349"/>
                    <a:pt x="5036" y="317"/>
                    <a:pt x="4909" y="286"/>
                  </a:cubicBezTo>
                  <a:cubicBezTo>
                    <a:pt x="4782" y="254"/>
                    <a:pt x="4656" y="222"/>
                    <a:pt x="4561" y="191"/>
                  </a:cubicBezTo>
                  <a:cubicBezTo>
                    <a:pt x="4307" y="127"/>
                    <a:pt x="4054" y="64"/>
                    <a:pt x="3832" y="32"/>
                  </a:cubicBezTo>
                  <a:lnTo>
                    <a:pt x="3706"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7"/>
            <p:cNvSpPr/>
            <p:nvPr/>
          </p:nvSpPr>
          <p:spPr>
            <a:xfrm>
              <a:off x="7956270" y="1796627"/>
              <a:ext cx="140867" cy="79610"/>
            </a:xfrm>
            <a:custGeom>
              <a:rect b="b" l="l" r="r" t="t"/>
              <a:pathLst>
                <a:path extrusionOk="0" h="2685" w="4751">
                  <a:moveTo>
                    <a:pt x="550" y="1"/>
                  </a:moveTo>
                  <a:cubicBezTo>
                    <a:pt x="372" y="1"/>
                    <a:pt x="190" y="9"/>
                    <a:pt x="0" y="24"/>
                  </a:cubicBezTo>
                  <a:cubicBezTo>
                    <a:pt x="317" y="151"/>
                    <a:pt x="665" y="278"/>
                    <a:pt x="982" y="404"/>
                  </a:cubicBezTo>
                  <a:cubicBezTo>
                    <a:pt x="1172" y="468"/>
                    <a:pt x="1330" y="531"/>
                    <a:pt x="1489" y="563"/>
                  </a:cubicBezTo>
                  <a:cubicBezTo>
                    <a:pt x="1556" y="585"/>
                    <a:pt x="1619" y="604"/>
                    <a:pt x="1680" y="621"/>
                  </a:cubicBezTo>
                  <a:lnTo>
                    <a:pt x="1680" y="621"/>
                  </a:lnTo>
                  <a:cubicBezTo>
                    <a:pt x="1680" y="623"/>
                    <a:pt x="1679" y="624"/>
                    <a:pt x="1679" y="626"/>
                  </a:cubicBezTo>
                  <a:cubicBezTo>
                    <a:pt x="1647" y="721"/>
                    <a:pt x="1647" y="816"/>
                    <a:pt x="1615" y="911"/>
                  </a:cubicBezTo>
                  <a:cubicBezTo>
                    <a:pt x="1552" y="1101"/>
                    <a:pt x="1520" y="1291"/>
                    <a:pt x="1457" y="1481"/>
                  </a:cubicBezTo>
                  <a:lnTo>
                    <a:pt x="1362" y="1925"/>
                  </a:lnTo>
                  <a:lnTo>
                    <a:pt x="1362" y="1925"/>
                  </a:lnTo>
                  <a:lnTo>
                    <a:pt x="1837" y="1893"/>
                  </a:lnTo>
                  <a:lnTo>
                    <a:pt x="2344" y="1893"/>
                  </a:lnTo>
                  <a:lnTo>
                    <a:pt x="2819" y="1861"/>
                  </a:lnTo>
                  <a:cubicBezTo>
                    <a:pt x="3009" y="1844"/>
                    <a:pt x="3189" y="1827"/>
                    <a:pt x="3366" y="1809"/>
                  </a:cubicBezTo>
                  <a:lnTo>
                    <a:pt x="3366" y="1809"/>
                  </a:lnTo>
                  <a:cubicBezTo>
                    <a:pt x="3363" y="1826"/>
                    <a:pt x="3360" y="1844"/>
                    <a:pt x="3357" y="1861"/>
                  </a:cubicBezTo>
                  <a:cubicBezTo>
                    <a:pt x="3294" y="2020"/>
                    <a:pt x="3262" y="2178"/>
                    <a:pt x="3230" y="2368"/>
                  </a:cubicBezTo>
                  <a:lnTo>
                    <a:pt x="3167" y="2653"/>
                  </a:lnTo>
                  <a:lnTo>
                    <a:pt x="3420" y="2653"/>
                  </a:lnTo>
                  <a:cubicBezTo>
                    <a:pt x="3642" y="2685"/>
                    <a:pt x="3864" y="2685"/>
                    <a:pt x="4085" y="2685"/>
                  </a:cubicBezTo>
                  <a:lnTo>
                    <a:pt x="4402" y="2685"/>
                  </a:lnTo>
                  <a:cubicBezTo>
                    <a:pt x="4529" y="2685"/>
                    <a:pt x="4624" y="2685"/>
                    <a:pt x="4750" y="2653"/>
                  </a:cubicBezTo>
                  <a:cubicBezTo>
                    <a:pt x="4655" y="2621"/>
                    <a:pt x="4560" y="2590"/>
                    <a:pt x="4434" y="2526"/>
                  </a:cubicBezTo>
                  <a:cubicBezTo>
                    <a:pt x="4339" y="2495"/>
                    <a:pt x="4244" y="2463"/>
                    <a:pt x="4117" y="2431"/>
                  </a:cubicBezTo>
                  <a:cubicBezTo>
                    <a:pt x="4006" y="2376"/>
                    <a:pt x="3884" y="2331"/>
                    <a:pt x="3758" y="2291"/>
                  </a:cubicBezTo>
                  <a:lnTo>
                    <a:pt x="3758" y="2291"/>
                  </a:lnTo>
                  <a:cubicBezTo>
                    <a:pt x="3797" y="2200"/>
                    <a:pt x="3841" y="2110"/>
                    <a:pt x="3895" y="2020"/>
                  </a:cubicBezTo>
                  <a:cubicBezTo>
                    <a:pt x="3959" y="1861"/>
                    <a:pt x="4022" y="1703"/>
                    <a:pt x="4085" y="1545"/>
                  </a:cubicBezTo>
                  <a:lnTo>
                    <a:pt x="4275" y="1133"/>
                  </a:lnTo>
                  <a:lnTo>
                    <a:pt x="3769" y="1133"/>
                  </a:lnTo>
                  <a:cubicBezTo>
                    <a:pt x="3663" y="1122"/>
                    <a:pt x="3554" y="1119"/>
                    <a:pt x="3444" y="1119"/>
                  </a:cubicBezTo>
                  <a:cubicBezTo>
                    <a:pt x="3223" y="1119"/>
                    <a:pt x="2998" y="1133"/>
                    <a:pt x="2787" y="1133"/>
                  </a:cubicBezTo>
                  <a:lnTo>
                    <a:pt x="2312" y="1133"/>
                  </a:lnTo>
                  <a:cubicBezTo>
                    <a:pt x="2295" y="1136"/>
                    <a:pt x="2279" y="1138"/>
                    <a:pt x="2263" y="1140"/>
                  </a:cubicBezTo>
                  <a:lnTo>
                    <a:pt x="2263" y="1140"/>
                  </a:lnTo>
                  <a:cubicBezTo>
                    <a:pt x="2269" y="1106"/>
                    <a:pt x="2275" y="1072"/>
                    <a:pt x="2280" y="1038"/>
                  </a:cubicBezTo>
                  <a:cubicBezTo>
                    <a:pt x="2280" y="943"/>
                    <a:pt x="2312" y="848"/>
                    <a:pt x="2312" y="753"/>
                  </a:cubicBezTo>
                  <a:cubicBezTo>
                    <a:pt x="2344" y="658"/>
                    <a:pt x="2344" y="563"/>
                    <a:pt x="2344" y="468"/>
                  </a:cubicBezTo>
                  <a:lnTo>
                    <a:pt x="2407" y="151"/>
                  </a:lnTo>
                  <a:lnTo>
                    <a:pt x="2122" y="119"/>
                  </a:lnTo>
                  <a:cubicBezTo>
                    <a:pt x="1932" y="88"/>
                    <a:pt x="1774" y="88"/>
                    <a:pt x="1584" y="56"/>
                  </a:cubicBezTo>
                  <a:cubicBezTo>
                    <a:pt x="1425" y="56"/>
                    <a:pt x="1235" y="24"/>
                    <a:pt x="1077" y="24"/>
                  </a:cubicBezTo>
                  <a:cubicBezTo>
                    <a:pt x="903" y="9"/>
                    <a:pt x="729" y="1"/>
                    <a:pt x="550" y="1"/>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7"/>
            <p:cNvSpPr/>
            <p:nvPr/>
          </p:nvSpPr>
          <p:spPr>
            <a:xfrm>
              <a:off x="8007891" y="1887475"/>
              <a:ext cx="110832" cy="117414"/>
            </a:xfrm>
            <a:custGeom>
              <a:rect b="b" l="l" r="r" t="t"/>
              <a:pathLst>
                <a:path extrusionOk="0" h="3960" w="3738">
                  <a:moveTo>
                    <a:pt x="3738" y="1"/>
                  </a:moveTo>
                  <a:lnTo>
                    <a:pt x="3738" y="1"/>
                  </a:lnTo>
                  <a:cubicBezTo>
                    <a:pt x="3643" y="96"/>
                    <a:pt x="3580" y="159"/>
                    <a:pt x="3516" y="254"/>
                  </a:cubicBezTo>
                  <a:cubicBezTo>
                    <a:pt x="3453" y="349"/>
                    <a:pt x="3390" y="444"/>
                    <a:pt x="3326" y="539"/>
                  </a:cubicBezTo>
                  <a:cubicBezTo>
                    <a:pt x="3254" y="647"/>
                    <a:pt x="3192" y="756"/>
                    <a:pt x="3129" y="864"/>
                  </a:cubicBezTo>
                  <a:lnTo>
                    <a:pt x="3129" y="864"/>
                  </a:lnTo>
                  <a:cubicBezTo>
                    <a:pt x="3057" y="804"/>
                    <a:pt x="2986" y="751"/>
                    <a:pt x="2914" y="697"/>
                  </a:cubicBezTo>
                  <a:cubicBezTo>
                    <a:pt x="2756" y="571"/>
                    <a:pt x="2629" y="476"/>
                    <a:pt x="2471" y="349"/>
                  </a:cubicBezTo>
                  <a:lnTo>
                    <a:pt x="2123" y="96"/>
                  </a:lnTo>
                  <a:lnTo>
                    <a:pt x="1996" y="571"/>
                  </a:lnTo>
                  <a:cubicBezTo>
                    <a:pt x="1901" y="887"/>
                    <a:pt x="1838" y="1204"/>
                    <a:pt x="1774" y="1521"/>
                  </a:cubicBezTo>
                  <a:lnTo>
                    <a:pt x="1679" y="1996"/>
                  </a:lnTo>
                  <a:cubicBezTo>
                    <a:pt x="1676" y="2014"/>
                    <a:pt x="1672" y="2033"/>
                    <a:pt x="1668" y="2052"/>
                  </a:cubicBezTo>
                  <a:lnTo>
                    <a:pt x="1668" y="2052"/>
                  </a:lnTo>
                  <a:cubicBezTo>
                    <a:pt x="1631" y="2034"/>
                    <a:pt x="1592" y="2016"/>
                    <a:pt x="1553" y="1996"/>
                  </a:cubicBezTo>
                  <a:cubicBezTo>
                    <a:pt x="1458" y="1964"/>
                    <a:pt x="1394" y="1932"/>
                    <a:pt x="1299" y="1901"/>
                  </a:cubicBezTo>
                  <a:cubicBezTo>
                    <a:pt x="1204" y="1869"/>
                    <a:pt x="1109" y="1837"/>
                    <a:pt x="1014" y="1774"/>
                  </a:cubicBezTo>
                  <a:lnTo>
                    <a:pt x="729" y="1679"/>
                  </a:lnTo>
                  <a:lnTo>
                    <a:pt x="634" y="1932"/>
                  </a:lnTo>
                  <a:cubicBezTo>
                    <a:pt x="571" y="2091"/>
                    <a:pt x="508" y="2281"/>
                    <a:pt x="444" y="2439"/>
                  </a:cubicBezTo>
                  <a:cubicBezTo>
                    <a:pt x="381" y="2597"/>
                    <a:pt x="318" y="2756"/>
                    <a:pt x="286" y="2946"/>
                  </a:cubicBezTo>
                  <a:cubicBezTo>
                    <a:pt x="191" y="3263"/>
                    <a:pt x="64" y="3611"/>
                    <a:pt x="1" y="3959"/>
                  </a:cubicBezTo>
                  <a:cubicBezTo>
                    <a:pt x="254" y="3674"/>
                    <a:pt x="444" y="3389"/>
                    <a:pt x="634" y="3104"/>
                  </a:cubicBezTo>
                  <a:cubicBezTo>
                    <a:pt x="729" y="2946"/>
                    <a:pt x="824" y="2787"/>
                    <a:pt x="919" y="2629"/>
                  </a:cubicBezTo>
                  <a:cubicBezTo>
                    <a:pt x="955" y="2581"/>
                    <a:pt x="987" y="2528"/>
                    <a:pt x="1017" y="2473"/>
                  </a:cubicBezTo>
                  <a:lnTo>
                    <a:pt x="1017" y="2473"/>
                  </a:lnTo>
                  <a:cubicBezTo>
                    <a:pt x="1111" y="2535"/>
                    <a:pt x="1205" y="2566"/>
                    <a:pt x="1268" y="2629"/>
                  </a:cubicBezTo>
                  <a:cubicBezTo>
                    <a:pt x="1458" y="2692"/>
                    <a:pt x="1616" y="2787"/>
                    <a:pt x="1774" y="2882"/>
                  </a:cubicBezTo>
                  <a:lnTo>
                    <a:pt x="2186" y="3073"/>
                  </a:lnTo>
                  <a:lnTo>
                    <a:pt x="2281" y="2629"/>
                  </a:lnTo>
                  <a:cubicBezTo>
                    <a:pt x="2313" y="2471"/>
                    <a:pt x="2344" y="2312"/>
                    <a:pt x="2376" y="2154"/>
                  </a:cubicBezTo>
                  <a:lnTo>
                    <a:pt x="2471" y="1679"/>
                  </a:lnTo>
                  <a:cubicBezTo>
                    <a:pt x="2504" y="1497"/>
                    <a:pt x="2537" y="1323"/>
                    <a:pt x="2566" y="1153"/>
                  </a:cubicBezTo>
                  <a:lnTo>
                    <a:pt x="2566" y="1153"/>
                  </a:lnTo>
                  <a:cubicBezTo>
                    <a:pt x="2577" y="1160"/>
                    <a:pt x="2587" y="1166"/>
                    <a:pt x="2598" y="1172"/>
                  </a:cubicBezTo>
                  <a:cubicBezTo>
                    <a:pt x="2756" y="1236"/>
                    <a:pt x="2914" y="1331"/>
                    <a:pt x="3073" y="1394"/>
                  </a:cubicBezTo>
                  <a:lnTo>
                    <a:pt x="3326" y="1521"/>
                  </a:lnTo>
                  <a:lnTo>
                    <a:pt x="3390" y="1299"/>
                  </a:lnTo>
                  <a:cubicBezTo>
                    <a:pt x="3453" y="1077"/>
                    <a:pt x="3516" y="856"/>
                    <a:pt x="3580" y="666"/>
                  </a:cubicBezTo>
                  <a:cubicBezTo>
                    <a:pt x="3611" y="539"/>
                    <a:pt x="3643" y="444"/>
                    <a:pt x="3643" y="317"/>
                  </a:cubicBezTo>
                  <a:cubicBezTo>
                    <a:pt x="3675" y="222"/>
                    <a:pt x="3706" y="96"/>
                    <a:pt x="3738" y="1"/>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0" name="Google Shape;260;p17"/>
          <p:cNvSpPr txBox="1"/>
          <p:nvPr/>
        </p:nvSpPr>
        <p:spPr>
          <a:xfrm>
            <a:off x="352200" y="2005466"/>
            <a:ext cx="1922700" cy="11835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 full history is key.</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Two approaches:</a:t>
            </a:r>
            <a:endParaRPr b="1" sz="1200">
              <a:solidFill>
                <a:srgbClr val="1C4588"/>
              </a:solidFill>
              <a:latin typeface="Mada"/>
              <a:ea typeface="Mada"/>
              <a:cs typeface="Mada"/>
              <a:sym typeface="Mada"/>
            </a:endParaRPr>
          </a:p>
          <a:p>
            <a:pPr indent="-171450" lvl="0" marL="360000" rtl="0" algn="l">
              <a:lnSpc>
                <a:spcPct val="125000"/>
              </a:lnSpc>
              <a:spcBef>
                <a:spcPts val="0"/>
              </a:spcBef>
              <a:spcAft>
                <a:spcPts val="0"/>
              </a:spcAft>
              <a:buClr>
                <a:srgbClr val="000000"/>
              </a:buClr>
              <a:buSzPts val="1200"/>
              <a:buFont typeface="Mada"/>
              <a:buChar char="○"/>
            </a:pPr>
            <a:r>
              <a:rPr lang="en-GB" sz="1000">
                <a:solidFill>
                  <a:schemeClr val="dk1"/>
                </a:solidFill>
                <a:latin typeface="Mada"/>
                <a:ea typeface="Mada"/>
                <a:cs typeface="Mada"/>
                <a:sym typeface="Mada"/>
              </a:rPr>
              <a:t>Systemic </a:t>
            </a:r>
            <a:endParaRPr sz="1000">
              <a:solidFill>
                <a:schemeClr val="dk1"/>
              </a:solidFill>
              <a:latin typeface="Mada"/>
              <a:ea typeface="Mada"/>
              <a:cs typeface="Mada"/>
              <a:sym typeface="Mada"/>
            </a:endParaRPr>
          </a:p>
          <a:p>
            <a:pPr indent="-171450" lvl="0" marL="360000" rtl="0" algn="l">
              <a:lnSpc>
                <a:spcPct val="125000"/>
              </a:lnSpc>
              <a:spcBef>
                <a:spcPts val="0"/>
              </a:spcBef>
              <a:spcAft>
                <a:spcPts val="0"/>
              </a:spcAft>
              <a:buClr>
                <a:srgbClr val="000000"/>
              </a:buClr>
              <a:buSzPts val="1200"/>
              <a:buFont typeface="Mada"/>
              <a:buChar char="○"/>
            </a:pPr>
            <a:r>
              <a:rPr lang="en-GB" sz="1000">
                <a:solidFill>
                  <a:schemeClr val="dk1"/>
                </a:solidFill>
                <a:latin typeface="Mada"/>
                <a:ea typeface="Mada"/>
                <a:cs typeface="Mada"/>
                <a:sym typeface="Mada"/>
              </a:rPr>
              <a:t>Abdominal tomography (4 quadrants)</a:t>
            </a:r>
            <a:endParaRPr>
              <a:latin typeface="Mada"/>
              <a:ea typeface="Mada"/>
              <a:cs typeface="Mada"/>
              <a:sym typeface="Mada"/>
            </a:endParaRPr>
          </a:p>
        </p:txBody>
      </p:sp>
      <p:sp>
        <p:nvSpPr>
          <p:cNvPr id="261" name="Google Shape;261;p17"/>
          <p:cNvSpPr txBox="1"/>
          <p:nvPr/>
        </p:nvSpPr>
        <p:spPr>
          <a:xfrm>
            <a:off x="352200" y="3943038"/>
            <a:ext cx="1999200" cy="1751700"/>
          </a:xfrm>
          <a:prstGeom prst="rect">
            <a:avLst/>
          </a:prstGeom>
          <a:noFill/>
          <a:ln>
            <a:noFill/>
          </a:ln>
        </p:spPr>
        <p:txBody>
          <a:bodyPr anchorCtr="0" anchor="t" bIns="91425" lIns="91425" spcFirstLastPara="1" rIns="91425" wrap="square" tIns="91425">
            <a:noAutofit/>
          </a:bodyPr>
          <a:lstStyle/>
          <a:p>
            <a:pPr indent="-152400" lvl="0" marL="179999"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CBC ( limited clinical utility)</a:t>
            </a:r>
            <a:endParaRPr sz="900">
              <a:solidFill>
                <a:schemeClr val="dk1"/>
              </a:solidFill>
              <a:latin typeface="Mada"/>
              <a:ea typeface="Mada"/>
              <a:cs typeface="Mada"/>
              <a:sym typeface="Mada"/>
            </a:endParaRPr>
          </a:p>
          <a:p>
            <a:pPr indent="-152400" lvl="0" marL="179999"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UA / Urine culture</a:t>
            </a:r>
            <a:endParaRPr sz="900">
              <a:solidFill>
                <a:schemeClr val="dk1"/>
              </a:solidFill>
              <a:latin typeface="Mada"/>
              <a:ea typeface="Mada"/>
              <a:cs typeface="Mada"/>
              <a:sym typeface="Mada"/>
            </a:endParaRPr>
          </a:p>
          <a:p>
            <a:pPr indent="-152400" lvl="0" marL="179999" rtl="0" algn="l">
              <a:lnSpc>
                <a:spcPct val="125000"/>
              </a:lnSpc>
              <a:spcBef>
                <a:spcPts val="0"/>
              </a:spcBef>
              <a:spcAft>
                <a:spcPts val="0"/>
              </a:spcAft>
              <a:buClr>
                <a:schemeClr val="dk1"/>
              </a:buClr>
              <a:buSzPts val="900"/>
              <a:buFont typeface="Mada"/>
              <a:buChar char="●"/>
            </a:pPr>
            <a:r>
              <a:rPr b="1" lang="en-GB" sz="900">
                <a:solidFill>
                  <a:srgbClr val="FF0000"/>
                </a:solidFill>
                <a:latin typeface="Mada"/>
                <a:ea typeface="Mada"/>
                <a:cs typeface="Mada"/>
                <a:sym typeface="Mada"/>
              </a:rPr>
              <a:t>Lactic acid</a:t>
            </a:r>
            <a:r>
              <a:rPr lang="en-GB" sz="900">
                <a:solidFill>
                  <a:schemeClr val="dk1"/>
                </a:solidFill>
                <a:latin typeface="Mada"/>
                <a:ea typeface="Mada"/>
                <a:cs typeface="Mada"/>
                <a:sym typeface="Mada"/>
              </a:rPr>
              <a:t> </a:t>
            </a:r>
            <a:r>
              <a:rPr lang="en-GB" sz="900">
                <a:solidFill>
                  <a:srgbClr val="6AA84F"/>
                </a:solidFill>
                <a:latin typeface="Mada"/>
                <a:ea typeface="Mada"/>
                <a:cs typeface="Mada"/>
                <a:sym typeface="Mada"/>
              </a:rPr>
              <a:t>to exclude ischemia</a:t>
            </a:r>
            <a:endParaRPr sz="900">
              <a:solidFill>
                <a:schemeClr val="dk1"/>
              </a:solidFill>
              <a:latin typeface="Mada"/>
              <a:ea typeface="Mada"/>
              <a:cs typeface="Mada"/>
              <a:sym typeface="Mada"/>
            </a:endParaRPr>
          </a:p>
          <a:p>
            <a:pPr indent="-152400" lvl="0" marL="179999"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LFT / Amylase / Lipase </a:t>
            </a:r>
            <a:endParaRPr sz="900">
              <a:solidFill>
                <a:schemeClr val="dk1"/>
              </a:solidFill>
              <a:latin typeface="Mada"/>
              <a:ea typeface="Mada"/>
              <a:cs typeface="Mada"/>
              <a:sym typeface="Mada"/>
            </a:endParaRPr>
          </a:p>
          <a:p>
            <a:pPr indent="-152400" lvl="0" marL="179999"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CE / Troponin</a:t>
            </a:r>
            <a:endParaRPr sz="900">
              <a:solidFill>
                <a:schemeClr val="dk1"/>
              </a:solidFill>
              <a:latin typeface="Mada"/>
              <a:ea typeface="Mada"/>
              <a:cs typeface="Mada"/>
              <a:sym typeface="Mada"/>
            </a:endParaRPr>
          </a:p>
          <a:p>
            <a:pPr indent="-152400" lvl="0" marL="179999"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HCG (quant / qual) </a:t>
            </a:r>
            <a:r>
              <a:rPr lang="en-GB" sz="900">
                <a:solidFill>
                  <a:srgbClr val="6AA84F"/>
                </a:solidFill>
                <a:latin typeface="Mada"/>
                <a:ea typeface="Mada"/>
                <a:cs typeface="Mada"/>
                <a:sym typeface="Mada"/>
              </a:rPr>
              <a:t>because some types of pregnancy are painful (Ectopic pregnancy)</a:t>
            </a:r>
            <a:endParaRPr sz="900">
              <a:solidFill>
                <a:srgbClr val="6AA84F"/>
              </a:solidFill>
              <a:latin typeface="Mada"/>
              <a:ea typeface="Mada"/>
              <a:cs typeface="Mada"/>
              <a:sym typeface="Mada"/>
            </a:endParaRPr>
          </a:p>
          <a:p>
            <a:pPr indent="-152400" lvl="0" marL="179999"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Stool Culture </a:t>
            </a:r>
            <a:r>
              <a:rPr lang="en-GB" sz="900">
                <a:solidFill>
                  <a:srgbClr val="6AA84F"/>
                </a:solidFill>
                <a:latin typeface="Mada"/>
                <a:ea typeface="Mada"/>
                <a:cs typeface="Mada"/>
                <a:sym typeface="Mada"/>
              </a:rPr>
              <a:t>for chronic pain</a:t>
            </a:r>
            <a:r>
              <a:rPr lang="en-GB" sz="900">
                <a:solidFill>
                  <a:schemeClr val="dk1"/>
                </a:solidFill>
                <a:latin typeface="Mada"/>
                <a:ea typeface="Mada"/>
                <a:cs typeface="Mada"/>
                <a:sym typeface="Mada"/>
              </a:rPr>
              <a:t> </a:t>
            </a:r>
            <a:endParaRPr sz="900">
              <a:latin typeface="Mada"/>
              <a:ea typeface="Mada"/>
              <a:cs typeface="Mada"/>
              <a:sym typeface="Mada"/>
            </a:endParaRPr>
          </a:p>
        </p:txBody>
      </p:sp>
      <p:sp>
        <p:nvSpPr>
          <p:cNvPr id="262" name="Google Shape;262;p17"/>
          <p:cNvSpPr txBox="1"/>
          <p:nvPr/>
        </p:nvSpPr>
        <p:spPr>
          <a:xfrm>
            <a:off x="5281275" y="2005475"/>
            <a:ext cx="2233800" cy="9405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Palpate each quadrant </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Work toward area of pain </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Warm hands</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Patient on back, knee bent (if possible)</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Note tenderness, rigidity </a:t>
            </a:r>
            <a:r>
              <a:rPr lang="en-GB" sz="1000">
                <a:solidFill>
                  <a:srgbClr val="6AA84F"/>
                </a:solidFill>
                <a:latin typeface="Mada"/>
                <a:ea typeface="Mada"/>
                <a:cs typeface="Mada"/>
                <a:sym typeface="Mada"/>
              </a:rPr>
              <a:t>(involuntary movement)</a:t>
            </a:r>
            <a:r>
              <a:rPr lang="en-GB" sz="1000">
                <a:solidFill>
                  <a:schemeClr val="dk1"/>
                </a:solidFill>
                <a:latin typeface="Mada"/>
                <a:ea typeface="Mada"/>
                <a:cs typeface="Mada"/>
                <a:sym typeface="Mada"/>
              </a:rPr>
              <a:t>, guarding </a:t>
            </a:r>
            <a:r>
              <a:rPr lang="en-GB" sz="1000">
                <a:solidFill>
                  <a:srgbClr val="6AA84F"/>
                </a:solidFill>
                <a:latin typeface="Mada"/>
                <a:ea typeface="Mada"/>
                <a:cs typeface="Mada"/>
                <a:sym typeface="Mada"/>
              </a:rPr>
              <a:t>(voluntary movement)</a:t>
            </a:r>
            <a:r>
              <a:rPr lang="en-GB" sz="1000">
                <a:solidFill>
                  <a:schemeClr val="dk1"/>
                </a:solidFill>
                <a:latin typeface="Mada"/>
                <a:ea typeface="Mada"/>
                <a:cs typeface="Mada"/>
                <a:sym typeface="Mada"/>
              </a:rPr>
              <a:t>, masses.</a:t>
            </a:r>
            <a:endParaRPr>
              <a:latin typeface="Mada"/>
              <a:ea typeface="Mada"/>
              <a:cs typeface="Mada"/>
              <a:sym typeface="Mada"/>
            </a:endParaRPr>
          </a:p>
        </p:txBody>
      </p:sp>
      <p:sp>
        <p:nvSpPr>
          <p:cNvPr id="263" name="Google Shape;263;p17"/>
          <p:cNvSpPr txBox="1"/>
          <p:nvPr/>
        </p:nvSpPr>
        <p:spPr>
          <a:xfrm>
            <a:off x="5249900" y="3943038"/>
            <a:ext cx="2251800" cy="1237200"/>
          </a:xfrm>
          <a:prstGeom prst="rect">
            <a:avLst/>
          </a:prstGeom>
          <a:noFill/>
          <a:ln>
            <a:noFill/>
          </a:ln>
        </p:spPr>
        <p:txBody>
          <a:bodyPr anchorCtr="0" anchor="t" bIns="91425" lIns="91425" spcFirstLastPara="1" rIns="91425" wrap="square" tIns="91425">
            <a:noAutofit/>
          </a:bodyPr>
          <a:lstStyle/>
          <a:p>
            <a:pPr indent="-158750" lvl="0" marL="179999" rtl="0" algn="l">
              <a:lnSpc>
                <a:spcPct val="12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Plain abdominal radiographs</a:t>
            </a:r>
            <a:r>
              <a:rPr b="1" baseline="30000" lang="en-GB" sz="1000">
                <a:solidFill>
                  <a:schemeClr val="dk1"/>
                </a:solidFill>
                <a:latin typeface="Mada"/>
                <a:ea typeface="Mada"/>
                <a:cs typeface="Mada"/>
                <a:sym typeface="Mada"/>
              </a:rPr>
              <a:t>1</a:t>
            </a:r>
            <a:r>
              <a:rPr lang="en-GB" sz="1000">
                <a:solidFill>
                  <a:schemeClr val="dk1"/>
                </a:solidFill>
                <a:latin typeface="Mada"/>
                <a:ea typeface="Mada"/>
                <a:cs typeface="Mada"/>
                <a:sym typeface="Mada"/>
              </a:rPr>
              <a:t> or abdominal series has several limitations and is subject to reader interpretation </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CT scan</a:t>
            </a:r>
            <a:r>
              <a:rPr lang="en-GB" sz="1000">
                <a:solidFill>
                  <a:schemeClr val="dk1"/>
                </a:solidFill>
                <a:latin typeface="Mada"/>
                <a:ea typeface="Mada"/>
                <a:cs typeface="Mada"/>
                <a:sym typeface="Mada"/>
              </a:rPr>
              <a:t> in conjunction with ultrasound is superior in identifying any abnormality seen on plain film</a:t>
            </a:r>
            <a:endParaRPr>
              <a:latin typeface="Mada"/>
              <a:ea typeface="Mada"/>
              <a:cs typeface="Mada"/>
              <a:sym typeface="Mada"/>
            </a:endParaRPr>
          </a:p>
        </p:txBody>
      </p:sp>
      <p:sp>
        <p:nvSpPr>
          <p:cNvPr id="264" name="Google Shape;264;p17"/>
          <p:cNvSpPr/>
          <p:nvPr/>
        </p:nvSpPr>
        <p:spPr>
          <a:xfrm>
            <a:off x="74475" y="9580975"/>
            <a:ext cx="7440600" cy="10353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700">
              <a:solidFill>
                <a:srgbClr val="6AA84F"/>
              </a:solidFill>
              <a:latin typeface="Mada"/>
              <a:ea typeface="Mada"/>
              <a:cs typeface="Mada"/>
              <a:sym typeface="Mada"/>
            </a:endParaRPr>
          </a:p>
          <a:p>
            <a:pPr indent="-139700" lvl="0" marL="179999" rtl="0" algn="l">
              <a:spcBef>
                <a:spcPts val="0"/>
              </a:spcBef>
              <a:spcAft>
                <a:spcPts val="0"/>
              </a:spcAft>
              <a:buClr>
                <a:srgbClr val="6AA84F"/>
              </a:buClr>
              <a:buSzPts val="700"/>
              <a:buFont typeface="Mada"/>
              <a:buAutoNum type="arabicPeriod"/>
            </a:pPr>
            <a:r>
              <a:rPr lang="en-GB" sz="700">
                <a:solidFill>
                  <a:srgbClr val="6AA84F"/>
                </a:solidFill>
                <a:latin typeface="Mada"/>
                <a:ea typeface="Mada"/>
                <a:cs typeface="Mada"/>
                <a:sym typeface="Mada"/>
              </a:rPr>
              <a:t>Initially we start with flat &amp; upright KUB x-ray (In upright KUB look for free air under the right hemidiaphragm = perforation). If you suspect biliary diseases &amp; GYN pathology US is better. If you suspect anything else → CT scan.</a:t>
            </a:r>
            <a:endParaRPr sz="700">
              <a:solidFill>
                <a:srgbClr val="6AA84F"/>
              </a:solidFill>
              <a:latin typeface="Mada"/>
              <a:ea typeface="Mada"/>
              <a:cs typeface="Mada"/>
              <a:sym typeface="Mada"/>
            </a:endParaRPr>
          </a:p>
        </p:txBody>
      </p:sp>
      <p:pic>
        <p:nvPicPr>
          <p:cNvPr id="265" name="Google Shape;265;p17"/>
          <p:cNvPicPr preferRelativeResize="0"/>
          <p:nvPr/>
        </p:nvPicPr>
        <p:blipFill rotWithShape="1">
          <a:blip r:embed="rId3">
            <a:alphaModFix/>
          </a:blip>
          <a:srcRect b="0" l="0" r="0" t="12952"/>
          <a:stretch/>
        </p:blipFill>
        <p:spPr>
          <a:xfrm>
            <a:off x="1390362" y="6669268"/>
            <a:ext cx="4957875" cy="2474307"/>
          </a:xfrm>
          <a:prstGeom prst="rect">
            <a:avLst/>
          </a:prstGeom>
          <a:noFill/>
          <a:ln>
            <a:noFill/>
          </a:ln>
        </p:spPr>
      </p:pic>
      <p:sp>
        <p:nvSpPr>
          <p:cNvPr id="266" name="Google Shape;266;p17"/>
          <p:cNvSpPr txBox="1"/>
          <p:nvPr/>
        </p:nvSpPr>
        <p:spPr>
          <a:xfrm>
            <a:off x="1465125" y="6121578"/>
            <a:ext cx="4786800" cy="5268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b="1" lang="en-GB" sz="1900">
                <a:solidFill>
                  <a:schemeClr val="dk1"/>
                </a:solidFill>
                <a:latin typeface="Mada"/>
                <a:ea typeface="Mada"/>
                <a:cs typeface="Mada"/>
                <a:sym typeface="Mada"/>
              </a:rPr>
              <a:t>Are you ready to master abdominal pain!</a:t>
            </a:r>
            <a:endParaRPr b="1" sz="1900">
              <a:solidFill>
                <a:schemeClr val="dk1"/>
              </a:solidFill>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8"/>
          <p:cNvSpPr/>
          <p:nvPr/>
        </p:nvSpPr>
        <p:spPr>
          <a:xfrm>
            <a:off x="832425" y="1091027"/>
            <a:ext cx="5978563" cy="644468"/>
          </a:xfrm>
          <a:custGeom>
            <a:rect b="b" l="l" r="r" t="t"/>
            <a:pathLst>
              <a:path extrusionOk="0" h="17958" w="77210">
                <a:moveTo>
                  <a:pt x="8329" y="1"/>
                </a:moveTo>
                <a:cubicBezTo>
                  <a:pt x="3737" y="1"/>
                  <a:pt x="0" y="3295"/>
                  <a:pt x="0" y="7380"/>
                </a:cubicBezTo>
                <a:lnTo>
                  <a:pt x="0" y="10578"/>
                </a:lnTo>
                <a:cubicBezTo>
                  <a:pt x="0" y="14664"/>
                  <a:pt x="3737" y="17957"/>
                  <a:pt x="8329" y="17957"/>
                </a:cubicBezTo>
                <a:lnTo>
                  <a:pt x="68880" y="17957"/>
                </a:lnTo>
                <a:cubicBezTo>
                  <a:pt x="73472" y="17957"/>
                  <a:pt x="77209" y="14664"/>
                  <a:pt x="77209" y="10578"/>
                </a:cubicBezTo>
                <a:lnTo>
                  <a:pt x="77209" y="7380"/>
                </a:lnTo>
                <a:cubicBezTo>
                  <a:pt x="77209" y="3295"/>
                  <a:pt x="73472" y="1"/>
                  <a:pt x="6888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a:off x="871607" y="1036474"/>
            <a:ext cx="5978641" cy="644468"/>
          </a:xfrm>
          <a:custGeom>
            <a:rect b="b" l="l" r="r" t="t"/>
            <a:pathLst>
              <a:path extrusionOk="0" h="17958" w="77211">
                <a:moveTo>
                  <a:pt x="8330" y="1"/>
                </a:moveTo>
                <a:cubicBezTo>
                  <a:pt x="3738" y="1"/>
                  <a:pt x="1" y="3294"/>
                  <a:pt x="1" y="7411"/>
                </a:cubicBezTo>
                <a:lnTo>
                  <a:pt x="1" y="10578"/>
                </a:lnTo>
                <a:cubicBezTo>
                  <a:pt x="1" y="14664"/>
                  <a:pt x="3738" y="17957"/>
                  <a:pt x="8330" y="17957"/>
                </a:cubicBezTo>
                <a:lnTo>
                  <a:pt x="68881" y="17957"/>
                </a:lnTo>
                <a:cubicBezTo>
                  <a:pt x="73473" y="17957"/>
                  <a:pt x="77210" y="14664"/>
                  <a:pt x="77210" y="10578"/>
                </a:cubicBezTo>
                <a:lnTo>
                  <a:pt x="77210" y="7411"/>
                </a:lnTo>
                <a:cubicBezTo>
                  <a:pt x="77210" y="3294"/>
                  <a:pt x="73473" y="1"/>
                  <a:pt x="6888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ABE5D9"/>
              </a:solidFill>
              <a:latin typeface="Lora"/>
              <a:ea typeface="Lora"/>
              <a:cs typeface="Lora"/>
              <a:sym typeface="Lora"/>
            </a:endParaRPr>
          </a:p>
        </p:txBody>
      </p:sp>
      <p:sp>
        <p:nvSpPr>
          <p:cNvPr id="273" name="Google Shape;273;p18"/>
          <p:cNvSpPr/>
          <p:nvPr/>
        </p:nvSpPr>
        <p:spPr>
          <a:xfrm>
            <a:off x="871607" y="1036474"/>
            <a:ext cx="5696632" cy="569427"/>
          </a:xfrm>
          <a:custGeom>
            <a:rect b="b" l="l" r="r" t="t"/>
            <a:pathLst>
              <a:path extrusionOk="0" h="15867" w="73569">
                <a:moveTo>
                  <a:pt x="8330" y="1"/>
                </a:moveTo>
                <a:cubicBezTo>
                  <a:pt x="3738" y="1"/>
                  <a:pt x="1" y="3294"/>
                  <a:pt x="1" y="7411"/>
                </a:cubicBezTo>
                <a:lnTo>
                  <a:pt x="1" y="10578"/>
                </a:lnTo>
                <a:cubicBezTo>
                  <a:pt x="1" y="12637"/>
                  <a:pt x="983" y="14537"/>
                  <a:pt x="2534" y="15867"/>
                </a:cubicBezTo>
                <a:cubicBezTo>
                  <a:pt x="1236" y="11307"/>
                  <a:pt x="2376" y="3579"/>
                  <a:pt x="6398" y="2629"/>
                </a:cubicBezTo>
                <a:cubicBezTo>
                  <a:pt x="11482" y="1408"/>
                  <a:pt x="28997" y="1167"/>
                  <a:pt x="46015" y="1167"/>
                </a:cubicBezTo>
                <a:cubicBezTo>
                  <a:pt x="56348" y="1167"/>
                  <a:pt x="66497" y="1256"/>
                  <a:pt x="73568" y="1268"/>
                </a:cubicBezTo>
                <a:cubicBezTo>
                  <a:pt x="72238" y="476"/>
                  <a:pt x="70623" y="1"/>
                  <a:pt x="6888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5" name="Google Shape;275;p18"/>
          <p:cNvGrpSpPr/>
          <p:nvPr/>
        </p:nvGrpSpPr>
        <p:grpSpPr>
          <a:xfrm>
            <a:off x="2336850" y="2505490"/>
            <a:ext cx="2742843" cy="7301614"/>
            <a:chOff x="1937500" y="2474975"/>
            <a:chExt cx="283100" cy="855050"/>
          </a:xfrm>
        </p:grpSpPr>
        <p:sp>
          <p:nvSpPr>
            <p:cNvPr id="276" name="Google Shape;276;p18"/>
            <p:cNvSpPr/>
            <p:nvPr/>
          </p:nvSpPr>
          <p:spPr>
            <a:xfrm>
              <a:off x="2117000" y="2574275"/>
              <a:ext cx="38600" cy="46275"/>
            </a:xfrm>
            <a:custGeom>
              <a:rect b="b" l="l" r="r" t="t"/>
              <a:pathLst>
                <a:path extrusionOk="0" h="1851" w="1544">
                  <a:moveTo>
                    <a:pt x="686" y="1"/>
                  </a:moveTo>
                  <a:cubicBezTo>
                    <a:pt x="130" y="1"/>
                    <a:pt x="14" y="598"/>
                    <a:pt x="14" y="598"/>
                  </a:cubicBezTo>
                  <a:cubicBezTo>
                    <a:pt x="0" y="1016"/>
                    <a:pt x="36" y="1434"/>
                    <a:pt x="117" y="1844"/>
                  </a:cubicBezTo>
                  <a:lnTo>
                    <a:pt x="180" y="1830"/>
                  </a:lnTo>
                  <a:cubicBezTo>
                    <a:pt x="245" y="1844"/>
                    <a:pt x="308" y="1850"/>
                    <a:pt x="367" y="1850"/>
                  </a:cubicBezTo>
                  <a:cubicBezTo>
                    <a:pt x="1322" y="1850"/>
                    <a:pt x="1543" y="183"/>
                    <a:pt x="896" y="26"/>
                  </a:cubicBezTo>
                  <a:cubicBezTo>
                    <a:pt x="819" y="9"/>
                    <a:pt x="750" y="1"/>
                    <a:pt x="686"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8"/>
            <p:cNvSpPr/>
            <p:nvPr/>
          </p:nvSpPr>
          <p:spPr>
            <a:xfrm>
              <a:off x="1958075" y="2822800"/>
              <a:ext cx="55150" cy="39150"/>
            </a:xfrm>
            <a:custGeom>
              <a:rect b="b" l="l" r="r" t="t"/>
              <a:pathLst>
                <a:path extrusionOk="0" h="1566" w="2206">
                  <a:moveTo>
                    <a:pt x="154" y="0"/>
                  </a:moveTo>
                  <a:cubicBezTo>
                    <a:pt x="55" y="329"/>
                    <a:pt x="1" y="536"/>
                    <a:pt x="1" y="536"/>
                  </a:cubicBezTo>
                  <a:cubicBezTo>
                    <a:pt x="176" y="715"/>
                    <a:pt x="370" y="873"/>
                    <a:pt x="577" y="1008"/>
                  </a:cubicBezTo>
                  <a:cubicBezTo>
                    <a:pt x="955" y="1264"/>
                    <a:pt x="1499" y="1530"/>
                    <a:pt x="2151" y="1566"/>
                  </a:cubicBezTo>
                  <a:cubicBezTo>
                    <a:pt x="2165" y="1386"/>
                    <a:pt x="2187" y="1210"/>
                    <a:pt x="2205" y="1035"/>
                  </a:cubicBezTo>
                  <a:cubicBezTo>
                    <a:pt x="766" y="760"/>
                    <a:pt x="181" y="9"/>
                    <a:pt x="181" y="9"/>
                  </a:cubicBezTo>
                  <a:lnTo>
                    <a:pt x="154" y="0"/>
                  </a:ln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8"/>
            <p:cNvSpPr/>
            <p:nvPr/>
          </p:nvSpPr>
          <p:spPr>
            <a:xfrm>
              <a:off x="2156250" y="2834050"/>
              <a:ext cx="60525" cy="27675"/>
            </a:xfrm>
            <a:custGeom>
              <a:rect b="b" l="l" r="r" t="t"/>
              <a:pathLst>
                <a:path extrusionOk="0" h="1107" w="2421">
                  <a:moveTo>
                    <a:pt x="2344" y="0"/>
                  </a:moveTo>
                  <a:cubicBezTo>
                    <a:pt x="2255" y="41"/>
                    <a:pt x="1531" y="362"/>
                    <a:pt x="629" y="362"/>
                  </a:cubicBezTo>
                  <a:cubicBezTo>
                    <a:pt x="441" y="362"/>
                    <a:pt x="245" y="348"/>
                    <a:pt x="45" y="315"/>
                  </a:cubicBezTo>
                  <a:lnTo>
                    <a:pt x="0" y="319"/>
                  </a:lnTo>
                  <a:cubicBezTo>
                    <a:pt x="18" y="562"/>
                    <a:pt x="41" y="819"/>
                    <a:pt x="63" y="1093"/>
                  </a:cubicBezTo>
                  <a:lnTo>
                    <a:pt x="77" y="1093"/>
                  </a:lnTo>
                  <a:cubicBezTo>
                    <a:pt x="158" y="1102"/>
                    <a:pt x="245" y="1107"/>
                    <a:pt x="336" y="1107"/>
                  </a:cubicBezTo>
                  <a:cubicBezTo>
                    <a:pt x="862" y="1107"/>
                    <a:pt x="1513" y="963"/>
                    <a:pt x="1939" y="805"/>
                  </a:cubicBezTo>
                  <a:cubicBezTo>
                    <a:pt x="2187" y="715"/>
                    <a:pt x="2362" y="621"/>
                    <a:pt x="2389" y="549"/>
                  </a:cubicBezTo>
                  <a:cubicBezTo>
                    <a:pt x="2421" y="486"/>
                    <a:pt x="2398" y="283"/>
                    <a:pt x="2344" y="0"/>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8"/>
            <p:cNvSpPr/>
            <p:nvPr/>
          </p:nvSpPr>
          <p:spPr>
            <a:xfrm>
              <a:off x="2136225" y="2714825"/>
              <a:ext cx="78650" cy="128300"/>
            </a:xfrm>
            <a:custGeom>
              <a:rect b="b" l="l" r="r" t="t"/>
              <a:pathLst>
                <a:path extrusionOk="0" h="5132" w="3146">
                  <a:moveTo>
                    <a:pt x="370" y="1"/>
                  </a:moveTo>
                  <a:cubicBezTo>
                    <a:pt x="190" y="419"/>
                    <a:pt x="1" y="1035"/>
                    <a:pt x="55" y="1723"/>
                  </a:cubicBezTo>
                  <a:cubicBezTo>
                    <a:pt x="163" y="2992"/>
                    <a:pt x="819" y="3226"/>
                    <a:pt x="788" y="3307"/>
                  </a:cubicBezTo>
                  <a:cubicBezTo>
                    <a:pt x="765" y="3352"/>
                    <a:pt x="702" y="3374"/>
                    <a:pt x="608" y="3374"/>
                  </a:cubicBezTo>
                  <a:lnTo>
                    <a:pt x="675" y="3707"/>
                  </a:lnTo>
                  <a:cubicBezTo>
                    <a:pt x="675" y="3707"/>
                    <a:pt x="734" y="4283"/>
                    <a:pt x="801" y="5088"/>
                  </a:cubicBezTo>
                  <a:lnTo>
                    <a:pt x="846" y="5084"/>
                  </a:lnTo>
                  <a:cubicBezTo>
                    <a:pt x="1046" y="5117"/>
                    <a:pt x="1242" y="5131"/>
                    <a:pt x="1430" y="5131"/>
                  </a:cubicBezTo>
                  <a:cubicBezTo>
                    <a:pt x="2333" y="5131"/>
                    <a:pt x="3060" y="4810"/>
                    <a:pt x="3145" y="4769"/>
                  </a:cubicBezTo>
                  <a:cubicBezTo>
                    <a:pt x="3060" y="4324"/>
                    <a:pt x="2893" y="3676"/>
                    <a:pt x="2713" y="3051"/>
                  </a:cubicBezTo>
                  <a:cubicBezTo>
                    <a:pt x="2592" y="2619"/>
                    <a:pt x="2461" y="2200"/>
                    <a:pt x="2344" y="1867"/>
                  </a:cubicBezTo>
                  <a:cubicBezTo>
                    <a:pt x="1832" y="374"/>
                    <a:pt x="590" y="45"/>
                    <a:pt x="37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8"/>
            <p:cNvSpPr/>
            <p:nvPr/>
          </p:nvSpPr>
          <p:spPr>
            <a:xfrm>
              <a:off x="1961900" y="2703025"/>
              <a:ext cx="200000" cy="257400"/>
            </a:xfrm>
            <a:custGeom>
              <a:rect b="b" l="l" r="r" t="t"/>
              <a:pathLst>
                <a:path extrusionOk="0" h="10296" w="8000">
                  <a:moveTo>
                    <a:pt x="4126" y="0"/>
                  </a:moveTo>
                  <a:cubicBezTo>
                    <a:pt x="4113" y="32"/>
                    <a:pt x="4086" y="59"/>
                    <a:pt x="4059" y="72"/>
                  </a:cubicBezTo>
                  <a:cubicBezTo>
                    <a:pt x="3870" y="171"/>
                    <a:pt x="2695" y="86"/>
                    <a:pt x="1895" y="967"/>
                  </a:cubicBezTo>
                  <a:cubicBezTo>
                    <a:pt x="1080" y="1863"/>
                    <a:pt x="487" y="3329"/>
                    <a:pt x="158" y="4310"/>
                  </a:cubicBezTo>
                  <a:cubicBezTo>
                    <a:pt x="95" y="4490"/>
                    <a:pt x="41" y="4652"/>
                    <a:pt x="1" y="4796"/>
                  </a:cubicBezTo>
                  <a:lnTo>
                    <a:pt x="28" y="4800"/>
                  </a:lnTo>
                  <a:cubicBezTo>
                    <a:pt x="28" y="4800"/>
                    <a:pt x="613" y="5551"/>
                    <a:pt x="2052" y="5830"/>
                  </a:cubicBezTo>
                  <a:cubicBezTo>
                    <a:pt x="2030" y="6001"/>
                    <a:pt x="2012" y="6181"/>
                    <a:pt x="1989" y="6357"/>
                  </a:cubicBezTo>
                  <a:cubicBezTo>
                    <a:pt x="1872" y="7459"/>
                    <a:pt x="1814" y="8561"/>
                    <a:pt x="1814" y="9668"/>
                  </a:cubicBezTo>
                  <a:cubicBezTo>
                    <a:pt x="1814" y="9668"/>
                    <a:pt x="1863" y="9686"/>
                    <a:pt x="1953" y="9717"/>
                  </a:cubicBezTo>
                  <a:cubicBezTo>
                    <a:pt x="2391" y="9862"/>
                    <a:pt x="3810" y="10295"/>
                    <a:pt x="5320" y="10295"/>
                  </a:cubicBezTo>
                  <a:cubicBezTo>
                    <a:pt x="6242" y="10295"/>
                    <a:pt x="7199" y="10133"/>
                    <a:pt x="7986" y="9645"/>
                  </a:cubicBezTo>
                  <a:lnTo>
                    <a:pt x="7999" y="9645"/>
                  </a:lnTo>
                  <a:lnTo>
                    <a:pt x="7999" y="9492"/>
                  </a:lnTo>
                  <a:cubicBezTo>
                    <a:pt x="7995" y="8642"/>
                    <a:pt x="7918" y="7405"/>
                    <a:pt x="7833" y="6339"/>
                  </a:cubicBezTo>
                  <a:cubicBezTo>
                    <a:pt x="7810" y="6064"/>
                    <a:pt x="7792" y="5803"/>
                    <a:pt x="7770" y="5565"/>
                  </a:cubicBezTo>
                  <a:cubicBezTo>
                    <a:pt x="7702" y="4760"/>
                    <a:pt x="7648" y="4179"/>
                    <a:pt x="7648" y="4179"/>
                  </a:cubicBezTo>
                  <a:lnTo>
                    <a:pt x="7581" y="3846"/>
                  </a:lnTo>
                  <a:cubicBezTo>
                    <a:pt x="7334" y="3846"/>
                    <a:pt x="6897" y="3703"/>
                    <a:pt x="6596" y="3419"/>
                  </a:cubicBezTo>
                  <a:cubicBezTo>
                    <a:pt x="5763" y="2645"/>
                    <a:pt x="5741" y="940"/>
                    <a:pt x="5804" y="45"/>
                  </a:cubicBezTo>
                  <a:lnTo>
                    <a:pt x="5804" y="45"/>
                  </a:lnTo>
                  <a:cubicBezTo>
                    <a:pt x="5540" y="203"/>
                    <a:pt x="5279" y="260"/>
                    <a:pt x="5039" y="260"/>
                  </a:cubicBezTo>
                  <a:cubicBezTo>
                    <a:pt x="4645" y="260"/>
                    <a:pt x="4311" y="106"/>
                    <a:pt x="41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8"/>
            <p:cNvSpPr/>
            <p:nvPr/>
          </p:nvSpPr>
          <p:spPr>
            <a:xfrm>
              <a:off x="2103400" y="3019950"/>
              <a:ext cx="111025" cy="45350"/>
            </a:xfrm>
            <a:custGeom>
              <a:rect b="b" l="l" r="r" t="t"/>
              <a:pathLst>
                <a:path extrusionOk="0" h="1814" w="4441">
                  <a:moveTo>
                    <a:pt x="4202" y="0"/>
                  </a:moveTo>
                  <a:cubicBezTo>
                    <a:pt x="4143" y="18"/>
                    <a:pt x="4085" y="36"/>
                    <a:pt x="4031" y="68"/>
                  </a:cubicBezTo>
                  <a:cubicBezTo>
                    <a:pt x="3575" y="256"/>
                    <a:pt x="2246" y="782"/>
                    <a:pt x="673" y="782"/>
                  </a:cubicBezTo>
                  <a:cubicBezTo>
                    <a:pt x="478" y="782"/>
                    <a:pt x="278" y="774"/>
                    <a:pt x="77" y="756"/>
                  </a:cubicBezTo>
                  <a:cubicBezTo>
                    <a:pt x="59" y="756"/>
                    <a:pt x="45" y="788"/>
                    <a:pt x="36" y="837"/>
                  </a:cubicBezTo>
                  <a:cubicBezTo>
                    <a:pt x="0" y="1021"/>
                    <a:pt x="59" y="1489"/>
                    <a:pt x="103" y="1642"/>
                  </a:cubicBezTo>
                  <a:cubicBezTo>
                    <a:pt x="108" y="1660"/>
                    <a:pt x="112" y="1678"/>
                    <a:pt x="126" y="1696"/>
                  </a:cubicBezTo>
                  <a:cubicBezTo>
                    <a:pt x="234" y="1768"/>
                    <a:pt x="463" y="1804"/>
                    <a:pt x="769" y="1813"/>
                  </a:cubicBezTo>
                  <a:cubicBezTo>
                    <a:pt x="798" y="1814"/>
                    <a:pt x="827" y="1814"/>
                    <a:pt x="857" y="1814"/>
                  </a:cubicBezTo>
                  <a:cubicBezTo>
                    <a:pt x="1616" y="1814"/>
                    <a:pt x="2765" y="1652"/>
                    <a:pt x="3522" y="1440"/>
                  </a:cubicBezTo>
                  <a:cubicBezTo>
                    <a:pt x="3954" y="1318"/>
                    <a:pt x="4260" y="1183"/>
                    <a:pt x="4305" y="1057"/>
                  </a:cubicBezTo>
                  <a:cubicBezTo>
                    <a:pt x="4440" y="680"/>
                    <a:pt x="4283" y="14"/>
                    <a:pt x="4202" y="0"/>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8"/>
            <p:cNvSpPr/>
            <p:nvPr/>
          </p:nvSpPr>
          <p:spPr>
            <a:xfrm>
              <a:off x="2000200" y="3024400"/>
              <a:ext cx="105800" cy="38550"/>
            </a:xfrm>
            <a:custGeom>
              <a:rect b="b" l="l" r="r" t="t"/>
              <a:pathLst>
                <a:path extrusionOk="0" h="1542" w="4232">
                  <a:moveTo>
                    <a:pt x="186" y="1"/>
                  </a:moveTo>
                  <a:cubicBezTo>
                    <a:pt x="97" y="1"/>
                    <a:pt x="0" y="836"/>
                    <a:pt x="88" y="915"/>
                  </a:cubicBezTo>
                  <a:cubicBezTo>
                    <a:pt x="192" y="1014"/>
                    <a:pt x="457" y="1118"/>
                    <a:pt x="808" y="1208"/>
                  </a:cubicBezTo>
                  <a:cubicBezTo>
                    <a:pt x="1538" y="1398"/>
                    <a:pt x="2644" y="1541"/>
                    <a:pt x="3445" y="1541"/>
                  </a:cubicBezTo>
                  <a:cubicBezTo>
                    <a:pt x="3533" y="1541"/>
                    <a:pt x="3617" y="1540"/>
                    <a:pt x="3696" y="1536"/>
                  </a:cubicBezTo>
                  <a:cubicBezTo>
                    <a:pt x="3872" y="1532"/>
                    <a:pt x="4047" y="1505"/>
                    <a:pt x="4218" y="1464"/>
                  </a:cubicBezTo>
                  <a:lnTo>
                    <a:pt x="4231" y="1464"/>
                  </a:lnTo>
                  <a:cubicBezTo>
                    <a:pt x="4182" y="1212"/>
                    <a:pt x="4169" y="951"/>
                    <a:pt x="4200" y="695"/>
                  </a:cubicBezTo>
                  <a:cubicBezTo>
                    <a:pt x="3539" y="641"/>
                    <a:pt x="1784" y="605"/>
                    <a:pt x="264" y="34"/>
                  </a:cubicBezTo>
                  <a:lnTo>
                    <a:pt x="192" y="2"/>
                  </a:lnTo>
                  <a:cubicBezTo>
                    <a:pt x="190" y="1"/>
                    <a:pt x="188" y="1"/>
                    <a:pt x="186"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8"/>
            <p:cNvSpPr/>
            <p:nvPr/>
          </p:nvSpPr>
          <p:spPr>
            <a:xfrm>
              <a:off x="2006550" y="2944250"/>
              <a:ext cx="197625" cy="98050"/>
            </a:xfrm>
            <a:custGeom>
              <a:rect b="b" l="l" r="r" t="t"/>
              <a:pathLst>
                <a:path extrusionOk="0" h="3922" w="7905">
                  <a:moveTo>
                    <a:pt x="6204" y="1"/>
                  </a:moveTo>
                  <a:cubicBezTo>
                    <a:pt x="5418" y="487"/>
                    <a:pt x="4462" y="648"/>
                    <a:pt x="3539" y="648"/>
                  </a:cubicBezTo>
                  <a:cubicBezTo>
                    <a:pt x="2029" y="648"/>
                    <a:pt x="610" y="216"/>
                    <a:pt x="172" y="68"/>
                  </a:cubicBezTo>
                  <a:cubicBezTo>
                    <a:pt x="158" y="217"/>
                    <a:pt x="109" y="788"/>
                    <a:pt x="68" y="1436"/>
                  </a:cubicBezTo>
                  <a:cubicBezTo>
                    <a:pt x="32" y="2061"/>
                    <a:pt x="1" y="2763"/>
                    <a:pt x="23" y="3217"/>
                  </a:cubicBezTo>
                  <a:lnTo>
                    <a:pt x="10" y="3244"/>
                  </a:lnTo>
                  <a:cubicBezTo>
                    <a:pt x="1287" y="3790"/>
                    <a:pt x="2752" y="3921"/>
                    <a:pt x="3572" y="3921"/>
                  </a:cubicBezTo>
                  <a:cubicBezTo>
                    <a:pt x="3719" y="3921"/>
                    <a:pt x="3845" y="3917"/>
                    <a:pt x="3946" y="3910"/>
                  </a:cubicBezTo>
                  <a:cubicBezTo>
                    <a:pt x="3955" y="3856"/>
                    <a:pt x="3969" y="3829"/>
                    <a:pt x="3986" y="3829"/>
                  </a:cubicBezTo>
                  <a:cubicBezTo>
                    <a:pt x="4174" y="3845"/>
                    <a:pt x="4359" y="3853"/>
                    <a:pt x="4541" y="3853"/>
                  </a:cubicBezTo>
                  <a:cubicBezTo>
                    <a:pt x="6126" y="3853"/>
                    <a:pt x="7445" y="3289"/>
                    <a:pt x="7905" y="3096"/>
                  </a:cubicBezTo>
                  <a:lnTo>
                    <a:pt x="7882" y="3042"/>
                  </a:lnTo>
                  <a:lnTo>
                    <a:pt x="7648" y="1625"/>
                  </a:lnTo>
                  <a:lnTo>
                    <a:pt x="7635" y="1620"/>
                  </a:lnTo>
                  <a:cubicBezTo>
                    <a:pt x="7468" y="2344"/>
                    <a:pt x="7306" y="2785"/>
                    <a:pt x="7252" y="2785"/>
                  </a:cubicBezTo>
                  <a:cubicBezTo>
                    <a:pt x="7251" y="2785"/>
                    <a:pt x="7250" y="2785"/>
                    <a:pt x="7248" y="2785"/>
                  </a:cubicBezTo>
                  <a:cubicBezTo>
                    <a:pt x="7127" y="2785"/>
                    <a:pt x="7131" y="2402"/>
                    <a:pt x="7131" y="2344"/>
                  </a:cubicBezTo>
                  <a:lnTo>
                    <a:pt x="7131" y="2344"/>
                  </a:lnTo>
                  <a:cubicBezTo>
                    <a:pt x="7064" y="2623"/>
                    <a:pt x="6969" y="2880"/>
                    <a:pt x="6906" y="2889"/>
                  </a:cubicBezTo>
                  <a:cubicBezTo>
                    <a:pt x="6905" y="2889"/>
                    <a:pt x="6903" y="2889"/>
                    <a:pt x="6901" y="2889"/>
                  </a:cubicBezTo>
                  <a:cubicBezTo>
                    <a:pt x="6790" y="2889"/>
                    <a:pt x="6677" y="2583"/>
                    <a:pt x="6677" y="2583"/>
                  </a:cubicBezTo>
                  <a:lnTo>
                    <a:pt x="6668" y="2583"/>
                  </a:lnTo>
                  <a:cubicBezTo>
                    <a:pt x="6624" y="2730"/>
                    <a:pt x="6577" y="2831"/>
                    <a:pt x="6526" y="2831"/>
                  </a:cubicBezTo>
                  <a:cubicBezTo>
                    <a:pt x="6524" y="2831"/>
                    <a:pt x="6521" y="2831"/>
                    <a:pt x="6519" y="2830"/>
                  </a:cubicBezTo>
                  <a:cubicBezTo>
                    <a:pt x="6371" y="2803"/>
                    <a:pt x="6398" y="1701"/>
                    <a:pt x="6398" y="1701"/>
                  </a:cubicBezTo>
                  <a:lnTo>
                    <a:pt x="6398" y="1701"/>
                  </a:lnTo>
                  <a:cubicBezTo>
                    <a:pt x="6398" y="1701"/>
                    <a:pt x="6245" y="2301"/>
                    <a:pt x="6064" y="2301"/>
                  </a:cubicBezTo>
                  <a:cubicBezTo>
                    <a:pt x="6054" y="2301"/>
                    <a:pt x="6044" y="2299"/>
                    <a:pt x="6033" y="2295"/>
                  </a:cubicBezTo>
                  <a:cubicBezTo>
                    <a:pt x="5840" y="2219"/>
                    <a:pt x="6200" y="1679"/>
                    <a:pt x="6213" y="1"/>
                  </a:cubicBezTo>
                  <a:close/>
                </a:path>
              </a:pathLst>
            </a:custGeom>
            <a:solidFill>
              <a:srgbClr val="577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
            <p:cNvSpPr/>
            <p:nvPr/>
          </p:nvSpPr>
          <p:spPr>
            <a:xfrm>
              <a:off x="2152425" y="2854275"/>
              <a:ext cx="58275" cy="162200"/>
            </a:xfrm>
            <a:custGeom>
              <a:rect b="b" l="l" r="r" t="t"/>
              <a:pathLst>
                <a:path extrusionOk="0" h="6488" w="2331">
                  <a:moveTo>
                    <a:pt x="2092" y="1"/>
                  </a:moveTo>
                  <a:lnTo>
                    <a:pt x="2092" y="1"/>
                  </a:lnTo>
                  <a:cubicBezTo>
                    <a:pt x="1663" y="158"/>
                    <a:pt x="1011" y="302"/>
                    <a:pt x="487" y="302"/>
                  </a:cubicBezTo>
                  <a:cubicBezTo>
                    <a:pt x="397" y="302"/>
                    <a:pt x="311" y="298"/>
                    <a:pt x="230" y="289"/>
                  </a:cubicBezTo>
                  <a:lnTo>
                    <a:pt x="212" y="289"/>
                  </a:lnTo>
                  <a:cubicBezTo>
                    <a:pt x="297" y="1355"/>
                    <a:pt x="378" y="2592"/>
                    <a:pt x="378" y="3442"/>
                  </a:cubicBezTo>
                  <a:lnTo>
                    <a:pt x="378" y="3600"/>
                  </a:lnTo>
                  <a:cubicBezTo>
                    <a:pt x="365" y="5278"/>
                    <a:pt x="0" y="5813"/>
                    <a:pt x="198" y="5894"/>
                  </a:cubicBezTo>
                  <a:cubicBezTo>
                    <a:pt x="209" y="5898"/>
                    <a:pt x="219" y="5900"/>
                    <a:pt x="229" y="5900"/>
                  </a:cubicBezTo>
                  <a:cubicBezTo>
                    <a:pt x="410" y="5900"/>
                    <a:pt x="563" y="5300"/>
                    <a:pt x="563" y="5300"/>
                  </a:cubicBezTo>
                  <a:lnTo>
                    <a:pt x="563" y="5300"/>
                  </a:lnTo>
                  <a:cubicBezTo>
                    <a:pt x="563" y="5300"/>
                    <a:pt x="536" y="6398"/>
                    <a:pt x="684" y="6429"/>
                  </a:cubicBezTo>
                  <a:cubicBezTo>
                    <a:pt x="686" y="6430"/>
                    <a:pt x="688" y="6430"/>
                    <a:pt x="690" y="6430"/>
                  </a:cubicBezTo>
                  <a:cubicBezTo>
                    <a:pt x="738" y="6430"/>
                    <a:pt x="789" y="6325"/>
                    <a:pt x="833" y="6182"/>
                  </a:cubicBezTo>
                  <a:lnTo>
                    <a:pt x="842" y="6182"/>
                  </a:lnTo>
                  <a:cubicBezTo>
                    <a:pt x="842" y="6182"/>
                    <a:pt x="955" y="6488"/>
                    <a:pt x="1066" y="6488"/>
                  </a:cubicBezTo>
                  <a:cubicBezTo>
                    <a:pt x="1068" y="6488"/>
                    <a:pt x="1070" y="6488"/>
                    <a:pt x="1071" y="6488"/>
                  </a:cubicBezTo>
                  <a:cubicBezTo>
                    <a:pt x="1134" y="6479"/>
                    <a:pt x="1229" y="6222"/>
                    <a:pt x="1296" y="5939"/>
                  </a:cubicBezTo>
                  <a:lnTo>
                    <a:pt x="1296" y="5939"/>
                  </a:lnTo>
                  <a:cubicBezTo>
                    <a:pt x="1296" y="6002"/>
                    <a:pt x="1292" y="6389"/>
                    <a:pt x="1415" y="6389"/>
                  </a:cubicBezTo>
                  <a:cubicBezTo>
                    <a:pt x="1416" y="6389"/>
                    <a:pt x="1417" y="6389"/>
                    <a:pt x="1417" y="6389"/>
                  </a:cubicBezTo>
                  <a:cubicBezTo>
                    <a:pt x="1467" y="6384"/>
                    <a:pt x="1633" y="5948"/>
                    <a:pt x="1795" y="5224"/>
                  </a:cubicBezTo>
                  <a:cubicBezTo>
                    <a:pt x="2065" y="4032"/>
                    <a:pt x="2331" y="2066"/>
                    <a:pt x="2092"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p:nvPr/>
          </p:nvSpPr>
          <p:spPr>
            <a:xfrm>
              <a:off x="2146225" y="3251175"/>
              <a:ext cx="59525" cy="78850"/>
            </a:xfrm>
            <a:custGeom>
              <a:rect b="b" l="l" r="r" t="t"/>
              <a:pathLst>
                <a:path extrusionOk="0" h="3154" w="2381">
                  <a:moveTo>
                    <a:pt x="2255" y="0"/>
                  </a:moveTo>
                  <a:lnTo>
                    <a:pt x="2205" y="5"/>
                  </a:lnTo>
                  <a:cubicBezTo>
                    <a:pt x="2008" y="122"/>
                    <a:pt x="1683" y="159"/>
                    <a:pt x="1348" y="159"/>
                  </a:cubicBezTo>
                  <a:cubicBezTo>
                    <a:pt x="780" y="159"/>
                    <a:pt x="180" y="52"/>
                    <a:pt x="109" y="41"/>
                  </a:cubicBezTo>
                  <a:lnTo>
                    <a:pt x="109" y="41"/>
                  </a:lnTo>
                  <a:cubicBezTo>
                    <a:pt x="316" y="1179"/>
                    <a:pt x="487" y="2016"/>
                    <a:pt x="487" y="2119"/>
                  </a:cubicBezTo>
                  <a:cubicBezTo>
                    <a:pt x="491" y="2268"/>
                    <a:pt x="1" y="2713"/>
                    <a:pt x="55" y="2978"/>
                  </a:cubicBezTo>
                  <a:cubicBezTo>
                    <a:pt x="85" y="3103"/>
                    <a:pt x="388" y="3154"/>
                    <a:pt x="763" y="3154"/>
                  </a:cubicBezTo>
                  <a:cubicBezTo>
                    <a:pt x="1406" y="3154"/>
                    <a:pt x="2259" y="3004"/>
                    <a:pt x="2304" y="2817"/>
                  </a:cubicBezTo>
                  <a:cubicBezTo>
                    <a:pt x="2381" y="2520"/>
                    <a:pt x="2340" y="1480"/>
                    <a:pt x="2255" y="0"/>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8"/>
            <p:cNvSpPr/>
            <p:nvPr/>
          </p:nvSpPr>
          <p:spPr>
            <a:xfrm>
              <a:off x="2122625" y="3055825"/>
              <a:ext cx="79975" cy="199275"/>
            </a:xfrm>
            <a:custGeom>
              <a:rect b="b" l="l" r="r" t="t"/>
              <a:pathLst>
                <a:path extrusionOk="0" h="7971" w="3199">
                  <a:moveTo>
                    <a:pt x="2753" y="0"/>
                  </a:moveTo>
                  <a:cubicBezTo>
                    <a:pt x="2004" y="210"/>
                    <a:pt x="872" y="375"/>
                    <a:pt x="113" y="375"/>
                  </a:cubicBezTo>
                  <a:cubicBezTo>
                    <a:pt x="75" y="375"/>
                    <a:pt x="37" y="375"/>
                    <a:pt x="0" y="374"/>
                  </a:cubicBezTo>
                  <a:lnTo>
                    <a:pt x="0" y="374"/>
                  </a:lnTo>
                  <a:cubicBezTo>
                    <a:pt x="14" y="563"/>
                    <a:pt x="135" y="1939"/>
                    <a:pt x="585" y="5016"/>
                  </a:cubicBezTo>
                  <a:cubicBezTo>
                    <a:pt x="729" y="6006"/>
                    <a:pt x="900" y="7009"/>
                    <a:pt x="1053" y="7850"/>
                  </a:cubicBezTo>
                  <a:cubicBezTo>
                    <a:pt x="1127" y="7862"/>
                    <a:pt x="1729" y="7971"/>
                    <a:pt x="2296" y="7971"/>
                  </a:cubicBezTo>
                  <a:cubicBezTo>
                    <a:pt x="2631" y="7971"/>
                    <a:pt x="2954" y="7933"/>
                    <a:pt x="3149" y="7814"/>
                  </a:cubicBezTo>
                  <a:lnTo>
                    <a:pt x="3199" y="7814"/>
                  </a:lnTo>
                  <a:cubicBezTo>
                    <a:pt x="3082" y="5790"/>
                    <a:pt x="2879" y="2938"/>
                    <a:pt x="2753"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8"/>
            <p:cNvSpPr/>
            <p:nvPr/>
          </p:nvSpPr>
          <p:spPr>
            <a:xfrm>
              <a:off x="1999575" y="2508575"/>
              <a:ext cx="123175" cy="201075"/>
            </a:xfrm>
            <a:custGeom>
              <a:rect b="b" l="l" r="r" t="t"/>
              <a:pathLst>
                <a:path extrusionOk="0" h="8043" w="4927">
                  <a:moveTo>
                    <a:pt x="2196" y="0"/>
                  </a:moveTo>
                  <a:cubicBezTo>
                    <a:pt x="2133" y="603"/>
                    <a:pt x="1886" y="2497"/>
                    <a:pt x="1197" y="3109"/>
                  </a:cubicBezTo>
                  <a:cubicBezTo>
                    <a:pt x="433" y="3788"/>
                    <a:pt x="1" y="4175"/>
                    <a:pt x="41" y="4899"/>
                  </a:cubicBezTo>
                  <a:lnTo>
                    <a:pt x="46" y="4899"/>
                  </a:lnTo>
                  <a:lnTo>
                    <a:pt x="716" y="6204"/>
                  </a:lnTo>
                  <a:cubicBezTo>
                    <a:pt x="716" y="6204"/>
                    <a:pt x="966" y="7077"/>
                    <a:pt x="2231" y="7077"/>
                  </a:cubicBezTo>
                  <a:cubicBezTo>
                    <a:pt x="2366" y="7077"/>
                    <a:pt x="2513" y="7067"/>
                    <a:pt x="2673" y="7045"/>
                  </a:cubicBezTo>
                  <a:lnTo>
                    <a:pt x="2682" y="7099"/>
                  </a:lnTo>
                  <a:cubicBezTo>
                    <a:pt x="2682" y="7099"/>
                    <a:pt x="2722" y="7580"/>
                    <a:pt x="2619" y="7778"/>
                  </a:cubicBezTo>
                  <a:cubicBezTo>
                    <a:pt x="2804" y="7887"/>
                    <a:pt x="3141" y="8042"/>
                    <a:pt x="3536" y="8042"/>
                  </a:cubicBezTo>
                  <a:cubicBezTo>
                    <a:pt x="3775" y="8042"/>
                    <a:pt x="4036" y="7985"/>
                    <a:pt x="4297" y="7828"/>
                  </a:cubicBezTo>
                  <a:cubicBezTo>
                    <a:pt x="4310" y="7688"/>
                    <a:pt x="4319" y="7571"/>
                    <a:pt x="4328" y="7481"/>
                  </a:cubicBezTo>
                  <a:cubicBezTo>
                    <a:pt x="4369" y="7144"/>
                    <a:pt x="4400" y="6887"/>
                    <a:pt x="4432" y="6379"/>
                  </a:cubicBezTo>
                  <a:cubicBezTo>
                    <a:pt x="4450" y="6334"/>
                    <a:pt x="4436" y="6298"/>
                    <a:pt x="4441" y="6289"/>
                  </a:cubicBezTo>
                  <a:cubicBezTo>
                    <a:pt x="4927" y="5461"/>
                    <a:pt x="4333" y="4827"/>
                    <a:pt x="4346" y="4004"/>
                  </a:cubicBezTo>
                  <a:cubicBezTo>
                    <a:pt x="4360" y="3486"/>
                    <a:pt x="4468" y="3091"/>
                    <a:pt x="4598" y="2834"/>
                  </a:cubicBezTo>
                  <a:cubicBezTo>
                    <a:pt x="3357" y="2281"/>
                    <a:pt x="2210" y="0"/>
                    <a:pt x="2210"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
            <p:cNvSpPr/>
            <p:nvPr/>
          </p:nvSpPr>
          <p:spPr>
            <a:xfrm>
              <a:off x="2020275" y="3054575"/>
              <a:ext cx="72350" cy="200225"/>
            </a:xfrm>
            <a:custGeom>
              <a:rect b="b" l="l" r="r" t="t"/>
              <a:pathLst>
                <a:path extrusionOk="0" h="8009" w="2894">
                  <a:moveTo>
                    <a:pt x="1" y="1"/>
                  </a:moveTo>
                  <a:lnTo>
                    <a:pt x="1" y="14"/>
                  </a:lnTo>
                  <a:cubicBezTo>
                    <a:pt x="1" y="14"/>
                    <a:pt x="203" y="1562"/>
                    <a:pt x="419" y="4913"/>
                  </a:cubicBezTo>
                  <a:cubicBezTo>
                    <a:pt x="486" y="5917"/>
                    <a:pt x="576" y="6929"/>
                    <a:pt x="666" y="7779"/>
                  </a:cubicBezTo>
                  <a:cubicBezTo>
                    <a:pt x="743" y="7799"/>
                    <a:pt x="1540" y="8009"/>
                    <a:pt x="2177" y="8009"/>
                  </a:cubicBezTo>
                  <a:cubicBezTo>
                    <a:pt x="2405" y="8009"/>
                    <a:pt x="2612" y="7982"/>
                    <a:pt x="2758" y="7909"/>
                  </a:cubicBezTo>
                  <a:lnTo>
                    <a:pt x="2772" y="7909"/>
                  </a:lnTo>
                  <a:cubicBezTo>
                    <a:pt x="2790" y="5966"/>
                    <a:pt x="2781" y="3240"/>
                    <a:pt x="2893" y="347"/>
                  </a:cubicBezTo>
                  <a:lnTo>
                    <a:pt x="2893" y="329"/>
                  </a:lnTo>
                  <a:cubicBezTo>
                    <a:pt x="2807" y="334"/>
                    <a:pt x="2717" y="336"/>
                    <a:pt x="2622" y="336"/>
                  </a:cubicBezTo>
                  <a:cubicBezTo>
                    <a:pt x="1823" y="336"/>
                    <a:pt x="732" y="190"/>
                    <a:pt x="1"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8"/>
            <p:cNvSpPr/>
            <p:nvPr/>
          </p:nvSpPr>
          <p:spPr>
            <a:xfrm>
              <a:off x="2028825" y="3249025"/>
              <a:ext cx="60750" cy="79350"/>
            </a:xfrm>
            <a:custGeom>
              <a:rect b="b" l="l" r="r" t="t"/>
              <a:pathLst>
                <a:path extrusionOk="0" h="3174" w="2430">
                  <a:moveTo>
                    <a:pt x="324" y="1"/>
                  </a:moveTo>
                  <a:cubicBezTo>
                    <a:pt x="437" y="1153"/>
                    <a:pt x="536" y="2003"/>
                    <a:pt x="536" y="2106"/>
                  </a:cubicBezTo>
                  <a:cubicBezTo>
                    <a:pt x="527" y="2250"/>
                    <a:pt x="0" y="2655"/>
                    <a:pt x="41" y="2925"/>
                  </a:cubicBezTo>
                  <a:cubicBezTo>
                    <a:pt x="63" y="3096"/>
                    <a:pt x="587" y="3174"/>
                    <a:pt x="1124" y="3174"/>
                  </a:cubicBezTo>
                  <a:cubicBezTo>
                    <a:pt x="1676" y="3174"/>
                    <a:pt x="2242" y="3091"/>
                    <a:pt x="2290" y="2943"/>
                  </a:cubicBezTo>
                  <a:cubicBezTo>
                    <a:pt x="2394" y="2642"/>
                    <a:pt x="2416" y="1616"/>
                    <a:pt x="2430" y="131"/>
                  </a:cubicBezTo>
                  <a:lnTo>
                    <a:pt x="2416" y="131"/>
                  </a:lnTo>
                  <a:cubicBezTo>
                    <a:pt x="2270" y="205"/>
                    <a:pt x="2061" y="233"/>
                    <a:pt x="1832" y="233"/>
                  </a:cubicBezTo>
                  <a:cubicBezTo>
                    <a:pt x="1196" y="233"/>
                    <a:pt x="400" y="21"/>
                    <a:pt x="324" y="1"/>
                  </a:cubicBez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8"/>
            <p:cNvSpPr/>
            <p:nvPr/>
          </p:nvSpPr>
          <p:spPr>
            <a:xfrm>
              <a:off x="1963925" y="2848100"/>
              <a:ext cx="47825" cy="164125"/>
            </a:xfrm>
            <a:custGeom>
              <a:rect b="b" l="l" r="r" t="t"/>
              <a:pathLst>
                <a:path extrusionOk="0" h="6565" w="1913">
                  <a:moveTo>
                    <a:pt x="1341" y="5268"/>
                  </a:moveTo>
                  <a:cubicBezTo>
                    <a:pt x="1341" y="5268"/>
                    <a:pt x="1346" y="5300"/>
                    <a:pt x="1350" y="5349"/>
                  </a:cubicBezTo>
                  <a:cubicBezTo>
                    <a:pt x="1341" y="5300"/>
                    <a:pt x="1341" y="5268"/>
                    <a:pt x="1341" y="5268"/>
                  </a:cubicBezTo>
                  <a:close/>
                  <a:moveTo>
                    <a:pt x="343" y="0"/>
                  </a:moveTo>
                  <a:cubicBezTo>
                    <a:pt x="293" y="338"/>
                    <a:pt x="64" y="1926"/>
                    <a:pt x="50" y="3253"/>
                  </a:cubicBezTo>
                  <a:cubicBezTo>
                    <a:pt x="37" y="4382"/>
                    <a:pt x="1" y="6114"/>
                    <a:pt x="275" y="6429"/>
                  </a:cubicBezTo>
                  <a:cubicBezTo>
                    <a:pt x="288" y="6444"/>
                    <a:pt x="301" y="6451"/>
                    <a:pt x="313" y="6451"/>
                  </a:cubicBezTo>
                  <a:cubicBezTo>
                    <a:pt x="453" y="6451"/>
                    <a:pt x="514" y="5529"/>
                    <a:pt x="514" y="5529"/>
                  </a:cubicBezTo>
                  <a:cubicBezTo>
                    <a:pt x="514" y="5529"/>
                    <a:pt x="514" y="6541"/>
                    <a:pt x="748" y="6564"/>
                  </a:cubicBezTo>
                  <a:cubicBezTo>
                    <a:pt x="750" y="6564"/>
                    <a:pt x="753" y="6564"/>
                    <a:pt x="756" y="6564"/>
                  </a:cubicBezTo>
                  <a:cubicBezTo>
                    <a:pt x="980" y="6564"/>
                    <a:pt x="936" y="5485"/>
                    <a:pt x="936" y="5484"/>
                  </a:cubicBezTo>
                  <a:lnTo>
                    <a:pt x="936" y="5484"/>
                  </a:lnTo>
                  <a:cubicBezTo>
                    <a:pt x="937" y="5485"/>
                    <a:pt x="1044" y="6420"/>
                    <a:pt x="1247" y="6447"/>
                  </a:cubicBezTo>
                  <a:cubicBezTo>
                    <a:pt x="1249" y="6447"/>
                    <a:pt x="1250" y="6447"/>
                    <a:pt x="1252" y="6447"/>
                  </a:cubicBezTo>
                  <a:cubicBezTo>
                    <a:pt x="1408" y="6447"/>
                    <a:pt x="1368" y="5665"/>
                    <a:pt x="1350" y="5372"/>
                  </a:cubicBezTo>
                  <a:lnTo>
                    <a:pt x="1350" y="5372"/>
                  </a:lnTo>
                  <a:cubicBezTo>
                    <a:pt x="1368" y="5566"/>
                    <a:pt x="1418" y="5941"/>
                    <a:pt x="1540" y="5941"/>
                  </a:cubicBezTo>
                  <a:cubicBezTo>
                    <a:pt x="1546" y="5941"/>
                    <a:pt x="1552" y="5940"/>
                    <a:pt x="1557" y="5939"/>
                  </a:cubicBezTo>
                  <a:cubicBezTo>
                    <a:pt x="1715" y="5894"/>
                    <a:pt x="1751" y="5489"/>
                    <a:pt x="1760" y="5277"/>
                  </a:cubicBezTo>
                  <a:lnTo>
                    <a:pt x="1773" y="5277"/>
                  </a:lnTo>
                  <a:cubicBezTo>
                    <a:pt x="1814" y="4629"/>
                    <a:pt x="1863" y="4058"/>
                    <a:pt x="1877" y="3914"/>
                  </a:cubicBezTo>
                  <a:cubicBezTo>
                    <a:pt x="1787" y="3883"/>
                    <a:pt x="1737" y="3865"/>
                    <a:pt x="1737" y="3865"/>
                  </a:cubicBezTo>
                  <a:cubicBezTo>
                    <a:pt x="1737" y="2758"/>
                    <a:pt x="1796" y="1656"/>
                    <a:pt x="1913" y="554"/>
                  </a:cubicBezTo>
                  <a:cubicBezTo>
                    <a:pt x="1269" y="522"/>
                    <a:pt x="725" y="252"/>
                    <a:pt x="343"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8"/>
            <p:cNvSpPr/>
            <p:nvPr/>
          </p:nvSpPr>
          <p:spPr>
            <a:xfrm>
              <a:off x="2062125" y="2700650"/>
              <a:ext cx="48125" cy="14025"/>
            </a:xfrm>
            <a:custGeom>
              <a:rect b="b" l="l" r="r" t="t"/>
              <a:pathLst>
                <a:path extrusionOk="0" h="561" w="1925">
                  <a:moveTo>
                    <a:pt x="171" y="1"/>
                  </a:moveTo>
                  <a:lnTo>
                    <a:pt x="171" y="5"/>
                  </a:lnTo>
                  <a:cubicBezTo>
                    <a:pt x="164" y="4"/>
                    <a:pt x="157" y="3"/>
                    <a:pt x="151" y="3"/>
                  </a:cubicBezTo>
                  <a:cubicBezTo>
                    <a:pt x="58" y="3"/>
                    <a:pt x="0" y="114"/>
                    <a:pt x="63" y="190"/>
                  </a:cubicBezTo>
                  <a:lnTo>
                    <a:pt x="68" y="194"/>
                  </a:lnTo>
                  <a:cubicBezTo>
                    <a:pt x="68" y="194"/>
                    <a:pt x="86" y="217"/>
                    <a:pt x="126" y="248"/>
                  </a:cubicBezTo>
                  <a:cubicBezTo>
                    <a:pt x="180" y="293"/>
                    <a:pt x="238" y="338"/>
                    <a:pt x="306" y="374"/>
                  </a:cubicBezTo>
                  <a:cubicBezTo>
                    <a:pt x="346" y="397"/>
                    <a:pt x="391" y="419"/>
                    <a:pt x="436" y="437"/>
                  </a:cubicBezTo>
                  <a:cubicBezTo>
                    <a:pt x="486" y="460"/>
                    <a:pt x="535" y="478"/>
                    <a:pt x="589" y="496"/>
                  </a:cubicBezTo>
                  <a:cubicBezTo>
                    <a:pt x="643" y="514"/>
                    <a:pt x="702" y="527"/>
                    <a:pt x="760" y="536"/>
                  </a:cubicBezTo>
                  <a:cubicBezTo>
                    <a:pt x="819" y="550"/>
                    <a:pt x="882" y="554"/>
                    <a:pt x="945" y="559"/>
                  </a:cubicBezTo>
                  <a:cubicBezTo>
                    <a:pt x="963" y="560"/>
                    <a:pt x="981" y="560"/>
                    <a:pt x="999" y="560"/>
                  </a:cubicBezTo>
                  <a:cubicBezTo>
                    <a:pt x="1042" y="560"/>
                    <a:pt x="1085" y="557"/>
                    <a:pt x="1129" y="554"/>
                  </a:cubicBezTo>
                  <a:cubicBezTo>
                    <a:pt x="1188" y="550"/>
                    <a:pt x="1251" y="541"/>
                    <a:pt x="1309" y="527"/>
                  </a:cubicBezTo>
                  <a:cubicBezTo>
                    <a:pt x="1413" y="500"/>
                    <a:pt x="1512" y="464"/>
                    <a:pt x="1606" y="415"/>
                  </a:cubicBezTo>
                  <a:cubicBezTo>
                    <a:pt x="1674" y="379"/>
                    <a:pt x="1732" y="338"/>
                    <a:pt x="1790" y="289"/>
                  </a:cubicBezTo>
                  <a:cubicBezTo>
                    <a:pt x="1831" y="257"/>
                    <a:pt x="1853" y="235"/>
                    <a:pt x="1853" y="235"/>
                  </a:cubicBezTo>
                  <a:cubicBezTo>
                    <a:pt x="1924" y="164"/>
                    <a:pt x="1872" y="48"/>
                    <a:pt x="1779" y="48"/>
                  </a:cubicBezTo>
                  <a:cubicBezTo>
                    <a:pt x="1771" y="48"/>
                    <a:pt x="1763" y="48"/>
                    <a:pt x="1754" y="50"/>
                  </a:cubicBezTo>
                  <a:lnTo>
                    <a:pt x="1741" y="50"/>
                  </a:lnTo>
                  <a:cubicBezTo>
                    <a:pt x="1741" y="50"/>
                    <a:pt x="1714" y="55"/>
                    <a:pt x="1674" y="68"/>
                  </a:cubicBezTo>
                  <a:cubicBezTo>
                    <a:pt x="1629" y="82"/>
                    <a:pt x="1566" y="95"/>
                    <a:pt x="1494" y="109"/>
                  </a:cubicBezTo>
                  <a:cubicBezTo>
                    <a:pt x="1458" y="118"/>
                    <a:pt x="1417" y="122"/>
                    <a:pt x="1377" y="131"/>
                  </a:cubicBezTo>
                  <a:lnTo>
                    <a:pt x="1246" y="149"/>
                  </a:lnTo>
                  <a:cubicBezTo>
                    <a:pt x="1201" y="149"/>
                    <a:pt x="1152" y="154"/>
                    <a:pt x="1107" y="154"/>
                  </a:cubicBezTo>
                  <a:cubicBezTo>
                    <a:pt x="1062" y="154"/>
                    <a:pt x="1012" y="154"/>
                    <a:pt x="963" y="149"/>
                  </a:cubicBezTo>
                  <a:cubicBezTo>
                    <a:pt x="918" y="149"/>
                    <a:pt x="868" y="145"/>
                    <a:pt x="823" y="140"/>
                  </a:cubicBezTo>
                  <a:cubicBezTo>
                    <a:pt x="774" y="131"/>
                    <a:pt x="724" y="127"/>
                    <a:pt x="679" y="118"/>
                  </a:cubicBezTo>
                  <a:cubicBezTo>
                    <a:pt x="589" y="100"/>
                    <a:pt x="504" y="82"/>
                    <a:pt x="427" y="64"/>
                  </a:cubicBezTo>
                  <a:lnTo>
                    <a:pt x="171" y="1"/>
                  </a:lnTo>
                  <a:close/>
                </a:path>
              </a:pathLst>
            </a:custGeom>
            <a:solidFill>
              <a:srgbClr val="96D6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8"/>
            <p:cNvSpPr/>
            <p:nvPr/>
          </p:nvSpPr>
          <p:spPr>
            <a:xfrm>
              <a:off x="1937500" y="2481100"/>
              <a:ext cx="283100" cy="329675"/>
            </a:xfrm>
            <a:custGeom>
              <a:rect b="b" l="l" r="r" t="t"/>
              <a:pathLst>
                <a:path extrusionOk="0" h="13187" w="11324">
                  <a:moveTo>
                    <a:pt x="7861" y="3728"/>
                  </a:moveTo>
                  <a:cubicBezTo>
                    <a:pt x="7925" y="3728"/>
                    <a:pt x="7995" y="3736"/>
                    <a:pt x="8071" y="3753"/>
                  </a:cubicBezTo>
                  <a:cubicBezTo>
                    <a:pt x="8723" y="3910"/>
                    <a:pt x="8502" y="5577"/>
                    <a:pt x="7547" y="5577"/>
                  </a:cubicBezTo>
                  <a:cubicBezTo>
                    <a:pt x="7488" y="5577"/>
                    <a:pt x="7425" y="5571"/>
                    <a:pt x="7360" y="5557"/>
                  </a:cubicBezTo>
                  <a:cubicBezTo>
                    <a:pt x="7257" y="5008"/>
                    <a:pt x="7185" y="4653"/>
                    <a:pt x="7189" y="4325"/>
                  </a:cubicBezTo>
                  <a:cubicBezTo>
                    <a:pt x="7189" y="4325"/>
                    <a:pt x="7305" y="3728"/>
                    <a:pt x="7861" y="3728"/>
                  </a:cubicBezTo>
                  <a:close/>
                  <a:moveTo>
                    <a:pt x="6197" y="0"/>
                  </a:moveTo>
                  <a:cubicBezTo>
                    <a:pt x="5315" y="0"/>
                    <a:pt x="4625" y="586"/>
                    <a:pt x="4625" y="586"/>
                  </a:cubicBezTo>
                  <a:cubicBezTo>
                    <a:pt x="4625" y="586"/>
                    <a:pt x="4521" y="577"/>
                    <a:pt x="4347" y="577"/>
                  </a:cubicBezTo>
                  <a:cubicBezTo>
                    <a:pt x="3600" y="577"/>
                    <a:pt x="1552" y="746"/>
                    <a:pt x="855" y="2534"/>
                  </a:cubicBezTo>
                  <a:cubicBezTo>
                    <a:pt x="1" y="4734"/>
                    <a:pt x="2164" y="7141"/>
                    <a:pt x="1391" y="8085"/>
                  </a:cubicBezTo>
                  <a:cubicBezTo>
                    <a:pt x="617" y="9030"/>
                    <a:pt x="190" y="9260"/>
                    <a:pt x="239" y="10546"/>
                  </a:cubicBezTo>
                  <a:cubicBezTo>
                    <a:pt x="284" y="11680"/>
                    <a:pt x="1157" y="12499"/>
                    <a:pt x="1134" y="13187"/>
                  </a:cubicBezTo>
                  <a:cubicBezTo>
                    <a:pt x="1467" y="12202"/>
                    <a:pt x="2056" y="10740"/>
                    <a:pt x="2871" y="9840"/>
                  </a:cubicBezTo>
                  <a:cubicBezTo>
                    <a:pt x="3671" y="8958"/>
                    <a:pt x="4850" y="9044"/>
                    <a:pt x="5035" y="8949"/>
                  </a:cubicBezTo>
                  <a:cubicBezTo>
                    <a:pt x="5066" y="8931"/>
                    <a:pt x="5089" y="8909"/>
                    <a:pt x="5102" y="8877"/>
                  </a:cubicBezTo>
                  <a:cubicBezTo>
                    <a:pt x="5205" y="8679"/>
                    <a:pt x="5160" y="8193"/>
                    <a:pt x="5160" y="8193"/>
                  </a:cubicBezTo>
                  <a:lnTo>
                    <a:pt x="5156" y="8144"/>
                  </a:lnTo>
                  <a:cubicBezTo>
                    <a:pt x="4997" y="8166"/>
                    <a:pt x="4850" y="8176"/>
                    <a:pt x="4715" y="8176"/>
                  </a:cubicBezTo>
                  <a:cubicBezTo>
                    <a:pt x="3448" y="8176"/>
                    <a:pt x="3195" y="7298"/>
                    <a:pt x="3195" y="7298"/>
                  </a:cubicBezTo>
                  <a:lnTo>
                    <a:pt x="2529" y="5998"/>
                  </a:lnTo>
                  <a:lnTo>
                    <a:pt x="2520" y="5998"/>
                  </a:lnTo>
                  <a:cubicBezTo>
                    <a:pt x="2479" y="5274"/>
                    <a:pt x="2916" y="4887"/>
                    <a:pt x="3680" y="4203"/>
                  </a:cubicBezTo>
                  <a:cubicBezTo>
                    <a:pt x="4369" y="3591"/>
                    <a:pt x="4616" y="1697"/>
                    <a:pt x="4679" y="1095"/>
                  </a:cubicBezTo>
                  <a:lnTo>
                    <a:pt x="4688" y="1095"/>
                  </a:lnTo>
                  <a:cubicBezTo>
                    <a:pt x="4688" y="1095"/>
                    <a:pt x="5840" y="3375"/>
                    <a:pt x="7081" y="3929"/>
                  </a:cubicBezTo>
                  <a:cubicBezTo>
                    <a:pt x="6951" y="4190"/>
                    <a:pt x="6838" y="4585"/>
                    <a:pt x="6829" y="5098"/>
                  </a:cubicBezTo>
                  <a:cubicBezTo>
                    <a:pt x="6816" y="5917"/>
                    <a:pt x="7405" y="6560"/>
                    <a:pt x="6924" y="7384"/>
                  </a:cubicBezTo>
                  <a:cubicBezTo>
                    <a:pt x="6924" y="7415"/>
                    <a:pt x="6919" y="7442"/>
                    <a:pt x="6915" y="7469"/>
                  </a:cubicBezTo>
                  <a:cubicBezTo>
                    <a:pt x="6879" y="7982"/>
                    <a:pt x="6852" y="8234"/>
                    <a:pt x="6811" y="8571"/>
                  </a:cubicBezTo>
                  <a:cubicBezTo>
                    <a:pt x="6802" y="8666"/>
                    <a:pt x="6789" y="8783"/>
                    <a:pt x="6780" y="8922"/>
                  </a:cubicBezTo>
                  <a:cubicBezTo>
                    <a:pt x="6722" y="9813"/>
                    <a:pt x="6739" y="11522"/>
                    <a:pt x="7576" y="12296"/>
                  </a:cubicBezTo>
                  <a:cubicBezTo>
                    <a:pt x="7878" y="12575"/>
                    <a:pt x="8314" y="12723"/>
                    <a:pt x="8557" y="12723"/>
                  </a:cubicBezTo>
                  <a:cubicBezTo>
                    <a:pt x="8651" y="12723"/>
                    <a:pt x="8714" y="12701"/>
                    <a:pt x="8732" y="12656"/>
                  </a:cubicBezTo>
                  <a:cubicBezTo>
                    <a:pt x="8768" y="12575"/>
                    <a:pt x="8107" y="12341"/>
                    <a:pt x="8004" y="11072"/>
                  </a:cubicBezTo>
                  <a:cubicBezTo>
                    <a:pt x="7945" y="10380"/>
                    <a:pt x="8134" y="9768"/>
                    <a:pt x="8319" y="9350"/>
                  </a:cubicBezTo>
                  <a:cubicBezTo>
                    <a:pt x="8534" y="9394"/>
                    <a:pt x="9781" y="9723"/>
                    <a:pt x="10293" y="11216"/>
                  </a:cubicBezTo>
                  <a:cubicBezTo>
                    <a:pt x="10406" y="11545"/>
                    <a:pt x="10536" y="11963"/>
                    <a:pt x="10662" y="12395"/>
                  </a:cubicBezTo>
                  <a:cubicBezTo>
                    <a:pt x="11324" y="9772"/>
                    <a:pt x="9745" y="8063"/>
                    <a:pt x="9448" y="7204"/>
                  </a:cubicBezTo>
                  <a:cubicBezTo>
                    <a:pt x="9281" y="6740"/>
                    <a:pt x="9515" y="6484"/>
                    <a:pt x="9353" y="4235"/>
                  </a:cubicBezTo>
                  <a:cubicBezTo>
                    <a:pt x="9196" y="1981"/>
                    <a:pt x="7842" y="397"/>
                    <a:pt x="6722" y="73"/>
                  </a:cubicBezTo>
                  <a:cubicBezTo>
                    <a:pt x="6542" y="22"/>
                    <a:pt x="6366" y="0"/>
                    <a:pt x="6197"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8"/>
            <p:cNvSpPr/>
            <p:nvPr/>
          </p:nvSpPr>
          <p:spPr>
            <a:xfrm>
              <a:off x="1997550" y="2507525"/>
              <a:ext cx="58075" cy="179750"/>
            </a:xfrm>
            <a:custGeom>
              <a:rect b="b" l="l" r="r" t="t"/>
              <a:pathLst>
                <a:path extrusionOk="0" h="7190" w="2323">
                  <a:moveTo>
                    <a:pt x="2278" y="1"/>
                  </a:moveTo>
                  <a:cubicBezTo>
                    <a:pt x="2255" y="1"/>
                    <a:pt x="2236" y="17"/>
                    <a:pt x="2232" y="38"/>
                  </a:cubicBezTo>
                  <a:cubicBezTo>
                    <a:pt x="2232" y="38"/>
                    <a:pt x="2214" y="159"/>
                    <a:pt x="2178" y="370"/>
                  </a:cubicBezTo>
                  <a:cubicBezTo>
                    <a:pt x="2160" y="474"/>
                    <a:pt x="2138" y="604"/>
                    <a:pt x="2106" y="748"/>
                  </a:cubicBezTo>
                  <a:cubicBezTo>
                    <a:pt x="2075" y="892"/>
                    <a:pt x="2039" y="1059"/>
                    <a:pt x="1998" y="1234"/>
                  </a:cubicBezTo>
                  <a:cubicBezTo>
                    <a:pt x="1958" y="1410"/>
                    <a:pt x="1908" y="1599"/>
                    <a:pt x="1845" y="1797"/>
                  </a:cubicBezTo>
                  <a:cubicBezTo>
                    <a:pt x="1778" y="1990"/>
                    <a:pt x="1710" y="2197"/>
                    <a:pt x="1620" y="2399"/>
                  </a:cubicBezTo>
                  <a:cubicBezTo>
                    <a:pt x="1530" y="2606"/>
                    <a:pt x="1418" y="2795"/>
                    <a:pt x="1274" y="2962"/>
                  </a:cubicBezTo>
                  <a:cubicBezTo>
                    <a:pt x="1193" y="3047"/>
                    <a:pt x="1108" y="3128"/>
                    <a:pt x="1018" y="3205"/>
                  </a:cubicBezTo>
                  <a:cubicBezTo>
                    <a:pt x="928" y="3286"/>
                    <a:pt x="838" y="3367"/>
                    <a:pt x="748" y="3452"/>
                  </a:cubicBezTo>
                  <a:cubicBezTo>
                    <a:pt x="559" y="3623"/>
                    <a:pt x="392" y="3816"/>
                    <a:pt x="248" y="4023"/>
                  </a:cubicBezTo>
                  <a:cubicBezTo>
                    <a:pt x="100" y="4239"/>
                    <a:pt x="19" y="4487"/>
                    <a:pt x="5" y="4748"/>
                  </a:cubicBezTo>
                  <a:cubicBezTo>
                    <a:pt x="1" y="4982"/>
                    <a:pt x="28" y="5211"/>
                    <a:pt x="95" y="5436"/>
                  </a:cubicBezTo>
                  <a:cubicBezTo>
                    <a:pt x="145" y="5643"/>
                    <a:pt x="212" y="5832"/>
                    <a:pt x="257" y="6007"/>
                  </a:cubicBezTo>
                  <a:cubicBezTo>
                    <a:pt x="307" y="6160"/>
                    <a:pt x="338" y="6318"/>
                    <a:pt x="352" y="6480"/>
                  </a:cubicBezTo>
                  <a:cubicBezTo>
                    <a:pt x="361" y="6601"/>
                    <a:pt x="347" y="6722"/>
                    <a:pt x="311" y="6839"/>
                  </a:cubicBezTo>
                  <a:cubicBezTo>
                    <a:pt x="289" y="6916"/>
                    <a:pt x="257" y="6992"/>
                    <a:pt x="221" y="7060"/>
                  </a:cubicBezTo>
                  <a:lnTo>
                    <a:pt x="181" y="7136"/>
                  </a:lnTo>
                  <a:cubicBezTo>
                    <a:pt x="172" y="7154"/>
                    <a:pt x="176" y="7172"/>
                    <a:pt x="190" y="7181"/>
                  </a:cubicBezTo>
                  <a:cubicBezTo>
                    <a:pt x="195" y="7187"/>
                    <a:pt x="203" y="7190"/>
                    <a:pt x="210" y="7190"/>
                  </a:cubicBezTo>
                  <a:cubicBezTo>
                    <a:pt x="220" y="7190"/>
                    <a:pt x="230" y="7185"/>
                    <a:pt x="235" y="7177"/>
                  </a:cubicBezTo>
                  <a:lnTo>
                    <a:pt x="289" y="7100"/>
                  </a:lnTo>
                  <a:cubicBezTo>
                    <a:pt x="311" y="7073"/>
                    <a:pt x="329" y="7042"/>
                    <a:pt x="347" y="7010"/>
                  </a:cubicBezTo>
                  <a:cubicBezTo>
                    <a:pt x="370" y="6965"/>
                    <a:pt x="392" y="6920"/>
                    <a:pt x="410" y="6875"/>
                  </a:cubicBezTo>
                  <a:cubicBezTo>
                    <a:pt x="464" y="6749"/>
                    <a:pt x="491" y="6615"/>
                    <a:pt x="491" y="6480"/>
                  </a:cubicBezTo>
                  <a:cubicBezTo>
                    <a:pt x="491" y="6304"/>
                    <a:pt x="473" y="6133"/>
                    <a:pt x="428" y="5962"/>
                  </a:cubicBezTo>
                  <a:cubicBezTo>
                    <a:pt x="388" y="5782"/>
                    <a:pt x="338" y="5589"/>
                    <a:pt x="298" y="5386"/>
                  </a:cubicBezTo>
                  <a:cubicBezTo>
                    <a:pt x="289" y="5337"/>
                    <a:pt x="280" y="5287"/>
                    <a:pt x="271" y="5238"/>
                  </a:cubicBezTo>
                  <a:lnTo>
                    <a:pt x="248" y="5080"/>
                  </a:lnTo>
                  <a:cubicBezTo>
                    <a:pt x="239" y="4977"/>
                    <a:pt x="239" y="4869"/>
                    <a:pt x="244" y="4766"/>
                  </a:cubicBezTo>
                  <a:cubicBezTo>
                    <a:pt x="262" y="4550"/>
                    <a:pt x="338" y="4343"/>
                    <a:pt x="460" y="4167"/>
                  </a:cubicBezTo>
                  <a:cubicBezTo>
                    <a:pt x="599" y="3978"/>
                    <a:pt x="757" y="3803"/>
                    <a:pt x="932" y="3650"/>
                  </a:cubicBezTo>
                  <a:lnTo>
                    <a:pt x="1197" y="3403"/>
                  </a:lnTo>
                  <a:cubicBezTo>
                    <a:pt x="1292" y="3322"/>
                    <a:pt x="1382" y="3232"/>
                    <a:pt x="1472" y="3142"/>
                  </a:cubicBezTo>
                  <a:cubicBezTo>
                    <a:pt x="1629" y="2948"/>
                    <a:pt x="1760" y="2732"/>
                    <a:pt x="1850" y="2498"/>
                  </a:cubicBezTo>
                  <a:cubicBezTo>
                    <a:pt x="1935" y="2291"/>
                    <a:pt x="2007" y="2075"/>
                    <a:pt x="2061" y="1855"/>
                  </a:cubicBezTo>
                  <a:cubicBezTo>
                    <a:pt x="2111" y="1648"/>
                    <a:pt x="2156" y="1450"/>
                    <a:pt x="2187" y="1270"/>
                  </a:cubicBezTo>
                  <a:cubicBezTo>
                    <a:pt x="2255" y="906"/>
                    <a:pt x="2277" y="595"/>
                    <a:pt x="2300" y="384"/>
                  </a:cubicBezTo>
                  <a:cubicBezTo>
                    <a:pt x="2322" y="168"/>
                    <a:pt x="2322" y="47"/>
                    <a:pt x="2322" y="47"/>
                  </a:cubicBezTo>
                  <a:cubicBezTo>
                    <a:pt x="2322" y="24"/>
                    <a:pt x="2309" y="6"/>
                    <a:pt x="2286" y="2"/>
                  </a:cubicBezTo>
                  <a:cubicBezTo>
                    <a:pt x="2283" y="1"/>
                    <a:pt x="2281" y="1"/>
                    <a:pt x="2278"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8"/>
            <p:cNvSpPr/>
            <p:nvPr/>
          </p:nvSpPr>
          <p:spPr>
            <a:xfrm>
              <a:off x="2053900" y="2507625"/>
              <a:ext cx="64125" cy="73575"/>
            </a:xfrm>
            <a:custGeom>
              <a:rect b="b" l="l" r="r" t="t"/>
              <a:pathLst>
                <a:path extrusionOk="0" h="2943" w="2565">
                  <a:moveTo>
                    <a:pt x="35" y="1"/>
                  </a:moveTo>
                  <a:cubicBezTo>
                    <a:pt x="33" y="1"/>
                    <a:pt x="30" y="1"/>
                    <a:pt x="28" y="2"/>
                  </a:cubicBezTo>
                  <a:cubicBezTo>
                    <a:pt x="10" y="11"/>
                    <a:pt x="1" y="34"/>
                    <a:pt x="10" y="52"/>
                  </a:cubicBezTo>
                  <a:cubicBezTo>
                    <a:pt x="10" y="52"/>
                    <a:pt x="109" y="272"/>
                    <a:pt x="289" y="587"/>
                  </a:cubicBezTo>
                  <a:cubicBezTo>
                    <a:pt x="379" y="744"/>
                    <a:pt x="486" y="929"/>
                    <a:pt x="608" y="1118"/>
                  </a:cubicBezTo>
                  <a:cubicBezTo>
                    <a:pt x="734" y="1307"/>
                    <a:pt x="873" y="1509"/>
                    <a:pt x="1022" y="1698"/>
                  </a:cubicBezTo>
                  <a:cubicBezTo>
                    <a:pt x="1094" y="1797"/>
                    <a:pt x="1175" y="1887"/>
                    <a:pt x="1251" y="1981"/>
                  </a:cubicBezTo>
                  <a:cubicBezTo>
                    <a:pt x="1332" y="2071"/>
                    <a:pt x="1409" y="2157"/>
                    <a:pt x="1490" y="2238"/>
                  </a:cubicBezTo>
                  <a:cubicBezTo>
                    <a:pt x="1571" y="2319"/>
                    <a:pt x="1647" y="2395"/>
                    <a:pt x="1733" y="2463"/>
                  </a:cubicBezTo>
                  <a:cubicBezTo>
                    <a:pt x="1814" y="2530"/>
                    <a:pt x="1890" y="2593"/>
                    <a:pt x="1962" y="2647"/>
                  </a:cubicBezTo>
                  <a:lnTo>
                    <a:pt x="2173" y="2787"/>
                  </a:lnTo>
                  <a:lnTo>
                    <a:pt x="2349" y="2872"/>
                  </a:lnTo>
                  <a:cubicBezTo>
                    <a:pt x="2385" y="2890"/>
                    <a:pt x="2421" y="2908"/>
                    <a:pt x="2461" y="2922"/>
                  </a:cubicBezTo>
                  <a:lnTo>
                    <a:pt x="2497" y="2940"/>
                  </a:lnTo>
                  <a:cubicBezTo>
                    <a:pt x="2503" y="2942"/>
                    <a:pt x="2508" y="2943"/>
                    <a:pt x="2512" y="2943"/>
                  </a:cubicBezTo>
                  <a:cubicBezTo>
                    <a:pt x="2548" y="2943"/>
                    <a:pt x="2565" y="2888"/>
                    <a:pt x="2529" y="2872"/>
                  </a:cubicBezTo>
                  <a:lnTo>
                    <a:pt x="2488" y="2854"/>
                  </a:lnTo>
                  <a:cubicBezTo>
                    <a:pt x="2452" y="2841"/>
                    <a:pt x="2416" y="2818"/>
                    <a:pt x="2380" y="2800"/>
                  </a:cubicBezTo>
                  <a:lnTo>
                    <a:pt x="2218" y="2706"/>
                  </a:lnTo>
                  <a:lnTo>
                    <a:pt x="2025" y="2562"/>
                  </a:lnTo>
                  <a:cubicBezTo>
                    <a:pt x="1953" y="2508"/>
                    <a:pt x="1881" y="2445"/>
                    <a:pt x="1809" y="2377"/>
                  </a:cubicBezTo>
                  <a:cubicBezTo>
                    <a:pt x="1733" y="2310"/>
                    <a:pt x="1652" y="2233"/>
                    <a:pt x="1580" y="2152"/>
                  </a:cubicBezTo>
                  <a:cubicBezTo>
                    <a:pt x="1503" y="2067"/>
                    <a:pt x="1422" y="1986"/>
                    <a:pt x="1350" y="1896"/>
                  </a:cubicBezTo>
                  <a:cubicBezTo>
                    <a:pt x="1274" y="1802"/>
                    <a:pt x="1193" y="1716"/>
                    <a:pt x="1125" y="1617"/>
                  </a:cubicBezTo>
                  <a:cubicBezTo>
                    <a:pt x="977" y="1428"/>
                    <a:pt x="837" y="1235"/>
                    <a:pt x="711" y="1050"/>
                  </a:cubicBezTo>
                  <a:cubicBezTo>
                    <a:pt x="585" y="861"/>
                    <a:pt x="469" y="690"/>
                    <a:pt x="374" y="537"/>
                  </a:cubicBezTo>
                  <a:cubicBezTo>
                    <a:pt x="284" y="380"/>
                    <a:pt x="203" y="254"/>
                    <a:pt x="149" y="164"/>
                  </a:cubicBezTo>
                  <a:lnTo>
                    <a:pt x="68" y="20"/>
                  </a:lnTo>
                  <a:cubicBezTo>
                    <a:pt x="61" y="9"/>
                    <a:pt x="47" y="1"/>
                    <a:pt x="35"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8"/>
            <p:cNvSpPr/>
            <p:nvPr/>
          </p:nvSpPr>
          <p:spPr>
            <a:xfrm>
              <a:off x="2006450" y="2750800"/>
              <a:ext cx="22175" cy="193425"/>
            </a:xfrm>
            <a:custGeom>
              <a:rect b="b" l="l" r="r" t="t"/>
              <a:pathLst>
                <a:path extrusionOk="0" h="7737" w="887">
                  <a:moveTo>
                    <a:pt x="852" y="0"/>
                  </a:moveTo>
                  <a:cubicBezTo>
                    <a:pt x="837" y="0"/>
                    <a:pt x="823" y="12"/>
                    <a:pt x="819" y="28"/>
                  </a:cubicBezTo>
                  <a:lnTo>
                    <a:pt x="612" y="1216"/>
                  </a:lnTo>
                  <a:lnTo>
                    <a:pt x="513" y="1792"/>
                  </a:lnTo>
                  <a:cubicBezTo>
                    <a:pt x="482" y="1998"/>
                    <a:pt x="450" y="2214"/>
                    <a:pt x="419" y="2439"/>
                  </a:cubicBezTo>
                  <a:cubicBezTo>
                    <a:pt x="356" y="2889"/>
                    <a:pt x="284" y="3366"/>
                    <a:pt x="216" y="3847"/>
                  </a:cubicBezTo>
                  <a:cubicBezTo>
                    <a:pt x="189" y="4086"/>
                    <a:pt x="162" y="4329"/>
                    <a:pt x="140" y="4563"/>
                  </a:cubicBezTo>
                  <a:cubicBezTo>
                    <a:pt x="122" y="4801"/>
                    <a:pt x="104" y="5035"/>
                    <a:pt x="86" y="5260"/>
                  </a:cubicBezTo>
                  <a:cubicBezTo>
                    <a:pt x="68" y="5485"/>
                    <a:pt x="54" y="5705"/>
                    <a:pt x="36" y="5908"/>
                  </a:cubicBezTo>
                  <a:cubicBezTo>
                    <a:pt x="18" y="6115"/>
                    <a:pt x="23" y="6313"/>
                    <a:pt x="18" y="6497"/>
                  </a:cubicBezTo>
                  <a:lnTo>
                    <a:pt x="0" y="7703"/>
                  </a:lnTo>
                  <a:cubicBezTo>
                    <a:pt x="2" y="7725"/>
                    <a:pt x="19" y="7736"/>
                    <a:pt x="36" y="7736"/>
                  </a:cubicBezTo>
                  <a:cubicBezTo>
                    <a:pt x="53" y="7736"/>
                    <a:pt x="70" y="7725"/>
                    <a:pt x="72" y="7703"/>
                  </a:cubicBezTo>
                  <a:cubicBezTo>
                    <a:pt x="72" y="7703"/>
                    <a:pt x="95" y="7221"/>
                    <a:pt x="126" y="6502"/>
                  </a:cubicBezTo>
                  <a:cubicBezTo>
                    <a:pt x="135" y="6322"/>
                    <a:pt x="135" y="6124"/>
                    <a:pt x="153" y="5921"/>
                  </a:cubicBezTo>
                  <a:cubicBezTo>
                    <a:pt x="171" y="5714"/>
                    <a:pt x="194" y="5494"/>
                    <a:pt x="207" y="5269"/>
                  </a:cubicBezTo>
                  <a:cubicBezTo>
                    <a:pt x="225" y="5044"/>
                    <a:pt x="243" y="4806"/>
                    <a:pt x="266" y="4576"/>
                  </a:cubicBezTo>
                  <a:cubicBezTo>
                    <a:pt x="284" y="4342"/>
                    <a:pt x="315" y="4099"/>
                    <a:pt x="347" y="3861"/>
                  </a:cubicBezTo>
                  <a:cubicBezTo>
                    <a:pt x="410" y="3380"/>
                    <a:pt x="477" y="2907"/>
                    <a:pt x="536" y="2457"/>
                  </a:cubicBezTo>
                  <a:cubicBezTo>
                    <a:pt x="567" y="2232"/>
                    <a:pt x="594" y="2012"/>
                    <a:pt x="626" y="1810"/>
                  </a:cubicBezTo>
                  <a:cubicBezTo>
                    <a:pt x="657" y="1603"/>
                    <a:pt x="684" y="1409"/>
                    <a:pt x="711" y="1234"/>
                  </a:cubicBezTo>
                  <a:lnTo>
                    <a:pt x="886" y="37"/>
                  </a:lnTo>
                  <a:cubicBezTo>
                    <a:pt x="886" y="19"/>
                    <a:pt x="877" y="6"/>
                    <a:pt x="859" y="1"/>
                  </a:cubicBezTo>
                  <a:cubicBezTo>
                    <a:pt x="857" y="0"/>
                    <a:pt x="855" y="0"/>
                    <a:pt x="85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8"/>
            <p:cNvSpPr/>
            <p:nvPr/>
          </p:nvSpPr>
          <p:spPr>
            <a:xfrm>
              <a:off x="2168625" y="2985525"/>
              <a:ext cx="9350" cy="30400"/>
            </a:xfrm>
            <a:custGeom>
              <a:rect b="b" l="l" r="r" t="t"/>
              <a:pathLst>
                <a:path extrusionOk="0" h="1216" w="374">
                  <a:moveTo>
                    <a:pt x="335" y="1"/>
                  </a:moveTo>
                  <a:cubicBezTo>
                    <a:pt x="319" y="1"/>
                    <a:pt x="304" y="11"/>
                    <a:pt x="302" y="32"/>
                  </a:cubicBezTo>
                  <a:lnTo>
                    <a:pt x="302" y="37"/>
                  </a:lnTo>
                  <a:cubicBezTo>
                    <a:pt x="302" y="37"/>
                    <a:pt x="288" y="109"/>
                    <a:pt x="266" y="217"/>
                  </a:cubicBezTo>
                  <a:cubicBezTo>
                    <a:pt x="243" y="329"/>
                    <a:pt x="216" y="478"/>
                    <a:pt x="185" y="621"/>
                  </a:cubicBezTo>
                  <a:cubicBezTo>
                    <a:pt x="176" y="693"/>
                    <a:pt x="153" y="770"/>
                    <a:pt x="140" y="837"/>
                  </a:cubicBezTo>
                  <a:cubicBezTo>
                    <a:pt x="131" y="869"/>
                    <a:pt x="126" y="905"/>
                    <a:pt x="117" y="936"/>
                  </a:cubicBezTo>
                  <a:cubicBezTo>
                    <a:pt x="113" y="963"/>
                    <a:pt x="104" y="995"/>
                    <a:pt x="95" y="1017"/>
                  </a:cubicBezTo>
                  <a:cubicBezTo>
                    <a:pt x="86" y="1058"/>
                    <a:pt x="68" y="1094"/>
                    <a:pt x="50" y="1130"/>
                  </a:cubicBezTo>
                  <a:cubicBezTo>
                    <a:pt x="50" y="1134"/>
                    <a:pt x="45" y="1134"/>
                    <a:pt x="50" y="1134"/>
                  </a:cubicBezTo>
                  <a:cubicBezTo>
                    <a:pt x="50" y="1139"/>
                    <a:pt x="54" y="1143"/>
                    <a:pt x="45" y="1143"/>
                  </a:cubicBezTo>
                  <a:lnTo>
                    <a:pt x="32" y="1143"/>
                  </a:lnTo>
                  <a:cubicBezTo>
                    <a:pt x="14" y="1143"/>
                    <a:pt x="0" y="1161"/>
                    <a:pt x="5" y="1179"/>
                  </a:cubicBezTo>
                  <a:cubicBezTo>
                    <a:pt x="0" y="1197"/>
                    <a:pt x="18" y="1215"/>
                    <a:pt x="36" y="1215"/>
                  </a:cubicBezTo>
                  <a:lnTo>
                    <a:pt x="50" y="1215"/>
                  </a:lnTo>
                  <a:cubicBezTo>
                    <a:pt x="72" y="1211"/>
                    <a:pt x="90" y="1202"/>
                    <a:pt x="108" y="1188"/>
                  </a:cubicBezTo>
                  <a:cubicBezTo>
                    <a:pt x="144" y="1152"/>
                    <a:pt x="171" y="1107"/>
                    <a:pt x="194" y="1058"/>
                  </a:cubicBezTo>
                  <a:cubicBezTo>
                    <a:pt x="207" y="1031"/>
                    <a:pt x="216" y="1004"/>
                    <a:pt x="230" y="972"/>
                  </a:cubicBezTo>
                  <a:cubicBezTo>
                    <a:pt x="243" y="936"/>
                    <a:pt x="252" y="905"/>
                    <a:pt x="261" y="869"/>
                  </a:cubicBezTo>
                  <a:cubicBezTo>
                    <a:pt x="279" y="801"/>
                    <a:pt x="306" y="729"/>
                    <a:pt x="315" y="653"/>
                  </a:cubicBezTo>
                  <a:cubicBezTo>
                    <a:pt x="329" y="577"/>
                    <a:pt x="347" y="500"/>
                    <a:pt x="356" y="428"/>
                  </a:cubicBezTo>
                  <a:cubicBezTo>
                    <a:pt x="360" y="356"/>
                    <a:pt x="369" y="289"/>
                    <a:pt x="369" y="230"/>
                  </a:cubicBezTo>
                  <a:cubicBezTo>
                    <a:pt x="374" y="172"/>
                    <a:pt x="369" y="122"/>
                    <a:pt x="369" y="91"/>
                  </a:cubicBezTo>
                  <a:lnTo>
                    <a:pt x="369" y="37"/>
                  </a:lnTo>
                  <a:cubicBezTo>
                    <a:pt x="369" y="13"/>
                    <a:pt x="352" y="1"/>
                    <a:pt x="335"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8"/>
            <p:cNvSpPr/>
            <p:nvPr/>
          </p:nvSpPr>
          <p:spPr>
            <a:xfrm>
              <a:off x="2156700" y="2986025"/>
              <a:ext cx="10700" cy="16725"/>
            </a:xfrm>
            <a:custGeom>
              <a:rect b="b" l="l" r="r" t="t"/>
              <a:pathLst>
                <a:path extrusionOk="0" h="669" w="428">
                  <a:moveTo>
                    <a:pt x="389" y="0"/>
                  </a:moveTo>
                  <a:cubicBezTo>
                    <a:pt x="376" y="0"/>
                    <a:pt x="363" y="7"/>
                    <a:pt x="356" y="21"/>
                  </a:cubicBezTo>
                  <a:cubicBezTo>
                    <a:pt x="356" y="21"/>
                    <a:pt x="338" y="66"/>
                    <a:pt x="311" y="125"/>
                  </a:cubicBezTo>
                  <a:cubicBezTo>
                    <a:pt x="284" y="183"/>
                    <a:pt x="248" y="273"/>
                    <a:pt x="212" y="354"/>
                  </a:cubicBezTo>
                  <a:cubicBezTo>
                    <a:pt x="185" y="426"/>
                    <a:pt x="144" y="494"/>
                    <a:pt x="99" y="552"/>
                  </a:cubicBezTo>
                  <a:cubicBezTo>
                    <a:pt x="90" y="561"/>
                    <a:pt x="86" y="565"/>
                    <a:pt x="77" y="574"/>
                  </a:cubicBezTo>
                  <a:cubicBezTo>
                    <a:pt x="72" y="574"/>
                    <a:pt x="77" y="583"/>
                    <a:pt x="63" y="583"/>
                  </a:cubicBezTo>
                  <a:lnTo>
                    <a:pt x="32" y="583"/>
                  </a:lnTo>
                  <a:cubicBezTo>
                    <a:pt x="23" y="588"/>
                    <a:pt x="14" y="597"/>
                    <a:pt x="9" y="606"/>
                  </a:cubicBezTo>
                  <a:cubicBezTo>
                    <a:pt x="0" y="624"/>
                    <a:pt x="9" y="646"/>
                    <a:pt x="27" y="655"/>
                  </a:cubicBezTo>
                  <a:cubicBezTo>
                    <a:pt x="27" y="655"/>
                    <a:pt x="36" y="660"/>
                    <a:pt x="59" y="669"/>
                  </a:cubicBezTo>
                  <a:cubicBezTo>
                    <a:pt x="77" y="669"/>
                    <a:pt x="95" y="669"/>
                    <a:pt x="113" y="664"/>
                  </a:cubicBezTo>
                  <a:cubicBezTo>
                    <a:pt x="135" y="655"/>
                    <a:pt x="153" y="646"/>
                    <a:pt x="171" y="637"/>
                  </a:cubicBezTo>
                  <a:cubicBezTo>
                    <a:pt x="207" y="606"/>
                    <a:pt x="239" y="574"/>
                    <a:pt x="266" y="534"/>
                  </a:cubicBezTo>
                  <a:cubicBezTo>
                    <a:pt x="293" y="494"/>
                    <a:pt x="315" y="453"/>
                    <a:pt x="333" y="408"/>
                  </a:cubicBezTo>
                  <a:cubicBezTo>
                    <a:pt x="351" y="363"/>
                    <a:pt x="369" y="318"/>
                    <a:pt x="383" y="273"/>
                  </a:cubicBezTo>
                  <a:cubicBezTo>
                    <a:pt x="396" y="233"/>
                    <a:pt x="405" y="192"/>
                    <a:pt x="410" y="156"/>
                  </a:cubicBezTo>
                  <a:cubicBezTo>
                    <a:pt x="419" y="116"/>
                    <a:pt x="423" y="75"/>
                    <a:pt x="428" y="39"/>
                  </a:cubicBezTo>
                  <a:cubicBezTo>
                    <a:pt x="428" y="15"/>
                    <a:pt x="408" y="0"/>
                    <a:pt x="389"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8"/>
            <p:cNvSpPr/>
            <p:nvPr/>
          </p:nvSpPr>
          <p:spPr>
            <a:xfrm>
              <a:off x="2152200" y="2806700"/>
              <a:ext cx="6550" cy="55600"/>
            </a:xfrm>
            <a:custGeom>
              <a:rect b="b" l="l" r="r" t="t"/>
              <a:pathLst>
                <a:path extrusionOk="0" h="2224" w="262">
                  <a:moveTo>
                    <a:pt x="36" y="1"/>
                  </a:moveTo>
                  <a:cubicBezTo>
                    <a:pt x="18" y="1"/>
                    <a:pt x="0" y="19"/>
                    <a:pt x="0" y="37"/>
                  </a:cubicBezTo>
                  <a:cubicBezTo>
                    <a:pt x="0" y="37"/>
                    <a:pt x="5" y="172"/>
                    <a:pt x="14" y="374"/>
                  </a:cubicBezTo>
                  <a:cubicBezTo>
                    <a:pt x="23" y="577"/>
                    <a:pt x="45" y="847"/>
                    <a:pt x="68" y="1117"/>
                  </a:cubicBezTo>
                  <a:cubicBezTo>
                    <a:pt x="81" y="1251"/>
                    <a:pt x="95" y="1386"/>
                    <a:pt x="108" y="1512"/>
                  </a:cubicBezTo>
                  <a:cubicBezTo>
                    <a:pt x="117" y="1638"/>
                    <a:pt x="135" y="1755"/>
                    <a:pt x="144" y="1854"/>
                  </a:cubicBezTo>
                  <a:cubicBezTo>
                    <a:pt x="167" y="2061"/>
                    <a:pt x="189" y="2192"/>
                    <a:pt x="189" y="2192"/>
                  </a:cubicBezTo>
                  <a:cubicBezTo>
                    <a:pt x="194" y="2210"/>
                    <a:pt x="207" y="2223"/>
                    <a:pt x="225" y="2223"/>
                  </a:cubicBezTo>
                  <a:cubicBezTo>
                    <a:pt x="243" y="2223"/>
                    <a:pt x="261" y="2210"/>
                    <a:pt x="261" y="2187"/>
                  </a:cubicBezTo>
                  <a:cubicBezTo>
                    <a:pt x="261" y="2187"/>
                    <a:pt x="261" y="2052"/>
                    <a:pt x="252" y="1850"/>
                  </a:cubicBezTo>
                  <a:cubicBezTo>
                    <a:pt x="243" y="1746"/>
                    <a:pt x="243" y="1629"/>
                    <a:pt x="234" y="1503"/>
                  </a:cubicBezTo>
                  <a:cubicBezTo>
                    <a:pt x="221" y="1377"/>
                    <a:pt x="212" y="1242"/>
                    <a:pt x="203" y="1108"/>
                  </a:cubicBezTo>
                  <a:cubicBezTo>
                    <a:pt x="180" y="838"/>
                    <a:pt x="149" y="568"/>
                    <a:pt x="122" y="365"/>
                  </a:cubicBezTo>
                  <a:cubicBezTo>
                    <a:pt x="95" y="163"/>
                    <a:pt x="72" y="28"/>
                    <a:pt x="72" y="28"/>
                  </a:cubicBezTo>
                  <a:cubicBezTo>
                    <a:pt x="68" y="10"/>
                    <a:pt x="54" y="1"/>
                    <a:pt x="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8"/>
            <p:cNvSpPr/>
            <p:nvPr/>
          </p:nvSpPr>
          <p:spPr>
            <a:xfrm>
              <a:off x="2177050" y="2986875"/>
              <a:ext cx="10825" cy="30550"/>
            </a:xfrm>
            <a:custGeom>
              <a:rect b="b" l="l" r="r" t="t"/>
              <a:pathLst>
                <a:path extrusionOk="0" h="1222" w="433">
                  <a:moveTo>
                    <a:pt x="396" y="1"/>
                  </a:moveTo>
                  <a:cubicBezTo>
                    <a:pt x="380" y="1"/>
                    <a:pt x="365" y="11"/>
                    <a:pt x="361" y="32"/>
                  </a:cubicBezTo>
                  <a:lnTo>
                    <a:pt x="361" y="37"/>
                  </a:lnTo>
                  <a:cubicBezTo>
                    <a:pt x="361" y="37"/>
                    <a:pt x="343" y="113"/>
                    <a:pt x="329" y="226"/>
                  </a:cubicBezTo>
                  <a:cubicBezTo>
                    <a:pt x="320" y="253"/>
                    <a:pt x="320" y="280"/>
                    <a:pt x="311" y="316"/>
                  </a:cubicBezTo>
                  <a:cubicBezTo>
                    <a:pt x="302" y="347"/>
                    <a:pt x="293" y="379"/>
                    <a:pt x="289" y="419"/>
                  </a:cubicBezTo>
                  <a:cubicBezTo>
                    <a:pt x="280" y="455"/>
                    <a:pt x="271" y="491"/>
                    <a:pt x="262" y="531"/>
                  </a:cubicBezTo>
                  <a:cubicBezTo>
                    <a:pt x="253" y="567"/>
                    <a:pt x="248" y="612"/>
                    <a:pt x="239" y="644"/>
                  </a:cubicBezTo>
                  <a:cubicBezTo>
                    <a:pt x="221" y="716"/>
                    <a:pt x="199" y="792"/>
                    <a:pt x="181" y="860"/>
                  </a:cubicBezTo>
                  <a:cubicBezTo>
                    <a:pt x="163" y="927"/>
                    <a:pt x="145" y="995"/>
                    <a:pt x="127" y="1044"/>
                  </a:cubicBezTo>
                  <a:cubicBezTo>
                    <a:pt x="113" y="1071"/>
                    <a:pt x="104" y="1094"/>
                    <a:pt x="95" y="1112"/>
                  </a:cubicBezTo>
                  <a:cubicBezTo>
                    <a:pt x="91" y="1121"/>
                    <a:pt x="86" y="1125"/>
                    <a:pt x="82" y="1134"/>
                  </a:cubicBezTo>
                  <a:cubicBezTo>
                    <a:pt x="77" y="1139"/>
                    <a:pt x="80" y="1139"/>
                    <a:pt x="83" y="1139"/>
                  </a:cubicBezTo>
                  <a:cubicBezTo>
                    <a:pt x="86" y="1139"/>
                    <a:pt x="88" y="1139"/>
                    <a:pt x="82" y="1143"/>
                  </a:cubicBezTo>
                  <a:cubicBezTo>
                    <a:pt x="85" y="1143"/>
                    <a:pt x="84" y="1145"/>
                    <a:pt x="79" y="1145"/>
                  </a:cubicBezTo>
                  <a:cubicBezTo>
                    <a:pt x="76" y="1145"/>
                    <a:pt x="73" y="1145"/>
                    <a:pt x="68" y="1143"/>
                  </a:cubicBezTo>
                  <a:lnTo>
                    <a:pt x="55" y="1139"/>
                  </a:lnTo>
                  <a:cubicBezTo>
                    <a:pt x="50" y="1136"/>
                    <a:pt x="45" y="1135"/>
                    <a:pt x="40" y="1135"/>
                  </a:cubicBezTo>
                  <a:cubicBezTo>
                    <a:pt x="27" y="1135"/>
                    <a:pt x="16" y="1143"/>
                    <a:pt x="10" y="1152"/>
                  </a:cubicBezTo>
                  <a:cubicBezTo>
                    <a:pt x="1" y="1170"/>
                    <a:pt x="5" y="1193"/>
                    <a:pt x="23" y="1202"/>
                  </a:cubicBezTo>
                  <a:lnTo>
                    <a:pt x="37" y="1211"/>
                  </a:lnTo>
                  <a:cubicBezTo>
                    <a:pt x="50" y="1217"/>
                    <a:pt x="65" y="1222"/>
                    <a:pt x="82" y="1222"/>
                  </a:cubicBezTo>
                  <a:cubicBezTo>
                    <a:pt x="88" y="1222"/>
                    <a:pt x="94" y="1221"/>
                    <a:pt x="100" y="1220"/>
                  </a:cubicBezTo>
                  <a:cubicBezTo>
                    <a:pt x="118" y="1215"/>
                    <a:pt x="131" y="1206"/>
                    <a:pt x="140" y="1193"/>
                  </a:cubicBezTo>
                  <a:cubicBezTo>
                    <a:pt x="154" y="1184"/>
                    <a:pt x="163" y="1175"/>
                    <a:pt x="172" y="1161"/>
                  </a:cubicBezTo>
                  <a:cubicBezTo>
                    <a:pt x="190" y="1139"/>
                    <a:pt x="203" y="1116"/>
                    <a:pt x="217" y="1089"/>
                  </a:cubicBezTo>
                  <a:cubicBezTo>
                    <a:pt x="284" y="954"/>
                    <a:pt x="334" y="815"/>
                    <a:pt x="365" y="671"/>
                  </a:cubicBezTo>
                  <a:cubicBezTo>
                    <a:pt x="378" y="626"/>
                    <a:pt x="383" y="594"/>
                    <a:pt x="387" y="554"/>
                  </a:cubicBezTo>
                  <a:cubicBezTo>
                    <a:pt x="396" y="514"/>
                    <a:pt x="401" y="478"/>
                    <a:pt x="410" y="442"/>
                  </a:cubicBezTo>
                  <a:cubicBezTo>
                    <a:pt x="414" y="406"/>
                    <a:pt x="419" y="370"/>
                    <a:pt x="423" y="338"/>
                  </a:cubicBezTo>
                  <a:cubicBezTo>
                    <a:pt x="432" y="302"/>
                    <a:pt x="432" y="271"/>
                    <a:pt x="432" y="239"/>
                  </a:cubicBezTo>
                  <a:cubicBezTo>
                    <a:pt x="432" y="118"/>
                    <a:pt x="432" y="37"/>
                    <a:pt x="432" y="37"/>
                  </a:cubicBezTo>
                  <a:cubicBezTo>
                    <a:pt x="430" y="13"/>
                    <a:pt x="413" y="1"/>
                    <a:pt x="39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8"/>
            <p:cNvSpPr/>
            <p:nvPr/>
          </p:nvSpPr>
          <p:spPr>
            <a:xfrm>
              <a:off x="2076400" y="2985050"/>
              <a:ext cx="33750" cy="55375"/>
            </a:xfrm>
            <a:custGeom>
              <a:rect b="b" l="l" r="r" t="t"/>
              <a:pathLst>
                <a:path extrusionOk="0" h="2215" w="1350">
                  <a:moveTo>
                    <a:pt x="41" y="1"/>
                  </a:moveTo>
                  <a:cubicBezTo>
                    <a:pt x="26" y="1"/>
                    <a:pt x="13" y="9"/>
                    <a:pt x="9" y="24"/>
                  </a:cubicBezTo>
                  <a:cubicBezTo>
                    <a:pt x="0" y="42"/>
                    <a:pt x="9" y="65"/>
                    <a:pt x="27" y="69"/>
                  </a:cubicBezTo>
                  <a:cubicBezTo>
                    <a:pt x="117" y="105"/>
                    <a:pt x="212" y="128"/>
                    <a:pt x="302" y="155"/>
                  </a:cubicBezTo>
                  <a:cubicBezTo>
                    <a:pt x="351" y="168"/>
                    <a:pt x="396" y="177"/>
                    <a:pt x="446" y="186"/>
                  </a:cubicBezTo>
                  <a:lnTo>
                    <a:pt x="585" y="213"/>
                  </a:lnTo>
                  <a:cubicBezTo>
                    <a:pt x="635" y="222"/>
                    <a:pt x="680" y="236"/>
                    <a:pt x="729" y="240"/>
                  </a:cubicBezTo>
                  <a:lnTo>
                    <a:pt x="869" y="254"/>
                  </a:lnTo>
                  <a:lnTo>
                    <a:pt x="1102" y="272"/>
                  </a:lnTo>
                  <a:lnTo>
                    <a:pt x="1102" y="272"/>
                  </a:lnTo>
                  <a:cubicBezTo>
                    <a:pt x="1123" y="582"/>
                    <a:pt x="1145" y="892"/>
                    <a:pt x="1175" y="1203"/>
                  </a:cubicBezTo>
                  <a:cubicBezTo>
                    <a:pt x="1206" y="1531"/>
                    <a:pt x="1237" y="1855"/>
                    <a:pt x="1278" y="2184"/>
                  </a:cubicBezTo>
                  <a:cubicBezTo>
                    <a:pt x="1282" y="2202"/>
                    <a:pt x="1296" y="2215"/>
                    <a:pt x="1314" y="2215"/>
                  </a:cubicBezTo>
                  <a:cubicBezTo>
                    <a:pt x="1336" y="2215"/>
                    <a:pt x="1350" y="2197"/>
                    <a:pt x="1350" y="2179"/>
                  </a:cubicBezTo>
                  <a:cubicBezTo>
                    <a:pt x="1341" y="1851"/>
                    <a:pt x="1323" y="1518"/>
                    <a:pt x="1300" y="1194"/>
                  </a:cubicBezTo>
                  <a:cubicBezTo>
                    <a:pt x="1278" y="865"/>
                    <a:pt x="1255" y="533"/>
                    <a:pt x="1224" y="209"/>
                  </a:cubicBezTo>
                  <a:cubicBezTo>
                    <a:pt x="1224" y="177"/>
                    <a:pt x="1197" y="150"/>
                    <a:pt x="1166" y="150"/>
                  </a:cubicBezTo>
                  <a:lnTo>
                    <a:pt x="882" y="128"/>
                  </a:lnTo>
                  <a:lnTo>
                    <a:pt x="743" y="123"/>
                  </a:lnTo>
                  <a:cubicBezTo>
                    <a:pt x="698" y="119"/>
                    <a:pt x="648" y="110"/>
                    <a:pt x="603" y="105"/>
                  </a:cubicBezTo>
                  <a:lnTo>
                    <a:pt x="464" y="83"/>
                  </a:lnTo>
                  <a:cubicBezTo>
                    <a:pt x="419" y="78"/>
                    <a:pt x="369" y="74"/>
                    <a:pt x="324" y="60"/>
                  </a:cubicBezTo>
                  <a:cubicBezTo>
                    <a:pt x="234" y="42"/>
                    <a:pt x="144" y="29"/>
                    <a:pt x="50" y="2"/>
                  </a:cubicBezTo>
                  <a:cubicBezTo>
                    <a:pt x="47" y="1"/>
                    <a:pt x="44" y="1"/>
                    <a:pt x="41" y="1"/>
                  </a:cubicBezTo>
                  <a:close/>
                </a:path>
              </a:pathLst>
            </a:custGeom>
            <a:solidFill>
              <a:srgbClr val="8F91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8"/>
            <p:cNvSpPr/>
            <p:nvPr/>
          </p:nvSpPr>
          <p:spPr>
            <a:xfrm>
              <a:off x="1996650" y="2981600"/>
              <a:ext cx="9025" cy="16300"/>
            </a:xfrm>
            <a:custGeom>
              <a:rect b="b" l="l" r="r" t="t"/>
              <a:pathLst>
                <a:path extrusionOk="0" h="652" w="361">
                  <a:moveTo>
                    <a:pt x="46" y="0"/>
                  </a:moveTo>
                  <a:cubicBezTo>
                    <a:pt x="28" y="0"/>
                    <a:pt x="10" y="14"/>
                    <a:pt x="5" y="32"/>
                  </a:cubicBezTo>
                  <a:cubicBezTo>
                    <a:pt x="1" y="72"/>
                    <a:pt x="1" y="113"/>
                    <a:pt x="1" y="153"/>
                  </a:cubicBezTo>
                  <a:cubicBezTo>
                    <a:pt x="1" y="243"/>
                    <a:pt x="14" y="333"/>
                    <a:pt x="37" y="419"/>
                  </a:cubicBezTo>
                  <a:cubicBezTo>
                    <a:pt x="50" y="468"/>
                    <a:pt x="68" y="518"/>
                    <a:pt x="91" y="563"/>
                  </a:cubicBezTo>
                  <a:cubicBezTo>
                    <a:pt x="104" y="590"/>
                    <a:pt x="127" y="608"/>
                    <a:pt x="149" y="626"/>
                  </a:cubicBezTo>
                  <a:cubicBezTo>
                    <a:pt x="169" y="642"/>
                    <a:pt x="194" y="651"/>
                    <a:pt x="221" y="651"/>
                  </a:cubicBezTo>
                  <a:cubicBezTo>
                    <a:pt x="230" y="651"/>
                    <a:pt x="239" y="650"/>
                    <a:pt x="248" y="648"/>
                  </a:cubicBezTo>
                  <a:lnTo>
                    <a:pt x="266" y="648"/>
                  </a:lnTo>
                  <a:lnTo>
                    <a:pt x="280" y="644"/>
                  </a:lnTo>
                  <a:cubicBezTo>
                    <a:pt x="289" y="639"/>
                    <a:pt x="298" y="630"/>
                    <a:pt x="307" y="626"/>
                  </a:cubicBezTo>
                  <a:cubicBezTo>
                    <a:pt x="320" y="612"/>
                    <a:pt x="329" y="599"/>
                    <a:pt x="338" y="585"/>
                  </a:cubicBezTo>
                  <a:cubicBezTo>
                    <a:pt x="352" y="567"/>
                    <a:pt x="356" y="554"/>
                    <a:pt x="356" y="554"/>
                  </a:cubicBezTo>
                  <a:cubicBezTo>
                    <a:pt x="361" y="540"/>
                    <a:pt x="361" y="527"/>
                    <a:pt x="352" y="513"/>
                  </a:cubicBezTo>
                  <a:cubicBezTo>
                    <a:pt x="345" y="506"/>
                    <a:pt x="336" y="503"/>
                    <a:pt x="326" y="503"/>
                  </a:cubicBezTo>
                  <a:cubicBezTo>
                    <a:pt x="317" y="503"/>
                    <a:pt x="307" y="506"/>
                    <a:pt x="298" y="513"/>
                  </a:cubicBezTo>
                  <a:lnTo>
                    <a:pt x="280" y="527"/>
                  </a:lnTo>
                  <a:cubicBezTo>
                    <a:pt x="271" y="531"/>
                    <a:pt x="262" y="540"/>
                    <a:pt x="257" y="545"/>
                  </a:cubicBezTo>
                  <a:lnTo>
                    <a:pt x="230" y="545"/>
                  </a:lnTo>
                  <a:cubicBezTo>
                    <a:pt x="230" y="545"/>
                    <a:pt x="226" y="540"/>
                    <a:pt x="226" y="540"/>
                  </a:cubicBezTo>
                  <a:cubicBezTo>
                    <a:pt x="217" y="527"/>
                    <a:pt x="212" y="518"/>
                    <a:pt x="203" y="504"/>
                  </a:cubicBezTo>
                  <a:cubicBezTo>
                    <a:pt x="190" y="468"/>
                    <a:pt x="176" y="428"/>
                    <a:pt x="167" y="387"/>
                  </a:cubicBezTo>
                  <a:cubicBezTo>
                    <a:pt x="145" y="302"/>
                    <a:pt x="122" y="207"/>
                    <a:pt x="109" y="144"/>
                  </a:cubicBezTo>
                  <a:cubicBezTo>
                    <a:pt x="91" y="77"/>
                    <a:pt x="77" y="32"/>
                    <a:pt x="77" y="32"/>
                  </a:cubicBezTo>
                  <a:cubicBezTo>
                    <a:pt x="73" y="14"/>
                    <a:pt x="59" y="5"/>
                    <a:pt x="46"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8"/>
            <p:cNvSpPr/>
            <p:nvPr/>
          </p:nvSpPr>
          <p:spPr>
            <a:xfrm>
              <a:off x="1986425" y="2984400"/>
              <a:ext cx="9750" cy="25700"/>
            </a:xfrm>
            <a:custGeom>
              <a:rect b="b" l="l" r="r" t="t"/>
              <a:pathLst>
                <a:path extrusionOk="0" h="1028" w="390">
                  <a:moveTo>
                    <a:pt x="36" y="1"/>
                  </a:moveTo>
                  <a:cubicBezTo>
                    <a:pt x="18" y="1"/>
                    <a:pt x="0" y="14"/>
                    <a:pt x="0" y="37"/>
                  </a:cubicBezTo>
                  <a:cubicBezTo>
                    <a:pt x="0" y="91"/>
                    <a:pt x="0" y="145"/>
                    <a:pt x="5" y="199"/>
                  </a:cubicBezTo>
                  <a:cubicBezTo>
                    <a:pt x="14" y="320"/>
                    <a:pt x="32" y="442"/>
                    <a:pt x="59" y="559"/>
                  </a:cubicBezTo>
                  <a:cubicBezTo>
                    <a:pt x="77" y="622"/>
                    <a:pt x="95" y="684"/>
                    <a:pt x="113" y="747"/>
                  </a:cubicBezTo>
                  <a:cubicBezTo>
                    <a:pt x="131" y="801"/>
                    <a:pt x="158" y="855"/>
                    <a:pt x="189" y="905"/>
                  </a:cubicBezTo>
                  <a:cubicBezTo>
                    <a:pt x="212" y="945"/>
                    <a:pt x="243" y="981"/>
                    <a:pt x="279" y="1008"/>
                  </a:cubicBezTo>
                  <a:cubicBezTo>
                    <a:pt x="297" y="1017"/>
                    <a:pt x="320" y="1026"/>
                    <a:pt x="342" y="1026"/>
                  </a:cubicBezTo>
                  <a:cubicBezTo>
                    <a:pt x="344" y="1027"/>
                    <a:pt x="346" y="1027"/>
                    <a:pt x="348" y="1027"/>
                  </a:cubicBezTo>
                  <a:cubicBezTo>
                    <a:pt x="380" y="1027"/>
                    <a:pt x="390" y="959"/>
                    <a:pt x="351" y="954"/>
                  </a:cubicBezTo>
                  <a:cubicBezTo>
                    <a:pt x="342" y="954"/>
                    <a:pt x="333" y="945"/>
                    <a:pt x="329" y="941"/>
                  </a:cubicBezTo>
                  <a:cubicBezTo>
                    <a:pt x="311" y="914"/>
                    <a:pt x="293" y="887"/>
                    <a:pt x="284" y="855"/>
                  </a:cubicBezTo>
                  <a:cubicBezTo>
                    <a:pt x="243" y="747"/>
                    <a:pt x="212" y="639"/>
                    <a:pt x="189" y="527"/>
                  </a:cubicBezTo>
                  <a:cubicBezTo>
                    <a:pt x="162" y="401"/>
                    <a:pt x="135" y="280"/>
                    <a:pt x="113" y="185"/>
                  </a:cubicBezTo>
                  <a:cubicBezTo>
                    <a:pt x="90" y="91"/>
                    <a:pt x="72" y="28"/>
                    <a:pt x="72" y="28"/>
                  </a:cubicBezTo>
                  <a:cubicBezTo>
                    <a:pt x="68" y="14"/>
                    <a:pt x="54" y="1"/>
                    <a:pt x="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8"/>
            <p:cNvSpPr/>
            <p:nvPr/>
          </p:nvSpPr>
          <p:spPr>
            <a:xfrm>
              <a:off x="1975400" y="2985525"/>
              <a:ext cx="8250" cy="27600"/>
            </a:xfrm>
            <a:custGeom>
              <a:rect b="b" l="l" r="r" t="t"/>
              <a:pathLst>
                <a:path extrusionOk="0" h="1104" w="330">
                  <a:moveTo>
                    <a:pt x="59" y="1"/>
                  </a:moveTo>
                  <a:cubicBezTo>
                    <a:pt x="41" y="1"/>
                    <a:pt x="23" y="14"/>
                    <a:pt x="19" y="32"/>
                  </a:cubicBezTo>
                  <a:cubicBezTo>
                    <a:pt x="14" y="91"/>
                    <a:pt x="5" y="149"/>
                    <a:pt x="5" y="208"/>
                  </a:cubicBezTo>
                  <a:cubicBezTo>
                    <a:pt x="1" y="334"/>
                    <a:pt x="5" y="464"/>
                    <a:pt x="23" y="590"/>
                  </a:cubicBezTo>
                  <a:cubicBezTo>
                    <a:pt x="32" y="662"/>
                    <a:pt x="46" y="729"/>
                    <a:pt x="59" y="797"/>
                  </a:cubicBezTo>
                  <a:cubicBezTo>
                    <a:pt x="77" y="855"/>
                    <a:pt x="100" y="914"/>
                    <a:pt x="127" y="972"/>
                  </a:cubicBezTo>
                  <a:cubicBezTo>
                    <a:pt x="149" y="1017"/>
                    <a:pt x="181" y="1058"/>
                    <a:pt x="221" y="1085"/>
                  </a:cubicBezTo>
                  <a:cubicBezTo>
                    <a:pt x="244" y="1094"/>
                    <a:pt x="262" y="1103"/>
                    <a:pt x="284" y="1103"/>
                  </a:cubicBezTo>
                  <a:cubicBezTo>
                    <a:pt x="286" y="1103"/>
                    <a:pt x="289" y="1104"/>
                    <a:pt x="291" y="1104"/>
                  </a:cubicBezTo>
                  <a:cubicBezTo>
                    <a:pt x="310" y="1104"/>
                    <a:pt x="325" y="1087"/>
                    <a:pt x="325" y="1071"/>
                  </a:cubicBezTo>
                  <a:cubicBezTo>
                    <a:pt x="329" y="1053"/>
                    <a:pt x="311" y="1035"/>
                    <a:pt x="293" y="1031"/>
                  </a:cubicBezTo>
                  <a:cubicBezTo>
                    <a:pt x="284" y="1026"/>
                    <a:pt x="280" y="1022"/>
                    <a:pt x="271" y="1017"/>
                  </a:cubicBezTo>
                  <a:cubicBezTo>
                    <a:pt x="248" y="990"/>
                    <a:pt x="235" y="959"/>
                    <a:pt x="226" y="927"/>
                  </a:cubicBezTo>
                  <a:cubicBezTo>
                    <a:pt x="190" y="810"/>
                    <a:pt x="167" y="693"/>
                    <a:pt x="158" y="572"/>
                  </a:cubicBezTo>
                  <a:cubicBezTo>
                    <a:pt x="140" y="437"/>
                    <a:pt x="127" y="302"/>
                    <a:pt x="113" y="199"/>
                  </a:cubicBezTo>
                  <a:cubicBezTo>
                    <a:pt x="100" y="100"/>
                    <a:pt x="91" y="32"/>
                    <a:pt x="91" y="32"/>
                  </a:cubicBezTo>
                  <a:cubicBezTo>
                    <a:pt x="86" y="14"/>
                    <a:pt x="77" y="5"/>
                    <a:pt x="59"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
            <p:cNvSpPr/>
            <p:nvPr/>
          </p:nvSpPr>
          <p:spPr>
            <a:xfrm>
              <a:off x="2032925" y="2475600"/>
              <a:ext cx="15500" cy="13150"/>
            </a:xfrm>
            <a:custGeom>
              <a:rect b="b" l="l" r="r" t="t"/>
              <a:pathLst>
                <a:path extrusionOk="0" h="526" w="620">
                  <a:moveTo>
                    <a:pt x="146" y="0"/>
                  </a:moveTo>
                  <a:cubicBezTo>
                    <a:pt x="80" y="0"/>
                    <a:pt x="31" y="35"/>
                    <a:pt x="21" y="118"/>
                  </a:cubicBezTo>
                  <a:cubicBezTo>
                    <a:pt x="1" y="286"/>
                    <a:pt x="419" y="525"/>
                    <a:pt x="549" y="525"/>
                  </a:cubicBezTo>
                  <a:cubicBezTo>
                    <a:pt x="566" y="525"/>
                    <a:pt x="577" y="522"/>
                    <a:pt x="583" y="514"/>
                  </a:cubicBezTo>
                  <a:cubicBezTo>
                    <a:pt x="619" y="464"/>
                    <a:pt x="547" y="239"/>
                    <a:pt x="430" y="136"/>
                  </a:cubicBezTo>
                  <a:cubicBezTo>
                    <a:pt x="340" y="55"/>
                    <a:pt x="230" y="0"/>
                    <a:pt x="146"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8"/>
            <p:cNvSpPr/>
            <p:nvPr/>
          </p:nvSpPr>
          <p:spPr>
            <a:xfrm>
              <a:off x="2050275" y="2474975"/>
              <a:ext cx="12625" cy="14225"/>
            </a:xfrm>
            <a:custGeom>
              <a:rect b="b" l="l" r="r" t="t"/>
              <a:pathLst>
                <a:path extrusionOk="0" h="569" w="505">
                  <a:moveTo>
                    <a:pt x="201" y="1"/>
                  </a:moveTo>
                  <a:cubicBezTo>
                    <a:pt x="21" y="1"/>
                    <a:pt x="1" y="494"/>
                    <a:pt x="56" y="561"/>
                  </a:cubicBezTo>
                  <a:cubicBezTo>
                    <a:pt x="60" y="566"/>
                    <a:pt x="65" y="569"/>
                    <a:pt x="72" y="569"/>
                  </a:cubicBezTo>
                  <a:cubicBezTo>
                    <a:pt x="165" y="569"/>
                    <a:pt x="505" y="96"/>
                    <a:pt x="240" y="8"/>
                  </a:cubicBezTo>
                  <a:cubicBezTo>
                    <a:pt x="226" y="3"/>
                    <a:pt x="213" y="1"/>
                    <a:pt x="201"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8"/>
            <p:cNvSpPr/>
            <p:nvPr/>
          </p:nvSpPr>
          <p:spPr>
            <a:xfrm>
              <a:off x="2124425" y="2583375"/>
              <a:ext cx="15775" cy="16200"/>
            </a:xfrm>
            <a:custGeom>
              <a:rect b="b" l="l" r="r" t="t"/>
              <a:pathLst>
                <a:path extrusionOk="0" h="648" w="631">
                  <a:moveTo>
                    <a:pt x="401" y="1"/>
                  </a:moveTo>
                  <a:cubicBezTo>
                    <a:pt x="388" y="1"/>
                    <a:pt x="376" y="2"/>
                    <a:pt x="365" y="4"/>
                  </a:cubicBezTo>
                  <a:cubicBezTo>
                    <a:pt x="333" y="9"/>
                    <a:pt x="302" y="13"/>
                    <a:pt x="275" y="27"/>
                  </a:cubicBezTo>
                  <a:cubicBezTo>
                    <a:pt x="243" y="36"/>
                    <a:pt x="216" y="54"/>
                    <a:pt x="189" y="72"/>
                  </a:cubicBezTo>
                  <a:cubicBezTo>
                    <a:pt x="162" y="94"/>
                    <a:pt x="135" y="117"/>
                    <a:pt x="113" y="139"/>
                  </a:cubicBezTo>
                  <a:cubicBezTo>
                    <a:pt x="77" y="193"/>
                    <a:pt x="45" y="247"/>
                    <a:pt x="27" y="310"/>
                  </a:cubicBezTo>
                  <a:cubicBezTo>
                    <a:pt x="14" y="360"/>
                    <a:pt x="5" y="414"/>
                    <a:pt x="0" y="467"/>
                  </a:cubicBezTo>
                  <a:cubicBezTo>
                    <a:pt x="0" y="517"/>
                    <a:pt x="0" y="566"/>
                    <a:pt x="9" y="616"/>
                  </a:cubicBezTo>
                  <a:cubicBezTo>
                    <a:pt x="14" y="634"/>
                    <a:pt x="27" y="643"/>
                    <a:pt x="41" y="647"/>
                  </a:cubicBezTo>
                  <a:cubicBezTo>
                    <a:pt x="63" y="647"/>
                    <a:pt x="81" y="634"/>
                    <a:pt x="81" y="616"/>
                  </a:cubicBezTo>
                  <a:cubicBezTo>
                    <a:pt x="81" y="616"/>
                    <a:pt x="90" y="562"/>
                    <a:pt x="108" y="481"/>
                  </a:cubicBezTo>
                  <a:cubicBezTo>
                    <a:pt x="126" y="391"/>
                    <a:pt x="167" y="301"/>
                    <a:pt x="221" y="229"/>
                  </a:cubicBezTo>
                  <a:cubicBezTo>
                    <a:pt x="248" y="189"/>
                    <a:pt x="284" y="162"/>
                    <a:pt x="324" y="144"/>
                  </a:cubicBezTo>
                  <a:cubicBezTo>
                    <a:pt x="347" y="135"/>
                    <a:pt x="365" y="126"/>
                    <a:pt x="387" y="121"/>
                  </a:cubicBezTo>
                  <a:cubicBezTo>
                    <a:pt x="405" y="112"/>
                    <a:pt x="428" y="112"/>
                    <a:pt x="446" y="108"/>
                  </a:cubicBezTo>
                  <a:cubicBezTo>
                    <a:pt x="464" y="108"/>
                    <a:pt x="482" y="103"/>
                    <a:pt x="500" y="103"/>
                  </a:cubicBezTo>
                  <a:lnTo>
                    <a:pt x="585" y="103"/>
                  </a:lnTo>
                  <a:cubicBezTo>
                    <a:pt x="626" y="103"/>
                    <a:pt x="630" y="45"/>
                    <a:pt x="594" y="36"/>
                  </a:cubicBezTo>
                  <a:lnTo>
                    <a:pt x="554" y="22"/>
                  </a:lnTo>
                  <a:cubicBezTo>
                    <a:pt x="518" y="13"/>
                    <a:pt x="477" y="4"/>
                    <a:pt x="441" y="4"/>
                  </a:cubicBezTo>
                  <a:cubicBezTo>
                    <a:pt x="428" y="2"/>
                    <a:pt x="414" y="1"/>
                    <a:pt x="401"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8"/>
            <p:cNvSpPr/>
            <p:nvPr/>
          </p:nvSpPr>
          <p:spPr>
            <a:xfrm>
              <a:off x="2056975" y="2556150"/>
              <a:ext cx="34525" cy="14700"/>
            </a:xfrm>
            <a:custGeom>
              <a:rect b="b" l="l" r="r" t="t"/>
              <a:pathLst>
                <a:path extrusionOk="0" h="588" w="1381">
                  <a:moveTo>
                    <a:pt x="1176" y="1"/>
                  </a:moveTo>
                  <a:cubicBezTo>
                    <a:pt x="1059" y="1"/>
                    <a:pt x="891" y="134"/>
                    <a:pt x="701" y="171"/>
                  </a:cubicBezTo>
                  <a:cubicBezTo>
                    <a:pt x="663" y="178"/>
                    <a:pt x="624" y="181"/>
                    <a:pt x="586" y="181"/>
                  </a:cubicBezTo>
                  <a:cubicBezTo>
                    <a:pt x="451" y="181"/>
                    <a:pt x="319" y="147"/>
                    <a:pt x="216" y="147"/>
                  </a:cubicBezTo>
                  <a:cubicBezTo>
                    <a:pt x="121" y="147"/>
                    <a:pt x="51" y="176"/>
                    <a:pt x="31" y="288"/>
                  </a:cubicBezTo>
                  <a:cubicBezTo>
                    <a:pt x="0" y="433"/>
                    <a:pt x="270" y="587"/>
                    <a:pt x="594" y="587"/>
                  </a:cubicBezTo>
                  <a:cubicBezTo>
                    <a:pt x="652" y="587"/>
                    <a:pt x="712" y="582"/>
                    <a:pt x="773" y="571"/>
                  </a:cubicBezTo>
                  <a:cubicBezTo>
                    <a:pt x="1101" y="517"/>
                    <a:pt x="1380" y="220"/>
                    <a:pt x="1277" y="58"/>
                  </a:cubicBezTo>
                  <a:cubicBezTo>
                    <a:pt x="1250" y="17"/>
                    <a:pt x="1216" y="1"/>
                    <a:pt x="117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8"/>
            <p:cNvSpPr/>
            <p:nvPr/>
          </p:nvSpPr>
          <p:spPr>
            <a:xfrm>
              <a:off x="2002500" y="2580375"/>
              <a:ext cx="26675" cy="26825"/>
            </a:xfrm>
            <a:custGeom>
              <a:rect b="b" l="l" r="r" t="t"/>
              <a:pathLst>
                <a:path extrusionOk="0" h="1073" w="1067">
                  <a:moveTo>
                    <a:pt x="836" y="1"/>
                  </a:moveTo>
                  <a:cubicBezTo>
                    <a:pt x="646" y="1"/>
                    <a:pt x="644" y="334"/>
                    <a:pt x="473" y="538"/>
                  </a:cubicBezTo>
                  <a:cubicBezTo>
                    <a:pt x="307" y="740"/>
                    <a:pt x="1" y="821"/>
                    <a:pt x="95" y="988"/>
                  </a:cubicBezTo>
                  <a:cubicBezTo>
                    <a:pt x="126" y="1046"/>
                    <a:pt x="191" y="1073"/>
                    <a:pt x="272" y="1073"/>
                  </a:cubicBezTo>
                  <a:cubicBezTo>
                    <a:pt x="430" y="1073"/>
                    <a:pt x="648" y="971"/>
                    <a:pt x="788" y="799"/>
                  </a:cubicBezTo>
                  <a:cubicBezTo>
                    <a:pt x="1044" y="493"/>
                    <a:pt x="1067" y="70"/>
                    <a:pt x="901" y="12"/>
                  </a:cubicBezTo>
                  <a:cubicBezTo>
                    <a:pt x="877" y="4"/>
                    <a:pt x="855" y="1"/>
                    <a:pt x="8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
            <p:cNvSpPr/>
            <p:nvPr/>
          </p:nvSpPr>
          <p:spPr>
            <a:xfrm>
              <a:off x="2057725" y="2622825"/>
              <a:ext cx="38950" cy="28025"/>
            </a:xfrm>
            <a:custGeom>
              <a:rect b="b" l="l" r="r" t="t"/>
              <a:pathLst>
                <a:path extrusionOk="0" h="1121" w="1558">
                  <a:moveTo>
                    <a:pt x="873" y="1"/>
                  </a:moveTo>
                  <a:cubicBezTo>
                    <a:pt x="801" y="5"/>
                    <a:pt x="734" y="14"/>
                    <a:pt x="666" y="32"/>
                  </a:cubicBezTo>
                  <a:cubicBezTo>
                    <a:pt x="599" y="50"/>
                    <a:pt x="536" y="77"/>
                    <a:pt x="473" y="113"/>
                  </a:cubicBezTo>
                  <a:cubicBezTo>
                    <a:pt x="410" y="145"/>
                    <a:pt x="351" y="185"/>
                    <a:pt x="298" y="239"/>
                  </a:cubicBezTo>
                  <a:cubicBezTo>
                    <a:pt x="244" y="284"/>
                    <a:pt x="199" y="338"/>
                    <a:pt x="163" y="397"/>
                  </a:cubicBezTo>
                  <a:cubicBezTo>
                    <a:pt x="127" y="451"/>
                    <a:pt x="100" y="504"/>
                    <a:pt x="77" y="563"/>
                  </a:cubicBezTo>
                  <a:cubicBezTo>
                    <a:pt x="59" y="617"/>
                    <a:pt x="41" y="671"/>
                    <a:pt x="32" y="725"/>
                  </a:cubicBezTo>
                  <a:cubicBezTo>
                    <a:pt x="5" y="837"/>
                    <a:pt x="1" y="950"/>
                    <a:pt x="19" y="1062"/>
                  </a:cubicBezTo>
                  <a:lnTo>
                    <a:pt x="19" y="1067"/>
                  </a:lnTo>
                  <a:cubicBezTo>
                    <a:pt x="21" y="1103"/>
                    <a:pt x="47" y="1120"/>
                    <a:pt x="74" y="1120"/>
                  </a:cubicBezTo>
                  <a:cubicBezTo>
                    <a:pt x="104" y="1120"/>
                    <a:pt x="133" y="1100"/>
                    <a:pt x="131" y="1062"/>
                  </a:cubicBezTo>
                  <a:cubicBezTo>
                    <a:pt x="131" y="1062"/>
                    <a:pt x="127" y="1053"/>
                    <a:pt x="131" y="1040"/>
                  </a:cubicBezTo>
                  <a:cubicBezTo>
                    <a:pt x="131" y="1026"/>
                    <a:pt x="136" y="1008"/>
                    <a:pt x="140" y="981"/>
                  </a:cubicBezTo>
                  <a:cubicBezTo>
                    <a:pt x="154" y="909"/>
                    <a:pt x="172" y="842"/>
                    <a:pt x="194" y="770"/>
                  </a:cubicBezTo>
                  <a:cubicBezTo>
                    <a:pt x="208" y="725"/>
                    <a:pt x="230" y="684"/>
                    <a:pt x="248" y="644"/>
                  </a:cubicBezTo>
                  <a:cubicBezTo>
                    <a:pt x="275" y="599"/>
                    <a:pt x="302" y="554"/>
                    <a:pt x="329" y="513"/>
                  </a:cubicBezTo>
                  <a:cubicBezTo>
                    <a:pt x="365" y="468"/>
                    <a:pt x="401" y="428"/>
                    <a:pt x="437" y="397"/>
                  </a:cubicBezTo>
                  <a:cubicBezTo>
                    <a:pt x="477" y="361"/>
                    <a:pt x="522" y="329"/>
                    <a:pt x="572" y="302"/>
                  </a:cubicBezTo>
                  <a:cubicBezTo>
                    <a:pt x="621" y="275"/>
                    <a:pt x="671" y="253"/>
                    <a:pt x="725" y="239"/>
                  </a:cubicBezTo>
                  <a:cubicBezTo>
                    <a:pt x="779" y="221"/>
                    <a:pt x="833" y="212"/>
                    <a:pt x="887" y="203"/>
                  </a:cubicBezTo>
                  <a:cubicBezTo>
                    <a:pt x="917" y="200"/>
                    <a:pt x="947" y="199"/>
                    <a:pt x="978" y="199"/>
                  </a:cubicBezTo>
                  <a:cubicBezTo>
                    <a:pt x="1044" y="199"/>
                    <a:pt x="1112" y="206"/>
                    <a:pt x="1179" y="221"/>
                  </a:cubicBezTo>
                  <a:cubicBezTo>
                    <a:pt x="1251" y="230"/>
                    <a:pt x="1319" y="253"/>
                    <a:pt x="1386" y="275"/>
                  </a:cubicBezTo>
                  <a:cubicBezTo>
                    <a:pt x="1436" y="293"/>
                    <a:pt x="1463" y="307"/>
                    <a:pt x="1463" y="307"/>
                  </a:cubicBezTo>
                  <a:cubicBezTo>
                    <a:pt x="1472" y="311"/>
                    <a:pt x="1483" y="314"/>
                    <a:pt x="1494" y="314"/>
                  </a:cubicBezTo>
                  <a:cubicBezTo>
                    <a:pt x="1513" y="314"/>
                    <a:pt x="1532" y="306"/>
                    <a:pt x="1544" y="289"/>
                  </a:cubicBezTo>
                  <a:cubicBezTo>
                    <a:pt x="1557" y="262"/>
                    <a:pt x="1553" y="226"/>
                    <a:pt x="1526" y="208"/>
                  </a:cubicBezTo>
                  <a:lnTo>
                    <a:pt x="1503" y="194"/>
                  </a:lnTo>
                  <a:cubicBezTo>
                    <a:pt x="1490" y="185"/>
                    <a:pt x="1472" y="172"/>
                    <a:pt x="1449" y="154"/>
                  </a:cubicBezTo>
                  <a:cubicBezTo>
                    <a:pt x="1377" y="113"/>
                    <a:pt x="1301" y="77"/>
                    <a:pt x="1224" y="55"/>
                  </a:cubicBezTo>
                  <a:cubicBezTo>
                    <a:pt x="1107" y="19"/>
                    <a:pt x="990" y="1"/>
                    <a:pt x="873"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8"/>
            <p:cNvSpPr/>
            <p:nvPr/>
          </p:nvSpPr>
          <p:spPr>
            <a:xfrm>
              <a:off x="2067425" y="2575175"/>
              <a:ext cx="25650" cy="24100"/>
            </a:xfrm>
            <a:custGeom>
              <a:rect b="b" l="l" r="r" t="t"/>
              <a:pathLst>
                <a:path extrusionOk="0" h="964" w="1026">
                  <a:moveTo>
                    <a:pt x="682" y="667"/>
                  </a:moveTo>
                  <a:cubicBezTo>
                    <a:pt x="682" y="667"/>
                    <a:pt x="679" y="669"/>
                    <a:pt x="675" y="671"/>
                  </a:cubicBezTo>
                  <a:lnTo>
                    <a:pt x="675" y="671"/>
                  </a:lnTo>
                  <a:lnTo>
                    <a:pt x="679" y="670"/>
                  </a:lnTo>
                  <a:cubicBezTo>
                    <a:pt x="681" y="668"/>
                    <a:pt x="682" y="667"/>
                    <a:pt x="682" y="667"/>
                  </a:cubicBezTo>
                  <a:close/>
                  <a:moveTo>
                    <a:pt x="802" y="1"/>
                  </a:moveTo>
                  <a:cubicBezTo>
                    <a:pt x="761" y="1"/>
                    <a:pt x="719" y="38"/>
                    <a:pt x="728" y="89"/>
                  </a:cubicBezTo>
                  <a:lnTo>
                    <a:pt x="728" y="94"/>
                  </a:lnTo>
                  <a:lnTo>
                    <a:pt x="742" y="152"/>
                  </a:lnTo>
                  <a:cubicBezTo>
                    <a:pt x="746" y="193"/>
                    <a:pt x="760" y="251"/>
                    <a:pt x="769" y="319"/>
                  </a:cubicBezTo>
                  <a:cubicBezTo>
                    <a:pt x="769" y="350"/>
                    <a:pt x="773" y="386"/>
                    <a:pt x="773" y="422"/>
                  </a:cubicBezTo>
                  <a:cubicBezTo>
                    <a:pt x="773" y="458"/>
                    <a:pt x="773" y="494"/>
                    <a:pt x="769" y="530"/>
                  </a:cubicBezTo>
                  <a:cubicBezTo>
                    <a:pt x="764" y="562"/>
                    <a:pt x="751" y="589"/>
                    <a:pt x="737" y="616"/>
                  </a:cubicBezTo>
                  <a:cubicBezTo>
                    <a:pt x="733" y="620"/>
                    <a:pt x="728" y="625"/>
                    <a:pt x="728" y="634"/>
                  </a:cubicBezTo>
                  <a:cubicBezTo>
                    <a:pt x="724" y="638"/>
                    <a:pt x="715" y="638"/>
                    <a:pt x="719" y="638"/>
                  </a:cubicBezTo>
                  <a:cubicBezTo>
                    <a:pt x="724" y="643"/>
                    <a:pt x="697" y="661"/>
                    <a:pt x="679" y="670"/>
                  </a:cubicBezTo>
                  <a:lnTo>
                    <a:pt x="670" y="679"/>
                  </a:lnTo>
                  <a:lnTo>
                    <a:pt x="665" y="679"/>
                  </a:lnTo>
                  <a:cubicBezTo>
                    <a:pt x="663" y="679"/>
                    <a:pt x="670" y="674"/>
                    <a:pt x="675" y="671"/>
                  </a:cubicBezTo>
                  <a:lnTo>
                    <a:pt x="675" y="671"/>
                  </a:lnTo>
                  <a:lnTo>
                    <a:pt x="665" y="674"/>
                  </a:lnTo>
                  <a:lnTo>
                    <a:pt x="647" y="683"/>
                  </a:lnTo>
                  <a:cubicBezTo>
                    <a:pt x="629" y="692"/>
                    <a:pt x="616" y="692"/>
                    <a:pt x="602" y="697"/>
                  </a:cubicBezTo>
                  <a:cubicBezTo>
                    <a:pt x="587" y="699"/>
                    <a:pt x="571" y="700"/>
                    <a:pt x="555" y="700"/>
                  </a:cubicBezTo>
                  <a:cubicBezTo>
                    <a:pt x="539" y="700"/>
                    <a:pt x="524" y="699"/>
                    <a:pt x="508" y="697"/>
                  </a:cubicBezTo>
                  <a:cubicBezTo>
                    <a:pt x="476" y="688"/>
                    <a:pt x="445" y="679"/>
                    <a:pt x="413" y="665"/>
                  </a:cubicBezTo>
                  <a:cubicBezTo>
                    <a:pt x="382" y="652"/>
                    <a:pt x="355" y="634"/>
                    <a:pt x="323" y="616"/>
                  </a:cubicBezTo>
                  <a:cubicBezTo>
                    <a:pt x="278" y="589"/>
                    <a:pt x="238" y="557"/>
                    <a:pt x="193" y="521"/>
                  </a:cubicBezTo>
                  <a:cubicBezTo>
                    <a:pt x="161" y="499"/>
                    <a:pt x="148" y="485"/>
                    <a:pt x="148" y="485"/>
                  </a:cubicBezTo>
                  <a:cubicBezTo>
                    <a:pt x="133" y="460"/>
                    <a:pt x="111" y="449"/>
                    <a:pt x="89" y="449"/>
                  </a:cubicBezTo>
                  <a:cubicBezTo>
                    <a:pt x="44" y="449"/>
                    <a:pt x="1" y="492"/>
                    <a:pt x="22" y="544"/>
                  </a:cubicBezTo>
                  <a:lnTo>
                    <a:pt x="31" y="566"/>
                  </a:lnTo>
                  <a:lnTo>
                    <a:pt x="40" y="584"/>
                  </a:lnTo>
                  <a:cubicBezTo>
                    <a:pt x="44" y="598"/>
                    <a:pt x="53" y="611"/>
                    <a:pt x="67" y="634"/>
                  </a:cubicBezTo>
                  <a:cubicBezTo>
                    <a:pt x="103" y="688"/>
                    <a:pt x="143" y="742"/>
                    <a:pt x="188" y="786"/>
                  </a:cubicBezTo>
                  <a:cubicBezTo>
                    <a:pt x="260" y="858"/>
                    <a:pt x="350" y="912"/>
                    <a:pt x="449" y="944"/>
                  </a:cubicBezTo>
                  <a:cubicBezTo>
                    <a:pt x="494" y="958"/>
                    <a:pt x="541" y="964"/>
                    <a:pt x="591" y="964"/>
                  </a:cubicBezTo>
                  <a:cubicBezTo>
                    <a:pt x="607" y="964"/>
                    <a:pt x="622" y="963"/>
                    <a:pt x="638" y="962"/>
                  </a:cubicBezTo>
                  <a:cubicBezTo>
                    <a:pt x="670" y="957"/>
                    <a:pt x="701" y="948"/>
                    <a:pt x="733" y="939"/>
                  </a:cubicBezTo>
                  <a:lnTo>
                    <a:pt x="782" y="921"/>
                  </a:lnTo>
                  <a:lnTo>
                    <a:pt x="805" y="912"/>
                  </a:lnTo>
                  <a:lnTo>
                    <a:pt x="818" y="903"/>
                  </a:lnTo>
                  <a:lnTo>
                    <a:pt x="823" y="899"/>
                  </a:lnTo>
                  <a:lnTo>
                    <a:pt x="827" y="894"/>
                  </a:lnTo>
                  <a:cubicBezTo>
                    <a:pt x="890" y="858"/>
                    <a:pt x="935" y="804"/>
                    <a:pt x="971" y="742"/>
                  </a:cubicBezTo>
                  <a:cubicBezTo>
                    <a:pt x="998" y="683"/>
                    <a:pt x="1016" y="620"/>
                    <a:pt x="1021" y="557"/>
                  </a:cubicBezTo>
                  <a:cubicBezTo>
                    <a:pt x="1025" y="458"/>
                    <a:pt x="1007" y="359"/>
                    <a:pt x="976" y="269"/>
                  </a:cubicBezTo>
                  <a:cubicBezTo>
                    <a:pt x="953" y="206"/>
                    <a:pt x="931" y="148"/>
                    <a:pt x="899" y="94"/>
                  </a:cubicBezTo>
                  <a:cubicBezTo>
                    <a:pt x="872" y="53"/>
                    <a:pt x="859" y="31"/>
                    <a:pt x="859" y="31"/>
                  </a:cubicBezTo>
                  <a:cubicBezTo>
                    <a:pt x="844" y="10"/>
                    <a:pt x="823" y="1"/>
                    <a:pt x="802"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8"/>
            <p:cNvSpPr/>
            <p:nvPr/>
          </p:nvSpPr>
          <p:spPr>
            <a:xfrm>
              <a:off x="2082125" y="2595150"/>
              <a:ext cx="6775" cy="11725"/>
            </a:xfrm>
            <a:custGeom>
              <a:rect b="b" l="l" r="r" t="t"/>
              <a:pathLst>
                <a:path extrusionOk="0" h="469" w="271">
                  <a:moveTo>
                    <a:pt x="41" y="1"/>
                  </a:moveTo>
                  <a:cubicBezTo>
                    <a:pt x="19" y="1"/>
                    <a:pt x="1" y="19"/>
                    <a:pt x="5" y="37"/>
                  </a:cubicBezTo>
                  <a:cubicBezTo>
                    <a:pt x="5" y="64"/>
                    <a:pt x="5" y="86"/>
                    <a:pt x="14" y="113"/>
                  </a:cubicBezTo>
                  <a:cubicBezTo>
                    <a:pt x="19" y="131"/>
                    <a:pt x="23" y="163"/>
                    <a:pt x="28" y="190"/>
                  </a:cubicBezTo>
                  <a:cubicBezTo>
                    <a:pt x="37" y="212"/>
                    <a:pt x="50" y="244"/>
                    <a:pt x="64" y="271"/>
                  </a:cubicBezTo>
                  <a:cubicBezTo>
                    <a:pt x="77" y="298"/>
                    <a:pt x="91" y="325"/>
                    <a:pt x="104" y="347"/>
                  </a:cubicBezTo>
                  <a:cubicBezTo>
                    <a:pt x="118" y="370"/>
                    <a:pt x="136" y="388"/>
                    <a:pt x="154" y="410"/>
                  </a:cubicBezTo>
                  <a:cubicBezTo>
                    <a:pt x="167" y="428"/>
                    <a:pt x="185" y="446"/>
                    <a:pt x="208" y="460"/>
                  </a:cubicBezTo>
                  <a:lnTo>
                    <a:pt x="208" y="464"/>
                  </a:lnTo>
                  <a:cubicBezTo>
                    <a:pt x="217" y="469"/>
                    <a:pt x="230" y="469"/>
                    <a:pt x="239" y="469"/>
                  </a:cubicBezTo>
                  <a:cubicBezTo>
                    <a:pt x="257" y="460"/>
                    <a:pt x="271" y="442"/>
                    <a:pt x="266" y="424"/>
                  </a:cubicBezTo>
                  <a:cubicBezTo>
                    <a:pt x="266" y="424"/>
                    <a:pt x="257" y="392"/>
                    <a:pt x="244" y="352"/>
                  </a:cubicBezTo>
                  <a:cubicBezTo>
                    <a:pt x="230" y="311"/>
                    <a:pt x="203" y="262"/>
                    <a:pt x="185" y="212"/>
                  </a:cubicBezTo>
                  <a:cubicBezTo>
                    <a:pt x="167" y="190"/>
                    <a:pt x="158" y="163"/>
                    <a:pt x="145" y="140"/>
                  </a:cubicBezTo>
                  <a:cubicBezTo>
                    <a:pt x="136" y="118"/>
                    <a:pt x="122" y="95"/>
                    <a:pt x="113" y="77"/>
                  </a:cubicBezTo>
                  <a:cubicBezTo>
                    <a:pt x="100" y="59"/>
                    <a:pt x="86" y="37"/>
                    <a:pt x="73" y="19"/>
                  </a:cubicBezTo>
                  <a:lnTo>
                    <a:pt x="68" y="14"/>
                  </a:lnTo>
                  <a:cubicBezTo>
                    <a:pt x="59" y="5"/>
                    <a:pt x="50" y="1"/>
                    <a:pt x="41"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8"/>
            <p:cNvSpPr/>
            <p:nvPr/>
          </p:nvSpPr>
          <p:spPr>
            <a:xfrm>
              <a:off x="2087525" y="2592200"/>
              <a:ext cx="10600" cy="9475"/>
            </a:xfrm>
            <a:custGeom>
              <a:rect b="b" l="l" r="r" t="t"/>
              <a:pathLst>
                <a:path extrusionOk="0" h="379" w="424">
                  <a:moveTo>
                    <a:pt x="39" y="0"/>
                  </a:moveTo>
                  <a:cubicBezTo>
                    <a:pt x="35" y="0"/>
                    <a:pt x="32" y="1"/>
                    <a:pt x="28" y="2"/>
                  </a:cubicBezTo>
                  <a:cubicBezTo>
                    <a:pt x="10" y="7"/>
                    <a:pt x="1" y="29"/>
                    <a:pt x="5" y="47"/>
                  </a:cubicBezTo>
                  <a:cubicBezTo>
                    <a:pt x="10" y="56"/>
                    <a:pt x="10" y="61"/>
                    <a:pt x="14" y="69"/>
                  </a:cubicBezTo>
                  <a:cubicBezTo>
                    <a:pt x="19" y="87"/>
                    <a:pt x="28" y="105"/>
                    <a:pt x="41" y="123"/>
                  </a:cubicBezTo>
                  <a:cubicBezTo>
                    <a:pt x="55" y="146"/>
                    <a:pt x="68" y="168"/>
                    <a:pt x="91" y="191"/>
                  </a:cubicBezTo>
                  <a:cubicBezTo>
                    <a:pt x="109" y="213"/>
                    <a:pt x="131" y="236"/>
                    <a:pt x="154" y="258"/>
                  </a:cubicBezTo>
                  <a:cubicBezTo>
                    <a:pt x="199" y="294"/>
                    <a:pt x="244" y="326"/>
                    <a:pt x="298" y="348"/>
                  </a:cubicBezTo>
                  <a:cubicBezTo>
                    <a:pt x="320" y="362"/>
                    <a:pt x="343" y="371"/>
                    <a:pt x="370" y="375"/>
                  </a:cubicBezTo>
                  <a:cubicBezTo>
                    <a:pt x="375" y="377"/>
                    <a:pt x="381" y="378"/>
                    <a:pt x="386" y="378"/>
                  </a:cubicBezTo>
                  <a:cubicBezTo>
                    <a:pt x="394" y="378"/>
                    <a:pt x="400" y="376"/>
                    <a:pt x="406" y="371"/>
                  </a:cubicBezTo>
                  <a:cubicBezTo>
                    <a:pt x="424" y="357"/>
                    <a:pt x="424" y="335"/>
                    <a:pt x="415" y="317"/>
                  </a:cubicBezTo>
                  <a:cubicBezTo>
                    <a:pt x="397" y="294"/>
                    <a:pt x="379" y="276"/>
                    <a:pt x="365" y="258"/>
                  </a:cubicBezTo>
                  <a:cubicBezTo>
                    <a:pt x="343" y="245"/>
                    <a:pt x="329" y="227"/>
                    <a:pt x="307" y="209"/>
                  </a:cubicBezTo>
                  <a:cubicBezTo>
                    <a:pt x="284" y="191"/>
                    <a:pt x="266" y="168"/>
                    <a:pt x="244" y="150"/>
                  </a:cubicBezTo>
                  <a:cubicBezTo>
                    <a:pt x="199" y="114"/>
                    <a:pt x="158" y="78"/>
                    <a:pt x="122" y="56"/>
                  </a:cubicBezTo>
                  <a:cubicBezTo>
                    <a:pt x="104" y="38"/>
                    <a:pt x="86" y="25"/>
                    <a:pt x="68" y="11"/>
                  </a:cubicBezTo>
                  <a:lnTo>
                    <a:pt x="59" y="7"/>
                  </a:lnTo>
                  <a:cubicBezTo>
                    <a:pt x="53" y="3"/>
                    <a:pt x="46" y="0"/>
                    <a:pt x="39"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8"/>
            <p:cNvSpPr/>
            <p:nvPr/>
          </p:nvSpPr>
          <p:spPr>
            <a:xfrm>
              <a:off x="2089225" y="2586400"/>
              <a:ext cx="12625" cy="4750"/>
            </a:xfrm>
            <a:custGeom>
              <a:rect b="b" l="l" r="r" t="t"/>
              <a:pathLst>
                <a:path extrusionOk="0" h="190" w="505">
                  <a:moveTo>
                    <a:pt x="45" y="0"/>
                  </a:moveTo>
                  <a:cubicBezTo>
                    <a:pt x="32" y="0"/>
                    <a:pt x="23" y="0"/>
                    <a:pt x="14" y="9"/>
                  </a:cubicBezTo>
                  <a:cubicBezTo>
                    <a:pt x="0" y="23"/>
                    <a:pt x="0" y="45"/>
                    <a:pt x="14" y="59"/>
                  </a:cubicBezTo>
                  <a:lnTo>
                    <a:pt x="32" y="77"/>
                  </a:lnTo>
                  <a:cubicBezTo>
                    <a:pt x="45" y="90"/>
                    <a:pt x="59" y="99"/>
                    <a:pt x="77" y="113"/>
                  </a:cubicBezTo>
                  <a:cubicBezTo>
                    <a:pt x="99" y="122"/>
                    <a:pt x="117" y="140"/>
                    <a:pt x="149" y="149"/>
                  </a:cubicBezTo>
                  <a:cubicBezTo>
                    <a:pt x="176" y="153"/>
                    <a:pt x="203" y="167"/>
                    <a:pt x="234" y="171"/>
                  </a:cubicBezTo>
                  <a:cubicBezTo>
                    <a:pt x="284" y="185"/>
                    <a:pt x="342" y="189"/>
                    <a:pt x="396" y="189"/>
                  </a:cubicBezTo>
                  <a:cubicBezTo>
                    <a:pt x="419" y="185"/>
                    <a:pt x="446" y="185"/>
                    <a:pt x="468" y="176"/>
                  </a:cubicBezTo>
                  <a:cubicBezTo>
                    <a:pt x="504" y="167"/>
                    <a:pt x="504" y="117"/>
                    <a:pt x="473" y="104"/>
                  </a:cubicBezTo>
                  <a:cubicBezTo>
                    <a:pt x="450" y="95"/>
                    <a:pt x="428" y="86"/>
                    <a:pt x="405" y="77"/>
                  </a:cubicBezTo>
                  <a:cubicBezTo>
                    <a:pt x="387" y="72"/>
                    <a:pt x="365" y="63"/>
                    <a:pt x="338" y="59"/>
                  </a:cubicBezTo>
                  <a:cubicBezTo>
                    <a:pt x="311" y="54"/>
                    <a:pt x="288" y="45"/>
                    <a:pt x="261" y="41"/>
                  </a:cubicBezTo>
                  <a:cubicBezTo>
                    <a:pt x="207" y="32"/>
                    <a:pt x="153" y="18"/>
                    <a:pt x="117" y="14"/>
                  </a:cubicBezTo>
                  <a:cubicBezTo>
                    <a:pt x="95" y="5"/>
                    <a:pt x="72" y="0"/>
                    <a:pt x="50"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
            <p:cNvSpPr/>
            <p:nvPr/>
          </p:nvSpPr>
          <p:spPr>
            <a:xfrm>
              <a:off x="2013725" y="2609125"/>
              <a:ext cx="26025" cy="23750"/>
            </a:xfrm>
            <a:custGeom>
              <a:rect b="b" l="l" r="r" t="t"/>
              <a:pathLst>
                <a:path extrusionOk="0" h="950" w="1041">
                  <a:moveTo>
                    <a:pt x="837" y="1"/>
                  </a:moveTo>
                  <a:cubicBezTo>
                    <a:pt x="824" y="1"/>
                    <a:pt x="810" y="5"/>
                    <a:pt x="798" y="13"/>
                  </a:cubicBezTo>
                  <a:cubicBezTo>
                    <a:pt x="766" y="31"/>
                    <a:pt x="757" y="76"/>
                    <a:pt x="780" y="108"/>
                  </a:cubicBezTo>
                  <a:cubicBezTo>
                    <a:pt x="780" y="108"/>
                    <a:pt x="780" y="130"/>
                    <a:pt x="789" y="171"/>
                  </a:cubicBezTo>
                  <a:cubicBezTo>
                    <a:pt x="793" y="225"/>
                    <a:pt x="798" y="279"/>
                    <a:pt x="802" y="333"/>
                  </a:cubicBezTo>
                  <a:cubicBezTo>
                    <a:pt x="802" y="364"/>
                    <a:pt x="798" y="400"/>
                    <a:pt x="793" y="432"/>
                  </a:cubicBezTo>
                  <a:cubicBezTo>
                    <a:pt x="789" y="468"/>
                    <a:pt x="784" y="499"/>
                    <a:pt x="771" y="531"/>
                  </a:cubicBezTo>
                  <a:cubicBezTo>
                    <a:pt x="762" y="558"/>
                    <a:pt x="744" y="585"/>
                    <a:pt x="726" y="607"/>
                  </a:cubicBezTo>
                  <a:cubicBezTo>
                    <a:pt x="717" y="621"/>
                    <a:pt x="703" y="630"/>
                    <a:pt x="690" y="639"/>
                  </a:cubicBezTo>
                  <a:lnTo>
                    <a:pt x="672" y="652"/>
                  </a:lnTo>
                  <a:lnTo>
                    <a:pt x="667" y="657"/>
                  </a:lnTo>
                  <a:lnTo>
                    <a:pt x="663" y="657"/>
                  </a:lnTo>
                  <a:cubicBezTo>
                    <a:pt x="640" y="670"/>
                    <a:pt x="618" y="679"/>
                    <a:pt x="613" y="679"/>
                  </a:cubicBezTo>
                  <a:lnTo>
                    <a:pt x="586" y="679"/>
                  </a:lnTo>
                  <a:cubicBezTo>
                    <a:pt x="555" y="679"/>
                    <a:pt x="523" y="670"/>
                    <a:pt x="496" y="661"/>
                  </a:cubicBezTo>
                  <a:cubicBezTo>
                    <a:pt x="465" y="648"/>
                    <a:pt x="434" y="630"/>
                    <a:pt x="402" y="612"/>
                  </a:cubicBezTo>
                  <a:cubicBezTo>
                    <a:pt x="371" y="589"/>
                    <a:pt x="344" y="571"/>
                    <a:pt x="317" y="549"/>
                  </a:cubicBezTo>
                  <a:cubicBezTo>
                    <a:pt x="263" y="508"/>
                    <a:pt x="218" y="468"/>
                    <a:pt x="186" y="441"/>
                  </a:cubicBezTo>
                  <a:lnTo>
                    <a:pt x="141" y="400"/>
                  </a:lnTo>
                  <a:lnTo>
                    <a:pt x="137" y="400"/>
                  </a:lnTo>
                  <a:cubicBezTo>
                    <a:pt x="122" y="386"/>
                    <a:pt x="106" y="380"/>
                    <a:pt x="89" y="380"/>
                  </a:cubicBezTo>
                  <a:cubicBezTo>
                    <a:pt x="44" y="380"/>
                    <a:pt x="1" y="428"/>
                    <a:pt x="24" y="481"/>
                  </a:cubicBezTo>
                  <a:cubicBezTo>
                    <a:pt x="24" y="481"/>
                    <a:pt x="33" y="508"/>
                    <a:pt x="56" y="549"/>
                  </a:cubicBezTo>
                  <a:cubicBezTo>
                    <a:pt x="87" y="603"/>
                    <a:pt x="123" y="657"/>
                    <a:pt x="164" y="706"/>
                  </a:cubicBezTo>
                  <a:cubicBezTo>
                    <a:pt x="227" y="783"/>
                    <a:pt x="303" y="846"/>
                    <a:pt x="389" y="891"/>
                  </a:cubicBezTo>
                  <a:cubicBezTo>
                    <a:pt x="447" y="922"/>
                    <a:pt x="510" y="945"/>
                    <a:pt x="573" y="949"/>
                  </a:cubicBezTo>
                  <a:cubicBezTo>
                    <a:pt x="582" y="950"/>
                    <a:pt x="591" y="950"/>
                    <a:pt x="600" y="950"/>
                  </a:cubicBezTo>
                  <a:cubicBezTo>
                    <a:pt x="663" y="950"/>
                    <a:pt x="725" y="936"/>
                    <a:pt x="780" y="909"/>
                  </a:cubicBezTo>
                  <a:lnTo>
                    <a:pt x="789" y="904"/>
                  </a:lnTo>
                  <a:lnTo>
                    <a:pt x="807" y="895"/>
                  </a:lnTo>
                  <a:lnTo>
                    <a:pt x="825" y="882"/>
                  </a:lnTo>
                  <a:lnTo>
                    <a:pt x="865" y="850"/>
                  </a:lnTo>
                  <a:cubicBezTo>
                    <a:pt x="892" y="828"/>
                    <a:pt x="915" y="805"/>
                    <a:pt x="933" y="778"/>
                  </a:cubicBezTo>
                  <a:cubicBezTo>
                    <a:pt x="973" y="729"/>
                    <a:pt x="1000" y="670"/>
                    <a:pt x="1018" y="607"/>
                  </a:cubicBezTo>
                  <a:cubicBezTo>
                    <a:pt x="1041" y="508"/>
                    <a:pt x="1041" y="405"/>
                    <a:pt x="1018" y="306"/>
                  </a:cubicBezTo>
                  <a:cubicBezTo>
                    <a:pt x="1005" y="243"/>
                    <a:pt x="978" y="180"/>
                    <a:pt x="951" y="121"/>
                  </a:cubicBezTo>
                  <a:cubicBezTo>
                    <a:pt x="942" y="99"/>
                    <a:pt x="928" y="85"/>
                    <a:pt x="924" y="72"/>
                  </a:cubicBezTo>
                  <a:cubicBezTo>
                    <a:pt x="915" y="63"/>
                    <a:pt x="910" y="58"/>
                    <a:pt x="910" y="58"/>
                  </a:cubicBezTo>
                  <a:lnTo>
                    <a:pt x="897" y="31"/>
                  </a:lnTo>
                  <a:cubicBezTo>
                    <a:pt x="883" y="12"/>
                    <a:pt x="860" y="1"/>
                    <a:pt x="83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8"/>
            <p:cNvSpPr/>
            <p:nvPr/>
          </p:nvSpPr>
          <p:spPr>
            <a:xfrm>
              <a:off x="2033550" y="2625925"/>
              <a:ext cx="7975" cy="11075"/>
            </a:xfrm>
            <a:custGeom>
              <a:rect b="b" l="l" r="r" t="t"/>
              <a:pathLst>
                <a:path extrusionOk="0" h="443" w="319">
                  <a:moveTo>
                    <a:pt x="36" y="1"/>
                  </a:moveTo>
                  <a:cubicBezTo>
                    <a:pt x="33" y="1"/>
                    <a:pt x="30" y="1"/>
                    <a:pt x="27" y="3"/>
                  </a:cubicBezTo>
                  <a:cubicBezTo>
                    <a:pt x="9" y="12"/>
                    <a:pt x="0" y="30"/>
                    <a:pt x="5" y="52"/>
                  </a:cubicBezTo>
                  <a:lnTo>
                    <a:pt x="5" y="57"/>
                  </a:lnTo>
                  <a:cubicBezTo>
                    <a:pt x="14" y="79"/>
                    <a:pt x="23" y="102"/>
                    <a:pt x="36" y="120"/>
                  </a:cubicBezTo>
                  <a:cubicBezTo>
                    <a:pt x="45" y="138"/>
                    <a:pt x="59" y="160"/>
                    <a:pt x="72" y="183"/>
                  </a:cubicBezTo>
                  <a:cubicBezTo>
                    <a:pt x="86" y="205"/>
                    <a:pt x="99" y="228"/>
                    <a:pt x="113" y="250"/>
                  </a:cubicBezTo>
                  <a:cubicBezTo>
                    <a:pt x="144" y="295"/>
                    <a:pt x="176" y="340"/>
                    <a:pt x="203" y="376"/>
                  </a:cubicBezTo>
                  <a:cubicBezTo>
                    <a:pt x="230" y="407"/>
                    <a:pt x="252" y="430"/>
                    <a:pt x="252" y="430"/>
                  </a:cubicBezTo>
                  <a:cubicBezTo>
                    <a:pt x="260" y="439"/>
                    <a:pt x="270" y="443"/>
                    <a:pt x="280" y="443"/>
                  </a:cubicBezTo>
                  <a:cubicBezTo>
                    <a:pt x="299" y="443"/>
                    <a:pt x="318" y="427"/>
                    <a:pt x="315" y="403"/>
                  </a:cubicBezTo>
                  <a:cubicBezTo>
                    <a:pt x="315" y="376"/>
                    <a:pt x="306" y="353"/>
                    <a:pt x="297" y="327"/>
                  </a:cubicBezTo>
                  <a:cubicBezTo>
                    <a:pt x="293" y="304"/>
                    <a:pt x="284" y="282"/>
                    <a:pt x="270" y="255"/>
                  </a:cubicBezTo>
                  <a:cubicBezTo>
                    <a:pt x="257" y="232"/>
                    <a:pt x="243" y="205"/>
                    <a:pt x="225" y="183"/>
                  </a:cubicBezTo>
                  <a:cubicBezTo>
                    <a:pt x="212" y="156"/>
                    <a:pt x="194" y="133"/>
                    <a:pt x="176" y="111"/>
                  </a:cubicBezTo>
                  <a:cubicBezTo>
                    <a:pt x="158" y="88"/>
                    <a:pt x="135" y="70"/>
                    <a:pt x="117" y="52"/>
                  </a:cubicBezTo>
                  <a:cubicBezTo>
                    <a:pt x="99" y="39"/>
                    <a:pt x="81" y="21"/>
                    <a:pt x="59" y="7"/>
                  </a:cubicBezTo>
                  <a:cubicBezTo>
                    <a:pt x="53" y="4"/>
                    <a:pt x="44" y="1"/>
                    <a:pt x="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8"/>
            <p:cNvSpPr/>
            <p:nvPr/>
          </p:nvSpPr>
          <p:spPr>
            <a:xfrm>
              <a:off x="2028250" y="2629025"/>
              <a:ext cx="4425" cy="12975"/>
            </a:xfrm>
            <a:custGeom>
              <a:rect b="b" l="l" r="r" t="t"/>
              <a:pathLst>
                <a:path extrusionOk="0" h="519" w="177">
                  <a:moveTo>
                    <a:pt x="37" y="0"/>
                  </a:moveTo>
                  <a:cubicBezTo>
                    <a:pt x="19" y="0"/>
                    <a:pt x="1" y="18"/>
                    <a:pt x="5" y="41"/>
                  </a:cubicBezTo>
                  <a:lnTo>
                    <a:pt x="5" y="45"/>
                  </a:lnTo>
                  <a:cubicBezTo>
                    <a:pt x="5" y="45"/>
                    <a:pt x="10" y="72"/>
                    <a:pt x="14" y="113"/>
                  </a:cubicBezTo>
                  <a:cubicBezTo>
                    <a:pt x="19" y="158"/>
                    <a:pt x="28" y="212"/>
                    <a:pt x="37" y="270"/>
                  </a:cubicBezTo>
                  <a:cubicBezTo>
                    <a:pt x="37" y="297"/>
                    <a:pt x="46" y="324"/>
                    <a:pt x="50" y="351"/>
                  </a:cubicBezTo>
                  <a:cubicBezTo>
                    <a:pt x="55" y="378"/>
                    <a:pt x="64" y="405"/>
                    <a:pt x="64" y="423"/>
                  </a:cubicBezTo>
                  <a:cubicBezTo>
                    <a:pt x="73" y="450"/>
                    <a:pt x="77" y="472"/>
                    <a:pt x="86" y="495"/>
                  </a:cubicBezTo>
                  <a:cubicBezTo>
                    <a:pt x="93" y="511"/>
                    <a:pt x="108" y="519"/>
                    <a:pt x="122" y="519"/>
                  </a:cubicBezTo>
                  <a:cubicBezTo>
                    <a:pt x="137" y="519"/>
                    <a:pt x="152" y="511"/>
                    <a:pt x="158" y="495"/>
                  </a:cubicBezTo>
                  <a:cubicBezTo>
                    <a:pt x="167" y="468"/>
                    <a:pt x="172" y="441"/>
                    <a:pt x="172" y="414"/>
                  </a:cubicBezTo>
                  <a:cubicBezTo>
                    <a:pt x="176" y="360"/>
                    <a:pt x="176" y="301"/>
                    <a:pt x="167" y="247"/>
                  </a:cubicBezTo>
                  <a:cubicBezTo>
                    <a:pt x="163" y="216"/>
                    <a:pt x="154" y="185"/>
                    <a:pt x="145" y="158"/>
                  </a:cubicBezTo>
                  <a:cubicBezTo>
                    <a:pt x="136" y="131"/>
                    <a:pt x="122" y="104"/>
                    <a:pt x="113" y="81"/>
                  </a:cubicBezTo>
                  <a:cubicBezTo>
                    <a:pt x="104" y="63"/>
                    <a:pt x="95" y="45"/>
                    <a:pt x="82" y="32"/>
                  </a:cubicBezTo>
                  <a:cubicBezTo>
                    <a:pt x="77" y="23"/>
                    <a:pt x="73" y="18"/>
                    <a:pt x="68" y="14"/>
                  </a:cubicBezTo>
                  <a:cubicBezTo>
                    <a:pt x="59" y="5"/>
                    <a:pt x="50" y="0"/>
                    <a:pt x="37"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8"/>
            <p:cNvSpPr/>
            <p:nvPr/>
          </p:nvSpPr>
          <p:spPr>
            <a:xfrm>
              <a:off x="2019150" y="2627475"/>
              <a:ext cx="5325" cy="12050"/>
            </a:xfrm>
            <a:custGeom>
              <a:rect b="b" l="l" r="r" t="t"/>
              <a:pathLst>
                <a:path extrusionOk="0" h="482" w="213">
                  <a:moveTo>
                    <a:pt x="165" y="0"/>
                  </a:moveTo>
                  <a:cubicBezTo>
                    <a:pt x="151" y="0"/>
                    <a:pt x="138" y="8"/>
                    <a:pt x="131" y="22"/>
                  </a:cubicBezTo>
                  <a:lnTo>
                    <a:pt x="131" y="26"/>
                  </a:lnTo>
                  <a:cubicBezTo>
                    <a:pt x="122" y="49"/>
                    <a:pt x="113" y="67"/>
                    <a:pt x="109" y="89"/>
                  </a:cubicBezTo>
                  <a:cubicBezTo>
                    <a:pt x="95" y="125"/>
                    <a:pt x="77" y="175"/>
                    <a:pt x="59" y="229"/>
                  </a:cubicBezTo>
                  <a:cubicBezTo>
                    <a:pt x="50" y="251"/>
                    <a:pt x="46" y="282"/>
                    <a:pt x="37" y="305"/>
                  </a:cubicBezTo>
                  <a:cubicBezTo>
                    <a:pt x="23" y="327"/>
                    <a:pt x="23" y="354"/>
                    <a:pt x="14" y="372"/>
                  </a:cubicBezTo>
                  <a:cubicBezTo>
                    <a:pt x="10" y="395"/>
                    <a:pt x="5" y="417"/>
                    <a:pt x="1" y="444"/>
                  </a:cubicBezTo>
                  <a:cubicBezTo>
                    <a:pt x="1" y="453"/>
                    <a:pt x="5" y="462"/>
                    <a:pt x="10" y="471"/>
                  </a:cubicBezTo>
                  <a:cubicBezTo>
                    <a:pt x="16" y="478"/>
                    <a:pt x="26" y="482"/>
                    <a:pt x="37" y="482"/>
                  </a:cubicBezTo>
                  <a:cubicBezTo>
                    <a:pt x="47" y="482"/>
                    <a:pt x="57" y="478"/>
                    <a:pt x="64" y="471"/>
                  </a:cubicBezTo>
                  <a:cubicBezTo>
                    <a:pt x="82" y="453"/>
                    <a:pt x="100" y="435"/>
                    <a:pt x="113" y="413"/>
                  </a:cubicBezTo>
                  <a:cubicBezTo>
                    <a:pt x="140" y="368"/>
                    <a:pt x="167" y="318"/>
                    <a:pt x="185" y="269"/>
                  </a:cubicBezTo>
                  <a:cubicBezTo>
                    <a:pt x="194" y="238"/>
                    <a:pt x="199" y="211"/>
                    <a:pt x="208" y="184"/>
                  </a:cubicBezTo>
                  <a:cubicBezTo>
                    <a:pt x="212" y="152"/>
                    <a:pt x="212" y="125"/>
                    <a:pt x="212" y="103"/>
                  </a:cubicBezTo>
                  <a:cubicBezTo>
                    <a:pt x="212" y="85"/>
                    <a:pt x="208" y="67"/>
                    <a:pt x="203" y="49"/>
                  </a:cubicBezTo>
                  <a:cubicBezTo>
                    <a:pt x="203" y="40"/>
                    <a:pt x="203" y="31"/>
                    <a:pt x="199" y="26"/>
                  </a:cubicBezTo>
                  <a:cubicBezTo>
                    <a:pt x="199" y="17"/>
                    <a:pt x="190" y="8"/>
                    <a:pt x="181" y="4"/>
                  </a:cubicBezTo>
                  <a:cubicBezTo>
                    <a:pt x="176" y="1"/>
                    <a:pt x="171" y="0"/>
                    <a:pt x="165"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8"/>
            <p:cNvSpPr/>
            <p:nvPr/>
          </p:nvSpPr>
          <p:spPr>
            <a:xfrm>
              <a:off x="2151750" y="3260150"/>
              <a:ext cx="13750" cy="17475"/>
            </a:xfrm>
            <a:custGeom>
              <a:rect b="b" l="l" r="r" t="t"/>
              <a:pathLst>
                <a:path extrusionOk="0" h="699" w="550">
                  <a:moveTo>
                    <a:pt x="190" y="153"/>
                  </a:moveTo>
                  <a:cubicBezTo>
                    <a:pt x="198" y="153"/>
                    <a:pt x="207" y="157"/>
                    <a:pt x="225" y="168"/>
                  </a:cubicBezTo>
                  <a:cubicBezTo>
                    <a:pt x="257" y="190"/>
                    <a:pt x="284" y="217"/>
                    <a:pt x="306" y="244"/>
                  </a:cubicBezTo>
                  <a:cubicBezTo>
                    <a:pt x="356" y="307"/>
                    <a:pt x="396" y="375"/>
                    <a:pt x="423" y="451"/>
                  </a:cubicBezTo>
                  <a:cubicBezTo>
                    <a:pt x="446" y="501"/>
                    <a:pt x="459" y="550"/>
                    <a:pt x="464" y="609"/>
                  </a:cubicBezTo>
                  <a:cubicBezTo>
                    <a:pt x="466" y="615"/>
                    <a:pt x="466" y="622"/>
                    <a:pt x="465" y="627"/>
                  </a:cubicBezTo>
                  <a:lnTo>
                    <a:pt x="464" y="627"/>
                  </a:lnTo>
                  <a:cubicBezTo>
                    <a:pt x="455" y="627"/>
                    <a:pt x="441" y="622"/>
                    <a:pt x="432" y="613"/>
                  </a:cubicBezTo>
                  <a:cubicBezTo>
                    <a:pt x="383" y="586"/>
                    <a:pt x="342" y="555"/>
                    <a:pt x="302" y="514"/>
                  </a:cubicBezTo>
                  <a:cubicBezTo>
                    <a:pt x="248" y="456"/>
                    <a:pt x="203" y="393"/>
                    <a:pt x="167" y="325"/>
                  </a:cubicBezTo>
                  <a:cubicBezTo>
                    <a:pt x="153" y="289"/>
                    <a:pt x="144" y="258"/>
                    <a:pt x="140" y="217"/>
                  </a:cubicBezTo>
                  <a:cubicBezTo>
                    <a:pt x="140" y="208"/>
                    <a:pt x="140" y="199"/>
                    <a:pt x="144" y="190"/>
                  </a:cubicBezTo>
                  <a:lnTo>
                    <a:pt x="144" y="190"/>
                  </a:lnTo>
                  <a:cubicBezTo>
                    <a:pt x="143" y="191"/>
                    <a:pt x="142" y="191"/>
                    <a:pt x="141" y="191"/>
                  </a:cubicBezTo>
                  <a:cubicBezTo>
                    <a:pt x="136" y="191"/>
                    <a:pt x="172" y="158"/>
                    <a:pt x="172" y="158"/>
                  </a:cubicBezTo>
                  <a:lnTo>
                    <a:pt x="172" y="158"/>
                  </a:lnTo>
                  <a:cubicBezTo>
                    <a:pt x="172" y="158"/>
                    <a:pt x="172" y="158"/>
                    <a:pt x="171" y="159"/>
                  </a:cubicBezTo>
                  <a:cubicBezTo>
                    <a:pt x="179" y="155"/>
                    <a:pt x="184" y="153"/>
                    <a:pt x="190" y="153"/>
                  </a:cubicBezTo>
                  <a:close/>
                  <a:moveTo>
                    <a:pt x="465" y="631"/>
                  </a:moveTo>
                  <a:lnTo>
                    <a:pt x="465" y="631"/>
                  </a:lnTo>
                  <a:cubicBezTo>
                    <a:pt x="464" y="632"/>
                    <a:pt x="464" y="632"/>
                    <a:pt x="464" y="632"/>
                  </a:cubicBezTo>
                  <a:cubicBezTo>
                    <a:pt x="464" y="632"/>
                    <a:pt x="464" y="632"/>
                    <a:pt x="464" y="631"/>
                  </a:cubicBezTo>
                  <a:cubicBezTo>
                    <a:pt x="464" y="631"/>
                    <a:pt x="464" y="631"/>
                    <a:pt x="465" y="631"/>
                  </a:cubicBezTo>
                  <a:close/>
                  <a:moveTo>
                    <a:pt x="188" y="0"/>
                  </a:moveTo>
                  <a:cubicBezTo>
                    <a:pt x="154" y="0"/>
                    <a:pt x="121" y="10"/>
                    <a:pt x="90" y="33"/>
                  </a:cubicBezTo>
                  <a:lnTo>
                    <a:pt x="86" y="37"/>
                  </a:lnTo>
                  <a:lnTo>
                    <a:pt x="81" y="37"/>
                  </a:lnTo>
                  <a:lnTo>
                    <a:pt x="72" y="46"/>
                  </a:lnTo>
                  <a:lnTo>
                    <a:pt x="68" y="51"/>
                  </a:lnTo>
                  <a:lnTo>
                    <a:pt x="54" y="64"/>
                  </a:lnTo>
                  <a:lnTo>
                    <a:pt x="41" y="78"/>
                  </a:lnTo>
                  <a:cubicBezTo>
                    <a:pt x="36" y="87"/>
                    <a:pt x="32" y="96"/>
                    <a:pt x="27" y="109"/>
                  </a:cubicBezTo>
                  <a:cubicBezTo>
                    <a:pt x="5" y="141"/>
                    <a:pt x="0" y="181"/>
                    <a:pt x="5" y="222"/>
                  </a:cubicBezTo>
                  <a:cubicBezTo>
                    <a:pt x="14" y="276"/>
                    <a:pt x="32" y="330"/>
                    <a:pt x="63" y="379"/>
                  </a:cubicBezTo>
                  <a:cubicBezTo>
                    <a:pt x="113" y="451"/>
                    <a:pt x="176" y="519"/>
                    <a:pt x="248" y="573"/>
                  </a:cubicBezTo>
                  <a:cubicBezTo>
                    <a:pt x="293" y="613"/>
                    <a:pt x="347" y="649"/>
                    <a:pt x="401" y="681"/>
                  </a:cubicBezTo>
                  <a:cubicBezTo>
                    <a:pt x="419" y="690"/>
                    <a:pt x="441" y="694"/>
                    <a:pt x="464" y="699"/>
                  </a:cubicBezTo>
                  <a:lnTo>
                    <a:pt x="495" y="699"/>
                  </a:lnTo>
                  <a:lnTo>
                    <a:pt x="504" y="690"/>
                  </a:lnTo>
                  <a:lnTo>
                    <a:pt x="509" y="690"/>
                  </a:lnTo>
                  <a:lnTo>
                    <a:pt x="513" y="685"/>
                  </a:lnTo>
                  <a:lnTo>
                    <a:pt x="527" y="672"/>
                  </a:lnTo>
                  <a:cubicBezTo>
                    <a:pt x="540" y="649"/>
                    <a:pt x="549" y="627"/>
                    <a:pt x="545" y="600"/>
                  </a:cubicBezTo>
                  <a:cubicBezTo>
                    <a:pt x="545" y="537"/>
                    <a:pt x="531" y="474"/>
                    <a:pt x="518" y="415"/>
                  </a:cubicBezTo>
                  <a:cubicBezTo>
                    <a:pt x="491" y="330"/>
                    <a:pt x="459" y="244"/>
                    <a:pt x="414" y="168"/>
                  </a:cubicBezTo>
                  <a:cubicBezTo>
                    <a:pt x="387" y="118"/>
                    <a:pt x="351" y="78"/>
                    <a:pt x="306" y="42"/>
                  </a:cubicBezTo>
                  <a:cubicBezTo>
                    <a:pt x="279" y="19"/>
                    <a:pt x="243" y="6"/>
                    <a:pt x="207" y="1"/>
                  </a:cubicBezTo>
                  <a:cubicBezTo>
                    <a:pt x="201" y="1"/>
                    <a:pt x="194" y="0"/>
                    <a:pt x="188"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8"/>
            <p:cNvSpPr/>
            <p:nvPr/>
          </p:nvSpPr>
          <p:spPr>
            <a:xfrm>
              <a:off x="2164350" y="3262275"/>
              <a:ext cx="15775" cy="15625"/>
            </a:xfrm>
            <a:custGeom>
              <a:rect b="b" l="l" r="r" t="t"/>
              <a:pathLst>
                <a:path extrusionOk="0" h="625" w="631">
                  <a:moveTo>
                    <a:pt x="442" y="148"/>
                  </a:moveTo>
                  <a:cubicBezTo>
                    <a:pt x="451" y="148"/>
                    <a:pt x="456" y="152"/>
                    <a:pt x="464" y="159"/>
                  </a:cubicBezTo>
                  <a:cubicBezTo>
                    <a:pt x="463" y="158"/>
                    <a:pt x="462" y="157"/>
                    <a:pt x="462" y="157"/>
                  </a:cubicBezTo>
                  <a:lnTo>
                    <a:pt x="462" y="157"/>
                  </a:lnTo>
                  <a:cubicBezTo>
                    <a:pt x="462" y="157"/>
                    <a:pt x="489" y="196"/>
                    <a:pt x="484" y="196"/>
                  </a:cubicBezTo>
                  <a:cubicBezTo>
                    <a:pt x="483" y="196"/>
                    <a:pt x="483" y="196"/>
                    <a:pt x="482" y="195"/>
                  </a:cubicBezTo>
                  <a:cubicBezTo>
                    <a:pt x="482" y="204"/>
                    <a:pt x="482" y="213"/>
                    <a:pt x="482" y="222"/>
                  </a:cubicBezTo>
                  <a:cubicBezTo>
                    <a:pt x="468" y="258"/>
                    <a:pt x="450" y="290"/>
                    <a:pt x="428" y="321"/>
                  </a:cubicBezTo>
                  <a:cubicBezTo>
                    <a:pt x="378" y="380"/>
                    <a:pt x="320" y="434"/>
                    <a:pt x="257" y="474"/>
                  </a:cubicBezTo>
                  <a:cubicBezTo>
                    <a:pt x="212" y="506"/>
                    <a:pt x="162" y="528"/>
                    <a:pt x="108" y="546"/>
                  </a:cubicBezTo>
                  <a:cubicBezTo>
                    <a:pt x="99" y="551"/>
                    <a:pt x="86" y="551"/>
                    <a:pt x="77" y="551"/>
                  </a:cubicBezTo>
                  <a:cubicBezTo>
                    <a:pt x="76" y="550"/>
                    <a:pt x="75" y="549"/>
                    <a:pt x="75" y="549"/>
                  </a:cubicBezTo>
                  <a:lnTo>
                    <a:pt x="75" y="549"/>
                  </a:lnTo>
                  <a:cubicBezTo>
                    <a:pt x="75" y="544"/>
                    <a:pt x="75" y="539"/>
                    <a:pt x="77" y="533"/>
                  </a:cubicBezTo>
                  <a:cubicBezTo>
                    <a:pt x="95" y="479"/>
                    <a:pt x="117" y="429"/>
                    <a:pt x="153" y="384"/>
                  </a:cubicBezTo>
                  <a:cubicBezTo>
                    <a:pt x="198" y="321"/>
                    <a:pt x="248" y="263"/>
                    <a:pt x="311" y="213"/>
                  </a:cubicBezTo>
                  <a:cubicBezTo>
                    <a:pt x="338" y="191"/>
                    <a:pt x="374" y="168"/>
                    <a:pt x="405" y="155"/>
                  </a:cubicBezTo>
                  <a:cubicBezTo>
                    <a:pt x="423" y="151"/>
                    <a:pt x="434" y="148"/>
                    <a:pt x="442" y="148"/>
                  </a:cubicBezTo>
                  <a:close/>
                  <a:moveTo>
                    <a:pt x="68" y="551"/>
                  </a:moveTo>
                  <a:cubicBezTo>
                    <a:pt x="72" y="551"/>
                    <a:pt x="72" y="551"/>
                    <a:pt x="72" y="555"/>
                  </a:cubicBezTo>
                  <a:lnTo>
                    <a:pt x="68" y="551"/>
                  </a:lnTo>
                  <a:close/>
                  <a:moveTo>
                    <a:pt x="74" y="553"/>
                  </a:moveTo>
                  <a:lnTo>
                    <a:pt x="77" y="555"/>
                  </a:lnTo>
                  <a:lnTo>
                    <a:pt x="74" y="555"/>
                  </a:lnTo>
                  <a:cubicBezTo>
                    <a:pt x="74" y="555"/>
                    <a:pt x="74" y="554"/>
                    <a:pt x="74" y="553"/>
                  </a:cubicBezTo>
                  <a:close/>
                  <a:moveTo>
                    <a:pt x="447" y="1"/>
                  </a:moveTo>
                  <a:cubicBezTo>
                    <a:pt x="415" y="1"/>
                    <a:pt x="386" y="9"/>
                    <a:pt x="360" y="20"/>
                  </a:cubicBezTo>
                  <a:cubicBezTo>
                    <a:pt x="311" y="42"/>
                    <a:pt x="266" y="78"/>
                    <a:pt x="230" y="119"/>
                  </a:cubicBezTo>
                  <a:cubicBezTo>
                    <a:pt x="167" y="186"/>
                    <a:pt x="117" y="258"/>
                    <a:pt x="77" y="335"/>
                  </a:cubicBezTo>
                  <a:cubicBezTo>
                    <a:pt x="45" y="393"/>
                    <a:pt x="23" y="452"/>
                    <a:pt x="5" y="515"/>
                  </a:cubicBezTo>
                  <a:cubicBezTo>
                    <a:pt x="0" y="537"/>
                    <a:pt x="0" y="560"/>
                    <a:pt x="5" y="587"/>
                  </a:cubicBezTo>
                  <a:cubicBezTo>
                    <a:pt x="9" y="591"/>
                    <a:pt x="14" y="600"/>
                    <a:pt x="18" y="605"/>
                  </a:cubicBezTo>
                  <a:lnTo>
                    <a:pt x="23" y="609"/>
                  </a:lnTo>
                  <a:cubicBezTo>
                    <a:pt x="23" y="609"/>
                    <a:pt x="23" y="609"/>
                    <a:pt x="27" y="614"/>
                  </a:cubicBezTo>
                  <a:lnTo>
                    <a:pt x="32" y="614"/>
                  </a:lnTo>
                  <a:cubicBezTo>
                    <a:pt x="41" y="618"/>
                    <a:pt x="50" y="623"/>
                    <a:pt x="63" y="623"/>
                  </a:cubicBezTo>
                  <a:cubicBezTo>
                    <a:pt x="70" y="624"/>
                    <a:pt x="76" y="624"/>
                    <a:pt x="82" y="624"/>
                  </a:cubicBezTo>
                  <a:cubicBezTo>
                    <a:pt x="97" y="624"/>
                    <a:pt x="110" y="621"/>
                    <a:pt x="126" y="618"/>
                  </a:cubicBezTo>
                  <a:cubicBezTo>
                    <a:pt x="185" y="605"/>
                    <a:pt x="248" y="582"/>
                    <a:pt x="302" y="551"/>
                  </a:cubicBezTo>
                  <a:cubicBezTo>
                    <a:pt x="383" y="510"/>
                    <a:pt x="455" y="461"/>
                    <a:pt x="522" y="402"/>
                  </a:cubicBezTo>
                  <a:cubicBezTo>
                    <a:pt x="563" y="362"/>
                    <a:pt x="594" y="312"/>
                    <a:pt x="617" y="258"/>
                  </a:cubicBezTo>
                  <a:cubicBezTo>
                    <a:pt x="626" y="222"/>
                    <a:pt x="630" y="182"/>
                    <a:pt x="621" y="146"/>
                  </a:cubicBezTo>
                  <a:cubicBezTo>
                    <a:pt x="617" y="137"/>
                    <a:pt x="612" y="123"/>
                    <a:pt x="608" y="114"/>
                  </a:cubicBezTo>
                  <a:lnTo>
                    <a:pt x="599" y="96"/>
                  </a:lnTo>
                  <a:lnTo>
                    <a:pt x="590" y="83"/>
                  </a:lnTo>
                  <a:lnTo>
                    <a:pt x="585" y="74"/>
                  </a:lnTo>
                  <a:lnTo>
                    <a:pt x="576" y="65"/>
                  </a:lnTo>
                  <a:lnTo>
                    <a:pt x="572" y="60"/>
                  </a:lnTo>
                  <a:cubicBezTo>
                    <a:pt x="545" y="29"/>
                    <a:pt x="509" y="6"/>
                    <a:pt x="468" y="2"/>
                  </a:cubicBezTo>
                  <a:cubicBezTo>
                    <a:pt x="461" y="1"/>
                    <a:pt x="454" y="1"/>
                    <a:pt x="44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8"/>
            <p:cNvSpPr/>
            <p:nvPr/>
          </p:nvSpPr>
          <p:spPr>
            <a:xfrm>
              <a:off x="2154900" y="3286475"/>
              <a:ext cx="24325" cy="5450"/>
            </a:xfrm>
            <a:custGeom>
              <a:rect b="b" l="l" r="r" t="t"/>
              <a:pathLst>
                <a:path extrusionOk="0" h="218" w="973">
                  <a:moveTo>
                    <a:pt x="512" y="0"/>
                  </a:moveTo>
                  <a:cubicBezTo>
                    <a:pt x="500" y="0"/>
                    <a:pt x="489" y="1"/>
                    <a:pt x="477" y="1"/>
                  </a:cubicBezTo>
                  <a:cubicBezTo>
                    <a:pt x="419" y="1"/>
                    <a:pt x="360" y="10"/>
                    <a:pt x="297" y="23"/>
                  </a:cubicBezTo>
                  <a:cubicBezTo>
                    <a:pt x="270" y="28"/>
                    <a:pt x="243" y="37"/>
                    <a:pt x="216" y="46"/>
                  </a:cubicBezTo>
                  <a:cubicBezTo>
                    <a:pt x="194" y="55"/>
                    <a:pt x="171" y="64"/>
                    <a:pt x="149" y="73"/>
                  </a:cubicBezTo>
                  <a:cubicBezTo>
                    <a:pt x="113" y="91"/>
                    <a:pt x="81" y="109"/>
                    <a:pt x="50" y="131"/>
                  </a:cubicBezTo>
                  <a:lnTo>
                    <a:pt x="18" y="158"/>
                  </a:lnTo>
                  <a:cubicBezTo>
                    <a:pt x="5" y="167"/>
                    <a:pt x="0" y="190"/>
                    <a:pt x="14" y="203"/>
                  </a:cubicBezTo>
                  <a:cubicBezTo>
                    <a:pt x="17" y="212"/>
                    <a:pt x="25" y="217"/>
                    <a:pt x="35" y="217"/>
                  </a:cubicBezTo>
                  <a:cubicBezTo>
                    <a:pt x="40" y="217"/>
                    <a:pt x="45" y="216"/>
                    <a:pt x="50" y="212"/>
                  </a:cubicBezTo>
                  <a:lnTo>
                    <a:pt x="54" y="212"/>
                  </a:lnTo>
                  <a:lnTo>
                    <a:pt x="90" y="199"/>
                  </a:lnTo>
                  <a:cubicBezTo>
                    <a:pt x="117" y="185"/>
                    <a:pt x="149" y="176"/>
                    <a:pt x="185" y="167"/>
                  </a:cubicBezTo>
                  <a:cubicBezTo>
                    <a:pt x="203" y="158"/>
                    <a:pt x="225" y="154"/>
                    <a:pt x="248" y="149"/>
                  </a:cubicBezTo>
                  <a:cubicBezTo>
                    <a:pt x="270" y="140"/>
                    <a:pt x="297" y="140"/>
                    <a:pt x="320" y="136"/>
                  </a:cubicBezTo>
                  <a:cubicBezTo>
                    <a:pt x="374" y="127"/>
                    <a:pt x="428" y="122"/>
                    <a:pt x="482" y="122"/>
                  </a:cubicBezTo>
                  <a:cubicBezTo>
                    <a:pt x="498" y="121"/>
                    <a:pt x="513" y="121"/>
                    <a:pt x="529" y="121"/>
                  </a:cubicBezTo>
                  <a:cubicBezTo>
                    <a:pt x="567" y="121"/>
                    <a:pt x="606" y="124"/>
                    <a:pt x="644" y="127"/>
                  </a:cubicBezTo>
                  <a:cubicBezTo>
                    <a:pt x="698" y="131"/>
                    <a:pt x="747" y="136"/>
                    <a:pt x="788" y="145"/>
                  </a:cubicBezTo>
                  <a:cubicBezTo>
                    <a:pt x="873" y="154"/>
                    <a:pt x="932" y="167"/>
                    <a:pt x="932" y="167"/>
                  </a:cubicBezTo>
                  <a:cubicBezTo>
                    <a:pt x="950" y="167"/>
                    <a:pt x="963" y="158"/>
                    <a:pt x="968" y="140"/>
                  </a:cubicBezTo>
                  <a:cubicBezTo>
                    <a:pt x="972" y="127"/>
                    <a:pt x="963" y="109"/>
                    <a:pt x="954" y="104"/>
                  </a:cubicBezTo>
                  <a:cubicBezTo>
                    <a:pt x="905" y="82"/>
                    <a:pt x="860" y="59"/>
                    <a:pt x="810" y="46"/>
                  </a:cubicBezTo>
                  <a:cubicBezTo>
                    <a:pt x="713" y="18"/>
                    <a:pt x="613" y="0"/>
                    <a:pt x="512"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8"/>
            <p:cNvSpPr/>
            <p:nvPr/>
          </p:nvSpPr>
          <p:spPr>
            <a:xfrm>
              <a:off x="2157150" y="3297525"/>
              <a:ext cx="22625" cy="6250"/>
            </a:xfrm>
            <a:custGeom>
              <a:rect b="b" l="l" r="r" t="t"/>
              <a:pathLst>
                <a:path extrusionOk="0" h="250" w="905">
                  <a:moveTo>
                    <a:pt x="537" y="1"/>
                  </a:moveTo>
                  <a:cubicBezTo>
                    <a:pt x="511" y="1"/>
                    <a:pt x="485" y="2"/>
                    <a:pt x="459" y="4"/>
                  </a:cubicBezTo>
                  <a:cubicBezTo>
                    <a:pt x="401" y="13"/>
                    <a:pt x="347" y="22"/>
                    <a:pt x="288" y="40"/>
                  </a:cubicBezTo>
                  <a:cubicBezTo>
                    <a:pt x="261" y="49"/>
                    <a:pt x="239" y="58"/>
                    <a:pt x="212" y="67"/>
                  </a:cubicBezTo>
                  <a:cubicBezTo>
                    <a:pt x="189" y="81"/>
                    <a:pt x="167" y="90"/>
                    <a:pt x="144" y="103"/>
                  </a:cubicBezTo>
                  <a:cubicBezTo>
                    <a:pt x="113" y="121"/>
                    <a:pt x="81" y="139"/>
                    <a:pt x="50" y="166"/>
                  </a:cubicBezTo>
                  <a:lnTo>
                    <a:pt x="18" y="193"/>
                  </a:lnTo>
                  <a:cubicBezTo>
                    <a:pt x="5" y="202"/>
                    <a:pt x="0" y="220"/>
                    <a:pt x="9" y="238"/>
                  </a:cubicBezTo>
                  <a:cubicBezTo>
                    <a:pt x="13" y="245"/>
                    <a:pt x="23" y="249"/>
                    <a:pt x="32" y="249"/>
                  </a:cubicBezTo>
                  <a:cubicBezTo>
                    <a:pt x="35" y="249"/>
                    <a:pt x="38" y="248"/>
                    <a:pt x="41" y="247"/>
                  </a:cubicBezTo>
                  <a:lnTo>
                    <a:pt x="45" y="247"/>
                  </a:lnTo>
                  <a:lnTo>
                    <a:pt x="81" y="229"/>
                  </a:lnTo>
                  <a:cubicBezTo>
                    <a:pt x="108" y="211"/>
                    <a:pt x="140" y="198"/>
                    <a:pt x="171" y="189"/>
                  </a:cubicBezTo>
                  <a:cubicBezTo>
                    <a:pt x="189" y="180"/>
                    <a:pt x="212" y="175"/>
                    <a:pt x="230" y="166"/>
                  </a:cubicBezTo>
                  <a:cubicBezTo>
                    <a:pt x="252" y="162"/>
                    <a:pt x="275" y="157"/>
                    <a:pt x="302" y="148"/>
                  </a:cubicBezTo>
                  <a:cubicBezTo>
                    <a:pt x="351" y="139"/>
                    <a:pt x="401" y="130"/>
                    <a:pt x="450" y="126"/>
                  </a:cubicBezTo>
                  <a:cubicBezTo>
                    <a:pt x="485" y="123"/>
                    <a:pt x="520" y="119"/>
                    <a:pt x="557" y="119"/>
                  </a:cubicBezTo>
                  <a:cubicBezTo>
                    <a:pt x="572" y="119"/>
                    <a:pt x="587" y="120"/>
                    <a:pt x="603" y="121"/>
                  </a:cubicBezTo>
                  <a:cubicBezTo>
                    <a:pt x="648" y="121"/>
                    <a:pt x="698" y="121"/>
                    <a:pt x="734" y="126"/>
                  </a:cubicBezTo>
                  <a:cubicBezTo>
                    <a:pt x="810" y="130"/>
                    <a:pt x="864" y="139"/>
                    <a:pt x="864" y="139"/>
                  </a:cubicBezTo>
                  <a:cubicBezTo>
                    <a:pt x="882" y="139"/>
                    <a:pt x="896" y="126"/>
                    <a:pt x="900" y="108"/>
                  </a:cubicBezTo>
                  <a:cubicBezTo>
                    <a:pt x="905" y="99"/>
                    <a:pt x="900" y="81"/>
                    <a:pt x="887" y="76"/>
                  </a:cubicBezTo>
                  <a:cubicBezTo>
                    <a:pt x="846" y="54"/>
                    <a:pt x="806" y="40"/>
                    <a:pt x="761" y="27"/>
                  </a:cubicBezTo>
                  <a:cubicBezTo>
                    <a:pt x="687" y="10"/>
                    <a:pt x="611" y="1"/>
                    <a:pt x="53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8"/>
            <p:cNvSpPr/>
            <p:nvPr/>
          </p:nvSpPr>
          <p:spPr>
            <a:xfrm>
              <a:off x="2153425" y="3276600"/>
              <a:ext cx="26025" cy="7325"/>
            </a:xfrm>
            <a:custGeom>
              <a:rect b="b" l="l" r="r" t="t"/>
              <a:pathLst>
                <a:path extrusionOk="0" h="293" w="1041">
                  <a:moveTo>
                    <a:pt x="532" y="0"/>
                  </a:moveTo>
                  <a:cubicBezTo>
                    <a:pt x="496" y="5"/>
                    <a:pt x="460" y="9"/>
                    <a:pt x="428" y="14"/>
                  </a:cubicBezTo>
                  <a:cubicBezTo>
                    <a:pt x="392" y="18"/>
                    <a:pt x="361" y="27"/>
                    <a:pt x="329" y="36"/>
                  </a:cubicBezTo>
                  <a:cubicBezTo>
                    <a:pt x="298" y="45"/>
                    <a:pt x="266" y="59"/>
                    <a:pt x="239" y="72"/>
                  </a:cubicBezTo>
                  <a:cubicBezTo>
                    <a:pt x="212" y="86"/>
                    <a:pt x="185" y="99"/>
                    <a:pt x="163" y="113"/>
                  </a:cubicBezTo>
                  <a:cubicBezTo>
                    <a:pt x="122" y="135"/>
                    <a:pt x="86" y="162"/>
                    <a:pt x="55" y="194"/>
                  </a:cubicBezTo>
                  <a:lnTo>
                    <a:pt x="19" y="230"/>
                  </a:lnTo>
                  <a:cubicBezTo>
                    <a:pt x="5" y="243"/>
                    <a:pt x="1" y="266"/>
                    <a:pt x="14" y="279"/>
                  </a:cubicBezTo>
                  <a:cubicBezTo>
                    <a:pt x="20" y="288"/>
                    <a:pt x="30" y="293"/>
                    <a:pt x="39" y="293"/>
                  </a:cubicBezTo>
                  <a:cubicBezTo>
                    <a:pt x="45" y="293"/>
                    <a:pt x="50" y="291"/>
                    <a:pt x="55" y="288"/>
                  </a:cubicBezTo>
                  <a:lnTo>
                    <a:pt x="59" y="284"/>
                  </a:lnTo>
                  <a:lnTo>
                    <a:pt x="100" y="266"/>
                  </a:lnTo>
                  <a:lnTo>
                    <a:pt x="140" y="239"/>
                  </a:lnTo>
                  <a:cubicBezTo>
                    <a:pt x="158" y="230"/>
                    <a:pt x="181" y="225"/>
                    <a:pt x="199" y="216"/>
                  </a:cubicBezTo>
                  <a:cubicBezTo>
                    <a:pt x="244" y="194"/>
                    <a:pt x="293" y="176"/>
                    <a:pt x="347" y="167"/>
                  </a:cubicBezTo>
                  <a:cubicBezTo>
                    <a:pt x="374" y="158"/>
                    <a:pt x="401" y="153"/>
                    <a:pt x="428" y="149"/>
                  </a:cubicBezTo>
                  <a:cubicBezTo>
                    <a:pt x="460" y="144"/>
                    <a:pt x="487" y="144"/>
                    <a:pt x="518" y="144"/>
                  </a:cubicBezTo>
                  <a:cubicBezTo>
                    <a:pt x="547" y="142"/>
                    <a:pt x="576" y="141"/>
                    <a:pt x="604" y="141"/>
                  </a:cubicBezTo>
                  <a:cubicBezTo>
                    <a:pt x="632" y="141"/>
                    <a:pt x="660" y="142"/>
                    <a:pt x="689" y="144"/>
                  </a:cubicBezTo>
                  <a:cubicBezTo>
                    <a:pt x="748" y="153"/>
                    <a:pt x="797" y="158"/>
                    <a:pt x="842" y="162"/>
                  </a:cubicBezTo>
                  <a:cubicBezTo>
                    <a:pt x="932" y="180"/>
                    <a:pt x="986" y="194"/>
                    <a:pt x="986" y="194"/>
                  </a:cubicBezTo>
                  <a:cubicBezTo>
                    <a:pt x="989" y="194"/>
                    <a:pt x="992" y="194"/>
                    <a:pt x="995" y="194"/>
                  </a:cubicBezTo>
                  <a:cubicBezTo>
                    <a:pt x="1013" y="194"/>
                    <a:pt x="1028" y="182"/>
                    <a:pt x="1036" y="167"/>
                  </a:cubicBezTo>
                  <a:cubicBezTo>
                    <a:pt x="1040" y="153"/>
                    <a:pt x="1036" y="135"/>
                    <a:pt x="1027" y="126"/>
                  </a:cubicBezTo>
                  <a:cubicBezTo>
                    <a:pt x="982" y="95"/>
                    <a:pt x="932" y="72"/>
                    <a:pt x="883" y="54"/>
                  </a:cubicBezTo>
                  <a:cubicBezTo>
                    <a:pt x="833" y="36"/>
                    <a:pt x="779" y="23"/>
                    <a:pt x="725" y="14"/>
                  </a:cubicBezTo>
                  <a:cubicBezTo>
                    <a:pt x="658" y="5"/>
                    <a:pt x="595" y="0"/>
                    <a:pt x="532"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8"/>
            <p:cNvSpPr/>
            <p:nvPr/>
          </p:nvSpPr>
          <p:spPr>
            <a:xfrm>
              <a:off x="2033325" y="3254750"/>
              <a:ext cx="13625" cy="17600"/>
            </a:xfrm>
            <a:custGeom>
              <a:rect b="b" l="l" r="r" t="t"/>
              <a:pathLst>
                <a:path extrusionOk="0" h="704" w="545">
                  <a:moveTo>
                    <a:pt x="196" y="153"/>
                  </a:moveTo>
                  <a:cubicBezTo>
                    <a:pt x="203" y="153"/>
                    <a:pt x="212" y="156"/>
                    <a:pt x="230" y="163"/>
                  </a:cubicBezTo>
                  <a:cubicBezTo>
                    <a:pt x="257" y="186"/>
                    <a:pt x="284" y="213"/>
                    <a:pt x="311" y="244"/>
                  </a:cubicBezTo>
                  <a:cubicBezTo>
                    <a:pt x="356" y="307"/>
                    <a:pt x="396" y="375"/>
                    <a:pt x="428" y="447"/>
                  </a:cubicBezTo>
                  <a:cubicBezTo>
                    <a:pt x="446" y="496"/>
                    <a:pt x="464" y="550"/>
                    <a:pt x="468" y="604"/>
                  </a:cubicBezTo>
                  <a:cubicBezTo>
                    <a:pt x="468" y="613"/>
                    <a:pt x="467" y="621"/>
                    <a:pt x="467" y="626"/>
                  </a:cubicBezTo>
                  <a:lnTo>
                    <a:pt x="467" y="626"/>
                  </a:lnTo>
                  <a:cubicBezTo>
                    <a:pt x="458" y="622"/>
                    <a:pt x="445" y="617"/>
                    <a:pt x="437" y="613"/>
                  </a:cubicBezTo>
                  <a:cubicBezTo>
                    <a:pt x="387" y="586"/>
                    <a:pt x="347" y="550"/>
                    <a:pt x="306" y="514"/>
                  </a:cubicBezTo>
                  <a:cubicBezTo>
                    <a:pt x="252" y="456"/>
                    <a:pt x="207" y="393"/>
                    <a:pt x="171" y="325"/>
                  </a:cubicBezTo>
                  <a:cubicBezTo>
                    <a:pt x="158" y="289"/>
                    <a:pt x="149" y="253"/>
                    <a:pt x="144" y="217"/>
                  </a:cubicBezTo>
                  <a:cubicBezTo>
                    <a:pt x="144" y="208"/>
                    <a:pt x="144" y="199"/>
                    <a:pt x="149" y="190"/>
                  </a:cubicBezTo>
                  <a:lnTo>
                    <a:pt x="149" y="190"/>
                  </a:lnTo>
                  <a:cubicBezTo>
                    <a:pt x="148" y="191"/>
                    <a:pt x="147" y="191"/>
                    <a:pt x="147" y="191"/>
                  </a:cubicBezTo>
                  <a:cubicBezTo>
                    <a:pt x="137" y="191"/>
                    <a:pt x="173" y="156"/>
                    <a:pt x="177" y="156"/>
                  </a:cubicBezTo>
                  <a:lnTo>
                    <a:pt x="177" y="156"/>
                  </a:lnTo>
                  <a:cubicBezTo>
                    <a:pt x="177" y="156"/>
                    <a:pt x="177" y="157"/>
                    <a:pt x="176" y="159"/>
                  </a:cubicBezTo>
                  <a:cubicBezTo>
                    <a:pt x="184" y="155"/>
                    <a:pt x="189" y="153"/>
                    <a:pt x="196" y="153"/>
                  </a:cubicBezTo>
                  <a:close/>
                  <a:moveTo>
                    <a:pt x="188" y="0"/>
                  </a:moveTo>
                  <a:cubicBezTo>
                    <a:pt x="154" y="0"/>
                    <a:pt x="121" y="10"/>
                    <a:pt x="90" y="33"/>
                  </a:cubicBezTo>
                  <a:lnTo>
                    <a:pt x="86" y="37"/>
                  </a:lnTo>
                  <a:lnTo>
                    <a:pt x="77" y="46"/>
                  </a:lnTo>
                  <a:lnTo>
                    <a:pt x="68" y="51"/>
                  </a:lnTo>
                  <a:lnTo>
                    <a:pt x="54" y="64"/>
                  </a:lnTo>
                  <a:lnTo>
                    <a:pt x="45" y="78"/>
                  </a:lnTo>
                  <a:cubicBezTo>
                    <a:pt x="36" y="87"/>
                    <a:pt x="32" y="96"/>
                    <a:pt x="27" y="109"/>
                  </a:cubicBezTo>
                  <a:cubicBezTo>
                    <a:pt x="9" y="141"/>
                    <a:pt x="0" y="181"/>
                    <a:pt x="5" y="222"/>
                  </a:cubicBezTo>
                  <a:cubicBezTo>
                    <a:pt x="14" y="276"/>
                    <a:pt x="36" y="330"/>
                    <a:pt x="68" y="379"/>
                  </a:cubicBezTo>
                  <a:cubicBezTo>
                    <a:pt x="117" y="451"/>
                    <a:pt x="176" y="519"/>
                    <a:pt x="248" y="573"/>
                  </a:cubicBezTo>
                  <a:cubicBezTo>
                    <a:pt x="293" y="618"/>
                    <a:pt x="347" y="654"/>
                    <a:pt x="405" y="685"/>
                  </a:cubicBezTo>
                  <a:cubicBezTo>
                    <a:pt x="423" y="694"/>
                    <a:pt x="441" y="699"/>
                    <a:pt x="464" y="703"/>
                  </a:cubicBezTo>
                  <a:cubicBezTo>
                    <a:pt x="477" y="703"/>
                    <a:pt x="486" y="699"/>
                    <a:pt x="495" y="699"/>
                  </a:cubicBezTo>
                  <a:lnTo>
                    <a:pt x="500" y="690"/>
                  </a:lnTo>
                  <a:lnTo>
                    <a:pt x="509" y="690"/>
                  </a:lnTo>
                  <a:cubicBezTo>
                    <a:pt x="513" y="685"/>
                    <a:pt x="522" y="676"/>
                    <a:pt x="527" y="672"/>
                  </a:cubicBezTo>
                  <a:cubicBezTo>
                    <a:pt x="540" y="649"/>
                    <a:pt x="545" y="627"/>
                    <a:pt x="545" y="600"/>
                  </a:cubicBezTo>
                  <a:cubicBezTo>
                    <a:pt x="540" y="537"/>
                    <a:pt x="531" y="474"/>
                    <a:pt x="513" y="415"/>
                  </a:cubicBezTo>
                  <a:cubicBezTo>
                    <a:pt x="491" y="330"/>
                    <a:pt x="459" y="244"/>
                    <a:pt x="414" y="168"/>
                  </a:cubicBezTo>
                  <a:cubicBezTo>
                    <a:pt x="387" y="118"/>
                    <a:pt x="351" y="78"/>
                    <a:pt x="306" y="42"/>
                  </a:cubicBezTo>
                  <a:cubicBezTo>
                    <a:pt x="279" y="19"/>
                    <a:pt x="243" y="6"/>
                    <a:pt x="207" y="1"/>
                  </a:cubicBezTo>
                  <a:cubicBezTo>
                    <a:pt x="201" y="1"/>
                    <a:pt x="194" y="0"/>
                    <a:pt x="188"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8"/>
            <p:cNvSpPr/>
            <p:nvPr/>
          </p:nvSpPr>
          <p:spPr>
            <a:xfrm>
              <a:off x="2045925" y="3256875"/>
              <a:ext cx="15650" cy="15700"/>
            </a:xfrm>
            <a:custGeom>
              <a:rect b="b" l="l" r="r" t="t"/>
              <a:pathLst>
                <a:path extrusionOk="0" h="628" w="626">
                  <a:moveTo>
                    <a:pt x="438" y="149"/>
                  </a:moveTo>
                  <a:cubicBezTo>
                    <a:pt x="447" y="149"/>
                    <a:pt x="452" y="152"/>
                    <a:pt x="459" y="159"/>
                  </a:cubicBezTo>
                  <a:cubicBezTo>
                    <a:pt x="458" y="158"/>
                    <a:pt x="458" y="157"/>
                    <a:pt x="458" y="157"/>
                  </a:cubicBezTo>
                  <a:lnTo>
                    <a:pt x="458" y="157"/>
                  </a:lnTo>
                  <a:cubicBezTo>
                    <a:pt x="459" y="157"/>
                    <a:pt x="488" y="196"/>
                    <a:pt x="480" y="196"/>
                  </a:cubicBezTo>
                  <a:cubicBezTo>
                    <a:pt x="479" y="196"/>
                    <a:pt x="478" y="196"/>
                    <a:pt x="477" y="195"/>
                  </a:cubicBezTo>
                  <a:cubicBezTo>
                    <a:pt x="477" y="204"/>
                    <a:pt x="477" y="213"/>
                    <a:pt x="477" y="222"/>
                  </a:cubicBezTo>
                  <a:cubicBezTo>
                    <a:pt x="468" y="258"/>
                    <a:pt x="450" y="290"/>
                    <a:pt x="428" y="321"/>
                  </a:cubicBezTo>
                  <a:cubicBezTo>
                    <a:pt x="378" y="380"/>
                    <a:pt x="320" y="429"/>
                    <a:pt x="252" y="474"/>
                  </a:cubicBezTo>
                  <a:cubicBezTo>
                    <a:pt x="207" y="506"/>
                    <a:pt x="158" y="528"/>
                    <a:pt x="104" y="546"/>
                  </a:cubicBezTo>
                  <a:cubicBezTo>
                    <a:pt x="95" y="550"/>
                    <a:pt x="83" y="551"/>
                    <a:pt x="74" y="551"/>
                  </a:cubicBezTo>
                  <a:lnTo>
                    <a:pt x="74" y="551"/>
                  </a:lnTo>
                  <a:cubicBezTo>
                    <a:pt x="74" y="546"/>
                    <a:pt x="74" y="539"/>
                    <a:pt x="77" y="533"/>
                  </a:cubicBezTo>
                  <a:cubicBezTo>
                    <a:pt x="90" y="479"/>
                    <a:pt x="117" y="429"/>
                    <a:pt x="149" y="384"/>
                  </a:cubicBezTo>
                  <a:cubicBezTo>
                    <a:pt x="194" y="321"/>
                    <a:pt x="248" y="263"/>
                    <a:pt x="306" y="213"/>
                  </a:cubicBezTo>
                  <a:cubicBezTo>
                    <a:pt x="338" y="186"/>
                    <a:pt x="369" y="168"/>
                    <a:pt x="405" y="155"/>
                  </a:cubicBezTo>
                  <a:cubicBezTo>
                    <a:pt x="421" y="151"/>
                    <a:pt x="431" y="149"/>
                    <a:pt x="438" y="149"/>
                  </a:cubicBezTo>
                  <a:close/>
                  <a:moveTo>
                    <a:pt x="63" y="551"/>
                  </a:moveTo>
                  <a:cubicBezTo>
                    <a:pt x="68" y="551"/>
                    <a:pt x="68" y="551"/>
                    <a:pt x="72" y="555"/>
                  </a:cubicBezTo>
                  <a:lnTo>
                    <a:pt x="68" y="555"/>
                  </a:lnTo>
                  <a:lnTo>
                    <a:pt x="63" y="551"/>
                  </a:lnTo>
                  <a:close/>
                  <a:moveTo>
                    <a:pt x="445" y="1"/>
                  </a:moveTo>
                  <a:cubicBezTo>
                    <a:pt x="415" y="1"/>
                    <a:pt x="386" y="9"/>
                    <a:pt x="360" y="20"/>
                  </a:cubicBezTo>
                  <a:cubicBezTo>
                    <a:pt x="306" y="42"/>
                    <a:pt x="261" y="78"/>
                    <a:pt x="225" y="119"/>
                  </a:cubicBezTo>
                  <a:cubicBezTo>
                    <a:pt x="167" y="186"/>
                    <a:pt x="117" y="258"/>
                    <a:pt x="77" y="335"/>
                  </a:cubicBezTo>
                  <a:cubicBezTo>
                    <a:pt x="45" y="393"/>
                    <a:pt x="23" y="452"/>
                    <a:pt x="5" y="510"/>
                  </a:cubicBezTo>
                  <a:cubicBezTo>
                    <a:pt x="0" y="537"/>
                    <a:pt x="0" y="560"/>
                    <a:pt x="5" y="582"/>
                  </a:cubicBezTo>
                  <a:cubicBezTo>
                    <a:pt x="9" y="591"/>
                    <a:pt x="14" y="596"/>
                    <a:pt x="18" y="605"/>
                  </a:cubicBezTo>
                  <a:lnTo>
                    <a:pt x="23" y="609"/>
                  </a:lnTo>
                  <a:lnTo>
                    <a:pt x="27" y="609"/>
                  </a:lnTo>
                  <a:lnTo>
                    <a:pt x="32" y="618"/>
                  </a:lnTo>
                  <a:cubicBezTo>
                    <a:pt x="41" y="618"/>
                    <a:pt x="50" y="623"/>
                    <a:pt x="63" y="627"/>
                  </a:cubicBezTo>
                  <a:cubicBezTo>
                    <a:pt x="81" y="627"/>
                    <a:pt x="104" y="627"/>
                    <a:pt x="122" y="623"/>
                  </a:cubicBezTo>
                  <a:cubicBezTo>
                    <a:pt x="185" y="605"/>
                    <a:pt x="243" y="582"/>
                    <a:pt x="302" y="551"/>
                  </a:cubicBezTo>
                  <a:cubicBezTo>
                    <a:pt x="378" y="515"/>
                    <a:pt x="455" y="461"/>
                    <a:pt x="518" y="402"/>
                  </a:cubicBezTo>
                  <a:cubicBezTo>
                    <a:pt x="563" y="362"/>
                    <a:pt x="594" y="317"/>
                    <a:pt x="612" y="263"/>
                  </a:cubicBezTo>
                  <a:cubicBezTo>
                    <a:pt x="626" y="227"/>
                    <a:pt x="626" y="186"/>
                    <a:pt x="617" y="150"/>
                  </a:cubicBezTo>
                  <a:cubicBezTo>
                    <a:pt x="617" y="137"/>
                    <a:pt x="612" y="128"/>
                    <a:pt x="608" y="114"/>
                  </a:cubicBezTo>
                  <a:lnTo>
                    <a:pt x="599" y="101"/>
                  </a:lnTo>
                  <a:lnTo>
                    <a:pt x="590" y="83"/>
                  </a:lnTo>
                  <a:lnTo>
                    <a:pt x="585" y="74"/>
                  </a:lnTo>
                  <a:lnTo>
                    <a:pt x="576" y="65"/>
                  </a:lnTo>
                  <a:lnTo>
                    <a:pt x="576" y="60"/>
                  </a:lnTo>
                  <a:lnTo>
                    <a:pt x="572" y="56"/>
                  </a:lnTo>
                  <a:cubicBezTo>
                    <a:pt x="545" y="24"/>
                    <a:pt x="504" y="6"/>
                    <a:pt x="464" y="2"/>
                  </a:cubicBezTo>
                  <a:cubicBezTo>
                    <a:pt x="457" y="1"/>
                    <a:pt x="451" y="1"/>
                    <a:pt x="445"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8"/>
            <p:cNvSpPr/>
            <p:nvPr/>
          </p:nvSpPr>
          <p:spPr>
            <a:xfrm>
              <a:off x="2036350" y="3280950"/>
              <a:ext cx="24325" cy="5600"/>
            </a:xfrm>
            <a:custGeom>
              <a:rect b="b" l="l" r="r" t="t"/>
              <a:pathLst>
                <a:path extrusionOk="0" h="224" w="973">
                  <a:moveTo>
                    <a:pt x="423" y="1"/>
                  </a:moveTo>
                  <a:cubicBezTo>
                    <a:pt x="389" y="1"/>
                    <a:pt x="354" y="2"/>
                    <a:pt x="320" y="6"/>
                  </a:cubicBezTo>
                  <a:cubicBezTo>
                    <a:pt x="289" y="11"/>
                    <a:pt x="262" y="15"/>
                    <a:pt x="235" y="20"/>
                  </a:cubicBezTo>
                  <a:cubicBezTo>
                    <a:pt x="212" y="29"/>
                    <a:pt x="185" y="33"/>
                    <a:pt x="163" y="42"/>
                  </a:cubicBezTo>
                  <a:cubicBezTo>
                    <a:pt x="127" y="56"/>
                    <a:pt x="91" y="69"/>
                    <a:pt x="59" y="92"/>
                  </a:cubicBezTo>
                  <a:lnTo>
                    <a:pt x="23" y="114"/>
                  </a:lnTo>
                  <a:cubicBezTo>
                    <a:pt x="10" y="123"/>
                    <a:pt x="1" y="141"/>
                    <a:pt x="10" y="159"/>
                  </a:cubicBezTo>
                  <a:cubicBezTo>
                    <a:pt x="17" y="166"/>
                    <a:pt x="28" y="174"/>
                    <a:pt x="38" y="174"/>
                  </a:cubicBezTo>
                  <a:cubicBezTo>
                    <a:pt x="41" y="174"/>
                    <a:pt x="43" y="173"/>
                    <a:pt x="46" y="172"/>
                  </a:cubicBezTo>
                  <a:lnTo>
                    <a:pt x="50" y="172"/>
                  </a:lnTo>
                  <a:cubicBezTo>
                    <a:pt x="50" y="172"/>
                    <a:pt x="64" y="172"/>
                    <a:pt x="91" y="163"/>
                  </a:cubicBezTo>
                  <a:cubicBezTo>
                    <a:pt x="122" y="150"/>
                    <a:pt x="154" y="145"/>
                    <a:pt x="185" y="141"/>
                  </a:cubicBezTo>
                  <a:cubicBezTo>
                    <a:pt x="208" y="132"/>
                    <a:pt x="230" y="132"/>
                    <a:pt x="253" y="128"/>
                  </a:cubicBezTo>
                  <a:cubicBezTo>
                    <a:pt x="264" y="125"/>
                    <a:pt x="276" y="125"/>
                    <a:pt x="289" y="125"/>
                  </a:cubicBezTo>
                  <a:cubicBezTo>
                    <a:pt x="301" y="125"/>
                    <a:pt x="314" y="125"/>
                    <a:pt x="325" y="123"/>
                  </a:cubicBezTo>
                  <a:cubicBezTo>
                    <a:pt x="341" y="122"/>
                    <a:pt x="356" y="121"/>
                    <a:pt x="372" y="121"/>
                  </a:cubicBezTo>
                  <a:cubicBezTo>
                    <a:pt x="410" y="121"/>
                    <a:pt x="449" y="124"/>
                    <a:pt x="487" y="128"/>
                  </a:cubicBezTo>
                  <a:cubicBezTo>
                    <a:pt x="541" y="132"/>
                    <a:pt x="599" y="141"/>
                    <a:pt x="649" y="150"/>
                  </a:cubicBezTo>
                  <a:cubicBezTo>
                    <a:pt x="703" y="163"/>
                    <a:pt x="752" y="172"/>
                    <a:pt x="793" y="181"/>
                  </a:cubicBezTo>
                  <a:cubicBezTo>
                    <a:pt x="874" y="204"/>
                    <a:pt x="928" y="222"/>
                    <a:pt x="928" y="222"/>
                  </a:cubicBezTo>
                  <a:cubicBezTo>
                    <a:pt x="931" y="223"/>
                    <a:pt x="934" y="223"/>
                    <a:pt x="937" y="223"/>
                  </a:cubicBezTo>
                  <a:cubicBezTo>
                    <a:pt x="951" y="223"/>
                    <a:pt x="964" y="214"/>
                    <a:pt x="968" y="199"/>
                  </a:cubicBezTo>
                  <a:cubicBezTo>
                    <a:pt x="973" y="186"/>
                    <a:pt x="968" y="168"/>
                    <a:pt x="959" y="163"/>
                  </a:cubicBezTo>
                  <a:cubicBezTo>
                    <a:pt x="914" y="132"/>
                    <a:pt x="869" y="110"/>
                    <a:pt x="824" y="87"/>
                  </a:cubicBezTo>
                  <a:cubicBezTo>
                    <a:pt x="698" y="29"/>
                    <a:pt x="561" y="1"/>
                    <a:pt x="423"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8"/>
            <p:cNvSpPr/>
            <p:nvPr/>
          </p:nvSpPr>
          <p:spPr>
            <a:xfrm>
              <a:off x="2037475" y="3292450"/>
              <a:ext cx="22875" cy="4875"/>
            </a:xfrm>
            <a:custGeom>
              <a:rect b="b" l="l" r="r" t="t"/>
              <a:pathLst>
                <a:path extrusionOk="0" h="195" w="915">
                  <a:moveTo>
                    <a:pt x="478" y="0"/>
                  </a:moveTo>
                  <a:cubicBezTo>
                    <a:pt x="419" y="0"/>
                    <a:pt x="361" y="5"/>
                    <a:pt x="307" y="14"/>
                  </a:cubicBezTo>
                  <a:cubicBezTo>
                    <a:pt x="280" y="18"/>
                    <a:pt x="253" y="27"/>
                    <a:pt x="226" y="36"/>
                  </a:cubicBezTo>
                  <a:cubicBezTo>
                    <a:pt x="203" y="45"/>
                    <a:pt x="181" y="50"/>
                    <a:pt x="158" y="59"/>
                  </a:cubicBezTo>
                  <a:cubicBezTo>
                    <a:pt x="122" y="72"/>
                    <a:pt x="86" y="90"/>
                    <a:pt x="55" y="113"/>
                  </a:cubicBezTo>
                  <a:lnTo>
                    <a:pt x="19" y="135"/>
                  </a:lnTo>
                  <a:cubicBezTo>
                    <a:pt x="5" y="144"/>
                    <a:pt x="1" y="162"/>
                    <a:pt x="5" y="180"/>
                  </a:cubicBezTo>
                  <a:cubicBezTo>
                    <a:pt x="8" y="189"/>
                    <a:pt x="17" y="194"/>
                    <a:pt x="25" y="194"/>
                  </a:cubicBezTo>
                  <a:cubicBezTo>
                    <a:pt x="29" y="194"/>
                    <a:pt x="34" y="193"/>
                    <a:pt x="37" y="189"/>
                  </a:cubicBezTo>
                  <a:lnTo>
                    <a:pt x="41" y="189"/>
                  </a:lnTo>
                  <a:lnTo>
                    <a:pt x="77" y="180"/>
                  </a:lnTo>
                  <a:cubicBezTo>
                    <a:pt x="109" y="167"/>
                    <a:pt x="140" y="158"/>
                    <a:pt x="172" y="149"/>
                  </a:cubicBezTo>
                  <a:cubicBezTo>
                    <a:pt x="194" y="144"/>
                    <a:pt x="212" y="140"/>
                    <a:pt x="235" y="135"/>
                  </a:cubicBezTo>
                  <a:cubicBezTo>
                    <a:pt x="257" y="131"/>
                    <a:pt x="280" y="131"/>
                    <a:pt x="307" y="126"/>
                  </a:cubicBezTo>
                  <a:cubicBezTo>
                    <a:pt x="356" y="117"/>
                    <a:pt x="406" y="117"/>
                    <a:pt x="460" y="117"/>
                  </a:cubicBezTo>
                  <a:cubicBezTo>
                    <a:pt x="509" y="117"/>
                    <a:pt x="559" y="122"/>
                    <a:pt x="608" y="131"/>
                  </a:cubicBezTo>
                  <a:cubicBezTo>
                    <a:pt x="658" y="135"/>
                    <a:pt x="703" y="140"/>
                    <a:pt x="739" y="149"/>
                  </a:cubicBezTo>
                  <a:cubicBezTo>
                    <a:pt x="815" y="162"/>
                    <a:pt x="865" y="176"/>
                    <a:pt x="865" y="176"/>
                  </a:cubicBezTo>
                  <a:cubicBezTo>
                    <a:pt x="867" y="176"/>
                    <a:pt x="869" y="177"/>
                    <a:pt x="872" y="177"/>
                  </a:cubicBezTo>
                  <a:cubicBezTo>
                    <a:pt x="887" y="177"/>
                    <a:pt x="901" y="165"/>
                    <a:pt x="905" y="153"/>
                  </a:cubicBezTo>
                  <a:cubicBezTo>
                    <a:pt x="914" y="140"/>
                    <a:pt x="910" y="122"/>
                    <a:pt x="896" y="117"/>
                  </a:cubicBezTo>
                  <a:cubicBezTo>
                    <a:pt x="856" y="90"/>
                    <a:pt x="815" y="72"/>
                    <a:pt x="775" y="54"/>
                  </a:cubicBezTo>
                  <a:cubicBezTo>
                    <a:pt x="680" y="18"/>
                    <a:pt x="577" y="0"/>
                    <a:pt x="478"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8"/>
            <p:cNvSpPr/>
            <p:nvPr/>
          </p:nvSpPr>
          <p:spPr>
            <a:xfrm>
              <a:off x="2035900" y="3271225"/>
              <a:ext cx="26250" cy="6200"/>
            </a:xfrm>
            <a:custGeom>
              <a:rect b="b" l="l" r="r" t="t"/>
              <a:pathLst>
                <a:path extrusionOk="0" h="248" w="1050">
                  <a:moveTo>
                    <a:pt x="504" y="0"/>
                  </a:moveTo>
                  <a:cubicBezTo>
                    <a:pt x="487" y="0"/>
                    <a:pt x="469" y="1"/>
                    <a:pt x="451" y="4"/>
                  </a:cubicBezTo>
                  <a:cubicBezTo>
                    <a:pt x="419" y="4"/>
                    <a:pt x="383" y="8"/>
                    <a:pt x="352" y="17"/>
                  </a:cubicBezTo>
                  <a:cubicBezTo>
                    <a:pt x="320" y="22"/>
                    <a:pt x="289" y="31"/>
                    <a:pt x="257" y="40"/>
                  </a:cubicBezTo>
                  <a:cubicBezTo>
                    <a:pt x="230" y="49"/>
                    <a:pt x="203" y="58"/>
                    <a:pt x="176" y="71"/>
                  </a:cubicBezTo>
                  <a:cubicBezTo>
                    <a:pt x="136" y="89"/>
                    <a:pt x="100" y="112"/>
                    <a:pt x="64" y="139"/>
                  </a:cubicBezTo>
                  <a:lnTo>
                    <a:pt x="23" y="170"/>
                  </a:lnTo>
                  <a:cubicBezTo>
                    <a:pt x="5" y="184"/>
                    <a:pt x="1" y="206"/>
                    <a:pt x="10" y="224"/>
                  </a:cubicBezTo>
                  <a:cubicBezTo>
                    <a:pt x="16" y="230"/>
                    <a:pt x="27" y="237"/>
                    <a:pt x="38" y="237"/>
                  </a:cubicBezTo>
                  <a:cubicBezTo>
                    <a:pt x="42" y="237"/>
                    <a:pt x="46" y="236"/>
                    <a:pt x="50" y="233"/>
                  </a:cubicBezTo>
                  <a:lnTo>
                    <a:pt x="59" y="233"/>
                  </a:lnTo>
                  <a:lnTo>
                    <a:pt x="100" y="215"/>
                  </a:lnTo>
                  <a:lnTo>
                    <a:pt x="145" y="197"/>
                  </a:lnTo>
                  <a:cubicBezTo>
                    <a:pt x="163" y="193"/>
                    <a:pt x="185" y="184"/>
                    <a:pt x="203" y="179"/>
                  </a:cubicBezTo>
                  <a:cubicBezTo>
                    <a:pt x="253" y="161"/>
                    <a:pt x="307" y="152"/>
                    <a:pt x="356" y="148"/>
                  </a:cubicBezTo>
                  <a:cubicBezTo>
                    <a:pt x="383" y="143"/>
                    <a:pt x="415" y="139"/>
                    <a:pt x="442" y="139"/>
                  </a:cubicBezTo>
                  <a:lnTo>
                    <a:pt x="532" y="139"/>
                  </a:lnTo>
                  <a:cubicBezTo>
                    <a:pt x="586" y="143"/>
                    <a:pt x="644" y="152"/>
                    <a:pt x="703" y="161"/>
                  </a:cubicBezTo>
                  <a:cubicBezTo>
                    <a:pt x="757" y="175"/>
                    <a:pt x="806" y="184"/>
                    <a:pt x="851" y="197"/>
                  </a:cubicBezTo>
                  <a:cubicBezTo>
                    <a:pt x="937" y="224"/>
                    <a:pt x="991" y="242"/>
                    <a:pt x="991" y="247"/>
                  </a:cubicBezTo>
                  <a:cubicBezTo>
                    <a:pt x="994" y="247"/>
                    <a:pt x="998" y="248"/>
                    <a:pt x="1001" y="248"/>
                  </a:cubicBezTo>
                  <a:cubicBezTo>
                    <a:pt x="1019" y="248"/>
                    <a:pt x="1033" y="238"/>
                    <a:pt x="1040" y="220"/>
                  </a:cubicBezTo>
                  <a:cubicBezTo>
                    <a:pt x="1049" y="206"/>
                    <a:pt x="1045" y="193"/>
                    <a:pt x="1036" y="184"/>
                  </a:cubicBezTo>
                  <a:cubicBezTo>
                    <a:pt x="995" y="148"/>
                    <a:pt x="950" y="121"/>
                    <a:pt x="901" y="98"/>
                  </a:cubicBezTo>
                  <a:cubicBezTo>
                    <a:pt x="851" y="71"/>
                    <a:pt x="802" y="53"/>
                    <a:pt x="748" y="35"/>
                  </a:cubicBezTo>
                  <a:cubicBezTo>
                    <a:pt x="685" y="17"/>
                    <a:pt x="622" y="8"/>
                    <a:pt x="554" y="4"/>
                  </a:cubicBezTo>
                  <a:cubicBezTo>
                    <a:pt x="538" y="1"/>
                    <a:pt x="522" y="0"/>
                    <a:pt x="504"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8"/>
            <p:cNvSpPr/>
            <p:nvPr/>
          </p:nvSpPr>
          <p:spPr>
            <a:xfrm>
              <a:off x="2048850" y="2604900"/>
              <a:ext cx="22725" cy="16500"/>
            </a:xfrm>
            <a:custGeom>
              <a:rect b="b" l="l" r="r" t="t"/>
              <a:pathLst>
                <a:path extrusionOk="0" h="660" w="909">
                  <a:moveTo>
                    <a:pt x="576" y="0"/>
                  </a:moveTo>
                  <a:cubicBezTo>
                    <a:pt x="528" y="0"/>
                    <a:pt x="476" y="7"/>
                    <a:pt x="419" y="20"/>
                  </a:cubicBezTo>
                  <a:cubicBezTo>
                    <a:pt x="180" y="79"/>
                    <a:pt x="0" y="304"/>
                    <a:pt x="36" y="421"/>
                  </a:cubicBezTo>
                  <a:cubicBezTo>
                    <a:pt x="62" y="498"/>
                    <a:pt x="169" y="659"/>
                    <a:pt x="376" y="659"/>
                  </a:cubicBezTo>
                  <a:cubicBezTo>
                    <a:pt x="423" y="659"/>
                    <a:pt x="474" y="651"/>
                    <a:pt x="531" y="632"/>
                  </a:cubicBezTo>
                  <a:cubicBezTo>
                    <a:pt x="841" y="524"/>
                    <a:pt x="909" y="304"/>
                    <a:pt x="868" y="182"/>
                  </a:cubicBezTo>
                  <a:cubicBezTo>
                    <a:pt x="831" y="69"/>
                    <a:pt x="730" y="0"/>
                    <a:pt x="576"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8"/>
            <p:cNvSpPr/>
            <p:nvPr/>
          </p:nvSpPr>
          <p:spPr>
            <a:xfrm>
              <a:off x="2049075" y="2606300"/>
              <a:ext cx="11600" cy="16200"/>
            </a:xfrm>
            <a:custGeom>
              <a:rect b="b" l="l" r="r" t="t"/>
              <a:pathLst>
                <a:path extrusionOk="0" h="648" w="464">
                  <a:moveTo>
                    <a:pt x="200" y="0"/>
                  </a:moveTo>
                  <a:cubicBezTo>
                    <a:pt x="195" y="0"/>
                    <a:pt x="189" y="2"/>
                    <a:pt x="185" y="5"/>
                  </a:cubicBezTo>
                  <a:cubicBezTo>
                    <a:pt x="140" y="32"/>
                    <a:pt x="104" y="68"/>
                    <a:pt x="77" y="104"/>
                  </a:cubicBezTo>
                  <a:cubicBezTo>
                    <a:pt x="45" y="149"/>
                    <a:pt x="18" y="194"/>
                    <a:pt x="9" y="248"/>
                  </a:cubicBezTo>
                  <a:cubicBezTo>
                    <a:pt x="0" y="279"/>
                    <a:pt x="0" y="311"/>
                    <a:pt x="5" y="342"/>
                  </a:cubicBezTo>
                  <a:cubicBezTo>
                    <a:pt x="5" y="356"/>
                    <a:pt x="9" y="374"/>
                    <a:pt x="14" y="392"/>
                  </a:cubicBezTo>
                  <a:lnTo>
                    <a:pt x="18" y="414"/>
                  </a:lnTo>
                  <a:lnTo>
                    <a:pt x="27" y="432"/>
                  </a:lnTo>
                  <a:cubicBezTo>
                    <a:pt x="54" y="491"/>
                    <a:pt x="95" y="540"/>
                    <a:pt x="144" y="581"/>
                  </a:cubicBezTo>
                  <a:cubicBezTo>
                    <a:pt x="185" y="612"/>
                    <a:pt x="234" y="635"/>
                    <a:pt x="288" y="644"/>
                  </a:cubicBezTo>
                  <a:cubicBezTo>
                    <a:pt x="308" y="646"/>
                    <a:pt x="327" y="647"/>
                    <a:pt x="346" y="647"/>
                  </a:cubicBezTo>
                  <a:cubicBezTo>
                    <a:pt x="365" y="647"/>
                    <a:pt x="383" y="646"/>
                    <a:pt x="401" y="644"/>
                  </a:cubicBezTo>
                  <a:cubicBezTo>
                    <a:pt x="414" y="639"/>
                    <a:pt x="428" y="635"/>
                    <a:pt x="441" y="630"/>
                  </a:cubicBezTo>
                  <a:cubicBezTo>
                    <a:pt x="459" y="626"/>
                    <a:pt x="464" y="608"/>
                    <a:pt x="459" y="594"/>
                  </a:cubicBezTo>
                  <a:cubicBezTo>
                    <a:pt x="455" y="581"/>
                    <a:pt x="446" y="572"/>
                    <a:pt x="432" y="572"/>
                  </a:cubicBezTo>
                  <a:lnTo>
                    <a:pt x="396" y="572"/>
                  </a:lnTo>
                  <a:cubicBezTo>
                    <a:pt x="369" y="572"/>
                    <a:pt x="342" y="563"/>
                    <a:pt x="315" y="554"/>
                  </a:cubicBezTo>
                  <a:cubicBezTo>
                    <a:pt x="279" y="545"/>
                    <a:pt x="243" y="522"/>
                    <a:pt x="212" y="500"/>
                  </a:cubicBezTo>
                  <a:cubicBezTo>
                    <a:pt x="180" y="468"/>
                    <a:pt x="153" y="437"/>
                    <a:pt x="131" y="396"/>
                  </a:cubicBezTo>
                  <a:lnTo>
                    <a:pt x="122" y="378"/>
                  </a:lnTo>
                  <a:lnTo>
                    <a:pt x="122" y="365"/>
                  </a:lnTo>
                  <a:cubicBezTo>
                    <a:pt x="117" y="356"/>
                    <a:pt x="113" y="342"/>
                    <a:pt x="113" y="333"/>
                  </a:cubicBezTo>
                  <a:cubicBezTo>
                    <a:pt x="108" y="311"/>
                    <a:pt x="108" y="293"/>
                    <a:pt x="113" y="270"/>
                  </a:cubicBezTo>
                  <a:cubicBezTo>
                    <a:pt x="117" y="230"/>
                    <a:pt x="131" y="194"/>
                    <a:pt x="153" y="158"/>
                  </a:cubicBezTo>
                  <a:cubicBezTo>
                    <a:pt x="167" y="131"/>
                    <a:pt x="185" y="108"/>
                    <a:pt x="203" y="81"/>
                  </a:cubicBezTo>
                  <a:cubicBezTo>
                    <a:pt x="216" y="63"/>
                    <a:pt x="225" y="54"/>
                    <a:pt x="225" y="54"/>
                  </a:cubicBezTo>
                  <a:cubicBezTo>
                    <a:pt x="234" y="45"/>
                    <a:pt x="234" y="27"/>
                    <a:pt x="225" y="14"/>
                  </a:cubicBezTo>
                  <a:cubicBezTo>
                    <a:pt x="219" y="5"/>
                    <a:pt x="210" y="0"/>
                    <a:pt x="200"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8"/>
            <p:cNvSpPr/>
            <p:nvPr/>
          </p:nvSpPr>
          <p:spPr>
            <a:xfrm>
              <a:off x="2114850" y="2580125"/>
              <a:ext cx="12525" cy="92050"/>
            </a:xfrm>
            <a:custGeom>
              <a:rect b="b" l="l" r="r" t="t"/>
              <a:pathLst>
                <a:path extrusionOk="0" h="3682" w="501">
                  <a:moveTo>
                    <a:pt x="136" y="1"/>
                  </a:moveTo>
                  <a:cubicBezTo>
                    <a:pt x="126" y="1"/>
                    <a:pt x="117" y="6"/>
                    <a:pt x="113" y="17"/>
                  </a:cubicBezTo>
                  <a:cubicBezTo>
                    <a:pt x="113" y="17"/>
                    <a:pt x="100" y="76"/>
                    <a:pt x="77" y="179"/>
                  </a:cubicBezTo>
                  <a:cubicBezTo>
                    <a:pt x="50" y="323"/>
                    <a:pt x="32" y="467"/>
                    <a:pt x="23" y="611"/>
                  </a:cubicBezTo>
                  <a:cubicBezTo>
                    <a:pt x="19" y="710"/>
                    <a:pt x="19" y="809"/>
                    <a:pt x="32" y="908"/>
                  </a:cubicBezTo>
                  <a:cubicBezTo>
                    <a:pt x="37" y="962"/>
                    <a:pt x="46" y="1016"/>
                    <a:pt x="64" y="1070"/>
                  </a:cubicBezTo>
                  <a:cubicBezTo>
                    <a:pt x="77" y="1124"/>
                    <a:pt x="95" y="1178"/>
                    <a:pt x="113" y="1227"/>
                  </a:cubicBezTo>
                  <a:cubicBezTo>
                    <a:pt x="190" y="1443"/>
                    <a:pt x="253" y="1668"/>
                    <a:pt x="298" y="1889"/>
                  </a:cubicBezTo>
                  <a:cubicBezTo>
                    <a:pt x="352" y="2114"/>
                    <a:pt x="374" y="2338"/>
                    <a:pt x="374" y="2563"/>
                  </a:cubicBezTo>
                  <a:cubicBezTo>
                    <a:pt x="374" y="2761"/>
                    <a:pt x="343" y="2959"/>
                    <a:pt x="284" y="3148"/>
                  </a:cubicBezTo>
                  <a:cubicBezTo>
                    <a:pt x="239" y="3279"/>
                    <a:pt x="176" y="3405"/>
                    <a:pt x="100" y="3522"/>
                  </a:cubicBezTo>
                  <a:cubicBezTo>
                    <a:pt x="73" y="3562"/>
                    <a:pt x="46" y="3598"/>
                    <a:pt x="28" y="3621"/>
                  </a:cubicBezTo>
                  <a:lnTo>
                    <a:pt x="5" y="3652"/>
                  </a:lnTo>
                  <a:cubicBezTo>
                    <a:pt x="1" y="3661"/>
                    <a:pt x="1" y="3670"/>
                    <a:pt x="5" y="3675"/>
                  </a:cubicBezTo>
                  <a:cubicBezTo>
                    <a:pt x="8" y="3679"/>
                    <a:pt x="12" y="3681"/>
                    <a:pt x="17" y="3681"/>
                  </a:cubicBezTo>
                  <a:cubicBezTo>
                    <a:pt x="21" y="3681"/>
                    <a:pt x="26" y="3679"/>
                    <a:pt x="28" y="3675"/>
                  </a:cubicBezTo>
                  <a:lnTo>
                    <a:pt x="59" y="3643"/>
                  </a:lnTo>
                  <a:cubicBezTo>
                    <a:pt x="86" y="3616"/>
                    <a:pt x="118" y="3585"/>
                    <a:pt x="140" y="3553"/>
                  </a:cubicBezTo>
                  <a:cubicBezTo>
                    <a:pt x="235" y="3441"/>
                    <a:pt x="311" y="3315"/>
                    <a:pt x="365" y="3175"/>
                  </a:cubicBezTo>
                  <a:cubicBezTo>
                    <a:pt x="442" y="2982"/>
                    <a:pt x="487" y="2779"/>
                    <a:pt x="491" y="2568"/>
                  </a:cubicBezTo>
                  <a:cubicBezTo>
                    <a:pt x="500" y="2329"/>
                    <a:pt x="478" y="2096"/>
                    <a:pt x="428" y="1862"/>
                  </a:cubicBezTo>
                  <a:cubicBezTo>
                    <a:pt x="374" y="1632"/>
                    <a:pt x="307" y="1407"/>
                    <a:pt x="226" y="1187"/>
                  </a:cubicBezTo>
                  <a:cubicBezTo>
                    <a:pt x="208" y="1133"/>
                    <a:pt x="190" y="1083"/>
                    <a:pt x="172" y="1034"/>
                  </a:cubicBezTo>
                  <a:cubicBezTo>
                    <a:pt x="158" y="984"/>
                    <a:pt x="145" y="939"/>
                    <a:pt x="136" y="890"/>
                  </a:cubicBezTo>
                  <a:cubicBezTo>
                    <a:pt x="122" y="795"/>
                    <a:pt x="113" y="705"/>
                    <a:pt x="118" y="611"/>
                  </a:cubicBezTo>
                  <a:cubicBezTo>
                    <a:pt x="113" y="467"/>
                    <a:pt x="122" y="328"/>
                    <a:pt x="136" y="184"/>
                  </a:cubicBezTo>
                  <a:cubicBezTo>
                    <a:pt x="145" y="80"/>
                    <a:pt x="154" y="26"/>
                    <a:pt x="154" y="26"/>
                  </a:cubicBezTo>
                  <a:lnTo>
                    <a:pt x="158" y="26"/>
                  </a:lnTo>
                  <a:cubicBezTo>
                    <a:pt x="161" y="10"/>
                    <a:pt x="148" y="1"/>
                    <a:pt x="136"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1" name="Google Shape;331;p18"/>
          <p:cNvPicPr preferRelativeResize="0"/>
          <p:nvPr/>
        </p:nvPicPr>
        <p:blipFill>
          <a:blip r:embed="rId3">
            <a:alphaModFix/>
          </a:blip>
          <a:stretch>
            <a:fillRect/>
          </a:stretch>
        </p:blipFill>
        <p:spPr>
          <a:xfrm rot="-1813754">
            <a:off x="3067231" y="4676001"/>
            <a:ext cx="1062353" cy="1030600"/>
          </a:xfrm>
          <a:prstGeom prst="rect">
            <a:avLst/>
          </a:prstGeom>
          <a:noFill/>
          <a:ln>
            <a:noFill/>
          </a:ln>
        </p:spPr>
      </p:pic>
      <p:sp>
        <p:nvSpPr>
          <p:cNvPr id="332" name="Google Shape;332;p18"/>
          <p:cNvSpPr txBox="1"/>
          <p:nvPr/>
        </p:nvSpPr>
        <p:spPr>
          <a:xfrm>
            <a:off x="875625" y="1072375"/>
            <a:ext cx="58428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500">
                <a:solidFill>
                  <a:srgbClr val="83C5BE"/>
                </a:solidFill>
                <a:latin typeface="Lora"/>
                <a:ea typeface="Lora"/>
                <a:cs typeface="Lora"/>
                <a:sym typeface="Lora"/>
              </a:rPr>
              <a:t>Upper Abdominal Pain</a:t>
            </a:r>
            <a:endParaRPr b="1" sz="2500">
              <a:solidFill>
                <a:srgbClr val="83C5BE"/>
              </a:solidFill>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9"/>
          <p:cNvSpPr/>
          <p:nvPr/>
        </p:nvSpPr>
        <p:spPr>
          <a:xfrm>
            <a:off x="141513" y="1314910"/>
            <a:ext cx="7306500" cy="4388100"/>
          </a:xfrm>
          <a:prstGeom prst="roundRect">
            <a:avLst>
              <a:gd fmla="val 16667" name="adj"/>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Complete obstruction → stasis → continuous contraction of the gallbladder → inflammation</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The pain is somatic due to the involvement of the anterior abdominal wall (has feature of somatic) </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en-GB" sz="1000">
                <a:solidFill>
                  <a:srgbClr val="93C47D"/>
                </a:solidFill>
                <a:latin typeface="Mada"/>
                <a:ea typeface="Mada"/>
                <a:cs typeface="Mada"/>
                <a:sym typeface="Mada"/>
              </a:rPr>
              <a:t>Duration: 1 - 1hr and 30 mins </a:t>
            </a:r>
            <a:endParaRPr sz="1000">
              <a:solidFill>
                <a:srgbClr val="93C47D"/>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en-GB" sz="1000">
                <a:solidFill>
                  <a:srgbClr val="93C47D"/>
                </a:solidFill>
                <a:latin typeface="Mada"/>
                <a:ea typeface="Mada"/>
                <a:cs typeface="Mada"/>
                <a:sym typeface="Mada"/>
              </a:rPr>
              <a:t>Presented with fever</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Signs:</a:t>
            </a:r>
            <a:endParaRPr b="1" sz="1000">
              <a:solidFill>
                <a:srgbClr val="6AA84F"/>
              </a:solidFill>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distressed by the pain and lies quietly, breathing shallowly.</a:t>
            </a:r>
            <a:endParaRPr sz="1000">
              <a:solidFill>
                <a:srgbClr val="1C4588"/>
              </a:solidFill>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Zackary Cope’s sign</a:t>
            </a:r>
            <a:endParaRPr sz="1000">
              <a:solidFill>
                <a:srgbClr val="1C4588"/>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Murphy’s sign.  </a:t>
            </a:r>
            <a:r>
              <a:rPr lang="en-GB" sz="1000">
                <a:solidFill>
                  <a:srgbClr val="6AA84F"/>
                </a:solidFill>
                <a:latin typeface="Mada"/>
                <a:ea typeface="Mada"/>
                <a:cs typeface="Mada"/>
                <a:sym typeface="Mada"/>
              </a:rPr>
              <a:t>clinical diagnostic test to differentiate between  colic of gallbladder and cholecystitis.  </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Boas’ sign: pain radiates to the tip of the scapula</a:t>
            </a:r>
            <a:endParaRPr b="1" sz="1000">
              <a:solidFill>
                <a:srgbClr val="6AA84F"/>
              </a:solidFill>
              <a:latin typeface="Mada"/>
              <a:ea typeface="Mada"/>
              <a:cs typeface="Mada"/>
              <a:sym typeface="Mada"/>
            </a:endParaRPr>
          </a:p>
        </p:txBody>
      </p:sp>
      <p:sp>
        <p:nvSpPr>
          <p:cNvPr id="338" name="Google Shape;338;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txBox="1"/>
          <p:nvPr/>
        </p:nvSpPr>
        <p:spPr>
          <a:xfrm>
            <a:off x="2828400" y="1052010"/>
            <a:ext cx="3000000" cy="35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solidFill>
                  <a:srgbClr val="CC0000"/>
                </a:solidFill>
                <a:latin typeface="Mada"/>
                <a:ea typeface="Mada"/>
                <a:cs typeface="Mada"/>
                <a:sym typeface="Mada"/>
              </a:rPr>
              <a:t>Cholecystitis pain is somatic pain</a:t>
            </a:r>
            <a:endParaRPr b="1" sz="1000">
              <a:solidFill>
                <a:srgbClr val="CC0000"/>
              </a:solidFill>
              <a:latin typeface="Mada"/>
              <a:ea typeface="Mada"/>
              <a:cs typeface="Mada"/>
              <a:sym typeface="Mada"/>
            </a:endParaRPr>
          </a:p>
        </p:txBody>
      </p:sp>
      <p:sp>
        <p:nvSpPr>
          <p:cNvPr id="340" name="Google Shape;340;p19"/>
          <p:cNvSpPr/>
          <p:nvPr/>
        </p:nvSpPr>
        <p:spPr>
          <a:xfrm>
            <a:off x="141525" y="6101400"/>
            <a:ext cx="7306500" cy="4491300"/>
          </a:xfrm>
          <a:prstGeom prst="roundRect">
            <a:avLst>
              <a:gd fmla="val 16667"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341" name="Google Shape;341;p19"/>
          <p:cNvSpPr/>
          <p:nvPr/>
        </p:nvSpPr>
        <p:spPr>
          <a:xfrm>
            <a:off x="508150" y="5857325"/>
            <a:ext cx="6636300" cy="412800"/>
          </a:xfrm>
          <a:prstGeom prst="roundRect">
            <a:avLst>
              <a:gd fmla="val 16667" name="adj"/>
            </a:avLst>
          </a:prstGeom>
          <a:solidFill>
            <a:srgbClr val="E6F8F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600">
                <a:solidFill>
                  <a:srgbClr val="48969C"/>
                </a:solidFill>
                <a:latin typeface="Lora"/>
                <a:ea typeface="Lora"/>
                <a:cs typeface="Lora"/>
                <a:sym typeface="Lora"/>
              </a:rPr>
              <a:t>Gallstones and biliary colic</a:t>
            </a:r>
            <a:r>
              <a:rPr b="1" lang="en-GB" sz="1600">
                <a:solidFill>
                  <a:srgbClr val="FFFFFF"/>
                </a:solidFill>
                <a:latin typeface="Lora"/>
                <a:ea typeface="Lora"/>
                <a:cs typeface="Lora"/>
                <a:sym typeface="Lora"/>
              </a:rPr>
              <a:t> </a:t>
            </a:r>
            <a:r>
              <a:rPr b="1" lang="en-GB" sz="1600">
                <a:solidFill>
                  <a:srgbClr val="FF0000"/>
                </a:solidFill>
                <a:latin typeface="Lora"/>
                <a:ea typeface="Lora"/>
                <a:cs typeface="Lora"/>
                <a:sym typeface="Lora"/>
              </a:rPr>
              <a:t>type of pain is autonomic pain</a:t>
            </a:r>
            <a:endParaRPr b="1" sz="1600">
              <a:solidFill>
                <a:srgbClr val="FF0000"/>
              </a:solidFill>
              <a:latin typeface="Lora"/>
              <a:ea typeface="Lora"/>
              <a:cs typeface="Lora"/>
              <a:sym typeface="Lora"/>
            </a:endParaRPr>
          </a:p>
        </p:txBody>
      </p:sp>
      <p:sp>
        <p:nvSpPr>
          <p:cNvPr id="342" name="Google Shape;342;p19"/>
          <p:cNvSpPr txBox="1"/>
          <p:nvPr/>
        </p:nvSpPr>
        <p:spPr>
          <a:xfrm>
            <a:off x="479766" y="8460010"/>
            <a:ext cx="1888200" cy="66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a:solidFill>
                  <a:srgbClr val="ABE5D9"/>
                </a:solidFill>
                <a:latin typeface="Lora"/>
                <a:ea typeface="Lora"/>
                <a:cs typeface="Lora"/>
                <a:sym typeface="Lora"/>
              </a:rPr>
              <a:t>Pathophysiology :</a:t>
            </a:r>
            <a:endParaRPr b="1" i="0" u="none" cap="none" strike="noStrike">
              <a:solidFill>
                <a:srgbClr val="ABE5D9"/>
              </a:solidFill>
              <a:latin typeface="Lora"/>
              <a:ea typeface="Lora"/>
              <a:cs typeface="Lora"/>
              <a:sym typeface="Lora"/>
            </a:endParaRPr>
          </a:p>
        </p:txBody>
      </p:sp>
      <p:sp>
        <p:nvSpPr>
          <p:cNvPr id="343" name="Google Shape;343;p19"/>
          <p:cNvSpPr txBox="1"/>
          <p:nvPr/>
        </p:nvSpPr>
        <p:spPr>
          <a:xfrm>
            <a:off x="141524" y="8721250"/>
            <a:ext cx="2573700" cy="13062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gall bladder is lined by a mucous membrane that keeps secreting bile which leads to accumulation of bile (usually due to blockage caused by stone) within the gallbladder and will increase in size and become distended stimulating stretch receptors on gallbladder wall. (no inflammation here so no peritonitis) </a:t>
            </a:r>
            <a:endParaRPr>
              <a:solidFill>
                <a:srgbClr val="6AA84F"/>
              </a:solidFill>
            </a:endParaRPr>
          </a:p>
        </p:txBody>
      </p:sp>
      <p:sp>
        <p:nvSpPr>
          <p:cNvPr id="344" name="Google Shape;344;p19"/>
          <p:cNvSpPr/>
          <p:nvPr/>
        </p:nvSpPr>
        <p:spPr>
          <a:xfrm>
            <a:off x="508163" y="1030748"/>
            <a:ext cx="6636300" cy="412800"/>
          </a:xfrm>
          <a:prstGeom prst="roundRect">
            <a:avLst>
              <a:gd fmla="val 16667" name="adj"/>
            </a:avLst>
          </a:prstGeom>
          <a:solidFill>
            <a:srgbClr val="E6F8F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600">
                <a:solidFill>
                  <a:srgbClr val="48969C"/>
                </a:solidFill>
                <a:latin typeface="Lora"/>
                <a:ea typeface="Lora"/>
                <a:cs typeface="Lora"/>
                <a:sym typeface="Lora"/>
              </a:rPr>
              <a:t>Acute cholecystitis</a:t>
            </a:r>
            <a:r>
              <a:rPr b="1" lang="en-GB" sz="1600">
                <a:solidFill>
                  <a:srgbClr val="FFFFFF"/>
                </a:solidFill>
                <a:latin typeface="Lora"/>
                <a:ea typeface="Lora"/>
                <a:cs typeface="Lora"/>
                <a:sym typeface="Lora"/>
              </a:rPr>
              <a:t> </a:t>
            </a:r>
            <a:r>
              <a:rPr b="1" lang="en-GB" sz="1600">
                <a:solidFill>
                  <a:srgbClr val="FF0000"/>
                </a:solidFill>
                <a:latin typeface="Lora"/>
                <a:ea typeface="Lora"/>
                <a:cs typeface="Lora"/>
                <a:sym typeface="Lora"/>
              </a:rPr>
              <a:t>type of pain is somatic pain</a:t>
            </a:r>
            <a:endParaRPr b="1" sz="1600">
              <a:solidFill>
                <a:srgbClr val="FF0000"/>
              </a:solidFill>
              <a:latin typeface="Lora"/>
              <a:ea typeface="Lora"/>
              <a:cs typeface="Lora"/>
              <a:sym typeface="Lora"/>
            </a:endParaRPr>
          </a:p>
        </p:txBody>
      </p:sp>
      <p:sp>
        <p:nvSpPr>
          <p:cNvPr id="345" name="Google Shape;345;p19"/>
          <p:cNvSpPr/>
          <p:nvPr/>
        </p:nvSpPr>
        <p:spPr>
          <a:xfrm flipH="1">
            <a:off x="881174" y="3307724"/>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39783"/>
                </a:solidFill>
                <a:latin typeface="Lora"/>
                <a:ea typeface="Lora"/>
                <a:cs typeface="Lora"/>
                <a:sym typeface="Lora"/>
              </a:rPr>
              <a:t>Clinical Features</a:t>
            </a:r>
            <a:endParaRPr b="1" sz="1200">
              <a:solidFill>
                <a:srgbClr val="F39783"/>
              </a:solidFill>
              <a:latin typeface="Lora"/>
              <a:ea typeface="Lora"/>
              <a:cs typeface="Lora"/>
              <a:sym typeface="Lora"/>
            </a:endParaRPr>
          </a:p>
        </p:txBody>
      </p:sp>
      <p:sp>
        <p:nvSpPr>
          <p:cNvPr id="346" name="Google Shape;346;p19"/>
          <p:cNvSpPr/>
          <p:nvPr/>
        </p:nvSpPr>
        <p:spPr>
          <a:xfrm flipH="1">
            <a:off x="300250" y="3266886"/>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
          <p:cNvSpPr/>
          <p:nvPr/>
        </p:nvSpPr>
        <p:spPr>
          <a:xfrm flipH="1">
            <a:off x="332153" y="3298757"/>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9"/>
          <p:cNvSpPr/>
          <p:nvPr/>
        </p:nvSpPr>
        <p:spPr>
          <a:xfrm>
            <a:off x="3982207" y="3307724"/>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83C5BE"/>
                </a:solidFill>
                <a:latin typeface="Lora"/>
                <a:ea typeface="Lora"/>
                <a:cs typeface="Lora"/>
                <a:sym typeface="Lora"/>
              </a:rPr>
              <a:t>Diagnosis</a:t>
            </a:r>
            <a:endParaRPr>
              <a:solidFill>
                <a:srgbClr val="83C5BE"/>
              </a:solidFill>
            </a:endParaRPr>
          </a:p>
        </p:txBody>
      </p:sp>
      <p:sp>
        <p:nvSpPr>
          <p:cNvPr id="349" name="Google Shape;349;p19"/>
          <p:cNvSpPr/>
          <p:nvPr/>
        </p:nvSpPr>
        <p:spPr>
          <a:xfrm>
            <a:off x="6423351" y="3266886"/>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
          <p:cNvSpPr/>
          <p:nvPr/>
        </p:nvSpPr>
        <p:spPr>
          <a:xfrm>
            <a:off x="6455254" y="3298757"/>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1" name="Google Shape;351;p19"/>
          <p:cNvGrpSpPr/>
          <p:nvPr/>
        </p:nvGrpSpPr>
        <p:grpSpPr>
          <a:xfrm flipH="1">
            <a:off x="6585232" y="3473858"/>
            <a:ext cx="588941" cy="463148"/>
            <a:chOff x="7163472" y="1137317"/>
            <a:chExt cx="1187860" cy="889642"/>
          </a:xfrm>
        </p:grpSpPr>
        <p:sp>
          <p:nvSpPr>
            <p:cNvPr id="352" name="Google Shape;352;p19"/>
            <p:cNvSpPr/>
            <p:nvPr/>
          </p:nvSpPr>
          <p:spPr>
            <a:xfrm>
              <a:off x="8124355" y="1187506"/>
              <a:ext cx="172761" cy="463908"/>
            </a:xfrm>
            <a:custGeom>
              <a:rect b="b" l="l" r="r" t="t"/>
              <a:pathLst>
                <a:path extrusionOk="0" h="14632" w="5449">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
            <p:cNvSpPr/>
            <p:nvPr/>
          </p:nvSpPr>
          <p:spPr>
            <a:xfrm>
              <a:off x="8092238" y="1205578"/>
              <a:ext cx="32149" cy="57291"/>
            </a:xfrm>
            <a:custGeom>
              <a:rect b="b" l="l" r="r" t="t"/>
              <a:pathLst>
                <a:path extrusionOk="0" h="1807" w="1014">
                  <a:moveTo>
                    <a:pt x="1" y="1"/>
                  </a:moveTo>
                  <a:cubicBezTo>
                    <a:pt x="1" y="1"/>
                    <a:pt x="1014" y="318"/>
                    <a:pt x="1014" y="1806"/>
                  </a:cubicBezTo>
                  <a:lnTo>
                    <a:pt x="1014"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p:nvPr/>
          </p:nvSpPr>
          <p:spPr>
            <a:xfrm>
              <a:off x="8297084" y="1205578"/>
              <a:ext cx="32149" cy="57291"/>
            </a:xfrm>
            <a:custGeom>
              <a:rect b="b" l="l" r="r" t="t"/>
              <a:pathLst>
                <a:path extrusionOk="0" h="1807" w="1014">
                  <a:moveTo>
                    <a:pt x="1013" y="1"/>
                  </a:moveTo>
                  <a:lnTo>
                    <a:pt x="0" y="33"/>
                  </a:lnTo>
                  <a:lnTo>
                    <a:pt x="0" y="1806"/>
                  </a:lnTo>
                  <a:cubicBezTo>
                    <a:pt x="0" y="318"/>
                    <a:pt x="1013" y="1"/>
                    <a:pt x="1013"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
            <p:cNvSpPr/>
            <p:nvPr/>
          </p:nvSpPr>
          <p:spPr>
            <a:xfrm>
              <a:off x="8158501"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36"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p:nvPr/>
          </p:nvSpPr>
          <p:spPr>
            <a:xfrm>
              <a:off x="8222767" y="1393335"/>
              <a:ext cx="21116" cy="236995"/>
            </a:xfrm>
            <a:custGeom>
              <a:rect b="b" l="l" r="r" t="t"/>
              <a:pathLst>
                <a:path extrusionOk="0" h="7475" w="666">
                  <a:moveTo>
                    <a:pt x="317" y="1"/>
                  </a:moveTo>
                  <a:cubicBezTo>
                    <a:pt x="159" y="1"/>
                    <a:pt x="1" y="128"/>
                    <a:pt x="1" y="286"/>
                  </a:cubicBezTo>
                  <a:lnTo>
                    <a:pt x="1" y="7190"/>
                  </a:lnTo>
                  <a:cubicBezTo>
                    <a:pt x="1" y="7348"/>
                    <a:pt x="159" y="7475"/>
                    <a:pt x="317" y="7475"/>
                  </a:cubicBezTo>
                  <a:lnTo>
                    <a:pt x="349" y="7475"/>
                  </a:lnTo>
                  <a:cubicBezTo>
                    <a:pt x="507" y="7475"/>
                    <a:pt x="666" y="7348"/>
                    <a:pt x="666" y="7190"/>
                  </a:cubicBezTo>
                  <a:lnTo>
                    <a:pt x="666" y="286"/>
                  </a:lnTo>
                  <a:cubicBezTo>
                    <a:pt x="666"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p:nvPr/>
          </p:nvSpPr>
          <p:spPr>
            <a:xfrm>
              <a:off x="8222767" y="1324059"/>
              <a:ext cx="21116" cy="50252"/>
            </a:xfrm>
            <a:custGeom>
              <a:rect b="b" l="l" r="r" t="t"/>
              <a:pathLst>
                <a:path extrusionOk="0" h="1585" w="666">
                  <a:moveTo>
                    <a:pt x="317" y="1"/>
                  </a:moveTo>
                  <a:cubicBezTo>
                    <a:pt x="159" y="1"/>
                    <a:pt x="1" y="127"/>
                    <a:pt x="1" y="286"/>
                  </a:cubicBezTo>
                  <a:lnTo>
                    <a:pt x="1" y="1299"/>
                  </a:lnTo>
                  <a:cubicBezTo>
                    <a:pt x="1" y="1458"/>
                    <a:pt x="159" y="1584"/>
                    <a:pt x="317" y="1584"/>
                  </a:cubicBezTo>
                  <a:lnTo>
                    <a:pt x="349" y="1584"/>
                  </a:lnTo>
                  <a:cubicBezTo>
                    <a:pt x="507" y="1584"/>
                    <a:pt x="666" y="1458"/>
                    <a:pt x="666" y="1299"/>
                  </a:cubicBezTo>
                  <a:lnTo>
                    <a:pt x="666" y="286"/>
                  </a:lnTo>
                  <a:cubicBezTo>
                    <a:pt x="666"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9"/>
            <p:cNvSpPr/>
            <p:nvPr/>
          </p:nvSpPr>
          <p:spPr>
            <a:xfrm>
              <a:off x="8069157" y="1137317"/>
              <a:ext cx="282174" cy="71305"/>
            </a:xfrm>
            <a:custGeom>
              <a:rect b="b" l="l" r="r" t="t"/>
              <a:pathLst>
                <a:path extrusionOk="0" h="2249" w="8900">
                  <a:moveTo>
                    <a:pt x="1014" y="0"/>
                  </a:moveTo>
                  <a:cubicBezTo>
                    <a:pt x="475" y="0"/>
                    <a:pt x="0" y="444"/>
                    <a:pt x="0" y="1014"/>
                  </a:cubicBezTo>
                  <a:lnTo>
                    <a:pt x="0" y="1235"/>
                  </a:lnTo>
                  <a:cubicBezTo>
                    <a:pt x="0" y="1774"/>
                    <a:pt x="444" y="2249"/>
                    <a:pt x="1014" y="2249"/>
                  </a:cubicBezTo>
                  <a:lnTo>
                    <a:pt x="7917" y="2249"/>
                  </a:lnTo>
                  <a:cubicBezTo>
                    <a:pt x="8456" y="2249"/>
                    <a:pt x="8899" y="1774"/>
                    <a:pt x="8899" y="1235"/>
                  </a:cubicBezTo>
                  <a:lnTo>
                    <a:pt x="8899" y="1014"/>
                  </a:lnTo>
                  <a:cubicBezTo>
                    <a:pt x="8899" y="475"/>
                    <a:pt x="8456" y="0"/>
                    <a:pt x="79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
            <p:cNvSpPr/>
            <p:nvPr/>
          </p:nvSpPr>
          <p:spPr>
            <a:xfrm>
              <a:off x="7673542" y="1187506"/>
              <a:ext cx="172729" cy="463908"/>
            </a:xfrm>
            <a:custGeom>
              <a:rect b="b" l="l" r="r" t="t"/>
              <a:pathLst>
                <a:path extrusionOk="0" h="14632" w="5448">
                  <a:moveTo>
                    <a:pt x="1" y="1"/>
                  </a:moveTo>
                  <a:lnTo>
                    <a:pt x="1" y="14632"/>
                  </a:lnTo>
                  <a:lnTo>
                    <a:pt x="5448" y="14632"/>
                  </a:ln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p:nvPr/>
          </p:nvSpPr>
          <p:spPr>
            <a:xfrm>
              <a:off x="7641424" y="1205578"/>
              <a:ext cx="31134" cy="57291"/>
            </a:xfrm>
            <a:custGeom>
              <a:rect b="b" l="l" r="r" t="t"/>
              <a:pathLst>
                <a:path extrusionOk="0" h="1807" w="982">
                  <a:moveTo>
                    <a:pt x="0" y="1"/>
                  </a:moveTo>
                  <a:cubicBezTo>
                    <a:pt x="0" y="1"/>
                    <a:pt x="982" y="318"/>
                    <a:pt x="982" y="1806"/>
                  </a:cubicBezTo>
                  <a:lnTo>
                    <a:pt x="982" y="33"/>
                  </a:lnTo>
                  <a:lnTo>
                    <a:pt x="0"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9"/>
            <p:cNvSpPr/>
            <p:nvPr/>
          </p:nvSpPr>
          <p:spPr>
            <a:xfrm>
              <a:off x="7846239" y="1205578"/>
              <a:ext cx="32181" cy="57291"/>
            </a:xfrm>
            <a:custGeom>
              <a:rect b="b" l="l" r="r" t="t"/>
              <a:pathLst>
                <a:path extrusionOk="0" h="1807" w="1015">
                  <a:moveTo>
                    <a:pt x="1014" y="1"/>
                  </a:moveTo>
                  <a:lnTo>
                    <a:pt x="1" y="33"/>
                  </a:lnTo>
                  <a:lnTo>
                    <a:pt x="1" y="1806"/>
                  </a:lnTo>
                  <a:cubicBezTo>
                    <a:pt x="1" y="318"/>
                    <a:pt x="1014" y="1"/>
                    <a:pt x="1014"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
            <p:cNvSpPr/>
            <p:nvPr/>
          </p:nvSpPr>
          <p:spPr>
            <a:xfrm>
              <a:off x="7707688" y="1295969"/>
              <a:ext cx="103453" cy="355445"/>
            </a:xfrm>
            <a:custGeom>
              <a:rect b="b" l="l" r="r" t="t"/>
              <a:pathLst>
                <a:path extrusionOk="0" h="11211" w="3263">
                  <a:moveTo>
                    <a:pt x="159" y="0"/>
                  </a:moveTo>
                  <a:cubicBezTo>
                    <a:pt x="64" y="0"/>
                    <a:pt x="0" y="95"/>
                    <a:pt x="0" y="158"/>
                  </a:cubicBezTo>
                  <a:lnTo>
                    <a:pt x="0" y="11211"/>
                  </a:lnTo>
                  <a:lnTo>
                    <a:pt x="3262" y="11211"/>
                  </a:lnTo>
                  <a:lnTo>
                    <a:pt x="3262" y="158"/>
                  </a:lnTo>
                  <a:cubicBezTo>
                    <a:pt x="3262" y="95"/>
                    <a:pt x="3199" y="0"/>
                    <a:pt x="3136"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p:nvPr/>
          </p:nvSpPr>
          <p:spPr>
            <a:xfrm>
              <a:off x="7771954" y="1393335"/>
              <a:ext cx="20101" cy="236995"/>
            </a:xfrm>
            <a:custGeom>
              <a:rect b="b" l="l" r="r" t="t"/>
              <a:pathLst>
                <a:path extrusionOk="0" h="7475" w="634">
                  <a:moveTo>
                    <a:pt x="285" y="1"/>
                  </a:moveTo>
                  <a:cubicBezTo>
                    <a:pt x="127" y="1"/>
                    <a:pt x="0" y="128"/>
                    <a:pt x="0" y="286"/>
                  </a:cubicBezTo>
                  <a:lnTo>
                    <a:pt x="0" y="7190"/>
                  </a:lnTo>
                  <a:cubicBezTo>
                    <a:pt x="0" y="7348"/>
                    <a:pt x="127" y="7475"/>
                    <a:pt x="285" y="7475"/>
                  </a:cubicBezTo>
                  <a:lnTo>
                    <a:pt x="348" y="7475"/>
                  </a:lnTo>
                  <a:cubicBezTo>
                    <a:pt x="507" y="7475"/>
                    <a:pt x="634" y="7348"/>
                    <a:pt x="634" y="7190"/>
                  </a:cubicBezTo>
                  <a:lnTo>
                    <a:pt x="634" y="286"/>
                  </a:lnTo>
                  <a:cubicBezTo>
                    <a:pt x="634" y="128"/>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
            <p:cNvSpPr/>
            <p:nvPr/>
          </p:nvSpPr>
          <p:spPr>
            <a:xfrm>
              <a:off x="7771954" y="1324059"/>
              <a:ext cx="20101" cy="50252"/>
            </a:xfrm>
            <a:custGeom>
              <a:rect b="b" l="l" r="r" t="t"/>
              <a:pathLst>
                <a:path extrusionOk="0" h="1585" w="634">
                  <a:moveTo>
                    <a:pt x="285" y="1"/>
                  </a:moveTo>
                  <a:cubicBezTo>
                    <a:pt x="127" y="1"/>
                    <a:pt x="0" y="127"/>
                    <a:pt x="0" y="286"/>
                  </a:cubicBezTo>
                  <a:lnTo>
                    <a:pt x="0" y="1299"/>
                  </a:lnTo>
                  <a:cubicBezTo>
                    <a:pt x="0" y="1458"/>
                    <a:pt x="127" y="1584"/>
                    <a:pt x="285" y="1584"/>
                  </a:cubicBezTo>
                  <a:lnTo>
                    <a:pt x="348" y="1584"/>
                  </a:lnTo>
                  <a:cubicBezTo>
                    <a:pt x="507" y="1584"/>
                    <a:pt x="634" y="1458"/>
                    <a:pt x="634" y="1299"/>
                  </a:cubicBezTo>
                  <a:lnTo>
                    <a:pt x="634" y="286"/>
                  </a:lnTo>
                  <a:cubicBezTo>
                    <a:pt x="634" y="127"/>
                    <a:pt x="507" y="1"/>
                    <a:pt x="348"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p:nvPr/>
          </p:nvSpPr>
          <p:spPr>
            <a:xfrm>
              <a:off x="7618312" y="1137317"/>
              <a:ext cx="282174" cy="71305"/>
            </a:xfrm>
            <a:custGeom>
              <a:rect b="b" l="l" r="r" t="t"/>
              <a:pathLst>
                <a:path extrusionOk="0" h="2249" w="8900">
                  <a:moveTo>
                    <a:pt x="1014" y="0"/>
                  </a:moveTo>
                  <a:cubicBezTo>
                    <a:pt x="476" y="0"/>
                    <a:pt x="1" y="444"/>
                    <a:pt x="1" y="1014"/>
                  </a:cubicBezTo>
                  <a:lnTo>
                    <a:pt x="1" y="1235"/>
                  </a:lnTo>
                  <a:cubicBezTo>
                    <a:pt x="1" y="1774"/>
                    <a:pt x="444" y="2249"/>
                    <a:pt x="1014" y="2249"/>
                  </a:cubicBezTo>
                  <a:lnTo>
                    <a:pt x="7918" y="2249"/>
                  </a:lnTo>
                  <a:cubicBezTo>
                    <a:pt x="8456" y="2249"/>
                    <a:pt x="8900" y="1774"/>
                    <a:pt x="8900" y="1235"/>
                  </a:cubicBezTo>
                  <a:lnTo>
                    <a:pt x="8900" y="1014"/>
                  </a:lnTo>
                  <a:cubicBezTo>
                    <a:pt x="8900"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
            <p:cNvSpPr/>
            <p:nvPr/>
          </p:nvSpPr>
          <p:spPr>
            <a:xfrm>
              <a:off x="7221714" y="1187506"/>
              <a:ext cx="173743" cy="463908"/>
            </a:xfrm>
            <a:custGeom>
              <a:rect b="b" l="l" r="r" t="t"/>
              <a:pathLst>
                <a:path extrusionOk="0" h="14632" w="5480">
                  <a:moveTo>
                    <a:pt x="0" y="1"/>
                  </a:moveTo>
                  <a:lnTo>
                    <a:pt x="0" y="14632"/>
                  </a:lnTo>
                  <a:lnTo>
                    <a:pt x="5479" y="14632"/>
                  </a:ln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9"/>
            <p:cNvSpPr/>
            <p:nvPr/>
          </p:nvSpPr>
          <p:spPr>
            <a:xfrm>
              <a:off x="7190579" y="1205578"/>
              <a:ext cx="31166" cy="57291"/>
            </a:xfrm>
            <a:custGeom>
              <a:rect b="b" l="l" r="r" t="t"/>
              <a:pathLst>
                <a:path extrusionOk="0" h="1807" w="983">
                  <a:moveTo>
                    <a:pt x="1" y="1"/>
                  </a:moveTo>
                  <a:cubicBezTo>
                    <a:pt x="1" y="1"/>
                    <a:pt x="982" y="318"/>
                    <a:pt x="982" y="1806"/>
                  </a:cubicBezTo>
                  <a:lnTo>
                    <a:pt x="982" y="33"/>
                  </a:lnTo>
                  <a:lnTo>
                    <a:pt x="1" y="1"/>
                  </a:ln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9"/>
            <p:cNvSpPr/>
            <p:nvPr/>
          </p:nvSpPr>
          <p:spPr>
            <a:xfrm>
              <a:off x="7395425" y="1205578"/>
              <a:ext cx="31134" cy="57291"/>
            </a:xfrm>
            <a:custGeom>
              <a:rect b="b" l="l" r="r" t="t"/>
              <a:pathLst>
                <a:path extrusionOk="0" h="1807" w="982">
                  <a:moveTo>
                    <a:pt x="982" y="1"/>
                  </a:moveTo>
                  <a:lnTo>
                    <a:pt x="0" y="33"/>
                  </a:lnTo>
                  <a:lnTo>
                    <a:pt x="0" y="1806"/>
                  </a:lnTo>
                  <a:cubicBezTo>
                    <a:pt x="0" y="318"/>
                    <a:pt x="982" y="1"/>
                    <a:pt x="982" y="1"/>
                  </a:cubicBezTo>
                  <a:close/>
                </a:path>
              </a:pathLst>
            </a:custGeom>
            <a:solidFill>
              <a:srgbClr val="DADA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p:nvPr/>
          </p:nvSpPr>
          <p:spPr>
            <a:xfrm>
              <a:off x="7256843" y="1295969"/>
              <a:ext cx="103453" cy="355445"/>
            </a:xfrm>
            <a:custGeom>
              <a:rect b="b" l="l" r="r" t="t"/>
              <a:pathLst>
                <a:path extrusionOk="0" h="11211" w="3263">
                  <a:moveTo>
                    <a:pt x="159" y="0"/>
                  </a:moveTo>
                  <a:cubicBezTo>
                    <a:pt x="64" y="0"/>
                    <a:pt x="1" y="95"/>
                    <a:pt x="1" y="158"/>
                  </a:cubicBezTo>
                  <a:lnTo>
                    <a:pt x="1" y="11211"/>
                  </a:lnTo>
                  <a:lnTo>
                    <a:pt x="3263" y="11211"/>
                  </a:lnTo>
                  <a:lnTo>
                    <a:pt x="3263" y="158"/>
                  </a:lnTo>
                  <a:cubicBezTo>
                    <a:pt x="3263" y="95"/>
                    <a:pt x="3199" y="0"/>
                    <a:pt x="3104"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9"/>
            <p:cNvSpPr/>
            <p:nvPr/>
          </p:nvSpPr>
          <p:spPr>
            <a:xfrm>
              <a:off x="7321109" y="1393335"/>
              <a:ext cx="20133" cy="236995"/>
            </a:xfrm>
            <a:custGeom>
              <a:rect b="b" l="l" r="r" t="t"/>
              <a:pathLst>
                <a:path extrusionOk="0" h="7475" w="635">
                  <a:moveTo>
                    <a:pt x="286" y="1"/>
                  </a:moveTo>
                  <a:cubicBezTo>
                    <a:pt x="127" y="1"/>
                    <a:pt x="1" y="128"/>
                    <a:pt x="1" y="286"/>
                  </a:cubicBezTo>
                  <a:lnTo>
                    <a:pt x="1" y="7190"/>
                  </a:lnTo>
                  <a:cubicBezTo>
                    <a:pt x="1" y="7348"/>
                    <a:pt x="127" y="7475"/>
                    <a:pt x="286" y="7475"/>
                  </a:cubicBezTo>
                  <a:lnTo>
                    <a:pt x="349" y="7475"/>
                  </a:lnTo>
                  <a:cubicBezTo>
                    <a:pt x="507" y="7475"/>
                    <a:pt x="634" y="7348"/>
                    <a:pt x="634" y="7190"/>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p:nvPr/>
          </p:nvSpPr>
          <p:spPr>
            <a:xfrm>
              <a:off x="7321109" y="1324059"/>
              <a:ext cx="20133" cy="50252"/>
            </a:xfrm>
            <a:custGeom>
              <a:rect b="b" l="l" r="r" t="t"/>
              <a:pathLst>
                <a:path extrusionOk="0" h="1585" w="635">
                  <a:moveTo>
                    <a:pt x="286" y="1"/>
                  </a:moveTo>
                  <a:cubicBezTo>
                    <a:pt x="127" y="1"/>
                    <a:pt x="1" y="127"/>
                    <a:pt x="1" y="286"/>
                  </a:cubicBezTo>
                  <a:lnTo>
                    <a:pt x="1" y="1299"/>
                  </a:lnTo>
                  <a:cubicBezTo>
                    <a:pt x="1" y="1458"/>
                    <a:pt x="127" y="1584"/>
                    <a:pt x="286" y="1584"/>
                  </a:cubicBezTo>
                  <a:lnTo>
                    <a:pt x="349" y="1584"/>
                  </a:lnTo>
                  <a:cubicBezTo>
                    <a:pt x="507" y="1584"/>
                    <a:pt x="634" y="1458"/>
                    <a:pt x="634" y="1299"/>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7167498" y="1137317"/>
              <a:ext cx="282174" cy="71305"/>
            </a:xfrm>
            <a:custGeom>
              <a:rect b="b" l="l" r="r" t="t"/>
              <a:pathLst>
                <a:path extrusionOk="0" h="2249" w="8900">
                  <a:moveTo>
                    <a:pt x="1014" y="0"/>
                  </a:moveTo>
                  <a:cubicBezTo>
                    <a:pt x="444" y="0"/>
                    <a:pt x="0" y="444"/>
                    <a:pt x="0" y="1014"/>
                  </a:cubicBezTo>
                  <a:lnTo>
                    <a:pt x="0" y="1235"/>
                  </a:lnTo>
                  <a:cubicBezTo>
                    <a:pt x="0" y="1774"/>
                    <a:pt x="444" y="2249"/>
                    <a:pt x="1014" y="2249"/>
                  </a:cubicBezTo>
                  <a:lnTo>
                    <a:pt x="7918" y="2249"/>
                  </a:lnTo>
                  <a:cubicBezTo>
                    <a:pt x="8456" y="2249"/>
                    <a:pt x="8899" y="1774"/>
                    <a:pt x="8899" y="1235"/>
                  </a:cubicBezTo>
                  <a:lnTo>
                    <a:pt x="8899" y="1014"/>
                  </a:lnTo>
                  <a:cubicBezTo>
                    <a:pt x="8899" y="475"/>
                    <a:pt x="8456" y="0"/>
                    <a:pt x="79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7163472" y="1610229"/>
              <a:ext cx="1166776" cy="94417"/>
            </a:xfrm>
            <a:custGeom>
              <a:rect b="b" l="l" r="r" t="t"/>
              <a:pathLst>
                <a:path extrusionOk="0" h="2978" w="36801">
                  <a:moveTo>
                    <a:pt x="1" y="0"/>
                  </a:moveTo>
                  <a:lnTo>
                    <a:pt x="1" y="2977"/>
                  </a:lnTo>
                  <a:lnTo>
                    <a:pt x="36800" y="2977"/>
                  </a:lnTo>
                  <a:lnTo>
                    <a:pt x="36800"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9"/>
            <p:cNvSpPr/>
            <p:nvPr/>
          </p:nvSpPr>
          <p:spPr>
            <a:xfrm>
              <a:off x="7221714" y="1706612"/>
              <a:ext cx="173743" cy="320347"/>
            </a:xfrm>
            <a:custGeom>
              <a:rect b="b" l="l" r="r" t="t"/>
              <a:pathLst>
                <a:path extrusionOk="0" h="10104" w="5480">
                  <a:moveTo>
                    <a:pt x="0" y="1"/>
                  </a:moveTo>
                  <a:lnTo>
                    <a:pt x="0" y="7380"/>
                  </a:lnTo>
                  <a:cubicBezTo>
                    <a:pt x="0" y="8868"/>
                    <a:pt x="1236" y="10103"/>
                    <a:pt x="2756" y="10103"/>
                  </a:cubicBezTo>
                  <a:cubicBezTo>
                    <a:pt x="4244" y="10103"/>
                    <a:pt x="5479" y="8900"/>
                    <a:pt x="5479" y="7380"/>
                  </a:cubicBezTo>
                  <a:lnTo>
                    <a:pt x="54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9"/>
            <p:cNvSpPr/>
            <p:nvPr/>
          </p:nvSpPr>
          <p:spPr>
            <a:xfrm>
              <a:off x="7256843" y="1706612"/>
              <a:ext cx="103453" cy="273139"/>
            </a:xfrm>
            <a:custGeom>
              <a:rect b="b" l="l" r="r" t="t"/>
              <a:pathLst>
                <a:path extrusionOk="0" h="8615" w="3263">
                  <a:moveTo>
                    <a:pt x="1" y="1"/>
                  </a:moveTo>
                  <a:lnTo>
                    <a:pt x="1" y="6968"/>
                  </a:lnTo>
                  <a:cubicBezTo>
                    <a:pt x="1" y="7886"/>
                    <a:pt x="729" y="8615"/>
                    <a:pt x="1648" y="8615"/>
                  </a:cubicBezTo>
                  <a:cubicBezTo>
                    <a:pt x="2534" y="8615"/>
                    <a:pt x="3263" y="7886"/>
                    <a:pt x="3263" y="6968"/>
                  </a:cubicBezTo>
                  <a:lnTo>
                    <a:pt x="3263"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p:nvPr/>
          </p:nvSpPr>
          <p:spPr>
            <a:xfrm>
              <a:off x="7324121"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7" y="2819"/>
                    <a:pt x="634" y="2692"/>
                    <a:pt x="634" y="2534"/>
                  </a:cubicBezTo>
                  <a:lnTo>
                    <a:pt x="634" y="286"/>
                  </a:lnTo>
                  <a:cubicBezTo>
                    <a:pt x="634" y="127"/>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7673542" y="1706612"/>
              <a:ext cx="172729" cy="320347"/>
            </a:xfrm>
            <a:custGeom>
              <a:rect b="b" l="l" r="r" t="t"/>
              <a:pathLst>
                <a:path extrusionOk="0" h="10104" w="5448">
                  <a:moveTo>
                    <a:pt x="1" y="1"/>
                  </a:moveTo>
                  <a:lnTo>
                    <a:pt x="1" y="7380"/>
                  </a:lnTo>
                  <a:cubicBezTo>
                    <a:pt x="1" y="8868"/>
                    <a:pt x="1204" y="10103"/>
                    <a:pt x="2724"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7707688" y="1706612"/>
              <a:ext cx="103453" cy="273139"/>
            </a:xfrm>
            <a:custGeom>
              <a:rect b="b" l="l" r="r" t="t"/>
              <a:pathLst>
                <a:path extrusionOk="0" h="8615" w="3263">
                  <a:moveTo>
                    <a:pt x="0" y="1"/>
                  </a:moveTo>
                  <a:lnTo>
                    <a:pt x="0" y="6968"/>
                  </a:lnTo>
                  <a:cubicBezTo>
                    <a:pt x="0" y="7886"/>
                    <a:pt x="729" y="8615"/>
                    <a:pt x="1647" y="8615"/>
                  </a:cubicBezTo>
                  <a:cubicBezTo>
                    <a:pt x="2534" y="8615"/>
                    <a:pt x="3262" y="7886"/>
                    <a:pt x="3262" y="6968"/>
                  </a:cubicBezTo>
                  <a:lnTo>
                    <a:pt x="3262" y="1"/>
                  </a:ln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7775949" y="1813045"/>
              <a:ext cx="20133" cy="89408"/>
            </a:xfrm>
            <a:custGeom>
              <a:rect b="b" l="l" r="r" t="t"/>
              <a:pathLst>
                <a:path extrusionOk="0" h="2820" w="635">
                  <a:moveTo>
                    <a:pt x="286" y="1"/>
                  </a:moveTo>
                  <a:cubicBezTo>
                    <a:pt x="127" y="1"/>
                    <a:pt x="1" y="127"/>
                    <a:pt x="1" y="286"/>
                  </a:cubicBezTo>
                  <a:lnTo>
                    <a:pt x="1" y="2534"/>
                  </a:lnTo>
                  <a:cubicBezTo>
                    <a:pt x="1" y="2692"/>
                    <a:pt x="127" y="2819"/>
                    <a:pt x="286" y="2819"/>
                  </a:cubicBezTo>
                  <a:lnTo>
                    <a:pt x="349" y="2819"/>
                  </a:lnTo>
                  <a:cubicBezTo>
                    <a:pt x="508" y="2819"/>
                    <a:pt x="634" y="2692"/>
                    <a:pt x="634" y="2534"/>
                  </a:cubicBezTo>
                  <a:lnTo>
                    <a:pt x="634" y="286"/>
                  </a:lnTo>
                  <a:cubicBezTo>
                    <a:pt x="634" y="127"/>
                    <a:pt x="508"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8124355" y="1702585"/>
              <a:ext cx="172761" cy="320347"/>
            </a:xfrm>
            <a:custGeom>
              <a:rect b="b" l="l" r="r" t="t"/>
              <a:pathLst>
                <a:path extrusionOk="0" h="10104" w="5449">
                  <a:moveTo>
                    <a:pt x="1" y="1"/>
                  </a:moveTo>
                  <a:lnTo>
                    <a:pt x="1" y="7380"/>
                  </a:lnTo>
                  <a:cubicBezTo>
                    <a:pt x="1" y="8868"/>
                    <a:pt x="1204" y="10103"/>
                    <a:pt x="2725" y="10103"/>
                  </a:cubicBezTo>
                  <a:cubicBezTo>
                    <a:pt x="4213" y="10103"/>
                    <a:pt x="5448" y="8900"/>
                    <a:pt x="5448" y="7380"/>
                  </a:cubicBezTo>
                  <a:lnTo>
                    <a:pt x="54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8158501" y="1702585"/>
              <a:ext cx="103453" cy="273139"/>
            </a:xfrm>
            <a:custGeom>
              <a:rect b="b" l="l" r="r" t="t"/>
              <a:pathLst>
                <a:path extrusionOk="0" h="8615" w="3263">
                  <a:moveTo>
                    <a:pt x="1" y="1"/>
                  </a:moveTo>
                  <a:lnTo>
                    <a:pt x="1" y="6968"/>
                  </a:lnTo>
                  <a:cubicBezTo>
                    <a:pt x="1" y="7887"/>
                    <a:pt x="761" y="8615"/>
                    <a:pt x="1648" y="8615"/>
                  </a:cubicBezTo>
                  <a:cubicBezTo>
                    <a:pt x="2534" y="8615"/>
                    <a:pt x="3263" y="7887"/>
                    <a:pt x="3263" y="6968"/>
                  </a:cubicBezTo>
                  <a:lnTo>
                    <a:pt x="3263" y="1"/>
                  </a:ln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a:off x="8226794" y="1809019"/>
              <a:ext cx="20101" cy="90423"/>
            </a:xfrm>
            <a:custGeom>
              <a:rect b="b" l="l" r="r" t="t"/>
              <a:pathLst>
                <a:path extrusionOk="0" h="2852" w="634">
                  <a:moveTo>
                    <a:pt x="285" y="1"/>
                  </a:moveTo>
                  <a:cubicBezTo>
                    <a:pt x="127" y="1"/>
                    <a:pt x="0" y="128"/>
                    <a:pt x="0" y="286"/>
                  </a:cubicBezTo>
                  <a:lnTo>
                    <a:pt x="0" y="2566"/>
                  </a:lnTo>
                  <a:cubicBezTo>
                    <a:pt x="0" y="2724"/>
                    <a:pt x="127" y="2851"/>
                    <a:pt x="285" y="2851"/>
                  </a:cubicBezTo>
                  <a:lnTo>
                    <a:pt x="349" y="2851"/>
                  </a:lnTo>
                  <a:cubicBezTo>
                    <a:pt x="507" y="2851"/>
                    <a:pt x="634" y="2724"/>
                    <a:pt x="634" y="2566"/>
                  </a:cubicBezTo>
                  <a:lnTo>
                    <a:pt x="634" y="286"/>
                  </a:lnTo>
                  <a:cubicBezTo>
                    <a:pt x="634" y="128"/>
                    <a:pt x="507" y="1"/>
                    <a:pt x="34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3" name="Google Shape;383;p19"/>
          <p:cNvSpPr txBox="1"/>
          <p:nvPr/>
        </p:nvSpPr>
        <p:spPr>
          <a:xfrm flipH="1">
            <a:off x="4101838" y="3653248"/>
            <a:ext cx="2483400" cy="2495400"/>
          </a:xfrm>
          <a:prstGeom prst="rect">
            <a:avLst/>
          </a:prstGeom>
          <a:noFill/>
          <a:ln>
            <a:noFill/>
          </a:ln>
        </p:spPr>
        <p:txBody>
          <a:bodyPr anchorCtr="0" anchor="t" bIns="0" lIns="0" spcFirstLastPara="1" rIns="0" wrap="square" tIns="6025">
            <a:noAutofit/>
          </a:bodyPr>
          <a:lstStyle/>
          <a:p>
            <a:pPr indent="-385700" lvl="0" marL="457200" rtl="0" algn="l">
              <a:lnSpc>
                <a:spcPct val="115000"/>
              </a:lnSpc>
              <a:spcBef>
                <a:spcPts val="0"/>
              </a:spcBef>
              <a:spcAft>
                <a:spcPts val="0"/>
              </a:spcAft>
              <a:buSzPts val="1000"/>
              <a:buFont typeface="Mada"/>
              <a:buChar char="●"/>
            </a:pPr>
            <a:r>
              <a:rPr b="1" lang="en-GB" sz="900">
                <a:solidFill>
                  <a:schemeClr val="dk1"/>
                </a:solidFill>
                <a:latin typeface="Mada"/>
                <a:ea typeface="Mada"/>
                <a:cs typeface="Mada"/>
                <a:sym typeface="Mada"/>
              </a:rPr>
              <a:t>CBC</a:t>
            </a:r>
            <a:r>
              <a:rPr lang="en-GB" sz="900">
                <a:solidFill>
                  <a:schemeClr val="dk1"/>
                </a:solidFill>
                <a:latin typeface="Mada"/>
                <a:ea typeface="Mada"/>
                <a:cs typeface="Mada"/>
                <a:sym typeface="Mada"/>
              </a:rPr>
              <a:t>, </a:t>
            </a:r>
            <a:r>
              <a:rPr b="1" lang="en-GB" sz="900">
                <a:solidFill>
                  <a:schemeClr val="dk1"/>
                </a:solidFill>
                <a:latin typeface="Mada"/>
                <a:ea typeface="Mada"/>
                <a:cs typeface="Mada"/>
                <a:sym typeface="Mada"/>
              </a:rPr>
              <a:t>LFTs</a:t>
            </a:r>
            <a:r>
              <a:rPr lang="en-GB" sz="900">
                <a:solidFill>
                  <a:schemeClr val="dk1"/>
                </a:solidFill>
                <a:latin typeface="Mada"/>
                <a:ea typeface="Mada"/>
                <a:cs typeface="Mada"/>
                <a:sym typeface="Mada"/>
              </a:rPr>
              <a:t> (bilirubin, alkaline phosphatase), serum </a:t>
            </a:r>
            <a:r>
              <a:rPr b="1" lang="en-GB" sz="900">
                <a:solidFill>
                  <a:schemeClr val="dk1"/>
                </a:solidFill>
                <a:latin typeface="Mada"/>
                <a:ea typeface="Mada"/>
                <a:cs typeface="Mada"/>
                <a:sym typeface="Mada"/>
              </a:rPr>
              <a:t>pancreatic enzymes.</a:t>
            </a:r>
            <a:endParaRPr b="1" sz="900">
              <a:solidFill>
                <a:schemeClr val="dk1"/>
              </a:solidFill>
              <a:latin typeface="Mada"/>
              <a:ea typeface="Mada"/>
              <a:cs typeface="Mada"/>
              <a:sym typeface="Mada"/>
            </a:endParaRPr>
          </a:p>
          <a:p>
            <a:pPr indent="-379350" lvl="0" marL="457200" rtl="0" algn="l">
              <a:lnSpc>
                <a:spcPct val="115000"/>
              </a:lnSpc>
              <a:spcBef>
                <a:spcPts val="0"/>
              </a:spcBef>
              <a:spcAft>
                <a:spcPts val="0"/>
              </a:spcAft>
              <a:buSzPts val="900"/>
              <a:buFont typeface="Mada"/>
              <a:buChar char="●"/>
            </a:pPr>
            <a:r>
              <a:rPr b="1" lang="en-GB" sz="900">
                <a:solidFill>
                  <a:schemeClr val="dk1"/>
                </a:solidFill>
                <a:latin typeface="Mada"/>
                <a:ea typeface="Mada"/>
                <a:cs typeface="Mada"/>
                <a:sym typeface="Mada"/>
              </a:rPr>
              <a:t>Plain abdominal films</a:t>
            </a:r>
            <a:r>
              <a:rPr lang="en-GB" sz="900">
                <a:solidFill>
                  <a:schemeClr val="dk1"/>
                </a:solidFill>
                <a:latin typeface="Mada"/>
                <a:ea typeface="Mada"/>
                <a:cs typeface="Mada"/>
                <a:sym typeface="Mada"/>
              </a:rPr>
              <a:t> demonstrate biliary air hepatomegaly, and maybe gallstones.</a:t>
            </a:r>
            <a:endParaRPr sz="900">
              <a:solidFill>
                <a:schemeClr val="dk1"/>
              </a:solidFill>
              <a:latin typeface="Mada"/>
              <a:ea typeface="Mada"/>
              <a:cs typeface="Mada"/>
              <a:sym typeface="Mada"/>
            </a:endParaRPr>
          </a:p>
          <a:p>
            <a:pPr indent="-379350" lvl="0" marL="457200" rtl="0" algn="l">
              <a:lnSpc>
                <a:spcPct val="115000"/>
              </a:lnSpc>
              <a:spcBef>
                <a:spcPts val="0"/>
              </a:spcBef>
              <a:spcAft>
                <a:spcPts val="0"/>
              </a:spcAft>
              <a:buSzPts val="900"/>
              <a:buFont typeface="Mada"/>
              <a:buChar char="●"/>
            </a:pPr>
            <a:r>
              <a:rPr b="1" lang="en-GB" sz="900">
                <a:solidFill>
                  <a:schemeClr val="dk1"/>
                </a:solidFill>
              </a:rPr>
              <a:t>Ultrasound</a:t>
            </a:r>
            <a:r>
              <a:rPr lang="en-GB" sz="900">
                <a:solidFill>
                  <a:schemeClr val="dk1"/>
                </a:solidFill>
              </a:rPr>
              <a:t> considered accurate about 95%</a:t>
            </a:r>
            <a:endParaRPr sz="900">
              <a:solidFill>
                <a:schemeClr val="dk1"/>
              </a:solidFill>
            </a:endParaRPr>
          </a:p>
          <a:p>
            <a:pPr indent="-285750" lvl="0" marL="914400" rtl="0" algn="l">
              <a:lnSpc>
                <a:spcPct val="115000"/>
              </a:lnSpc>
              <a:spcBef>
                <a:spcPts val="0"/>
              </a:spcBef>
              <a:spcAft>
                <a:spcPts val="0"/>
              </a:spcAft>
              <a:buClr>
                <a:schemeClr val="dk1"/>
              </a:buClr>
              <a:buSzPts val="900"/>
              <a:buChar char="○"/>
            </a:pPr>
            <a:r>
              <a:rPr lang="en-GB" sz="1000">
                <a:solidFill>
                  <a:srgbClr val="6AA84F"/>
                </a:solidFill>
                <a:latin typeface="Mada"/>
                <a:ea typeface="Mada"/>
                <a:cs typeface="Mada"/>
                <a:sym typeface="Mada"/>
              </a:rPr>
              <a:t>Presence of gallstones.</a:t>
            </a:r>
            <a:endParaRPr sz="1000">
              <a:solidFill>
                <a:srgbClr val="6AA84F"/>
              </a:solidFill>
              <a:latin typeface="Mada"/>
              <a:ea typeface="Mada"/>
              <a:cs typeface="Mada"/>
              <a:sym typeface="Mada"/>
            </a:endParaRPr>
          </a:p>
          <a:p>
            <a:pPr indent="-285750" lvl="0" marL="914400" rtl="0" algn="l">
              <a:lnSpc>
                <a:spcPct val="115000"/>
              </a:lnSpc>
              <a:spcBef>
                <a:spcPts val="0"/>
              </a:spcBef>
              <a:spcAft>
                <a:spcPts val="0"/>
              </a:spcAft>
              <a:buClr>
                <a:schemeClr val="dk1"/>
              </a:buClr>
              <a:buSzPts val="900"/>
              <a:buChar char="○"/>
            </a:pPr>
            <a:r>
              <a:rPr lang="en-GB" sz="1000">
                <a:solidFill>
                  <a:srgbClr val="6AA84F"/>
                </a:solidFill>
                <a:latin typeface="Mada"/>
                <a:ea typeface="Mada"/>
                <a:cs typeface="Mada"/>
                <a:sym typeface="Mada"/>
              </a:rPr>
              <a:t>Thickening of gallbladder wall.</a:t>
            </a:r>
            <a:endParaRPr sz="1000">
              <a:solidFill>
                <a:srgbClr val="6AA84F"/>
              </a:solidFill>
              <a:latin typeface="Mada"/>
              <a:ea typeface="Mada"/>
              <a:cs typeface="Mada"/>
              <a:sym typeface="Mada"/>
            </a:endParaRPr>
          </a:p>
          <a:p>
            <a:pPr indent="-285750" lvl="0" marL="914400" rtl="0" algn="l">
              <a:lnSpc>
                <a:spcPct val="115000"/>
              </a:lnSpc>
              <a:spcBef>
                <a:spcPts val="0"/>
              </a:spcBef>
              <a:spcAft>
                <a:spcPts val="0"/>
              </a:spcAft>
              <a:buClr>
                <a:schemeClr val="dk1"/>
              </a:buClr>
              <a:buSzPts val="900"/>
              <a:buChar char="○"/>
            </a:pPr>
            <a:r>
              <a:rPr lang="en-GB" sz="1000">
                <a:solidFill>
                  <a:srgbClr val="6AA84F"/>
                </a:solidFill>
                <a:latin typeface="Mada"/>
                <a:ea typeface="Mada"/>
                <a:cs typeface="Mada"/>
                <a:sym typeface="Mada"/>
              </a:rPr>
              <a:t>Dilatation of biliary tree.</a:t>
            </a:r>
            <a:endParaRPr sz="900">
              <a:solidFill>
                <a:schemeClr val="dk1"/>
              </a:solidFill>
              <a:latin typeface="Mada"/>
              <a:ea typeface="Mada"/>
              <a:cs typeface="Mada"/>
              <a:sym typeface="Mada"/>
            </a:endParaRPr>
          </a:p>
        </p:txBody>
      </p:sp>
      <p:sp>
        <p:nvSpPr>
          <p:cNvPr id="384" name="Google Shape;384;p19"/>
          <p:cNvSpPr txBox="1"/>
          <p:nvPr/>
        </p:nvSpPr>
        <p:spPr>
          <a:xfrm flipH="1">
            <a:off x="981762" y="3624985"/>
            <a:ext cx="2573700" cy="1122000"/>
          </a:xfrm>
          <a:prstGeom prst="rect">
            <a:avLst/>
          </a:prstGeom>
          <a:noFill/>
          <a:ln>
            <a:noFill/>
          </a:ln>
        </p:spPr>
        <p:txBody>
          <a:bodyPr anchorCtr="0" anchor="t" bIns="0" lIns="0" spcFirstLastPara="1" rIns="0" wrap="square" tIns="6025">
            <a:noAutofit/>
          </a:bodyPr>
          <a:lstStyle/>
          <a:p>
            <a:pPr indent="-15875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Colicky pain with progression to constant pain in RUQ that may radiate to R scapula</a:t>
            </a:r>
            <a:endParaRPr sz="1000">
              <a:solidFill>
                <a:schemeClr val="dk1"/>
              </a:solidFill>
              <a:latin typeface="Mada"/>
              <a:ea typeface="Mada"/>
              <a:cs typeface="Mada"/>
              <a:sym typeface="Mada"/>
            </a:endParaRPr>
          </a:p>
          <a:p>
            <a:pPr indent="-15875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Nausea and vomiting </a:t>
            </a:r>
            <a:r>
              <a:rPr lang="en-GB" sz="1000">
                <a:solidFill>
                  <a:srgbClr val="6AA84F"/>
                </a:solidFill>
                <a:latin typeface="Mada"/>
                <a:ea typeface="Mada"/>
                <a:cs typeface="Mada"/>
                <a:sym typeface="Mada"/>
              </a:rPr>
              <a:t>and fever</a:t>
            </a:r>
            <a:endParaRPr sz="1000">
              <a:solidFill>
                <a:srgbClr val="1C4588"/>
              </a:solidFill>
              <a:latin typeface="Mada"/>
              <a:ea typeface="Mada"/>
              <a:cs typeface="Mada"/>
              <a:sym typeface="Mada"/>
            </a:endParaRPr>
          </a:p>
          <a:p>
            <a:pPr indent="-15875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If there is obstructive jaundice (urine may be dark, the stools pale and the skin itchy.)</a:t>
            </a:r>
            <a:endParaRPr sz="1000">
              <a:solidFill>
                <a:srgbClr val="1C4588"/>
              </a:solidFill>
              <a:latin typeface="Mada"/>
              <a:ea typeface="Mada"/>
              <a:cs typeface="Mada"/>
              <a:sym typeface="Mada"/>
            </a:endParaRPr>
          </a:p>
          <a:p>
            <a:pPr indent="-15875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tender to palpation or percussion RUQ, may have palpable gallbladder.</a:t>
            </a:r>
            <a:endParaRPr sz="1000">
              <a:solidFill>
                <a:srgbClr val="999999"/>
              </a:solidFill>
              <a:latin typeface="Mada"/>
              <a:ea typeface="Mada"/>
              <a:cs typeface="Mada"/>
              <a:sym typeface="Mada"/>
            </a:endParaRPr>
          </a:p>
        </p:txBody>
      </p:sp>
      <p:grpSp>
        <p:nvGrpSpPr>
          <p:cNvPr id="385" name="Google Shape;385;p19"/>
          <p:cNvGrpSpPr/>
          <p:nvPr/>
        </p:nvGrpSpPr>
        <p:grpSpPr>
          <a:xfrm>
            <a:off x="455183" y="3338119"/>
            <a:ext cx="556037" cy="734649"/>
            <a:chOff x="1000408" y="1924134"/>
            <a:chExt cx="556037" cy="734649"/>
          </a:xfrm>
        </p:grpSpPr>
        <p:sp>
          <p:nvSpPr>
            <p:cNvPr id="386" name="Google Shape;386;p19"/>
            <p:cNvSpPr/>
            <p:nvPr/>
          </p:nvSpPr>
          <p:spPr>
            <a:xfrm>
              <a:off x="1070161" y="2391730"/>
              <a:ext cx="486284" cy="267054"/>
            </a:xfrm>
            <a:custGeom>
              <a:rect b="b" l="l" r="r" t="t"/>
              <a:pathLst>
                <a:path extrusionOk="0" h="8488" w="15456">
                  <a:moveTo>
                    <a:pt x="7855" y="0"/>
                  </a:moveTo>
                  <a:lnTo>
                    <a:pt x="476" y="3072"/>
                  </a:lnTo>
                  <a:lnTo>
                    <a:pt x="1" y="6176"/>
                  </a:lnTo>
                  <a:cubicBezTo>
                    <a:pt x="2059" y="7632"/>
                    <a:pt x="4593" y="8487"/>
                    <a:pt x="7285" y="8487"/>
                  </a:cubicBezTo>
                  <a:cubicBezTo>
                    <a:pt x="10388" y="8487"/>
                    <a:pt x="13238" y="7379"/>
                    <a:pt x="15455" y="5511"/>
                  </a:cubicBezTo>
                  <a:lnTo>
                    <a:pt x="14948" y="1014"/>
                  </a:lnTo>
                  <a:lnTo>
                    <a:pt x="7855"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1255506" y="2516258"/>
              <a:ext cx="113611" cy="63806"/>
            </a:xfrm>
            <a:custGeom>
              <a:rect b="b" l="l" r="r" t="t"/>
              <a:pathLst>
                <a:path extrusionOk="0" h="2028" w="3611">
                  <a:moveTo>
                    <a:pt x="0" y="1"/>
                  </a:moveTo>
                  <a:lnTo>
                    <a:pt x="1805" y="2028"/>
                  </a:lnTo>
                  <a:lnTo>
                    <a:pt x="36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1044267" y="1946504"/>
              <a:ext cx="476311" cy="574977"/>
            </a:xfrm>
            <a:custGeom>
              <a:rect b="b" l="l" r="r" t="t"/>
              <a:pathLst>
                <a:path extrusionOk="0" h="18275" w="15139">
                  <a:moveTo>
                    <a:pt x="7493" y="0"/>
                  </a:moveTo>
                  <a:cubicBezTo>
                    <a:pt x="7299" y="0"/>
                    <a:pt x="7102" y="9"/>
                    <a:pt x="6904" y="27"/>
                  </a:cubicBezTo>
                  <a:cubicBezTo>
                    <a:pt x="2692" y="439"/>
                    <a:pt x="0" y="4777"/>
                    <a:pt x="444" y="9337"/>
                  </a:cubicBezTo>
                  <a:cubicBezTo>
                    <a:pt x="570" y="10699"/>
                    <a:pt x="1552" y="12979"/>
                    <a:pt x="2090" y="14246"/>
                  </a:cubicBezTo>
                  <a:cubicBezTo>
                    <a:pt x="3244" y="16956"/>
                    <a:pt x="5525" y="18275"/>
                    <a:pt x="7931" y="18275"/>
                  </a:cubicBezTo>
                  <a:cubicBezTo>
                    <a:pt x="8169" y="18275"/>
                    <a:pt x="8407" y="18262"/>
                    <a:pt x="8646" y="18236"/>
                  </a:cubicBezTo>
                  <a:cubicBezTo>
                    <a:pt x="11686" y="17951"/>
                    <a:pt x="13586" y="16210"/>
                    <a:pt x="14283" y="13074"/>
                  </a:cubicBezTo>
                  <a:cubicBezTo>
                    <a:pt x="14600" y="11713"/>
                    <a:pt x="15138" y="9306"/>
                    <a:pt x="15011" y="7944"/>
                  </a:cubicBezTo>
                  <a:cubicBezTo>
                    <a:pt x="14589" y="3598"/>
                    <a:pt x="11434" y="0"/>
                    <a:pt x="7493" y="0"/>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1000408" y="1924134"/>
              <a:ext cx="467344" cy="362008"/>
            </a:xfrm>
            <a:custGeom>
              <a:rect b="b" l="l" r="r" t="t"/>
              <a:pathLst>
                <a:path extrusionOk="0" h="11506" w="14854">
                  <a:moveTo>
                    <a:pt x="9247" y="0"/>
                  </a:moveTo>
                  <a:cubicBezTo>
                    <a:pt x="7284" y="0"/>
                    <a:pt x="4967" y="631"/>
                    <a:pt x="2851" y="2828"/>
                  </a:cubicBezTo>
                  <a:cubicBezTo>
                    <a:pt x="2851" y="2828"/>
                    <a:pt x="2451" y="2240"/>
                    <a:pt x="2138" y="2240"/>
                  </a:cubicBezTo>
                  <a:cubicBezTo>
                    <a:pt x="2088" y="2240"/>
                    <a:pt x="2040" y="2255"/>
                    <a:pt x="1996" y="2290"/>
                  </a:cubicBezTo>
                  <a:cubicBezTo>
                    <a:pt x="1" y="3778"/>
                    <a:pt x="983" y="6185"/>
                    <a:pt x="1996" y="11505"/>
                  </a:cubicBezTo>
                  <a:cubicBezTo>
                    <a:pt x="1996" y="11505"/>
                    <a:pt x="3041" y="9320"/>
                    <a:pt x="3548" y="5361"/>
                  </a:cubicBezTo>
                  <a:cubicBezTo>
                    <a:pt x="3548" y="5361"/>
                    <a:pt x="6533" y="6364"/>
                    <a:pt x="9454" y="6364"/>
                  </a:cubicBezTo>
                  <a:cubicBezTo>
                    <a:pt x="11567" y="6364"/>
                    <a:pt x="13646" y="5839"/>
                    <a:pt x="14537" y="4031"/>
                  </a:cubicBezTo>
                  <a:cubicBezTo>
                    <a:pt x="14537" y="4031"/>
                    <a:pt x="14854" y="2100"/>
                    <a:pt x="13904" y="1150"/>
                  </a:cubicBezTo>
                  <a:cubicBezTo>
                    <a:pt x="13904" y="1150"/>
                    <a:pt x="11897" y="0"/>
                    <a:pt x="9247"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p:nvPr/>
          </p:nvSpPr>
          <p:spPr>
            <a:xfrm>
              <a:off x="1433836" y="2022045"/>
              <a:ext cx="101687" cy="237196"/>
            </a:xfrm>
            <a:custGeom>
              <a:rect b="b" l="l" r="r" t="t"/>
              <a:pathLst>
                <a:path extrusionOk="0" h="7539" w="3232">
                  <a:moveTo>
                    <a:pt x="824" y="1"/>
                  </a:moveTo>
                  <a:cubicBezTo>
                    <a:pt x="1" y="413"/>
                    <a:pt x="349" y="1236"/>
                    <a:pt x="349" y="1236"/>
                  </a:cubicBezTo>
                  <a:cubicBezTo>
                    <a:pt x="2059" y="3263"/>
                    <a:pt x="2724" y="7538"/>
                    <a:pt x="2724" y="7538"/>
                  </a:cubicBezTo>
                  <a:cubicBezTo>
                    <a:pt x="3231" y="381"/>
                    <a:pt x="824" y="1"/>
                    <a:pt x="824"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1026334" y="2243919"/>
              <a:ext cx="74755" cy="107161"/>
            </a:xfrm>
            <a:custGeom>
              <a:rect b="b" l="l" r="r" t="t"/>
              <a:pathLst>
                <a:path extrusionOk="0" h="3406" w="2376">
                  <a:moveTo>
                    <a:pt x="1050" y="1"/>
                  </a:moveTo>
                  <a:cubicBezTo>
                    <a:pt x="1007" y="1"/>
                    <a:pt x="963" y="4"/>
                    <a:pt x="919" y="11"/>
                  </a:cubicBezTo>
                  <a:cubicBezTo>
                    <a:pt x="349" y="106"/>
                    <a:pt x="0" y="835"/>
                    <a:pt x="127" y="1658"/>
                  </a:cubicBezTo>
                  <a:cubicBezTo>
                    <a:pt x="278" y="2445"/>
                    <a:pt x="835" y="3406"/>
                    <a:pt x="1409" y="3406"/>
                  </a:cubicBezTo>
                  <a:cubicBezTo>
                    <a:pt x="1436" y="3406"/>
                    <a:pt x="1462" y="3404"/>
                    <a:pt x="1489" y="3400"/>
                  </a:cubicBezTo>
                  <a:cubicBezTo>
                    <a:pt x="2059" y="3305"/>
                    <a:pt x="2375" y="2101"/>
                    <a:pt x="2249" y="1310"/>
                  </a:cubicBezTo>
                  <a:cubicBezTo>
                    <a:pt x="2131" y="546"/>
                    <a:pt x="1606" y="1"/>
                    <a:pt x="1050" y="1"/>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1046249" y="2268082"/>
              <a:ext cx="35899" cy="44047"/>
            </a:xfrm>
            <a:custGeom>
              <a:rect b="b" l="l" r="r" t="t"/>
              <a:pathLst>
                <a:path extrusionOk="0" h="1400" w="1141">
                  <a:moveTo>
                    <a:pt x="487" y="1"/>
                  </a:moveTo>
                  <a:cubicBezTo>
                    <a:pt x="473" y="1"/>
                    <a:pt x="459" y="2"/>
                    <a:pt x="444" y="3"/>
                  </a:cubicBezTo>
                  <a:cubicBezTo>
                    <a:pt x="159" y="67"/>
                    <a:pt x="1" y="415"/>
                    <a:pt x="64" y="795"/>
                  </a:cubicBezTo>
                  <a:cubicBezTo>
                    <a:pt x="124" y="1153"/>
                    <a:pt x="381" y="1399"/>
                    <a:pt x="649" y="1399"/>
                  </a:cubicBezTo>
                  <a:cubicBezTo>
                    <a:pt x="665" y="1399"/>
                    <a:pt x="681" y="1398"/>
                    <a:pt x="697" y="1397"/>
                  </a:cubicBezTo>
                  <a:cubicBezTo>
                    <a:pt x="951" y="1333"/>
                    <a:pt x="1141" y="1017"/>
                    <a:pt x="1046" y="637"/>
                  </a:cubicBezTo>
                  <a:cubicBezTo>
                    <a:pt x="986" y="276"/>
                    <a:pt x="754" y="1"/>
                    <a:pt x="487" y="1"/>
                  </a:cubicBezTo>
                  <a:close/>
                </a:path>
              </a:pathLst>
            </a:custGeom>
            <a:solidFill>
              <a:srgbClr val="E5A8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1485655" y="2199368"/>
              <a:ext cx="70791" cy="107696"/>
            </a:xfrm>
            <a:custGeom>
              <a:rect b="b" l="l" r="r" t="t"/>
              <a:pathLst>
                <a:path extrusionOk="0" h="3423" w="2250">
                  <a:moveTo>
                    <a:pt x="1161" y="1"/>
                  </a:moveTo>
                  <a:cubicBezTo>
                    <a:pt x="578" y="1"/>
                    <a:pt x="95" y="624"/>
                    <a:pt x="64" y="1427"/>
                  </a:cubicBezTo>
                  <a:cubicBezTo>
                    <a:pt x="1" y="2282"/>
                    <a:pt x="507" y="3391"/>
                    <a:pt x="1077" y="3422"/>
                  </a:cubicBezTo>
                  <a:cubicBezTo>
                    <a:pt x="1086" y="3423"/>
                    <a:pt x="1095" y="3423"/>
                    <a:pt x="1103" y="3423"/>
                  </a:cubicBezTo>
                  <a:cubicBezTo>
                    <a:pt x="1693" y="3423"/>
                    <a:pt x="2155" y="2365"/>
                    <a:pt x="2186" y="1554"/>
                  </a:cubicBezTo>
                  <a:cubicBezTo>
                    <a:pt x="2249" y="730"/>
                    <a:pt x="1806" y="34"/>
                    <a:pt x="1204" y="2"/>
                  </a:cubicBezTo>
                  <a:cubicBezTo>
                    <a:pt x="1190" y="1"/>
                    <a:pt x="1175" y="1"/>
                    <a:pt x="1161" y="1"/>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1227599" y="2079842"/>
              <a:ext cx="210264" cy="68211"/>
            </a:xfrm>
            <a:custGeom>
              <a:rect b="b" l="l" r="r" t="t"/>
              <a:pathLst>
                <a:path extrusionOk="0" h="2168" w="6683">
                  <a:moveTo>
                    <a:pt x="0" y="2123"/>
                  </a:moveTo>
                  <a:cubicBezTo>
                    <a:pt x="0" y="2123"/>
                    <a:pt x="4" y="2123"/>
                    <a:pt x="11" y="2124"/>
                  </a:cubicBezTo>
                  <a:lnTo>
                    <a:pt x="11" y="2124"/>
                  </a:lnTo>
                  <a:cubicBezTo>
                    <a:pt x="7" y="2123"/>
                    <a:pt x="4" y="2123"/>
                    <a:pt x="0" y="2123"/>
                  </a:cubicBezTo>
                  <a:close/>
                  <a:moveTo>
                    <a:pt x="6683" y="1"/>
                  </a:moveTo>
                  <a:cubicBezTo>
                    <a:pt x="3490" y="1936"/>
                    <a:pt x="1155" y="2136"/>
                    <a:pt x="328" y="2136"/>
                  </a:cubicBezTo>
                  <a:cubicBezTo>
                    <a:pt x="151" y="2136"/>
                    <a:pt x="43" y="2127"/>
                    <a:pt x="11" y="2124"/>
                  </a:cubicBezTo>
                  <a:lnTo>
                    <a:pt x="11" y="2124"/>
                  </a:lnTo>
                  <a:cubicBezTo>
                    <a:pt x="297" y="2154"/>
                    <a:pt x="578" y="2168"/>
                    <a:pt x="853" y="2168"/>
                  </a:cubicBezTo>
                  <a:cubicBezTo>
                    <a:pt x="4272" y="2168"/>
                    <a:pt x="6682" y="1"/>
                    <a:pt x="6683"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1235559" y="2069900"/>
              <a:ext cx="212277" cy="62988"/>
            </a:xfrm>
            <a:custGeom>
              <a:rect b="b" l="l" r="r" t="t"/>
              <a:pathLst>
                <a:path extrusionOk="0" h="2002" w="6747">
                  <a:moveTo>
                    <a:pt x="1" y="1932"/>
                  </a:moveTo>
                  <a:lnTo>
                    <a:pt x="1" y="1932"/>
                  </a:lnTo>
                  <a:cubicBezTo>
                    <a:pt x="1" y="1932"/>
                    <a:pt x="5" y="1932"/>
                    <a:pt x="12" y="1933"/>
                  </a:cubicBezTo>
                  <a:lnTo>
                    <a:pt x="12" y="1933"/>
                  </a:lnTo>
                  <a:cubicBezTo>
                    <a:pt x="8" y="1933"/>
                    <a:pt x="5" y="1932"/>
                    <a:pt x="1" y="1932"/>
                  </a:cubicBezTo>
                  <a:close/>
                  <a:moveTo>
                    <a:pt x="6746" y="0"/>
                  </a:moveTo>
                  <a:lnTo>
                    <a:pt x="6746" y="0"/>
                  </a:lnTo>
                  <a:cubicBezTo>
                    <a:pt x="3648" y="1740"/>
                    <a:pt x="1393" y="1955"/>
                    <a:pt x="466" y="1955"/>
                  </a:cubicBezTo>
                  <a:cubicBezTo>
                    <a:pt x="209" y="1955"/>
                    <a:pt x="54" y="1939"/>
                    <a:pt x="12" y="1933"/>
                  </a:cubicBezTo>
                  <a:lnTo>
                    <a:pt x="12" y="1933"/>
                  </a:lnTo>
                  <a:cubicBezTo>
                    <a:pt x="372" y="1980"/>
                    <a:pt x="723" y="2001"/>
                    <a:pt x="1064" y="2001"/>
                  </a:cubicBezTo>
                  <a:cubicBezTo>
                    <a:pt x="4381" y="2001"/>
                    <a:pt x="6746" y="0"/>
                    <a:pt x="6746"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1076139" y="1932377"/>
              <a:ext cx="125598" cy="95677"/>
            </a:xfrm>
            <a:custGeom>
              <a:rect b="b" l="l" r="r" t="t"/>
              <a:pathLst>
                <a:path extrusionOk="0" h="3041" w="3992">
                  <a:moveTo>
                    <a:pt x="3991" y="1"/>
                  </a:moveTo>
                  <a:lnTo>
                    <a:pt x="3991" y="1"/>
                  </a:lnTo>
                  <a:cubicBezTo>
                    <a:pt x="3991" y="1"/>
                    <a:pt x="1299" y="1014"/>
                    <a:pt x="1" y="2249"/>
                  </a:cubicBezTo>
                  <a:lnTo>
                    <a:pt x="222" y="3041"/>
                  </a:lnTo>
                  <a:cubicBezTo>
                    <a:pt x="222" y="3041"/>
                    <a:pt x="1933" y="1299"/>
                    <a:pt x="3991"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1163825" y="2173128"/>
              <a:ext cx="65788" cy="35301"/>
            </a:xfrm>
            <a:custGeom>
              <a:rect b="b" l="l" r="r" t="t"/>
              <a:pathLst>
                <a:path extrusionOk="0" h="1122" w="2091">
                  <a:moveTo>
                    <a:pt x="1888" y="1"/>
                  </a:moveTo>
                  <a:cubicBezTo>
                    <a:pt x="1810" y="1"/>
                    <a:pt x="1727" y="36"/>
                    <a:pt x="1679" y="108"/>
                  </a:cubicBezTo>
                  <a:cubicBezTo>
                    <a:pt x="1521" y="424"/>
                    <a:pt x="1331" y="614"/>
                    <a:pt x="1109" y="678"/>
                  </a:cubicBezTo>
                  <a:cubicBezTo>
                    <a:pt x="1006" y="709"/>
                    <a:pt x="905" y="721"/>
                    <a:pt x="812" y="721"/>
                  </a:cubicBezTo>
                  <a:cubicBezTo>
                    <a:pt x="531" y="721"/>
                    <a:pt x="317" y="614"/>
                    <a:pt x="317" y="614"/>
                  </a:cubicBezTo>
                  <a:cubicBezTo>
                    <a:pt x="291" y="597"/>
                    <a:pt x="262" y="589"/>
                    <a:pt x="232" y="589"/>
                  </a:cubicBezTo>
                  <a:cubicBezTo>
                    <a:pt x="156" y="589"/>
                    <a:pt x="78" y="641"/>
                    <a:pt x="32" y="709"/>
                  </a:cubicBezTo>
                  <a:cubicBezTo>
                    <a:pt x="1" y="804"/>
                    <a:pt x="32" y="931"/>
                    <a:pt x="127" y="963"/>
                  </a:cubicBezTo>
                  <a:cubicBezTo>
                    <a:pt x="127" y="994"/>
                    <a:pt x="444" y="1121"/>
                    <a:pt x="824" y="1121"/>
                  </a:cubicBezTo>
                  <a:cubicBezTo>
                    <a:pt x="951" y="1121"/>
                    <a:pt x="1077" y="1121"/>
                    <a:pt x="1236" y="1058"/>
                  </a:cubicBezTo>
                  <a:cubicBezTo>
                    <a:pt x="1584" y="931"/>
                    <a:pt x="1837" y="678"/>
                    <a:pt x="2059" y="298"/>
                  </a:cubicBezTo>
                  <a:cubicBezTo>
                    <a:pt x="2091" y="203"/>
                    <a:pt x="2059" y="76"/>
                    <a:pt x="1964" y="13"/>
                  </a:cubicBezTo>
                  <a:cubicBezTo>
                    <a:pt x="1940" y="5"/>
                    <a:pt x="1915" y="1"/>
                    <a:pt x="1888"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1363108" y="2158530"/>
              <a:ext cx="68777" cy="29952"/>
            </a:xfrm>
            <a:custGeom>
              <a:rect b="b" l="l" r="r" t="t"/>
              <a:pathLst>
                <a:path extrusionOk="0" h="952" w="2186">
                  <a:moveTo>
                    <a:pt x="204" y="0"/>
                  </a:moveTo>
                  <a:cubicBezTo>
                    <a:pt x="167" y="0"/>
                    <a:pt x="129" y="11"/>
                    <a:pt x="95" y="33"/>
                  </a:cubicBezTo>
                  <a:cubicBezTo>
                    <a:pt x="32" y="128"/>
                    <a:pt x="0" y="255"/>
                    <a:pt x="64" y="318"/>
                  </a:cubicBezTo>
                  <a:cubicBezTo>
                    <a:pt x="349" y="698"/>
                    <a:pt x="665" y="888"/>
                    <a:pt x="1014" y="952"/>
                  </a:cubicBezTo>
                  <a:lnTo>
                    <a:pt x="1172" y="952"/>
                  </a:lnTo>
                  <a:cubicBezTo>
                    <a:pt x="1679" y="952"/>
                    <a:pt x="2059" y="667"/>
                    <a:pt x="2091" y="635"/>
                  </a:cubicBezTo>
                  <a:cubicBezTo>
                    <a:pt x="2186" y="572"/>
                    <a:pt x="2186" y="445"/>
                    <a:pt x="2122" y="350"/>
                  </a:cubicBezTo>
                  <a:cubicBezTo>
                    <a:pt x="2087" y="298"/>
                    <a:pt x="2033" y="274"/>
                    <a:pt x="1976" y="274"/>
                  </a:cubicBezTo>
                  <a:cubicBezTo>
                    <a:pt x="1929" y="274"/>
                    <a:pt x="1880" y="290"/>
                    <a:pt x="1837" y="318"/>
                  </a:cubicBezTo>
                  <a:cubicBezTo>
                    <a:pt x="1837" y="318"/>
                    <a:pt x="1529" y="543"/>
                    <a:pt x="1149" y="543"/>
                  </a:cubicBezTo>
                  <a:cubicBezTo>
                    <a:pt x="1125" y="543"/>
                    <a:pt x="1101" y="542"/>
                    <a:pt x="1077" y="540"/>
                  </a:cubicBezTo>
                  <a:cubicBezTo>
                    <a:pt x="824" y="508"/>
                    <a:pt x="602" y="350"/>
                    <a:pt x="380" y="97"/>
                  </a:cubicBezTo>
                  <a:cubicBezTo>
                    <a:pt x="340" y="35"/>
                    <a:pt x="272" y="0"/>
                    <a:pt x="204"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1294363" y="2260154"/>
              <a:ext cx="38888" cy="70885"/>
            </a:xfrm>
            <a:custGeom>
              <a:rect b="b" l="l" r="r" t="t"/>
              <a:pathLst>
                <a:path extrusionOk="0" h="2253" w="1236">
                  <a:moveTo>
                    <a:pt x="496" y="1"/>
                  </a:moveTo>
                  <a:cubicBezTo>
                    <a:pt x="489" y="1"/>
                    <a:pt x="482" y="1"/>
                    <a:pt x="475" y="2"/>
                  </a:cubicBezTo>
                  <a:cubicBezTo>
                    <a:pt x="159" y="34"/>
                    <a:pt x="0" y="794"/>
                    <a:pt x="64" y="1395"/>
                  </a:cubicBezTo>
                  <a:cubicBezTo>
                    <a:pt x="93" y="1994"/>
                    <a:pt x="350" y="2253"/>
                    <a:pt x="645" y="2253"/>
                  </a:cubicBezTo>
                  <a:cubicBezTo>
                    <a:pt x="662" y="2253"/>
                    <a:pt x="680" y="2252"/>
                    <a:pt x="697" y="2250"/>
                  </a:cubicBezTo>
                  <a:cubicBezTo>
                    <a:pt x="1014" y="2219"/>
                    <a:pt x="1235" y="1934"/>
                    <a:pt x="1172" y="1300"/>
                  </a:cubicBezTo>
                  <a:cubicBezTo>
                    <a:pt x="1110" y="681"/>
                    <a:pt x="806" y="1"/>
                    <a:pt x="496" y="1"/>
                  </a:cubicBezTo>
                  <a:close/>
                </a:path>
              </a:pathLst>
            </a:custGeom>
            <a:solidFill>
              <a:srgbClr val="E5A8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1438838" y="1980200"/>
              <a:ext cx="33885" cy="50843"/>
            </a:xfrm>
            <a:custGeom>
              <a:rect b="b" l="l" r="r" t="t"/>
              <a:pathLst>
                <a:path extrusionOk="0" h="1616" w="1077">
                  <a:moveTo>
                    <a:pt x="824" y="1"/>
                  </a:moveTo>
                  <a:lnTo>
                    <a:pt x="824" y="1"/>
                  </a:lnTo>
                  <a:cubicBezTo>
                    <a:pt x="665" y="824"/>
                    <a:pt x="0" y="1204"/>
                    <a:pt x="0" y="1204"/>
                  </a:cubicBezTo>
                  <a:lnTo>
                    <a:pt x="317" y="1616"/>
                  </a:lnTo>
                  <a:cubicBezTo>
                    <a:pt x="1077" y="888"/>
                    <a:pt x="824" y="1"/>
                    <a:pt x="824"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1505602" y="2224318"/>
              <a:ext cx="31903" cy="43890"/>
            </a:xfrm>
            <a:custGeom>
              <a:rect b="b" l="l" r="r" t="t"/>
              <a:pathLst>
                <a:path extrusionOk="0" h="1395" w="1014">
                  <a:moveTo>
                    <a:pt x="507" y="1"/>
                  </a:moveTo>
                  <a:cubicBezTo>
                    <a:pt x="222" y="1"/>
                    <a:pt x="0" y="317"/>
                    <a:pt x="0" y="697"/>
                  </a:cubicBezTo>
                  <a:cubicBezTo>
                    <a:pt x="32" y="1077"/>
                    <a:pt x="253" y="1394"/>
                    <a:pt x="507" y="1394"/>
                  </a:cubicBezTo>
                  <a:cubicBezTo>
                    <a:pt x="792" y="1394"/>
                    <a:pt x="1013" y="1077"/>
                    <a:pt x="1013" y="697"/>
                  </a:cubicBezTo>
                  <a:cubicBezTo>
                    <a:pt x="1013" y="317"/>
                    <a:pt x="792" y="1"/>
                    <a:pt x="507" y="1"/>
                  </a:cubicBezTo>
                  <a:close/>
                </a:path>
              </a:pathLst>
            </a:custGeom>
            <a:solidFill>
              <a:srgbClr val="E2A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a:off x="1258495" y="2389150"/>
              <a:ext cx="132552" cy="42223"/>
            </a:xfrm>
            <a:custGeom>
              <a:rect b="b" l="l" r="r" t="t"/>
              <a:pathLst>
                <a:path extrusionOk="0" h="1342" w="4213">
                  <a:moveTo>
                    <a:pt x="2460" y="1"/>
                  </a:moveTo>
                  <a:cubicBezTo>
                    <a:pt x="2320" y="1"/>
                    <a:pt x="2175" y="6"/>
                    <a:pt x="2027" y="19"/>
                  </a:cubicBezTo>
                  <a:cubicBezTo>
                    <a:pt x="887" y="114"/>
                    <a:pt x="0" y="589"/>
                    <a:pt x="32" y="1064"/>
                  </a:cubicBezTo>
                  <a:cubicBezTo>
                    <a:pt x="62" y="1274"/>
                    <a:pt x="276" y="1342"/>
                    <a:pt x="614" y="1342"/>
                  </a:cubicBezTo>
                  <a:cubicBezTo>
                    <a:pt x="991" y="1342"/>
                    <a:pt x="1521" y="1257"/>
                    <a:pt x="2122" y="1191"/>
                  </a:cubicBezTo>
                  <a:cubicBezTo>
                    <a:pt x="3262" y="1096"/>
                    <a:pt x="4212" y="1127"/>
                    <a:pt x="4149" y="652"/>
                  </a:cubicBezTo>
                  <a:cubicBezTo>
                    <a:pt x="4121" y="266"/>
                    <a:pt x="3398" y="1"/>
                    <a:pt x="2460" y="1"/>
                  </a:cubicBezTo>
                  <a:close/>
                </a:path>
              </a:pathLst>
            </a:custGeom>
            <a:solidFill>
              <a:srgbClr val="E2A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1177763" y="2233127"/>
              <a:ext cx="69784" cy="70948"/>
            </a:xfrm>
            <a:custGeom>
              <a:rect b="b" l="l" r="r" t="t"/>
              <a:pathLst>
                <a:path extrusionOk="0" h="2255" w="2218">
                  <a:moveTo>
                    <a:pt x="1033" y="0"/>
                  </a:moveTo>
                  <a:cubicBezTo>
                    <a:pt x="995" y="0"/>
                    <a:pt x="957" y="2"/>
                    <a:pt x="919" y="6"/>
                  </a:cubicBezTo>
                  <a:cubicBezTo>
                    <a:pt x="381" y="69"/>
                    <a:pt x="1" y="512"/>
                    <a:pt x="64" y="1051"/>
                  </a:cubicBezTo>
                  <a:cubicBezTo>
                    <a:pt x="94" y="1474"/>
                    <a:pt x="442" y="1781"/>
                    <a:pt x="858" y="1781"/>
                  </a:cubicBezTo>
                  <a:cubicBezTo>
                    <a:pt x="879" y="1781"/>
                    <a:pt x="899" y="1781"/>
                    <a:pt x="919" y="1779"/>
                  </a:cubicBezTo>
                  <a:cubicBezTo>
                    <a:pt x="1268" y="1748"/>
                    <a:pt x="1553" y="1399"/>
                    <a:pt x="1521" y="1051"/>
                  </a:cubicBezTo>
                  <a:cubicBezTo>
                    <a:pt x="1489" y="893"/>
                    <a:pt x="1426" y="766"/>
                    <a:pt x="1299" y="671"/>
                  </a:cubicBezTo>
                  <a:cubicBezTo>
                    <a:pt x="1204" y="576"/>
                    <a:pt x="1046" y="544"/>
                    <a:pt x="919" y="544"/>
                  </a:cubicBezTo>
                  <a:cubicBezTo>
                    <a:pt x="856" y="544"/>
                    <a:pt x="793" y="639"/>
                    <a:pt x="793" y="702"/>
                  </a:cubicBezTo>
                  <a:cubicBezTo>
                    <a:pt x="793" y="766"/>
                    <a:pt x="856" y="797"/>
                    <a:pt x="919" y="797"/>
                  </a:cubicBezTo>
                  <a:cubicBezTo>
                    <a:pt x="1014" y="797"/>
                    <a:pt x="1078" y="829"/>
                    <a:pt x="1141" y="861"/>
                  </a:cubicBezTo>
                  <a:cubicBezTo>
                    <a:pt x="1204" y="924"/>
                    <a:pt x="1268" y="988"/>
                    <a:pt x="1268" y="1083"/>
                  </a:cubicBezTo>
                  <a:cubicBezTo>
                    <a:pt x="1268" y="1304"/>
                    <a:pt x="1109" y="1494"/>
                    <a:pt x="888" y="1526"/>
                  </a:cubicBezTo>
                  <a:cubicBezTo>
                    <a:pt x="869" y="1528"/>
                    <a:pt x="851" y="1529"/>
                    <a:pt x="833" y="1529"/>
                  </a:cubicBezTo>
                  <a:cubicBezTo>
                    <a:pt x="567" y="1529"/>
                    <a:pt x="316" y="1318"/>
                    <a:pt x="286" y="1051"/>
                  </a:cubicBezTo>
                  <a:cubicBezTo>
                    <a:pt x="254" y="639"/>
                    <a:pt x="539" y="291"/>
                    <a:pt x="951" y="259"/>
                  </a:cubicBezTo>
                  <a:cubicBezTo>
                    <a:pt x="971" y="258"/>
                    <a:pt x="991" y="257"/>
                    <a:pt x="1011" y="257"/>
                  </a:cubicBezTo>
                  <a:cubicBezTo>
                    <a:pt x="1465" y="257"/>
                    <a:pt x="1902" y="597"/>
                    <a:pt x="1933" y="1083"/>
                  </a:cubicBezTo>
                  <a:cubicBezTo>
                    <a:pt x="1933" y="1083"/>
                    <a:pt x="1964" y="1431"/>
                    <a:pt x="1711" y="1684"/>
                  </a:cubicBezTo>
                  <a:cubicBezTo>
                    <a:pt x="1521" y="1906"/>
                    <a:pt x="1173" y="2001"/>
                    <a:pt x="698" y="2001"/>
                  </a:cubicBezTo>
                  <a:cubicBezTo>
                    <a:pt x="634" y="2001"/>
                    <a:pt x="571" y="2033"/>
                    <a:pt x="571" y="2096"/>
                  </a:cubicBezTo>
                  <a:cubicBezTo>
                    <a:pt x="571" y="2191"/>
                    <a:pt x="634" y="2223"/>
                    <a:pt x="698" y="2254"/>
                  </a:cubicBezTo>
                  <a:lnTo>
                    <a:pt x="824" y="2254"/>
                  </a:lnTo>
                  <a:cubicBezTo>
                    <a:pt x="1299" y="2254"/>
                    <a:pt x="1679" y="2128"/>
                    <a:pt x="1901" y="1843"/>
                  </a:cubicBezTo>
                  <a:cubicBezTo>
                    <a:pt x="2218" y="1526"/>
                    <a:pt x="2186" y="1083"/>
                    <a:pt x="2186" y="1051"/>
                  </a:cubicBezTo>
                  <a:cubicBezTo>
                    <a:pt x="2127" y="456"/>
                    <a:pt x="1619" y="0"/>
                    <a:pt x="1033" y="0"/>
                  </a:cubicBezTo>
                  <a:close/>
                </a:path>
              </a:pathLst>
            </a:cu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1356123" y="2211198"/>
              <a:ext cx="69784" cy="69941"/>
            </a:xfrm>
            <a:custGeom>
              <a:rect b="b" l="l" r="r" t="t"/>
              <a:pathLst>
                <a:path extrusionOk="0" h="2223" w="2218">
                  <a:moveTo>
                    <a:pt x="1006" y="0"/>
                  </a:moveTo>
                  <a:cubicBezTo>
                    <a:pt x="967" y="0"/>
                    <a:pt x="927" y="2"/>
                    <a:pt x="887" y="6"/>
                  </a:cubicBezTo>
                  <a:cubicBezTo>
                    <a:pt x="634" y="38"/>
                    <a:pt x="412" y="164"/>
                    <a:pt x="254" y="354"/>
                  </a:cubicBezTo>
                  <a:cubicBezTo>
                    <a:pt x="96" y="544"/>
                    <a:pt x="1" y="798"/>
                    <a:pt x="32" y="1051"/>
                  </a:cubicBezTo>
                  <a:cubicBezTo>
                    <a:pt x="64" y="1273"/>
                    <a:pt x="159" y="1463"/>
                    <a:pt x="317" y="1590"/>
                  </a:cubicBezTo>
                  <a:cubicBezTo>
                    <a:pt x="449" y="1694"/>
                    <a:pt x="623" y="1756"/>
                    <a:pt x="787" y="1756"/>
                  </a:cubicBezTo>
                  <a:cubicBezTo>
                    <a:pt x="821" y="1756"/>
                    <a:pt x="855" y="1753"/>
                    <a:pt x="887" y="1748"/>
                  </a:cubicBezTo>
                  <a:cubicBezTo>
                    <a:pt x="1267" y="1716"/>
                    <a:pt x="1521" y="1399"/>
                    <a:pt x="1489" y="1051"/>
                  </a:cubicBezTo>
                  <a:cubicBezTo>
                    <a:pt x="1460" y="755"/>
                    <a:pt x="1236" y="541"/>
                    <a:pt x="947" y="541"/>
                  </a:cubicBezTo>
                  <a:cubicBezTo>
                    <a:pt x="928" y="541"/>
                    <a:pt x="908" y="542"/>
                    <a:pt x="887" y="544"/>
                  </a:cubicBezTo>
                  <a:cubicBezTo>
                    <a:pt x="824" y="544"/>
                    <a:pt x="761" y="608"/>
                    <a:pt x="792" y="671"/>
                  </a:cubicBezTo>
                  <a:cubicBezTo>
                    <a:pt x="792" y="734"/>
                    <a:pt x="856" y="798"/>
                    <a:pt x="919" y="798"/>
                  </a:cubicBezTo>
                  <a:cubicBezTo>
                    <a:pt x="1077" y="798"/>
                    <a:pt x="1236" y="893"/>
                    <a:pt x="1236" y="1083"/>
                  </a:cubicBezTo>
                  <a:cubicBezTo>
                    <a:pt x="1267" y="1304"/>
                    <a:pt x="1109" y="1494"/>
                    <a:pt x="887" y="1526"/>
                  </a:cubicBezTo>
                  <a:cubicBezTo>
                    <a:pt x="729" y="1526"/>
                    <a:pt x="602" y="1494"/>
                    <a:pt x="476" y="1399"/>
                  </a:cubicBezTo>
                  <a:cubicBezTo>
                    <a:pt x="381" y="1304"/>
                    <a:pt x="317" y="1178"/>
                    <a:pt x="286" y="1019"/>
                  </a:cubicBezTo>
                  <a:cubicBezTo>
                    <a:pt x="254" y="829"/>
                    <a:pt x="317" y="639"/>
                    <a:pt x="444" y="513"/>
                  </a:cubicBezTo>
                  <a:cubicBezTo>
                    <a:pt x="571" y="354"/>
                    <a:pt x="729" y="259"/>
                    <a:pt x="919" y="259"/>
                  </a:cubicBezTo>
                  <a:cubicBezTo>
                    <a:pt x="956" y="255"/>
                    <a:pt x="993" y="253"/>
                    <a:pt x="1029" y="253"/>
                  </a:cubicBezTo>
                  <a:cubicBezTo>
                    <a:pt x="1489" y="253"/>
                    <a:pt x="1874" y="613"/>
                    <a:pt x="1933" y="1083"/>
                  </a:cubicBezTo>
                  <a:cubicBezTo>
                    <a:pt x="1933" y="1083"/>
                    <a:pt x="1964" y="1431"/>
                    <a:pt x="1711" y="1685"/>
                  </a:cubicBezTo>
                  <a:cubicBezTo>
                    <a:pt x="1545" y="1878"/>
                    <a:pt x="1257" y="1975"/>
                    <a:pt x="870" y="1975"/>
                  </a:cubicBezTo>
                  <a:cubicBezTo>
                    <a:pt x="814" y="1975"/>
                    <a:pt x="757" y="1973"/>
                    <a:pt x="697" y="1970"/>
                  </a:cubicBezTo>
                  <a:cubicBezTo>
                    <a:pt x="634" y="1970"/>
                    <a:pt x="571" y="2033"/>
                    <a:pt x="571" y="2096"/>
                  </a:cubicBezTo>
                  <a:cubicBezTo>
                    <a:pt x="571" y="2160"/>
                    <a:pt x="634" y="2223"/>
                    <a:pt x="697" y="2223"/>
                  </a:cubicBezTo>
                  <a:lnTo>
                    <a:pt x="792" y="2223"/>
                  </a:lnTo>
                  <a:cubicBezTo>
                    <a:pt x="1299" y="2223"/>
                    <a:pt x="1648" y="2096"/>
                    <a:pt x="1901" y="1843"/>
                  </a:cubicBezTo>
                  <a:cubicBezTo>
                    <a:pt x="2218" y="1494"/>
                    <a:pt x="2186" y="1083"/>
                    <a:pt x="2186" y="1051"/>
                  </a:cubicBezTo>
                  <a:cubicBezTo>
                    <a:pt x="2126" y="456"/>
                    <a:pt x="1619" y="0"/>
                    <a:pt x="1006" y="0"/>
                  </a:cubicBezTo>
                  <a:close/>
                </a:path>
              </a:pathLst>
            </a:cu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5" name="Google Shape;405;p19"/>
          <p:cNvSpPr txBox="1"/>
          <p:nvPr/>
        </p:nvSpPr>
        <p:spPr>
          <a:xfrm flipH="1">
            <a:off x="2968457" y="8768925"/>
            <a:ext cx="3869700" cy="2653800"/>
          </a:xfrm>
          <a:prstGeom prst="rect">
            <a:avLst/>
          </a:prstGeom>
          <a:noFill/>
          <a:ln>
            <a:noFill/>
          </a:ln>
        </p:spPr>
        <p:txBody>
          <a:bodyPr anchorCtr="0" anchor="t" bIns="0" lIns="0" spcFirstLastPara="1" rIns="0" wrap="square" tIns="6025">
            <a:noAutofit/>
          </a:bodyPr>
          <a:lstStyle/>
          <a:p>
            <a:pPr indent="-15875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Recurrent attacks of right upper quadrant colicky pain         related to fatty food intake and have a short duration</a:t>
            </a:r>
            <a:endParaRPr sz="1000">
              <a:solidFill>
                <a:schemeClr val="dk1"/>
              </a:solidFill>
              <a:latin typeface="Mada"/>
              <a:ea typeface="Mada"/>
              <a:cs typeface="Mada"/>
              <a:sym typeface="Mada"/>
            </a:endParaRPr>
          </a:p>
          <a:p>
            <a:pPr indent="-15875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 is severe and begins suddenly across the upper abdomen.</a:t>
            </a:r>
            <a:endParaRPr sz="1000">
              <a:solidFill>
                <a:schemeClr val="dk1"/>
              </a:solidFill>
              <a:latin typeface="Mada"/>
              <a:ea typeface="Mada"/>
              <a:cs typeface="Mada"/>
              <a:sym typeface="Mada"/>
            </a:endParaRPr>
          </a:p>
          <a:p>
            <a:pPr indent="-15875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Nausea is usually present, with or without vomiting</a:t>
            </a:r>
            <a:endParaRPr sz="1000">
              <a:solidFill>
                <a:schemeClr val="dk1"/>
              </a:solidFill>
              <a:latin typeface="Mada"/>
              <a:ea typeface="Mada"/>
              <a:cs typeface="Mada"/>
              <a:sym typeface="Mada"/>
            </a:endParaRPr>
          </a:p>
          <a:p>
            <a:pPr indent="-158750" lvl="0" marL="457200" rtl="0" algn="l">
              <a:lnSpc>
                <a:spcPct val="115000"/>
              </a:lnSpc>
              <a:spcBef>
                <a:spcPts val="0"/>
              </a:spcBef>
              <a:spcAft>
                <a:spcPts val="0"/>
              </a:spcAft>
              <a:buClr>
                <a:schemeClr val="dk1"/>
              </a:buClr>
              <a:buSzPts val="1000"/>
              <a:buFont typeface="Mada"/>
              <a:buChar char="●"/>
            </a:pPr>
            <a:r>
              <a:rPr b="1" lang="en-GB" sz="1000">
                <a:solidFill>
                  <a:srgbClr val="6AA84F"/>
                </a:solidFill>
                <a:latin typeface="Mada"/>
                <a:ea typeface="Mada"/>
                <a:cs typeface="Mada"/>
                <a:sym typeface="Mada"/>
              </a:rPr>
              <a:t>E.x.</a:t>
            </a:r>
            <a:r>
              <a:rPr lang="en-GB" sz="1000">
                <a:solidFill>
                  <a:srgbClr val="6AA84F"/>
                </a:solidFill>
                <a:latin typeface="Mada"/>
                <a:ea typeface="Mada"/>
                <a:cs typeface="Mada"/>
                <a:sym typeface="Mada"/>
              </a:rPr>
              <a:t> If a patient had biliary colic and the attack resolved within 18 hrs he/she will have  gall stone colic , But If the patient had reached the cut-off 15-20hrs he/ she will develop inflammation and will suffered from cholecystitis </a:t>
            </a:r>
            <a:endParaRPr sz="1000">
              <a:solidFill>
                <a:srgbClr val="6AA84F"/>
              </a:solidFill>
              <a:latin typeface="Mada"/>
              <a:ea typeface="Mada"/>
              <a:cs typeface="Mada"/>
              <a:sym typeface="Mada"/>
            </a:endParaRPr>
          </a:p>
          <a:p>
            <a:pPr indent="-158750" lvl="0" marL="457200" rtl="0" algn="l">
              <a:lnSpc>
                <a:spcPct val="115000"/>
              </a:lnSpc>
              <a:spcBef>
                <a:spcPts val="0"/>
              </a:spcBef>
              <a:spcAft>
                <a:spcPts val="0"/>
              </a:spcAft>
              <a:buClr>
                <a:schemeClr val="dk1"/>
              </a:buClr>
              <a:buSzPts val="1000"/>
              <a:buFont typeface="Mada"/>
              <a:buChar char="●"/>
            </a:pPr>
            <a:r>
              <a:rPr b="1" lang="en-GB" sz="1000">
                <a:solidFill>
                  <a:srgbClr val="6AA84F"/>
                </a:solidFill>
                <a:latin typeface="Mada"/>
                <a:ea typeface="Mada"/>
                <a:cs typeface="Mada"/>
                <a:sym typeface="Mada"/>
              </a:rPr>
              <a:t>NO MURPHY SIGN NO FEVER</a:t>
            </a:r>
            <a:endParaRPr b="1" sz="1000">
              <a:solidFill>
                <a:srgbClr val="6AA84F"/>
              </a:solidFill>
              <a:latin typeface="Mada"/>
              <a:ea typeface="Mada"/>
              <a:cs typeface="Mada"/>
              <a:sym typeface="Mada"/>
            </a:endParaRPr>
          </a:p>
          <a:p>
            <a:pPr indent="-158750" lvl="0" marL="457200" rtl="0" algn="l">
              <a:lnSpc>
                <a:spcPct val="115000"/>
              </a:lnSpc>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if there’s fever &gt; cholecystitis</a:t>
            </a:r>
            <a:endParaRPr sz="1000">
              <a:solidFill>
                <a:srgbClr val="6AA84F"/>
              </a:solidFill>
              <a:latin typeface="Mada"/>
              <a:ea typeface="Mada"/>
              <a:cs typeface="Mada"/>
              <a:sym typeface="Mada"/>
            </a:endParaRPr>
          </a:p>
        </p:txBody>
      </p:sp>
      <p:cxnSp>
        <p:nvCxnSpPr>
          <p:cNvPr id="406" name="Google Shape;406;p19"/>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407" name="Google Shape;407;p19"/>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Right Upper Quadrant</a:t>
            </a:r>
            <a:r>
              <a:rPr b="1" lang="en-GB" sz="2200">
                <a:solidFill>
                  <a:srgbClr val="006D77"/>
                </a:solidFill>
                <a:latin typeface="Lora"/>
                <a:ea typeface="Lora"/>
                <a:cs typeface="Lora"/>
                <a:sym typeface="Lora"/>
              </a:rPr>
              <a:t> Pain</a:t>
            </a:r>
            <a:endParaRPr baseline="30000" sz="2200"/>
          </a:p>
        </p:txBody>
      </p:sp>
      <p:sp>
        <p:nvSpPr>
          <p:cNvPr id="408" name="Google Shape;408;p19"/>
          <p:cNvSpPr/>
          <p:nvPr/>
        </p:nvSpPr>
        <p:spPr>
          <a:xfrm>
            <a:off x="2968450" y="8357725"/>
            <a:ext cx="3667118"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83C5BE"/>
                </a:solidFill>
                <a:latin typeface="Lora"/>
                <a:ea typeface="Lora"/>
                <a:cs typeface="Lora"/>
                <a:sym typeface="Lora"/>
              </a:rPr>
              <a:t>Clinical features</a:t>
            </a:r>
            <a:endParaRPr>
              <a:solidFill>
                <a:srgbClr val="83C5BE"/>
              </a:solidFill>
            </a:endParaRPr>
          </a:p>
        </p:txBody>
      </p:sp>
      <p:sp>
        <p:nvSpPr>
          <p:cNvPr id="409" name="Google Shape;409;p19"/>
          <p:cNvSpPr/>
          <p:nvPr/>
        </p:nvSpPr>
        <p:spPr>
          <a:xfrm>
            <a:off x="6350663" y="8316876"/>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6382566" y="8348747"/>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txBox="1"/>
          <p:nvPr/>
        </p:nvSpPr>
        <p:spPr>
          <a:xfrm>
            <a:off x="-4346325" y="1228175"/>
            <a:ext cx="4346400" cy="357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1000">
              <a:solidFill>
                <a:srgbClr val="6AA84F"/>
              </a:solidFill>
              <a:latin typeface="Mada"/>
              <a:ea typeface="Mada"/>
              <a:cs typeface="Mada"/>
              <a:sym typeface="Mada"/>
            </a:endParaRPr>
          </a:p>
        </p:txBody>
      </p:sp>
      <p:sp>
        <p:nvSpPr>
          <p:cNvPr id="412" name="Google Shape;412;p19"/>
          <p:cNvSpPr txBox="1"/>
          <p:nvPr/>
        </p:nvSpPr>
        <p:spPr>
          <a:xfrm>
            <a:off x="300250" y="6365775"/>
            <a:ext cx="6924600" cy="20895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Present in 10-20% of the population, and 1-2% of them will develop symptoms annually. </a:t>
            </a:r>
            <a:r>
              <a:rPr lang="en-GB" sz="1000">
                <a:solidFill>
                  <a:srgbClr val="6AA84F"/>
                </a:solidFill>
                <a:latin typeface="Mada"/>
                <a:ea typeface="Mada"/>
                <a:cs typeface="Mada"/>
                <a:sym typeface="Mada"/>
              </a:rPr>
              <a:t>no need to remove the gallbladder unless symptomatic</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Increase in solute concentration combined with stasis in the gallbladder between meals predisposes to stone formation in the gallbladder</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Two types</a:t>
            </a:r>
            <a:r>
              <a:rPr lang="en-GB" sz="1000">
                <a:solidFill>
                  <a:schemeClr val="dk1"/>
                </a:solidFill>
                <a:latin typeface="Mada"/>
                <a:ea typeface="Mada"/>
                <a:cs typeface="Mada"/>
                <a:sym typeface="Mada"/>
              </a:rPr>
              <a:t>: </a:t>
            </a:r>
            <a:r>
              <a:rPr b="1" lang="en-GB" sz="1000">
                <a:solidFill>
                  <a:schemeClr val="dk1"/>
                </a:solidFill>
                <a:latin typeface="Mada"/>
                <a:ea typeface="Mada"/>
                <a:cs typeface="Mada"/>
                <a:sym typeface="Mada"/>
              </a:rPr>
              <a:t>75%</a:t>
            </a:r>
            <a:r>
              <a:rPr lang="en-GB" sz="1000">
                <a:solidFill>
                  <a:schemeClr val="dk1"/>
                </a:solidFill>
                <a:latin typeface="Mada"/>
                <a:ea typeface="Mada"/>
                <a:cs typeface="Mada"/>
                <a:sym typeface="Mada"/>
              </a:rPr>
              <a:t> cholesterol stones </a:t>
            </a:r>
            <a:r>
              <a:rPr lang="en-GB" sz="1000">
                <a:solidFill>
                  <a:srgbClr val="6AA84F"/>
                </a:solidFill>
                <a:latin typeface="Mada"/>
                <a:ea typeface="Mada"/>
                <a:cs typeface="Mada"/>
                <a:sym typeface="Mada"/>
              </a:rPr>
              <a:t>(yellowish green) </a:t>
            </a:r>
            <a:r>
              <a:rPr lang="en-GB" sz="1000">
                <a:solidFill>
                  <a:schemeClr val="dk1"/>
                </a:solidFill>
                <a:latin typeface="Mada"/>
                <a:ea typeface="Mada"/>
                <a:cs typeface="Mada"/>
                <a:sym typeface="Mada"/>
              </a:rPr>
              <a:t>and  </a:t>
            </a:r>
            <a:r>
              <a:rPr b="1" lang="en-GB" sz="1000">
                <a:solidFill>
                  <a:schemeClr val="dk1"/>
                </a:solidFill>
                <a:latin typeface="Mada"/>
                <a:ea typeface="Mada"/>
                <a:cs typeface="Mada"/>
                <a:sym typeface="Mada"/>
              </a:rPr>
              <a:t>25%</a:t>
            </a:r>
            <a:r>
              <a:rPr lang="en-GB" sz="1000">
                <a:solidFill>
                  <a:schemeClr val="dk1"/>
                </a:solidFill>
                <a:latin typeface="Mada"/>
                <a:ea typeface="Mada"/>
                <a:cs typeface="Mada"/>
                <a:sym typeface="Mada"/>
              </a:rPr>
              <a:t> Pigmented stones </a:t>
            </a:r>
            <a:r>
              <a:rPr lang="en-GB" sz="800">
                <a:solidFill>
                  <a:srgbClr val="6AA84F"/>
                </a:solidFill>
                <a:latin typeface="Mada"/>
                <a:ea typeface="Mada"/>
                <a:cs typeface="Mada"/>
                <a:sym typeface="Mada"/>
              </a:rPr>
              <a:t>Infectious or hemolytic (Sickle cell) causes</a:t>
            </a:r>
            <a:endParaRPr sz="800">
              <a:solidFill>
                <a:srgbClr val="6AA84F"/>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rgbClr val="CC0000"/>
                </a:solidFill>
                <a:latin typeface="Mada"/>
                <a:ea typeface="Mada"/>
                <a:cs typeface="Mada"/>
                <a:sym typeface="Mada"/>
              </a:rPr>
              <a:t>Risk factors</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(5 Fs): </a:t>
            </a:r>
            <a:r>
              <a:rPr b="1" lang="en-GB" sz="1000">
                <a:solidFill>
                  <a:schemeClr val="dk1"/>
                </a:solidFill>
                <a:latin typeface="Mada"/>
                <a:ea typeface="Mada"/>
                <a:cs typeface="Mada"/>
                <a:sym typeface="Mada"/>
              </a:rPr>
              <a:t>F</a:t>
            </a:r>
            <a:r>
              <a:rPr lang="en-GB" sz="1000">
                <a:solidFill>
                  <a:schemeClr val="dk1"/>
                </a:solidFill>
                <a:latin typeface="Mada"/>
                <a:ea typeface="Mada"/>
                <a:cs typeface="Mada"/>
                <a:sym typeface="Mada"/>
              </a:rPr>
              <a:t>emale, </a:t>
            </a:r>
            <a:r>
              <a:rPr b="1" lang="en-GB" sz="1000">
                <a:solidFill>
                  <a:schemeClr val="dk1"/>
                </a:solidFill>
                <a:latin typeface="Mada"/>
                <a:ea typeface="Mada"/>
                <a:cs typeface="Mada"/>
                <a:sym typeface="Mada"/>
              </a:rPr>
              <a:t>F</a:t>
            </a:r>
            <a:r>
              <a:rPr lang="en-GB" sz="1000">
                <a:solidFill>
                  <a:schemeClr val="dk1"/>
                </a:solidFill>
                <a:latin typeface="Mada"/>
                <a:ea typeface="Mada"/>
                <a:cs typeface="Mada"/>
                <a:sym typeface="Mada"/>
              </a:rPr>
              <a:t>ertility, </a:t>
            </a:r>
            <a:r>
              <a:rPr b="1" lang="en-GB" sz="1000">
                <a:solidFill>
                  <a:schemeClr val="dk1"/>
                </a:solidFill>
                <a:latin typeface="Mada"/>
                <a:ea typeface="Mada"/>
                <a:cs typeface="Mada"/>
                <a:sym typeface="Mada"/>
              </a:rPr>
              <a:t>F</a:t>
            </a:r>
            <a:r>
              <a:rPr lang="en-GB" sz="1000">
                <a:solidFill>
                  <a:schemeClr val="dk1"/>
                </a:solidFill>
                <a:latin typeface="Mada"/>
                <a:ea typeface="Mada"/>
                <a:cs typeface="Mada"/>
                <a:sym typeface="Mada"/>
              </a:rPr>
              <a:t>atty diet, </a:t>
            </a:r>
            <a:r>
              <a:rPr b="1" lang="en-GB" sz="1000">
                <a:solidFill>
                  <a:schemeClr val="dk1"/>
                </a:solidFill>
                <a:latin typeface="Mada"/>
                <a:ea typeface="Mada"/>
                <a:cs typeface="Mada"/>
                <a:sym typeface="Mada"/>
              </a:rPr>
              <a:t>F</a:t>
            </a:r>
            <a:r>
              <a:rPr lang="en-GB" sz="1000">
                <a:solidFill>
                  <a:schemeClr val="dk1"/>
                </a:solidFill>
                <a:latin typeface="Mada"/>
                <a:ea typeface="Mada"/>
                <a:cs typeface="Mada"/>
                <a:sym typeface="Mada"/>
              </a:rPr>
              <a:t>orties, </a:t>
            </a:r>
            <a:r>
              <a:rPr b="1" lang="en-GB" sz="1000">
                <a:solidFill>
                  <a:schemeClr val="dk1"/>
                </a:solidFill>
                <a:latin typeface="Mada"/>
                <a:ea typeface="Mada"/>
                <a:cs typeface="Mada"/>
                <a:sym typeface="Mada"/>
              </a:rPr>
              <a:t>F</a:t>
            </a:r>
            <a:r>
              <a:rPr lang="en-GB" sz="1000">
                <a:solidFill>
                  <a:schemeClr val="dk1"/>
                </a:solidFill>
                <a:latin typeface="Mada"/>
                <a:ea typeface="Mada"/>
                <a:cs typeface="Mada"/>
                <a:sym typeface="Mada"/>
              </a:rPr>
              <a:t>amily history. (others: race </a:t>
            </a:r>
            <a:r>
              <a:rPr lang="en-GB" sz="800">
                <a:solidFill>
                  <a:srgbClr val="6AA84F"/>
                </a:solidFill>
                <a:latin typeface="Mada"/>
                <a:ea typeface="Mada"/>
                <a:cs typeface="Mada"/>
                <a:sym typeface="Mada"/>
              </a:rPr>
              <a:t>(more in black)</a:t>
            </a:r>
            <a:r>
              <a:rPr lang="en-GB" sz="1000">
                <a:solidFill>
                  <a:schemeClr val="dk1"/>
                </a:solidFill>
                <a:latin typeface="Mada"/>
                <a:ea typeface="Mada"/>
                <a:cs typeface="Mada"/>
                <a:sym typeface="Mada"/>
              </a:rPr>
              <a:t>, </a:t>
            </a:r>
            <a:r>
              <a:rPr lang="en-GB" sz="1000">
                <a:solidFill>
                  <a:srgbClr val="CC0000"/>
                </a:solidFill>
                <a:latin typeface="Mada"/>
                <a:ea typeface="Mada"/>
                <a:cs typeface="Mada"/>
                <a:sym typeface="Mada"/>
              </a:rPr>
              <a:t>increased cholesterol ratio, rapid wight loss</a:t>
            </a:r>
            <a:r>
              <a:rPr lang="en-GB" sz="1000">
                <a:solidFill>
                  <a:schemeClr val="dk1"/>
                </a:solidFill>
                <a:latin typeface="Mada"/>
                <a:ea typeface="Mada"/>
                <a:cs typeface="Mada"/>
                <a:sym typeface="Mada"/>
              </a:rPr>
              <a:t>, dysmotility)</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Mechanism: </a:t>
            </a:r>
            <a:r>
              <a:rPr lang="en-GB" sz="1000">
                <a:solidFill>
                  <a:schemeClr val="dk1"/>
                </a:solidFill>
                <a:latin typeface="Mada"/>
                <a:ea typeface="Mada"/>
                <a:cs typeface="Mada"/>
                <a:sym typeface="Mada"/>
              </a:rPr>
              <a:t>The pain elicited when the smooth muscles of the GB contract to push a stone forward. The contractions </a:t>
            </a:r>
            <a:r>
              <a:rPr lang="en-GB" sz="900">
                <a:solidFill>
                  <a:srgbClr val="6AA84F"/>
                </a:solidFill>
                <a:latin typeface="Mada"/>
                <a:ea typeface="Mada"/>
                <a:cs typeface="Mada"/>
                <a:sym typeface="Mada"/>
              </a:rPr>
              <a:t>(contract due to the release of CCK &amp; VIP from the </a:t>
            </a:r>
            <a:r>
              <a:rPr lang="en-GB" sz="900">
                <a:solidFill>
                  <a:srgbClr val="6AA84F"/>
                </a:solidFill>
                <a:latin typeface="Mada"/>
                <a:ea typeface="Mada"/>
                <a:cs typeface="Mada"/>
                <a:sym typeface="Mada"/>
              </a:rPr>
              <a:t>duodenum </a:t>
            </a:r>
            <a:r>
              <a:rPr lang="en-GB" sz="900">
                <a:solidFill>
                  <a:srgbClr val="6AA84F"/>
                </a:solidFill>
                <a:latin typeface="Mada"/>
                <a:ea typeface="Mada"/>
                <a:cs typeface="Mada"/>
                <a:sym typeface="Mada"/>
              </a:rPr>
              <a:t>the food reaches the antrum to secrete the bile for </a:t>
            </a:r>
            <a:r>
              <a:rPr lang="en-GB" sz="900">
                <a:solidFill>
                  <a:srgbClr val="6AA84F"/>
                </a:solidFill>
                <a:latin typeface="Mada"/>
                <a:ea typeface="Mada"/>
                <a:cs typeface="Mada"/>
                <a:sym typeface="Mada"/>
              </a:rPr>
              <a:t>digestion</a:t>
            </a:r>
            <a:r>
              <a:rPr lang="en-GB" sz="900">
                <a:solidFill>
                  <a:srgbClr val="6AA84F"/>
                </a:solidFill>
                <a:latin typeface="Mada"/>
                <a:ea typeface="Mada"/>
                <a:cs typeface="Mada"/>
                <a:sym typeface="Mada"/>
              </a:rPr>
              <a:t>).</a:t>
            </a:r>
            <a:r>
              <a:rPr lang="en-GB" sz="1000">
                <a:solidFill>
                  <a:schemeClr val="dk1"/>
                </a:solidFill>
                <a:latin typeface="Mada"/>
                <a:ea typeface="Mada"/>
                <a:cs typeface="Mada"/>
                <a:sym typeface="Mada"/>
              </a:rPr>
              <a:t> The pain come in waves and last less than 12-24 hours.</a:t>
            </a:r>
            <a:r>
              <a:rPr lang="en-GB" sz="1000">
                <a:solidFill>
                  <a:srgbClr val="6AA84F"/>
                </a:solidFill>
                <a:latin typeface="Mada"/>
                <a:ea typeface="Mada"/>
                <a:cs typeface="Mada"/>
                <a:sym typeface="Mada"/>
              </a:rPr>
              <a:t> pain starts 30-40 minutes after the meal, and will persist for 2-3 hours then subside</a:t>
            </a:r>
            <a:endParaRPr/>
          </a:p>
        </p:txBody>
      </p:sp>
      <p:grpSp>
        <p:nvGrpSpPr>
          <p:cNvPr id="413" name="Google Shape;413;p19"/>
          <p:cNvGrpSpPr/>
          <p:nvPr/>
        </p:nvGrpSpPr>
        <p:grpSpPr>
          <a:xfrm>
            <a:off x="6505612" y="8382484"/>
            <a:ext cx="556037" cy="734649"/>
            <a:chOff x="1000408" y="1924134"/>
            <a:chExt cx="556037" cy="734649"/>
          </a:xfrm>
        </p:grpSpPr>
        <p:sp>
          <p:nvSpPr>
            <p:cNvPr id="414" name="Google Shape;414;p19"/>
            <p:cNvSpPr/>
            <p:nvPr/>
          </p:nvSpPr>
          <p:spPr>
            <a:xfrm>
              <a:off x="1070161" y="2391730"/>
              <a:ext cx="486284" cy="267054"/>
            </a:xfrm>
            <a:custGeom>
              <a:rect b="b" l="l" r="r" t="t"/>
              <a:pathLst>
                <a:path extrusionOk="0" h="8488" w="15456">
                  <a:moveTo>
                    <a:pt x="7855" y="0"/>
                  </a:moveTo>
                  <a:lnTo>
                    <a:pt x="476" y="3072"/>
                  </a:lnTo>
                  <a:lnTo>
                    <a:pt x="1" y="6176"/>
                  </a:lnTo>
                  <a:cubicBezTo>
                    <a:pt x="2059" y="7632"/>
                    <a:pt x="4593" y="8487"/>
                    <a:pt x="7285" y="8487"/>
                  </a:cubicBezTo>
                  <a:cubicBezTo>
                    <a:pt x="10388" y="8487"/>
                    <a:pt x="13238" y="7379"/>
                    <a:pt x="15455" y="5511"/>
                  </a:cubicBezTo>
                  <a:lnTo>
                    <a:pt x="14948" y="1014"/>
                  </a:lnTo>
                  <a:lnTo>
                    <a:pt x="7855"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1255506" y="2516258"/>
              <a:ext cx="113611" cy="63806"/>
            </a:xfrm>
            <a:custGeom>
              <a:rect b="b" l="l" r="r" t="t"/>
              <a:pathLst>
                <a:path extrusionOk="0" h="2028" w="3611">
                  <a:moveTo>
                    <a:pt x="0" y="1"/>
                  </a:moveTo>
                  <a:lnTo>
                    <a:pt x="1805" y="2028"/>
                  </a:lnTo>
                  <a:lnTo>
                    <a:pt x="36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1044267" y="1946504"/>
              <a:ext cx="476311" cy="574977"/>
            </a:xfrm>
            <a:custGeom>
              <a:rect b="b" l="l" r="r" t="t"/>
              <a:pathLst>
                <a:path extrusionOk="0" h="18275" w="15139">
                  <a:moveTo>
                    <a:pt x="7493" y="0"/>
                  </a:moveTo>
                  <a:cubicBezTo>
                    <a:pt x="7299" y="0"/>
                    <a:pt x="7102" y="9"/>
                    <a:pt x="6904" y="27"/>
                  </a:cubicBezTo>
                  <a:cubicBezTo>
                    <a:pt x="2692" y="439"/>
                    <a:pt x="0" y="4777"/>
                    <a:pt x="444" y="9337"/>
                  </a:cubicBezTo>
                  <a:cubicBezTo>
                    <a:pt x="570" y="10699"/>
                    <a:pt x="1552" y="12979"/>
                    <a:pt x="2090" y="14246"/>
                  </a:cubicBezTo>
                  <a:cubicBezTo>
                    <a:pt x="3244" y="16956"/>
                    <a:pt x="5525" y="18275"/>
                    <a:pt x="7931" y="18275"/>
                  </a:cubicBezTo>
                  <a:cubicBezTo>
                    <a:pt x="8169" y="18275"/>
                    <a:pt x="8407" y="18262"/>
                    <a:pt x="8646" y="18236"/>
                  </a:cubicBezTo>
                  <a:cubicBezTo>
                    <a:pt x="11686" y="17951"/>
                    <a:pt x="13586" y="16210"/>
                    <a:pt x="14283" y="13074"/>
                  </a:cubicBezTo>
                  <a:cubicBezTo>
                    <a:pt x="14600" y="11713"/>
                    <a:pt x="15138" y="9306"/>
                    <a:pt x="15011" y="7944"/>
                  </a:cubicBezTo>
                  <a:cubicBezTo>
                    <a:pt x="14589" y="3598"/>
                    <a:pt x="11434" y="0"/>
                    <a:pt x="7493" y="0"/>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1000408" y="1924134"/>
              <a:ext cx="467344" cy="362008"/>
            </a:xfrm>
            <a:custGeom>
              <a:rect b="b" l="l" r="r" t="t"/>
              <a:pathLst>
                <a:path extrusionOk="0" h="11506" w="14854">
                  <a:moveTo>
                    <a:pt x="9247" y="0"/>
                  </a:moveTo>
                  <a:cubicBezTo>
                    <a:pt x="7284" y="0"/>
                    <a:pt x="4967" y="631"/>
                    <a:pt x="2851" y="2828"/>
                  </a:cubicBezTo>
                  <a:cubicBezTo>
                    <a:pt x="2851" y="2828"/>
                    <a:pt x="2451" y="2240"/>
                    <a:pt x="2138" y="2240"/>
                  </a:cubicBezTo>
                  <a:cubicBezTo>
                    <a:pt x="2088" y="2240"/>
                    <a:pt x="2040" y="2255"/>
                    <a:pt x="1996" y="2290"/>
                  </a:cubicBezTo>
                  <a:cubicBezTo>
                    <a:pt x="1" y="3778"/>
                    <a:pt x="983" y="6185"/>
                    <a:pt x="1996" y="11505"/>
                  </a:cubicBezTo>
                  <a:cubicBezTo>
                    <a:pt x="1996" y="11505"/>
                    <a:pt x="3041" y="9320"/>
                    <a:pt x="3548" y="5361"/>
                  </a:cubicBezTo>
                  <a:cubicBezTo>
                    <a:pt x="3548" y="5361"/>
                    <a:pt x="6533" y="6364"/>
                    <a:pt x="9454" y="6364"/>
                  </a:cubicBezTo>
                  <a:cubicBezTo>
                    <a:pt x="11567" y="6364"/>
                    <a:pt x="13646" y="5839"/>
                    <a:pt x="14537" y="4031"/>
                  </a:cubicBezTo>
                  <a:cubicBezTo>
                    <a:pt x="14537" y="4031"/>
                    <a:pt x="14854" y="2100"/>
                    <a:pt x="13904" y="1150"/>
                  </a:cubicBezTo>
                  <a:cubicBezTo>
                    <a:pt x="13904" y="1150"/>
                    <a:pt x="11897" y="0"/>
                    <a:pt x="9247"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1433836" y="2022045"/>
              <a:ext cx="101687" cy="237196"/>
            </a:xfrm>
            <a:custGeom>
              <a:rect b="b" l="l" r="r" t="t"/>
              <a:pathLst>
                <a:path extrusionOk="0" h="7539" w="3232">
                  <a:moveTo>
                    <a:pt x="824" y="1"/>
                  </a:moveTo>
                  <a:cubicBezTo>
                    <a:pt x="1" y="413"/>
                    <a:pt x="349" y="1236"/>
                    <a:pt x="349" y="1236"/>
                  </a:cubicBezTo>
                  <a:cubicBezTo>
                    <a:pt x="2059" y="3263"/>
                    <a:pt x="2724" y="7538"/>
                    <a:pt x="2724" y="7538"/>
                  </a:cubicBezTo>
                  <a:cubicBezTo>
                    <a:pt x="3231" y="381"/>
                    <a:pt x="824" y="1"/>
                    <a:pt x="824"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1026334" y="2243919"/>
              <a:ext cx="74755" cy="107161"/>
            </a:xfrm>
            <a:custGeom>
              <a:rect b="b" l="l" r="r" t="t"/>
              <a:pathLst>
                <a:path extrusionOk="0" h="3406" w="2376">
                  <a:moveTo>
                    <a:pt x="1050" y="1"/>
                  </a:moveTo>
                  <a:cubicBezTo>
                    <a:pt x="1007" y="1"/>
                    <a:pt x="963" y="4"/>
                    <a:pt x="919" y="11"/>
                  </a:cubicBezTo>
                  <a:cubicBezTo>
                    <a:pt x="349" y="106"/>
                    <a:pt x="0" y="835"/>
                    <a:pt x="127" y="1658"/>
                  </a:cubicBezTo>
                  <a:cubicBezTo>
                    <a:pt x="278" y="2445"/>
                    <a:pt x="835" y="3406"/>
                    <a:pt x="1409" y="3406"/>
                  </a:cubicBezTo>
                  <a:cubicBezTo>
                    <a:pt x="1436" y="3406"/>
                    <a:pt x="1462" y="3404"/>
                    <a:pt x="1489" y="3400"/>
                  </a:cubicBezTo>
                  <a:cubicBezTo>
                    <a:pt x="2059" y="3305"/>
                    <a:pt x="2375" y="2101"/>
                    <a:pt x="2249" y="1310"/>
                  </a:cubicBezTo>
                  <a:cubicBezTo>
                    <a:pt x="2131" y="546"/>
                    <a:pt x="1606" y="1"/>
                    <a:pt x="1050" y="1"/>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1046249" y="2268082"/>
              <a:ext cx="35899" cy="44047"/>
            </a:xfrm>
            <a:custGeom>
              <a:rect b="b" l="l" r="r" t="t"/>
              <a:pathLst>
                <a:path extrusionOk="0" h="1400" w="1141">
                  <a:moveTo>
                    <a:pt x="487" y="1"/>
                  </a:moveTo>
                  <a:cubicBezTo>
                    <a:pt x="473" y="1"/>
                    <a:pt x="459" y="2"/>
                    <a:pt x="444" y="3"/>
                  </a:cubicBezTo>
                  <a:cubicBezTo>
                    <a:pt x="159" y="67"/>
                    <a:pt x="1" y="415"/>
                    <a:pt x="64" y="795"/>
                  </a:cubicBezTo>
                  <a:cubicBezTo>
                    <a:pt x="124" y="1153"/>
                    <a:pt x="381" y="1399"/>
                    <a:pt x="649" y="1399"/>
                  </a:cubicBezTo>
                  <a:cubicBezTo>
                    <a:pt x="665" y="1399"/>
                    <a:pt x="681" y="1398"/>
                    <a:pt x="697" y="1397"/>
                  </a:cubicBezTo>
                  <a:cubicBezTo>
                    <a:pt x="951" y="1333"/>
                    <a:pt x="1141" y="1017"/>
                    <a:pt x="1046" y="637"/>
                  </a:cubicBezTo>
                  <a:cubicBezTo>
                    <a:pt x="986" y="276"/>
                    <a:pt x="754" y="1"/>
                    <a:pt x="487" y="1"/>
                  </a:cubicBezTo>
                  <a:close/>
                </a:path>
              </a:pathLst>
            </a:custGeom>
            <a:solidFill>
              <a:srgbClr val="E5A8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1485655" y="2199368"/>
              <a:ext cx="70791" cy="107696"/>
            </a:xfrm>
            <a:custGeom>
              <a:rect b="b" l="l" r="r" t="t"/>
              <a:pathLst>
                <a:path extrusionOk="0" h="3423" w="2250">
                  <a:moveTo>
                    <a:pt x="1161" y="1"/>
                  </a:moveTo>
                  <a:cubicBezTo>
                    <a:pt x="578" y="1"/>
                    <a:pt x="95" y="624"/>
                    <a:pt x="64" y="1427"/>
                  </a:cubicBezTo>
                  <a:cubicBezTo>
                    <a:pt x="1" y="2282"/>
                    <a:pt x="507" y="3391"/>
                    <a:pt x="1077" y="3422"/>
                  </a:cubicBezTo>
                  <a:cubicBezTo>
                    <a:pt x="1086" y="3423"/>
                    <a:pt x="1095" y="3423"/>
                    <a:pt x="1103" y="3423"/>
                  </a:cubicBezTo>
                  <a:cubicBezTo>
                    <a:pt x="1693" y="3423"/>
                    <a:pt x="2155" y="2365"/>
                    <a:pt x="2186" y="1554"/>
                  </a:cubicBezTo>
                  <a:cubicBezTo>
                    <a:pt x="2249" y="730"/>
                    <a:pt x="1806" y="34"/>
                    <a:pt x="1204" y="2"/>
                  </a:cubicBezTo>
                  <a:cubicBezTo>
                    <a:pt x="1190" y="1"/>
                    <a:pt x="1175" y="1"/>
                    <a:pt x="1161" y="1"/>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1227599" y="2079842"/>
              <a:ext cx="210264" cy="68211"/>
            </a:xfrm>
            <a:custGeom>
              <a:rect b="b" l="l" r="r" t="t"/>
              <a:pathLst>
                <a:path extrusionOk="0" h="2168" w="6683">
                  <a:moveTo>
                    <a:pt x="0" y="2123"/>
                  </a:moveTo>
                  <a:cubicBezTo>
                    <a:pt x="0" y="2123"/>
                    <a:pt x="4" y="2123"/>
                    <a:pt x="11" y="2124"/>
                  </a:cubicBezTo>
                  <a:lnTo>
                    <a:pt x="11" y="2124"/>
                  </a:lnTo>
                  <a:cubicBezTo>
                    <a:pt x="7" y="2123"/>
                    <a:pt x="4" y="2123"/>
                    <a:pt x="0" y="2123"/>
                  </a:cubicBezTo>
                  <a:close/>
                  <a:moveTo>
                    <a:pt x="6683" y="1"/>
                  </a:moveTo>
                  <a:cubicBezTo>
                    <a:pt x="3490" y="1936"/>
                    <a:pt x="1155" y="2136"/>
                    <a:pt x="328" y="2136"/>
                  </a:cubicBezTo>
                  <a:cubicBezTo>
                    <a:pt x="151" y="2136"/>
                    <a:pt x="43" y="2127"/>
                    <a:pt x="11" y="2124"/>
                  </a:cubicBezTo>
                  <a:lnTo>
                    <a:pt x="11" y="2124"/>
                  </a:lnTo>
                  <a:cubicBezTo>
                    <a:pt x="297" y="2154"/>
                    <a:pt x="578" y="2168"/>
                    <a:pt x="853" y="2168"/>
                  </a:cubicBezTo>
                  <a:cubicBezTo>
                    <a:pt x="4272" y="2168"/>
                    <a:pt x="6682" y="1"/>
                    <a:pt x="6683"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1235559" y="2069900"/>
              <a:ext cx="212277" cy="62988"/>
            </a:xfrm>
            <a:custGeom>
              <a:rect b="b" l="l" r="r" t="t"/>
              <a:pathLst>
                <a:path extrusionOk="0" h="2002" w="6747">
                  <a:moveTo>
                    <a:pt x="1" y="1932"/>
                  </a:moveTo>
                  <a:lnTo>
                    <a:pt x="1" y="1932"/>
                  </a:lnTo>
                  <a:cubicBezTo>
                    <a:pt x="1" y="1932"/>
                    <a:pt x="5" y="1932"/>
                    <a:pt x="12" y="1933"/>
                  </a:cubicBezTo>
                  <a:lnTo>
                    <a:pt x="12" y="1933"/>
                  </a:lnTo>
                  <a:cubicBezTo>
                    <a:pt x="8" y="1933"/>
                    <a:pt x="5" y="1932"/>
                    <a:pt x="1" y="1932"/>
                  </a:cubicBezTo>
                  <a:close/>
                  <a:moveTo>
                    <a:pt x="6746" y="0"/>
                  </a:moveTo>
                  <a:lnTo>
                    <a:pt x="6746" y="0"/>
                  </a:lnTo>
                  <a:cubicBezTo>
                    <a:pt x="3648" y="1740"/>
                    <a:pt x="1393" y="1955"/>
                    <a:pt x="466" y="1955"/>
                  </a:cubicBezTo>
                  <a:cubicBezTo>
                    <a:pt x="209" y="1955"/>
                    <a:pt x="54" y="1939"/>
                    <a:pt x="12" y="1933"/>
                  </a:cubicBezTo>
                  <a:lnTo>
                    <a:pt x="12" y="1933"/>
                  </a:lnTo>
                  <a:cubicBezTo>
                    <a:pt x="372" y="1980"/>
                    <a:pt x="723" y="2001"/>
                    <a:pt x="1064" y="2001"/>
                  </a:cubicBezTo>
                  <a:cubicBezTo>
                    <a:pt x="4381" y="2001"/>
                    <a:pt x="6746" y="0"/>
                    <a:pt x="6746"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1076139" y="1932377"/>
              <a:ext cx="125598" cy="95677"/>
            </a:xfrm>
            <a:custGeom>
              <a:rect b="b" l="l" r="r" t="t"/>
              <a:pathLst>
                <a:path extrusionOk="0" h="3041" w="3992">
                  <a:moveTo>
                    <a:pt x="3991" y="1"/>
                  </a:moveTo>
                  <a:lnTo>
                    <a:pt x="3991" y="1"/>
                  </a:lnTo>
                  <a:cubicBezTo>
                    <a:pt x="3991" y="1"/>
                    <a:pt x="1299" y="1014"/>
                    <a:pt x="1" y="2249"/>
                  </a:cubicBezTo>
                  <a:lnTo>
                    <a:pt x="222" y="3041"/>
                  </a:lnTo>
                  <a:cubicBezTo>
                    <a:pt x="222" y="3041"/>
                    <a:pt x="1933" y="1299"/>
                    <a:pt x="3991"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1163825" y="2173128"/>
              <a:ext cx="65788" cy="35301"/>
            </a:xfrm>
            <a:custGeom>
              <a:rect b="b" l="l" r="r" t="t"/>
              <a:pathLst>
                <a:path extrusionOk="0" h="1122" w="2091">
                  <a:moveTo>
                    <a:pt x="1888" y="1"/>
                  </a:moveTo>
                  <a:cubicBezTo>
                    <a:pt x="1810" y="1"/>
                    <a:pt x="1727" y="36"/>
                    <a:pt x="1679" y="108"/>
                  </a:cubicBezTo>
                  <a:cubicBezTo>
                    <a:pt x="1521" y="424"/>
                    <a:pt x="1331" y="614"/>
                    <a:pt x="1109" y="678"/>
                  </a:cubicBezTo>
                  <a:cubicBezTo>
                    <a:pt x="1006" y="709"/>
                    <a:pt x="905" y="721"/>
                    <a:pt x="812" y="721"/>
                  </a:cubicBezTo>
                  <a:cubicBezTo>
                    <a:pt x="531" y="721"/>
                    <a:pt x="317" y="614"/>
                    <a:pt x="317" y="614"/>
                  </a:cubicBezTo>
                  <a:cubicBezTo>
                    <a:pt x="291" y="597"/>
                    <a:pt x="262" y="589"/>
                    <a:pt x="232" y="589"/>
                  </a:cubicBezTo>
                  <a:cubicBezTo>
                    <a:pt x="156" y="589"/>
                    <a:pt x="78" y="641"/>
                    <a:pt x="32" y="709"/>
                  </a:cubicBezTo>
                  <a:cubicBezTo>
                    <a:pt x="1" y="804"/>
                    <a:pt x="32" y="931"/>
                    <a:pt x="127" y="963"/>
                  </a:cubicBezTo>
                  <a:cubicBezTo>
                    <a:pt x="127" y="994"/>
                    <a:pt x="444" y="1121"/>
                    <a:pt x="824" y="1121"/>
                  </a:cubicBezTo>
                  <a:cubicBezTo>
                    <a:pt x="951" y="1121"/>
                    <a:pt x="1077" y="1121"/>
                    <a:pt x="1236" y="1058"/>
                  </a:cubicBezTo>
                  <a:cubicBezTo>
                    <a:pt x="1584" y="931"/>
                    <a:pt x="1837" y="678"/>
                    <a:pt x="2059" y="298"/>
                  </a:cubicBezTo>
                  <a:cubicBezTo>
                    <a:pt x="2091" y="203"/>
                    <a:pt x="2059" y="76"/>
                    <a:pt x="1964" y="13"/>
                  </a:cubicBezTo>
                  <a:cubicBezTo>
                    <a:pt x="1940" y="5"/>
                    <a:pt x="1915" y="1"/>
                    <a:pt x="1888"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1363108" y="2158530"/>
              <a:ext cx="68777" cy="29952"/>
            </a:xfrm>
            <a:custGeom>
              <a:rect b="b" l="l" r="r" t="t"/>
              <a:pathLst>
                <a:path extrusionOk="0" h="952" w="2186">
                  <a:moveTo>
                    <a:pt x="204" y="0"/>
                  </a:moveTo>
                  <a:cubicBezTo>
                    <a:pt x="167" y="0"/>
                    <a:pt x="129" y="11"/>
                    <a:pt x="95" y="33"/>
                  </a:cubicBezTo>
                  <a:cubicBezTo>
                    <a:pt x="32" y="128"/>
                    <a:pt x="0" y="255"/>
                    <a:pt x="64" y="318"/>
                  </a:cubicBezTo>
                  <a:cubicBezTo>
                    <a:pt x="349" y="698"/>
                    <a:pt x="665" y="888"/>
                    <a:pt x="1014" y="952"/>
                  </a:cubicBezTo>
                  <a:lnTo>
                    <a:pt x="1172" y="952"/>
                  </a:lnTo>
                  <a:cubicBezTo>
                    <a:pt x="1679" y="952"/>
                    <a:pt x="2059" y="667"/>
                    <a:pt x="2091" y="635"/>
                  </a:cubicBezTo>
                  <a:cubicBezTo>
                    <a:pt x="2186" y="572"/>
                    <a:pt x="2186" y="445"/>
                    <a:pt x="2122" y="350"/>
                  </a:cubicBezTo>
                  <a:cubicBezTo>
                    <a:pt x="2087" y="298"/>
                    <a:pt x="2033" y="274"/>
                    <a:pt x="1976" y="274"/>
                  </a:cubicBezTo>
                  <a:cubicBezTo>
                    <a:pt x="1929" y="274"/>
                    <a:pt x="1880" y="290"/>
                    <a:pt x="1837" y="318"/>
                  </a:cubicBezTo>
                  <a:cubicBezTo>
                    <a:pt x="1837" y="318"/>
                    <a:pt x="1529" y="543"/>
                    <a:pt x="1149" y="543"/>
                  </a:cubicBezTo>
                  <a:cubicBezTo>
                    <a:pt x="1125" y="543"/>
                    <a:pt x="1101" y="542"/>
                    <a:pt x="1077" y="540"/>
                  </a:cubicBezTo>
                  <a:cubicBezTo>
                    <a:pt x="824" y="508"/>
                    <a:pt x="602" y="350"/>
                    <a:pt x="380" y="97"/>
                  </a:cubicBezTo>
                  <a:cubicBezTo>
                    <a:pt x="340" y="35"/>
                    <a:pt x="272" y="0"/>
                    <a:pt x="204"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1294363" y="2260154"/>
              <a:ext cx="38888" cy="70885"/>
            </a:xfrm>
            <a:custGeom>
              <a:rect b="b" l="l" r="r" t="t"/>
              <a:pathLst>
                <a:path extrusionOk="0" h="2253" w="1236">
                  <a:moveTo>
                    <a:pt x="496" y="1"/>
                  </a:moveTo>
                  <a:cubicBezTo>
                    <a:pt x="489" y="1"/>
                    <a:pt x="482" y="1"/>
                    <a:pt x="475" y="2"/>
                  </a:cubicBezTo>
                  <a:cubicBezTo>
                    <a:pt x="159" y="34"/>
                    <a:pt x="0" y="794"/>
                    <a:pt x="64" y="1395"/>
                  </a:cubicBezTo>
                  <a:cubicBezTo>
                    <a:pt x="93" y="1994"/>
                    <a:pt x="350" y="2253"/>
                    <a:pt x="645" y="2253"/>
                  </a:cubicBezTo>
                  <a:cubicBezTo>
                    <a:pt x="662" y="2253"/>
                    <a:pt x="680" y="2252"/>
                    <a:pt x="697" y="2250"/>
                  </a:cubicBezTo>
                  <a:cubicBezTo>
                    <a:pt x="1014" y="2219"/>
                    <a:pt x="1235" y="1934"/>
                    <a:pt x="1172" y="1300"/>
                  </a:cubicBezTo>
                  <a:cubicBezTo>
                    <a:pt x="1110" y="681"/>
                    <a:pt x="806" y="1"/>
                    <a:pt x="496" y="1"/>
                  </a:cubicBezTo>
                  <a:close/>
                </a:path>
              </a:pathLst>
            </a:custGeom>
            <a:solidFill>
              <a:srgbClr val="E5A8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1438838" y="1980200"/>
              <a:ext cx="33885" cy="50843"/>
            </a:xfrm>
            <a:custGeom>
              <a:rect b="b" l="l" r="r" t="t"/>
              <a:pathLst>
                <a:path extrusionOk="0" h="1616" w="1077">
                  <a:moveTo>
                    <a:pt x="824" y="1"/>
                  </a:moveTo>
                  <a:lnTo>
                    <a:pt x="824" y="1"/>
                  </a:lnTo>
                  <a:cubicBezTo>
                    <a:pt x="665" y="824"/>
                    <a:pt x="0" y="1204"/>
                    <a:pt x="0" y="1204"/>
                  </a:cubicBezTo>
                  <a:lnTo>
                    <a:pt x="317" y="1616"/>
                  </a:lnTo>
                  <a:cubicBezTo>
                    <a:pt x="1077" y="888"/>
                    <a:pt x="824" y="1"/>
                    <a:pt x="824"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1505602" y="2224318"/>
              <a:ext cx="31903" cy="43890"/>
            </a:xfrm>
            <a:custGeom>
              <a:rect b="b" l="l" r="r" t="t"/>
              <a:pathLst>
                <a:path extrusionOk="0" h="1395" w="1014">
                  <a:moveTo>
                    <a:pt x="507" y="1"/>
                  </a:moveTo>
                  <a:cubicBezTo>
                    <a:pt x="222" y="1"/>
                    <a:pt x="0" y="317"/>
                    <a:pt x="0" y="697"/>
                  </a:cubicBezTo>
                  <a:cubicBezTo>
                    <a:pt x="32" y="1077"/>
                    <a:pt x="253" y="1394"/>
                    <a:pt x="507" y="1394"/>
                  </a:cubicBezTo>
                  <a:cubicBezTo>
                    <a:pt x="792" y="1394"/>
                    <a:pt x="1013" y="1077"/>
                    <a:pt x="1013" y="697"/>
                  </a:cubicBezTo>
                  <a:cubicBezTo>
                    <a:pt x="1013" y="317"/>
                    <a:pt x="792" y="1"/>
                    <a:pt x="507" y="1"/>
                  </a:cubicBezTo>
                  <a:close/>
                </a:path>
              </a:pathLst>
            </a:custGeom>
            <a:solidFill>
              <a:srgbClr val="E2A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1258495" y="2389150"/>
              <a:ext cx="132552" cy="42223"/>
            </a:xfrm>
            <a:custGeom>
              <a:rect b="b" l="l" r="r" t="t"/>
              <a:pathLst>
                <a:path extrusionOk="0" h="1342" w="4213">
                  <a:moveTo>
                    <a:pt x="2460" y="1"/>
                  </a:moveTo>
                  <a:cubicBezTo>
                    <a:pt x="2320" y="1"/>
                    <a:pt x="2175" y="6"/>
                    <a:pt x="2027" y="19"/>
                  </a:cubicBezTo>
                  <a:cubicBezTo>
                    <a:pt x="887" y="114"/>
                    <a:pt x="0" y="589"/>
                    <a:pt x="32" y="1064"/>
                  </a:cubicBezTo>
                  <a:cubicBezTo>
                    <a:pt x="62" y="1274"/>
                    <a:pt x="276" y="1342"/>
                    <a:pt x="614" y="1342"/>
                  </a:cubicBezTo>
                  <a:cubicBezTo>
                    <a:pt x="991" y="1342"/>
                    <a:pt x="1521" y="1257"/>
                    <a:pt x="2122" y="1191"/>
                  </a:cubicBezTo>
                  <a:cubicBezTo>
                    <a:pt x="3262" y="1096"/>
                    <a:pt x="4212" y="1127"/>
                    <a:pt x="4149" y="652"/>
                  </a:cubicBezTo>
                  <a:cubicBezTo>
                    <a:pt x="4121" y="266"/>
                    <a:pt x="3398" y="1"/>
                    <a:pt x="2460" y="1"/>
                  </a:cubicBezTo>
                  <a:close/>
                </a:path>
              </a:pathLst>
            </a:custGeom>
            <a:solidFill>
              <a:srgbClr val="E2A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1177763" y="2233127"/>
              <a:ext cx="69784" cy="70948"/>
            </a:xfrm>
            <a:custGeom>
              <a:rect b="b" l="l" r="r" t="t"/>
              <a:pathLst>
                <a:path extrusionOk="0" h="2255" w="2218">
                  <a:moveTo>
                    <a:pt x="1033" y="0"/>
                  </a:moveTo>
                  <a:cubicBezTo>
                    <a:pt x="995" y="0"/>
                    <a:pt x="957" y="2"/>
                    <a:pt x="919" y="6"/>
                  </a:cubicBezTo>
                  <a:cubicBezTo>
                    <a:pt x="381" y="69"/>
                    <a:pt x="1" y="512"/>
                    <a:pt x="64" y="1051"/>
                  </a:cubicBezTo>
                  <a:cubicBezTo>
                    <a:pt x="94" y="1474"/>
                    <a:pt x="442" y="1781"/>
                    <a:pt x="858" y="1781"/>
                  </a:cubicBezTo>
                  <a:cubicBezTo>
                    <a:pt x="879" y="1781"/>
                    <a:pt x="899" y="1781"/>
                    <a:pt x="919" y="1779"/>
                  </a:cubicBezTo>
                  <a:cubicBezTo>
                    <a:pt x="1268" y="1748"/>
                    <a:pt x="1553" y="1399"/>
                    <a:pt x="1521" y="1051"/>
                  </a:cubicBezTo>
                  <a:cubicBezTo>
                    <a:pt x="1489" y="893"/>
                    <a:pt x="1426" y="766"/>
                    <a:pt x="1299" y="671"/>
                  </a:cubicBezTo>
                  <a:cubicBezTo>
                    <a:pt x="1204" y="576"/>
                    <a:pt x="1046" y="544"/>
                    <a:pt x="919" y="544"/>
                  </a:cubicBezTo>
                  <a:cubicBezTo>
                    <a:pt x="856" y="544"/>
                    <a:pt x="793" y="639"/>
                    <a:pt x="793" y="702"/>
                  </a:cubicBezTo>
                  <a:cubicBezTo>
                    <a:pt x="793" y="766"/>
                    <a:pt x="856" y="797"/>
                    <a:pt x="919" y="797"/>
                  </a:cubicBezTo>
                  <a:cubicBezTo>
                    <a:pt x="1014" y="797"/>
                    <a:pt x="1078" y="829"/>
                    <a:pt x="1141" y="861"/>
                  </a:cubicBezTo>
                  <a:cubicBezTo>
                    <a:pt x="1204" y="924"/>
                    <a:pt x="1268" y="988"/>
                    <a:pt x="1268" y="1083"/>
                  </a:cubicBezTo>
                  <a:cubicBezTo>
                    <a:pt x="1268" y="1304"/>
                    <a:pt x="1109" y="1494"/>
                    <a:pt x="888" y="1526"/>
                  </a:cubicBezTo>
                  <a:cubicBezTo>
                    <a:pt x="869" y="1528"/>
                    <a:pt x="851" y="1529"/>
                    <a:pt x="833" y="1529"/>
                  </a:cubicBezTo>
                  <a:cubicBezTo>
                    <a:pt x="567" y="1529"/>
                    <a:pt x="316" y="1318"/>
                    <a:pt x="286" y="1051"/>
                  </a:cubicBezTo>
                  <a:cubicBezTo>
                    <a:pt x="254" y="639"/>
                    <a:pt x="539" y="291"/>
                    <a:pt x="951" y="259"/>
                  </a:cubicBezTo>
                  <a:cubicBezTo>
                    <a:pt x="971" y="258"/>
                    <a:pt x="991" y="257"/>
                    <a:pt x="1011" y="257"/>
                  </a:cubicBezTo>
                  <a:cubicBezTo>
                    <a:pt x="1465" y="257"/>
                    <a:pt x="1902" y="597"/>
                    <a:pt x="1933" y="1083"/>
                  </a:cubicBezTo>
                  <a:cubicBezTo>
                    <a:pt x="1933" y="1083"/>
                    <a:pt x="1964" y="1431"/>
                    <a:pt x="1711" y="1684"/>
                  </a:cubicBezTo>
                  <a:cubicBezTo>
                    <a:pt x="1521" y="1906"/>
                    <a:pt x="1173" y="2001"/>
                    <a:pt x="698" y="2001"/>
                  </a:cubicBezTo>
                  <a:cubicBezTo>
                    <a:pt x="634" y="2001"/>
                    <a:pt x="571" y="2033"/>
                    <a:pt x="571" y="2096"/>
                  </a:cubicBezTo>
                  <a:cubicBezTo>
                    <a:pt x="571" y="2191"/>
                    <a:pt x="634" y="2223"/>
                    <a:pt x="698" y="2254"/>
                  </a:cubicBezTo>
                  <a:lnTo>
                    <a:pt x="824" y="2254"/>
                  </a:lnTo>
                  <a:cubicBezTo>
                    <a:pt x="1299" y="2254"/>
                    <a:pt x="1679" y="2128"/>
                    <a:pt x="1901" y="1843"/>
                  </a:cubicBezTo>
                  <a:cubicBezTo>
                    <a:pt x="2218" y="1526"/>
                    <a:pt x="2186" y="1083"/>
                    <a:pt x="2186" y="1051"/>
                  </a:cubicBezTo>
                  <a:cubicBezTo>
                    <a:pt x="2127" y="456"/>
                    <a:pt x="1619" y="0"/>
                    <a:pt x="1033" y="0"/>
                  </a:cubicBezTo>
                  <a:close/>
                </a:path>
              </a:pathLst>
            </a:cu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1356123" y="2211198"/>
              <a:ext cx="69784" cy="69941"/>
            </a:xfrm>
            <a:custGeom>
              <a:rect b="b" l="l" r="r" t="t"/>
              <a:pathLst>
                <a:path extrusionOk="0" h="2223" w="2218">
                  <a:moveTo>
                    <a:pt x="1006" y="0"/>
                  </a:moveTo>
                  <a:cubicBezTo>
                    <a:pt x="967" y="0"/>
                    <a:pt x="927" y="2"/>
                    <a:pt x="887" y="6"/>
                  </a:cubicBezTo>
                  <a:cubicBezTo>
                    <a:pt x="634" y="38"/>
                    <a:pt x="412" y="164"/>
                    <a:pt x="254" y="354"/>
                  </a:cubicBezTo>
                  <a:cubicBezTo>
                    <a:pt x="96" y="544"/>
                    <a:pt x="1" y="798"/>
                    <a:pt x="32" y="1051"/>
                  </a:cubicBezTo>
                  <a:cubicBezTo>
                    <a:pt x="64" y="1273"/>
                    <a:pt x="159" y="1463"/>
                    <a:pt x="317" y="1590"/>
                  </a:cubicBezTo>
                  <a:cubicBezTo>
                    <a:pt x="449" y="1694"/>
                    <a:pt x="623" y="1756"/>
                    <a:pt x="787" y="1756"/>
                  </a:cubicBezTo>
                  <a:cubicBezTo>
                    <a:pt x="821" y="1756"/>
                    <a:pt x="855" y="1753"/>
                    <a:pt x="887" y="1748"/>
                  </a:cubicBezTo>
                  <a:cubicBezTo>
                    <a:pt x="1267" y="1716"/>
                    <a:pt x="1521" y="1399"/>
                    <a:pt x="1489" y="1051"/>
                  </a:cubicBezTo>
                  <a:cubicBezTo>
                    <a:pt x="1460" y="755"/>
                    <a:pt x="1236" y="541"/>
                    <a:pt x="947" y="541"/>
                  </a:cubicBezTo>
                  <a:cubicBezTo>
                    <a:pt x="928" y="541"/>
                    <a:pt x="908" y="542"/>
                    <a:pt x="887" y="544"/>
                  </a:cubicBezTo>
                  <a:cubicBezTo>
                    <a:pt x="824" y="544"/>
                    <a:pt x="761" y="608"/>
                    <a:pt x="792" y="671"/>
                  </a:cubicBezTo>
                  <a:cubicBezTo>
                    <a:pt x="792" y="734"/>
                    <a:pt x="856" y="798"/>
                    <a:pt x="919" y="798"/>
                  </a:cubicBezTo>
                  <a:cubicBezTo>
                    <a:pt x="1077" y="798"/>
                    <a:pt x="1236" y="893"/>
                    <a:pt x="1236" y="1083"/>
                  </a:cubicBezTo>
                  <a:cubicBezTo>
                    <a:pt x="1267" y="1304"/>
                    <a:pt x="1109" y="1494"/>
                    <a:pt x="887" y="1526"/>
                  </a:cubicBezTo>
                  <a:cubicBezTo>
                    <a:pt x="729" y="1526"/>
                    <a:pt x="602" y="1494"/>
                    <a:pt x="476" y="1399"/>
                  </a:cubicBezTo>
                  <a:cubicBezTo>
                    <a:pt x="381" y="1304"/>
                    <a:pt x="317" y="1178"/>
                    <a:pt x="286" y="1019"/>
                  </a:cubicBezTo>
                  <a:cubicBezTo>
                    <a:pt x="254" y="829"/>
                    <a:pt x="317" y="639"/>
                    <a:pt x="444" y="513"/>
                  </a:cubicBezTo>
                  <a:cubicBezTo>
                    <a:pt x="571" y="354"/>
                    <a:pt x="729" y="259"/>
                    <a:pt x="919" y="259"/>
                  </a:cubicBezTo>
                  <a:cubicBezTo>
                    <a:pt x="956" y="255"/>
                    <a:pt x="993" y="253"/>
                    <a:pt x="1029" y="253"/>
                  </a:cubicBezTo>
                  <a:cubicBezTo>
                    <a:pt x="1489" y="253"/>
                    <a:pt x="1874" y="613"/>
                    <a:pt x="1933" y="1083"/>
                  </a:cubicBezTo>
                  <a:cubicBezTo>
                    <a:pt x="1933" y="1083"/>
                    <a:pt x="1964" y="1431"/>
                    <a:pt x="1711" y="1685"/>
                  </a:cubicBezTo>
                  <a:cubicBezTo>
                    <a:pt x="1545" y="1878"/>
                    <a:pt x="1257" y="1975"/>
                    <a:pt x="870" y="1975"/>
                  </a:cubicBezTo>
                  <a:cubicBezTo>
                    <a:pt x="814" y="1975"/>
                    <a:pt x="757" y="1973"/>
                    <a:pt x="697" y="1970"/>
                  </a:cubicBezTo>
                  <a:cubicBezTo>
                    <a:pt x="634" y="1970"/>
                    <a:pt x="571" y="2033"/>
                    <a:pt x="571" y="2096"/>
                  </a:cubicBezTo>
                  <a:cubicBezTo>
                    <a:pt x="571" y="2160"/>
                    <a:pt x="634" y="2223"/>
                    <a:pt x="697" y="2223"/>
                  </a:cubicBezTo>
                  <a:lnTo>
                    <a:pt x="792" y="2223"/>
                  </a:lnTo>
                  <a:cubicBezTo>
                    <a:pt x="1299" y="2223"/>
                    <a:pt x="1648" y="2096"/>
                    <a:pt x="1901" y="1843"/>
                  </a:cubicBezTo>
                  <a:cubicBezTo>
                    <a:pt x="2218" y="1494"/>
                    <a:pt x="2186" y="1083"/>
                    <a:pt x="2186" y="1051"/>
                  </a:cubicBezTo>
                  <a:cubicBezTo>
                    <a:pt x="2126" y="456"/>
                    <a:pt x="1619" y="0"/>
                    <a:pt x="1006" y="0"/>
                  </a:cubicBezTo>
                  <a:close/>
                </a:path>
              </a:pathLst>
            </a:cu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3" name="Google Shape;433;p19"/>
          <p:cNvSpPr txBox="1"/>
          <p:nvPr/>
        </p:nvSpPr>
        <p:spPr>
          <a:xfrm>
            <a:off x="2160075" y="621375"/>
            <a:ext cx="3396900" cy="473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GB" sz="800">
                <a:solidFill>
                  <a:srgbClr val="6AA84F"/>
                </a:solidFill>
                <a:latin typeface="Mada"/>
                <a:ea typeface="Mada"/>
                <a:cs typeface="Mada"/>
                <a:sym typeface="Mada"/>
              </a:rPr>
              <a:t>RUQ pain is a very common presentation, you want to rule out biliary diseases., sometimes may be due to right sided pneumonia</a:t>
            </a:r>
            <a:endParaRPr sz="800">
              <a:solidFill>
                <a:srgbClr val="6AA84F"/>
              </a:solidFill>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0"/>
          <p:cNvSpPr txBox="1"/>
          <p:nvPr/>
        </p:nvSpPr>
        <p:spPr>
          <a:xfrm>
            <a:off x="2828388" y="392188"/>
            <a:ext cx="3000000" cy="37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solidFill>
                  <a:srgbClr val="CC0000"/>
                </a:solidFill>
                <a:latin typeface="Mada"/>
                <a:ea typeface="Mada"/>
                <a:cs typeface="Mada"/>
                <a:sym typeface="Mada"/>
              </a:rPr>
              <a:t>Cholecystitis pain is somatic pain</a:t>
            </a:r>
            <a:endParaRPr b="1" sz="1000">
              <a:solidFill>
                <a:srgbClr val="CC0000"/>
              </a:solidFill>
              <a:latin typeface="Mada"/>
              <a:ea typeface="Mada"/>
              <a:cs typeface="Mada"/>
              <a:sym typeface="Mada"/>
            </a:endParaRPr>
          </a:p>
        </p:txBody>
      </p:sp>
      <p:sp>
        <p:nvSpPr>
          <p:cNvPr id="440" name="Google Shape;440;p20"/>
          <p:cNvSpPr/>
          <p:nvPr/>
        </p:nvSpPr>
        <p:spPr>
          <a:xfrm>
            <a:off x="141525" y="614225"/>
            <a:ext cx="7306500" cy="974700"/>
          </a:xfrm>
          <a:prstGeom prst="roundRect">
            <a:avLst>
              <a:gd fmla="val 16667"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441" name="Google Shape;441;p20"/>
          <p:cNvSpPr/>
          <p:nvPr/>
        </p:nvSpPr>
        <p:spPr>
          <a:xfrm>
            <a:off x="508150" y="370925"/>
            <a:ext cx="6636300" cy="412800"/>
          </a:xfrm>
          <a:prstGeom prst="roundRect">
            <a:avLst>
              <a:gd fmla="val 16667" name="adj"/>
            </a:avLst>
          </a:prstGeom>
          <a:solidFill>
            <a:srgbClr val="E6F8F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600">
                <a:solidFill>
                  <a:srgbClr val="48969C"/>
                </a:solidFill>
                <a:latin typeface="Lora"/>
                <a:ea typeface="Lora"/>
                <a:cs typeface="Lora"/>
                <a:sym typeface="Lora"/>
              </a:rPr>
              <a:t>Acute cholangitis </a:t>
            </a:r>
            <a:r>
              <a:rPr b="1" lang="en-GB" sz="1600">
                <a:solidFill>
                  <a:srgbClr val="FF0000"/>
                </a:solidFill>
                <a:latin typeface="Lora"/>
                <a:ea typeface="Lora"/>
                <a:cs typeface="Lora"/>
                <a:sym typeface="Lora"/>
              </a:rPr>
              <a:t>not mentioned in the objectives but important</a:t>
            </a:r>
            <a:endParaRPr b="1" sz="1600">
              <a:solidFill>
                <a:srgbClr val="FF0000"/>
              </a:solidFill>
              <a:latin typeface="Lora"/>
              <a:ea typeface="Lora"/>
              <a:cs typeface="Lora"/>
              <a:sym typeface="Lora"/>
            </a:endParaRPr>
          </a:p>
        </p:txBody>
      </p:sp>
      <p:sp>
        <p:nvSpPr>
          <p:cNvPr id="442" name="Google Shape;442;p20"/>
          <p:cNvSpPr txBox="1"/>
          <p:nvPr/>
        </p:nvSpPr>
        <p:spPr>
          <a:xfrm>
            <a:off x="382275" y="775625"/>
            <a:ext cx="6636300" cy="734700"/>
          </a:xfrm>
          <a:prstGeom prst="rect">
            <a:avLst/>
          </a:prstGeom>
          <a:noFill/>
          <a:ln>
            <a:noFill/>
          </a:ln>
        </p:spPr>
        <p:txBody>
          <a:bodyPr anchorCtr="0" anchor="t" bIns="91425" lIns="91425" spcFirstLastPara="1" rIns="91425" wrap="square" tIns="91425">
            <a:noAutofit/>
          </a:bodyPr>
          <a:lstStyle/>
          <a:p>
            <a:pPr indent="-285750" lvl="0" marL="457200" rtl="0" algn="l">
              <a:lnSpc>
                <a:spcPct val="115000"/>
              </a:lnSpc>
              <a:spcBef>
                <a:spcPts val="0"/>
              </a:spcBef>
              <a:spcAft>
                <a:spcPts val="0"/>
              </a:spcAft>
              <a:buClr>
                <a:srgbClr val="93C47D"/>
              </a:buClr>
              <a:buSzPts val="900"/>
              <a:buFont typeface="Mada"/>
              <a:buChar char="●"/>
            </a:pPr>
            <a:r>
              <a:rPr lang="en-GB" sz="900">
                <a:solidFill>
                  <a:srgbClr val="93C47D"/>
                </a:solidFill>
                <a:latin typeface="Mada"/>
                <a:ea typeface="Mada"/>
                <a:cs typeface="Mada"/>
                <a:sym typeface="Mada"/>
              </a:rPr>
              <a:t>Stone in the gallbladder goes to the bile duct</a:t>
            </a:r>
            <a:endParaRPr sz="900">
              <a:solidFill>
                <a:srgbClr val="93C47D"/>
              </a:solidFill>
              <a:latin typeface="Mada"/>
              <a:ea typeface="Mada"/>
              <a:cs typeface="Mada"/>
              <a:sym typeface="Mada"/>
            </a:endParaRPr>
          </a:p>
          <a:p>
            <a:pPr indent="-285750" lvl="0" marL="457200" rtl="0" algn="l">
              <a:lnSpc>
                <a:spcPct val="115000"/>
              </a:lnSpc>
              <a:spcBef>
                <a:spcPts val="0"/>
              </a:spcBef>
              <a:spcAft>
                <a:spcPts val="0"/>
              </a:spcAft>
              <a:buClr>
                <a:srgbClr val="93C47D"/>
              </a:buClr>
              <a:buSzPts val="900"/>
              <a:buFont typeface="Mada"/>
              <a:buChar char="●"/>
            </a:pPr>
            <a:r>
              <a:rPr lang="en-GB" sz="900">
                <a:solidFill>
                  <a:srgbClr val="93C47D"/>
                </a:solidFill>
                <a:latin typeface="Mada"/>
                <a:ea typeface="Mada"/>
                <a:cs typeface="Mada"/>
                <a:sym typeface="Mada"/>
              </a:rPr>
              <a:t>Presented with:</a:t>
            </a:r>
            <a:endParaRPr sz="900">
              <a:solidFill>
                <a:srgbClr val="93C47D"/>
              </a:solidFill>
              <a:latin typeface="Mada"/>
              <a:ea typeface="Mada"/>
              <a:cs typeface="Mada"/>
              <a:sym typeface="Mada"/>
            </a:endParaRPr>
          </a:p>
          <a:p>
            <a:pPr indent="-285750" lvl="1" marL="914400" rtl="0" algn="l">
              <a:lnSpc>
                <a:spcPct val="115000"/>
              </a:lnSpc>
              <a:spcBef>
                <a:spcPts val="0"/>
              </a:spcBef>
              <a:spcAft>
                <a:spcPts val="0"/>
              </a:spcAft>
              <a:buClr>
                <a:srgbClr val="93C47D"/>
              </a:buClr>
              <a:buSzPts val="900"/>
              <a:buFont typeface="Mada"/>
              <a:buChar char="○"/>
            </a:pPr>
            <a:r>
              <a:rPr lang="en-GB" sz="900">
                <a:solidFill>
                  <a:srgbClr val="93C47D"/>
                </a:solidFill>
                <a:latin typeface="Mada"/>
                <a:ea typeface="Mada"/>
                <a:cs typeface="Mada"/>
                <a:sym typeface="Mada"/>
              </a:rPr>
              <a:t>Janduince </a:t>
            </a:r>
            <a:endParaRPr sz="900">
              <a:solidFill>
                <a:srgbClr val="93C47D"/>
              </a:solidFill>
              <a:latin typeface="Mada"/>
              <a:ea typeface="Mada"/>
              <a:cs typeface="Mada"/>
              <a:sym typeface="Mada"/>
            </a:endParaRPr>
          </a:p>
          <a:p>
            <a:pPr indent="-285750" lvl="1" marL="914400" rtl="0" algn="l">
              <a:lnSpc>
                <a:spcPct val="115000"/>
              </a:lnSpc>
              <a:spcBef>
                <a:spcPts val="0"/>
              </a:spcBef>
              <a:spcAft>
                <a:spcPts val="0"/>
              </a:spcAft>
              <a:buClr>
                <a:srgbClr val="93C47D"/>
              </a:buClr>
              <a:buSzPts val="900"/>
              <a:buFont typeface="Mada"/>
              <a:buChar char="○"/>
            </a:pPr>
            <a:r>
              <a:rPr lang="en-GB" sz="900">
                <a:solidFill>
                  <a:srgbClr val="93C47D"/>
                </a:solidFill>
                <a:latin typeface="Mada"/>
                <a:ea typeface="Mada"/>
                <a:cs typeface="Mada"/>
                <a:sym typeface="Mada"/>
              </a:rPr>
              <a:t>Abdominal pain (RUQ might progress to Generalized)</a:t>
            </a:r>
            <a:endParaRPr sz="900">
              <a:solidFill>
                <a:srgbClr val="93C47D"/>
              </a:solidFill>
              <a:latin typeface="Mada"/>
              <a:ea typeface="Mada"/>
              <a:cs typeface="Mada"/>
              <a:sym typeface="Mada"/>
            </a:endParaRPr>
          </a:p>
        </p:txBody>
      </p:sp>
      <p:sp>
        <p:nvSpPr>
          <p:cNvPr id="443" name="Google Shape;443;p20"/>
          <p:cNvSpPr/>
          <p:nvPr/>
        </p:nvSpPr>
        <p:spPr>
          <a:xfrm>
            <a:off x="104425" y="5469578"/>
            <a:ext cx="7306500" cy="3759600"/>
          </a:xfrm>
          <a:prstGeom prst="roundRect">
            <a:avLst>
              <a:gd fmla="val 16667"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444" name="Google Shape;444;p20"/>
          <p:cNvSpPr/>
          <p:nvPr/>
        </p:nvSpPr>
        <p:spPr>
          <a:xfrm>
            <a:off x="471047" y="5289603"/>
            <a:ext cx="6636300" cy="412800"/>
          </a:xfrm>
          <a:prstGeom prst="roundRect">
            <a:avLst>
              <a:gd fmla="val 16667" name="adj"/>
            </a:avLst>
          </a:prstGeom>
          <a:solidFill>
            <a:srgbClr val="E6F8F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600">
                <a:solidFill>
                  <a:srgbClr val="48969C"/>
                </a:solidFill>
                <a:latin typeface="Lora"/>
                <a:ea typeface="Lora"/>
                <a:cs typeface="Lora"/>
                <a:sym typeface="Lora"/>
              </a:rPr>
              <a:t>Boerhaave’s syndrome (starts with prolonged forceful vomiting)</a:t>
            </a:r>
            <a:endParaRPr b="1" sz="1600">
              <a:solidFill>
                <a:srgbClr val="48969C"/>
              </a:solidFill>
              <a:latin typeface="Lora"/>
              <a:ea typeface="Lora"/>
              <a:cs typeface="Lora"/>
              <a:sym typeface="Lora"/>
            </a:endParaRPr>
          </a:p>
        </p:txBody>
      </p:sp>
      <p:sp>
        <p:nvSpPr>
          <p:cNvPr id="445" name="Google Shape;445;p20"/>
          <p:cNvSpPr txBox="1"/>
          <p:nvPr/>
        </p:nvSpPr>
        <p:spPr>
          <a:xfrm>
            <a:off x="633359" y="5794103"/>
            <a:ext cx="1888200" cy="41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a:solidFill>
                  <a:srgbClr val="ABE5D9"/>
                </a:solidFill>
                <a:latin typeface="Lora"/>
                <a:ea typeface="Lora"/>
                <a:cs typeface="Lora"/>
                <a:sym typeface="Lora"/>
              </a:rPr>
              <a:t>Pathogenesis:</a:t>
            </a:r>
            <a:endParaRPr b="1" i="0" u="none" cap="none" strike="noStrike">
              <a:solidFill>
                <a:srgbClr val="ABE5D9"/>
              </a:solidFill>
              <a:latin typeface="Lora"/>
              <a:ea typeface="Lora"/>
              <a:cs typeface="Lora"/>
              <a:sym typeface="Lora"/>
            </a:endParaRPr>
          </a:p>
        </p:txBody>
      </p:sp>
      <p:sp>
        <p:nvSpPr>
          <p:cNvPr id="446" name="Google Shape;446;p20"/>
          <p:cNvSpPr txBox="1"/>
          <p:nvPr/>
        </p:nvSpPr>
        <p:spPr>
          <a:xfrm flipH="1">
            <a:off x="3806739" y="7746034"/>
            <a:ext cx="2726100" cy="1819800"/>
          </a:xfrm>
          <a:prstGeom prst="rect">
            <a:avLst/>
          </a:prstGeom>
          <a:noFill/>
          <a:ln>
            <a:noFill/>
          </a:ln>
        </p:spPr>
        <p:txBody>
          <a:bodyPr anchorCtr="0" anchor="t" bIns="0" lIns="0" spcFirstLastPara="1" rIns="0" wrap="square" tIns="6025">
            <a:noAutofit/>
          </a:bodyPr>
          <a:lstStyle/>
          <a:p>
            <a:pPr indent="-152400" lvl="0" marL="457200" rtl="0" algn="l">
              <a:spcBef>
                <a:spcPts val="0"/>
              </a:spcBef>
              <a:spcAft>
                <a:spcPts val="0"/>
              </a:spcAft>
              <a:buClr>
                <a:schemeClr val="dk1"/>
              </a:buClr>
              <a:buSzPts val="900"/>
              <a:buFont typeface="Mada"/>
              <a:buChar char="●"/>
            </a:pPr>
            <a:r>
              <a:rPr b="1" lang="en-GB" sz="900">
                <a:solidFill>
                  <a:srgbClr val="93C47D"/>
                </a:solidFill>
                <a:latin typeface="Lora"/>
                <a:ea typeface="Lora"/>
                <a:cs typeface="Lora"/>
                <a:sym typeface="Lora"/>
              </a:rPr>
              <a:t>Depends on the location</a:t>
            </a:r>
            <a:endParaRPr b="1" sz="900">
              <a:solidFill>
                <a:srgbClr val="93C47D"/>
              </a:solidFill>
              <a:latin typeface="Lora"/>
              <a:ea typeface="Lora"/>
              <a:cs typeface="Lora"/>
              <a:sym typeface="Lora"/>
            </a:endParaRPr>
          </a:p>
          <a:p>
            <a:pPr indent="-152400" lvl="0" marL="457200" rtl="0" algn="l">
              <a:spcBef>
                <a:spcPts val="0"/>
              </a:spcBef>
              <a:spcAft>
                <a:spcPts val="0"/>
              </a:spcAft>
              <a:buClr>
                <a:srgbClr val="000000"/>
              </a:buClr>
              <a:buSzPts val="900"/>
              <a:buFont typeface="Mada"/>
              <a:buChar char="●"/>
            </a:pPr>
            <a:r>
              <a:rPr lang="en-GB" sz="900">
                <a:solidFill>
                  <a:srgbClr val="CC0000"/>
                </a:solidFill>
                <a:latin typeface="Mada"/>
                <a:ea typeface="Mada"/>
                <a:cs typeface="Mada"/>
                <a:sym typeface="Mada"/>
              </a:rPr>
              <a:t>Mackler’s Triad: </a:t>
            </a:r>
            <a:r>
              <a:rPr lang="en-GB" sz="900">
                <a:latin typeface="Mada"/>
                <a:ea typeface="Mada"/>
                <a:cs typeface="Mada"/>
                <a:sym typeface="Mada"/>
              </a:rPr>
              <a:t>mid-epigastric and/or lower chest pain, vomiting and subcutaneous emphysema </a:t>
            </a:r>
            <a:endParaRPr sz="900">
              <a:latin typeface="Mada"/>
              <a:ea typeface="Mada"/>
              <a:cs typeface="Mada"/>
              <a:sym typeface="Mada"/>
            </a:endParaRPr>
          </a:p>
          <a:p>
            <a:pPr indent="-152400" lvl="0" marL="457200" rtl="0" algn="l">
              <a:spcBef>
                <a:spcPts val="0"/>
              </a:spcBef>
              <a:spcAft>
                <a:spcPts val="0"/>
              </a:spcAft>
              <a:buClr>
                <a:srgbClr val="000000"/>
              </a:buClr>
              <a:buSzPts val="900"/>
              <a:buFont typeface="Mada"/>
              <a:buChar char="●"/>
            </a:pPr>
            <a:r>
              <a:rPr lang="en-GB" sz="900">
                <a:latin typeface="Mada"/>
                <a:ea typeface="Mada"/>
                <a:cs typeface="Mada"/>
                <a:sym typeface="Mada"/>
              </a:rPr>
              <a:t>Pleural pain worsen by neck flexion and swallowing.</a:t>
            </a:r>
            <a:endParaRPr sz="900">
              <a:latin typeface="Mada"/>
              <a:ea typeface="Mada"/>
              <a:cs typeface="Mada"/>
              <a:sym typeface="Mada"/>
            </a:endParaRPr>
          </a:p>
          <a:p>
            <a:pPr indent="-152400" lvl="0" marL="457200" rtl="0" algn="l">
              <a:spcBef>
                <a:spcPts val="0"/>
              </a:spcBef>
              <a:spcAft>
                <a:spcPts val="0"/>
              </a:spcAft>
              <a:buClr>
                <a:srgbClr val="000000"/>
              </a:buClr>
              <a:buSzPts val="900"/>
              <a:buFont typeface="Mada"/>
              <a:buChar char="●"/>
            </a:pPr>
            <a:r>
              <a:rPr lang="en-GB" sz="900">
                <a:latin typeface="Mada"/>
                <a:ea typeface="Mada"/>
                <a:cs typeface="Mada"/>
                <a:sym typeface="Mada"/>
              </a:rPr>
              <a:t>Mediastinal crunch (Hamman’s sign) </a:t>
            </a:r>
            <a:r>
              <a:rPr lang="en-GB" sz="900">
                <a:solidFill>
                  <a:srgbClr val="6AA84F"/>
                </a:solidFill>
                <a:latin typeface="Mada"/>
                <a:ea typeface="Mada"/>
                <a:cs typeface="Mada"/>
                <a:sym typeface="Mada"/>
              </a:rPr>
              <a:t>heard with stethoscope</a:t>
            </a:r>
            <a:endParaRPr sz="900">
              <a:solidFill>
                <a:srgbClr val="6AA84F"/>
              </a:solidFill>
              <a:latin typeface="Mada"/>
              <a:ea typeface="Mada"/>
              <a:cs typeface="Mada"/>
              <a:sym typeface="Mada"/>
            </a:endParaRPr>
          </a:p>
          <a:p>
            <a:pPr indent="-152400" lvl="0" marL="457200" rtl="0" algn="l">
              <a:spcBef>
                <a:spcPts val="0"/>
              </a:spcBef>
              <a:spcAft>
                <a:spcPts val="0"/>
              </a:spcAft>
              <a:buClr>
                <a:srgbClr val="000000"/>
              </a:buClr>
              <a:buSzPts val="900"/>
              <a:buFont typeface="Mada"/>
              <a:buChar char="●"/>
            </a:pPr>
            <a:r>
              <a:rPr lang="en-GB" sz="900">
                <a:latin typeface="Mada"/>
                <a:ea typeface="Mada"/>
                <a:cs typeface="Mada"/>
                <a:sym typeface="Mada"/>
              </a:rPr>
              <a:t>Septic shock </a:t>
            </a:r>
            <a:r>
              <a:rPr lang="en-GB" sz="900">
                <a:solidFill>
                  <a:srgbClr val="6AA84F"/>
                </a:solidFill>
                <a:latin typeface="Mada"/>
                <a:ea typeface="Mada"/>
                <a:cs typeface="Mada"/>
                <a:sym typeface="Mada"/>
              </a:rPr>
              <a:t>very rapidly</a:t>
            </a:r>
            <a:endParaRPr sz="900">
              <a:solidFill>
                <a:schemeClr val="dk1"/>
              </a:solidFill>
              <a:latin typeface="Mada"/>
              <a:ea typeface="Mada"/>
              <a:cs typeface="Mada"/>
              <a:sym typeface="Mada"/>
            </a:endParaRPr>
          </a:p>
        </p:txBody>
      </p:sp>
      <p:cxnSp>
        <p:nvCxnSpPr>
          <p:cNvPr id="447" name="Google Shape;447;p20"/>
          <p:cNvCxnSpPr/>
          <p:nvPr/>
        </p:nvCxnSpPr>
        <p:spPr>
          <a:xfrm>
            <a:off x="1595745" y="5096185"/>
            <a:ext cx="4536000" cy="3600"/>
          </a:xfrm>
          <a:prstGeom prst="straightConnector1">
            <a:avLst/>
          </a:prstGeom>
          <a:noFill/>
          <a:ln cap="flat" cmpd="sng" w="19050">
            <a:solidFill>
              <a:srgbClr val="83C5BE"/>
            </a:solidFill>
            <a:prstDash val="solid"/>
            <a:round/>
            <a:headEnd len="med" w="med" type="oval"/>
            <a:tailEnd len="med" w="med" type="oval"/>
          </a:ln>
        </p:spPr>
      </p:cxnSp>
      <p:sp>
        <p:nvSpPr>
          <p:cNvPr id="448" name="Google Shape;448;p20"/>
          <p:cNvSpPr txBox="1"/>
          <p:nvPr/>
        </p:nvSpPr>
        <p:spPr>
          <a:xfrm>
            <a:off x="1090107" y="4618860"/>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Left Upper Quadrant Pain</a:t>
            </a:r>
            <a:endParaRPr baseline="30000" sz="2200"/>
          </a:p>
        </p:txBody>
      </p:sp>
      <p:sp>
        <p:nvSpPr>
          <p:cNvPr id="449" name="Google Shape;449;p20"/>
          <p:cNvSpPr txBox="1"/>
          <p:nvPr/>
        </p:nvSpPr>
        <p:spPr>
          <a:xfrm>
            <a:off x="2828370" y="3389950"/>
            <a:ext cx="3000000" cy="35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solidFill>
                  <a:srgbClr val="CC0000"/>
                </a:solidFill>
                <a:latin typeface="Mada"/>
                <a:ea typeface="Mada"/>
                <a:cs typeface="Mada"/>
                <a:sym typeface="Mada"/>
              </a:rPr>
              <a:t>Cholecystitis pain is somatic pain</a:t>
            </a:r>
            <a:endParaRPr b="1" sz="1000">
              <a:solidFill>
                <a:srgbClr val="CC0000"/>
              </a:solidFill>
              <a:latin typeface="Mada"/>
              <a:ea typeface="Mada"/>
              <a:cs typeface="Mada"/>
              <a:sym typeface="Mada"/>
            </a:endParaRPr>
          </a:p>
        </p:txBody>
      </p:sp>
      <p:sp>
        <p:nvSpPr>
          <p:cNvPr id="450" name="Google Shape;450;p20"/>
          <p:cNvSpPr/>
          <p:nvPr/>
        </p:nvSpPr>
        <p:spPr>
          <a:xfrm>
            <a:off x="141513" y="3611987"/>
            <a:ext cx="7306500" cy="974700"/>
          </a:xfrm>
          <a:prstGeom prst="roundRect">
            <a:avLst>
              <a:gd fmla="val 16667"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451" name="Google Shape;451;p20"/>
          <p:cNvSpPr/>
          <p:nvPr/>
        </p:nvSpPr>
        <p:spPr>
          <a:xfrm>
            <a:off x="508132" y="3368688"/>
            <a:ext cx="6636300" cy="412800"/>
          </a:xfrm>
          <a:prstGeom prst="roundRect">
            <a:avLst>
              <a:gd fmla="val 16667" name="adj"/>
            </a:avLst>
          </a:prstGeom>
          <a:solidFill>
            <a:srgbClr val="E6F8F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600">
                <a:solidFill>
                  <a:srgbClr val="48969C"/>
                </a:solidFill>
                <a:latin typeface="Lora"/>
                <a:ea typeface="Lora"/>
                <a:cs typeface="Lora"/>
                <a:sym typeface="Lora"/>
              </a:rPr>
              <a:t>Liver metastases</a:t>
            </a:r>
            <a:endParaRPr b="1" sz="1600">
              <a:solidFill>
                <a:srgbClr val="FF0000"/>
              </a:solidFill>
              <a:latin typeface="Lora"/>
              <a:ea typeface="Lora"/>
              <a:cs typeface="Lora"/>
              <a:sym typeface="Lora"/>
            </a:endParaRPr>
          </a:p>
        </p:txBody>
      </p:sp>
      <p:sp>
        <p:nvSpPr>
          <p:cNvPr id="452" name="Google Shape;452;p20"/>
          <p:cNvSpPr txBox="1"/>
          <p:nvPr/>
        </p:nvSpPr>
        <p:spPr>
          <a:xfrm>
            <a:off x="225288" y="3747863"/>
            <a:ext cx="6966300" cy="838800"/>
          </a:xfrm>
          <a:prstGeom prst="rect">
            <a:avLst/>
          </a:prstGeom>
          <a:noFill/>
          <a:ln>
            <a:noFill/>
          </a:ln>
        </p:spPr>
        <p:txBody>
          <a:bodyPr anchorCtr="0" anchor="t" bIns="91425" lIns="91425" spcFirstLastPara="1" rIns="91425" wrap="square" tIns="91425">
            <a:spAutoFit/>
          </a:bodyPr>
          <a:lstStyle/>
          <a:p>
            <a:pPr indent="-152400" lvl="0" marL="457200" rtl="0" algn="l">
              <a:lnSpc>
                <a:spcPct val="115000"/>
              </a:lnSpc>
              <a:spcBef>
                <a:spcPts val="0"/>
              </a:spcBef>
              <a:spcAft>
                <a:spcPts val="0"/>
              </a:spcAft>
              <a:buClr>
                <a:schemeClr val="dk1"/>
              </a:buClr>
              <a:buSzPts val="900"/>
              <a:buFont typeface="Mada"/>
              <a:buChar char="●"/>
            </a:pPr>
            <a:r>
              <a:rPr lang="en-GB" sz="900">
                <a:solidFill>
                  <a:srgbClr val="1C4588"/>
                </a:solidFill>
                <a:latin typeface="Mada"/>
                <a:ea typeface="Mada"/>
                <a:cs typeface="Mada"/>
                <a:sym typeface="Mada"/>
              </a:rPr>
              <a:t>Liver metastases are a common complication of all intra-abdominal malignancies </a:t>
            </a:r>
            <a:endParaRPr sz="900">
              <a:solidFill>
                <a:srgbClr val="1C4588"/>
              </a:solidFill>
              <a:latin typeface="Mada"/>
              <a:ea typeface="Mada"/>
              <a:cs typeface="Mada"/>
              <a:sym typeface="Mada"/>
            </a:endParaRPr>
          </a:p>
          <a:p>
            <a:pPr indent="-152400" lvl="0" marL="457200" rtl="0" algn="l">
              <a:lnSpc>
                <a:spcPct val="115000"/>
              </a:lnSpc>
              <a:spcBef>
                <a:spcPts val="0"/>
              </a:spcBef>
              <a:spcAft>
                <a:spcPts val="0"/>
              </a:spcAft>
              <a:buClr>
                <a:schemeClr val="dk1"/>
              </a:buClr>
              <a:buSzPts val="900"/>
              <a:buFont typeface="Mada"/>
              <a:buChar char="●"/>
            </a:pPr>
            <a:r>
              <a:rPr lang="en-GB" sz="900">
                <a:solidFill>
                  <a:srgbClr val="1C4588"/>
                </a:solidFill>
                <a:latin typeface="Mada"/>
                <a:ea typeface="Mada"/>
                <a:cs typeface="Mada"/>
                <a:sym typeface="Mada"/>
              </a:rPr>
              <a:t>A constant dull ache in the right hypochondrium, general malaise, weight loss and sometimes mild jaundice may be the first indication of their presence </a:t>
            </a:r>
            <a:endParaRPr sz="900">
              <a:solidFill>
                <a:srgbClr val="1C4588"/>
              </a:solidFill>
              <a:latin typeface="Mada"/>
              <a:ea typeface="Mada"/>
              <a:cs typeface="Mada"/>
              <a:sym typeface="Mada"/>
            </a:endParaRPr>
          </a:p>
          <a:p>
            <a:pPr indent="-152400" lvl="0" marL="457200" rtl="0" algn="l">
              <a:lnSpc>
                <a:spcPct val="115000"/>
              </a:lnSpc>
              <a:spcBef>
                <a:spcPts val="0"/>
              </a:spcBef>
              <a:spcAft>
                <a:spcPts val="0"/>
              </a:spcAft>
              <a:buClr>
                <a:schemeClr val="dk1"/>
              </a:buClr>
              <a:buSzPts val="900"/>
              <a:buFont typeface="Mada"/>
              <a:buChar char="●"/>
            </a:pPr>
            <a:r>
              <a:rPr lang="en-GB" sz="900">
                <a:solidFill>
                  <a:srgbClr val="1C4588"/>
                </a:solidFill>
                <a:latin typeface="Mada"/>
                <a:ea typeface="Mada"/>
                <a:cs typeface="Mada"/>
                <a:sym typeface="Mada"/>
              </a:rPr>
              <a:t>Distension of the liver capsule stimulates pain fibres</a:t>
            </a:r>
            <a:endParaRPr sz="900"/>
          </a:p>
        </p:txBody>
      </p:sp>
      <p:sp>
        <p:nvSpPr>
          <p:cNvPr id="453" name="Google Shape;453;p20"/>
          <p:cNvSpPr/>
          <p:nvPr/>
        </p:nvSpPr>
        <p:spPr>
          <a:xfrm>
            <a:off x="141525" y="9711450"/>
            <a:ext cx="7306500" cy="802200"/>
          </a:xfrm>
          <a:prstGeom prst="roundRect">
            <a:avLst>
              <a:gd fmla="val 16667"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454" name="Google Shape;454;p20"/>
          <p:cNvSpPr/>
          <p:nvPr/>
        </p:nvSpPr>
        <p:spPr>
          <a:xfrm>
            <a:off x="508157" y="9468150"/>
            <a:ext cx="6636300" cy="412800"/>
          </a:xfrm>
          <a:prstGeom prst="roundRect">
            <a:avLst>
              <a:gd fmla="val 16667" name="adj"/>
            </a:avLst>
          </a:prstGeom>
          <a:solidFill>
            <a:srgbClr val="E6F8F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600">
                <a:solidFill>
                  <a:srgbClr val="48969C"/>
                </a:solidFill>
                <a:latin typeface="Lora"/>
                <a:ea typeface="Lora"/>
                <a:cs typeface="Lora"/>
                <a:sym typeface="Lora"/>
              </a:rPr>
              <a:t>Splenomegaly</a:t>
            </a:r>
            <a:endParaRPr b="1" sz="1600">
              <a:solidFill>
                <a:srgbClr val="FF0000"/>
              </a:solidFill>
              <a:latin typeface="Lora"/>
              <a:ea typeface="Lora"/>
              <a:cs typeface="Lora"/>
              <a:sym typeface="Lora"/>
            </a:endParaRPr>
          </a:p>
        </p:txBody>
      </p:sp>
      <p:sp>
        <p:nvSpPr>
          <p:cNvPr id="455" name="Google Shape;455;p20"/>
          <p:cNvSpPr txBox="1"/>
          <p:nvPr/>
        </p:nvSpPr>
        <p:spPr>
          <a:xfrm>
            <a:off x="225325" y="9838900"/>
            <a:ext cx="6966300" cy="675300"/>
          </a:xfrm>
          <a:prstGeom prst="rect">
            <a:avLst/>
          </a:prstGeom>
          <a:noFill/>
          <a:ln>
            <a:noFill/>
          </a:ln>
        </p:spPr>
        <p:txBody>
          <a:bodyPr anchorCtr="0" anchor="t" bIns="91425" lIns="91425" spcFirstLastPara="1" rIns="91425" wrap="square" tIns="91425">
            <a:spAutoFit/>
          </a:bodyPr>
          <a:lstStyle/>
          <a:p>
            <a:pPr indent="-152400" lvl="0" marL="457200" rtl="0" algn="l">
              <a:lnSpc>
                <a:spcPct val="115000"/>
              </a:lnSpc>
              <a:spcBef>
                <a:spcPts val="0"/>
              </a:spcBef>
              <a:spcAft>
                <a:spcPts val="0"/>
              </a:spcAft>
              <a:buClr>
                <a:schemeClr val="dk1"/>
              </a:buClr>
              <a:buSzPts val="900"/>
              <a:buFont typeface="Mada"/>
              <a:buChar char="●"/>
            </a:pPr>
            <a:r>
              <a:rPr lang="en-GB" sz="900">
                <a:solidFill>
                  <a:srgbClr val="1C4588"/>
                </a:solidFill>
                <a:latin typeface="Mada"/>
                <a:ea typeface="Mada"/>
                <a:cs typeface="Mada"/>
                <a:sym typeface="Mada"/>
              </a:rPr>
              <a:t>A large spleen can cause dull, persistent left </a:t>
            </a:r>
            <a:r>
              <a:rPr lang="en-GB" sz="900">
                <a:solidFill>
                  <a:srgbClr val="1C4588"/>
                </a:solidFill>
                <a:latin typeface="Mada"/>
                <a:ea typeface="Mada"/>
                <a:cs typeface="Mada"/>
                <a:sym typeface="Mada"/>
              </a:rPr>
              <a:t>hypochondrial</a:t>
            </a:r>
            <a:r>
              <a:rPr lang="en-GB" sz="900">
                <a:solidFill>
                  <a:srgbClr val="1C4588"/>
                </a:solidFill>
                <a:latin typeface="Mada"/>
                <a:ea typeface="Mada"/>
                <a:cs typeface="Mada"/>
                <a:sym typeface="Mada"/>
              </a:rPr>
              <a:t> pain</a:t>
            </a:r>
            <a:endParaRPr sz="900">
              <a:solidFill>
                <a:srgbClr val="1C4588"/>
              </a:solidFill>
              <a:latin typeface="Mada"/>
              <a:ea typeface="Mada"/>
              <a:cs typeface="Mada"/>
              <a:sym typeface="Mada"/>
            </a:endParaRPr>
          </a:p>
          <a:p>
            <a:pPr indent="-152400" lvl="0" marL="457200" rtl="0" algn="l">
              <a:lnSpc>
                <a:spcPct val="115000"/>
              </a:lnSpc>
              <a:spcBef>
                <a:spcPts val="0"/>
              </a:spcBef>
              <a:spcAft>
                <a:spcPts val="0"/>
              </a:spcAft>
              <a:buClr>
                <a:schemeClr val="dk1"/>
              </a:buClr>
              <a:buSzPts val="900"/>
              <a:buFont typeface="Mada"/>
              <a:buChar char="●"/>
            </a:pPr>
            <a:r>
              <a:rPr lang="en-GB" sz="900">
                <a:solidFill>
                  <a:srgbClr val="1C4588"/>
                </a:solidFill>
                <a:latin typeface="Mada"/>
                <a:ea typeface="Mada"/>
                <a:cs typeface="Mada"/>
                <a:sym typeface="Mada"/>
              </a:rPr>
              <a:t>Splenic infarction, which is often associated with sickle-cell disease, causes a more severe pain which may be exacerbated by deep res- piration</a:t>
            </a:r>
            <a:endParaRPr sz="900"/>
          </a:p>
        </p:txBody>
      </p:sp>
      <p:sp>
        <p:nvSpPr>
          <p:cNvPr id="456" name="Google Shape;456;p20"/>
          <p:cNvSpPr/>
          <p:nvPr/>
        </p:nvSpPr>
        <p:spPr>
          <a:xfrm>
            <a:off x="3875399" y="7351361"/>
            <a:ext cx="2726131" cy="308930"/>
          </a:xfrm>
          <a:custGeom>
            <a:rect b="b" l="l" r="r" t="t"/>
            <a:pathLst>
              <a:path extrusionOk="0" h="9819" w="86647">
                <a:moveTo>
                  <a:pt x="0" y="1"/>
                </a:moveTo>
                <a:lnTo>
                  <a:pt x="982" y="2376"/>
                </a:lnTo>
                <a:lnTo>
                  <a:pt x="4086" y="9818"/>
                </a:lnTo>
                <a:lnTo>
                  <a:pt x="79015" y="9818"/>
                </a:lnTo>
                <a:lnTo>
                  <a:pt x="84779" y="2376"/>
                </a:lnTo>
                <a:lnTo>
                  <a:pt x="86647" y="1"/>
                </a:ln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100">
                <a:solidFill>
                  <a:srgbClr val="83C5BE"/>
                </a:solidFill>
                <a:latin typeface="Lora"/>
                <a:ea typeface="Lora"/>
                <a:cs typeface="Lora"/>
                <a:sym typeface="Lora"/>
              </a:rPr>
              <a:t>Clinical features</a:t>
            </a:r>
            <a:endParaRPr sz="900">
              <a:solidFill>
                <a:srgbClr val="83C5BE"/>
              </a:solidFill>
            </a:endParaRPr>
          </a:p>
        </p:txBody>
      </p:sp>
      <p:sp>
        <p:nvSpPr>
          <p:cNvPr id="457" name="Google Shape;457;p20"/>
          <p:cNvSpPr/>
          <p:nvPr/>
        </p:nvSpPr>
        <p:spPr>
          <a:xfrm>
            <a:off x="6318243" y="7310922"/>
            <a:ext cx="865911" cy="865879"/>
          </a:xfrm>
          <a:custGeom>
            <a:rect b="b" l="l" r="r" t="t"/>
            <a:pathLst>
              <a:path extrusionOk="0" h="27521" w="27522">
                <a:moveTo>
                  <a:pt x="13777" y="1"/>
                </a:moveTo>
                <a:cubicBezTo>
                  <a:pt x="6176" y="1"/>
                  <a:pt x="1" y="6176"/>
                  <a:pt x="1" y="13776"/>
                </a:cubicBezTo>
                <a:cubicBezTo>
                  <a:pt x="1" y="21377"/>
                  <a:pt x="6176" y="27521"/>
                  <a:pt x="13777" y="27521"/>
                </a:cubicBezTo>
                <a:cubicBezTo>
                  <a:pt x="21377" y="27521"/>
                  <a:pt x="27521" y="21377"/>
                  <a:pt x="27521" y="13776"/>
                </a:cubicBezTo>
                <a:cubicBezTo>
                  <a:pt x="27521" y="6176"/>
                  <a:pt x="21377" y="1"/>
                  <a:pt x="137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0"/>
          <p:cNvSpPr/>
          <p:nvPr/>
        </p:nvSpPr>
        <p:spPr>
          <a:xfrm>
            <a:off x="6350146" y="7342794"/>
            <a:ext cx="802105" cy="802136"/>
          </a:xfrm>
          <a:custGeom>
            <a:rect b="b" l="l" r="r" t="t"/>
            <a:pathLst>
              <a:path extrusionOk="0" h="25495" w="25494">
                <a:moveTo>
                  <a:pt x="12763" y="1"/>
                </a:moveTo>
                <a:cubicBezTo>
                  <a:pt x="5732" y="1"/>
                  <a:pt x="0" y="5701"/>
                  <a:pt x="0" y="12763"/>
                </a:cubicBezTo>
                <a:cubicBezTo>
                  <a:pt x="0" y="19794"/>
                  <a:pt x="5732" y="25494"/>
                  <a:pt x="12763" y="25494"/>
                </a:cubicBezTo>
                <a:cubicBezTo>
                  <a:pt x="19793" y="25494"/>
                  <a:pt x="25494" y="19794"/>
                  <a:pt x="25494" y="12763"/>
                </a:cubicBezTo>
                <a:cubicBezTo>
                  <a:pt x="25494" y="5701"/>
                  <a:pt x="19793" y="1"/>
                  <a:pt x="12763"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
          <p:cNvSpPr txBox="1"/>
          <p:nvPr/>
        </p:nvSpPr>
        <p:spPr>
          <a:xfrm>
            <a:off x="-7477346" y="5283550"/>
            <a:ext cx="5792700" cy="27516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SzPts val="1000"/>
              <a:buFont typeface="Mada"/>
              <a:buChar char="●"/>
            </a:pPr>
            <a:r>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Mechanism: barogenic esophageal rupture.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 Causes: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themucosa</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submucosa</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t/>
            </a:r>
            <a:endParaRPr sz="1000">
              <a:latin typeface="Mada"/>
              <a:ea typeface="Mada"/>
              <a:cs typeface="Mada"/>
              <a:sym typeface="Mada"/>
            </a:endParaRPr>
          </a:p>
        </p:txBody>
      </p:sp>
      <p:sp>
        <p:nvSpPr>
          <p:cNvPr id="460" name="Google Shape;460;p20"/>
          <p:cNvSpPr txBox="1"/>
          <p:nvPr/>
        </p:nvSpPr>
        <p:spPr>
          <a:xfrm>
            <a:off x="394237" y="6102641"/>
            <a:ext cx="6636300" cy="1165800"/>
          </a:xfrm>
          <a:prstGeom prst="rect">
            <a:avLst/>
          </a:prstGeom>
          <a:noFill/>
          <a:ln>
            <a:noFill/>
          </a:ln>
        </p:spPr>
        <p:txBody>
          <a:bodyPr anchorCtr="0" anchor="t" bIns="91425" lIns="91425" spcFirstLastPara="1" rIns="91425" wrap="square" tIns="91425">
            <a:spAutoFit/>
          </a:bodyPr>
          <a:lstStyle/>
          <a:p>
            <a:pPr indent="-285750" lvl="0" marL="457200" rtl="0" algn="l">
              <a:lnSpc>
                <a:spcPct val="11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Known as spontaneous esophageal rupture or effort rupture of the esophagus. </a:t>
            </a:r>
            <a:r>
              <a:rPr lang="en-GB" sz="900">
                <a:solidFill>
                  <a:srgbClr val="6AA84F"/>
                </a:solidFill>
                <a:latin typeface="Mada"/>
                <a:ea typeface="Mada"/>
                <a:cs typeface="Mada"/>
                <a:sym typeface="Mada"/>
              </a:rPr>
              <a:t>involves all the layers in contrast to mallory  tear which only involve submucosa </a:t>
            </a:r>
            <a:endParaRPr sz="900">
              <a:solidFill>
                <a:srgbClr val="93C47D"/>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900">
                <a:solidFill>
                  <a:srgbClr val="93C47D"/>
                </a:solidFill>
                <a:latin typeface="Mada"/>
                <a:ea typeface="Mada"/>
                <a:cs typeface="Mada"/>
                <a:sym typeface="Mada"/>
              </a:rPr>
              <a:t>Poreferation of the distal esophagus, Recurrent and forceful vomiting. The most common location is at the left lateral lower part of the esophagus (weakest point of the esophagus) If it happens in the abdominal part (poreferation of the left upper quadrant and upper abdominal pain) then the patient will have poreferation of the mediastinum part of the esophagus and free air mediastinum</a:t>
            </a:r>
            <a:endParaRPr sz="900"/>
          </a:p>
        </p:txBody>
      </p:sp>
      <p:grpSp>
        <p:nvGrpSpPr>
          <p:cNvPr id="461" name="Google Shape;461;p20"/>
          <p:cNvGrpSpPr/>
          <p:nvPr/>
        </p:nvGrpSpPr>
        <p:grpSpPr>
          <a:xfrm>
            <a:off x="6473180" y="7381118"/>
            <a:ext cx="556037" cy="734649"/>
            <a:chOff x="1000408" y="1924134"/>
            <a:chExt cx="556037" cy="734649"/>
          </a:xfrm>
        </p:grpSpPr>
        <p:sp>
          <p:nvSpPr>
            <p:cNvPr id="462" name="Google Shape;462;p20"/>
            <p:cNvSpPr/>
            <p:nvPr/>
          </p:nvSpPr>
          <p:spPr>
            <a:xfrm>
              <a:off x="1070161" y="2391730"/>
              <a:ext cx="486284" cy="267054"/>
            </a:xfrm>
            <a:custGeom>
              <a:rect b="b" l="l" r="r" t="t"/>
              <a:pathLst>
                <a:path extrusionOk="0" h="8488" w="15456">
                  <a:moveTo>
                    <a:pt x="7855" y="0"/>
                  </a:moveTo>
                  <a:lnTo>
                    <a:pt x="476" y="3072"/>
                  </a:lnTo>
                  <a:lnTo>
                    <a:pt x="1" y="6176"/>
                  </a:lnTo>
                  <a:cubicBezTo>
                    <a:pt x="2059" y="7632"/>
                    <a:pt x="4593" y="8487"/>
                    <a:pt x="7285" y="8487"/>
                  </a:cubicBezTo>
                  <a:cubicBezTo>
                    <a:pt x="10388" y="8487"/>
                    <a:pt x="13238" y="7379"/>
                    <a:pt x="15455" y="5511"/>
                  </a:cubicBezTo>
                  <a:lnTo>
                    <a:pt x="14948" y="1014"/>
                  </a:lnTo>
                  <a:lnTo>
                    <a:pt x="7855"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0"/>
            <p:cNvSpPr/>
            <p:nvPr/>
          </p:nvSpPr>
          <p:spPr>
            <a:xfrm>
              <a:off x="1255506" y="2516258"/>
              <a:ext cx="113611" cy="63806"/>
            </a:xfrm>
            <a:custGeom>
              <a:rect b="b" l="l" r="r" t="t"/>
              <a:pathLst>
                <a:path extrusionOk="0" h="2028" w="3611">
                  <a:moveTo>
                    <a:pt x="0" y="1"/>
                  </a:moveTo>
                  <a:lnTo>
                    <a:pt x="1805" y="2028"/>
                  </a:lnTo>
                  <a:lnTo>
                    <a:pt x="36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0"/>
            <p:cNvSpPr/>
            <p:nvPr/>
          </p:nvSpPr>
          <p:spPr>
            <a:xfrm>
              <a:off x="1044267" y="1946504"/>
              <a:ext cx="476311" cy="574977"/>
            </a:xfrm>
            <a:custGeom>
              <a:rect b="b" l="l" r="r" t="t"/>
              <a:pathLst>
                <a:path extrusionOk="0" h="18275" w="15139">
                  <a:moveTo>
                    <a:pt x="7493" y="0"/>
                  </a:moveTo>
                  <a:cubicBezTo>
                    <a:pt x="7299" y="0"/>
                    <a:pt x="7102" y="9"/>
                    <a:pt x="6904" y="27"/>
                  </a:cubicBezTo>
                  <a:cubicBezTo>
                    <a:pt x="2692" y="439"/>
                    <a:pt x="0" y="4777"/>
                    <a:pt x="444" y="9337"/>
                  </a:cubicBezTo>
                  <a:cubicBezTo>
                    <a:pt x="570" y="10699"/>
                    <a:pt x="1552" y="12979"/>
                    <a:pt x="2090" y="14246"/>
                  </a:cubicBezTo>
                  <a:cubicBezTo>
                    <a:pt x="3244" y="16956"/>
                    <a:pt x="5525" y="18275"/>
                    <a:pt x="7931" y="18275"/>
                  </a:cubicBezTo>
                  <a:cubicBezTo>
                    <a:pt x="8169" y="18275"/>
                    <a:pt x="8407" y="18262"/>
                    <a:pt x="8646" y="18236"/>
                  </a:cubicBezTo>
                  <a:cubicBezTo>
                    <a:pt x="11686" y="17951"/>
                    <a:pt x="13586" y="16210"/>
                    <a:pt x="14283" y="13074"/>
                  </a:cubicBezTo>
                  <a:cubicBezTo>
                    <a:pt x="14600" y="11713"/>
                    <a:pt x="15138" y="9306"/>
                    <a:pt x="15011" y="7944"/>
                  </a:cubicBezTo>
                  <a:cubicBezTo>
                    <a:pt x="14589" y="3598"/>
                    <a:pt x="11434" y="0"/>
                    <a:pt x="7493" y="0"/>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0"/>
            <p:cNvSpPr/>
            <p:nvPr/>
          </p:nvSpPr>
          <p:spPr>
            <a:xfrm>
              <a:off x="1000408" y="1924134"/>
              <a:ext cx="467344" cy="362008"/>
            </a:xfrm>
            <a:custGeom>
              <a:rect b="b" l="l" r="r" t="t"/>
              <a:pathLst>
                <a:path extrusionOk="0" h="11506" w="14854">
                  <a:moveTo>
                    <a:pt x="9247" y="0"/>
                  </a:moveTo>
                  <a:cubicBezTo>
                    <a:pt x="7284" y="0"/>
                    <a:pt x="4967" y="631"/>
                    <a:pt x="2851" y="2828"/>
                  </a:cubicBezTo>
                  <a:cubicBezTo>
                    <a:pt x="2851" y="2828"/>
                    <a:pt x="2451" y="2240"/>
                    <a:pt x="2138" y="2240"/>
                  </a:cubicBezTo>
                  <a:cubicBezTo>
                    <a:pt x="2088" y="2240"/>
                    <a:pt x="2040" y="2255"/>
                    <a:pt x="1996" y="2290"/>
                  </a:cubicBezTo>
                  <a:cubicBezTo>
                    <a:pt x="1" y="3778"/>
                    <a:pt x="983" y="6185"/>
                    <a:pt x="1996" y="11505"/>
                  </a:cubicBezTo>
                  <a:cubicBezTo>
                    <a:pt x="1996" y="11505"/>
                    <a:pt x="3041" y="9320"/>
                    <a:pt x="3548" y="5361"/>
                  </a:cubicBezTo>
                  <a:cubicBezTo>
                    <a:pt x="3548" y="5361"/>
                    <a:pt x="6533" y="6364"/>
                    <a:pt x="9454" y="6364"/>
                  </a:cubicBezTo>
                  <a:cubicBezTo>
                    <a:pt x="11567" y="6364"/>
                    <a:pt x="13646" y="5839"/>
                    <a:pt x="14537" y="4031"/>
                  </a:cubicBezTo>
                  <a:cubicBezTo>
                    <a:pt x="14537" y="4031"/>
                    <a:pt x="14854" y="2100"/>
                    <a:pt x="13904" y="1150"/>
                  </a:cubicBezTo>
                  <a:cubicBezTo>
                    <a:pt x="13904" y="1150"/>
                    <a:pt x="11897" y="0"/>
                    <a:pt x="9247"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0"/>
            <p:cNvSpPr/>
            <p:nvPr/>
          </p:nvSpPr>
          <p:spPr>
            <a:xfrm>
              <a:off x="1433836" y="2022045"/>
              <a:ext cx="101687" cy="237196"/>
            </a:xfrm>
            <a:custGeom>
              <a:rect b="b" l="l" r="r" t="t"/>
              <a:pathLst>
                <a:path extrusionOk="0" h="7539" w="3232">
                  <a:moveTo>
                    <a:pt x="824" y="1"/>
                  </a:moveTo>
                  <a:cubicBezTo>
                    <a:pt x="1" y="413"/>
                    <a:pt x="349" y="1236"/>
                    <a:pt x="349" y="1236"/>
                  </a:cubicBezTo>
                  <a:cubicBezTo>
                    <a:pt x="2059" y="3263"/>
                    <a:pt x="2724" y="7538"/>
                    <a:pt x="2724" y="7538"/>
                  </a:cubicBezTo>
                  <a:cubicBezTo>
                    <a:pt x="3231" y="381"/>
                    <a:pt x="824" y="1"/>
                    <a:pt x="824"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0"/>
            <p:cNvSpPr/>
            <p:nvPr/>
          </p:nvSpPr>
          <p:spPr>
            <a:xfrm>
              <a:off x="1026334" y="2243919"/>
              <a:ext cx="74755" cy="107161"/>
            </a:xfrm>
            <a:custGeom>
              <a:rect b="b" l="l" r="r" t="t"/>
              <a:pathLst>
                <a:path extrusionOk="0" h="3406" w="2376">
                  <a:moveTo>
                    <a:pt x="1050" y="1"/>
                  </a:moveTo>
                  <a:cubicBezTo>
                    <a:pt x="1007" y="1"/>
                    <a:pt x="963" y="4"/>
                    <a:pt x="919" y="11"/>
                  </a:cubicBezTo>
                  <a:cubicBezTo>
                    <a:pt x="349" y="106"/>
                    <a:pt x="0" y="835"/>
                    <a:pt x="127" y="1658"/>
                  </a:cubicBezTo>
                  <a:cubicBezTo>
                    <a:pt x="278" y="2445"/>
                    <a:pt x="835" y="3406"/>
                    <a:pt x="1409" y="3406"/>
                  </a:cubicBezTo>
                  <a:cubicBezTo>
                    <a:pt x="1436" y="3406"/>
                    <a:pt x="1462" y="3404"/>
                    <a:pt x="1489" y="3400"/>
                  </a:cubicBezTo>
                  <a:cubicBezTo>
                    <a:pt x="2059" y="3305"/>
                    <a:pt x="2375" y="2101"/>
                    <a:pt x="2249" y="1310"/>
                  </a:cubicBezTo>
                  <a:cubicBezTo>
                    <a:pt x="2131" y="546"/>
                    <a:pt x="1606" y="1"/>
                    <a:pt x="1050" y="1"/>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0"/>
            <p:cNvSpPr/>
            <p:nvPr/>
          </p:nvSpPr>
          <p:spPr>
            <a:xfrm>
              <a:off x="1046249" y="2268082"/>
              <a:ext cx="35899" cy="44047"/>
            </a:xfrm>
            <a:custGeom>
              <a:rect b="b" l="l" r="r" t="t"/>
              <a:pathLst>
                <a:path extrusionOk="0" h="1400" w="1141">
                  <a:moveTo>
                    <a:pt x="487" y="1"/>
                  </a:moveTo>
                  <a:cubicBezTo>
                    <a:pt x="473" y="1"/>
                    <a:pt x="459" y="2"/>
                    <a:pt x="444" y="3"/>
                  </a:cubicBezTo>
                  <a:cubicBezTo>
                    <a:pt x="159" y="67"/>
                    <a:pt x="1" y="415"/>
                    <a:pt x="64" y="795"/>
                  </a:cubicBezTo>
                  <a:cubicBezTo>
                    <a:pt x="124" y="1153"/>
                    <a:pt x="381" y="1399"/>
                    <a:pt x="649" y="1399"/>
                  </a:cubicBezTo>
                  <a:cubicBezTo>
                    <a:pt x="665" y="1399"/>
                    <a:pt x="681" y="1398"/>
                    <a:pt x="697" y="1397"/>
                  </a:cubicBezTo>
                  <a:cubicBezTo>
                    <a:pt x="951" y="1333"/>
                    <a:pt x="1141" y="1017"/>
                    <a:pt x="1046" y="637"/>
                  </a:cubicBezTo>
                  <a:cubicBezTo>
                    <a:pt x="986" y="276"/>
                    <a:pt x="754" y="1"/>
                    <a:pt x="487" y="1"/>
                  </a:cubicBezTo>
                  <a:close/>
                </a:path>
              </a:pathLst>
            </a:custGeom>
            <a:solidFill>
              <a:srgbClr val="E5A8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0"/>
            <p:cNvSpPr/>
            <p:nvPr/>
          </p:nvSpPr>
          <p:spPr>
            <a:xfrm>
              <a:off x="1485655" y="2199368"/>
              <a:ext cx="70791" cy="107696"/>
            </a:xfrm>
            <a:custGeom>
              <a:rect b="b" l="l" r="r" t="t"/>
              <a:pathLst>
                <a:path extrusionOk="0" h="3423" w="2250">
                  <a:moveTo>
                    <a:pt x="1161" y="1"/>
                  </a:moveTo>
                  <a:cubicBezTo>
                    <a:pt x="578" y="1"/>
                    <a:pt x="95" y="624"/>
                    <a:pt x="64" y="1427"/>
                  </a:cubicBezTo>
                  <a:cubicBezTo>
                    <a:pt x="1" y="2282"/>
                    <a:pt x="507" y="3391"/>
                    <a:pt x="1077" y="3422"/>
                  </a:cubicBezTo>
                  <a:cubicBezTo>
                    <a:pt x="1086" y="3423"/>
                    <a:pt x="1095" y="3423"/>
                    <a:pt x="1103" y="3423"/>
                  </a:cubicBezTo>
                  <a:cubicBezTo>
                    <a:pt x="1693" y="3423"/>
                    <a:pt x="2155" y="2365"/>
                    <a:pt x="2186" y="1554"/>
                  </a:cubicBezTo>
                  <a:cubicBezTo>
                    <a:pt x="2249" y="730"/>
                    <a:pt x="1806" y="34"/>
                    <a:pt x="1204" y="2"/>
                  </a:cubicBezTo>
                  <a:cubicBezTo>
                    <a:pt x="1190" y="1"/>
                    <a:pt x="1175" y="1"/>
                    <a:pt x="1161" y="1"/>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0"/>
            <p:cNvSpPr/>
            <p:nvPr/>
          </p:nvSpPr>
          <p:spPr>
            <a:xfrm>
              <a:off x="1227599" y="2079842"/>
              <a:ext cx="210264" cy="68211"/>
            </a:xfrm>
            <a:custGeom>
              <a:rect b="b" l="l" r="r" t="t"/>
              <a:pathLst>
                <a:path extrusionOk="0" h="2168" w="6683">
                  <a:moveTo>
                    <a:pt x="0" y="2123"/>
                  </a:moveTo>
                  <a:cubicBezTo>
                    <a:pt x="0" y="2123"/>
                    <a:pt x="4" y="2123"/>
                    <a:pt x="11" y="2124"/>
                  </a:cubicBezTo>
                  <a:lnTo>
                    <a:pt x="11" y="2124"/>
                  </a:lnTo>
                  <a:cubicBezTo>
                    <a:pt x="7" y="2123"/>
                    <a:pt x="4" y="2123"/>
                    <a:pt x="0" y="2123"/>
                  </a:cubicBezTo>
                  <a:close/>
                  <a:moveTo>
                    <a:pt x="6683" y="1"/>
                  </a:moveTo>
                  <a:cubicBezTo>
                    <a:pt x="3490" y="1936"/>
                    <a:pt x="1155" y="2136"/>
                    <a:pt x="328" y="2136"/>
                  </a:cubicBezTo>
                  <a:cubicBezTo>
                    <a:pt x="151" y="2136"/>
                    <a:pt x="43" y="2127"/>
                    <a:pt x="11" y="2124"/>
                  </a:cubicBezTo>
                  <a:lnTo>
                    <a:pt x="11" y="2124"/>
                  </a:lnTo>
                  <a:cubicBezTo>
                    <a:pt x="297" y="2154"/>
                    <a:pt x="578" y="2168"/>
                    <a:pt x="853" y="2168"/>
                  </a:cubicBezTo>
                  <a:cubicBezTo>
                    <a:pt x="4272" y="2168"/>
                    <a:pt x="6682" y="1"/>
                    <a:pt x="6683"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p:nvPr/>
          </p:nvSpPr>
          <p:spPr>
            <a:xfrm>
              <a:off x="1235559" y="2069900"/>
              <a:ext cx="212277" cy="62988"/>
            </a:xfrm>
            <a:custGeom>
              <a:rect b="b" l="l" r="r" t="t"/>
              <a:pathLst>
                <a:path extrusionOk="0" h="2002" w="6747">
                  <a:moveTo>
                    <a:pt x="1" y="1932"/>
                  </a:moveTo>
                  <a:lnTo>
                    <a:pt x="1" y="1932"/>
                  </a:lnTo>
                  <a:cubicBezTo>
                    <a:pt x="1" y="1932"/>
                    <a:pt x="5" y="1932"/>
                    <a:pt x="12" y="1933"/>
                  </a:cubicBezTo>
                  <a:lnTo>
                    <a:pt x="12" y="1933"/>
                  </a:lnTo>
                  <a:cubicBezTo>
                    <a:pt x="8" y="1933"/>
                    <a:pt x="5" y="1932"/>
                    <a:pt x="1" y="1932"/>
                  </a:cubicBezTo>
                  <a:close/>
                  <a:moveTo>
                    <a:pt x="6746" y="0"/>
                  </a:moveTo>
                  <a:lnTo>
                    <a:pt x="6746" y="0"/>
                  </a:lnTo>
                  <a:cubicBezTo>
                    <a:pt x="3648" y="1740"/>
                    <a:pt x="1393" y="1955"/>
                    <a:pt x="466" y="1955"/>
                  </a:cubicBezTo>
                  <a:cubicBezTo>
                    <a:pt x="209" y="1955"/>
                    <a:pt x="54" y="1939"/>
                    <a:pt x="12" y="1933"/>
                  </a:cubicBezTo>
                  <a:lnTo>
                    <a:pt x="12" y="1933"/>
                  </a:lnTo>
                  <a:cubicBezTo>
                    <a:pt x="372" y="1980"/>
                    <a:pt x="723" y="2001"/>
                    <a:pt x="1064" y="2001"/>
                  </a:cubicBezTo>
                  <a:cubicBezTo>
                    <a:pt x="4381" y="2001"/>
                    <a:pt x="6746" y="0"/>
                    <a:pt x="6746"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0"/>
            <p:cNvSpPr/>
            <p:nvPr/>
          </p:nvSpPr>
          <p:spPr>
            <a:xfrm>
              <a:off x="1076139" y="1932377"/>
              <a:ext cx="125598" cy="95677"/>
            </a:xfrm>
            <a:custGeom>
              <a:rect b="b" l="l" r="r" t="t"/>
              <a:pathLst>
                <a:path extrusionOk="0" h="3041" w="3992">
                  <a:moveTo>
                    <a:pt x="3991" y="1"/>
                  </a:moveTo>
                  <a:lnTo>
                    <a:pt x="3991" y="1"/>
                  </a:lnTo>
                  <a:cubicBezTo>
                    <a:pt x="3991" y="1"/>
                    <a:pt x="1299" y="1014"/>
                    <a:pt x="1" y="2249"/>
                  </a:cubicBezTo>
                  <a:lnTo>
                    <a:pt x="222" y="3041"/>
                  </a:lnTo>
                  <a:cubicBezTo>
                    <a:pt x="222" y="3041"/>
                    <a:pt x="1933" y="1299"/>
                    <a:pt x="3991"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0"/>
            <p:cNvSpPr/>
            <p:nvPr/>
          </p:nvSpPr>
          <p:spPr>
            <a:xfrm>
              <a:off x="1163825" y="2173128"/>
              <a:ext cx="65788" cy="35301"/>
            </a:xfrm>
            <a:custGeom>
              <a:rect b="b" l="l" r="r" t="t"/>
              <a:pathLst>
                <a:path extrusionOk="0" h="1122" w="2091">
                  <a:moveTo>
                    <a:pt x="1888" y="1"/>
                  </a:moveTo>
                  <a:cubicBezTo>
                    <a:pt x="1810" y="1"/>
                    <a:pt x="1727" y="36"/>
                    <a:pt x="1679" y="108"/>
                  </a:cubicBezTo>
                  <a:cubicBezTo>
                    <a:pt x="1521" y="424"/>
                    <a:pt x="1331" y="614"/>
                    <a:pt x="1109" y="678"/>
                  </a:cubicBezTo>
                  <a:cubicBezTo>
                    <a:pt x="1006" y="709"/>
                    <a:pt x="905" y="721"/>
                    <a:pt x="812" y="721"/>
                  </a:cubicBezTo>
                  <a:cubicBezTo>
                    <a:pt x="531" y="721"/>
                    <a:pt x="317" y="614"/>
                    <a:pt x="317" y="614"/>
                  </a:cubicBezTo>
                  <a:cubicBezTo>
                    <a:pt x="291" y="597"/>
                    <a:pt x="262" y="589"/>
                    <a:pt x="232" y="589"/>
                  </a:cubicBezTo>
                  <a:cubicBezTo>
                    <a:pt x="156" y="589"/>
                    <a:pt x="78" y="641"/>
                    <a:pt x="32" y="709"/>
                  </a:cubicBezTo>
                  <a:cubicBezTo>
                    <a:pt x="1" y="804"/>
                    <a:pt x="32" y="931"/>
                    <a:pt x="127" y="963"/>
                  </a:cubicBezTo>
                  <a:cubicBezTo>
                    <a:pt x="127" y="994"/>
                    <a:pt x="444" y="1121"/>
                    <a:pt x="824" y="1121"/>
                  </a:cubicBezTo>
                  <a:cubicBezTo>
                    <a:pt x="951" y="1121"/>
                    <a:pt x="1077" y="1121"/>
                    <a:pt x="1236" y="1058"/>
                  </a:cubicBezTo>
                  <a:cubicBezTo>
                    <a:pt x="1584" y="931"/>
                    <a:pt x="1837" y="678"/>
                    <a:pt x="2059" y="298"/>
                  </a:cubicBezTo>
                  <a:cubicBezTo>
                    <a:pt x="2091" y="203"/>
                    <a:pt x="2059" y="76"/>
                    <a:pt x="1964" y="13"/>
                  </a:cubicBezTo>
                  <a:cubicBezTo>
                    <a:pt x="1940" y="5"/>
                    <a:pt x="1915" y="1"/>
                    <a:pt x="1888"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0"/>
            <p:cNvSpPr/>
            <p:nvPr/>
          </p:nvSpPr>
          <p:spPr>
            <a:xfrm>
              <a:off x="1363108" y="2158530"/>
              <a:ext cx="68777" cy="29952"/>
            </a:xfrm>
            <a:custGeom>
              <a:rect b="b" l="l" r="r" t="t"/>
              <a:pathLst>
                <a:path extrusionOk="0" h="952" w="2186">
                  <a:moveTo>
                    <a:pt x="204" y="0"/>
                  </a:moveTo>
                  <a:cubicBezTo>
                    <a:pt x="167" y="0"/>
                    <a:pt x="129" y="11"/>
                    <a:pt x="95" y="33"/>
                  </a:cubicBezTo>
                  <a:cubicBezTo>
                    <a:pt x="32" y="128"/>
                    <a:pt x="0" y="255"/>
                    <a:pt x="64" y="318"/>
                  </a:cubicBezTo>
                  <a:cubicBezTo>
                    <a:pt x="349" y="698"/>
                    <a:pt x="665" y="888"/>
                    <a:pt x="1014" y="952"/>
                  </a:cubicBezTo>
                  <a:lnTo>
                    <a:pt x="1172" y="952"/>
                  </a:lnTo>
                  <a:cubicBezTo>
                    <a:pt x="1679" y="952"/>
                    <a:pt x="2059" y="667"/>
                    <a:pt x="2091" y="635"/>
                  </a:cubicBezTo>
                  <a:cubicBezTo>
                    <a:pt x="2186" y="572"/>
                    <a:pt x="2186" y="445"/>
                    <a:pt x="2122" y="350"/>
                  </a:cubicBezTo>
                  <a:cubicBezTo>
                    <a:pt x="2087" y="298"/>
                    <a:pt x="2033" y="274"/>
                    <a:pt x="1976" y="274"/>
                  </a:cubicBezTo>
                  <a:cubicBezTo>
                    <a:pt x="1929" y="274"/>
                    <a:pt x="1880" y="290"/>
                    <a:pt x="1837" y="318"/>
                  </a:cubicBezTo>
                  <a:cubicBezTo>
                    <a:pt x="1837" y="318"/>
                    <a:pt x="1529" y="543"/>
                    <a:pt x="1149" y="543"/>
                  </a:cubicBezTo>
                  <a:cubicBezTo>
                    <a:pt x="1125" y="543"/>
                    <a:pt x="1101" y="542"/>
                    <a:pt x="1077" y="540"/>
                  </a:cubicBezTo>
                  <a:cubicBezTo>
                    <a:pt x="824" y="508"/>
                    <a:pt x="602" y="350"/>
                    <a:pt x="380" y="97"/>
                  </a:cubicBezTo>
                  <a:cubicBezTo>
                    <a:pt x="340" y="35"/>
                    <a:pt x="272" y="0"/>
                    <a:pt x="204"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0"/>
            <p:cNvSpPr/>
            <p:nvPr/>
          </p:nvSpPr>
          <p:spPr>
            <a:xfrm>
              <a:off x="1294363" y="2260154"/>
              <a:ext cx="38888" cy="70885"/>
            </a:xfrm>
            <a:custGeom>
              <a:rect b="b" l="l" r="r" t="t"/>
              <a:pathLst>
                <a:path extrusionOk="0" h="2253" w="1236">
                  <a:moveTo>
                    <a:pt x="496" y="1"/>
                  </a:moveTo>
                  <a:cubicBezTo>
                    <a:pt x="489" y="1"/>
                    <a:pt x="482" y="1"/>
                    <a:pt x="475" y="2"/>
                  </a:cubicBezTo>
                  <a:cubicBezTo>
                    <a:pt x="159" y="34"/>
                    <a:pt x="0" y="794"/>
                    <a:pt x="64" y="1395"/>
                  </a:cubicBezTo>
                  <a:cubicBezTo>
                    <a:pt x="93" y="1994"/>
                    <a:pt x="350" y="2253"/>
                    <a:pt x="645" y="2253"/>
                  </a:cubicBezTo>
                  <a:cubicBezTo>
                    <a:pt x="662" y="2253"/>
                    <a:pt x="680" y="2252"/>
                    <a:pt x="697" y="2250"/>
                  </a:cubicBezTo>
                  <a:cubicBezTo>
                    <a:pt x="1014" y="2219"/>
                    <a:pt x="1235" y="1934"/>
                    <a:pt x="1172" y="1300"/>
                  </a:cubicBezTo>
                  <a:cubicBezTo>
                    <a:pt x="1110" y="681"/>
                    <a:pt x="806" y="1"/>
                    <a:pt x="496" y="1"/>
                  </a:cubicBezTo>
                  <a:close/>
                </a:path>
              </a:pathLst>
            </a:custGeom>
            <a:solidFill>
              <a:srgbClr val="E5A8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0"/>
            <p:cNvSpPr/>
            <p:nvPr/>
          </p:nvSpPr>
          <p:spPr>
            <a:xfrm>
              <a:off x="1438838" y="1980200"/>
              <a:ext cx="33885" cy="50843"/>
            </a:xfrm>
            <a:custGeom>
              <a:rect b="b" l="l" r="r" t="t"/>
              <a:pathLst>
                <a:path extrusionOk="0" h="1616" w="1077">
                  <a:moveTo>
                    <a:pt x="824" y="1"/>
                  </a:moveTo>
                  <a:lnTo>
                    <a:pt x="824" y="1"/>
                  </a:lnTo>
                  <a:cubicBezTo>
                    <a:pt x="665" y="824"/>
                    <a:pt x="0" y="1204"/>
                    <a:pt x="0" y="1204"/>
                  </a:cubicBezTo>
                  <a:lnTo>
                    <a:pt x="317" y="1616"/>
                  </a:lnTo>
                  <a:cubicBezTo>
                    <a:pt x="1077" y="888"/>
                    <a:pt x="824" y="1"/>
                    <a:pt x="824"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0"/>
            <p:cNvSpPr/>
            <p:nvPr/>
          </p:nvSpPr>
          <p:spPr>
            <a:xfrm>
              <a:off x="1505602" y="2224318"/>
              <a:ext cx="31903" cy="43890"/>
            </a:xfrm>
            <a:custGeom>
              <a:rect b="b" l="l" r="r" t="t"/>
              <a:pathLst>
                <a:path extrusionOk="0" h="1395" w="1014">
                  <a:moveTo>
                    <a:pt x="507" y="1"/>
                  </a:moveTo>
                  <a:cubicBezTo>
                    <a:pt x="222" y="1"/>
                    <a:pt x="0" y="317"/>
                    <a:pt x="0" y="697"/>
                  </a:cubicBezTo>
                  <a:cubicBezTo>
                    <a:pt x="32" y="1077"/>
                    <a:pt x="253" y="1394"/>
                    <a:pt x="507" y="1394"/>
                  </a:cubicBezTo>
                  <a:cubicBezTo>
                    <a:pt x="792" y="1394"/>
                    <a:pt x="1013" y="1077"/>
                    <a:pt x="1013" y="697"/>
                  </a:cubicBezTo>
                  <a:cubicBezTo>
                    <a:pt x="1013" y="317"/>
                    <a:pt x="792" y="1"/>
                    <a:pt x="507" y="1"/>
                  </a:cubicBezTo>
                  <a:close/>
                </a:path>
              </a:pathLst>
            </a:custGeom>
            <a:solidFill>
              <a:srgbClr val="E2A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0"/>
            <p:cNvSpPr/>
            <p:nvPr/>
          </p:nvSpPr>
          <p:spPr>
            <a:xfrm>
              <a:off x="1258495" y="2389150"/>
              <a:ext cx="132552" cy="42223"/>
            </a:xfrm>
            <a:custGeom>
              <a:rect b="b" l="l" r="r" t="t"/>
              <a:pathLst>
                <a:path extrusionOk="0" h="1342" w="4213">
                  <a:moveTo>
                    <a:pt x="2460" y="1"/>
                  </a:moveTo>
                  <a:cubicBezTo>
                    <a:pt x="2320" y="1"/>
                    <a:pt x="2175" y="6"/>
                    <a:pt x="2027" y="19"/>
                  </a:cubicBezTo>
                  <a:cubicBezTo>
                    <a:pt x="887" y="114"/>
                    <a:pt x="0" y="589"/>
                    <a:pt x="32" y="1064"/>
                  </a:cubicBezTo>
                  <a:cubicBezTo>
                    <a:pt x="62" y="1274"/>
                    <a:pt x="276" y="1342"/>
                    <a:pt x="614" y="1342"/>
                  </a:cubicBezTo>
                  <a:cubicBezTo>
                    <a:pt x="991" y="1342"/>
                    <a:pt x="1521" y="1257"/>
                    <a:pt x="2122" y="1191"/>
                  </a:cubicBezTo>
                  <a:cubicBezTo>
                    <a:pt x="3262" y="1096"/>
                    <a:pt x="4212" y="1127"/>
                    <a:pt x="4149" y="652"/>
                  </a:cubicBezTo>
                  <a:cubicBezTo>
                    <a:pt x="4121" y="266"/>
                    <a:pt x="3398" y="1"/>
                    <a:pt x="2460" y="1"/>
                  </a:cubicBezTo>
                  <a:close/>
                </a:path>
              </a:pathLst>
            </a:custGeom>
            <a:solidFill>
              <a:srgbClr val="E2A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0"/>
            <p:cNvSpPr/>
            <p:nvPr/>
          </p:nvSpPr>
          <p:spPr>
            <a:xfrm>
              <a:off x="1177763" y="2233127"/>
              <a:ext cx="69784" cy="70948"/>
            </a:xfrm>
            <a:custGeom>
              <a:rect b="b" l="l" r="r" t="t"/>
              <a:pathLst>
                <a:path extrusionOk="0" h="2255" w="2218">
                  <a:moveTo>
                    <a:pt x="1033" y="0"/>
                  </a:moveTo>
                  <a:cubicBezTo>
                    <a:pt x="995" y="0"/>
                    <a:pt x="957" y="2"/>
                    <a:pt x="919" y="6"/>
                  </a:cubicBezTo>
                  <a:cubicBezTo>
                    <a:pt x="381" y="69"/>
                    <a:pt x="1" y="512"/>
                    <a:pt x="64" y="1051"/>
                  </a:cubicBezTo>
                  <a:cubicBezTo>
                    <a:pt x="94" y="1474"/>
                    <a:pt x="442" y="1781"/>
                    <a:pt x="858" y="1781"/>
                  </a:cubicBezTo>
                  <a:cubicBezTo>
                    <a:pt x="879" y="1781"/>
                    <a:pt x="899" y="1781"/>
                    <a:pt x="919" y="1779"/>
                  </a:cubicBezTo>
                  <a:cubicBezTo>
                    <a:pt x="1268" y="1748"/>
                    <a:pt x="1553" y="1399"/>
                    <a:pt x="1521" y="1051"/>
                  </a:cubicBezTo>
                  <a:cubicBezTo>
                    <a:pt x="1489" y="893"/>
                    <a:pt x="1426" y="766"/>
                    <a:pt x="1299" y="671"/>
                  </a:cubicBezTo>
                  <a:cubicBezTo>
                    <a:pt x="1204" y="576"/>
                    <a:pt x="1046" y="544"/>
                    <a:pt x="919" y="544"/>
                  </a:cubicBezTo>
                  <a:cubicBezTo>
                    <a:pt x="856" y="544"/>
                    <a:pt x="793" y="639"/>
                    <a:pt x="793" y="702"/>
                  </a:cubicBezTo>
                  <a:cubicBezTo>
                    <a:pt x="793" y="766"/>
                    <a:pt x="856" y="797"/>
                    <a:pt x="919" y="797"/>
                  </a:cubicBezTo>
                  <a:cubicBezTo>
                    <a:pt x="1014" y="797"/>
                    <a:pt x="1078" y="829"/>
                    <a:pt x="1141" y="861"/>
                  </a:cubicBezTo>
                  <a:cubicBezTo>
                    <a:pt x="1204" y="924"/>
                    <a:pt x="1268" y="988"/>
                    <a:pt x="1268" y="1083"/>
                  </a:cubicBezTo>
                  <a:cubicBezTo>
                    <a:pt x="1268" y="1304"/>
                    <a:pt x="1109" y="1494"/>
                    <a:pt x="888" y="1526"/>
                  </a:cubicBezTo>
                  <a:cubicBezTo>
                    <a:pt x="869" y="1528"/>
                    <a:pt x="851" y="1529"/>
                    <a:pt x="833" y="1529"/>
                  </a:cubicBezTo>
                  <a:cubicBezTo>
                    <a:pt x="567" y="1529"/>
                    <a:pt x="316" y="1318"/>
                    <a:pt x="286" y="1051"/>
                  </a:cubicBezTo>
                  <a:cubicBezTo>
                    <a:pt x="254" y="639"/>
                    <a:pt x="539" y="291"/>
                    <a:pt x="951" y="259"/>
                  </a:cubicBezTo>
                  <a:cubicBezTo>
                    <a:pt x="971" y="258"/>
                    <a:pt x="991" y="257"/>
                    <a:pt x="1011" y="257"/>
                  </a:cubicBezTo>
                  <a:cubicBezTo>
                    <a:pt x="1465" y="257"/>
                    <a:pt x="1902" y="597"/>
                    <a:pt x="1933" y="1083"/>
                  </a:cubicBezTo>
                  <a:cubicBezTo>
                    <a:pt x="1933" y="1083"/>
                    <a:pt x="1964" y="1431"/>
                    <a:pt x="1711" y="1684"/>
                  </a:cubicBezTo>
                  <a:cubicBezTo>
                    <a:pt x="1521" y="1906"/>
                    <a:pt x="1173" y="2001"/>
                    <a:pt x="698" y="2001"/>
                  </a:cubicBezTo>
                  <a:cubicBezTo>
                    <a:pt x="634" y="2001"/>
                    <a:pt x="571" y="2033"/>
                    <a:pt x="571" y="2096"/>
                  </a:cubicBezTo>
                  <a:cubicBezTo>
                    <a:pt x="571" y="2191"/>
                    <a:pt x="634" y="2223"/>
                    <a:pt x="698" y="2254"/>
                  </a:cubicBezTo>
                  <a:lnTo>
                    <a:pt x="824" y="2254"/>
                  </a:lnTo>
                  <a:cubicBezTo>
                    <a:pt x="1299" y="2254"/>
                    <a:pt x="1679" y="2128"/>
                    <a:pt x="1901" y="1843"/>
                  </a:cubicBezTo>
                  <a:cubicBezTo>
                    <a:pt x="2218" y="1526"/>
                    <a:pt x="2186" y="1083"/>
                    <a:pt x="2186" y="1051"/>
                  </a:cubicBezTo>
                  <a:cubicBezTo>
                    <a:pt x="2127" y="456"/>
                    <a:pt x="1619" y="0"/>
                    <a:pt x="1033" y="0"/>
                  </a:cubicBezTo>
                  <a:close/>
                </a:path>
              </a:pathLst>
            </a:cu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0"/>
            <p:cNvSpPr/>
            <p:nvPr/>
          </p:nvSpPr>
          <p:spPr>
            <a:xfrm>
              <a:off x="1356123" y="2211198"/>
              <a:ext cx="69784" cy="69941"/>
            </a:xfrm>
            <a:custGeom>
              <a:rect b="b" l="l" r="r" t="t"/>
              <a:pathLst>
                <a:path extrusionOk="0" h="2223" w="2218">
                  <a:moveTo>
                    <a:pt x="1006" y="0"/>
                  </a:moveTo>
                  <a:cubicBezTo>
                    <a:pt x="967" y="0"/>
                    <a:pt x="927" y="2"/>
                    <a:pt x="887" y="6"/>
                  </a:cubicBezTo>
                  <a:cubicBezTo>
                    <a:pt x="634" y="38"/>
                    <a:pt x="412" y="164"/>
                    <a:pt x="254" y="354"/>
                  </a:cubicBezTo>
                  <a:cubicBezTo>
                    <a:pt x="96" y="544"/>
                    <a:pt x="1" y="798"/>
                    <a:pt x="32" y="1051"/>
                  </a:cubicBezTo>
                  <a:cubicBezTo>
                    <a:pt x="64" y="1273"/>
                    <a:pt x="159" y="1463"/>
                    <a:pt x="317" y="1590"/>
                  </a:cubicBezTo>
                  <a:cubicBezTo>
                    <a:pt x="449" y="1694"/>
                    <a:pt x="623" y="1756"/>
                    <a:pt x="787" y="1756"/>
                  </a:cubicBezTo>
                  <a:cubicBezTo>
                    <a:pt x="821" y="1756"/>
                    <a:pt x="855" y="1753"/>
                    <a:pt x="887" y="1748"/>
                  </a:cubicBezTo>
                  <a:cubicBezTo>
                    <a:pt x="1267" y="1716"/>
                    <a:pt x="1521" y="1399"/>
                    <a:pt x="1489" y="1051"/>
                  </a:cubicBezTo>
                  <a:cubicBezTo>
                    <a:pt x="1460" y="755"/>
                    <a:pt x="1236" y="541"/>
                    <a:pt x="947" y="541"/>
                  </a:cubicBezTo>
                  <a:cubicBezTo>
                    <a:pt x="928" y="541"/>
                    <a:pt x="908" y="542"/>
                    <a:pt x="887" y="544"/>
                  </a:cubicBezTo>
                  <a:cubicBezTo>
                    <a:pt x="824" y="544"/>
                    <a:pt x="761" y="608"/>
                    <a:pt x="792" y="671"/>
                  </a:cubicBezTo>
                  <a:cubicBezTo>
                    <a:pt x="792" y="734"/>
                    <a:pt x="856" y="798"/>
                    <a:pt x="919" y="798"/>
                  </a:cubicBezTo>
                  <a:cubicBezTo>
                    <a:pt x="1077" y="798"/>
                    <a:pt x="1236" y="893"/>
                    <a:pt x="1236" y="1083"/>
                  </a:cubicBezTo>
                  <a:cubicBezTo>
                    <a:pt x="1267" y="1304"/>
                    <a:pt x="1109" y="1494"/>
                    <a:pt x="887" y="1526"/>
                  </a:cubicBezTo>
                  <a:cubicBezTo>
                    <a:pt x="729" y="1526"/>
                    <a:pt x="602" y="1494"/>
                    <a:pt x="476" y="1399"/>
                  </a:cubicBezTo>
                  <a:cubicBezTo>
                    <a:pt x="381" y="1304"/>
                    <a:pt x="317" y="1178"/>
                    <a:pt x="286" y="1019"/>
                  </a:cubicBezTo>
                  <a:cubicBezTo>
                    <a:pt x="254" y="829"/>
                    <a:pt x="317" y="639"/>
                    <a:pt x="444" y="513"/>
                  </a:cubicBezTo>
                  <a:cubicBezTo>
                    <a:pt x="571" y="354"/>
                    <a:pt x="729" y="259"/>
                    <a:pt x="919" y="259"/>
                  </a:cubicBezTo>
                  <a:cubicBezTo>
                    <a:pt x="956" y="255"/>
                    <a:pt x="993" y="253"/>
                    <a:pt x="1029" y="253"/>
                  </a:cubicBezTo>
                  <a:cubicBezTo>
                    <a:pt x="1489" y="253"/>
                    <a:pt x="1874" y="613"/>
                    <a:pt x="1933" y="1083"/>
                  </a:cubicBezTo>
                  <a:cubicBezTo>
                    <a:pt x="1933" y="1083"/>
                    <a:pt x="1964" y="1431"/>
                    <a:pt x="1711" y="1685"/>
                  </a:cubicBezTo>
                  <a:cubicBezTo>
                    <a:pt x="1545" y="1878"/>
                    <a:pt x="1257" y="1975"/>
                    <a:pt x="870" y="1975"/>
                  </a:cubicBezTo>
                  <a:cubicBezTo>
                    <a:pt x="814" y="1975"/>
                    <a:pt x="757" y="1973"/>
                    <a:pt x="697" y="1970"/>
                  </a:cubicBezTo>
                  <a:cubicBezTo>
                    <a:pt x="634" y="1970"/>
                    <a:pt x="571" y="2033"/>
                    <a:pt x="571" y="2096"/>
                  </a:cubicBezTo>
                  <a:cubicBezTo>
                    <a:pt x="571" y="2160"/>
                    <a:pt x="634" y="2223"/>
                    <a:pt x="697" y="2223"/>
                  </a:cubicBezTo>
                  <a:lnTo>
                    <a:pt x="792" y="2223"/>
                  </a:lnTo>
                  <a:cubicBezTo>
                    <a:pt x="1299" y="2223"/>
                    <a:pt x="1648" y="2096"/>
                    <a:pt x="1901" y="1843"/>
                  </a:cubicBezTo>
                  <a:cubicBezTo>
                    <a:pt x="2218" y="1494"/>
                    <a:pt x="2186" y="1083"/>
                    <a:pt x="2186" y="1051"/>
                  </a:cubicBezTo>
                  <a:cubicBezTo>
                    <a:pt x="2126" y="456"/>
                    <a:pt x="1619" y="0"/>
                    <a:pt x="1006" y="0"/>
                  </a:cubicBezTo>
                  <a:close/>
                </a:path>
              </a:pathLst>
            </a:cu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1" name="Google Shape;481;p20"/>
          <p:cNvSpPr txBox="1"/>
          <p:nvPr/>
        </p:nvSpPr>
        <p:spPr>
          <a:xfrm>
            <a:off x="633362" y="7171641"/>
            <a:ext cx="1888200" cy="34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a:solidFill>
                  <a:srgbClr val="ABE5D9"/>
                </a:solidFill>
                <a:latin typeface="Lora"/>
                <a:ea typeface="Lora"/>
                <a:cs typeface="Lora"/>
                <a:sym typeface="Lora"/>
              </a:rPr>
              <a:t>Mechanism</a:t>
            </a:r>
            <a:r>
              <a:rPr b="1" lang="en-GB">
                <a:solidFill>
                  <a:srgbClr val="ABE5D9"/>
                </a:solidFill>
                <a:latin typeface="Lora"/>
                <a:ea typeface="Lora"/>
                <a:cs typeface="Lora"/>
                <a:sym typeface="Lora"/>
              </a:rPr>
              <a:t>:</a:t>
            </a:r>
            <a:endParaRPr b="1" i="0" u="none" cap="none" strike="noStrike">
              <a:solidFill>
                <a:srgbClr val="ABE5D9"/>
              </a:solidFill>
              <a:latin typeface="Lora"/>
              <a:ea typeface="Lora"/>
              <a:cs typeface="Lora"/>
              <a:sym typeface="Lora"/>
            </a:endParaRPr>
          </a:p>
        </p:txBody>
      </p:sp>
      <p:sp>
        <p:nvSpPr>
          <p:cNvPr id="482" name="Google Shape;482;p20"/>
          <p:cNvSpPr txBox="1"/>
          <p:nvPr/>
        </p:nvSpPr>
        <p:spPr>
          <a:xfrm>
            <a:off x="394237" y="7492141"/>
            <a:ext cx="3000000" cy="348300"/>
          </a:xfrm>
          <a:prstGeom prst="rect">
            <a:avLst/>
          </a:prstGeom>
          <a:noFill/>
          <a:ln>
            <a:noFill/>
          </a:ln>
        </p:spPr>
        <p:txBody>
          <a:bodyPr anchorCtr="0" anchor="t" bIns="91425" lIns="91425" spcFirstLastPara="1" rIns="91425" wrap="square" tIns="91425">
            <a:spAutoFit/>
          </a:bodyPr>
          <a:lstStyle/>
          <a:p>
            <a:pPr indent="-285750" lvl="0" marL="457200" rtl="0" algn="l">
              <a:lnSpc>
                <a:spcPct val="11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barogenic esophageal rupture</a:t>
            </a:r>
            <a:endParaRPr sz="900"/>
          </a:p>
        </p:txBody>
      </p:sp>
      <p:sp>
        <p:nvSpPr>
          <p:cNvPr id="483" name="Google Shape;483;p20"/>
          <p:cNvSpPr txBox="1"/>
          <p:nvPr/>
        </p:nvSpPr>
        <p:spPr>
          <a:xfrm>
            <a:off x="394237" y="8063428"/>
            <a:ext cx="3412500" cy="1165800"/>
          </a:xfrm>
          <a:prstGeom prst="rect">
            <a:avLst/>
          </a:prstGeom>
          <a:noFill/>
          <a:ln>
            <a:noFill/>
          </a:ln>
        </p:spPr>
        <p:txBody>
          <a:bodyPr anchorCtr="0" anchor="t" bIns="91425" lIns="91425" spcFirstLastPara="1" rIns="91425" wrap="square" tIns="91425">
            <a:spAutoFit/>
          </a:bodyPr>
          <a:lstStyle/>
          <a:p>
            <a:pPr indent="-285750" lvl="0" marL="457200" rtl="0" algn="l">
              <a:lnSpc>
                <a:spcPct val="11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Ratcheting vomiting (most common cause) </a:t>
            </a:r>
            <a:r>
              <a:rPr lang="en-GB" sz="900">
                <a:solidFill>
                  <a:srgbClr val="6AA84F"/>
                </a:solidFill>
                <a:latin typeface="Mada"/>
                <a:ea typeface="Mada"/>
                <a:cs typeface="Mada"/>
                <a:sym typeface="Mada"/>
              </a:rPr>
              <a:t>in Alcoholics</a:t>
            </a:r>
            <a:endParaRPr sz="900">
              <a:solidFill>
                <a:srgbClr val="6AA84F"/>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Weightlifting</a:t>
            </a:r>
            <a:endParaRPr sz="9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Straining during defecation and childbirth delivery</a:t>
            </a:r>
            <a:endParaRPr sz="9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Epileptic seizures</a:t>
            </a:r>
            <a:endParaRPr sz="9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Abdominal trauma</a:t>
            </a:r>
            <a:endParaRPr sz="9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Iatrogenic (e.g. endoscopy)</a:t>
            </a:r>
            <a:endParaRPr sz="900"/>
          </a:p>
        </p:txBody>
      </p:sp>
      <p:sp>
        <p:nvSpPr>
          <p:cNvPr id="484" name="Google Shape;484;p20"/>
          <p:cNvSpPr txBox="1"/>
          <p:nvPr/>
        </p:nvSpPr>
        <p:spPr>
          <a:xfrm>
            <a:off x="633362" y="7765335"/>
            <a:ext cx="1888200" cy="34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a:solidFill>
                  <a:srgbClr val="ABE5D9"/>
                </a:solidFill>
                <a:latin typeface="Lora"/>
                <a:ea typeface="Lora"/>
                <a:cs typeface="Lora"/>
                <a:sym typeface="Lora"/>
              </a:rPr>
              <a:t>Causes</a:t>
            </a:r>
            <a:r>
              <a:rPr b="1" lang="en-GB">
                <a:solidFill>
                  <a:srgbClr val="ABE5D9"/>
                </a:solidFill>
                <a:latin typeface="Lora"/>
                <a:ea typeface="Lora"/>
                <a:cs typeface="Lora"/>
                <a:sym typeface="Lora"/>
              </a:rPr>
              <a:t>:</a:t>
            </a:r>
            <a:endParaRPr b="1" i="0" u="none" cap="none" strike="noStrike">
              <a:solidFill>
                <a:srgbClr val="ABE5D9"/>
              </a:solidFill>
              <a:latin typeface="Lora"/>
              <a:ea typeface="Lora"/>
              <a:cs typeface="Lora"/>
              <a:sym typeface="Lora"/>
            </a:endParaRPr>
          </a:p>
        </p:txBody>
      </p:sp>
      <p:sp>
        <p:nvSpPr>
          <p:cNvPr id="485" name="Google Shape;485;p20"/>
          <p:cNvSpPr txBox="1"/>
          <p:nvPr/>
        </p:nvSpPr>
        <p:spPr>
          <a:xfrm>
            <a:off x="2874498" y="1795525"/>
            <a:ext cx="3000000" cy="35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solidFill>
                  <a:srgbClr val="CC0000"/>
                </a:solidFill>
                <a:latin typeface="Mada"/>
                <a:ea typeface="Mada"/>
                <a:cs typeface="Mada"/>
                <a:sym typeface="Mada"/>
              </a:rPr>
              <a:t>Cholecystitis pain is somatic pain</a:t>
            </a:r>
            <a:endParaRPr b="1" sz="1000">
              <a:solidFill>
                <a:srgbClr val="CC0000"/>
              </a:solidFill>
              <a:latin typeface="Mada"/>
              <a:ea typeface="Mada"/>
              <a:cs typeface="Mada"/>
              <a:sym typeface="Mada"/>
            </a:endParaRPr>
          </a:p>
        </p:txBody>
      </p:sp>
      <p:sp>
        <p:nvSpPr>
          <p:cNvPr id="486" name="Google Shape;486;p20"/>
          <p:cNvSpPr/>
          <p:nvPr/>
        </p:nvSpPr>
        <p:spPr>
          <a:xfrm>
            <a:off x="187625" y="2017550"/>
            <a:ext cx="7306500" cy="1165800"/>
          </a:xfrm>
          <a:prstGeom prst="roundRect">
            <a:avLst>
              <a:gd fmla="val 16667"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487" name="Google Shape;487;p20"/>
          <p:cNvSpPr/>
          <p:nvPr/>
        </p:nvSpPr>
        <p:spPr>
          <a:xfrm>
            <a:off x="554261" y="1774263"/>
            <a:ext cx="6636300" cy="412800"/>
          </a:xfrm>
          <a:prstGeom prst="roundRect">
            <a:avLst>
              <a:gd fmla="val 16667" name="adj"/>
            </a:avLst>
          </a:prstGeom>
          <a:solidFill>
            <a:srgbClr val="E6F8F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600">
                <a:solidFill>
                  <a:srgbClr val="48969C"/>
                </a:solidFill>
                <a:latin typeface="Lora"/>
                <a:ea typeface="Lora"/>
                <a:cs typeface="Lora"/>
                <a:sym typeface="Lora"/>
              </a:rPr>
              <a:t>Chronic</a:t>
            </a:r>
            <a:r>
              <a:rPr b="1" lang="en-GB" sz="1600">
                <a:solidFill>
                  <a:srgbClr val="48969C"/>
                </a:solidFill>
                <a:latin typeface="Lora"/>
                <a:ea typeface="Lora"/>
                <a:cs typeface="Lora"/>
                <a:sym typeface="Lora"/>
              </a:rPr>
              <a:t> Cholecystitis</a:t>
            </a:r>
            <a:endParaRPr b="1" sz="1600">
              <a:solidFill>
                <a:srgbClr val="48969C"/>
              </a:solidFill>
              <a:latin typeface="Lora"/>
              <a:ea typeface="Lora"/>
              <a:cs typeface="Lora"/>
              <a:sym typeface="Lora"/>
            </a:endParaRPr>
          </a:p>
        </p:txBody>
      </p:sp>
      <p:sp>
        <p:nvSpPr>
          <p:cNvPr id="488" name="Google Shape;488;p20"/>
          <p:cNvSpPr txBox="1"/>
          <p:nvPr/>
        </p:nvSpPr>
        <p:spPr>
          <a:xfrm>
            <a:off x="95425" y="2271875"/>
            <a:ext cx="7306500" cy="511800"/>
          </a:xfrm>
          <a:prstGeom prst="rect">
            <a:avLst/>
          </a:prstGeom>
          <a:noFill/>
          <a:ln>
            <a:noFill/>
          </a:ln>
        </p:spPr>
        <p:txBody>
          <a:bodyPr anchorCtr="0" anchor="t" bIns="91425" lIns="91425" spcFirstLastPara="1" rIns="91425" wrap="square" tIns="91425">
            <a:spAutoFit/>
          </a:bodyPr>
          <a:lstStyle/>
          <a:p>
            <a:pPr indent="-152400" lvl="0" marL="457200" rtl="0" algn="l">
              <a:lnSpc>
                <a:spcPct val="115000"/>
              </a:lnSpc>
              <a:spcBef>
                <a:spcPts val="0"/>
              </a:spcBef>
              <a:spcAft>
                <a:spcPts val="0"/>
              </a:spcAft>
              <a:buClr>
                <a:srgbClr val="000000"/>
              </a:buClr>
              <a:buSzPts val="900"/>
              <a:buFont typeface="Mada"/>
              <a:buChar char="●"/>
            </a:pPr>
            <a:r>
              <a:rPr lang="en-GB" sz="900">
                <a:latin typeface="Mada"/>
                <a:ea typeface="Mada"/>
                <a:cs typeface="Mada"/>
                <a:sym typeface="Mada"/>
              </a:rPr>
              <a:t>Inflammation and scarring of the neck of the gallbladder and cystic duct. </a:t>
            </a:r>
            <a:r>
              <a:rPr lang="en-GB" sz="900">
                <a:solidFill>
                  <a:srgbClr val="6AA84F"/>
                </a:solidFill>
                <a:latin typeface="Mada"/>
                <a:ea typeface="Mada"/>
                <a:cs typeface="Mada"/>
                <a:sym typeface="Mada"/>
              </a:rPr>
              <a:t>Due to repeated untreated episodes of acute cholecystitis that wasn't managed surgically (medically by Antibiotic)</a:t>
            </a:r>
            <a:endParaRPr sz="900">
              <a:solidFill>
                <a:srgbClr val="6AA84F"/>
              </a:solidFill>
              <a:latin typeface="Mada"/>
              <a:ea typeface="Mada"/>
              <a:cs typeface="Mada"/>
              <a:sym typeface="Mada"/>
            </a:endParaRPr>
          </a:p>
        </p:txBody>
      </p:sp>
      <p:sp>
        <p:nvSpPr>
          <p:cNvPr id="489" name="Google Shape;489;p20"/>
          <p:cNvSpPr txBox="1"/>
          <p:nvPr/>
        </p:nvSpPr>
        <p:spPr>
          <a:xfrm>
            <a:off x="187625" y="2728276"/>
            <a:ext cx="1400400" cy="41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a:solidFill>
                  <a:srgbClr val="ABE5D9"/>
                </a:solidFill>
                <a:latin typeface="Lora"/>
                <a:ea typeface="Lora"/>
                <a:cs typeface="Lora"/>
                <a:sym typeface="Lora"/>
              </a:rPr>
              <a:t>Mechanism</a:t>
            </a:r>
            <a:r>
              <a:rPr b="1" lang="en-GB">
                <a:solidFill>
                  <a:srgbClr val="ABE5D9"/>
                </a:solidFill>
                <a:latin typeface="Lora"/>
                <a:ea typeface="Lora"/>
                <a:cs typeface="Lora"/>
                <a:sym typeface="Lora"/>
              </a:rPr>
              <a:t>:</a:t>
            </a:r>
            <a:endParaRPr b="1" i="0" u="none" cap="none" strike="noStrike">
              <a:solidFill>
                <a:srgbClr val="ABE5D9"/>
              </a:solidFill>
              <a:latin typeface="Lora"/>
              <a:ea typeface="Lora"/>
              <a:cs typeface="Lora"/>
              <a:sym typeface="Lora"/>
            </a:endParaRPr>
          </a:p>
        </p:txBody>
      </p:sp>
      <p:sp>
        <p:nvSpPr>
          <p:cNvPr id="490" name="Google Shape;490;p20"/>
          <p:cNvSpPr txBox="1"/>
          <p:nvPr/>
        </p:nvSpPr>
        <p:spPr>
          <a:xfrm>
            <a:off x="1388900" y="2669175"/>
            <a:ext cx="2432100" cy="51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900">
                <a:solidFill>
                  <a:schemeClr val="dk1"/>
                </a:solidFill>
                <a:latin typeface="Mada"/>
                <a:ea typeface="Mada"/>
                <a:cs typeface="Mada"/>
                <a:sym typeface="Mada"/>
              </a:rPr>
              <a:t>Recurrent attacks of biliary colic, with only temporary occlusion of the cystic duct</a:t>
            </a:r>
            <a:endParaRPr sz="900"/>
          </a:p>
        </p:txBody>
      </p:sp>
      <p:sp>
        <p:nvSpPr>
          <p:cNvPr id="491" name="Google Shape;491;p20"/>
          <p:cNvSpPr txBox="1"/>
          <p:nvPr/>
        </p:nvSpPr>
        <p:spPr>
          <a:xfrm>
            <a:off x="4156500" y="2728276"/>
            <a:ext cx="1400400" cy="41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a:solidFill>
                  <a:srgbClr val="ABE5D9"/>
                </a:solidFill>
                <a:latin typeface="Lora"/>
                <a:ea typeface="Lora"/>
                <a:cs typeface="Lora"/>
                <a:sym typeface="Lora"/>
              </a:rPr>
              <a:t>Presentation</a:t>
            </a:r>
            <a:r>
              <a:rPr b="1" lang="en-GB">
                <a:solidFill>
                  <a:srgbClr val="ABE5D9"/>
                </a:solidFill>
                <a:latin typeface="Lora"/>
                <a:ea typeface="Lora"/>
                <a:cs typeface="Lora"/>
                <a:sym typeface="Lora"/>
              </a:rPr>
              <a:t>:</a:t>
            </a:r>
            <a:endParaRPr b="1" i="0" u="none" cap="none" strike="noStrike">
              <a:solidFill>
                <a:srgbClr val="ABE5D9"/>
              </a:solidFill>
              <a:latin typeface="Lora"/>
              <a:ea typeface="Lora"/>
              <a:cs typeface="Lora"/>
              <a:sym typeface="Lora"/>
            </a:endParaRPr>
          </a:p>
        </p:txBody>
      </p:sp>
      <p:sp>
        <p:nvSpPr>
          <p:cNvPr id="492" name="Google Shape;492;p20"/>
          <p:cNvSpPr txBox="1"/>
          <p:nvPr/>
        </p:nvSpPr>
        <p:spPr>
          <a:xfrm>
            <a:off x="5437033" y="2669176"/>
            <a:ext cx="2057100" cy="51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900">
                <a:solidFill>
                  <a:schemeClr val="dk1"/>
                </a:solidFill>
                <a:latin typeface="Mada"/>
                <a:ea typeface="Mada"/>
                <a:cs typeface="Mada"/>
                <a:sym typeface="Mada"/>
              </a:rPr>
              <a:t>Similar to biliary colic with increased in frequency. </a:t>
            </a:r>
            <a:r>
              <a:rPr lang="en-GB" sz="900">
                <a:solidFill>
                  <a:srgbClr val="6AA84F"/>
                </a:solidFill>
                <a:latin typeface="Mada"/>
                <a:ea typeface="Mada"/>
                <a:cs typeface="Mada"/>
                <a:sym typeface="Mada"/>
              </a:rPr>
              <a:t>rarely present with fever</a:t>
            </a:r>
            <a:endParaRPr sz="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1"/>
          <p:cNvSpPr/>
          <p:nvPr/>
        </p:nvSpPr>
        <p:spPr>
          <a:xfrm>
            <a:off x="289325" y="1431175"/>
            <a:ext cx="7017600" cy="45174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1C4587"/>
              </a:solidFill>
              <a:latin typeface="Mada"/>
              <a:ea typeface="Mada"/>
              <a:cs typeface="Mada"/>
              <a:sym typeface="Mada"/>
            </a:endParaRPr>
          </a:p>
          <a:p>
            <a:pPr indent="-285750" lvl="0" marL="457200" rtl="0" algn="l">
              <a:lnSpc>
                <a:spcPct val="115000"/>
              </a:lnSpc>
              <a:spcBef>
                <a:spcPts val="0"/>
              </a:spcBef>
              <a:spcAft>
                <a:spcPts val="0"/>
              </a:spcAft>
              <a:buClr>
                <a:srgbClr val="000000"/>
              </a:buClr>
              <a:buSzPts val="900"/>
              <a:buFont typeface="Mada"/>
              <a:buChar char="●"/>
            </a:pPr>
            <a:r>
              <a:rPr lang="en-GB" sz="900">
                <a:latin typeface="Mada"/>
                <a:ea typeface="Mada"/>
                <a:cs typeface="Mada"/>
                <a:sym typeface="Mada"/>
              </a:rPr>
              <a:t>A nonbacterial inflammatory disease caused by activation and autodigestion of the pancreas by its own enzymes</a:t>
            </a:r>
            <a:endParaRPr sz="900">
              <a:latin typeface="Mada"/>
              <a:ea typeface="Mada"/>
              <a:cs typeface="Mada"/>
              <a:sym typeface="Mada"/>
            </a:endParaRPr>
          </a:p>
          <a:p>
            <a:pPr indent="-285750" lvl="0" marL="457200" rtl="0" algn="l">
              <a:lnSpc>
                <a:spcPct val="115000"/>
              </a:lnSpc>
              <a:spcBef>
                <a:spcPts val="0"/>
              </a:spcBef>
              <a:spcAft>
                <a:spcPts val="0"/>
              </a:spcAft>
              <a:buClr>
                <a:srgbClr val="000000"/>
              </a:buClr>
              <a:buSzPts val="900"/>
              <a:buFont typeface="Mada"/>
              <a:buChar char="●"/>
            </a:pPr>
            <a:r>
              <a:rPr lang="en-GB" sz="900">
                <a:latin typeface="Mada"/>
                <a:ea typeface="Mada"/>
                <a:cs typeface="Mada"/>
                <a:sym typeface="Mada"/>
              </a:rPr>
              <a:t>Causes:</a:t>
            </a:r>
            <a:endParaRPr sz="900">
              <a:latin typeface="Mada"/>
              <a:ea typeface="Mada"/>
              <a:cs typeface="Mada"/>
              <a:sym typeface="Mada"/>
            </a:endParaRPr>
          </a:p>
          <a:p>
            <a:pPr indent="0" lvl="0" marL="0" rtl="0" algn="l">
              <a:lnSpc>
                <a:spcPct val="115000"/>
              </a:lnSpc>
              <a:spcBef>
                <a:spcPts val="0"/>
              </a:spcBef>
              <a:spcAft>
                <a:spcPts val="0"/>
              </a:spcAft>
              <a:buNone/>
            </a:pPr>
            <a:r>
              <a:t/>
            </a:r>
            <a:endParaRPr sz="900">
              <a:latin typeface="Mada"/>
              <a:ea typeface="Mada"/>
              <a:cs typeface="Mada"/>
              <a:sym typeface="Mada"/>
            </a:endParaRPr>
          </a:p>
          <a:p>
            <a:pPr indent="0" lvl="0" marL="0" rtl="0" algn="l">
              <a:lnSpc>
                <a:spcPct val="115000"/>
              </a:lnSpc>
              <a:spcBef>
                <a:spcPts val="0"/>
              </a:spcBef>
              <a:spcAft>
                <a:spcPts val="0"/>
              </a:spcAft>
              <a:buNone/>
            </a:pPr>
            <a:r>
              <a:t/>
            </a:r>
            <a:endParaRPr sz="900">
              <a:latin typeface="Mada"/>
              <a:ea typeface="Mada"/>
              <a:cs typeface="Mada"/>
              <a:sym typeface="Mada"/>
            </a:endParaRPr>
          </a:p>
          <a:p>
            <a:pPr indent="0" lvl="0" marL="0" rtl="0" algn="l">
              <a:lnSpc>
                <a:spcPct val="115000"/>
              </a:lnSpc>
              <a:spcBef>
                <a:spcPts val="0"/>
              </a:spcBef>
              <a:spcAft>
                <a:spcPts val="0"/>
              </a:spcAft>
              <a:buNone/>
            </a:pPr>
            <a:r>
              <a:t/>
            </a:r>
            <a:endParaRPr sz="900">
              <a:latin typeface="Mada"/>
              <a:ea typeface="Mada"/>
              <a:cs typeface="Mada"/>
              <a:sym typeface="Mada"/>
            </a:endParaRPr>
          </a:p>
          <a:p>
            <a:pPr indent="0" lvl="0" marL="0" rtl="0" algn="l">
              <a:lnSpc>
                <a:spcPct val="115000"/>
              </a:lnSpc>
              <a:spcBef>
                <a:spcPts val="0"/>
              </a:spcBef>
              <a:spcAft>
                <a:spcPts val="0"/>
              </a:spcAft>
              <a:buNone/>
            </a:pPr>
            <a:r>
              <a:t/>
            </a:r>
            <a:endParaRPr sz="900">
              <a:latin typeface="Mada"/>
              <a:ea typeface="Mada"/>
              <a:cs typeface="Mada"/>
              <a:sym typeface="Mada"/>
            </a:endParaRPr>
          </a:p>
          <a:p>
            <a:pPr indent="0" lvl="0" marL="0" rtl="0" algn="l">
              <a:lnSpc>
                <a:spcPct val="115000"/>
              </a:lnSpc>
              <a:spcBef>
                <a:spcPts val="0"/>
              </a:spcBef>
              <a:spcAft>
                <a:spcPts val="0"/>
              </a:spcAft>
              <a:buNone/>
            </a:pPr>
            <a:r>
              <a:t/>
            </a:r>
            <a:endParaRPr sz="900">
              <a:latin typeface="Mada"/>
              <a:ea typeface="Mada"/>
              <a:cs typeface="Mada"/>
              <a:sym typeface="Mada"/>
            </a:endParaRPr>
          </a:p>
          <a:p>
            <a:pPr indent="0" lvl="0" marL="0" rtl="0" algn="l">
              <a:lnSpc>
                <a:spcPct val="115000"/>
              </a:lnSpc>
              <a:spcBef>
                <a:spcPts val="0"/>
              </a:spcBef>
              <a:spcAft>
                <a:spcPts val="0"/>
              </a:spcAft>
              <a:buNone/>
            </a:pPr>
            <a:r>
              <a:t/>
            </a:r>
            <a:endParaRPr sz="900">
              <a:latin typeface="Mada"/>
              <a:ea typeface="Mada"/>
              <a:cs typeface="Mada"/>
              <a:sym typeface="Mada"/>
            </a:endParaRPr>
          </a:p>
          <a:p>
            <a:pPr indent="-285750" lvl="0" marL="457200" rtl="0" algn="l">
              <a:lnSpc>
                <a:spcPct val="115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Sometimes the pain is due to the alcohol or the food. If it’s food then the pain occurs when stone passes</a:t>
            </a:r>
            <a:endParaRPr sz="900">
              <a:solidFill>
                <a:srgbClr val="6AA84F"/>
              </a:solidFill>
              <a:latin typeface="Mada"/>
              <a:ea typeface="Mada"/>
              <a:cs typeface="Mada"/>
              <a:sym typeface="Mada"/>
            </a:endParaRPr>
          </a:p>
          <a:p>
            <a:pPr indent="-285750" lvl="0" marL="457200" rtl="0" algn="l">
              <a:lnSpc>
                <a:spcPct val="115000"/>
              </a:lnSpc>
              <a:spcBef>
                <a:spcPts val="0"/>
              </a:spcBef>
              <a:spcAft>
                <a:spcPts val="0"/>
              </a:spcAft>
              <a:buClr>
                <a:srgbClr val="6AA84F"/>
              </a:buClr>
              <a:buSzPts val="900"/>
              <a:buFont typeface="Mada"/>
              <a:buChar char="●"/>
            </a:pPr>
            <a:r>
              <a:rPr b="1" lang="en-GB" sz="900">
                <a:solidFill>
                  <a:srgbClr val="6AA84F"/>
                </a:solidFill>
                <a:latin typeface="Mada"/>
                <a:ea typeface="Mada"/>
                <a:cs typeface="Mada"/>
                <a:sym typeface="Mada"/>
              </a:rPr>
              <a:t>It doesn't cause upper abdominal pain (according to the doctor it's mostly central aka umbilical)</a:t>
            </a:r>
            <a:endParaRPr b="1" sz="900">
              <a:solidFill>
                <a:srgbClr val="6AA84F"/>
              </a:solidFill>
              <a:latin typeface="Mada"/>
              <a:ea typeface="Mada"/>
              <a:cs typeface="Mada"/>
              <a:sym typeface="Mada"/>
            </a:endParaRPr>
          </a:p>
          <a:p>
            <a:pPr indent="-285750" lvl="0" marL="457200" rtl="0" algn="l">
              <a:lnSpc>
                <a:spcPct val="115000"/>
              </a:lnSpc>
              <a:spcBef>
                <a:spcPts val="0"/>
              </a:spcBef>
              <a:spcAft>
                <a:spcPts val="0"/>
              </a:spcAft>
              <a:buClr>
                <a:srgbClr val="6AA84F"/>
              </a:buClr>
              <a:buSzPts val="900"/>
              <a:buFont typeface="Mada"/>
              <a:buChar char="●"/>
            </a:pPr>
            <a:r>
              <a:rPr b="1" lang="en-GB" sz="900">
                <a:solidFill>
                  <a:srgbClr val="6AA84F"/>
                </a:solidFill>
                <a:latin typeface="Mada"/>
                <a:ea typeface="Mada"/>
                <a:cs typeface="Mada"/>
                <a:sym typeface="Mada"/>
              </a:rPr>
              <a:t>according to </a:t>
            </a:r>
            <a:r>
              <a:rPr b="1" lang="en-GB" sz="900">
                <a:solidFill>
                  <a:srgbClr val="CC0000"/>
                </a:solidFill>
                <a:latin typeface="Mada"/>
                <a:ea typeface="Mada"/>
                <a:cs typeface="Mada"/>
                <a:sym typeface="Mada"/>
              </a:rPr>
              <a:t>ranson criteria</a:t>
            </a:r>
            <a:r>
              <a:rPr b="1" lang="en-GB" sz="900">
                <a:solidFill>
                  <a:srgbClr val="6AA84F"/>
                </a:solidFill>
                <a:latin typeface="Mada"/>
                <a:ea typeface="Mada"/>
                <a:cs typeface="Mada"/>
                <a:sym typeface="Mada"/>
              </a:rPr>
              <a:t> we classify the patient to mild, moderate and severe pancreatitis.</a:t>
            </a:r>
            <a:endParaRPr sz="900">
              <a:latin typeface="Mada"/>
              <a:ea typeface="Mada"/>
              <a:cs typeface="Mada"/>
              <a:sym typeface="Mada"/>
            </a:endParaRPr>
          </a:p>
        </p:txBody>
      </p:sp>
      <p:sp>
        <p:nvSpPr>
          <p:cNvPr id="499" name="Google Shape;499;p21"/>
          <p:cNvSpPr/>
          <p:nvPr/>
        </p:nvSpPr>
        <p:spPr>
          <a:xfrm>
            <a:off x="641828" y="796768"/>
            <a:ext cx="1064700" cy="10650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0" name="Google Shape;500;p21"/>
          <p:cNvPicPr preferRelativeResize="0"/>
          <p:nvPr/>
        </p:nvPicPr>
        <p:blipFill rotWithShape="1">
          <a:blip r:embed="rId3">
            <a:alphaModFix/>
          </a:blip>
          <a:srcRect b="0" l="0" r="0" t="0"/>
          <a:stretch/>
        </p:blipFill>
        <p:spPr>
          <a:xfrm>
            <a:off x="817775" y="972875"/>
            <a:ext cx="712800" cy="712800"/>
          </a:xfrm>
          <a:prstGeom prst="rect">
            <a:avLst/>
          </a:prstGeom>
          <a:noFill/>
          <a:ln>
            <a:noFill/>
          </a:ln>
        </p:spPr>
      </p:pic>
      <p:sp>
        <p:nvSpPr>
          <p:cNvPr id="501" name="Google Shape;501;p21"/>
          <p:cNvSpPr txBox="1"/>
          <p:nvPr/>
        </p:nvSpPr>
        <p:spPr>
          <a:xfrm>
            <a:off x="1706525" y="1191425"/>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Pancreatitis </a:t>
            </a:r>
            <a:r>
              <a:rPr lang="en-GB" sz="1800">
                <a:solidFill>
                  <a:srgbClr val="FF0000"/>
                </a:solidFill>
                <a:latin typeface="Fredoka One"/>
                <a:ea typeface="Fredoka One"/>
                <a:cs typeface="Fredoka One"/>
                <a:sym typeface="Fredoka One"/>
              </a:rPr>
              <a:t>s</a:t>
            </a:r>
            <a:r>
              <a:rPr lang="en-GB" sz="1800">
                <a:solidFill>
                  <a:srgbClr val="FF0000"/>
                </a:solidFill>
                <a:latin typeface="Fredoka One"/>
                <a:ea typeface="Fredoka One"/>
                <a:cs typeface="Fredoka One"/>
                <a:sym typeface="Fredoka One"/>
              </a:rPr>
              <a:t>omatic pain</a:t>
            </a:r>
            <a:endParaRPr sz="1800">
              <a:solidFill>
                <a:srgbClr val="FF0000"/>
              </a:solidFill>
              <a:latin typeface="Fredoka One"/>
              <a:ea typeface="Fredoka One"/>
              <a:cs typeface="Fredoka One"/>
              <a:sym typeface="Fredoka One"/>
            </a:endParaRPr>
          </a:p>
        </p:txBody>
      </p:sp>
      <p:sp>
        <p:nvSpPr>
          <p:cNvPr id="502" name="Google Shape;502;p21"/>
          <p:cNvSpPr/>
          <p:nvPr/>
        </p:nvSpPr>
        <p:spPr>
          <a:xfrm>
            <a:off x="4865013" y="2858650"/>
            <a:ext cx="12800" cy="44150"/>
          </a:xfrm>
          <a:custGeom>
            <a:rect b="b" l="l" r="r" t="t"/>
            <a:pathLst>
              <a:path extrusionOk="0" h="1766" w="512">
                <a:moveTo>
                  <a:pt x="256" y="1"/>
                </a:moveTo>
                <a:cubicBezTo>
                  <a:pt x="132" y="1"/>
                  <a:pt x="8" y="82"/>
                  <a:pt x="1" y="243"/>
                </a:cubicBezTo>
                <a:lnTo>
                  <a:pt x="1" y="1508"/>
                </a:lnTo>
                <a:cubicBezTo>
                  <a:pt x="1" y="1649"/>
                  <a:pt x="113" y="1766"/>
                  <a:pt x="254" y="1766"/>
                </a:cubicBezTo>
                <a:cubicBezTo>
                  <a:pt x="399" y="1761"/>
                  <a:pt x="511" y="1649"/>
                  <a:pt x="511" y="1508"/>
                </a:cubicBezTo>
                <a:lnTo>
                  <a:pt x="511" y="243"/>
                </a:lnTo>
                <a:cubicBezTo>
                  <a:pt x="504" y="82"/>
                  <a:pt x="380" y="1"/>
                  <a:pt x="256" y="1"/>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1"/>
          <p:cNvSpPr/>
          <p:nvPr/>
        </p:nvSpPr>
        <p:spPr>
          <a:xfrm>
            <a:off x="289325" y="6529975"/>
            <a:ext cx="7017600" cy="40299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0" lvl="0" marL="0" rtl="0" algn="l">
              <a:spcBef>
                <a:spcPts val="0"/>
              </a:spcBef>
              <a:spcAft>
                <a:spcPts val="0"/>
              </a:spcAft>
              <a:buNone/>
            </a:pPr>
            <a:r>
              <a:t/>
            </a:r>
            <a:endParaRPr sz="1000">
              <a:solidFill>
                <a:srgbClr val="1C4587"/>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504" name="Google Shape;504;p21"/>
          <p:cNvSpPr/>
          <p:nvPr/>
        </p:nvSpPr>
        <p:spPr>
          <a:xfrm>
            <a:off x="641816" y="6035848"/>
            <a:ext cx="1064700" cy="10650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5" name="Google Shape;505;p21"/>
          <p:cNvPicPr preferRelativeResize="0"/>
          <p:nvPr/>
        </p:nvPicPr>
        <p:blipFill rotWithShape="1">
          <a:blip r:embed="rId4">
            <a:alphaModFix/>
          </a:blip>
          <a:srcRect b="0" l="0" r="0" t="0"/>
          <a:stretch/>
        </p:blipFill>
        <p:spPr>
          <a:xfrm>
            <a:off x="817763" y="6211955"/>
            <a:ext cx="712800" cy="712800"/>
          </a:xfrm>
          <a:prstGeom prst="rect">
            <a:avLst/>
          </a:prstGeom>
          <a:noFill/>
          <a:ln>
            <a:noFill/>
          </a:ln>
        </p:spPr>
      </p:pic>
      <p:sp>
        <p:nvSpPr>
          <p:cNvPr id="506" name="Google Shape;506;p21"/>
          <p:cNvSpPr txBox="1"/>
          <p:nvPr/>
        </p:nvSpPr>
        <p:spPr>
          <a:xfrm>
            <a:off x="1706513" y="6209542"/>
            <a:ext cx="5491500" cy="580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83C5BE"/>
                </a:solidFill>
                <a:latin typeface="Fredoka One"/>
                <a:ea typeface="Fredoka One"/>
                <a:cs typeface="Fredoka One"/>
                <a:sym typeface="Fredoka One"/>
              </a:rPr>
              <a:t>Oesophagitis</a:t>
            </a:r>
            <a:endParaRPr sz="1600">
              <a:solidFill>
                <a:srgbClr val="83C5BE"/>
              </a:solidFill>
              <a:latin typeface="Fredoka One"/>
              <a:ea typeface="Fredoka One"/>
              <a:cs typeface="Fredoka One"/>
              <a:sym typeface="Fredoka One"/>
            </a:endParaRPr>
          </a:p>
        </p:txBody>
      </p:sp>
      <p:sp>
        <p:nvSpPr>
          <p:cNvPr id="507" name="Google Shape;507;p21"/>
          <p:cNvSpPr/>
          <p:nvPr/>
        </p:nvSpPr>
        <p:spPr>
          <a:xfrm flipH="1">
            <a:off x="760556" y="7846653"/>
            <a:ext cx="1485200" cy="372881"/>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1"/>
          <p:cNvSpPr txBox="1"/>
          <p:nvPr/>
        </p:nvSpPr>
        <p:spPr>
          <a:xfrm>
            <a:off x="822756" y="7808858"/>
            <a:ext cx="1360800" cy="31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rgbClr val="F39783"/>
                </a:solidFill>
                <a:latin typeface="Pathway Gothic One"/>
                <a:ea typeface="Pathway Gothic One"/>
                <a:cs typeface="Pathway Gothic One"/>
                <a:sym typeface="Pathway Gothic One"/>
              </a:rPr>
              <a:t>Clinical features:</a:t>
            </a:r>
            <a:endParaRPr sz="1600">
              <a:solidFill>
                <a:srgbClr val="F39783"/>
              </a:solidFill>
              <a:latin typeface="Pathway Gothic One"/>
              <a:ea typeface="Pathway Gothic One"/>
              <a:cs typeface="Pathway Gothic One"/>
              <a:sym typeface="Pathway Gothic One"/>
            </a:endParaRPr>
          </a:p>
        </p:txBody>
      </p:sp>
      <p:grpSp>
        <p:nvGrpSpPr>
          <p:cNvPr id="509" name="Google Shape;509;p21"/>
          <p:cNvGrpSpPr/>
          <p:nvPr/>
        </p:nvGrpSpPr>
        <p:grpSpPr>
          <a:xfrm>
            <a:off x="2339092" y="10064392"/>
            <a:ext cx="1306803" cy="406952"/>
            <a:chOff x="638100" y="5841026"/>
            <a:chExt cx="1306803" cy="406952"/>
          </a:xfrm>
        </p:grpSpPr>
        <p:sp>
          <p:nvSpPr>
            <p:cNvPr id="510" name="Google Shape;510;p21"/>
            <p:cNvSpPr/>
            <p:nvPr/>
          </p:nvSpPr>
          <p:spPr>
            <a:xfrm flipH="1">
              <a:off x="638100" y="5898786"/>
              <a:ext cx="1306803" cy="34919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1"/>
            <p:cNvSpPr txBox="1"/>
            <p:nvPr/>
          </p:nvSpPr>
          <p:spPr>
            <a:xfrm>
              <a:off x="712650" y="5841026"/>
              <a:ext cx="1157700" cy="25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Pathway Gothic One"/>
                  <a:ea typeface="Pathway Gothic One"/>
                  <a:cs typeface="Pathway Gothic One"/>
                  <a:sym typeface="Pathway Gothic One"/>
                </a:rPr>
                <a:t>Diagnosis:</a:t>
              </a:r>
              <a:endParaRPr sz="1600">
                <a:solidFill>
                  <a:srgbClr val="FFFFFF"/>
                </a:solidFill>
                <a:latin typeface="Pathway Gothic One"/>
                <a:ea typeface="Pathway Gothic One"/>
                <a:cs typeface="Pathway Gothic One"/>
                <a:sym typeface="Pathway Gothic One"/>
              </a:endParaRPr>
            </a:p>
          </p:txBody>
        </p:sp>
      </p:grpSp>
      <p:cxnSp>
        <p:nvCxnSpPr>
          <p:cNvPr id="512" name="Google Shape;512;p21"/>
          <p:cNvCxnSpPr/>
          <p:nvPr/>
        </p:nvCxnSpPr>
        <p:spPr>
          <a:xfrm>
            <a:off x="696290" y="8235848"/>
            <a:ext cx="11100" cy="1469400"/>
          </a:xfrm>
          <a:prstGeom prst="straightConnector1">
            <a:avLst/>
          </a:prstGeom>
          <a:noFill/>
          <a:ln cap="flat" cmpd="sng" w="19050">
            <a:solidFill>
              <a:srgbClr val="ABE5D9"/>
            </a:solidFill>
            <a:prstDash val="dot"/>
            <a:round/>
            <a:headEnd len="med" w="med" type="oval"/>
            <a:tailEnd len="med" w="med" type="oval"/>
          </a:ln>
        </p:spPr>
      </p:cxnSp>
      <p:sp>
        <p:nvSpPr>
          <p:cNvPr id="513" name="Google Shape;513;p21"/>
          <p:cNvSpPr/>
          <p:nvPr/>
        </p:nvSpPr>
        <p:spPr>
          <a:xfrm rot="-4081941">
            <a:off x="489659" y="8401085"/>
            <a:ext cx="388090" cy="486582"/>
          </a:xfrm>
          <a:custGeom>
            <a:rect b="b" l="l" r="r" t="t"/>
            <a:pathLst>
              <a:path extrusionOk="0" h="9492" w="8393">
                <a:moveTo>
                  <a:pt x="3639" y="1"/>
                </a:moveTo>
                <a:cubicBezTo>
                  <a:pt x="3530" y="1"/>
                  <a:pt x="3415" y="11"/>
                  <a:pt x="3295" y="34"/>
                </a:cubicBezTo>
                <a:cubicBezTo>
                  <a:pt x="2820" y="128"/>
                  <a:pt x="2382" y="399"/>
                  <a:pt x="2122" y="801"/>
                </a:cubicBezTo>
                <a:cubicBezTo>
                  <a:pt x="1981" y="1004"/>
                  <a:pt x="1929" y="1233"/>
                  <a:pt x="1877" y="1478"/>
                </a:cubicBezTo>
                <a:cubicBezTo>
                  <a:pt x="1825" y="1723"/>
                  <a:pt x="1747" y="1947"/>
                  <a:pt x="1528" y="2083"/>
                </a:cubicBezTo>
                <a:cubicBezTo>
                  <a:pt x="1324" y="2208"/>
                  <a:pt x="1095" y="2260"/>
                  <a:pt x="887" y="2354"/>
                </a:cubicBezTo>
                <a:cubicBezTo>
                  <a:pt x="694" y="2448"/>
                  <a:pt x="532" y="2589"/>
                  <a:pt x="412" y="2766"/>
                </a:cubicBezTo>
                <a:cubicBezTo>
                  <a:pt x="183" y="3105"/>
                  <a:pt x="120" y="3568"/>
                  <a:pt x="271" y="3954"/>
                </a:cubicBezTo>
                <a:cubicBezTo>
                  <a:pt x="360" y="4194"/>
                  <a:pt x="537" y="4361"/>
                  <a:pt x="699" y="4554"/>
                </a:cubicBezTo>
                <a:cubicBezTo>
                  <a:pt x="845" y="4726"/>
                  <a:pt x="965" y="4997"/>
                  <a:pt x="772" y="5174"/>
                </a:cubicBezTo>
                <a:cubicBezTo>
                  <a:pt x="626" y="5315"/>
                  <a:pt x="417" y="5361"/>
                  <a:pt x="261" y="5481"/>
                </a:cubicBezTo>
                <a:cubicBezTo>
                  <a:pt x="73" y="5632"/>
                  <a:pt x="0" y="5862"/>
                  <a:pt x="53" y="6096"/>
                </a:cubicBezTo>
                <a:cubicBezTo>
                  <a:pt x="105" y="6341"/>
                  <a:pt x="261" y="6550"/>
                  <a:pt x="433" y="6732"/>
                </a:cubicBezTo>
                <a:cubicBezTo>
                  <a:pt x="610" y="6915"/>
                  <a:pt x="824" y="7071"/>
                  <a:pt x="1059" y="7191"/>
                </a:cubicBezTo>
                <a:cubicBezTo>
                  <a:pt x="1288" y="7300"/>
                  <a:pt x="1528" y="7363"/>
                  <a:pt x="1773" y="7420"/>
                </a:cubicBezTo>
                <a:cubicBezTo>
                  <a:pt x="2007" y="7462"/>
                  <a:pt x="2278" y="7509"/>
                  <a:pt x="2461" y="7670"/>
                </a:cubicBezTo>
                <a:cubicBezTo>
                  <a:pt x="2643" y="7842"/>
                  <a:pt x="2721" y="8087"/>
                  <a:pt x="2805" y="8317"/>
                </a:cubicBezTo>
                <a:cubicBezTo>
                  <a:pt x="2893" y="8546"/>
                  <a:pt x="3008" y="8755"/>
                  <a:pt x="3164" y="8942"/>
                </a:cubicBezTo>
                <a:cubicBezTo>
                  <a:pt x="3438" y="9268"/>
                  <a:pt x="3845" y="9492"/>
                  <a:pt x="4280" y="9492"/>
                </a:cubicBezTo>
                <a:cubicBezTo>
                  <a:pt x="4325" y="9492"/>
                  <a:pt x="4370" y="9489"/>
                  <a:pt x="4415" y="9484"/>
                </a:cubicBezTo>
                <a:cubicBezTo>
                  <a:pt x="4639" y="9458"/>
                  <a:pt x="4863" y="9375"/>
                  <a:pt x="5046" y="9229"/>
                </a:cubicBezTo>
                <a:cubicBezTo>
                  <a:pt x="5234" y="9078"/>
                  <a:pt x="5338" y="8885"/>
                  <a:pt x="5421" y="8671"/>
                </a:cubicBezTo>
                <a:cubicBezTo>
                  <a:pt x="5499" y="8468"/>
                  <a:pt x="5567" y="8239"/>
                  <a:pt x="5718" y="8077"/>
                </a:cubicBezTo>
                <a:cubicBezTo>
                  <a:pt x="5890" y="7889"/>
                  <a:pt x="6161" y="7863"/>
                  <a:pt x="6401" y="7848"/>
                </a:cubicBezTo>
                <a:cubicBezTo>
                  <a:pt x="6662" y="7842"/>
                  <a:pt x="6917" y="7837"/>
                  <a:pt x="7167" y="7770"/>
                </a:cubicBezTo>
                <a:cubicBezTo>
                  <a:pt x="7423" y="7707"/>
                  <a:pt x="7657" y="7587"/>
                  <a:pt x="7860" y="7420"/>
                </a:cubicBezTo>
                <a:cubicBezTo>
                  <a:pt x="8210" y="7113"/>
                  <a:pt x="8392" y="6571"/>
                  <a:pt x="8210" y="6128"/>
                </a:cubicBezTo>
                <a:cubicBezTo>
                  <a:pt x="8121" y="5893"/>
                  <a:pt x="7933" y="5705"/>
                  <a:pt x="7787" y="5497"/>
                </a:cubicBezTo>
                <a:cubicBezTo>
                  <a:pt x="7636" y="5273"/>
                  <a:pt x="7579" y="5012"/>
                  <a:pt x="7605" y="4741"/>
                </a:cubicBezTo>
                <a:cubicBezTo>
                  <a:pt x="7662" y="4168"/>
                  <a:pt x="7996" y="3673"/>
                  <a:pt x="8178" y="3136"/>
                </a:cubicBezTo>
                <a:cubicBezTo>
                  <a:pt x="8356" y="2635"/>
                  <a:pt x="8361" y="2088"/>
                  <a:pt x="8048" y="1640"/>
                </a:cubicBezTo>
                <a:cubicBezTo>
                  <a:pt x="7778" y="1252"/>
                  <a:pt x="7337" y="1017"/>
                  <a:pt x="6860" y="1017"/>
                </a:cubicBezTo>
                <a:cubicBezTo>
                  <a:pt x="6831" y="1017"/>
                  <a:pt x="6801" y="1018"/>
                  <a:pt x="6771" y="1020"/>
                </a:cubicBezTo>
                <a:cubicBezTo>
                  <a:pt x="6643" y="1031"/>
                  <a:pt x="6436" y="1077"/>
                  <a:pt x="6249" y="1077"/>
                </a:cubicBezTo>
                <a:cubicBezTo>
                  <a:pt x="6170" y="1077"/>
                  <a:pt x="6095" y="1069"/>
                  <a:pt x="6031" y="1046"/>
                </a:cubicBezTo>
                <a:cubicBezTo>
                  <a:pt x="5129" y="725"/>
                  <a:pt x="4550" y="1"/>
                  <a:pt x="363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
          <p:cNvSpPr/>
          <p:nvPr/>
        </p:nvSpPr>
        <p:spPr>
          <a:xfrm rot="4176977">
            <a:off x="507103" y="9027927"/>
            <a:ext cx="389462" cy="485222"/>
          </a:xfrm>
          <a:custGeom>
            <a:rect b="b" l="l" r="r" t="t"/>
            <a:pathLst>
              <a:path extrusionOk="0" h="9492" w="8393">
                <a:moveTo>
                  <a:pt x="3639" y="1"/>
                </a:moveTo>
                <a:cubicBezTo>
                  <a:pt x="3530" y="1"/>
                  <a:pt x="3415" y="11"/>
                  <a:pt x="3295" y="34"/>
                </a:cubicBezTo>
                <a:cubicBezTo>
                  <a:pt x="2820" y="128"/>
                  <a:pt x="2382" y="399"/>
                  <a:pt x="2122" y="801"/>
                </a:cubicBezTo>
                <a:cubicBezTo>
                  <a:pt x="1981" y="1004"/>
                  <a:pt x="1929" y="1233"/>
                  <a:pt x="1877" y="1478"/>
                </a:cubicBezTo>
                <a:cubicBezTo>
                  <a:pt x="1825" y="1723"/>
                  <a:pt x="1747" y="1947"/>
                  <a:pt x="1528" y="2083"/>
                </a:cubicBezTo>
                <a:cubicBezTo>
                  <a:pt x="1324" y="2208"/>
                  <a:pt x="1095" y="2260"/>
                  <a:pt x="887" y="2354"/>
                </a:cubicBezTo>
                <a:cubicBezTo>
                  <a:pt x="694" y="2448"/>
                  <a:pt x="532" y="2589"/>
                  <a:pt x="412" y="2766"/>
                </a:cubicBezTo>
                <a:cubicBezTo>
                  <a:pt x="183" y="3105"/>
                  <a:pt x="120" y="3568"/>
                  <a:pt x="271" y="3954"/>
                </a:cubicBezTo>
                <a:cubicBezTo>
                  <a:pt x="360" y="4194"/>
                  <a:pt x="537" y="4361"/>
                  <a:pt x="699" y="4554"/>
                </a:cubicBezTo>
                <a:cubicBezTo>
                  <a:pt x="845" y="4726"/>
                  <a:pt x="965" y="4997"/>
                  <a:pt x="772" y="5174"/>
                </a:cubicBezTo>
                <a:cubicBezTo>
                  <a:pt x="626" y="5315"/>
                  <a:pt x="417" y="5361"/>
                  <a:pt x="261" y="5481"/>
                </a:cubicBezTo>
                <a:cubicBezTo>
                  <a:pt x="73" y="5632"/>
                  <a:pt x="0" y="5862"/>
                  <a:pt x="53" y="6096"/>
                </a:cubicBezTo>
                <a:cubicBezTo>
                  <a:pt x="105" y="6341"/>
                  <a:pt x="261" y="6550"/>
                  <a:pt x="433" y="6732"/>
                </a:cubicBezTo>
                <a:cubicBezTo>
                  <a:pt x="610" y="6915"/>
                  <a:pt x="824" y="7071"/>
                  <a:pt x="1059" y="7191"/>
                </a:cubicBezTo>
                <a:cubicBezTo>
                  <a:pt x="1288" y="7300"/>
                  <a:pt x="1528" y="7363"/>
                  <a:pt x="1773" y="7420"/>
                </a:cubicBezTo>
                <a:cubicBezTo>
                  <a:pt x="2007" y="7462"/>
                  <a:pt x="2278" y="7509"/>
                  <a:pt x="2461" y="7670"/>
                </a:cubicBezTo>
                <a:cubicBezTo>
                  <a:pt x="2643" y="7842"/>
                  <a:pt x="2721" y="8087"/>
                  <a:pt x="2805" y="8317"/>
                </a:cubicBezTo>
                <a:cubicBezTo>
                  <a:pt x="2893" y="8546"/>
                  <a:pt x="3008" y="8755"/>
                  <a:pt x="3164" y="8942"/>
                </a:cubicBezTo>
                <a:cubicBezTo>
                  <a:pt x="3438" y="9268"/>
                  <a:pt x="3845" y="9492"/>
                  <a:pt x="4280" y="9492"/>
                </a:cubicBezTo>
                <a:cubicBezTo>
                  <a:pt x="4325" y="9492"/>
                  <a:pt x="4370" y="9489"/>
                  <a:pt x="4415" y="9484"/>
                </a:cubicBezTo>
                <a:cubicBezTo>
                  <a:pt x="4639" y="9458"/>
                  <a:pt x="4863" y="9375"/>
                  <a:pt x="5046" y="9229"/>
                </a:cubicBezTo>
                <a:cubicBezTo>
                  <a:pt x="5234" y="9078"/>
                  <a:pt x="5338" y="8885"/>
                  <a:pt x="5421" y="8671"/>
                </a:cubicBezTo>
                <a:cubicBezTo>
                  <a:pt x="5499" y="8468"/>
                  <a:pt x="5567" y="8239"/>
                  <a:pt x="5718" y="8077"/>
                </a:cubicBezTo>
                <a:cubicBezTo>
                  <a:pt x="5890" y="7889"/>
                  <a:pt x="6161" y="7863"/>
                  <a:pt x="6401" y="7848"/>
                </a:cubicBezTo>
                <a:cubicBezTo>
                  <a:pt x="6662" y="7842"/>
                  <a:pt x="6917" y="7837"/>
                  <a:pt x="7167" y="7770"/>
                </a:cubicBezTo>
                <a:cubicBezTo>
                  <a:pt x="7423" y="7707"/>
                  <a:pt x="7657" y="7587"/>
                  <a:pt x="7860" y="7420"/>
                </a:cubicBezTo>
                <a:cubicBezTo>
                  <a:pt x="8210" y="7113"/>
                  <a:pt x="8392" y="6571"/>
                  <a:pt x="8210" y="6128"/>
                </a:cubicBezTo>
                <a:cubicBezTo>
                  <a:pt x="8121" y="5893"/>
                  <a:pt x="7933" y="5705"/>
                  <a:pt x="7787" y="5497"/>
                </a:cubicBezTo>
                <a:cubicBezTo>
                  <a:pt x="7636" y="5273"/>
                  <a:pt x="7579" y="5012"/>
                  <a:pt x="7605" y="4741"/>
                </a:cubicBezTo>
                <a:cubicBezTo>
                  <a:pt x="7662" y="4168"/>
                  <a:pt x="7996" y="3673"/>
                  <a:pt x="8178" y="3136"/>
                </a:cubicBezTo>
                <a:cubicBezTo>
                  <a:pt x="8356" y="2635"/>
                  <a:pt x="8361" y="2088"/>
                  <a:pt x="8048" y="1640"/>
                </a:cubicBezTo>
                <a:cubicBezTo>
                  <a:pt x="7778" y="1252"/>
                  <a:pt x="7337" y="1017"/>
                  <a:pt x="6860" y="1017"/>
                </a:cubicBezTo>
                <a:cubicBezTo>
                  <a:pt x="6831" y="1017"/>
                  <a:pt x="6801" y="1018"/>
                  <a:pt x="6771" y="1020"/>
                </a:cubicBezTo>
                <a:cubicBezTo>
                  <a:pt x="6643" y="1031"/>
                  <a:pt x="6436" y="1077"/>
                  <a:pt x="6249" y="1077"/>
                </a:cubicBezTo>
                <a:cubicBezTo>
                  <a:pt x="6170" y="1077"/>
                  <a:pt x="6095" y="1069"/>
                  <a:pt x="6031" y="1046"/>
                </a:cubicBezTo>
                <a:cubicBezTo>
                  <a:pt x="5129" y="725"/>
                  <a:pt x="4550" y="1"/>
                  <a:pt x="363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1"/>
          <p:cNvSpPr txBox="1"/>
          <p:nvPr/>
        </p:nvSpPr>
        <p:spPr>
          <a:xfrm>
            <a:off x="5341838" y="9041925"/>
            <a:ext cx="2017500" cy="85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rgbClr val="1C4588"/>
                </a:solidFill>
                <a:latin typeface="Mada"/>
                <a:ea typeface="Mada"/>
                <a:cs typeface="Mada"/>
                <a:sym typeface="Mada"/>
              </a:rPr>
              <a:t>heartburn</a:t>
            </a:r>
            <a:r>
              <a:rPr lang="en-GB" sz="1000">
                <a:solidFill>
                  <a:srgbClr val="1C4588"/>
                </a:solidFill>
                <a:latin typeface="Mada"/>
                <a:ea typeface="Mada"/>
                <a:cs typeface="Mada"/>
                <a:sym typeface="Mada"/>
              </a:rPr>
              <a:t>(often at night) worse by lying flat. often initiated by bending, stooping or heavy lifting.</a:t>
            </a:r>
            <a:endParaRPr sz="1000">
              <a:solidFill>
                <a:srgbClr val="1C4588"/>
              </a:solidFill>
              <a:latin typeface="Mada"/>
              <a:ea typeface="Mada"/>
              <a:cs typeface="Mada"/>
              <a:sym typeface="Mada"/>
            </a:endParaRPr>
          </a:p>
        </p:txBody>
      </p:sp>
      <p:sp>
        <p:nvSpPr>
          <p:cNvPr id="516" name="Google Shape;516;p21"/>
          <p:cNvSpPr txBox="1"/>
          <p:nvPr/>
        </p:nvSpPr>
        <p:spPr>
          <a:xfrm>
            <a:off x="901888" y="8297425"/>
            <a:ext cx="3960300" cy="80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1C4588"/>
                </a:solidFill>
                <a:latin typeface="Mada"/>
                <a:ea typeface="Mada"/>
                <a:cs typeface="Mada"/>
                <a:sym typeface="Mada"/>
              </a:rPr>
              <a:t>often accompanied by </a:t>
            </a:r>
            <a:r>
              <a:rPr b="1" lang="en-GB" sz="1000">
                <a:solidFill>
                  <a:srgbClr val="1C4588"/>
                </a:solidFill>
                <a:latin typeface="Mada"/>
                <a:ea typeface="Mada"/>
                <a:cs typeface="Mada"/>
                <a:sym typeface="Mada"/>
              </a:rPr>
              <a:t>flatulence</a:t>
            </a:r>
            <a:r>
              <a:rPr lang="en-GB" sz="1000">
                <a:solidFill>
                  <a:srgbClr val="1C4588"/>
                </a:solidFill>
                <a:latin typeface="Mada"/>
                <a:ea typeface="Mada"/>
                <a:cs typeface="Mada"/>
                <a:sym typeface="Mada"/>
              </a:rPr>
              <a:t> and </a:t>
            </a:r>
            <a:r>
              <a:rPr b="1" lang="en-GB" sz="1000">
                <a:solidFill>
                  <a:srgbClr val="1C4588"/>
                </a:solidFill>
                <a:latin typeface="Mada"/>
                <a:ea typeface="Mada"/>
                <a:cs typeface="Mada"/>
                <a:sym typeface="Mada"/>
              </a:rPr>
              <a:t>coughing</a:t>
            </a:r>
            <a:r>
              <a:rPr lang="en-GB" sz="1000">
                <a:solidFill>
                  <a:srgbClr val="1C4588"/>
                </a:solidFill>
                <a:latin typeface="Mada"/>
                <a:ea typeface="Mada"/>
                <a:cs typeface="Mada"/>
                <a:sym typeface="Mada"/>
              </a:rPr>
              <a:t>.(if any of the refluxing acid spills over into the lungs)</a:t>
            </a:r>
            <a:endParaRPr sz="1000">
              <a:solidFill>
                <a:srgbClr val="1C4588"/>
              </a:solidFill>
              <a:latin typeface="Mada"/>
              <a:ea typeface="Mada"/>
              <a:cs typeface="Mada"/>
              <a:sym typeface="Mada"/>
            </a:endParaRPr>
          </a:p>
        </p:txBody>
      </p:sp>
      <p:sp>
        <p:nvSpPr>
          <p:cNvPr id="517" name="Google Shape;517;p21"/>
          <p:cNvSpPr txBox="1"/>
          <p:nvPr/>
        </p:nvSpPr>
        <p:spPr>
          <a:xfrm>
            <a:off x="5348182" y="8269646"/>
            <a:ext cx="1767600" cy="88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1C4588"/>
                </a:solidFill>
                <a:latin typeface="Mada"/>
                <a:ea typeface="Mada"/>
                <a:cs typeface="Mada"/>
                <a:sym typeface="Mada"/>
              </a:rPr>
              <a:t>Dysphagia- suggests development of stricture/achalasia/carcinoma/ cardia (develop with years)</a:t>
            </a:r>
            <a:endParaRPr sz="1000">
              <a:solidFill>
                <a:srgbClr val="1C4588"/>
              </a:solidFill>
              <a:latin typeface="Mada"/>
              <a:ea typeface="Mada"/>
              <a:cs typeface="Mada"/>
              <a:sym typeface="Mada"/>
            </a:endParaRPr>
          </a:p>
        </p:txBody>
      </p:sp>
      <p:sp>
        <p:nvSpPr>
          <p:cNvPr id="518" name="Google Shape;518;p21"/>
          <p:cNvSpPr txBox="1"/>
          <p:nvPr/>
        </p:nvSpPr>
        <p:spPr>
          <a:xfrm>
            <a:off x="949262" y="8862000"/>
            <a:ext cx="4061100" cy="120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900">
                <a:solidFill>
                  <a:srgbClr val="6AA84F"/>
                </a:solidFill>
                <a:latin typeface="Mada"/>
                <a:ea typeface="Mada"/>
                <a:cs typeface="Mada"/>
                <a:sym typeface="Mada"/>
              </a:rPr>
              <a:t>Can cause abdominal pain (SOCRATES, students foregts C) but it’s not classical (small percentage only) it really just depends on the cause. If it’s gastroesophageal related it will present with heartburn</a:t>
            </a:r>
            <a:r>
              <a:rPr lang="en-GB" sz="900">
                <a:solidFill>
                  <a:srgbClr val="000000"/>
                </a:solidFill>
                <a:latin typeface="Mada"/>
                <a:ea typeface="Mada"/>
                <a:cs typeface="Mada"/>
                <a:sym typeface="Mada"/>
              </a:rPr>
              <a:t>. </a:t>
            </a:r>
            <a:r>
              <a:rPr b="1" lang="en-GB" sz="900">
                <a:solidFill>
                  <a:srgbClr val="FF0000"/>
                </a:solidFill>
                <a:latin typeface="Mada"/>
                <a:ea typeface="Mada"/>
                <a:cs typeface="Mada"/>
                <a:sym typeface="Mada"/>
              </a:rPr>
              <a:t>V.IMP to ask if the pain is continuous or not</a:t>
            </a:r>
            <a:r>
              <a:rPr b="1" lang="en-GB" sz="900">
                <a:solidFill>
                  <a:srgbClr val="000000"/>
                </a:solidFill>
                <a:latin typeface="Mada"/>
                <a:ea typeface="Mada"/>
                <a:cs typeface="Mada"/>
                <a:sym typeface="Mada"/>
              </a:rPr>
              <a:t>  </a:t>
            </a:r>
            <a:r>
              <a:rPr lang="en-GB" sz="900">
                <a:solidFill>
                  <a:srgbClr val="6AA84F"/>
                </a:solidFill>
                <a:latin typeface="Times New Roman"/>
                <a:ea typeface="Times New Roman"/>
                <a:cs typeface="Times New Roman"/>
                <a:sym typeface="Times New Roman"/>
              </a:rPr>
              <a:t>For example patient went to the ER if the pain is subsumed by medications or anything in general this patient doesn't need emergency service rather he needs investigations  and work up</a:t>
            </a:r>
            <a:endParaRPr sz="900">
              <a:solidFill>
                <a:srgbClr val="6AA84F"/>
              </a:solidFill>
              <a:latin typeface="Mada"/>
              <a:ea typeface="Mada"/>
              <a:cs typeface="Mada"/>
              <a:sym typeface="Mada"/>
            </a:endParaRPr>
          </a:p>
        </p:txBody>
      </p:sp>
      <p:cxnSp>
        <p:nvCxnSpPr>
          <p:cNvPr id="519" name="Google Shape;519;p21"/>
          <p:cNvCxnSpPr/>
          <p:nvPr/>
        </p:nvCxnSpPr>
        <p:spPr>
          <a:xfrm flipH="1">
            <a:off x="5147086" y="8236138"/>
            <a:ext cx="6600" cy="1554900"/>
          </a:xfrm>
          <a:prstGeom prst="straightConnector1">
            <a:avLst/>
          </a:prstGeom>
          <a:noFill/>
          <a:ln cap="flat" cmpd="sng" w="19050">
            <a:solidFill>
              <a:srgbClr val="ABE5D9"/>
            </a:solidFill>
            <a:prstDash val="dot"/>
            <a:round/>
            <a:headEnd len="med" w="med" type="oval"/>
            <a:tailEnd len="med" w="med" type="oval"/>
          </a:ln>
        </p:spPr>
      </p:cxnSp>
      <p:sp>
        <p:nvSpPr>
          <p:cNvPr id="520" name="Google Shape;520;p21"/>
          <p:cNvSpPr/>
          <p:nvPr/>
        </p:nvSpPr>
        <p:spPr>
          <a:xfrm rot="-4081941">
            <a:off x="4959934" y="8454028"/>
            <a:ext cx="388090" cy="486582"/>
          </a:xfrm>
          <a:custGeom>
            <a:rect b="b" l="l" r="r" t="t"/>
            <a:pathLst>
              <a:path extrusionOk="0" h="9492" w="8393">
                <a:moveTo>
                  <a:pt x="3639" y="1"/>
                </a:moveTo>
                <a:cubicBezTo>
                  <a:pt x="3530" y="1"/>
                  <a:pt x="3415" y="11"/>
                  <a:pt x="3295" y="34"/>
                </a:cubicBezTo>
                <a:cubicBezTo>
                  <a:pt x="2820" y="128"/>
                  <a:pt x="2382" y="399"/>
                  <a:pt x="2122" y="801"/>
                </a:cubicBezTo>
                <a:cubicBezTo>
                  <a:pt x="1981" y="1004"/>
                  <a:pt x="1929" y="1233"/>
                  <a:pt x="1877" y="1478"/>
                </a:cubicBezTo>
                <a:cubicBezTo>
                  <a:pt x="1825" y="1723"/>
                  <a:pt x="1747" y="1947"/>
                  <a:pt x="1528" y="2083"/>
                </a:cubicBezTo>
                <a:cubicBezTo>
                  <a:pt x="1324" y="2208"/>
                  <a:pt x="1095" y="2260"/>
                  <a:pt x="887" y="2354"/>
                </a:cubicBezTo>
                <a:cubicBezTo>
                  <a:pt x="694" y="2448"/>
                  <a:pt x="532" y="2589"/>
                  <a:pt x="412" y="2766"/>
                </a:cubicBezTo>
                <a:cubicBezTo>
                  <a:pt x="183" y="3105"/>
                  <a:pt x="120" y="3568"/>
                  <a:pt x="271" y="3954"/>
                </a:cubicBezTo>
                <a:cubicBezTo>
                  <a:pt x="360" y="4194"/>
                  <a:pt x="537" y="4361"/>
                  <a:pt x="699" y="4554"/>
                </a:cubicBezTo>
                <a:cubicBezTo>
                  <a:pt x="845" y="4726"/>
                  <a:pt x="965" y="4997"/>
                  <a:pt x="772" y="5174"/>
                </a:cubicBezTo>
                <a:cubicBezTo>
                  <a:pt x="626" y="5315"/>
                  <a:pt x="417" y="5361"/>
                  <a:pt x="261" y="5481"/>
                </a:cubicBezTo>
                <a:cubicBezTo>
                  <a:pt x="73" y="5632"/>
                  <a:pt x="0" y="5862"/>
                  <a:pt x="53" y="6096"/>
                </a:cubicBezTo>
                <a:cubicBezTo>
                  <a:pt x="105" y="6341"/>
                  <a:pt x="261" y="6550"/>
                  <a:pt x="433" y="6732"/>
                </a:cubicBezTo>
                <a:cubicBezTo>
                  <a:pt x="610" y="6915"/>
                  <a:pt x="824" y="7071"/>
                  <a:pt x="1059" y="7191"/>
                </a:cubicBezTo>
                <a:cubicBezTo>
                  <a:pt x="1288" y="7300"/>
                  <a:pt x="1528" y="7363"/>
                  <a:pt x="1773" y="7420"/>
                </a:cubicBezTo>
                <a:cubicBezTo>
                  <a:pt x="2007" y="7462"/>
                  <a:pt x="2278" y="7509"/>
                  <a:pt x="2461" y="7670"/>
                </a:cubicBezTo>
                <a:cubicBezTo>
                  <a:pt x="2643" y="7842"/>
                  <a:pt x="2721" y="8087"/>
                  <a:pt x="2805" y="8317"/>
                </a:cubicBezTo>
                <a:cubicBezTo>
                  <a:pt x="2893" y="8546"/>
                  <a:pt x="3008" y="8755"/>
                  <a:pt x="3164" y="8942"/>
                </a:cubicBezTo>
                <a:cubicBezTo>
                  <a:pt x="3438" y="9268"/>
                  <a:pt x="3845" y="9492"/>
                  <a:pt x="4280" y="9492"/>
                </a:cubicBezTo>
                <a:cubicBezTo>
                  <a:pt x="4325" y="9492"/>
                  <a:pt x="4370" y="9489"/>
                  <a:pt x="4415" y="9484"/>
                </a:cubicBezTo>
                <a:cubicBezTo>
                  <a:pt x="4639" y="9458"/>
                  <a:pt x="4863" y="9375"/>
                  <a:pt x="5046" y="9229"/>
                </a:cubicBezTo>
                <a:cubicBezTo>
                  <a:pt x="5234" y="9078"/>
                  <a:pt x="5338" y="8885"/>
                  <a:pt x="5421" y="8671"/>
                </a:cubicBezTo>
                <a:cubicBezTo>
                  <a:pt x="5499" y="8468"/>
                  <a:pt x="5567" y="8239"/>
                  <a:pt x="5718" y="8077"/>
                </a:cubicBezTo>
                <a:cubicBezTo>
                  <a:pt x="5890" y="7889"/>
                  <a:pt x="6161" y="7863"/>
                  <a:pt x="6401" y="7848"/>
                </a:cubicBezTo>
                <a:cubicBezTo>
                  <a:pt x="6662" y="7842"/>
                  <a:pt x="6917" y="7837"/>
                  <a:pt x="7167" y="7770"/>
                </a:cubicBezTo>
                <a:cubicBezTo>
                  <a:pt x="7423" y="7707"/>
                  <a:pt x="7657" y="7587"/>
                  <a:pt x="7860" y="7420"/>
                </a:cubicBezTo>
                <a:cubicBezTo>
                  <a:pt x="8210" y="7113"/>
                  <a:pt x="8392" y="6571"/>
                  <a:pt x="8210" y="6128"/>
                </a:cubicBezTo>
                <a:cubicBezTo>
                  <a:pt x="8121" y="5893"/>
                  <a:pt x="7933" y="5705"/>
                  <a:pt x="7787" y="5497"/>
                </a:cubicBezTo>
                <a:cubicBezTo>
                  <a:pt x="7636" y="5273"/>
                  <a:pt x="7579" y="5012"/>
                  <a:pt x="7605" y="4741"/>
                </a:cubicBezTo>
                <a:cubicBezTo>
                  <a:pt x="7662" y="4168"/>
                  <a:pt x="7996" y="3673"/>
                  <a:pt x="8178" y="3136"/>
                </a:cubicBezTo>
                <a:cubicBezTo>
                  <a:pt x="8356" y="2635"/>
                  <a:pt x="8361" y="2088"/>
                  <a:pt x="8048" y="1640"/>
                </a:cubicBezTo>
                <a:cubicBezTo>
                  <a:pt x="7778" y="1252"/>
                  <a:pt x="7337" y="1017"/>
                  <a:pt x="6860" y="1017"/>
                </a:cubicBezTo>
                <a:cubicBezTo>
                  <a:pt x="6831" y="1017"/>
                  <a:pt x="6801" y="1018"/>
                  <a:pt x="6771" y="1020"/>
                </a:cubicBezTo>
                <a:cubicBezTo>
                  <a:pt x="6643" y="1031"/>
                  <a:pt x="6436" y="1077"/>
                  <a:pt x="6249" y="1077"/>
                </a:cubicBezTo>
                <a:cubicBezTo>
                  <a:pt x="6170" y="1077"/>
                  <a:pt x="6095" y="1069"/>
                  <a:pt x="6031" y="1046"/>
                </a:cubicBezTo>
                <a:cubicBezTo>
                  <a:pt x="5129" y="725"/>
                  <a:pt x="4550" y="1"/>
                  <a:pt x="363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1"/>
          <p:cNvSpPr/>
          <p:nvPr/>
        </p:nvSpPr>
        <p:spPr>
          <a:xfrm rot="4176977">
            <a:off x="4959778" y="9106995"/>
            <a:ext cx="389462" cy="485222"/>
          </a:xfrm>
          <a:custGeom>
            <a:rect b="b" l="l" r="r" t="t"/>
            <a:pathLst>
              <a:path extrusionOk="0" h="9492" w="8393">
                <a:moveTo>
                  <a:pt x="3639" y="1"/>
                </a:moveTo>
                <a:cubicBezTo>
                  <a:pt x="3530" y="1"/>
                  <a:pt x="3415" y="11"/>
                  <a:pt x="3295" y="34"/>
                </a:cubicBezTo>
                <a:cubicBezTo>
                  <a:pt x="2820" y="128"/>
                  <a:pt x="2382" y="399"/>
                  <a:pt x="2122" y="801"/>
                </a:cubicBezTo>
                <a:cubicBezTo>
                  <a:pt x="1981" y="1004"/>
                  <a:pt x="1929" y="1233"/>
                  <a:pt x="1877" y="1478"/>
                </a:cubicBezTo>
                <a:cubicBezTo>
                  <a:pt x="1825" y="1723"/>
                  <a:pt x="1747" y="1947"/>
                  <a:pt x="1528" y="2083"/>
                </a:cubicBezTo>
                <a:cubicBezTo>
                  <a:pt x="1324" y="2208"/>
                  <a:pt x="1095" y="2260"/>
                  <a:pt x="887" y="2354"/>
                </a:cubicBezTo>
                <a:cubicBezTo>
                  <a:pt x="694" y="2448"/>
                  <a:pt x="532" y="2589"/>
                  <a:pt x="412" y="2766"/>
                </a:cubicBezTo>
                <a:cubicBezTo>
                  <a:pt x="183" y="3105"/>
                  <a:pt x="120" y="3568"/>
                  <a:pt x="271" y="3954"/>
                </a:cubicBezTo>
                <a:cubicBezTo>
                  <a:pt x="360" y="4194"/>
                  <a:pt x="537" y="4361"/>
                  <a:pt x="699" y="4554"/>
                </a:cubicBezTo>
                <a:cubicBezTo>
                  <a:pt x="845" y="4726"/>
                  <a:pt x="965" y="4997"/>
                  <a:pt x="772" y="5174"/>
                </a:cubicBezTo>
                <a:cubicBezTo>
                  <a:pt x="626" y="5315"/>
                  <a:pt x="417" y="5361"/>
                  <a:pt x="261" y="5481"/>
                </a:cubicBezTo>
                <a:cubicBezTo>
                  <a:pt x="73" y="5632"/>
                  <a:pt x="0" y="5862"/>
                  <a:pt x="53" y="6096"/>
                </a:cubicBezTo>
                <a:cubicBezTo>
                  <a:pt x="105" y="6341"/>
                  <a:pt x="261" y="6550"/>
                  <a:pt x="433" y="6732"/>
                </a:cubicBezTo>
                <a:cubicBezTo>
                  <a:pt x="610" y="6915"/>
                  <a:pt x="824" y="7071"/>
                  <a:pt x="1059" y="7191"/>
                </a:cubicBezTo>
                <a:cubicBezTo>
                  <a:pt x="1288" y="7300"/>
                  <a:pt x="1528" y="7363"/>
                  <a:pt x="1773" y="7420"/>
                </a:cubicBezTo>
                <a:cubicBezTo>
                  <a:pt x="2007" y="7462"/>
                  <a:pt x="2278" y="7509"/>
                  <a:pt x="2461" y="7670"/>
                </a:cubicBezTo>
                <a:cubicBezTo>
                  <a:pt x="2643" y="7842"/>
                  <a:pt x="2721" y="8087"/>
                  <a:pt x="2805" y="8317"/>
                </a:cubicBezTo>
                <a:cubicBezTo>
                  <a:pt x="2893" y="8546"/>
                  <a:pt x="3008" y="8755"/>
                  <a:pt x="3164" y="8942"/>
                </a:cubicBezTo>
                <a:cubicBezTo>
                  <a:pt x="3438" y="9268"/>
                  <a:pt x="3845" y="9492"/>
                  <a:pt x="4280" y="9492"/>
                </a:cubicBezTo>
                <a:cubicBezTo>
                  <a:pt x="4325" y="9492"/>
                  <a:pt x="4370" y="9489"/>
                  <a:pt x="4415" y="9484"/>
                </a:cubicBezTo>
                <a:cubicBezTo>
                  <a:pt x="4639" y="9458"/>
                  <a:pt x="4863" y="9375"/>
                  <a:pt x="5046" y="9229"/>
                </a:cubicBezTo>
                <a:cubicBezTo>
                  <a:pt x="5234" y="9078"/>
                  <a:pt x="5338" y="8885"/>
                  <a:pt x="5421" y="8671"/>
                </a:cubicBezTo>
                <a:cubicBezTo>
                  <a:pt x="5499" y="8468"/>
                  <a:pt x="5567" y="8239"/>
                  <a:pt x="5718" y="8077"/>
                </a:cubicBezTo>
                <a:cubicBezTo>
                  <a:pt x="5890" y="7889"/>
                  <a:pt x="6161" y="7863"/>
                  <a:pt x="6401" y="7848"/>
                </a:cubicBezTo>
                <a:cubicBezTo>
                  <a:pt x="6662" y="7842"/>
                  <a:pt x="6917" y="7837"/>
                  <a:pt x="7167" y="7770"/>
                </a:cubicBezTo>
                <a:cubicBezTo>
                  <a:pt x="7423" y="7707"/>
                  <a:pt x="7657" y="7587"/>
                  <a:pt x="7860" y="7420"/>
                </a:cubicBezTo>
                <a:cubicBezTo>
                  <a:pt x="8210" y="7113"/>
                  <a:pt x="8392" y="6571"/>
                  <a:pt x="8210" y="6128"/>
                </a:cubicBezTo>
                <a:cubicBezTo>
                  <a:pt x="8121" y="5893"/>
                  <a:pt x="7933" y="5705"/>
                  <a:pt x="7787" y="5497"/>
                </a:cubicBezTo>
                <a:cubicBezTo>
                  <a:pt x="7636" y="5273"/>
                  <a:pt x="7579" y="5012"/>
                  <a:pt x="7605" y="4741"/>
                </a:cubicBezTo>
                <a:cubicBezTo>
                  <a:pt x="7662" y="4168"/>
                  <a:pt x="7996" y="3673"/>
                  <a:pt x="8178" y="3136"/>
                </a:cubicBezTo>
                <a:cubicBezTo>
                  <a:pt x="8356" y="2635"/>
                  <a:pt x="8361" y="2088"/>
                  <a:pt x="8048" y="1640"/>
                </a:cubicBezTo>
                <a:cubicBezTo>
                  <a:pt x="7778" y="1252"/>
                  <a:pt x="7337" y="1017"/>
                  <a:pt x="6860" y="1017"/>
                </a:cubicBezTo>
                <a:cubicBezTo>
                  <a:pt x="6831" y="1017"/>
                  <a:pt x="6801" y="1018"/>
                  <a:pt x="6771" y="1020"/>
                </a:cubicBezTo>
                <a:cubicBezTo>
                  <a:pt x="6643" y="1031"/>
                  <a:pt x="6436" y="1077"/>
                  <a:pt x="6249" y="1077"/>
                </a:cubicBezTo>
                <a:cubicBezTo>
                  <a:pt x="6170" y="1077"/>
                  <a:pt x="6095" y="1069"/>
                  <a:pt x="6031" y="1046"/>
                </a:cubicBezTo>
                <a:cubicBezTo>
                  <a:pt x="5129" y="725"/>
                  <a:pt x="4550" y="1"/>
                  <a:pt x="363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1"/>
          <p:cNvSpPr txBox="1"/>
          <p:nvPr/>
        </p:nvSpPr>
        <p:spPr>
          <a:xfrm flipH="1">
            <a:off x="3892646" y="10124947"/>
            <a:ext cx="1485300" cy="7128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endoscopy</a:t>
            </a:r>
            <a:endParaRPr b="1" sz="1000">
              <a:solidFill>
                <a:srgbClr val="1C4588"/>
              </a:solidFill>
              <a:latin typeface="Mada"/>
              <a:ea typeface="Mada"/>
              <a:cs typeface="Mada"/>
              <a:sym typeface="Mada"/>
            </a:endParaRPr>
          </a:p>
        </p:txBody>
      </p:sp>
      <p:sp>
        <p:nvSpPr>
          <p:cNvPr id="523" name="Google Shape;523;p21"/>
          <p:cNvSpPr/>
          <p:nvPr/>
        </p:nvSpPr>
        <p:spPr>
          <a:xfrm rot="4176977">
            <a:off x="3887495" y="10069495"/>
            <a:ext cx="389462" cy="485222"/>
          </a:xfrm>
          <a:custGeom>
            <a:rect b="b" l="l" r="r" t="t"/>
            <a:pathLst>
              <a:path extrusionOk="0" h="9492" w="8393">
                <a:moveTo>
                  <a:pt x="3639" y="1"/>
                </a:moveTo>
                <a:cubicBezTo>
                  <a:pt x="3530" y="1"/>
                  <a:pt x="3415" y="11"/>
                  <a:pt x="3295" y="34"/>
                </a:cubicBezTo>
                <a:cubicBezTo>
                  <a:pt x="2820" y="128"/>
                  <a:pt x="2382" y="399"/>
                  <a:pt x="2122" y="801"/>
                </a:cubicBezTo>
                <a:cubicBezTo>
                  <a:pt x="1981" y="1004"/>
                  <a:pt x="1929" y="1233"/>
                  <a:pt x="1877" y="1478"/>
                </a:cubicBezTo>
                <a:cubicBezTo>
                  <a:pt x="1825" y="1723"/>
                  <a:pt x="1747" y="1947"/>
                  <a:pt x="1528" y="2083"/>
                </a:cubicBezTo>
                <a:cubicBezTo>
                  <a:pt x="1324" y="2208"/>
                  <a:pt x="1095" y="2260"/>
                  <a:pt x="887" y="2354"/>
                </a:cubicBezTo>
                <a:cubicBezTo>
                  <a:pt x="694" y="2448"/>
                  <a:pt x="532" y="2589"/>
                  <a:pt x="412" y="2766"/>
                </a:cubicBezTo>
                <a:cubicBezTo>
                  <a:pt x="183" y="3105"/>
                  <a:pt x="120" y="3568"/>
                  <a:pt x="271" y="3954"/>
                </a:cubicBezTo>
                <a:cubicBezTo>
                  <a:pt x="360" y="4194"/>
                  <a:pt x="537" y="4361"/>
                  <a:pt x="699" y="4554"/>
                </a:cubicBezTo>
                <a:cubicBezTo>
                  <a:pt x="845" y="4726"/>
                  <a:pt x="965" y="4997"/>
                  <a:pt x="772" y="5174"/>
                </a:cubicBezTo>
                <a:cubicBezTo>
                  <a:pt x="626" y="5315"/>
                  <a:pt x="417" y="5361"/>
                  <a:pt x="261" y="5481"/>
                </a:cubicBezTo>
                <a:cubicBezTo>
                  <a:pt x="73" y="5632"/>
                  <a:pt x="0" y="5862"/>
                  <a:pt x="53" y="6096"/>
                </a:cubicBezTo>
                <a:cubicBezTo>
                  <a:pt x="105" y="6341"/>
                  <a:pt x="261" y="6550"/>
                  <a:pt x="433" y="6732"/>
                </a:cubicBezTo>
                <a:cubicBezTo>
                  <a:pt x="610" y="6915"/>
                  <a:pt x="824" y="7071"/>
                  <a:pt x="1059" y="7191"/>
                </a:cubicBezTo>
                <a:cubicBezTo>
                  <a:pt x="1288" y="7300"/>
                  <a:pt x="1528" y="7363"/>
                  <a:pt x="1773" y="7420"/>
                </a:cubicBezTo>
                <a:cubicBezTo>
                  <a:pt x="2007" y="7462"/>
                  <a:pt x="2278" y="7509"/>
                  <a:pt x="2461" y="7670"/>
                </a:cubicBezTo>
                <a:cubicBezTo>
                  <a:pt x="2643" y="7842"/>
                  <a:pt x="2721" y="8087"/>
                  <a:pt x="2805" y="8317"/>
                </a:cubicBezTo>
                <a:cubicBezTo>
                  <a:pt x="2893" y="8546"/>
                  <a:pt x="3008" y="8755"/>
                  <a:pt x="3164" y="8942"/>
                </a:cubicBezTo>
                <a:cubicBezTo>
                  <a:pt x="3438" y="9268"/>
                  <a:pt x="3845" y="9492"/>
                  <a:pt x="4280" y="9492"/>
                </a:cubicBezTo>
                <a:cubicBezTo>
                  <a:pt x="4325" y="9492"/>
                  <a:pt x="4370" y="9489"/>
                  <a:pt x="4415" y="9484"/>
                </a:cubicBezTo>
                <a:cubicBezTo>
                  <a:pt x="4639" y="9458"/>
                  <a:pt x="4863" y="9375"/>
                  <a:pt x="5046" y="9229"/>
                </a:cubicBezTo>
                <a:cubicBezTo>
                  <a:pt x="5234" y="9078"/>
                  <a:pt x="5338" y="8885"/>
                  <a:pt x="5421" y="8671"/>
                </a:cubicBezTo>
                <a:cubicBezTo>
                  <a:pt x="5499" y="8468"/>
                  <a:pt x="5567" y="8239"/>
                  <a:pt x="5718" y="8077"/>
                </a:cubicBezTo>
                <a:cubicBezTo>
                  <a:pt x="5890" y="7889"/>
                  <a:pt x="6161" y="7863"/>
                  <a:pt x="6401" y="7848"/>
                </a:cubicBezTo>
                <a:cubicBezTo>
                  <a:pt x="6662" y="7842"/>
                  <a:pt x="6917" y="7837"/>
                  <a:pt x="7167" y="7770"/>
                </a:cubicBezTo>
                <a:cubicBezTo>
                  <a:pt x="7423" y="7707"/>
                  <a:pt x="7657" y="7587"/>
                  <a:pt x="7860" y="7420"/>
                </a:cubicBezTo>
                <a:cubicBezTo>
                  <a:pt x="8210" y="7113"/>
                  <a:pt x="8392" y="6571"/>
                  <a:pt x="8210" y="6128"/>
                </a:cubicBezTo>
                <a:cubicBezTo>
                  <a:pt x="8121" y="5893"/>
                  <a:pt x="7933" y="5705"/>
                  <a:pt x="7787" y="5497"/>
                </a:cubicBezTo>
                <a:cubicBezTo>
                  <a:pt x="7636" y="5273"/>
                  <a:pt x="7579" y="5012"/>
                  <a:pt x="7605" y="4741"/>
                </a:cubicBezTo>
                <a:cubicBezTo>
                  <a:pt x="7662" y="4168"/>
                  <a:pt x="7996" y="3673"/>
                  <a:pt x="8178" y="3136"/>
                </a:cubicBezTo>
                <a:cubicBezTo>
                  <a:pt x="8356" y="2635"/>
                  <a:pt x="8361" y="2088"/>
                  <a:pt x="8048" y="1640"/>
                </a:cubicBezTo>
                <a:cubicBezTo>
                  <a:pt x="7778" y="1252"/>
                  <a:pt x="7337" y="1017"/>
                  <a:pt x="6860" y="1017"/>
                </a:cubicBezTo>
                <a:cubicBezTo>
                  <a:pt x="6831" y="1017"/>
                  <a:pt x="6801" y="1018"/>
                  <a:pt x="6771" y="1020"/>
                </a:cubicBezTo>
                <a:cubicBezTo>
                  <a:pt x="6643" y="1031"/>
                  <a:pt x="6436" y="1077"/>
                  <a:pt x="6249" y="1077"/>
                </a:cubicBezTo>
                <a:cubicBezTo>
                  <a:pt x="6170" y="1077"/>
                  <a:pt x="6095" y="1069"/>
                  <a:pt x="6031" y="1046"/>
                </a:cubicBezTo>
                <a:cubicBezTo>
                  <a:pt x="5129" y="725"/>
                  <a:pt x="4550" y="1"/>
                  <a:pt x="363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4" name="Google Shape;524;p21"/>
          <p:cNvPicPr preferRelativeResize="0"/>
          <p:nvPr/>
        </p:nvPicPr>
        <p:blipFill rotWithShape="1">
          <a:blip r:embed="rId5">
            <a:alphaModFix/>
          </a:blip>
          <a:srcRect b="7344" l="18621" r="10006" t="13516"/>
          <a:stretch/>
        </p:blipFill>
        <p:spPr>
          <a:xfrm>
            <a:off x="5010263" y="8527975"/>
            <a:ext cx="287400" cy="338700"/>
          </a:xfrm>
          <a:prstGeom prst="ellipse">
            <a:avLst/>
          </a:prstGeom>
          <a:noFill/>
          <a:ln>
            <a:noFill/>
          </a:ln>
        </p:spPr>
      </p:pic>
      <p:pic>
        <p:nvPicPr>
          <p:cNvPr id="525" name="Google Shape;525;p21"/>
          <p:cNvPicPr preferRelativeResize="0"/>
          <p:nvPr/>
        </p:nvPicPr>
        <p:blipFill>
          <a:blip r:embed="rId6">
            <a:alphaModFix/>
          </a:blip>
          <a:stretch>
            <a:fillRect/>
          </a:stretch>
        </p:blipFill>
        <p:spPr>
          <a:xfrm>
            <a:off x="5010863" y="9213612"/>
            <a:ext cx="247588" cy="247588"/>
          </a:xfrm>
          <a:prstGeom prst="rect">
            <a:avLst/>
          </a:prstGeom>
          <a:noFill/>
          <a:ln>
            <a:noFill/>
          </a:ln>
        </p:spPr>
      </p:pic>
      <p:pic>
        <p:nvPicPr>
          <p:cNvPr id="526" name="Google Shape;526;p21"/>
          <p:cNvPicPr preferRelativeResize="0"/>
          <p:nvPr/>
        </p:nvPicPr>
        <p:blipFill>
          <a:blip r:embed="rId7">
            <a:alphaModFix/>
          </a:blip>
          <a:stretch>
            <a:fillRect/>
          </a:stretch>
        </p:blipFill>
        <p:spPr>
          <a:xfrm>
            <a:off x="3927729" y="10159163"/>
            <a:ext cx="338700" cy="338700"/>
          </a:xfrm>
          <a:prstGeom prst="ellipse">
            <a:avLst/>
          </a:prstGeom>
          <a:noFill/>
          <a:ln>
            <a:noFill/>
          </a:ln>
        </p:spPr>
      </p:pic>
      <p:pic>
        <p:nvPicPr>
          <p:cNvPr id="527" name="Google Shape;527;p21"/>
          <p:cNvPicPr preferRelativeResize="0"/>
          <p:nvPr/>
        </p:nvPicPr>
        <p:blipFill>
          <a:blip r:embed="rId8">
            <a:alphaModFix/>
          </a:blip>
          <a:stretch>
            <a:fillRect/>
          </a:stretch>
        </p:blipFill>
        <p:spPr>
          <a:xfrm>
            <a:off x="514350" y="8475032"/>
            <a:ext cx="338700" cy="338700"/>
          </a:xfrm>
          <a:prstGeom prst="rect">
            <a:avLst/>
          </a:prstGeom>
          <a:noFill/>
          <a:ln>
            <a:noFill/>
          </a:ln>
        </p:spPr>
      </p:pic>
      <p:pic>
        <p:nvPicPr>
          <p:cNvPr id="528" name="Google Shape;528;p21"/>
          <p:cNvPicPr preferRelativeResize="0"/>
          <p:nvPr/>
        </p:nvPicPr>
        <p:blipFill rotWithShape="1">
          <a:blip r:embed="rId9">
            <a:alphaModFix/>
          </a:blip>
          <a:srcRect b="20019" l="0" r="0" t="0"/>
          <a:stretch/>
        </p:blipFill>
        <p:spPr>
          <a:xfrm>
            <a:off x="600838" y="9142020"/>
            <a:ext cx="204900" cy="247500"/>
          </a:xfrm>
          <a:prstGeom prst="ellipse">
            <a:avLst/>
          </a:prstGeom>
          <a:noFill/>
          <a:ln>
            <a:noFill/>
          </a:ln>
        </p:spPr>
      </p:pic>
      <p:sp>
        <p:nvSpPr>
          <p:cNvPr id="529" name="Google Shape;529;p21"/>
          <p:cNvSpPr/>
          <p:nvPr/>
        </p:nvSpPr>
        <p:spPr>
          <a:xfrm flipH="1">
            <a:off x="431576" y="3833662"/>
            <a:ext cx="1485200" cy="372881"/>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1"/>
          <p:cNvSpPr txBox="1"/>
          <p:nvPr/>
        </p:nvSpPr>
        <p:spPr>
          <a:xfrm>
            <a:off x="493775" y="3795867"/>
            <a:ext cx="1360800" cy="31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rgbClr val="F39783"/>
                </a:solidFill>
                <a:latin typeface="Pathway Gothic One"/>
                <a:ea typeface="Pathway Gothic One"/>
                <a:cs typeface="Pathway Gothic One"/>
                <a:sym typeface="Pathway Gothic One"/>
              </a:rPr>
              <a:t>Presentation</a:t>
            </a:r>
            <a:endParaRPr sz="1600">
              <a:solidFill>
                <a:srgbClr val="F39783"/>
              </a:solidFill>
              <a:latin typeface="Pathway Gothic One"/>
              <a:ea typeface="Pathway Gothic One"/>
              <a:cs typeface="Pathway Gothic One"/>
              <a:sym typeface="Pathway Gothic One"/>
            </a:endParaRPr>
          </a:p>
        </p:txBody>
      </p:sp>
      <p:cxnSp>
        <p:nvCxnSpPr>
          <p:cNvPr id="531" name="Google Shape;531;p21"/>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532" name="Google Shape;532;p21"/>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Epigastric Pain</a:t>
            </a:r>
            <a:endParaRPr baseline="30000" sz="2200"/>
          </a:p>
        </p:txBody>
      </p:sp>
      <p:sp>
        <p:nvSpPr>
          <p:cNvPr id="533" name="Google Shape;533;p21"/>
          <p:cNvSpPr txBox="1"/>
          <p:nvPr/>
        </p:nvSpPr>
        <p:spPr>
          <a:xfrm>
            <a:off x="691691" y="2125535"/>
            <a:ext cx="6355200" cy="1108200"/>
          </a:xfrm>
          <a:prstGeom prst="rect">
            <a:avLst/>
          </a:prstGeom>
          <a:noFill/>
          <a:ln>
            <a:noFill/>
          </a:ln>
        </p:spPr>
        <p:txBody>
          <a:bodyPr anchorCtr="0" anchor="t" bIns="91425" lIns="91425" spcFirstLastPara="1" rIns="91425" wrap="square" tIns="91425">
            <a:spAutoFit/>
          </a:bodyPr>
          <a:lstStyle/>
          <a:p>
            <a:pPr indent="-146050" lvl="0" marL="360000" rtl="0" algn="l">
              <a:lnSpc>
                <a:spcPct val="125000"/>
              </a:lnSpc>
              <a:spcBef>
                <a:spcPts val="0"/>
              </a:spcBef>
              <a:spcAft>
                <a:spcPts val="0"/>
              </a:spcAft>
              <a:buClr>
                <a:schemeClr val="dk1"/>
              </a:buClr>
              <a:buSzPts val="800"/>
              <a:buFont typeface="Mada"/>
              <a:buChar char="○"/>
            </a:pPr>
            <a:r>
              <a:rPr lang="en-GB" sz="800">
                <a:solidFill>
                  <a:srgbClr val="CC0000"/>
                </a:solidFill>
                <a:latin typeface="Mada"/>
                <a:ea typeface="Mada"/>
                <a:cs typeface="Mada"/>
                <a:sym typeface="Mada"/>
              </a:rPr>
              <a:t>Gallstone (most common)</a:t>
            </a:r>
            <a:r>
              <a:rPr lang="en-GB" sz="800">
                <a:solidFill>
                  <a:schemeClr val="dk1"/>
                </a:solidFill>
                <a:latin typeface="Mada"/>
                <a:ea typeface="Mada"/>
                <a:cs typeface="Mada"/>
                <a:sym typeface="Mada"/>
              </a:rPr>
              <a:t> </a:t>
            </a:r>
            <a:r>
              <a:rPr lang="en-GB" sz="800">
                <a:solidFill>
                  <a:srgbClr val="6AA84F"/>
                </a:solidFill>
                <a:latin typeface="Mada"/>
                <a:ea typeface="Mada"/>
                <a:cs typeface="Mada"/>
                <a:sym typeface="Mada"/>
              </a:rPr>
              <a:t>by blocking the common bile duct treated by ERCP </a:t>
            </a:r>
            <a:endParaRPr sz="800">
              <a:solidFill>
                <a:srgbClr val="6AA84F"/>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rgbClr val="CC0000"/>
                </a:solidFill>
                <a:latin typeface="Mada"/>
                <a:ea typeface="Mada"/>
                <a:cs typeface="Mada"/>
                <a:sym typeface="Mada"/>
              </a:rPr>
              <a:t>Alcohol (second most common)</a:t>
            </a:r>
            <a:endParaRPr sz="800">
              <a:solidFill>
                <a:srgbClr val="CC0000"/>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rgbClr val="CC0000"/>
                </a:solidFill>
                <a:latin typeface="Mada"/>
                <a:ea typeface="Mada"/>
                <a:cs typeface="Mada"/>
                <a:sym typeface="Mada"/>
              </a:rPr>
              <a:t>Viral infection (mumps, CMV or Coxsackie B infections)</a:t>
            </a:r>
            <a:r>
              <a:rPr lang="en-GB" sz="800">
                <a:solidFill>
                  <a:schemeClr val="dk1"/>
                </a:solidFill>
                <a:latin typeface="Mada"/>
                <a:ea typeface="Mada"/>
                <a:cs typeface="Mada"/>
                <a:sym typeface="Mada"/>
              </a:rPr>
              <a:t> </a:t>
            </a:r>
            <a:endParaRPr sz="800">
              <a:solidFill>
                <a:schemeClr val="dk1"/>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Drug induced (steroids, OCPs, diuretics: </a:t>
            </a:r>
            <a:r>
              <a:rPr lang="en-GB" sz="800">
                <a:solidFill>
                  <a:srgbClr val="6AA84F"/>
                </a:solidFill>
                <a:latin typeface="Mada"/>
                <a:ea typeface="Mada"/>
                <a:cs typeface="Mada"/>
                <a:sym typeface="Mada"/>
              </a:rPr>
              <a:t>thiazide</a:t>
            </a:r>
            <a:r>
              <a:rPr lang="en-GB" sz="800">
                <a:solidFill>
                  <a:schemeClr val="dk1"/>
                </a:solidFill>
                <a:latin typeface="Mada"/>
                <a:ea typeface="Mada"/>
                <a:cs typeface="Mada"/>
                <a:sym typeface="Mada"/>
              </a:rPr>
              <a:t>)  </a:t>
            </a:r>
            <a:endParaRPr sz="800">
              <a:solidFill>
                <a:schemeClr val="dk1"/>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Iatrogenic (post ERCP) </a:t>
            </a:r>
            <a:r>
              <a:rPr lang="en-GB" sz="800">
                <a:solidFill>
                  <a:srgbClr val="6AA84F"/>
                </a:solidFill>
                <a:latin typeface="Mada"/>
                <a:ea typeface="Mada"/>
                <a:cs typeface="Mada"/>
                <a:sym typeface="Mada"/>
              </a:rPr>
              <a:t>observe for 24 hrs to avoid this complication </a:t>
            </a:r>
            <a:endParaRPr sz="800">
              <a:solidFill>
                <a:srgbClr val="6AA84F"/>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Idiopathic </a:t>
            </a:r>
            <a:r>
              <a:rPr lang="en-GB" sz="800">
                <a:solidFill>
                  <a:srgbClr val="6AA84F"/>
                </a:solidFill>
                <a:latin typeface="Mada"/>
                <a:ea typeface="Mada"/>
                <a:cs typeface="Mada"/>
                <a:sym typeface="Mada"/>
              </a:rPr>
              <a:t>unless the patient had several attacks &amp; you fail to diagnose the underlying etiology</a:t>
            </a:r>
            <a:endParaRPr sz="800">
              <a:solidFill>
                <a:srgbClr val="6AA84F"/>
              </a:solidFill>
              <a:latin typeface="Mada"/>
              <a:ea typeface="Mada"/>
              <a:cs typeface="Mada"/>
              <a:sym typeface="Mada"/>
            </a:endParaRPr>
          </a:p>
        </p:txBody>
      </p:sp>
      <p:sp>
        <p:nvSpPr>
          <p:cNvPr id="534" name="Google Shape;534;p21"/>
          <p:cNvSpPr txBox="1"/>
          <p:nvPr/>
        </p:nvSpPr>
        <p:spPr>
          <a:xfrm>
            <a:off x="5258450" y="2125560"/>
            <a:ext cx="1767600" cy="1108200"/>
          </a:xfrm>
          <a:prstGeom prst="rect">
            <a:avLst/>
          </a:prstGeom>
          <a:noFill/>
          <a:ln>
            <a:noFill/>
          </a:ln>
        </p:spPr>
        <p:txBody>
          <a:bodyPr anchorCtr="0" anchor="t" bIns="91425" lIns="91425" spcFirstLastPara="1" rIns="91425" wrap="square" tIns="91425">
            <a:spAutoFit/>
          </a:bodyPr>
          <a:lstStyle/>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Hypercalcemia</a:t>
            </a:r>
            <a:endParaRPr sz="800">
              <a:solidFill>
                <a:schemeClr val="dk1"/>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Hyperlipidemia </a:t>
            </a:r>
            <a:endParaRPr sz="800">
              <a:solidFill>
                <a:schemeClr val="dk1"/>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Familial </a:t>
            </a:r>
            <a:endParaRPr sz="800">
              <a:solidFill>
                <a:schemeClr val="dk1"/>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Tumor</a:t>
            </a:r>
            <a:endParaRPr sz="800">
              <a:solidFill>
                <a:srgbClr val="6AA84F"/>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Trauma </a:t>
            </a:r>
            <a:endParaRPr sz="800">
              <a:solidFill>
                <a:schemeClr val="dk1"/>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Scorpion bite</a:t>
            </a:r>
            <a:endParaRPr/>
          </a:p>
        </p:txBody>
      </p:sp>
      <p:sp>
        <p:nvSpPr>
          <p:cNvPr id="535" name="Google Shape;535;p21"/>
          <p:cNvSpPr txBox="1"/>
          <p:nvPr/>
        </p:nvSpPr>
        <p:spPr>
          <a:xfrm>
            <a:off x="1539440" y="5450236"/>
            <a:ext cx="2253600" cy="569400"/>
          </a:xfrm>
          <a:prstGeom prst="rect">
            <a:avLst/>
          </a:prstGeom>
          <a:noFill/>
          <a:ln>
            <a:noFill/>
          </a:ln>
        </p:spPr>
        <p:txBody>
          <a:bodyPr anchorCtr="0" anchor="t" bIns="91425" lIns="91425" spcFirstLastPara="1" rIns="91425" wrap="square" tIns="91425">
            <a:spAutoFit/>
          </a:bodyPr>
          <a:lstStyle/>
          <a:p>
            <a:pPr indent="-158750" lvl="0" marL="36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Cullen’s sign: </a:t>
            </a:r>
            <a:r>
              <a:rPr lang="en-GB" sz="1000">
                <a:solidFill>
                  <a:srgbClr val="6AA84F"/>
                </a:solidFill>
                <a:latin typeface="Mada"/>
                <a:ea typeface="Mada"/>
                <a:cs typeface="Mada"/>
                <a:sym typeface="Mada"/>
              </a:rPr>
              <a:t>periumbilical superficial edema </a:t>
            </a:r>
            <a:endParaRPr sz="1000">
              <a:solidFill>
                <a:srgbClr val="6AA84F"/>
              </a:solidFill>
            </a:endParaRPr>
          </a:p>
        </p:txBody>
      </p:sp>
      <p:sp>
        <p:nvSpPr>
          <p:cNvPr id="536" name="Google Shape;536;p21"/>
          <p:cNvSpPr txBox="1"/>
          <p:nvPr/>
        </p:nvSpPr>
        <p:spPr>
          <a:xfrm>
            <a:off x="3625017" y="5450236"/>
            <a:ext cx="3000000" cy="569400"/>
          </a:xfrm>
          <a:prstGeom prst="rect">
            <a:avLst/>
          </a:prstGeom>
          <a:noFill/>
          <a:ln>
            <a:noFill/>
          </a:ln>
        </p:spPr>
        <p:txBody>
          <a:bodyPr anchorCtr="0" anchor="t" bIns="91425" lIns="91425" spcFirstLastPara="1" rIns="91425" wrap="square" tIns="91425">
            <a:spAutoFit/>
          </a:bodyPr>
          <a:lstStyle/>
          <a:p>
            <a:pPr indent="-158750" lvl="0" marL="36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Grey Turner’s sign: </a:t>
            </a:r>
            <a:r>
              <a:rPr lang="en-GB" sz="1000">
                <a:solidFill>
                  <a:srgbClr val="6AA84F"/>
                </a:solidFill>
                <a:latin typeface="Mada"/>
                <a:ea typeface="Mada"/>
                <a:cs typeface="Mada"/>
                <a:sym typeface="Mada"/>
              </a:rPr>
              <a:t>flank area</a:t>
            </a:r>
            <a:r>
              <a:rPr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occurs first because</a:t>
            </a:r>
            <a:r>
              <a:rPr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pancreas is retroperitoneal organ</a:t>
            </a:r>
            <a:endParaRPr sz="1000">
              <a:solidFill>
                <a:srgbClr val="6AA84F"/>
              </a:solidFill>
              <a:latin typeface="Mada"/>
              <a:ea typeface="Mada"/>
              <a:cs typeface="Mada"/>
              <a:sym typeface="Mada"/>
            </a:endParaRPr>
          </a:p>
        </p:txBody>
      </p:sp>
      <p:sp>
        <p:nvSpPr>
          <p:cNvPr id="537" name="Google Shape;537;p21"/>
          <p:cNvSpPr txBox="1"/>
          <p:nvPr/>
        </p:nvSpPr>
        <p:spPr>
          <a:xfrm>
            <a:off x="514350" y="4136925"/>
            <a:ext cx="6683700" cy="1396800"/>
          </a:xfrm>
          <a:prstGeom prst="rect">
            <a:avLst/>
          </a:prstGeom>
          <a:noFill/>
          <a:ln>
            <a:noFill/>
          </a:ln>
        </p:spPr>
        <p:txBody>
          <a:bodyPr anchorCtr="0" anchor="t" bIns="91425" lIns="91425" spcFirstLastPara="1" rIns="91425" wrap="square" tIns="91425">
            <a:spAutoFit/>
          </a:bodyPr>
          <a:lstStyle/>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Epigastric pain usually radiates to the back and improves in leaning forward and epigastric tenderness with guarding </a:t>
            </a:r>
            <a:r>
              <a:rPr lang="en-GB" sz="900">
                <a:solidFill>
                  <a:srgbClr val="6AA84F"/>
                </a:solidFill>
                <a:latin typeface="Mada"/>
                <a:ea typeface="Mada"/>
                <a:cs typeface="Mada"/>
                <a:sym typeface="Mada"/>
              </a:rPr>
              <a:t>(only in the midline)</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Nausea, vomiting</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History of previous attack</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Hypotension, tachycardia and fever</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Dehydration, because of inflammation with edema up to 3-4 L pooling to pancreas. This may lead to shock and consequently, renal failure. </a:t>
            </a:r>
            <a:r>
              <a:rPr lang="en-GB" sz="900">
                <a:solidFill>
                  <a:srgbClr val="6AA84F"/>
                </a:solidFill>
                <a:latin typeface="Mada"/>
                <a:ea typeface="Mada"/>
                <a:cs typeface="Mada"/>
                <a:sym typeface="Mada"/>
              </a:rPr>
              <a:t>treatment fluid fluid with ringer lactate</a:t>
            </a:r>
            <a:endParaRPr sz="900">
              <a:solidFill>
                <a:srgbClr val="6AA84F"/>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Ascites: may pool to the left side of the chest by channels </a:t>
            </a:r>
            <a:r>
              <a:rPr lang="en-GB" sz="900">
                <a:solidFill>
                  <a:srgbClr val="6AA84F"/>
                </a:solidFill>
                <a:latin typeface="Mada"/>
                <a:ea typeface="Mada"/>
                <a:cs typeface="Mada"/>
                <a:sym typeface="Mada"/>
              </a:rPr>
              <a:t>causing pleural effusion which indicates severe condition</a:t>
            </a:r>
            <a:endParaRPr sz="900">
              <a:solidFill>
                <a:srgbClr val="6AA84F"/>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Hemorrhage may develop by digesting the vessels’ walls. </a:t>
            </a:r>
            <a:r>
              <a:rPr lang="en-GB" sz="900">
                <a:solidFill>
                  <a:srgbClr val="6AA84F"/>
                </a:solidFill>
                <a:latin typeface="Mada"/>
                <a:ea typeface="Mada"/>
                <a:cs typeface="Mada"/>
                <a:sym typeface="Mada"/>
              </a:rPr>
              <a:t>If continuing develops: </a:t>
            </a:r>
            <a:endParaRPr sz="900">
              <a:solidFill>
                <a:srgbClr val="6AA84F"/>
              </a:solidFill>
              <a:latin typeface="Mada"/>
              <a:ea typeface="Mada"/>
              <a:cs typeface="Mada"/>
              <a:sym typeface="Mada"/>
            </a:endParaRPr>
          </a:p>
        </p:txBody>
      </p:sp>
      <p:sp>
        <p:nvSpPr>
          <p:cNvPr id="538" name="Google Shape;538;p21"/>
          <p:cNvSpPr txBox="1"/>
          <p:nvPr/>
        </p:nvSpPr>
        <p:spPr>
          <a:xfrm>
            <a:off x="1673975" y="6838075"/>
            <a:ext cx="2017500" cy="3387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Causes:</a:t>
            </a:r>
            <a:endParaRPr/>
          </a:p>
        </p:txBody>
      </p:sp>
      <p:sp>
        <p:nvSpPr>
          <p:cNvPr id="539" name="Google Shape;539;p21"/>
          <p:cNvSpPr txBox="1"/>
          <p:nvPr/>
        </p:nvSpPr>
        <p:spPr>
          <a:xfrm>
            <a:off x="901900" y="7087900"/>
            <a:ext cx="4061100" cy="800400"/>
          </a:xfrm>
          <a:prstGeom prst="rect">
            <a:avLst/>
          </a:prstGeom>
          <a:noFill/>
          <a:ln>
            <a:noFill/>
          </a:ln>
        </p:spPr>
        <p:txBody>
          <a:bodyPr anchorCtr="0" anchor="t" bIns="91425" lIns="91425" spcFirstLastPara="1" rIns="91425" wrap="square" tIns="91425">
            <a:spAutoFit/>
          </a:bodyPr>
          <a:lstStyle/>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Reflux (reflux esophagitis)</a:t>
            </a:r>
            <a:endParaRPr sz="800">
              <a:solidFill>
                <a:srgbClr val="6AA84F"/>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Infectious esophagitis </a:t>
            </a:r>
            <a:r>
              <a:rPr lang="en-GB" sz="800">
                <a:solidFill>
                  <a:srgbClr val="6AA84F"/>
                </a:solidFill>
                <a:latin typeface="Mada"/>
                <a:ea typeface="Mada"/>
                <a:cs typeface="Mada"/>
                <a:sym typeface="Mada"/>
              </a:rPr>
              <a:t>candidiasis in immunocompromised</a:t>
            </a:r>
            <a:endParaRPr sz="800">
              <a:solidFill>
                <a:srgbClr val="6AA84F"/>
              </a:solidFill>
              <a:latin typeface="Mada"/>
              <a:ea typeface="Mada"/>
              <a:cs typeface="Mada"/>
              <a:sym typeface="Mada"/>
            </a:endParaRPr>
          </a:p>
          <a:p>
            <a:pPr indent="-146050" lvl="0" marL="360000" rtl="0" algn="l">
              <a:lnSpc>
                <a:spcPct val="125000"/>
              </a:lnSpc>
              <a:spcBef>
                <a:spcPts val="0"/>
              </a:spcBef>
              <a:spcAft>
                <a:spcPts val="0"/>
              </a:spcAft>
              <a:buClr>
                <a:srgbClr val="000000"/>
              </a:buClr>
              <a:buSzPts val="800"/>
              <a:buFont typeface="Mada"/>
              <a:buChar char="○"/>
            </a:pPr>
            <a:r>
              <a:rPr lang="en-GB" sz="800">
                <a:latin typeface="Mada"/>
                <a:ea typeface="Mada"/>
                <a:cs typeface="Mada"/>
                <a:sym typeface="Mada"/>
              </a:rPr>
              <a:t>Pill induced esophagitis (oral bisphosphonates like </a:t>
            </a:r>
            <a:r>
              <a:rPr lang="en-GB" sz="800">
                <a:solidFill>
                  <a:srgbClr val="CC0000"/>
                </a:solidFill>
                <a:latin typeface="Mada"/>
                <a:ea typeface="Mada"/>
                <a:cs typeface="Mada"/>
                <a:sym typeface="Mada"/>
              </a:rPr>
              <a:t>alendronate</a:t>
            </a:r>
            <a:r>
              <a:rPr lang="en-GB" sz="800">
                <a:latin typeface="Mada"/>
                <a:ea typeface="Mada"/>
                <a:cs typeface="Mada"/>
                <a:sym typeface="Mada"/>
              </a:rPr>
              <a:t>, some antibiotics like tetracycline, doxycycline, and clindamycin NSAIDs, aspirin ... Etc.</a:t>
            </a:r>
            <a:endParaRPr sz="800">
              <a:solidFill>
                <a:schemeClr val="dk1"/>
              </a:solidFill>
              <a:latin typeface="Mada"/>
              <a:ea typeface="Mada"/>
              <a:cs typeface="Mada"/>
              <a:sym typeface="Mada"/>
            </a:endParaRPr>
          </a:p>
        </p:txBody>
      </p:sp>
      <p:sp>
        <p:nvSpPr>
          <p:cNvPr id="540" name="Google Shape;540;p21"/>
          <p:cNvSpPr txBox="1"/>
          <p:nvPr/>
        </p:nvSpPr>
        <p:spPr>
          <a:xfrm>
            <a:off x="4749950" y="7087900"/>
            <a:ext cx="2704200" cy="492600"/>
          </a:xfrm>
          <a:prstGeom prst="rect">
            <a:avLst/>
          </a:prstGeom>
          <a:noFill/>
          <a:ln>
            <a:noFill/>
          </a:ln>
        </p:spPr>
        <p:txBody>
          <a:bodyPr anchorCtr="0" anchor="t" bIns="91425" lIns="91425" spcFirstLastPara="1" rIns="91425" wrap="square" tIns="91425">
            <a:spAutoFit/>
          </a:bodyPr>
          <a:lstStyle/>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Eosinophilic esophagitis</a:t>
            </a:r>
            <a:endParaRPr sz="800">
              <a:solidFill>
                <a:schemeClr val="dk1"/>
              </a:solidFill>
              <a:latin typeface="Mada"/>
              <a:ea typeface="Mada"/>
              <a:cs typeface="Mada"/>
              <a:sym typeface="Mada"/>
            </a:endParaRPr>
          </a:p>
          <a:p>
            <a:pPr indent="-146050" lvl="0" marL="360000" rtl="0" algn="l">
              <a:lnSpc>
                <a:spcPct val="12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Radiation-induced esophagitis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