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87" r:id="rId6"/>
    <p:sldId id="310" r:id="rId7"/>
    <p:sldId id="261" r:id="rId8"/>
    <p:sldId id="288" r:id="rId9"/>
    <p:sldId id="311" r:id="rId10"/>
    <p:sldId id="262" r:id="rId11"/>
    <p:sldId id="263" r:id="rId12"/>
    <p:sldId id="266" r:id="rId13"/>
    <p:sldId id="264" r:id="rId14"/>
    <p:sldId id="289" r:id="rId15"/>
    <p:sldId id="290" r:id="rId16"/>
    <p:sldId id="312" r:id="rId17"/>
    <p:sldId id="265" r:id="rId18"/>
    <p:sldId id="270" r:id="rId19"/>
    <p:sldId id="273" r:id="rId20"/>
    <p:sldId id="274" r:id="rId21"/>
    <p:sldId id="275" r:id="rId22"/>
    <p:sldId id="276" r:id="rId23"/>
    <p:sldId id="291" r:id="rId24"/>
    <p:sldId id="292" r:id="rId25"/>
    <p:sldId id="277" r:id="rId26"/>
    <p:sldId id="293" r:id="rId27"/>
    <p:sldId id="294" r:id="rId28"/>
    <p:sldId id="295" r:id="rId29"/>
    <p:sldId id="278" r:id="rId30"/>
    <p:sldId id="296" r:id="rId31"/>
    <p:sldId id="297" r:id="rId32"/>
    <p:sldId id="298" r:id="rId33"/>
    <p:sldId id="313" r:id="rId34"/>
    <p:sldId id="279" r:id="rId35"/>
    <p:sldId id="299" r:id="rId36"/>
    <p:sldId id="300" r:id="rId37"/>
    <p:sldId id="301" r:id="rId38"/>
    <p:sldId id="302" r:id="rId39"/>
    <p:sldId id="280" r:id="rId40"/>
    <p:sldId id="271" r:id="rId41"/>
    <p:sldId id="286" r:id="rId42"/>
    <p:sldId id="281" r:id="rId43"/>
    <p:sldId id="283" r:id="rId44"/>
    <p:sldId id="285" r:id="rId45"/>
    <p:sldId id="284" r:id="rId46"/>
    <p:sldId id="303" r:id="rId47"/>
    <p:sldId id="304" r:id="rId48"/>
    <p:sldId id="305" r:id="rId49"/>
    <p:sldId id="306" r:id="rId50"/>
    <p:sldId id="307" r:id="rId51"/>
    <p:sldId id="308" r:id="rId52"/>
    <p:sldId id="268" r:id="rId53"/>
    <p:sldId id="260" r:id="rId54"/>
    <p:sldId id="314" r:id="rId55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871CE3-15B0-44AF-B7CE-760989926C45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171B49-54D2-4A1C-88A9-77C69F54E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7102-BEA4-4CE9-A915-629C3B2241A8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1227-53F8-4AB1-A480-E10F84319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9E8C6-DA68-4EDE-A338-0CD1FDF52F8D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E991-0460-4E77-B859-4CC8CDD7B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07F3-894D-439A-A629-8220C434525D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7584-F9A9-4A35-A019-D8270E078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2BB4F-B244-4C40-AF28-E1854107D04E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3F4618-045A-4BE6-8F4C-76B9127B5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838D16-A85B-4E16-B406-04440C033CF1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F3461C-A8EE-487A-98FA-0D88C195B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7FEF0C-8178-4FDC-B947-B6FC98E1B62D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C00322-94EA-44A1-81EE-10C3F07E4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E92FC-59BA-4DDD-9D27-F084522AC3DB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06A0-4838-4779-BE99-18C0F2E55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AA0E5-908F-43EB-B4FF-0ABFE76E70F6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275F62-53CA-4A03-9D3F-C32D25161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063F-C6A8-4AFF-82D8-696025F9A601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839F-3403-42C9-9118-24C132B16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492E9C-9C73-4FAA-9C9A-0F2262C38046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33D9FFC-E062-4555-8251-9E4A18D50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C056B8-CE58-4B5B-A30D-58463F6CCEE1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934927-EE32-4D58-A22A-AC53CB62B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1" r:id="rId2"/>
    <p:sldLayoutId id="2147483936" r:id="rId3"/>
    <p:sldLayoutId id="2147483937" r:id="rId4"/>
    <p:sldLayoutId id="2147483938" r:id="rId5"/>
    <p:sldLayoutId id="2147483932" r:id="rId6"/>
    <p:sldLayoutId id="2147483939" r:id="rId7"/>
    <p:sldLayoutId id="2147483933" r:id="rId8"/>
    <p:sldLayoutId id="2147483940" r:id="rId9"/>
    <p:sldLayoutId id="2147483934" r:id="rId10"/>
    <p:sldLayoutId id="21474839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458200" cy="1470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b="1" dirty="0" smtClean="0"/>
              <a:t>ECZEMA</a:t>
            </a:r>
            <a:br>
              <a:rPr lang="en-US" sz="8000" b="1" dirty="0" smtClean="0"/>
            </a:br>
            <a:r>
              <a:rPr lang="en-US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eczematous disorders</a:t>
            </a:r>
            <a:endParaRPr lang="en-US" sz="27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990600" y="3505200"/>
            <a:ext cx="7315200" cy="17526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Dr. Sami N. </a:t>
            </a:r>
            <a:r>
              <a:rPr lang="en-US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Alsuwaidan</a:t>
            </a:r>
            <a:endParaRPr lang="en-US" sz="32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Associate Professor</a:t>
            </a:r>
          </a:p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Consultant Dermatologist &amp; Laser surgeon</a:t>
            </a:r>
          </a:p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Department of Dermatology- 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5400" b="1" smtClean="0"/>
              <a:t>Contact Dermatitis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Definition:</a:t>
            </a:r>
          </a:p>
          <a:p>
            <a:pPr eaLnBrk="1" hangingPunct="1"/>
            <a:endParaRPr lang="en-US" sz="3200" b="1" smtClean="0"/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Contact Dermatitis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Pathogenesis:</a:t>
            </a:r>
          </a:p>
          <a:p>
            <a:pPr eaLnBrk="1" hangingPunct="1"/>
            <a:endParaRPr lang="en-US" sz="3200" b="1" smtClean="0"/>
          </a:p>
          <a:p>
            <a:pPr lvl="1" eaLnBrk="1" hangingPunct="1"/>
            <a:r>
              <a:rPr lang="en-US" b="1" smtClean="0"/>
              <a:t>Irritant vs. allergic</a:t>
            </a:r>
          </a:p>
          <a:p>
            <a:pPr lvl="1" eaLnBrk="1" hangingPunct="1"/>
            <a:r>
              <a:rPr lang="en-US" b="1" smtClean="0"/>
              <a:t>Common irritants</a:t>
            </a:r>
          </a:p>
          <a:p>
            <a:pPr lvl="1" eaLnBrk="1" hangingPunct="1"/>
            <a:r>
              <a:rPr lang="en-US" b="1" smtClean="0"/>
              <a:t>Common allergens</a:t>
            </a:r>
          </a:p>
          <a:p>
            <a:pPr lvl="1" eaLnBrk="1" hangingPunct="1"/>
            <a:r>
              <a:rPr lang="en-US" b="1" smtClean="0"/>
              <a:t>Cosmetics 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b="1" smtClean="0"/>
          </a:p>
          <a:p>
            <a:pPr lvl="1" eaLnBrk="1" hangingPunct="1"/>
            <a:endParaRPr lang="en-US" b="1" smtClean="0"/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Contact Dermatitis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Clinical features</a:t>
            </a:r>
          </a:p>
          <a:p>
            <a:pPr eaLnBrk="1" hangingPunct="1"/>
            <a:endParaRPr lang="en-US" b="1" smtClean="0"/>
          </a:p>
          <a:p>
            <a:pPr lvl="1" eaLnBrk="1" hangingPunct="1"/>
            <a:r>
              <a:rPr lang="en-US" b="1" smtClean="0"/>
              <a:t>Prediliction sites:</a:t>
            </a:r>
          </a:p>
          <a:p>
            <a:pPr lvl="1" eaLnBrk="1" hangingPunct="1"/>
            <a:r>
              <a:rPr lang="en-US" b="1" smtClean="0"/>
              <a:t>Distribution &amp; configuration</a:t>
            </a:r>
          </a:p>
          <a:p>
            <a:pPr lvl="1" eaLnBrk="1" hangingPunct="1"/>
            <a:r>
              <a:rPr lang="en-US" b="1" smtClean="0"/>
              <a:t>Autosensitization: </a:t>
            </a: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Contact Dermatitis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22531" name="Content Placeholder 3" descr="cd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457200"/>
            <a:ext cx="8408988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23555" name="Content Placeholder 3" descr="id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52400"/>
            <a:ext cx="6324600" cy="6464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24579" name="Content Placeholder 3" descr="cd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52400"/>
            <a:ext cx="48006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Management:</a:t>
            </a:r>
          </a:p>
          <a:p>
            <a:pPr eaLnBrk="1" hangingPunct="1"/>
            <a:endParaRPr lang="en-US" b="1" smtClean="0"/>
          </a:p>
          <a:p>
            <a:pPr lvl="1" eaLnBrk="1" hangingPunct="1"/>
            <a:r>
              <a:rPr lang="en-US" b="1" smtClean="0"/>
              <a:t>Identification</a:t>
            </a:r>
          </a:p>
          <a:p>
            <a:pPr lvl="1" eaLnBrk="1" hangingPunct="1"/>
            <a:r>
              <a:rPr lang="en-US" b="1" smtClean="0"/>
              <a:t>Patch testing</a:t>
            </a:r>
          </a:p>
          <a:p>
            <a:pPr lvl="1" eaLnBrk="1" hangingPunct="1"/>
            <a:r>
              <a:rPr lang="en-US" b="1" smtClean="0"/>
              <a:t>Avoidance measures</a:t>
            </a:r>
          </a:p>
          <a:p>
            <a:pPr lvl="1" eaLnBrk="1" hangingPunct="1"/>
            <a:r>
              <a:rPr lang="en-US" b="1" smtClean="0"/>
              <a:t>Topical corticosteroids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Contact Dermatitis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Atopic Dermatitis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Atopic Dermatits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Definition: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Incidence!</a:t>
            </a:r>
          </a:p>
          <a:p>
            <a:pPr eaLnBrk="1" hangingPunct="1"/>
            <a:r>
              <a:rPr lang="en-US" smtClean="0"/>
              <a:t>Grow out tendency!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6000" b="1" smtClean="0"/>
              <a:t>Eczema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600" b="1" smtClean="0"/>
              <a:t>Definition:</a:t>
            </a:r>
          </a:p>
          <a:p>
            <a:pPr eaLnBrk="1" hangingPunct="1">
              <a:buFont typeface="Wingdings" pitchFamily="2" charset="2"/>
              <a:buNone/>
            </a:pPr>
            <a:endParaRPr lang="en-US" sz="3600" b="1" smtClean="0"/>
          </a:p>
          <a:p>
            <a:pPr eaLnBrk="1" hangingPunct="1"/>
            <a:r>
              <a:rPr lang="en-US" sz="3600" b="1" smtClean="0"/>
              <a:t>Ezema vs. dermatitis</a:t>
            </a:r>
          </a:p>
          <a:p>
            <a:pPr eaLnBrk="1" hangingPunct="1"/>
            <a:endParaRPr 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Pathogenesis:</a:t>
            </a:r>
          </a:p>
          <a:p>
            <a:pPr eaLnBrk="1" hangingPunct="1"/>
            <a:endParaRPr lang="en-US" smtClean="0"/>
          </a:p>
          <a:p>
            <a:pPr lvl="2" eaLnBrk="1" hangingPunct="1"/>
            <a:r>
              <a:rPr lang="en-US" smtClean="0"/>
              <a:t>“Atopy”</a:t>
            </a:r>
          </a:p>
          <a:p>
            <a:pPr lvl="2" eaLnBrk="1" hangingPunct="1"/>
            <a:r>
              <a:rPr lang="en-US" smtClean="0"/>
              <a:t>IgE ?</a:t>
            </a:r>
          </a:p>
          <a:p>
            <a:pPr lvl="2" eaLnBrk="1" hangingPunct="1"/>
            <a:r>
              <a:rPr lang="en-US" smtClean="0"/>
              <a:t>T-Cell !</a:t>
            </a:r>
          </a:p>
          <a:p>
            <a:pPr lvl="2" eaLnBrk="1" hangingPunct="1"/>
            <a:r>
              <a:rPr lang="en-US" smtClean="0"/>
              <a:t>Allergy!</a:t>
            </a: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Atopic Dermatitis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Clinical Variants:</a:t>
            </a:r>
          </a:p>
          <a:p>
            <a:pPr eaLnBrk="1" hangingPunct="1"/>
            <a:endParaRPr lang="en-US" b="1" smtClean="0"/>
          </a:p>
          <a:p>
            <a:pPr lvl="2" eaLnBrk="1" hangingPunct="1"/>
            <a:r>
              <a:rPr lang="en-US" sz="2800" b="1" smtClean="0"/>
              <a:t>Infantile AD</a:t>
            </a:r>
          </a:p>
          <a:p>
            <a:pPr lvl="2" eaLnBrk="1" hangingPunct="1"/>
            <a:r>
              <a:rPr lang="en-US" sz="2800" b="1" smtClean="0"/>
              <a:t>Childhood AD</a:t>
            </a:r>
          </a:p>
          <a:p>
            <a:pPr lvl="2" eaLnBrk="1" hangingPunct="1"/>
            <a:r>
              <a:rPr lang="en-US" sz="2800" b="1" smtClean="0"/>
              <a:t>Adult AD</a:t>
            </a: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Atopic Dermatitis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Infantile AD:</a:t>
            </a:r>
          </a:p>
          <a:p>
            <a:pPr eaLnBrk="1" hangingPunct="1"/>
            <a:endParaRPr lang="en-US" smtClean="0"/>
          </a:p>
          <a:p>
            <a:pPr lvl="2" eaLnBrk="1" hangingPunct="1"/>
            <a:r>
              <a:rPr lang="en-US" sz="2800" smtClean="0"/>
              <a:t>Distribution</a:t>
            </a:r>
          </a:p>
          <a:p>
            <a:pPr lvl="2" eaLnBrk="1" hangingPunct="1"/>
            <a:r>
              <a:rPr lang="en-US" sz="2800" smtClean="0"/>
              <a:t>Presentation </a:t>
            </a:r>
          </a:p>
          <a:p>
            <a:pPr lvl="2" eaLnBrk="1" hangingPunct="1"/>
            <a:r>
              <a:rPr lang="en-US" sz="2800" smtClean="0"/>
              <a:t>Behaviour</a:t>
            </a:r>
          </a:p>
          <a:p>
            <a:pPr lvl="2" eaLnBrk="1" hangingPunct="1"/>
            <a:endParaRPr lang="en-US" sz="2800" smtClean="0"/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Atopic Dermatits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31747" name="Content Placeholder 3" descr="ad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228600"/>
            <a:ext cx="4648200" cy="637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32771" name="Content Placeholder 3" descr="Picture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333375"/>
            <a:ext cx="4741863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Childhood AD:</a:t>
            </a:r>
          </a:p>
          <a:p>
            <a:pPr eaLnBrk="1" hangingPunct="1"/>
            <a:endParaRPr lang="en-US" smtClean="0"/>
          </a:p>
          <a:p>
            <a:pPr lvl="2" eaLnBrk="1" hangingPunct="1"/>
            <a:r>
              <a:rPr lang="en-US" sz="2800" smtClean="0"/>
              <a:t>Distribution </a:t>
            </a:r>
          </a:p>
          <a:p>
            <a:pPr lvl="2" eaLnBrk="1" hangingPunct="1"/>
            <a:r>
              <a:rPr lang="en-US" sz="2800" smtClean="0"/>
              <a:t>Presentation</a:t>
            </a:r>
          </a:p>
          <a:p>
            <a:pPr lvl="2" eaLnBrk="1" hangingPunct="1"/>
            <a:r>
              <a:rPr lang="en-US" sz="2800" smtClean="0"/>
              <a:t>Behaviour</a:t>
            </a:r>
          </a:p>
          <a:p>
            <a:pPr lvl="2" eaLnBrk="1" hangingPunct="1"/>
            <a:endParaRPr lang="en-US" smtClean="0"/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Atopic Dermatits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34819" name="Content Placeholder 3" descr="Picture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228600"/>
            <a:ext cx="4649788" cy="6361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35843" name="Content Placeholder 3" descr="Picture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296863"/>
            <a:ext cx="4419600" cy="6103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36867" name="Content Placeholder 3" descr="ad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533400"/>
            <a:ext cx="85471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Adult AD:</a:t>
            </a:r>
          </a:p>
          <a:p>
            <a:pPr eaLnBrk="1" hangingPunct="1"/>
            <a:endParaRPr lang="en-US" smtClean="0"/>
          </a:p>
          <a:p>
            <a:pPr lvl="2" eaLnBrk="1" hangingPunct="1"/>
            <a:r>
              <a:rPr lang="en-US" sz="2800" smtClean="0"/>
              <a:t>Distribution</a:t>
            </a:r>
          </a:p>
          <a:p>
            <a:pPr lvl="2" eaLnBrk="1" hangingPunct="1"/>
            <a:r>
              <a:rPr lang="en-US" sz="2800" smtClean="0"/>
              <a:t>Presentation</a:t>
            </a:r>
          </a:p>
          <a:p>
            <a:pPr lvl="2" eaLnBrk="1" hangingPunct="1"/>
            <a:r>
              <a:rPr lang="en-US" sz="2800" smtClean="0"/>
              <a:t>Behaviour </a:t>
            </a: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Atopic Dermatits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600" b="1" smtClean="0"/>
              <a:t>Classification:</a:t>
            </a:r>
          </a:p>
          <a:p>
            <a:pPr eaLnBrk="1" hangingPunct="1"/>
            <a:endParaRPr lang="en-US" sz="3600" b="1" smtClean="0"/>
          </a:p>
          <a:p>
            <a:pPr lvl="2" eaLnBrk="1" hangingPunct="1"/>
            <a:r>
              <a:rPr lang="en-US" sz="3000" b="1" smtClean="0"/>
              <a:t>Types of classification</a:t>
            </a:r>
          </a:p>
          <a:p>
            <a:pPr lvl="2" eaLnBrk="1" hangingPunct="1"/>
            <a:r>
              <a:rPr lang="en-US" sz="3000" b="1" smtClean="0"/>
              <a:t>Benefit of classification</a:t>
            </a: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6000" b="1" smtClean="0"/>
              <a:t>Eczema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38915" name="Content Placeholder 3" descr="ad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336550"/>
            <a:ext cx="6873875" cy="5835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39939" name="Content Placeholder 3" descr="ad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" y="533400"/>
            <a:ext cx="85725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0963" name="Content Placeholder 3" descr="ad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04800"/>
            <a:ext cx="8153400" cy="611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1987" name="Content Placeholder 3" descr="ad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180975"/>
            <a:ext cx="4238625" cy="652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Complications: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z="2800" smtClean="0"/>
              <a:t>Secondary infections</a:t>
            </a:r>
          </a:p>
          <a:p>
            <a:pPr lvl="1" eaLnBrk="1" hangingPunct="1"/>
            <a:r>
              <a:rPr lang="en-US" sz="2800" smtClean="0"/>
              <a:t>Eczema herpeticum</a:t>
            </a:r>
          </a:p>
          <a:p>
            <a:pPr lvl="1" eaLnBrk="1" hangingPunct="1"/>
            <a:r>
              <a:rPr lang="en-US" sz="2800" smtClean="0"/>
              <a:t>Growth retardation</a:t>
            </a:r>
          </a:p>
          <a:p>
            <a:pPr lvl="1" eaLnBrk="1" hangingPunct="1"/>
            <a:r>
              <a:rPr lang="en-US" sz="2800" smtClean="0"/>
              <a:t>psychological</a:t>
            </a:r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Atopic Dermatits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4035" name="Content Placeholder 3" descr="ad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" y="685800"/>
            <a:ext cx="882015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5059" name="Content Placeholder 3" descr="ecz-her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265113"/>
            <a:ext cx="6019800" cy="6226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6083" name="Content Placeholder 3" descr="ecz-herp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4425" y="381000"/>
            <a:ext cx="7038975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7107" name="Content Placeholder 3" descr="Picture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250825"/>
            <a:ext cx="4995863" cy="6378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Investigations:</a:t>
            </a:r>
          </a:p>
          <a:p>
            <a:pPr eaLnBrk="1" hangingPunct="1"/>
            <a:endParaRPr lang="en-US" sz="3200" b="1" smtClean="0"/>
          </a:p>
          <a:p>
            <a:pPr lvl="2" eaLnBrk="1" hangingPunct="1"/>
            <a:r>
              <a:rPr lang="en-US" b="1" smtClean="0"/>
              <a:t>????????</a:t>
            </a:r>
          </a:p>
          <a:p>
            <a:pPr eaLnBrk="1" hangingPunct="1"/>
            <a:endParaRPr lang="en-US" sz="3200" b="1" smtClean="0"/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Atopic Dermatits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9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600" b="1" smtClean="0"/>
              <a:t>Acute eczema: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6000" b="1" smtClean="0"/>
              <a:t>Eczema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Atopic Dermatits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Management: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Education! Education! Education!</a:t>
            </a:r>
          </a:p>
          <a:p>
            <a:pPr lvl="1" eaLnBrk="1" hangingPunct="1"/>
            <a:r>
              <a:rPr lang="en-US" smtClean="0"/>
              <a:t>Support!</a:t>
            </a:r>
          </a:p>
          <a:p>
            <a:pPr lvl="1" eaLnBrk="1" hangingPunct="1"/>
            <a:r>
              <a:rPr lang="en-US" smtClean="0"/>
              <a:t>Skin care:</a:t>
            </a:r>
          </a:p>
          <a:p>
            <a:pPr lvl="1" eaLnBrk="1" hangingPunct="1"/>
            <a:r>
              <a:rPr lang="en-US" smtClean="0"/>
              <a:t>Topical therapy</a:t>
            </a:r>
          </a:p>
          <a:p>
            <a:pPr lvl="1" eaLnBrk="1" hangingPunct="1"/>
            <a:r>
              <a:rPr lang="en-US" smtClean="0"/>
              <a:t>Systemic therapy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sz="4000" b="1" smtClean="0"/>
          </a:p>
          <a:p>
            <a:pPr eaLnBrk="1" hangingPunct="1"/>
            <a:r>
              <a:rPr lang="en-US" sz="4000" b="1" smtClean="0"/>
              <a:t>AD and Food!</a:t>
            </a: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Atopic Dermatits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512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Seborrhoeic</a:t>
            </a:r>
            <a:r>
              <a:rPr lang="en-US" sz="4800" b="1" smtClean="0"/>
              <a:t> Dermatitis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Definition:</a:t>
            </a:r>
          </a:p>
        </p:txBody>
      </p:sp>
      <p:sp>
        <p:nvSpPr>
          <p:cNvPr id="5222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Seborrhoeic Dermatits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Pathogenesis:</a:t>
            </a:r>
          </a:p>
          <a:p>
            <a:pPr eaLnBrk="1" hangingPunct="1"/>
            <a:endParaRPr lang="en-US" sz="3200" b="1" smtClean="0"/>
          </a:p>
          <a:p>
            <a:pPr lvl="2" eaLnBrk="1" hangingPunct="1"/>
            <a:r>
              <a:rPr lang="en-US" sz="2800" b="1" smtClean="0"/>
              <a:t>Sebum!</a:t>
            </a:r>
          </a:p>
          <a:p>
            <a:pPr lvl="2" eaLnBrk="1" hangingPunct="1"/>
            <a:r>
              <a:rPr lang="en-US" sz="2800" b="1" smtClean="0"/>
              <a:t>Tendency</a:t>
            </a:r>
          </a:p>
          <a:p>
            <a:pPr lvl="2" eaLnBrk="1" hangingPunct="1"/>
            <a:r>
              <a:rPr lang="en-US" sz="2800" b="1" smtClean="0"/>
              <a:t>Pityrosporum ovale</a:t>
            </a:r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Seborrhoeic Dermatits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Clinical features:</a:t>
            </a:r>
          </a:p>
          <a:p>
            <a:pPr eaLnBrk="1" hangingPunct="1"/>
            <a:endParaRPr lang="en-US" smtClean="0"/>
          </a:p>
          <a:p>
            <a:pPr lvl="2" eaLnBrk="1" hangingPunct="1"/>
            <a:r>
              <a:rPr lang="en-US" sz="2800" smtClean="0"/>
              <a:t>Presentation</a:t>
            </a:r>
          </a:p>
          <a:p>
            <a:pPr lvl="2" eaLnBrk="1" hangingPunct="1"/>
            <a:r>
              <a:rPr lang="en-US" sz="2800" smtClean="0"/>
              <a:t>Distribution </a:t>
            </a:r>
          </a:p>
        </p:txBody>
      </p:sp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Seborrhoeic Dermatits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55299" name="Content Placeholder 3" descr="seb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609600"/>
            <a:ext cx="83439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56323" name="Content Placeholder 3" descr="seb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533400"/>
            <a:ext cx="84582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57347" name="Content Placeholder 3" descr="seb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228600"/>
            <a:ext cx="5791200" cy="6376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58371" name="Content Placeholder 3" descr="seb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246063"/>
            <a:ext cx="4673600" cy="6230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3315" name="Content Placeholder 3" descr="Picture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963" y="304800"/>
            <a:ext cx="8224837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59395" name="Content Placeholder 3" descr="seb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228600"/>
            <a:ext cx="4730750" cy="6307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60419" name="Content Placeholder 3" descr="seb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8218488" cy="6099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Investigations</a:t>
            </a:r>
            <a:r>
              <a:rPr lang="en-US" smtClean="0"/>
              <a:t>: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?????</a:t>
            </a:r>
          </a:p>
        </p:txBody>
      </p:sp>
      <p:sp>
        <p:nvSpPr>
          <p:cNvPr id="6144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Seborrhoeic Dermatits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Management: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z="2800" smtClean="0"/>
              <a:t>Shampoo</a:t>
            </a:r>
          </a:p>
          <a:p>
            <a:pPr lvl="1" eaLnBrk="1" hangingPunct="1"/>
            <a:r>
              <a:rPr lang="en-US" sz="2800" smtClean="0"/>
              <a:t>Antigungals</a:t>
            </a:r>
          </a:p>
          <a:p>
            <a:pPr lvl="1" eaLnBrk="1" hangingPunct="1"/>
            <a:r>
              <a:rPr lang="en-US" sz="2800" smtClean="0"/>
              <a:t>Topicals</a:t>
            </a:r>
          </a:p>
          <a:p>
            <a:pPr lvl="1" eaLnBrk="1" hangingPunct="1"/>
            <a:r>
              <a:rPr lang="en-US" sz="2800" smtClean="0"/>
              <a:t>Combined therapy</a:t>
            </a:r>
          </a:p>
          <a:p>
            <a:pPr lvl="1" eaLnBrk="1" hangingPunct="1"/>
            <a:r>
              <a:rPr lang="en-US" sz="2800" smtClean="0"/>
              <a:t>Maintenance &amp; recurrence</a:t>
            </a:r>
          </a:p>
        </p:txBody>
      </p:sp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800" b="1" smtClean="0"/>
              <a:t>Seborrhoeic Dermatits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63491" name="Content Placeholder 3" descr="Pictureبي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4339" name="Content Placeholder 3" descr="ad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304800"/>
            <a:ext cx="6783388" cy="612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600" b="1" smtClean="0"/>
              <a:t>Chronic eczema: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6000" b="1" smtClean="0"/>
              <a:t>Eczema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6387" name="Content Placeholder 3" descr="ad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533400"/>
            <a:ext cx="86868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7411" name="Content Placeholder 3" descr="Picture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685800"/>
            <a:ext cx="8809038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CZEMA&amp;#x0D;&amp;#x0A;and eczematous disorder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Eczema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Eczema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Eczema&amp;quot;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87&quot;/&gt;&lt;/object&gt;&lt;object type=&quot;3&quot; unique_id=&quot;10009&quot;&gt;&lt;property id=&quot;20148&quot; value=&quot;5&quot;/&gt;&lt;property id=&quot;20300&quot; value=&quot;Slide 6&quot;/&gt;&lt;property id=&quot;20307&quot; value=&quot;310&quot;/&gt;&lt;/object&gt;&lt;object type=&quot;3&quot; unique_id=&quot;10010&quot;&gt;&lt;property id=&quot;20148&quot; value=&quot;5&quot;/&gt;&lt;property id=&quot;20300&quot; value=&quot;Slide 7 - &amp;quot;Eczema&amp;quot;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88&quot;/&gt;&lt;/object&gt;&lt;object type=&quot;3&quot; unique_id=&quot;10012&quot;&gt;&lt;property id=&quot;20148&quot; value=&quot;5&quot;/&gt;&lt;property id=&quot;20300&quot; value=&quot;Slide 9&quot;/&gt;&lt;property id=&quot;20307&quot; value=&quot;311&quot;/&gt;&lt;/object&gt;&lt;object type=&quot;3&quot; unique_id=&quot;10013&quot;&gt;&lt;property id=&quot;20148&quot; value=&quot;5&quot;/&gt;&lt;property id=&quot;20300&quot; value=&quot;Slide 10 - &amp;quot;Contact Dermatitis&amp;quot;&quot;/&gt;&lt;property id=&quot;20307&quot; value=&quot;262&quot;/&gt;&lt;/object&gt;&lt;object type=&quot;3&quot; unique_id=&quot;10014&quot;&gt;&lt;property id=&quot;20148&quot; value=&quot;5&quot;/&gt;&lt;property id=&quot;20300&quot; value=&quot;Slide 11 - &amp;quot;Contact Dermatitis&amp;quot;&quot;/&gt;&lt;property id=&quot;20307&quot; value=&quot;263&quot;/&gt;&lt;/object&gt;&lt;object type=&quot;3&quot; unique_id=&quot;10015&quot;&gt;&lt;property id=&quot;20148&quot; value=&quot;5&quot;/&gt;&lt;property id=&quot;20300&quot; value=&quot;Slide 12 - &amp;quot;Contact Dermatitis&amp;quot;&quot;/&gt;&lt;property id=&quot;20307&quot; value=&quot;266&quot;/&gt;&lt;/object&gt;&lt;object type=&quot;3&quot; unique_id=&quot;10016&quot;&gt;&lt;property id=&quot;20148&quot; value=&quot;5&quot;/&gt;&lt;property id=&quot;20300&quot; value=&quot;Slide 13 - &amp;quot;Contact Dermatitis&amp;quot;&quot;/&gt;&lt;property id=&quot;20307&quot; value=&quot;264&quot;/&gt;&lt;/object&gt;&lt;object type=&quot;3&quot; unique_id=&quot;10017&quot;&gt;&lt;property id=&quot;20148&quot; value=&quot;5&quot;/&gt;&lt;property id=&quot;20300&quot; value=&quot;Slide 14&quot;/&gt;&lt;property id=&quot;20307&quot; value=&quot;289&quot;/&gt;&lt;/object&gt;&lt;object type=&quot;3&quot; unique_id=&quot;10018&quot;&gt;&lt;property id=&quot;20148&quot; value=&quot;5&quot;/&gt;&lt;property id=&quot;20300&quot; value=&quot;Slide 15&quot;/&gt;&lt;property id=&quot;20307&quot; value=&quot;290&quot;/&gt;&lt;/object&gt;&lt;object type=&quot;3&quot; unique_id=&quot;10019&quot;&gt;&lt;property id=&quot;20148&quot; value=&quot;5&quot;/&gt;&lt;property id=&quot;20300&quot; value=&quot;Slide 16&quot;/&gt;&lt;property id=&quot;20307&quot; value=&quot;312&quot;/&gt;&lt;/object&gt;&lt;object type=&quot;3&quot; unique_id=&quot;10020&quot;&gt;&lt;property id=&quot;20148&quot; value=&quot;5&quot;/&gt;&lt;property id=&quot;20300&quot; value=&quot;Slide 17 - &amp;quot;Contact Dermatitis&amp;quot;&quot;/&gt;&lt;property id=&quot;20307&quot; value=&quot;265&quot;/&gt;&lt;/object&gt;&lt;object type=&quot;3&quot; unique_id=&quot;10021&quot;&gt;&lt;property id=&quot;20148&quot; value=&quot;5&quot;/&gt;&lt;property id=&quot;20300&quot; value=&quot;Slide 18 - &amp;quot;Atopic Dermatitis&amp;quot;&quot;/&gt;&lt;property id=&quot;20307&quot; value=&quot;270&quot;/&gt;&lt;/object&gt;&lt;object type=&quot;3&quot; unique_id=&quot;10022&quot;&gt;&lt;property id=&quot;20148&quot; value=&quot;5&quot;/&gt;&lt;property id=&quot;20300&quot; value=&quot;Slide 19 - &amp;quot;Atopic Dermatits&amp;quot;&quot;/&gt;&lt;property id=&quot;20307&quot; value=&quot;273&quot;/&gt;&lt;/object&gt;&lt;object type=&quot;3&quot; unique_id=&quot;10023&quot;&gt;&lt;property id=&quot;20148&quot; value=&quot;5&quot;/&gt;&lt;property id=&quot;20300&quot; value=&quot;Slide 20 - &amp;quot;Atopic Dermatitis&amp;quot;&quot;/&gt;&lt;property id=&quot;20307&quot; value=&quot;274&quot;/&gt;&lt;/object&gt;&lt;object type=&quot;3&quot; unique_id=&quot;10024&quot;&gt;&lt;property id=&quot;20148&quot; value=&quot;5&quot;/&gt;&lt;property id=&quot;20300&quot; value=&quot;Slide 21 - &amp;quot;Atopic Dermatitis&amp;quot;&quot;/&gt;&lt;property id=&quot;20307&quot; value=&quot;275&quot;/&gt;&lt;/object&gt;&lt;object type=&quot;3&quot; unique_id=&quot;10025&quot;&gt;&lt;property id=&quot;20148&quot; value=&quot;5&quot;/&gt;&lt;property id=&quot;20300&quot; value=&quot;Slide 22 - &amp;quot;Atopic Dermatits&amp;quot;&quot;/&gt;&lt;property id=&quot;20307&quot; value=&quot;276&quot;/&gt;&lt;/object&gt;&lt;object type=&quot;3&quot; unique_id=&quot;10026&quot;&gt;&lt;property id=&quot;20148&quot; value=&quot;5&quot;/&gt;&lt;property id=&quot;20300&quot; value=&quot;Slide 23&quot;/&gt;&lt;property id=&quot;20307&quot; value=&quot;291&quot;/&gt;&lt;/object&gt;&lt;object type=&quot;3&quot; unique_id=&quot;10027&quot;&gt;&lt;property id=&quot;20148&quot; value=&quot;5&quot;/&gt;&lt;property id=&quot;20300&quot; value=&quot;Slide 24&quot;/&gt;&lt;property id=&quot;20307&quot; value=&quot;292&quot;/&gt;&lt;/object&gt;&lt;object type=&quot;3&quot; unique_id=&quot;10028&quot;&gt;&lt;property id=&quot;20148&quot; value=&quot;5&quot;/&gt;&lt;property id=&quot;20300&quot; value=&quot;Slide 25 - &amp;quot;Atopic Dermatits&amp;quot;&quot;/&gt;&lt;property id=&quot;20307&quot; value=&quot;277&quot;/&gt;&lt;/object&gt;&lt;object type=&quot;3&quot; unique_id=&quot;10029&quot;&gt;&lt;property id=&quot;20148&quot; value=&quot;5&quot;/&gt;&lt;property id=&quot;20300&quot; value=&quot;Slide 26&quot;/&gt;&lt;property id=&quot;20307&quot; value=&quot;293&quot;/&gt;&lt;/object&gt;&lt;object type=&quot;3&quot; unique_id=&quot;10030&quot;&gt;&lt;property id=&quot;20148&quot; value=&quot;5&quot;/&gt;&lt;property id=&quot;20300&quot; value=&quot;Slide 27&quot;/&gt;&lt;property id=&quot;20307&quot; value=&quot;294&quot;/&gt;&lt;/object&gt;&lt;object type=&quot;3&quot; unique_id=&quot;10031&quot;&gt;&lt;property id=&quot;20148&quot; value=&quot;5&quot;/&gt;&lt;property id=&quot;20300&quot; value=&quot;Slide 28&quot;/&gt;&lt;property id=&quot;20307&quot; value=&quot;295&quot;/&gt;&lt;/object&gt;&lt;object type=&quot;3&quot; unique_id=&quot;10032&quot;&gt;&lt;property id=&quot;20148&quot; value=&quot;5&quot;/&gt;&lt;property id=&quot;20300&quot; value=&quot;Slide 29 - &amp;quot;Atopic Dermatits&amp;quot;&quot;/&gt;&lt;property id=&quot;20307&quot; value=&quot;278&quot;/&gt;&lt;/object&gt;&lt;object type=&quot;3&quot; unique_id=&quot;10033&quot;&gt;&lt;property id=&quot;20148&quot; value=&quot;5&quot;/&gt;&lt;property id=&quot;20300&quot; value=&quot;Slide 30&quot;/&gt;&lt;property id=&quot;20307&quot; value=&quot;296&quot;/&gt;&lt;/object&gt;&lt;object type=&quot;3&quot; unique_id=&quot;10034&quot;&gt;&lt;property id=&quot;20148&quot; value=&quot;5&quot;/&gt;&lt;property id=&quot;20300&quot; value=&quot;Slide 31&quot;/&gt;&lt;property id=&quot;20307&quot; value=&quot;297&quot;/&gt;&lt;/object&gt;&lt;object type=&quot;3&quot; unique_id=&quot;10035&quot;&gt;&lt;property id=&quot;20148&quot; value=&quot;5&quot;/&gt;&lt;property id=&quot;20300&quot; value=&quot;Slide 32&quot;/&gt;&lt;property id=&quot;20307&quot; value=&quot;298&quot;/&gt;&lt;/object&gt;&lt;object type=&quot;3&quot; unique_id=&quot;10036&quot;&gt;&lt;property id=&quot;20148&quot; value=&quot;5&quot;/&gt;&lt;property id=&quot;20300&quot; value=&quot;Slide 33&quot;/&gt;&lt;property id=&quot;20307&quot; value=&quot;313&quot;/&gt;&lt;/object&gt;&lt;object type=&quot;3&quot; unique_id=&quot;10037&quot;&gt;&lt;property id=&quot;20148&quot; value=&quot;5&quot;/&gt;&lt;property id=&quot;20300&quot; value=&quot;Slide 34 - &amp;quot;Atopic Dermatits&amp;quot;&quot;/&gt;&lt;property id=&quot;20307&quot; value=&quot;279&quot;/&gt;&lt;/object&gt;&lt;object type=&quot;3&quot; unique_id=&quot;10038&quot;&gt;&lt;property id=&quot;20148&quot; value=&quot;5&quot;/&gt;&lt;property id=&quot;20300&quot; value=&quot;Slide 35&quot;/&gt;&lt;property id=&quot;20307&quot; value=&quot;299&quot;/&gt;&lt;/object&gt;&lt;object type=&quot;3&quot; unique_id=&quot;10039&quot;&gt;&lt;property id=&quot;20148&quot; value=&quot;5&quot;/&gt;&lt;property id=&quot;20300&quot; value=&quot;Slide 36&quot;/&gt;&lt;property id=&quot;20307&quot; value=&quot;300&quot;/&gt;&lt;/object&gt;&lt;object type=&quot;3&quot; unique_id=&quot;10040&quot;&gt;&lt;property id=&quot;20148&quot; value=&quot;5&quot;/&gt;&lt;property id=&quot;20300&quot; value=&quot;Slide 37&quot;/&gt;&lt;property id=&quot;20307&quot; value=&quot;301&quot;/&gt;&lt;/object&gt;&lt;object type=&quot;3&quot; unique_id=&quot;10041&quot;&gt;&lt;property id=&quot;20148&quot; value=&quot;5&quot;/&gt;&lt;property id=&quot;20300&quot; value=&quot;Slide 38&quot;/&gt;&lt;property id=&quot;20307&quot; value=&quot;302&quot;/&gt;&lt;/object&gt;&lt;object type=&quot;3&quot; unique_id=&quot;10042&quot;&gt;&lt;property id=&quot;20148&quot; value=&quot;5&quot;/&gt;&lt;property id=&quot;20300&quot; value=&quot;Slide 39 - &amp;quot;Atopic Dermatits&amp;quot;&quot;/&gt;&lt;property id=&quot;20307&quot; value=&quot;280&quot;/&gt;&lt;/object&gt;&lt;object type=&quot;3&quot; unique_id=&quot;10043&quot;&gt;&lt;property id=&quot;20148&quot; value=&quot;5&quot;/&gt;&lt;property id=&quot;20300&quot; value=&quot;Slide 40 - &amp;quot;Atopic Dermatits&amp;quot;&quot;/&gt;&lt;property id=&quot;20307&quot; value=&quot;271&quot;/&gt;&lt;/object&gt;&lt;object type=&quot;3&quot; unique_id=&quot;10044&quot;&gt;&lt;property id=&quot;20148&quot; value=&quot;5&quot;/&gt;&lt;property id=&quot;20300&quot; value=&quot;Slide 41 - &amp;quot;Atopic Dermatits&amp;quot;&quot;/&gt;&lt;property id=&quot;20307&quot; value=&quot;286&quot;/&gt;&lt;/object&gt;&lt;object type=&quot;3&quot; unique_id=&quot;10045&quot;&gt;&lt;property id=&quot;20148&quot; value=&quot;5&quot;/&gt;&lt;property id=&quot;20300&quot; value=&quot;Slide 42 - &amp;quot;Seborrhoeic Dermatitis&amp;quot;&quot;/&gt;&lt;property id=&quot;20307&quot; value=&quot;281&quot;/&gt;&lt;/object&gt;&lt;object type=&quot;3&quot; unique_id=&quot;10046&quot;&gt;&lt;property id=&quot;20148&quot; value=&quot;5&quot;/&gt;&lt;property id=&quot;20300&quot; value=&quot;Slide 43 - &amp;quot;Seborrhoeic Dermatits&amp;quot;&quot;/&gt;&lt;property id=&quot;20307&quot; value=&quot;283&quot;/&gt;&lt;/object&gt;&lt;object type=&quot;3&quot; unique_id=&quot;10047&quot;&gt;&lt;property id=&quot;20148&quot; value=&quot;5&quot;/&gt;&lt;property id=&quot;20300&quot; value=&quot;Slide 44 - &amp;quot;Seborrhoeic Dermatits&amp;quot;&quot;/&gt;&lt;property id=&quot;20307&quot; value=&quot;285&quot;/&gt;&lt;/object&gt;&lt;object type=&quot;3&quot; unique_id=&quot;10048&quot;&gt;&lt;property id=&quot;20148&quot; value=&quot;5&quot;/&gt;&lt;property id=&quot;20300&quot; value=&quot;Slide 45 - &amp;quot;Seborrhoeic Dermatits&amp;quot;&quot;/&gt;&lt;property id=&quot;20307&quot; value=&quot;284&quot;/&gt;&lt;/object&gt;&lt;object type=&quot;3&quot; unique_id=&quot;10049&quot;&gt;&lt;property id=&quot;20148&quot; value=&quot;5&quot;/&gt;&lt;property id=&quot;20300&quot; value=&quot;Slide 46&quot;/&gt;&lt;property id=&quot;20307&quot; value=&quot;303&quot;/&gt;&lt;/object&gt;&lt;object type=&quot;3&quot; unique_id=&quot;10050&quot;&gt;&lt;property id=&quot;20148&quot; value=&quot;5&quot;/&gt;&lt;property id=&quot;20300&quot; value=&quot;Slide 47&quot;/&gt;&lt;property id=&quot;20307&quot; value=&quot;304&quot;/&gt;&lt;/object&gt;&lt;object type=&quot;3&quot; unique_id=&quot;10051&quot;&gt;&lt;property id=&quot;20148&quot; value=&quot;5&quot;/&gt;&lt;property id=&quot;20300&quot; value=&quot;Slide 48&quot;/&gt;&lt;property id=&quot;20307&quot; value=&quot;305&quot;/&gt;&lt;/object&gt;&lt;object type=&quot;3&quot; unique_id=&quot;10052&quot;&gt;&lt;property id=&quot;20148&quot; value=&quot;5&quot;/&gt;&lt;property id=&quot;20300&quot; value=&quot;Slide 49&quot;/&gt;&lt;property id=&quot;20307&quot; value=&quot;306&quot;/&gt;&lt;/object&gt;&lt;object type=&quot;3&quot; unique_id=&quot;10053&quot;&gt;&lt;property id=&quot;20148&quot; value=&quot;5&quot;/&gt;&lt;property id=&quot;20300&quot; value=&quot;Slide 50&quot;/&gt;&lt;property id=&quot;20307&quot; value=&quot;307&quot;/&gt;&lt;/object&gt;&lt;object type=&quot;3&quot; unique_id=&quot;10054&quot;&gt;&lt;property id=&quot;20148&quot; value=&quot;5&quot;/&gt;&lt;property id=&quot;20300&quot; value=&quot;Slide 51&quot;/&gt;&lt;property id=&quot;20307&quot; value=&quot;308&quot;/&gt;&lt;/object&gt;&lt;object type=&quot;3&quot; unique_id=&quot;10055&quot;&gt;&lt;property id=&quot;20148&quot; value=&quot;5&quot;/&gt;&lt;property id=&quot;20300&quot; value=&quot;Slide 52 - &amp;quot;Seborrhoeic Dermatits&amp;quot;&quot;/&gt;&lt;property id=&quot;20307&quot; value=&quot;268&quot;/&gt;&lt;/object&gt;&lt;object type=&quot;3&quot; unique_id=&quot;10056&quot;&gt;&lt;property id=&quot;20148&quot; value=&quot;5&quot;/&gt;&lt;property id=&quot;20300&quot; value=&quot;Slide 53 - &amp;quot;Seborrhoeic Dermatits&amp;quot;&quot;/&gt;&lt;property id=&quot;20307&quot; value=&quot;260&quot;/&gt;&lt;/object&gt;&lt;object type=&quot;3&quot; unique_id=&quot;10057&quot;&gt;&lt;property id=&quot;20148&quot; value=&quot;5&quot;/&gt;&lt;property id=&quot;20300&quot; value=&quot;Slide 54&quot;/&gt;&lt;property id=&quot;20307&quot; value=&quot;31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3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477</TotalTime>
  <Words>223</Words>
  <Application>Microsoft Office PowerPoint</Application>
  <PresentationFormat>عرض على الشاشة (3:4)‏</PresentationFormat>
  <Paragraphs>126</Paragraphs>
  <Slides>54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54</vt:i4>
      </vt:variant>
    </vt:vector>
  </HeadingPairs>
  <TitlesOfParts>
    <vt:vector size="60" baseType="lpstr">
      <vt:lpstr>Arial</vt:lpstr>
      <vt:lpstr>Tw Cen MT</vt:lpstr>
      <vt:lpstr>Wingdings</vt:lpstr>
      <vt:lpstr>Wingdings 2</vt:lpstr>
      <vt:lpstr>Calibri</vt:lpstr>
      <vt:lpstr>Median</vt:lpstr>
      <vt:lpstr>ECZEMA and eczematous disorders</vt:lpstr>
      <vt:lpstr>Eczema</vt:lpstr>
      <vt:lpstr>Eczema</vt:lpstr>
      <vt:lpstr>Eczema</vt:lpstr>
      <vt:lpstr>الشريحة 5</vt:lpstr>
      <vt:lpstr>الشريحة 6</vt:lpstr>
      <vt:lpstr>Eczema</vt:lpstr>
      <vt:lpstr>الشريحة 8</vt:lpstr>
      <vt:lpstr>الشريحة 9</vt:lpstr>
      <vt:lpstr>Contact Dermatitis</vt:lpstr>
      <vt:lpstr>Contact Dermatitis</vt:lpstr>
      <vt:lpstr>Contact Dermatitis</vt:lpstr>
      <vt:lpstr>Contact Dermatitis</vt:lpstr>
      <vt:lpstr>الشريحة 14</vt:lpstr>
      <vt:lpstr>الشريحة 15</vt:lpstr>
      <vt:lpstr>الشريحة 16</vt:lpstr>
      <vt:lpstr>Contact Dermatitis</vt:lpstr>
      <vt:lpstr>Atopic Dermatitis</vt:lpstr>
      <vt:lpstr>Atopic Dermatits</vt:lpstr>
      <vt:lpstr>Atopic Dermatitis</vt:lpstr>
      <vt:lpstr>Atopic Dermatitis</vt:lpstr>
      <vt:lpstr>Atopic Dermatits</vt:lpstr>
      <vt:lpstr>الشريحة 23</vt:lpstr>
      <vt:lpstr>الشريحة 24</vt:lpstr>
      <vt:lpstr>Atopic Dermatits</vt:lpstr>
      <vt:lpstr>الشريحة 26</vt:lpstr>
      <vt:lpstr>الشريحة 27</vt:lpstr>
      <vt:lpstr>الشريحة 28</vt:lpstr>
      <vt:lpstr>Atopic Dermatits</vt:lpstr>
      <vt:lpstr>الشريحة 30</vt:lpstr>
      <vt:lpstr>الشريحة 31</vt:lpstr>
      <vt:lpstr>الشريحة 32</vt:lpstr>
      <vt:lpstr>الشريحة 33</vt:lpstr>
      <vt:lpstr>Atopic Dermatits</vt:lpstr>
      <vt:lpstr>الشريحة 35</vt:lpstr>
      <vt:lpstr>الشريحة 36</vt:lpstr>
      <vt:lpstr>الشريحة 37</vt:lpstr>
      <vt:lpstr>الشريحة 38</vt:lpstr>
      <vt:lpstr>Atopic Dermatits</vt:lpstr>
      <vt:lpstr>Atopic Dermatits</vt:lpstr>
      <vt:lpstr>Atopic Dermatits</vt:lpstr>
      <vt:lpstr>Seborrhoeic Dermatitis</vt:lpstr>
      <vt:lpstr>Seborrhoeic Dermatits</vt:lpstr>
      <vt:lpstr>Seborrhoeic Dermatits</vt:lpstr>
      <vt:lpstr>Seborrhoeic Dermatits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Seborrhoeic Dermatits</vt:lpstr>
      <vt:lpstr>Seborrhoeic Dermatits</vt:lpstr>
      <vt:lpstr>الشريحة 54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ECZEMA</dc:title>
  <dc:creator>hp</dc:creator>
  <cp:lastModifiedBy>user</cp:lastModifiedBy>
  <cp:revision>22</cp:revision>
  <dcterms:created xsi:type="dcterms:W3CDTF">2008-11-11T22:14:43Z</dcterms:created>
  <dcterms:modified xsi:type="dcterms:W3CDTF">2012-05-16T02:54:04Z</dcterms:modified>
</cp:coreProperties>
</file>