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16F211-D206-404E-A4A3-158F45F41B3B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5B6351-0AA4-43C6-937B-547FFBD16C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u="sng" dirty="0" smtClean="0">
                <a:latin typeface="Arial" pitchFamily="34" charset="0"/>
                <a:cs typeface="Arial" pitchFamily="34" charset="0"/>
              </a:rPr>
              <a:t>FETAL CIRCULATION: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Placenta is the organ of gaseous exchange.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Existence of fetal channels.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Atria are linked by the foramen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ovale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Pulmonary trunk and aorta linked by the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ductus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arteriosus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Umbilical vein takes blood to the fetus and empties into the portal sinus.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Major portion to IVC through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ductus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venosus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IVC flow separated by the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crista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dividens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from SVC flow.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IVC flow through foramen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ovale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 left atrium flow to the aorta.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Aortic blood above the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ductus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goes to the brain and forequarters and rich in oxygen.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Lower aorta gives rise to umbilical arteries →placenta.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mira\My Documents\doctors\Consultant\Masha\fetal circulation sc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7724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Samira</dc:creator>
  <cp:lastModifiedBy>ksupy</cp:lastModifiedBy>
  <cp:revision>5</cp:revision>
  <dcterms:created xsi:type="dcterms:W3CDTF">2010-04-03T06:28:10Z</dcterms:created>
  <dcterms:modified xsi:type="dcterms:W3CDTF">2011-12-20T08:09:43Z</dcterms:modified>
</cp:coreProperties>
</file>