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8" r:id="rId2"/>
    <p:sldId id="269" r:id="rId3"/>
    <p:sldId id="266" r:id="rId4"/>
    <p:sldId id="267" r:id="rId5"/>
    <p:sldId id="268" r:id="rId6"/>
    <p:sldId id="272" r:id="rId7"/>
    <p:sldId id="273" r:id="rId8"/>
    <p:sldId id="274" r:id="rId9"/>
    <p:sldId id="275" r:id="rId10"/>
    <p:sldId id="276" r:id="rId11"/>
    <p:sldId id="277" r:id="rId12"/>
    <p:sldId id="278" r:id="rId13"/>
    <p:sldId id="279" r:id="rId14"/>
    <p:sldId id="280" r:id="rId15"/>
    <p:sldId id="281" r:id="rId16"/>
    <p:sldId id="282" r:id="rId17"/>
    <p:sldId id="286" r:id="rId18"/>
    <p:sldId id="256" r:id="rId19"/>
    <p:sldId id="257" r:id="rId20"/>
    <p:sldId id="258" r:id="rId21"/>
    <p:sldId id="264" r:id="rId22"/>
    <p:sldId id="287" r:id="rId23"/>
    <p:sldId id="283" r:id="rId24"/>
    <p:sldId id="284" r:id="rId25"/>
    <p:sldId id="285" r:id="rId26"/>
    <p:sldId id="289" r:id="rId27"/>
    <p:sldId id="290" r:id="rId28"/>
    <p:sldId id="291" r:id="rId29"/>
    <p:sldId id="292" r:id="rId30"/>
    <p:sldId id="293" r:id="rId31"/>
    <p:sldId id="294" r:id="rId32"/>
    <p:sldId id="295" r:id="rId33"/>
    <p:sldId id="296" r:id="rId34"/>
    <p:sldId id="297" r:id="rId35"/>
    <p:sldId id="299"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0" d="100"/>
          <a:sy n="60" d="100"/>
        </p:scale>
        <p:origin x="-228"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diagrams/_rels/data6.xml.rels><?xml version="1.0" encoding="UTF-8" standalone="yes"?>
<Relationships xmlns="http://schemas.openxmlformats.org/package/2006/relationships"><Relationship Id="rId1" Type="http://schemas.openxmlformats.org/officeDocument/2006/relationships/image" Target="../media/image30.jpeg"/></Relationships>
</file>

<file path=ppt/diagrams/_rels/data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ata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10.jpeg"/><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1.jpeg"/><Relationship Id="rId1" Type="http://schemas.openxmlformats.org/officeDocument/2006/relationships/image" Target="../media/image51.jpeg"/><Relationship Id="rId4" Type="http://schemas.openxmlformats.org/officeDocument/2006/relationships/image" Target="../media/image8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01.jpeg"/><Relationship Id="rId1" Type="http://schemas.openxmlformats.org/officeDocument/2006/relationships/image" Target="../media/image9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41.jpeg"/><Relationship Id="rId1" Type="http://schemas.openxmlformats.org/officeDocument/2006/relationships/image" Target="../media/image131.jpeg"/><Relationship Id="rId6" Type="http://schemas.openxmlformats.org/officeDocument/2006/relationships/image" Target="../media/image181.jpeg"/><Relationship Id="rId5" Type="http://schemas.openxmlformats.org/officeDocument/2006/relationships/image" Target="../media/image171.jpeg"/><Relationship Id="rId4" Type="http://schemas.openxmlformats.org/officeDocument/2006/relationships/image" Target="../media/image16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301.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31.jpeg"/><Relationship Id="rId2" Type="http://schemas.openxmlformats.org/officeDocument/2006/relationships/image" Target="../media/image321.jpeg"/><Relationship Id="rId1" Type="http://schemas.openxmlformats.org/officeDocument/2006/relationships/image" Target="../media/image311.jpeg"/><Relationship Id="rId4" Type="http://schemas.openxmlformats.org/officeDocument/2006/relationships/image" Target="../media/image341.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81.jpeg"/><Relationship Id="rId2" Type="http://schemas.openxmlformats.org/officeDocument/2006/relationships/image" Target="../media/image371.jpeg"/><Relationship Id="rId1" Type="http://schemas.openxmlformats.org/officeDocument/2006/relationships/image" Target="../media/image361.jpeg"/><Relationship Id="rId4" Type="http://schemas.openxmlformats.org/officeDocument/2006/relationships/image" Target="../media/image39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2EC4B-F2C5-4779-8932-8D821B394652}" type="doc">
      <dgm:prSet loTypeId="urn:microsoft.com/office/officeart/2005/8/layout/vList4" loCatId="list" qsTypeId="urn:microsoft.com/office/officeart/2005/8/quickstyle/simple1" qsCatId="simple" csTypeId="urn:microsoft.com/office/officeart/2005/8/colors/colorful1" csCatId="colorful" phldr="1"/>
      <dgm:spPr/>
      <dgm:t>
        <a:bodyPr/>
        <a:lstStyle/>
        <a:p>
          <a:pPr rtl="1"/>
          <a:endParaRPr lang="ar-SA"/>
        </a:p>
      </dgm:t>
    </dgm:pt>
    <dgm:pt modelId="{4216DA2C-279E-454E-97E6-D3AE6FC85239}">
      <dgm:prSet phldrT="[نص]" custT="1"/>
      <dgm:spPr/>
      <dgm:t>
        <a:bodyPr/>
        <a:lstStyle/>
        <a:p>
          <a:pPr algn="l" rtl="0"/>
          <a:r>
            <a:rPr lang="en-US" sz="2000" b="1" dirty="0" smtClean="0"/>
            <a:t>Age</a:t>
          </a:r>
          <a:endParaRPr lang="ar-SA" sz="2000" dirty="0"/>
        </a:p>
      </dgm:t>
    </dgm:pt>
    <dgm:pt modelId="{87989153-0B05-443B-B7FF-7D9EC90C5E26}" type="parTrans" cxnId="{CBAD1D3B-8AF5-45F8-8626-197CE80FE916}">
      <dgm:prSet/>
      <dgm:spPr/>
      <dgm:t>
        <a:bodyPr/>
        <a:lstStyle/>
        <a:p>
          <a:pPr algn="l" rtl="0"/>
          <a:endParaRPr lang="ar-SA" sz="2000"/>
        </a:p>
      </dgm:t>
    </dgm:pt>
    <dgm:pt modelId="{3C361A4F-CD21-4E88-9894-B502B5610293}" type="sibTrans" cxnId="{CBAD1D3B-8AF5-45F8-8626-197CE80FE916}">
      <dgm:prSet/>
      <dgm:spPr/>
      <dgm:t>
        <a:bodyPr/>
        <a:lstStyle/>
        <a:p>
          <a:pPr algn="l" rtl="0"/>
          <a:endParaRPr lang="ar-SA" sz="2000"/>
        </a:p>
      </dgm:t>
    </dgm:pt>
    <dgm:pt modelId="{64DA6D82-608C-4EBD-838C-09231076BA04}">
      <dgm:prSet phldrT="[نص]" custT="1"/>
      <dgm:spPr/>
      <dgm:t>
        <a:bodyPr/>
        <a:lstStyle/>
        <a:p>
          <a:pPr algn="l" rtl="0"/>
          <a:r>
            <a:rPr lang="en-US" sz="1600" dirty="0" smtClean="0"/>
            <a:t>In many epidemiologic surveys, age remains one of the strongest predictors of disease. More than half of those who have heart attacks are 65 or older, and about four out of five who die of such attacks are over age 65.</a:t>
          </a:r>
          <a:endParaRPr lang="ar-SA" sz="1600" dirty="0"/>
        </a:p>
      </dgm:t>
    </dgm:pt>
    <dgm:pt modelId="{DE8611D6-4594-411E-9136-371E29BEF960}" type="parTrans" cxnId="{3F7EACE1-9CB2-4A5E-9F2A-0FFD05F66CDB}">
      <dgm:prSet/>
      <dgm:spPr/>
      <dgm:t>
        <a:bodyPr/>
        <a:lstStyle/>
        <a:p>
          <a:pPr algn="l" rtl="0"/>
          <a:endParaRPr lang="ar-SA" sz="2000"/>
        </a:p>
      </dgm:t>
    </dgm:pt>
    <dgm:pt modelId="{FAABC24A-CD06-4385-851D-3571FADAC15C}" type="sibTrans" cxnId="{3F7EACE1-9CB2-4A5E-9F2A-0FFD05F66CDB}">
      <dgm:prSet/>
      <dgm:spPr/>
      <dgm:t>
        <a:bodyPr/>
        <a:lstStyle/>
        <a:p>
          <a:pPr algn="l" rtl="0"/>
          <a:endParaRPr lang="ar-SA" sz="2000"/>
        </a:p>
      </dgm:t>
    </dgm:pt>
    <dgm:pt modelId="{D323EE0C-E4BE-449A-8B3B-6BF0D8F8CEB1}">
      <dgm:prSet phldrT="[نص]" custT="1"/>
      <dgm:spPr/>
      <dgm:t>
        <a:bodyPr/>
        <a:lstStyle/>
        <a:p>
          <a:pPr algn="l" rtl="0"/>
          <a:r>
            <a:rPr lang="en-US" sz="2000" b="1" dirty="0" smtClean="0"/>
            <a:t>GENDER</a:t>
          </a:r>
          <a:endParaRPr lang="ar-SA" sz="2000" dirty="0"/>
        </a:p>
      </dgm:t>
    </dgm:pt>
    <dgm:pt modelId="{9F246C21-5615-455A-8586-731EA06E1BEE}" type="parTrans" cxnId="{AD362C72-BFC3-40E6-9386-B202615F15A5}">
      <dgm:prSet/>
      <dgm:spPr/>
      <dgm:t>
        <a:bodyPr/>
        <a:lstStyle/>
        <a:p>
          <a:pPr algn="l" rtl="0"/>
          <a:endParaRPr lang="ar-SA" sz="2000"/>
        </a:p>
      </dgm:t>
    </dgm:pt>
    <dgm:pt modelId="{B26737B9-FEB8-4B58-9F52-05798C0E0D9A}" type="sibTrans" cxnId="{AD362C72-BFC3-40E6-9386-B202615F15A5}">
      <dgm:prSet/>
      <dgm:spPr/>
      <dgm:t>
        <a:bodyPr/>
        <a:lstStyle/>
        <a:p>
          <a:pPr algn="l" rtl="0"/>
          <a:endParaRPr lang="ar-SA" sz="2000"/>
        </a:p>
      </dgm:t>
    </dgm:pt>
    <dgm:pt modelId="{660B7F48-92AA-4FDE-B528-96C61C6D474F}">
      <dgm:prSet phldrT="[نص]" custT="1"/>
      <dgm:spPr/>
      <dgm:t>
        <a:bodyPr/>
        <a:lstStyle/>
        <a:p>
          <a:pPr algn="l" rtl="0"/>
          <a:r>
            <a:rPr lang="en-US" sz="1600" dirty="0" smtClean="0"/>
            <a:t>Men are more likely than women to develop cardiovascular </a:t>
          </a:r>
          <a:r>
            <a:rPr lang="en-US" sz="1600" dirty="0" smtClean="0"/>
            <a:t>events</a:t>
          </a:r>
          <a:endParaRPr lang="ar-SA" sz="1600" dirty="0"/>
        </a:p>
      </dgm:t>
    </dgm:pt>
    <dgm:pt modelId="{B9D939B6-B6E0-40AD-A379-046FB653E259}" type="parTrans" cxnId="{F57D8ACB-1117-4B1C-A13E-D6AEF73F53D8}">
      <dgm:prSet/>
      <dgm:spPr/>
      <dgm:t>
        <a:bodyPr/>
        <a:lstStyle/>
        <a:p>
          <a:pPr algn="l" rtl="0"/>
          <a:endParaRPr lang="ar-SA" sz="2000"/>
        </a:p>
      </dgm:t>
    </dgm:pt>
    <dgm:pt modelId="{AD77F72A-8C67-4A1F-BDA1-E0B7A49F17E1}" type="sibTrans" cxnId="{F57D8ACB-1117-4B1C-A13E-D6AEF73F53D8}">
      <dgm:prSet/>
      <dgm:spPr/>
      <dgm:t>
        <a:bodyPr/>
        <a:lstStyle/>
        <a:p>
          <a:pPr algn="l" rtl="0"/>
          <a:endParaRPr lang="ar-SA" sz="2000"/>
        </a:p>
      </dgm:t>
    </dgm:pt>
    <dgm:pt modelId="{F77172E0-FBAF-4459-A415-FAD9A0CD5854}">
      <dgm:prSet phldrT="[نص]" custT="1"/>
      <dgm:spPr/>
      <dgm:t>
        <a:bodyPr/>
        <a:lstStyle/>
        <a:p>
          <a:pPr algn="l" rtl="1"/>
          <a:r>
            <a:rPr lang="en-US" sz="2000" b="1" dirty="0" smtClean="0"/>
            <a:t>HEREDITY </a:t>
          </a:r>
          <a:endParaRPr lang="ar-SA" sz="2000" dirty="0"/>
        </a:p>
      </dgm:t>
    </dgm:pt>
    <dgm:pt modelId="{BAD0BE40-AD69-43F6-AAE6-F583F2EC24EB}" type="parTrans" cxnId="{2E6F7C41-EB00-46D6-A695-C8BBA051606A}">
      <dgm:prSet/>
      <dgm:spPr/>
      <dgm:t>
        <a:bodyPr/>
        <a:lstStyle/>
        <a:p>
          <a:pPr algn="l" rtl="0"/>
          <a:endParaRPr lang="ar-SA" sz="2000"/>
        </a:p>
      </dgm:t>
    </dgm:pt>
    <dgm:pt modelId="{D506E7F9-88F8-4B8B-823C-7712183407C5}" type="sibTrans" cxnId="{2E6F7C41-EB00-46D6-A695-C8BBA051606A}">
      <dgm:prSet/>
      <dgm:spPr/>
      <dgm:t>
        <a:bodyPr/>
        <a:lstStyle/>
        <a:p>
          <a:pPr algn="l" rtl="0"/>
          <a:endParaRPr lang="ar-SA" sz="2000"/>
        </a:p>
      </dgm:t>
    </dgm:pt>
    <dgm:pt modelId="{B2760946-178C-4DA6-98F0-AE0AD5EE41AA}">
      <dgm:prSet phldrT="[نص]" custT="1"/>
      <dgm:spPr/>
      <dgm:t>
        <a:bodyPr/>
        <a:lstStyle/>
        <a:p>
          <a:pPr algn="l" rtl="0"/>
          <a:r>
            <a:rPr lang="en-US" sz="1600" dirty="0" smtClean="0"/>
            <a:t>some people have a significantly greater likelihood of having a heart attack or stroke because they have inherited a tendency from their parents.</a:t>
          </a:r>
          <a:endParaRPr lang="ar-SA" sz="1600" dirty="0"/>
        </a:p>
      </dgm:t>
    </dgm:pt>
    <dgm:pt modelId="{1CBDDEBE-4688-4622-B83A-44793825F382}" type="parTrans" cxnId="{51F33880-330C-4344-87C5-98A600870199}">
      <dgm:prSet/>
      <dgm:spPr/>
      <dgm:t>
        <a:bodyPr/>
        <a:lstStyle/>
        <a:p>
          <a:pPr algn="l" rtl="0"/>
          <a:endParaRPr lang="ar-SA" sz="2000"/>
        </a:p>
      </dgm:t>
    </dgm:pt>
    <dgm:pt modelId="{50D0B46D-B2BC-4284-ABA9-8A15A1709BE0}" type="sibTrans" cxnId="{51F33880-330C-4344-87C5-98A600870199}">
      <dgm:prSet/>
      <dgm:spPr/>
      <dgm:t>
        <a:bodyPr/>
        <a:lstStyle/>
        <a:p>
          <a:pPr algn="l" rtl="0"/>
          <a:endParaRPr lang="ar-SA" sz="2000"/>
        </a:p>
      </dgm:t>
    </dgm:pt>
    <dgm:pt modelId="{2982C27E-D93F-44E9-BDCF-AF812CCE3D9C}">
      <dgm:prSet phldrT="[نص]" custT="1"/>
      <dgm:spPr/>
      <dgm:t>
        <a:bodyPr/>
        <a:lstStyle/>
        <a:p>
          <a:pPr algn="l" rtl="0"/>
          <a:r>
            <a:rPr lang="en-US" sz="1600" dirty="0" smtClean="0">
              <a:sym typeface="Wingdings"/>
            </a:rPr>
            <a:t></a:t>
          </a:r>
          <a:r>
            <a:rPr lang="en-US" sz="1600" dirty="0" smtClean="0"/>
            <a:t>this is because male hormones—androgens—increase risk or because female hormones—estrogens—protect against atherosclerosis is not completely understood</a:t>
          </a:r>
          <a:endParaRPr lang="ar-SA" sz="1600" dirty="0"/>
        </a:p>
      </dgm:t>
    </dgm:pt>
    <dgm:pt modelId="{3D350B5A-A6EB-48CF-B51B-9A029C4272CC}" type="parTrans" cxnId="{0869A3EE-5A5E-4197-9544-5EDB809E4CD4}">
      <dgm:prSet/>
      <dgm:spPr/>
    </dgm:pt>
    <dgm:pt modelId="{99100234-C943-4DE1-BABE-B99F4DC7B8B4}" type="sibTrans" cxnId="{0869A3EE-5A5E-4197-9544-5EDB809E4CD4}">
      <dgm:prSet/>
      <dgm:spPr/>
    </dgm:pt>
    <dgm:pt modelId="{6D4C2F96-2898-4791-A9F8-49083AA34F73}" type="pres">
      <dgm:prSet presAssocID="{D7A2EC4B-F2C5-4779-8932-8D821B394652}" presName="linear" presStyleCnt="0">
        <dgm:presLayoutVars>
          <dgm:dir/>
          <dgm:resizeHandles val="exact"/>
        </dgm:presLayoutVars>
      </dgm:prSet>
      <dgm:spPr/>
      <dgm:t>
        <a:bodyPr/>
        <a:lstStyle/>
        <a:p>
          <a:pPr rtl="1"/>
          <a:endParaRPr lang="ar-SA"/>
        </a:p>
      </dgm:t>
    </dgm:pt>
    <dgm:pt modelId="{F3171CF5-FC87-4AAC-B351-97C3CEDA2263}" type="pres">
      <dgm:prSet presAssocID="{4216DA2C-279E-454E-97E6-D3AE6FC85239}" presName="comp" presStyleCnt="0"/>
      <dgm:spPr/>
    </dgm:pt>
    <dgm:pt modelId="{CF78AF26-7177-4A02-B89B-0A4C16DCA08E}" type="pres">
      <dgm:prSet presAssocID="{4216DA2C-279E-454E-97E6-D3AE6FC85239}" presName="box" presStyleLbl="node1" presStyleIdx="0" presStyleCnt="3"/>
      <dgm:spPr/>
      <dgm:t>
        <a:bodyPr/>
        <a:lstStyle/>
        <a:p>
          <a:pPr rtl="1"/>
          <a:endParaRPr lang="ar-SA"/>
        </a:p>
      </dgm:t>
    </dgm:pt>
    <dgm:pt modelId="{F80B162A-C02C-4834-A248-9142516A4731}" type="pres">
      <dgm:prSet presAssocID="{4216DA2C-279E-454E-97E6-D3AE6FC85239}" presName="img" presStyleLbl="fgImgPlace1" presStyleIdx="0" presStyleCnt="3"/>
      <dgm:spPr>
        <a:blipFill rotWithShape="0">
          <a:blip xmlns:r="http://schemas.openxmlformats.org/officeDocument/2006/relationships" r:embed="rId1"/>
          <a:stretch>
            <a:fillRect/>
          </a:stretch>
        </a:blipFill>
      </dgm:spPr>
    </dgm:pt>
    <dgm:pt modelId="{F292CEF2-2826-4152-A4BC-C15FD721324F}" type="pres">
      <dgm:prSet presAssocID="{4216DA2C-279E-454E-97E6-D3AE6FC85239}" presName="text" presStyleLbl="node1" presStyleIdx="0" presStyleCnt="3">
        <dgm:presLayoutVars>
          <dgm:bulletEnabled val="1"/>
        </dgm:presLayoutVars>
      </dgm:prSet>
      <dgm:spPr/>
      <dgm:t>
        <a:bodyPr/>
        <a:lstStyle/>
        <a:p>
          <a:pPr rtl="1"/>
          <a:endParaRPr lang="ar-SA"/>
        </a:p>
      </dgm:t>
    </dgm:pt>
    <dgm:pt modelId="{6402AA90-FFCA-49C2-8783-DE19B94D5E2E}" type="pres">
      <dgm:prSet presAssocID="{3C361A4F-CD21-4E88-9894-B502B5610293}" presName="spacer" presStyleCnt="0"/>
      <dgm:spPr/>
    </dgm:pt>
    <dgm:pt modelId="{3A4242D7-2A84-4B0D-8C72-0C3465D92BFF}" type="pres">
      <dgm:prSet presAssocID="{D323EE0C-E4BE-449A-8B3B-6BF0D8F8CEB1}" presName="comp" presStyleCnt="0"/>
      <dgm:spPr/>
    </dgm:pt>
    <dgm:pt modelId="{E9C89545-F575-47AF-8878-2F0F4477678A}" type="pres">
      <dgm:prSet presAssocID="{D323EE0C-E4BE-449A-8B3B-6BF0D8F8CEB1}" presName="box" presStyleLbl="node1" presStyleIdx="1" presStyleCnt="3"/>
      <dgm:spPr/>
      <dgm:t>
        <a:bodyPr/>
        <a:lstStyle/>
        <a:p>
          <a:pPr rtl="1"/>
          <a:endParaRPr lang="ar-SA"/>
        </a:p>
      </dgm:t>
    </dgm:pt>
    <dgm:pt modelId="{C5F3BEFA-C3CA-476B-BDFC-BEDD77021A5C}" type="pres">
      <dgm:prSet presAssocID="{D323EE0C-E4BE-449A-8B3B-6BF0D8F8CEB1}" presName="img" presStyleLbl="fgImgPlace1" presStyleIdx="1" presStyleCnt="3"/>
      <dgm:spPr>
        <a:blipFill rotWithShape="0">
          <a:blip xmlns:r="http://schemas.openxmlformats.org/officeDocument/2006/relationships" r:embed="rId2"/>
          <a:stretch>
            <a:fillRect/>
          </a:stretch>
        </a:blipFill>
      </dgm:spPr>
    </dgm:pt>
    <dgm:pt modelId="{B0D6EED5-339A-43D3-8445-7F312E48AF58}" type="pres">
      <dgm:prSet presAssocID="{D323EE0C-E4BE-449A-8B3B-6BF0D8F8CEB1}" presName="text" presStyleLbl="node1" presStyleIdx="1" presStyleCnt="3">
        <dgm:presLayoutVars>
          <dgm:bulletEnabled val="1"/>
        </dgm:presLayoutVars>
      </dgm:prSet>
      <dgm:spPr/>
      <dgm:t>
        <a:bodyPr/>
        <a:lstStyle/>
        <a:p>
          <a:pPr rtl="1"/>
          <a:endParaRPr lang="ar-SA"/>
        </a:p>
      </dgm:t>
    </dgm:pt>
    <dgm:pt modelId="{8ABDA1A4-C48F-4673-BD0A-97BE8C2D8BC6}" type="pres">
      <dgm:prSet presAssocID="{B26737B9-FEB8-4B58-9F52-05798C0E0D9A}" presName="spacer" presStyleCnt="0"/>
      <dgm:spPr/>
    </dgm:pt>
    <dgm:pt modelId="{EC65BBD6-7545-4F9B-A2E2-59E322F97B13}" type="pres">
      <dgm:prSet presAssocID="{F77172E0-FBAF-4459-A415-FAD9A0CD5854}" presName="comp" presStyleCnt="0"/>
      <dgm:spPr/>
    </dgm:pt>
    <dgm:pt modelId="{83464B6B-BE37-4C31-A4F0-11E6F6AC3FE9}" type="pres">
      <dgm:prSet presAssocID="{F77172E0-FBAF-4459-A415-FAD9A0CD5854}" presName="box" presStyleLbl="node1" presStyleIdx="2" presStyleCnt="3"/>
      <dgm:spPr/>
      <dgm:t>
        <a:bodyPr/>
        <a:lstStyle/>
        <a:p>
          <a:pPr rtl="1"/>
          <a:endParaRPr lang="ar-SA"/>
        </a:p>
      </dgm:t>
    </dgm:pt>
    <dgm:pt modelId="{AF4851D0-A29B-4F60-8E28-421B0A2D1FFB}" type="pres">
      <dgm:prSet presAssocID="{F77172E0-FBAF-4459-A415-FAD9A0CD5854}" presName="img" presStyleLbl="fgImgPlace1" presStyleIdx="2" presStyleCnt="3"/>
      <dgm:spPr>
        <a:blipFill rotWithShape="0">
          <a:blip xmlns:r="http://schemas.openxmlformats.org/officeDocument/2006/relationships" r:embed="rId3"/>
          <a:stretch>
            <a:fillRect/>
          </a:stretch>
        </a:blipFill>
      </dgm:spPr>
    </dgm:pt>
    <dgm:pt modelId="{D7637009-2AC4-41EE-A691-728FE476AF24}" type="pres">
      <dgm:prSet presAssocID="{F77172E0-FBAF-4459-A415-FAD9A0CD5854}" presName="text" presStyleLbl="node1" presStyleIdx="2" presStyleCnt="3">
        <dgm:presLayoutVars>
          <dgm:bulletEnabled val="1"/>
        </dgm:presLayoutVars>
      </dgm:prSet>
      <dgm:spPr/>
      <dgm:t>
        <a:bodyPr/>
        <a:lstStyle/>
        <a:p>
          <a:pPr rtl="1"/>
          <a:endParaRPr lang="ar-SA"/>
        </a:p>
      </dgm:t>
    </dgm:pt>
  </dgm:ptLst>
  <dgm:cxnLst>
    <dgm:cxn modelId="{05387AED-7D8F-4C56-8262-E07ECF1DCD4F}" type="presOf" srcId="{64DA6D82-608C-4EBD-838C-09231076BA04}" destId="{CF78AF26-7177-4A02-B89B-0A4C16DCA08E}" srcOrd="0" destOrd="1" presId="urn:microsoft.com/office/officeart/2005/8/layout/vList4"/>
    <dgm:cxn modelId="{51F33880-330C-4344-87C5-98A600870199}" srcId="{F77172E0-FBAF-4459-A415-FAD9A0CD5854}" destId="{B2760946-178C-4DA6-98F0-AE0AD5EE41AA}" srcOrd="0" destOrd="0" parTransId="{1CBDDEBE-4688-4622-B83A-44793825F382}" sibTransId="{50D0B46D-B2BC-4284-ABA9-8A15A1709BE0}"/>
    <dgm:cxn modelId="{F57D8ACB-1117-4B1C-A13E-D6AEF73F53D8}" srcId="{D323EE0C-E4BE-449A-8B3B-6BF0D8F8CEB1}" destId="{660B7F48-92AA-4FDE-B528-96C61C6D474F}" srcOrd="0" destOrd="0" parTransId="{B9D939B6-B6E0-40AD-A379-046FB653E259}" sibTransId="{AD77F72A-8C67-4A1F-BDA1-E0B7A49F17E1}"/>
    <dgm:cxn modelId="{E8FF58FD-6743-4BA0-9157-2BF2B221EB00}" type="presOf" srcId="{2982C27E-D93F-44E9-BDCF-AF812CCE3D9C}" destId="{E9C89545-F575-47AF-8878-2F0F4477678A}" srcOrd="0" destOrd="2" presId="urn:microsoft.com/office/officeart/2005/8/layout/vList4"/>
    <dgm:cxn modelId="{3F7EACE1-9CB2-4A5E-9F2A-0FFD05F66CDB}" srcId="{4216DA2C-279E-454E-97E6-D3AE6FC85239}" destId="{64DA6D82-608C-4EBD-838C-09231076BA04}" srcOrd="0" destOrd="0" parTransId="{DE8611D6-4594-411E-9136-371E29BEF960}" sibTransId="{FAABC24A-CD06-4385-851D-3571FADAC15C}"/>
    <dgm:cxn modelId="{9265D274-0D00-44D7-A711-8ACC68CEE94E}" type="presOf" srcId="{64DA6D82-608C-4EBD-838C-09231076BA04}" destId="{F292CEF2-2826-4152-A4BC-C15FD721324F}" srcOrd="1" destOrd="1" presId="urn:microsoft.com/office/officeart/2005/8/layout/vList4"/>
    <dgm:cxn modelId="{87DB1EAE-69D7-49C9-8427-4D4F9524D116}" type="presOf" srcId="{D323EE0C-E4BE-449A-8B3B-6BF0D8F8CEB1}" destId="{E9C89545-F575-47AF-8878-2F0F4477678A}" srcOrd="0" destOrd="0" presId="urn:microsoft.com/office/officeart/2005/8/layout/vList4"/>
    <dgm:cxn modelId="{D6F5D46C-14BE-40A1-B7CB-2CA1F2F72B43}" type="presOf" srcId="{4216DA2C-279E-454E-97E6-D3AE6FC85239}" destId="{CF78AF26-7177-4A02-B89B-0A4C16DCA08E}" srcOrd="0" destOrd="0" presId="urn:microsoft.com/office/officeart/2005/8/layout/vList4"/>
    <dgm:cxn modelId="{1C21ED31-7506-43E7-9751-BF4A5B70EC7C}" type="presOf" srcId="{D323EE0C-E4BE-449A-8B3B-6BF0D8F8CEB1}" destId="{B0D6EED5-339A-43D3-8445-7F312E48AF58}" srcOrd="1" destOrd="0" presId="urn:microsoft.com/office/officeart/2005/8/layout/vList4"/>
    <dgm:cxn modelId="{2E6F7C41-EB00-46D6-A695-C8BBA051606A}" srcId="{D7A2EC4B-F2C5-4779-8932-8D821B394652}" destId="{F77172E0-FBAF-4459-A415-FAD9A0CD5854}" srcOrd="2" destOrd="0" parTransId="{BAD0BE40-AD69-43F6-AAE6-F583F2EC24EB}" sibTransId="{D506E7F9-88F8-4B8B-823C-7712183407C5}"/>
    <dgm:cxn modelId="{D0A99E96-8F8D-47F2-AD10-B6333B73DC63}" type="presOf" srcId="{F77172E0-FBAF-4459-A415-FAD9A0CD5854}" destId="{83464B6B-BE37-4C31-A4F0-11E6F6AC3FE9}" srcOrd="0" destOrd="0" presId="urn:microsoft.com/office/officeart/2005/8/layout/vList4"/>
    <dgm:cxn modelId="{2237B2C4-F700-4455-BFB7-1019FF50AEEA}" type="presOf" srcId="{B2760946-178C-4DA6-98F0-AE0AD5EE41AA}" destId="{83464B6B-BE37-4C31-A4F0-11E6F6AC3FE9}" srcOrd="0" destOrd="1" presId="urn:microsoft.com/office/officeart/2005/8/layout/vList4"/>
    <dgm:cxn modelId="{03C6FDEE-DD6A-4020-B02A-CB380B4B96FB}" type="presOf" srcId="{D7A2EC4B-F2C5-4779-8932-8D821B394652}" destId="{6D4C2F96-2898-4791-A9F8-49083AA34F73}" srcOrd="0" destOrd="0" presId="urn:microsoft.com/office/officeart/2005/8/layout/vList4"/>
    <dgm:cxn modelId="{10348FC1-5AD6-43DE-B0F0-BF8839BA91B5}" type="presOf" srcId="{2982C27E-D93F-44E9-BDCF-AF812CCE3D9C}" destId="{B0D6EED5-339A-43D3-8445-7F312E48AF58}" srcOrd="1" destOrd="2" presId="urn:microsoft.com/office/officeart/2005/8/layout/vList4"/>
    <dgm:cxn modelId="{CBAD1D3B-8AF5-45F8-8626-197CE80FE916}" srcId="{D7A2EC4B-F2C5-4779-8932-8D821B394652}" destId="{4216DA2C-279E-454E-97E6-D3AE6FC85239}" srcOrd="0" destOrd="0" parTransId="{87989153-0B05-443B-B7FF-7D9EC90C5E26}" sibTransId="{3C361A4F-CD21-4E88-9894-B502B5610293}"/>
    <dgm:cxn modelId="{FB95AE9F-8DD5-4775-BEEB-E347877D8088}" type="presOf" srcId="{660B7F48-92AA-4FDE-B528-96C61C6D474F}" destId="{B0D6EED5-339A-43D3-8445-7F312E48AF58}" srcOrd="1" destOrd="1" presId="urn:microsoft.com/office/officeart/2005/8/layout/vList4"/>
    <dgm:cxn modelId="{AD362C72-BFC3-40E6-9386-B202615F15A5}" srcId="{D7A2EC4B-F2C5-4779-8932-8D821B394652}" destId="{D323EE0C-E4BE-449A-8B3B-6BF0D8F8CEB1}" srcOrd="1" destOrd="0" parTransId="{9F246C21-5615-455A-8586-731EA06E1BEE}" sibTransId="{B26737B9-FEB8-4B58-9F52-05798C0E0D9A}"/>
    <dgm:cxn modelId="{CBD179D9-3543-493B-BC5A-55CC51943E12}" type="presOf" srcId="{B2760946-178C-4DA6-98F0-AE0AD5EE41AA}" destId="{D7637009-2AC4-41EE-A691-728FE476AF24}" srcOrd="1" destOrd="1" presId="urn:microsoft.com/office/officeart/2005/8/layout/vList4"/>
    <dgm:cxn modelId="{0869A3EE-5A5E-4197-9544-5EDB809E4CD4}" srcId="{D323EE0C-E4BE-449A-8B3B-6BF0D8F8CEB1}" destId="{2982C27E-D93F-44E9-BDCF-AF812CCE3D9C}" srcOrd="1" destOrd="0" parTransId="{3D350B5A-A6EB-48CF-B51B-9A029C4272CC}" sibTransId="{99100234-C943-4DE1-BABE-B99F4DC7B8B4}"/>
    <dgm:cxn modelId="{9FF5A714-1080-4921-9885-02DECDB31D4D}" type="presOf" srcId="{F77172E0-FBAF-4459-A415-FAD9A0CD5854}" destId="{D7637009-2AC4-41EE-A691-728FE476AF24}" srcOrd="1" destOrd="0" presId="urn:microsoft.com/office/officeart/2005/8/layout/vList4"/>
    <dgm:cxn modelId="{8E1336CB-8CD0-4C3B-847D-C71DFF58EC71}" type="presOf" srcId="{660B7F48-92AA-4FDE-B528-96C61C6D474F}" destId="{E9C89545-F575-47AF-8878-2F0F4477678A}" srcOrd="0" destOrd="1" presId="urn:microsoft.com/office/officeart/2005/8/layout/vList4"/>
    <dgm:cxn modelId="{F81EB294-3E55-4ABA-A32D-FD6861F6F12B}" type="presOf" srcId="{4216DA2C-279E-454E-97E6-D3AE6FC85239}" destId="{F292CEF2-2826-4152-A4BC-C15FD721324F}" srcOrd="1" destOrd="0" presId="urn:microsoft.com/office/officeart/2005/8/layout/vList4"/>
    <dgm:cxn modelId="{3AD9ACFE-3023-446F-BFAC-F1C35B209357}" type="presParOf" srcId="{6D4C2F96-2898-4791-A9F8-49083AA34F73}" destId="{F3171CF5-FC87-4AAC-B351-97C3CEDA2263}" srcOrd="0" destOrd="0" presId="urn:microsoft.com/office/officeart/2005/8/layout/vList4"/>
    <dgm:cxn modelId="{68B735D5-76D8-4C94-866F-B1C0D4ED2EE7}" type="presParOf" srcId="{F3171CF5-FC87-4AAC-B351-97C3CEDA2263}" destId="{CF78AF26-7177-4A02-B89B-0A4C16DCA08E}" srcOrd="0" destOrd="0" presId="urn:microsoft.com/office/officeart/2005/8/layout/vList4"/>
    <dgm:cxn modelId="{DB0A5475-7F1A-4E70-B18A-0D15AD7D6C0C}" type="presParOf" srcId="{F3171CF5-FC87-4AAC-B351-97C3CEDA2263}" destId="{F80B162A-C02C-4834-A248-9142516A4731}" srcOrd="1" destOrd="0" presId="urn:microsoft.com/office/officeart/2005/8/layout/vList4"/>
    <dgm:cxn modelId="{E0E26FD4-D6E5-4B7D-9321-D0AA30853027}" type="presParOf" srcId="{F3171CF5-FC87-4AAC-B351-97C3CEDA2263}" destId="{F292CEF2-2826-4152-A4BC-C15FD721324F}" srcOrd="2" destOrd="0" presId="urn:microsoft.com/office/officeart/2005/8/layout/vList4"/>
    <dgm:cxn modelId="{C66AF0D5-7226-487C-80D4-8F19ED0A7F6A}" type="presParOf" srcId="{6D4C2F96-2898-4791-A9F8-49083AA34F73}" destId="{6402AA90-FFCA-49C2-8783-DE19B94D5E2E}" srcOrd="1" destOrd="0" presId="urn:microsoft.com/office/officeart/2005/8/layout/vList4"/>
    <dgm:cxn modelId="{8129DBCC-49F4-4400-97AA-A12B4D9BDAD1}" type="presParOf" srcId="{6D4C2F96-2898-4791-A9F8-49083AA34F73}" destId="{3A4242D7-2A84-4B0D-8C72-0C3465D92BFF}" srcOrd="2" destOrd="0" presId="urn:microsoft.com/office/officeart/2005/8/layout/vList4"/>
    <dgm:cxn modelId="{5245AF50-8166-4626-981E-DFFABF44B51F}" type="presParOf" srcId="{3A4242D7-2A84-4B0D-8C72-0C3465D92BFF}" destId="{E9C89545-F575-47AF-8878-2F0F4477678A}" srcOrd="0" destOrd="0" presId="urn:microsoft.com/office/officeart/2005/8/layout/vList4"/>
    <dgm:cxn modelId="{3EADF644-9330-41D5-B858-D03A55992B53}" type="presParOf" srcId="{3A4242D7-2A84-4B0D-8C72-0C3465D92BFF}" destId="{C5F3BEFA-C3CA-476B-BDFC-BEDD77021A5C}" srcOrd="1" destOrd="0" presId="urn:microsoft.com/office/officeart/2005/8/layout/vList4"/>
    <dgm:cxn modelId="{8DA51CB8-DC35-4835-882A-B7CD55EB0A32}" type="presParOf" srcId="{3A4242D7-2A84-4B0D-8C72-0C3465D92BFF}" destId="{B0D6EED5-339A-43D3-8445-7F312E48AF58}" srcOrd="2" destOrd="0" presId="urn:microsoft.com/office/officeart/2005/8/layout/vList4"/>
    <dgm:cxn modelId="{31EE91AC-0519-486D-80E4-7FB8858C8FF8}" type="presParOf" srcId="{6D4C2F96-2898-4791-A9F8-49083AA34F73}" destId="{8ABDA1A4-C48F-4673-BD0A-97BE8C2D8BC6}" srcOrd="3" destOrd="0" presId="urn:microsoft.com/office/officeart/2005/8/layout/vList4"/>
    <dgm:cxn modelId="{92877BF0-D5D3-4BAC-8EC9-01E0CB6FFC76}" type="presParOf" srcId="{6D4C2F96-2898-4791-A9F8-49083AA34F73}" destId="{EC65BBD6-7545-4F9B-A2E2-59E322F97B13}" srcOrd="4" destOrd="0" presId="urn:microsoft.com/office/officeart/2005/8/layout/vList4"/>
    <dgm:cxn modelId="{E59122D2-0F0C-4D2B-AD79-DC6858731095}" type="presParOf" srcId="{EC65BBD6-7545-4F9B-A2E2-59E322F97B13}" destId="{83464B6B-BE37-4C31-A4F0-11E6F6AC3FE9}" srcOrd="0" destOrd="0" presId="urn:microsoft.com/office/officeart/2005/8/layout/vList4"/>
    <dgm:cxn modelId="{FD4565D6-732E-4393-8AA1-7672EAF23BAC}" type="presParOf" srcId="{EC65BBD6-7545-4F9B-A2E2-59E322F97B13}" destId="{AF4851D0-A29B-4F60-8E28-421B0A2D1FFB}" srcOrd="1" destOrd="0" presId="urn:microsoft.com/office/officeart/2005/8/layout/vList4"/>
    <dgm:cxn modelId="{AC62CCB4-8011-4D04-8D43-9F5D839A60E4}" type="presParOf" srcId="{EC65BBD6-7545-4F9B-A2E2-59E322F97B13}" destId="{D7637009-2AC4-41EE-A691-728FE476AF24}"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2EC4B-F2C5-4779-8932-8D821B394652}" type="doc">
      <dgm:prSet loTypeId="urn:microsoft.com/office/officeart/2005/8/layout/vList4" loCatId="list" qsTypeId="urn:microsoft.com/office/officeart/2005/8/quickstyle/3d1" qsCatId="3D" csTypeId="urn:microsoft.com/office/officeart/2005/8/colors/colorful1" csCatId="colorful" phldr="1"/>
      <dgm:spPr/>
      <dgm:t>
        <a:bodyPr/>
        <a:lstStyle/>
        <a:p>
          <a:pPr rtl="1"/>
          <a:endParaRPr lang="ar-SA"/>
        </a:p>
      </dgm:t>
    </dgm:pt>
    <dgm:pt modelId="{4216DA2C-279E-454E-97E6-D3AE6FC85239}">
      <dgm:prSet phldrT="[نص]" custT="1"/>
      <dgm:spPr/>
      <dgm:t>
        <a:bodyPr/>
        <a:lstStyle/>
        <a:p>
          <a:pPr algn="l" rtl="0"/>
          <a:r>
            <a:rPr lang="en-US" sz="2000" b="1" dirty="0" smtClean="0"/>
            <a:t>HIGH BLOOD PRESSURE </a:t>
          </a:r>
          <a:endParaRPr lang="ar-SA" sz="2000" b="1" dirty="0"/>
        </a:p>
      </dgm:t>
    </dgm:pt>
    <dgm:pt modelId="{87989153-0B05-443B-B7FF-7D9EC90C5E26}" type="parTrans" cxnId="{CBAD1D3B-8AF5-45F8-8626-197CE80FE916}">
      <dgm:prSet/>
      <dgm:spPr/>
      <dgm:t>
        <a:bodyPr/>
        <a:lstStyle/>
        <a:p>
          <a:pPr algn="l" rtl="0"/>
          <a:endParaRPr lang="ar-SA" sz="2800"/>
        </a:p>
      </dgm:t>
    </dgm:pt>
    <dgm:pt modelId="{3C361A4F-CD21-4E88-9894-B502B5610293}" type="sibTrans" cxnId="{CBAD1D3B-8AF5-45F8-8626-197CE80FE916}">
      <dgm:prSet/>
      <dgm:spPr/>
      <dgm:t>
        <a:bodyPr/>
        <a:lstStyle/>
        <a:p>
          <a:pPr algn="l" rtl="0"/>
          <a:endParaRPr lang="ar-SA" sz="2800"/>
        </a:p>
      </dgm:t>
    </dgm:pt>
    <dgm:pt modelId="{64DA6D82-608C-4EBD-838C-09231076BA04}">
      <dgm:prSet phldrT="[نص]" custT="1"/>
      <dgm:spPr/>
      <dgm:t>
        <a:bodyPr/>
        <a:lstStyle/>
        <a:p>
          <a:pPr algn="l" rtl="0"/>
          <a:r>
            <a:rPr lang="en-US" sz="1600" dirty="0" smtClean="0"/>
            <a:t>both systolic and diastolic blood pressures determine an individual’s risk. Hypertension often occurs together with other cardiovascular risk factors. </a:t>
          </a:r>
          <a:endParaRPr lang="ar-SA" sz="1600" dirty="0"/>
        </a:p>
      </dgm:t>
    </dgm:pt>
    <dgm:pt modelId="{DE8611D6-4594-411E-9136-371E29BEF960}" type="parTrans" cxnId="{3F7EACE1-9CB2-4A5E-9F2A-0FFD05F66CDB}">
      <dgm:prSet/>
      <dgm:spPr/>
      <dgm:t>
        <a:bodyPr/>
        <a:lstStyle/>
        <a:p>
          <a:pPr algn="l" rtl="0"/>
          <a:endParaRPr lang="ar-SA" sz="2800"/>
        </a:p>
      </dgm:t>
    </dgm:pt>
    <dgm:pt modelId="{FAABC24A-CD06-4385-851D-3571FADAC15C}" type="sibTrans" cxnId="{3F7EACE1-9CB2-4A5E-9F2A-0FFD05F66CDB}">
      <dgm:prSet/>
      <dgm:spPr/>
      <dgm:t>
        <a:bodyPr/>
        <a:lstStyle/>
        <a:p>
          <a:pPr algn="l" rtl="0"/>
          <a:endParaRPr lang="ar-SA" sz="2800"/>
        </a:p>
      </dgm:t>
    </dgm:pt>
    <dgm:pt modelId="{D323EE0C-E4BE-449A-8B3B-6BF0D8F8CEB1}">
      <dgm:prSet phldrT="[نص]" custT="1"/>
      <dgm:spPr/>
      <dgm:t>
        <a:bodyPr/>
        <a:lstStyle/>
        <a:p>
          <a:pPr algn="l" rtl="0"/>
          <a:r>
            <a:rPr lang="en-US" sz="2000" b="1" dirty="0" smtClean="0"/>
            <a:t>HIGH BLOOD CHOLESTEROL AND RELATED LIPID PROBLEMS </a:t>
          </a:r>
          <a:endParaRPr lang="ar-SA" sz="2000" b="1" dirty="0"/>
        </a:p>
      </dgm:t>
    </dgm:pt>
    <dgm:pt modelId="{9F246C21-5615-455A-8586-731EA06E1BEE}" type="parTrans" cxnId="{AD362C72-BFC3-40E6-9386-B202615F15A5}">
      <dgm:prSet/>
      <dgm:spPr/>
      <dgm:t>
        <a:bodyPr/>
        <a:lstStyle/>
        <a:p>
          <a:pPr algn="l" rtl="0"/>
          <a:endParaRPr lang="ar-SA" sz="2800"/>
        </a:p>
      </dgm:t>
    </dgm:pt>
    <dgm:pt modelId="{B26737B9-FEB8-4B58-9F52-05798C0E0D9A}" type="sibTrans" cxnId="{AD362C72-BFC3-40E6-9386-B202615F15A5}">
      <dgm:prSet/>
      <dgm:spPr/>
      <dgm:t>
        <a:bodyPr/>
        <a:lstStyle/>
        <a:p>
          <a:pPr algn="l" rtl="0"/>
          <a:endParaRPr lang="ar-SA" sz="2800"/>
        </a:p>
      </dgm:t>
    </dgm:pt>
    <dgm:pt modelId="{660B7F48-92AA-4FDE-B528-96C61C6D474F}">
      <dgm:prSet phldrT="[نص]" custT="1"/>
      <dgm:spPr/>
      <dgm:t>
        <a:bodyPr/>
        <a:lstStyle/>
        <a:p>
          <a:pPr algn="l" rtl="0"/>
          <a:r>
            <a:rPr lang="en-US" sz="1600" dirty="0" smtClean="0"/>
            <a:t>The impact of </a:t>
          </a:r>
          <a:r>
            <a:rPr lang="en-US" sz="1600" dirty="0" err="1" smtClean="0"/>
            <a:t>Lp</a:t>
          </a:r>
          <a:r>
            <a:rPr lang="en-US" sz="1600" dirty="0" smtClean="0"/>
            <a:t>(a) levels on the risk of coronary heart disease is as  </a:t>
          </a:r>
          <a:r>
            <a:rPr lang="en-US" dirty="0" smtClean="0"/>
            <a:t>strong as that seen with total cholesterol levels or  reduced high-density lipoprotein (HDL) levels . (</a:t>
          </a:r>
          <a:r>
            <a:rPr lang="en-US" dirty="0" err="1" smtClean="0"/>
            <a:t>HDL,LDL,TAG,total</a:t>
          </a:r>
          <a:r>
            <a:rPr lang="en-US" dirty="0" smtClean="0"/>
            <a:t> cholesterol)</a:t>
          </a:r>
          <a:endParaRPr lang="ar-SA" sz="1600" dirty="0"/>
        </a:p>
      </dgm:t>
    </dgm:pt>
    <dgm:pt modelId="{B9D939B6-B6E0-40AD-A379-046FB653E259}" type="parTrans" cxnId="{F57D8ACB-1117-4B1C-A13E-D6AEF73F53D8}">
      <dgm:prSet/>
      <dgm:spPr/>
      <dgm:t>
        <a:bodyPr/>
        <a:lstStyle/>
        <a:p>
          <a:pPr algn="l" rtl="0"/>
          <a:endParaRPr lang="ar-SA" sz="2800"/>
        </a:p>
      </dgm:t>
    </dgm:pt>
    <dgm:pt modelId="{AD77F72A-8C67-4A1F-BDA1-E0B7A49F17E1}" type="sibTrans" cxnId="{F57D8ACB-1117-4B1C-A13E-D6AEF73F53D8}">
      <dgm:prSet/>
      <dgm:spPr/>
      <dgm:t>
        <a:bodyPr/>
        <a:lstStyle/>
        <a:p>
          <a:pPr algn="l" rtl="0"/>
          <a:endParaRPr lang="ar-SA" sz="2800"/>
        </a:p>
      </dgm:t>
    </dgm:pt>
    <dgm:pt modelId="{F77172E0-FBAF-4459-A415-FAD9A0CD5854}">
      <dgm:prSet phldrT="[نص]" custT="1"/>
      <dgm:spPr/>
      <dgm:t>
        <a:bodyPr/>
        <a:lstStyle/>
        <a:p>
          <a:pPr algn="l" rtl="0"/>
          <a:r>
            <a:rPr lang="en-US" sz="2000" b="1" dirty="0" smtClean="0"/>
            <a:t>CIGARETTE SMOKING </a:t>
          </a:r>
          <a:endParaRPr lang="ar-SA" sz="2000" b="1" dirty="0"/>
        </a:p>
      </dgm:t>
    </dgm:pt>
    <dgm:pt modelId="{BAD0BE40-AD69-43F6-AAE6-F583F2EC24EB}" type="parTrans" cxnId="{2E6F7C41-EB00-46D6-A695-C8BBA051606A}">
      <dgm:prSet/>
      <dgm:spPr/>
      <dgm:t>
        <a:bodyPr/>
        <a:lstStyle/>
        <a:p>
          <a:pPr algn="l" rtl="0"/>
          <a:endParaRPr lang="ar-SA" sz="2800"/>
        </a:p>
      </dgm:t>
    </dgm:pt>
    <dgm:pt modelId="{D506E7F9-88F8-4B8B-823C-7712183407C5}" type="sibTrans" cxnId="{2E6F7C41-EB00-46D6-A695-C8BBA051606A}">
      <dgm:prSet/>
      <dgm:spPr/>
      <dgm:t>
        <a:bodyPr/>
        <a:lstStyle/>
        <a:p>
          <a:pPr algn="l" rtl="0"/>
          <a:endParaRPr lang="ar-SA" sz="2800"/>
        </a:p>
      </dgm:t>
    </dgm:pt>
    <dgm:pt modelId="{B2760946-178C-4DA6-98F0-AE0AD5EE41AA}">
      <dgm:prSet phldrT="[نص]" custT="1"/>
      <dgm:spPr/>
      <dgm:t>
        <a:bodyPr/>
        <a:lstStyle/>
        <a:p>
          <a:pPr algn="l" rtl="0"/>
          <a:r>
            <a:rPr lang="en-US" sz="1600" dirty="0" smtClean="0"/>
            <a:t>Evidence from the Framingham Heart Study shows that the risk of </a:t>
          </a:r>
          <a:r>
            <a:rPr lang="en-US" sz="1600" dirty="0" err="1" smtClean="0"/>
            <a:t>suddendeath</a:t>
          </a:r>
          <a:r>
            <a:rPr lang="en-US" sz="1600" dirty="0" smtClean="0"/>
            <a:t> increases more than tenfold in men and almost fivefold in women who smoke</a:t>
          </a:r>
          <a:r>
            <a:rPr lang="en-US" sz="1600" dirty="0" smtClean="0"/>
            <a:t>.</a:t>
          </a:r>
          <a:endParaRPr lang="ar-SA" sz="1600" dirty="0"/>
        </a:p>
      </dgm:t>
    </dgm:pt>
    <dgm:pt modelId="{1CBDDEBE-4688-4622-B83A-44793825F382}" type="parTrans" cxnId="{51F33880-330C-4344-87C5-98A600870199}">
      <dgm:prSet/>
      <dgm:spPr/>
      <dgm:t>
        <a:bodyPr/>
        <a:lstStyle/>
        <a:p>
          <a:pPr algn="l" rtl="0"/>
          <a:endParaRPr lang="ar-SA" sz="2800"/>
        </a:p>
      </dgm:t>
    </dgm:pt>
    <dgm:pt modelId="{50D0B46D-B2BC-4284-ABA9-8A15A1709BE0}" type="sibTrans" cxnId="{51F33880-330C-4344-87C5-98A600870199}">
      <dgm:prSet/>
      <dgm:spPr/>
      <dgm:t>
        <a:bodyPr/>
        <a:lstStyle/>
        <a:p>
          <a:pPr algn="l" rtl="0"/>
          <a:endParaRPr lang="ar-SA" sz="2800"/>
        </a:p>
      </dgm:t>
    </dgm:pt>
    <dgm:pt modelId="{A02A3D37-FBDA-41E3-BB09-34E487E2CE46}">
      <dgm:prSet phldrT="[نص]" custT="1"/>
      <dgm:spPr/>
      <dgm:t>
        <a:bodyPr/>
        <a:lstStyle/>
        <a:p>
          <a:pPr algn="l" rtl="0"/>
          <a:r>
            <a:rPr lang="en-US" sz="2000" b="1" dirty="0" err="1" smtClean="0"/>
            <a:t>Lp</a:t>
          </a:r>
          <a:r>
            <a:rPr lang="en-US" sz="2000" b="1" dirty="0" smtClean="0"/>
            <a:t> (a)</a:t>
          </a:r>
          <a:endParaRPr lang="ar-SA" sz="2000" b="1" dirty="0"/>
        </a:p>
      </dgm:t>
    </dgm:pt>
    <dgm:pt modelId="{BB3EEDE0-6918-425B-9CB3-3455EB323BF3}" type="parTrans" cxnId="{16A0ADE1-DB98-4C33-9E86-9AFE4D24DBEC}">
      <dgm:prSet/>
      <dgm:spPr/>
      <dgm:t>
        <a:bodyPr/>
        <a:lstStyle/>
        <a:p>
          <a:pPr algn="l" rtl="0"/>
          <a:endParaRPr lang="ar-SA" sz="2800"/>
        </a:p>
      </dgm:t>
    </dgm:pt>
    <dgm:pt modelId="{76355AF3-42D1-4670-884B-197FC4A598C1}" type="sibTrans" cxnId="{16A0ADE1-DB98-4C33-9E86-9AFE4D24DBEC}">
      <dgm:prSet/>
      <dgm:spPr/>
      <dgm:t>
        <a:bodyPr/>
        <a:lstStyle/>
        <a:p>
          <a:pPr algn="l" rtl="0"/>
          <a:endParaRPr lang="ar-SA" sz="2800"/>
        </a:p>
      </dgm:t>
    </dgm:pt>
    <dgm:pt modelId="{36767A01-9C8F-4553-811D-CC0D779A8E62}">
      <dgm:prSet phldrT="[نص]" custT="1"/>
      <dgm:spPr/>
      <dgm:t>
        <a:bodyPr/>
        <a:lstStyle/>
        <a:p>
          <a:pPr algn="l" rtl="0"/>
          <a:r>
            <a:rPr lang="en-US" sz="1600" dirty="0" smtClean="0"/>
            <a:t>has the opposite effect with the normal </a:t>
          </a:r>
          <a:r>
            <a:rPr lang="en-US" dirty="0" smtClean="0"/>
            <a:t>process of clot </a:t>
          </a:r>
          <a:r>
            <a:rPr lang="en-US" dirty="0" err="1" smtClean="0"/>
            <a:t>lysis</a:t>
          </a:r>
          <a:r>
            <a:rPr lang="en-US" dirty="0" smtClean="0"/>
            <a:t> . </a:t>
          </a:r>
          <a:endParaRPr lang="ar-SA" sz="1600" dirty="0"/>
        </a:p>
      </dgm:t>
    </dgm:pt>
    <dgm:pt modelId="{37118BC0-7279-4C4B-913E-E047BD888EAF}" type="parTrans" cxnId="{1747C92B-5F04-4DD3-B357-221A62D62251}">
      <dgm:prSet/>
      <dgm:spPr/>
      <dgm:t>
        <a:bodyPr/>
        <a:lstStyle/>
        <a:p>
          <a:pPr algn="l" rtl="0"/>
          <a:endParaRPr lang="ar-SA" sz="2800"/>
        </a:p>
      </dgm:t>
    </dgm:pt>
    <dgm:pt modelId="{B6740BAD-AA79-4664-8DEA-ACA92DFC8A66}" type="sibTrans" cxnId="{1747C92B-5F04-4DD3-B357-221A62D62251}">
      <dgm:prSet/>
      <dgm:spPr/>
      <dgm:t>
        <a:bodyPr/>
        <a:lstStyle/>
        <a:p>
          <a:pPr algn="l" rtl="0"/>
          <a:endParaRPr lang="ar-SA" sz="2800"/>
        </a:p>
      </dgm:t>
    </dgm:pt>
    <dgm:pt modelId="{6D4C2F96-2898-4791-A9F8-49083AA34F73}" type="pres">
      <dgm:prSet presAssocID="{D7A2EC4B-F2C5-4779-8932-8D821B394652}" presName="linear" presStyleCnt="0">
        <dgm:presLayoutVars>
          <dgm:dir/>
          <dgm:resizeHandles val="exact"/>
        </dgm:presLayoutVars>
      </dgm:prSet>
      <dgm:spPr/>
      <dgm:t>
        <a:bodyPr/>
        <a:lstStyle/>
        <a:p>
          <a:pPr rtl="1"/>
          <a:endParaRPr lang="ar-SA"/>
        </a:p>
      </dgm:t>
    </dgm:pt>
    <dgm:pt modelId="{F3171CF5-FC87-4AAC-B351-97C3CEDA2263}" type="pres">
      <dgm:prSet presAssocID="{4216DA2C-279E-454E-97E6-D3AE6FC85239}" presName="comp" presStyleCnt="0"/>
      <dgm:spPr/>
    </dgm:pt>
    <dgm:pt modelId="{CF78AF26-7177-4A02-B89B-0A4C16DCA08E}" type="pres">
      <dgm:prSet presAssocID="{4216DA2C-279E-454E-97E6-D3AE6FC85239}" presName="box" presStyleLbl="node1" presStyleIdx="0" presStyleCnt="4"/>
      <dgm:spPr/>
      <dgm:t>
        <a:bodyPr/>
        <a:lstStyle/>
        <a:p>
          <a:pPr rtl="1"/>
          <a:endParaRPr lang="ar-SA"/>
        </a:p>
      </dgm:t>
    </dgm:pt>
    <dgm:pt modelId="{F80B162A-C02C-4834-A248-9142516A4731}" type="pres">
      <dgm:prSet presAssocID="{4216DA2C-279E-454E-97E6-D3AE6FC85239}" presName="img" presStyleLbl="fgImgPlace1" presStyleIdx="0" presStyleCnt="4"/>
      <dgm:spPr>
        <a:blipFill rotWithShape="0">
          <a:blip xmlns:r="http://schemas.openxmlformats.org/officeDocument/2006/relationships" r:embed="rId1"/>
          <a:stretch>
            <a:fillRect/>
          </a:stretch>
        </a:blipFill>
      </dgm:spPr>
    </dgm:pt>
    <dgm:pt modelId="{F292CEF2-2826-4152-A4BC-C15FD721324F}" type="pres">
      <dgm:prSet presAssocID="{4216DA2C-279E-454E-97E6-D3AE6FC85239}" presName="text" presStyleLbl="node1" presStyleIdx="0" presStyleCnt="4">
        <dgm:presLayoutVars>
          <dgm:bulletEnabled val="1"/>
        </dgm:presLayoutVars>
      </dgm:prSet>
      <dgm:spPr/>
      <dgm:t>
        <a:bodyPr/>
        <a:lstStyle/>
        <a:p>
          <a:pPr rtl="1"/>
          <a:endParaRPr lang="ar-SA"/>
        </a:p>
      </dgm:t>
    </dgm:pt>
    <dgm:pt modelId="{6402AA90-FFCA-49C2-8783-DE19B94D5E2E}" type="pres">
      <dgm:prSet presAssocID="{3C361A4F-CD21-4E88-9894-B502B5610293}" presName="spacer" presStyleCnt="0"/>
      <dgm:spPr/>
    </dgm:pt>
    <dgm:pt modelId="{3A4242D7-2A84-4B0D-8C72-0C3465D92BFF}" type="pres">
      <dgm:prSet presAssocID="{D323EE0C-E4BE-449A-8B3B-6BF0D8F8CEB1}" presName="comp" presStyleCnt="0"/>
      <dgm:spPr/>
    </dgm:pt>
    <dgm:pt modelId="{E9C89545-F575-47AF-8878-2F0F4477678A}" type="pres">
      <dgm:prSet presAssocID="{D323EE0C-E4BE-449A-8B3B-6BF0D8F8CEB1}" presName="box" presStyleLbl="node1" presStyleIdx="1" presStyleCnt="4" custScaleY="116649"/>
      <dgm:spPr/>
      <dgm:t>
        <a:bodyPr/>
        <a:lstStyle/>
        <a:p>
          <a:pPr rtl="1"/>
          <a:endParaRPr lang="ar-SA"/>
        </a:p>
      </dgm:t>
    </dgm:pt>
    <dgm:pt modelId="{C5F3BEFA-C3CA-476B-BDFC-BEDD77021A5C}" type="pres">
      <dgm:prSet presAssocID="{D323EE0C-E4BE-449A-8B3B-6BF0D8F8CEB1}" presName="img" presStyleLbl="fgImgPlace1" presStyleIdx="1" presStyleCnt="4"/>
      <dgm:spPr>
        <a:blipFill rotWithShape="0">
          <a:blip xmlns:r="http://schemas.openxmlformats.org/officeDocument/2006/relationships" r:embed="rId2"/>
          <a:stretch>
            <a:fillRect/>
          </a:stretch>
        </a:blipFill>
      </dgm:spPr>
    </dgm:pt>
    <dgm:pt modelId="{B0D6EED5-339A-43D3-8445-7F312E48AF58}" type="pres">
      <dgm:prSet presAssocID="{D323EE0C-E4BE-449A-8B3B-6BF0D8F8CEB1}" presName="text" presStyleLbl="node1" presStyleIdx="1" presStyleCnt="4">
        <dgm:presLayoutVars>
          <dgm:bulletEnabled val="1"/>
        </dgm:presLayoutVars>
      </dgm:prSet>
      <dgm:spPr/>
      <dgm:t>
        <a:bodyPr/>
        <a:lstStyle/>
        <a:p>
          <a:pPr rtl="1"/>
          <a:endParaRPr lang="ar-SA"/>
        </a:p>
      </dgm:t>
    </dgm:pt>
    <dgm:pt modelId="{8ABDA1A4-C48F-4673-BD0A-97BE8C2D8BC6}" type="pres">
      <dgm:prSet presAssocID="{B26737B9-FEB8-4B58-9F52-05798C0E0D9A}" presName="spacer" presStyleCnt="0"/>
      <dgm:spPr/>
    </dgm:pt>
    <dgm:pt modelId="{EC65BBD6-7545-4F9B-A2E2-59E322F97B13}" type="pres">
      <dgm:prSet presAssocID="{F77172E0-FBAF-4459-A415-FAD9A0CD5854}" presName="comp" presStyleCnt="0"/>
      <dgm:spPr/>
    </dgm:pt>
    <dgm:pt modelId="{83464B6B-BE37-4C31-A4F0-11E6F6AC3FE9}" type="pres">
      <dgm:prSet presAssocID="{F77172E0-FBAF-4459-A415-FAD9A0CD5854}" presName="box" presStyleLbl="node1" presStyleIdx="2" presStyleCnt="4"/>
      <dgm:spPr/>
      <dgm:t>
        <a:bodyPr/>
        <a:lstStyle/>
        <a:p>
          <a:pPr rtl="1"/>
          <a:endParaRPr lang="ar-SA"/>
        </a:p>
      </dgm:t>
    </dgm:pt>
    <dgm:pt modelId="{AF4851D0-A29B-4F60-8E28-421B0A2D1FFB}" type="pres">
      <dgm:prSet presAssocID="{F77172E0-FBAF-4459-A415-FAD9A0CD5854}" presName="img" presStyleLbl="fgImgPlace1" presStyleIdx="2" presStyleCnt="4"/>
      <dgm:spPr>
        <a:blipFill rotWithShape="0">
          <a:blip xmlns:r="http://schemas.openxmlformats.org/officeDocument/2006/relationships" r:embed="rId3"/>
          <a:stretch>
            <a:fillRect/>
          </a:stretch>
        </a:blipFill>
      </dgm:spPr>
    </dgm:pt>
    <dgm:pt modelId="{D7637009-2AC4-41EE-A691-728FE476AF24}" type="pres">
      <dgm:prSet presAssocID="{F77172E0-FBAF-4459-A415-FAD9A0CD5854}" presName="text" presStyleLbl="node1" presStyleIdx="2" presStyleCnt="4">
        <dgm:presLayoutVars>
          <dgm:bulletEnabled val="1"/>
        </dgm:presLayoutVars>
      </dgm:prSet>
      <dgm:spPr/>
      <dgm:t>
        <a:bodyPr/>
        <a:lstStyle/>
        <a:p>
          <a:pPr rtl="1"/>
          <a:endParaRPr lang="ar-SA"/>
        </a:p>
      </dgm:t>
    </dgm:pt>
    <dgm:pt modelId="{D645F624-481F-4B3E-9082-A4EA0AADC743}" type="pres">
      <dgm:prSet presAssocID="{D506E7F9-88F8-4B8B-823C-7712183407C5}" presName="spacer" presStyleCnt="0"/>
      <dgm:spPr/>
    </dgm:pt>
    <dgm:pt modelId="{574C714B-1FC4-4D2F-B6B8-21319F06C9E9}" type="pres">
      <dgm:prSet presAssocID="{A02A3D37-FBDA-41E3-BB09-34E487E2CE46}" presName="comp" presStyleCnt="0"/>
      <dgm:spPr/>
    </dgm:pt>
    <dgm:pt modelId="{0663D4FE-4380-4C49-AE14-23E5D6D67404}" type="pres">
      <dgm:prSet presAssocID="{A02A3D37-FBDA-41E3-BB09-34E487E2CE46}" presName="box" presStyleLbl="node1" presStyleIdx="3" presStyleCnt="4"/>
      <dgm:spPr/>
      <dgm:t>
        <a:bodyPr/>
        <a:lstStyle/>
        <a:p>
          <a:pPr rtl="1"/>
          <a:endParaRPr lang="ar-SA"/>
        </a:p>
      </dgm:t>
    </dgm:pt>
    <dgm:pt modelId="{754EF30A-4FB6-4B14-AD2B-844BAA4658C6}" type="pres">
      <dgm:prSet presAssocID="{A02A3D37-FBDA-41E3-BB09-34E487E2CE46}" presName="img" presStyleLbl="fgImgPlace1" presStyleIdx="3" presStyleCnt="4"/>
      <dgm:spPr>
        <a:blipFill rotWithShape="0">
          <a:blip xmlns:r="http://schemas.openxmlformats.org/officeDocument/2006/relationships" r:embed="rId4"/>
          <a:stretch>
            <a:fillRect/>
          </a:stretch>
        </a:blipFill>
      </dgm:spPr>
    </dgm:pt>
    <dgm:pt modelId="{B326A717-D642-4D82-99B1-38D2A4E0A033}" type="pres">
      <dgm:prSet presAssocID="{A02A3D37-FBDA-41E3-BB09-34E487E2CE46}" presName="text" presStyleLbl="node1" presStyleIdx="3" presStyleCnt="4">
        <dgm:presLayoutVars>
          <dgm:bulletEnabled val="1"/>
        </dgm:presLayoutVars>
      </dgm:prSet>
      <dgm:spPr/>
      <dgm:t>
        <a:bodyPr/>
        <a:lstStyle/>
        <a:p>
          <a:pPr rtl="1"/>
          <a:endParaRPr lang="ar-SA"/>
        </a:p>
      </dgm:t>
    </dgm:pt>
  </dgm:ptLst>
  <dgm:cxnLst>
    <dgm:cxn modelId="{F57D8ACB-1117-4B1C-A13E-D6AEF73F53D8}" srcId="{D323EE0C-E4BE-449A-8B3B-6BF0D8F8CEB1}" destId="{660B7F48-92AA-4FDE-B528-96C61C6D474F}" srcOrd="0" destOrd="0" parTransId="{B9D939B6-B6E0-40AD-A379-046FB653E259}" sibTransId="{AD77F72A-8C67-4A1F-BDA1-E0B7A49F17E1}"/>
    <dgm:cxn modelId="{4AD14C53-7883-4D1D-A1D2-1A58EEBCBA39}" type="presOf" srcId="{D7A2EC4B-F2C5-4779-8932-8D821B394652}" destId="{6D4C2F96-2898-4791-A9F8-49083AA34F73}" srcOrd="0" destOrd="0" presId="urn:microsoft.com/office/officeart/2005/8/layout/vList4"/>
    <dgm:cxn modelId="{CBAD1D3B-8AF5-45F8-8626-197CE80FE916}" srcId="{D7A2EC4B-F2C5-4779-8932-8D821B394652}" destId="{4216DA2C-279E-454E-97E6-D3AE6FC85239}" srcOrd="0" destOrd="0" parTransId="{87989153-0B05-443B-B7FF-7D9EC90C5E26}" sibTransId="{3C361A4F-CD21-4E88-9894-B502B5610293}"/>
    <dgm:cxn modelId="{7CBFF0FF-001D-4CCA-8034-FB9904966CC2}" type="presOf" srcId="{660B7F48-92AA-4FDE-B528-96C61C6D474F}" destId="{B0D6EED5-339A-43D3-8445-7F312E48AF58}" srcOrd="1" destOrd="1" presId="urn:microsoft.com/office/officeart/2005/8/layout/vList4"/>
    <dgm:cxn modelId="{2605F22A-1A95-4748-91E9-4029631129B2}" type="presOf" srcId="{A02A3D37-FBDA-41E3-BB09-34E487E2CE46}" destId="{0663D4FE-4380-4C49-AE14-23E5D6D67404}" srcOrd="0" destOrd="0" presId="urn:microsoft.com/office/officeart/2005/8/layout/vList4"/>
    <dgm:cxn modelId="{BFEDC8C3-3759-4151-905E-96C4747F61F7}" type="presOf" srcId="{F77172E0-FBAF-4459-A415-FAD9A0CD5854}" destId="{83464B6B-BE37-4C31-A4F0-11E6F6AC3FE9}" srcOrd="0" destOrd="0" presId="urn:microsoft.com/office/officeart/2005/8/layout/vList4"/>
    <dgm:cxn modelId="{6E3F5D13-75F6-4AC7-A555-00AD593D685D}" type="presOf" srcId="{F77172E0-FBAF-4459-A415-FAD9A0CD5854}" destId="{D7637009-2AC4-41EE-A691-728FE476AF24}" srcOrd="1" destOrd="0" presId="urn:microsoft.com/office/officeart/2005/8/layout/vList4"/>
    <dgm:cxn modelId="{16A0ADE1-DB98-4C33-9E86-9AFE4D24DBEC}" srcId="{D7A2EC4B-F2C5-4779-8932-8D821B394652}" destId="{A02A3D37-FBDA-41E3-BB09-34E487E2CE46}" srcOrd="3" destOrd="0" parTransId="{BB3EEDE0-6918-425B-9CB3-3455EB323BF3}" sibTransId="{76355AF3-42D1-4670-884B-197FC4A598C1}"/>
    <dgm:cxn modelId="{81FFA879-50AA-43EF-9CB3-64319AB006CF}" type="presOf" srcId="{660B7F48-92AA-4FDE-B528-96C61C6D474F}" destId="{E9C89545-F575-47AF-8878-2F0F4477678A}" srcOrd="0" destOrd="1" presId="urn:microsoft.com/office/officeart/2005/8/layout/vList4"/>
    <dgm:cxn modelId="{B734AB10-C637-4010-95F4-3388DA577769}" type="presOf" srcId="{4216DA2C-279E-454E-97E6-D3AE6FC85239}" destId="{CF78AF26-7177-4A02-B89B-0A4C16DCA08E}" srcOrd="0" destOrd="0" presId="urn:microsoft.com/office/officeart/2005/8/layout/vList4"/>
    <dgm:cxn modelId="{C84DCABE-C9C5-470F-8351-2F68F14E51A7}" type="presOf" srcId="{64DA6D82-608C-4EBD-838C-09231076BA04}" destId="{CF78AF26-7177-4A02-B89B-0A4C16DCA08E}" srcOrd="0" destOrd="1" presId="urn:microsoft.com/office/officeart/2005/8/layout/vList4"/>
    <dgm:cxn modelId="{39D9F219-BFBB-46F3-B317-E7D863C5264B}" type="presOf" srcId="{36767A01-9C8F-4553-811D-CC0D779A8E62}" destId="{B326A717-D642-4D82-99B1-38D2A4E0A033}" srcOrd="1" destOrd="1" presId="urn:microsoft.com/office/officeart/2005/8/layout/vList4"/>
    <dgm:cxn modelId="{CE8D0C0F-1E00-457F-8EE1-C1AB901AA7C1}" type="presOf" srcId="{B2760946-178C-4DA6-98F0-AE0AD5EE41AA}" destId="{D7637009-2AC4-41EE-A691-728FE476AF24}" srcOrd="1" destOrd="1" presId="urn:microsoft.com/office/officeart/2005/8/layout/vList4"/>
    <dgm:cxn modelId="{DF558094-469A-4E02-A789-D2C987E66A9C}" type="presOf" srcId="{64DA6D82-608C-4EBD-838C-09231076BA04}" destId="{F292CEF2-2826-4152-A4BC-C15FD721324F}" srcOrd="1" destOrd="1" presId="urn:microsoft.com/office/officeart/2005/8/layout/vList4"/>
    <dgm:cxn modelId="{D67CDBD5-81DE-48A4-B5D8-D28B3222D387}" type="presOf" srcId="{D323EE0C-E4BE-449A-8B3B-6BF0D8F8CEB1}" destId="{B0D6EED5-339A-43D3-8445-7F312E48AF58}" srcOrd="1" destOrd="0" presId="urn:microsoft.com/office/officeart/2005/8/layout/vList4"/>
    <dgm:cxn modelId="{744F83DA-EE83-48A5-874A-787FC54E2439}" type="presOf" srcId="{4216DA2C-279E-454E-97E6-D3AE6FC85239}" destId="{F292CEF2-2826-4152-A4BC-C15FD721324F}" srcOrd="1" destOrd="0" presId="urn:microsoft.com/office/officeart/2005/8/layout/vList4"/>
    <dgm:cxn modelId="{FDA73BFA-A7FA-4B41-B150-B4A94E202F4C}" type="presOf" srcId="{D323EE0C-E4BE-449A-8B3B-6BF0D8F8CEB1}" destId="{E9C89545-F575-47AF-8878-2F0F4477678A}" srcOrd="0" destOrd="0" presId="urn:microsoft.com/office/officeart/2005/8/layout/vList4"/>
    <dgm:cxn modelId="{AD362C72-BFC3-40E6-9386-B202615F15A5}" srcId="{D7A2EC4B-F2C5-4779-8932-8D821B394652}" destId="{D323EE0C-E4BE-449A-8B3B-6BF0D8F8CEB1}" srcOrd="1" destOrd="0" parTransId="{9F246C21-5615-455A-8586-731EA06E1BEE}" sibTransId="{B26737B9-FEB8-4B58-9F52-05798C0E0D9A}"/>
    <dgm:cxn modelId="{51F33880-330C-4344-87C5-98A600870199}" srcId="{F77172E0-FBAF-4459-A415-FAD9A0CD5854}" destId="{B2760946-178C-4DA6-98F0-AE0AD5EE41AA}" srcOrd="0" destOrd="0" parTransId="{1CBDDEBE-4688-4622-B83A-44793825F382}" sibTransId="{50D0B46D-B2BC-4284-ABA9-8A15A1709BE0}"/>
    <dgm:cxn modelId="{54930DA9-9EFF-4B9C-9ED0-E2D0E83D2074}" type="presOf" srcId="{A02A3D37-FBDA-41E3-BB09-34E487E2CE46}" destId="{B326A717-D642-4D82-99B1-38D2A4E0A033}" srcOrd="1" destOrd="0" presId="urn:microsoft.com/office/officeart/2005/8/layout/vList4"/>
    <dgm:cxn modelId="{3F7EACE1-9CB2-4A5E-9F2A-0FFD05F66CDB}" srcId="{4216DA2C-279E-454E-97E6-D3AE6FC85239}" destId="{64DA6D82-608C-4EBD-838C-09231076BA04}" srcOrd="0" destOrd="0" parTransId="{DE8611D6-4594-411E-9136-371E29BEF960}" sibTransId="{FAABC24A-CD06-4385-851D-3571FADAC15C}"/>
    <dgm:cxn modelId="{807885F6-1BFC-4D0B-955F-2D004677A362}" type="presOf" srcId="{B2760946-178C-4DA6-98F0-AE0AD5EE41AA}" destId="{83464B6B-BE37-4C31-A4F0-11E6F6AC3FE9}" srcOrd="0" destOrd="1" presId="urn:microsoft.com/office/officeart/2005/8/layout/vList4"/>
    <dgm:cxn modelId="{1747C92B-5F04-4DD3-B357-221A62D62251}" srcId="{A02A3D37-FBDA-41E3-BB09-34E487E2CE46}" destId="{36767A01-9C8F-4553-811D-CC0D779A8E62}" srcOrd="0" destOrd="0" parTransId="{37118BC0-7279-4C4B-913E-E047BD888EAF}" sibTransId="{B6740BAD-AA79-4664-8DEA-ACA92DFC8A66}"/>
    <dgm:cxn modelId="{2E6F7C41-EB00-46D6-A695-C8BBA051606A}" srcId="{D7A2EC4B-F2C5-4779-8932-8D821B394652}" destId="{F77172E0-FBAF-4459-A415-FAD9A0CD5854}" srcOrd="2" destOrd="0" parTransId="{BAD0BE40-AD69-43F6-AAE6-F583F2EC24EB}" sibTransId="{D506E7F9-88F8-4B8B-823C-7712183407C5}"/>
    <dgm:cxn modelId="{1AEB2D7B-B75B-46FE-BFB5-04624E3E55F0}" type="presOf" srcId="{36767A01-9C8F-4553-811D-CC0D779A8E62}" destId="{0663D4FE-4380-4C49-AE14-23E5D6D67404}" srcOrd="0" destOrd="1" presId="urn:microsoft.com/office/officeart/2005/8/layout/vList4"/>
    <dgm:cxn modelId="{5C7B2BDE-31D6-4330-B18C-84998877D41F}" type="presParOf" srcId="{6D4C2F96-2898-4791-A9F8-49083AA34F73}" destId="{F3171CF5-FC87-4AAC-B351-97C3CEDA2263}" srcOrd="0" destOrd="0" presId="urn:microsoft.com/office/officeart/2005/8/layout/vList4"/>
    <dgm:cxn modelId="{C235BE3F-8FB3-4E82-85D3-6527BFB72E33}" type="presParOf" srcId="{F3171CF5-FC87-4AAC-B351-97C3CEDA2263}" destId="{CF78AF26-7177-4A02-B89B-0A4C16DCA08E}" srcOrd="0" destOrd="0" presId="urn:microsoft.com/office/officeart/2005/8/layout/vList4"/>
    <dgm:cxn modelId="{AFC9C9CD-D2B6-4489-8659-A6C38623134B}" type="presParOf" srcId="{F3171CF5-FC87-4AAC-B351-97C3CEDA2263}" destId="{F80B162A-C02C-4834-A248-9142516A4731}" srcOrd="1" destOrd="0" presId="urn:microsoft.com/office/officeart/2005/8/layout/vList4"/>
    <dgm:cxn modelId="{B0FBAD08-A83F-4CEF-8C0F-2187DE1819B7}" type="presParOf" srcId="{F3171CF5-FC87-4AAC-B351-97C3CEDA2263}" destId="{F292CEF2-2826-4152-A4BC-C15FD721324F}" srcOrd="2" destOrd="0" presId="urn:microsoft.com/office/officeart/2005/8/layout/vList4"/>
    <dgm:cxn modelId="{FC7A69DB-2121-41FC-8850-AA341BC45C93}" type="presParOf" srcId="{6D4C2F96-2898-4791-A9F8-49083AA34F73}" destId="{6402AA90-FFCA-49C2-8783-DE19B94D5E2E}" srcOrd="1" destOrd="0" presId="urn:microsoft.com/office/officeart/2005/8/layout/vList4"/>
    <dgm:cxn modelId="{A56F3AE9-5B5F-4452-8E23-B56F635DF40A}" type="presParOf" srcId="{6D4C2F96-2898-4791-A9F8-49083AA34F73}" destId="{3A4242D7-2A84-4B0D-8C72-0C3465D92BFF}" srcOrd="2" destOrd="0" presId="urn:microsoft.com/office/officeart/2005/8/layout/vList4"/>
    <dgm:cxn modelId="{49C36C37-6669-41E9-9AC1-52D4297F24D9}" type="presParOf" srcId="{3A4242D7-2A84-4B0D-8C72-0C3465D92BFF}" destId="{E9C89545-F575-47AF-8878-2F0F4477678A}" srcOrd="0" destOrd="0" presId="urn:microsoft.com/office/officeart/2005/8/layout/vList4"/>
    <dgm:cxn modelId="{2F7AB928-9DD5-4976-BB31-DC26EC83AD68}" type="presParOf" srcId="{3A4242D7-2A84-4B0D-8C72-0C3465D92BFF}" destId="{C5F3BEFA-C3CA-476B-BDFC-BEDD77021A5C}" srcOrd="1" destOrd="0" presId="urn:microsoft.com/office/officeart/2005/8/layout/vList4"/>
    <dgm:cxn modelId="{1B658327-34DE-40F4-BB21-4D939741F803}" type="presParOf" srcId="{3A4242D7-2A84-4B0D-8C72-0C3465D92BFF}" destId="{B0D6EED5-339A-43D3-8445-7F312E48AF58}" srcOrd="2" destOrd="0" presId="urn:microsoft.com/office/officeart/2005/8/layout/vList4"/>
    <dgm:cxn modelId="{7C7A9BDA-4889-4CE9-809D-43A4CE0F8CF9}" type="presParOf" srcId="{6D4C2F96-2898-4791-A9F8-49083AA34F73}" destId="{8ABDA1A4-C48F-4673-BD0A-97BE8C2D8BC6}" srcOrd="3" destOrd="0" presId="urn:microsoft.com/office/officeart/2005/8/layout/vList4"/>
    <dgm:cxn modelId="{0EF3BD30-515E-428C-952B-D418519B885D}" type="presParOf" srcId="{6D4C2F96-2898-4791-A9F8-49083AA34F73}" destId="{EC65BBD6-7545-4F9B-A2E2-59E322F97B13}" srcOrd="4" destOrd="0" presId="urn:microsoft.com/office/officeart/2005/8/layout/vList4"/>
    <dgm:cxn modelId="{397CE292-67BB-4072-9042-C6CBF723ADAD}" type="presParOf" srcId="{EC65BBD6-7545-4F9B-A2E2-59E322F97B13}" destId="{83464B6B-BE37-4C31-A4F0-11E6F6AC3FE9}" srcOrd="0" destOrd="0" presId="urn:microsoft.com/office/officeart/2005/8/layout/vList4"/>
    <dgm:cxn modelId="{8DF6AA39-DE43-42FA-A2D1-3862B76C0C8A}" type="presParOf" srcId="{EC65BBD6-7545-4F9B-A2E2-59E322F97B13}" destId="{AF4851D0-A29B-4F60-8E28-421B0A2D1FFB}" srcOrd="1" destOrd="0" presId="urn:microsoft.com/office/officeart/2005/8/layout/vList4"/>
    <dgm:cxn modelId="{1B61902F-6C8E-4C49-BEF0-909E0A80727D}" type="presParOf" srcId="{EC65BBD6-7545-4F9B-A2E2-59E322F97B13}" destId="{D7637009-2AC4-41EE-A691-728FE476AF24}" srcOrd="2" destOrd="0" presId="urn:microsoft.com/office/officeart/2005/8/layout/vList4"/>
    <dgm:cxn modelId="{78ADA952-435D-4E8B-A9AD-BB8B7A801169}" type="presParOf" srcId="{6D4C2F96-2898-4791-A9F8-49083AA34F73}" destId="{D645F624-481F-4B3E-9082-A4EA0AADC743}" srcOrd="5" destOrd="0" presId="urn:microsoft.com/office/officeart/2005/8/layout/vList4"/>
    <dgm:cxn modelId="{DE9C2816-6E25-44DB-B9CE-EE875570F951}" type="presParOf" srcId="{6D4C2F96-2898-4791-A9F8-49083AA34F73}" destId="{574C714B-1FC4-4D2F-B6B8-21319F06C9E9}" srcOrd="6" destOrd="0" presId="urn:microsoft.com/office/officeart/2005/8/layout/vList4"/>
    <dgm:cxn modelId="{B63DA857-610A-4C46-84B8-EF89098594C2}" type="presParOf" srcId="{574C714B-1FC4-4D2F-B6B8-21319F06C9E9}" destId="{0663D4FE-4380-4C49-AE14-23E5D6D67404}" srcOrd="0" destOrd="0" presId="urn:microsoft.com/office/officeart/2005/8/layout/vList4"/>
    <dgm:cxn modelId="{8D4FE574-6653-4291-921B-2818F18829D1}" type="presParOf" srcId="{574C714B-1FC4-4D2F-B6B8-21319F06C9E9}" destId="{754EF30A-4FB6-4B14-AD2B-844BAA4658C6}" srcOrd="1" destOrd="0" presId="urn:microsoft.com/office/officeart/2005/8/layout/vList4"/>
    <dgm:cxn modelId="{42F503BC-CC4D-401B-A8D1-BB854FE93CED}" type="presParOf" srcId="{574C714B-1FC4-4D2F-B6B8-21319F06C9E9}" destId="{B326A717-D642-4D82-99B1-38D2A4E0A033}"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276411-3402-4458-AD2C-166631FAEB99}" type="doc">
      <dgm:prSet loTypeId="urn:microsoft.com/office/officeart/2005/8/layout/vList4" loCatId="list" qsTypeId="urn:microsoft.com/office/officeart/2005/8/quickstyle/simple1" qsCatId="simple" csTypeId="urn:microsoft.com/office/officeart/2005/8/colors/colorful1" csCatId="colorful" phldr="1"/>
      <dgm:spPr/>
      <dgm:t>
        <a:bodyPr/>
        <a:lstStyle/>
        <a:p>
          <a:pPr rtl="1"/>
          <a:endParaRPr lang="ar-SA"/>
        </a:p>
      </dgm:t>
    </dgm:pt>
    <dgm:pt modelId="{62D8F0FC-DDA0-41AB-80BF-0269F9BAAAD2}">
      <dgm:prSet/>
      <dgm:spPr/>
      <dgm:t>
        <a:bodyPr/>
        <a:lstStyle/>
        <a:p>
          <a:pPr rtl="0"/>
          <a:r>
            <a:rPr lang="en-US" b="1" dirty="0" smtClean="0"/>
            <a:t>OBESITY</a:t>
          </a:r>
          <a:endParaRPr lang="ar-SA" b="1" dirty="0"/>
        </a:p>
      </dgm:t>
    </dgm:pt>
    <dgm:pt modelId="{E52529EE-BF3F-4196-9D95-416BE48672B8}" type="parTrans" cxnId="{ADA26C42-F8C0-41DA-84EE-9B54065BC7EE}">
      <dgm:prSet/>
      <dgm:spPr/>
      <dgm:t>
        <a:bodyPr/>
        <a:lstStyle/>
        <a:p>
          <a:pPr rtl="1"/>
          <a:endParaRPr lang="ar-SA"/>
        </a:p>
      </dgm:t>
    </dgm:pt>
    <dgm:pt modelId="{E4B693F2-33DC-4285-A7A4-865F2EE5D1DD}" type="sibTrans" cxnId="{ADA26C42-F8C0-41DA-84EE-9B54065BC7EE}">
      <dgm:prSet/>
      <dgm:spPr/>
      <dgm:t>
        <a:bodyPr/>
        <a:lstStyle/>
        <a:p>
          <a:pPr rtl="1"/>
          <a:endParaRPr lang="ar-SA"/>
        </a:p>
      </dgm:t>
    </dgm:pt>
    <dgm:pt modelId="{78D8F030-D131-4D1A-9012-3D464CB21D85}">
      <dgm:prSet/>
      <dgm:spPr/>
      <dgm:t>
        <a:bodyPr/>
        <a:lstStyle/>
        <a:p>
          <a:pPr rtl="0"/>
          <a:r>
            <a:rPr lang="en-US" dirty="0" smtClean="0"/>
            <a:t>One recent study that examined more than 100,000 women age 30 to 55 showed that the risk for heart disease was </a:t>
          </a:r>
          <a:endParaRPr lang="ar-SA" dirty="0"/>
        </a:p>
      </dgm:t>
    </dgm:pt>
    <dgm:pt modelId="{A6E83960-F8EC-49CB-9855-7840A190EAB0}" type="parTrans" cxnId="{536679B9-3AF1-4CBF-9CCC-A7AAFC89911D}">
      <dgm:prSet/>
      <dgm:spPr/>
      <dgm:t>
        <a:bodyPr/>
        <a:lstStyle/>
        <a:p>
          <a:pPr rtl="1"/>
          <a:endParaRPr lang="ar-SA"/>
        </a:p>
      </dgm:t>
    </dgm:pt>
    <dgm:pt modelId="{F6433EE4-D8A5-4755-85E6-3716259A7807}" type="sibTrans" cxnId="{536679B9-3AF1-4CBF-9CCC-A7AAFC89911D}">
      <dgm:prSet/>
      <dgm:spPr/>
      <dgm:t>
        <a:bodyPr/>
        <a:lstStyle/>
        <a:p>
          <a:pPr rtl="1"/>
          <a:endParaRPr lang="ar-SA"/>
        </a:p>
      </dgm:t>
    </dgm:pt>
    <dgm:pt modelId="{307744E3-5142-4C61-B817-85E427220A2D}">
      <dgm:prSet/>
      <dgm:spPr/>
      <dgm:t>
        <a:bodyPr/>
        <a:lstStyle/>
        <a:p>
          <a:pPr rtl="0"/>
          <a:r>
            <a:rPr lang="en-US" b="1" dirty="0" smtClean="0"/>
            <a:t>DIABETES MELLITUS </a:t>
          </a:r>
          <a:endParaRPr lang="ar-SA" b="1" dirty="0"/>
        </a:p>
      </dgm:t>
    </dgm:pt>
    <dgm:pt modelId="{CDB25278-3EF1-4D5E-B3D3-A5FB5634FD0E}" type="parTrans" cxnId="{10384AB8-45C1-49F3-9E3E-CFC1B7C58FF1}">
      <dgm:prSet/>
      <dgm:spPr/>
      <dgm:t>
        <a:bodyPr/>
        <a:lstStyle/>
        <a:p>
          <a:pPr rtl="1"/>
          <a:endParaRPr lang="ar-SA"/>
        </a:p>
      </dgm:t>
    </dgm:pt>
    <dgm:pt modelId="{2C567412-8308-40B8-9490-3E3FC0219E04}" type="sibTrans" cxnId="{10384AB8-45C1-49F3-9E3E-CFC1B7C58FF1}">
      <dgm:prSet/>
      <dgm:spPr/>
      <dgm:t>
        <a:bodyPr/>
        <a:lstStyle/>
        <a:p>
          <a:pPr rtl="1"/>
          <a:endParaRPr lang="ar-SA"/>
        </a:p>
      </dgm:t>
    </dgm:pt>
    <dgm:pt modelId="{093A946E-C876-4648-A226-02C3207A9C66}">
      <dgm:prSet/>
      <dgm:spPr/>
      <dgm:t>
        <a:bodyPr/>
        <a:lstStyle/>
        <a:p>
          <a:pPr rtl="0"/>
          <a:r>
            <a:rPr lang="en-US" dirty="0" smtClean="0"/>
            <a:t>Individuals with diabetes mellitus, especially those whose diabetes occurs in adult life, have an increased incidence of coronary heart disease and stroke </a:t>
          </a:r>
          <a:endParaRPr lang="ar-SA" dirty="0"/>
        </a:p>
      </dgm:t>
    </dgm:pt>
    <dgm:pt modelId="{4082FF18-DE10-49A6-8BC0-CC2FF4C026BC}" type="parTrans" cxnId="{9822BE87-9B26-4403-9BAB-C8049ABFFBE5}">
      <dgm:prSet/>
      <dgm:spPr/>
      <dgm:t>
        <a:bodyPr/>
        <a:lstStyle/>
        <a:p>
          <a:pPr rtl="1"/>
          <a:endParaRPr lang="ar-SA"/>
        </a:p>
      </dgm:t>
    </dgm:pt>
    <dgm:pt modelId="{8351D5D6-FC7A-495C-AA99-5EFDB497BDA6}" type="sibTrans" cxnId="{9822BE87-9B26-4403-9BAB-C8049ABFFBE5}">
      <dgm:prSet/>
      <dgm:spPr/>
      <dgm:t>
        <a:bodyPr/>
        <a:lstStyle/>
        <a:p>
          <a:pPr rtl="1"/>
          <a:endParaRPr lang="ar-SA"/>
        </a:p>
      </dgm:t>
    </dgm:pt>
    <dgm:pt modelId="{D7585FB8-8897-410C-8D9E-2E27D12047B3}">
      <dgm:prSet/>
      <dgm:spPr/>
      <dgm:t>
        <a:bodyPr/>
        <a:lstStyle/>
        <a:p>
          <a:r>
            <a:rPr lang="en-US" smtClean="0"/>
            <a:t>more than three times higher among the most obese </a:t>
          </a:r>
          <a:endParaRPr lang="en-US"/>
        </a:p>
      </dgm:t>
    </dgm:pt>
    <dgm:pt modelId="{63151135-427E-49A0-863F-50AA9F19EE1B}" type="parTrans" cxnId="{D68D2BF8-8001-479F-BA07-1B449E6D7F06}">
      <dgm:prSet/>
      <dgm:spPr/>
      <dgm:t>
        <a:bodyPr/>
        <a:lstStyle/>
        <a:p>
          <a:endParaRPr lang="en-US"/>
        </a:p>
      </dgm:t>
    </dgm:pt>
    <dgm:pt modelId="{0D2AF716-24B3-407D-8D1D-8B16729D1041}" type="sibTrans" cxnId="{D68D2BF8-8001-479F-BA07-1B449E6D7F06}">
      <dgm:prSet/>
      <dgm:spPr/>
      <dgm:t>
        <a:bodyPr/>
        <a:lstStyle/>
        <a:p>
          <a:endParaRPr lang="en-US"/>
        </a:p>
      </dgm:t>
    </dgm:pt>
    <dgm:pt modelId="{C5E7198D-C54F-4691-943F-EE360891AC06}">
      <dgm:prSet/>
      <dgm:spPr/>
      <dgm:t>
        <a:bodyPr/>
        <a:lstStyle/>
        <a:p>
          <a:r>
            <a:rPr lang="en-US" dirty="0" smtClean="0"/>
            <a:t>group than among the leanest group. </a:t>
          </a:r>
          <a:endParaRPr lang="en-US" dirty="0"/>
        </a:p>
      </dgm:t>
    </dgm:pt>
    <dgm:pt modelId="{4FED671B-1765-495D-A5DC-953BB957A7DB}" type="parTrans" cxnId="{2EDA3BD6-EB44-4F83-8F12-AF5249D5198A}">
      <dgm:prSet/>
      <dgm:spPr/>
      <dgm:t>
        <a:bodyPr/>
        <a:lstStyle/>
        <a:p>
          <a:endParaRPr lang="en-US"/>
        </a:p>
      </dgm:t>
    </dgm:pt>
    <dgm:pt modelId="{9736DB7C-2070-419E-BD7E-030E97195128}" type="sibTrans" cxnId="{2EDA3BD6-EB44-4F83-8F12-AF5249D5198A}">
      <dgm:prSet/>
      <dgm:spPr/>
      <dgm:t>
        <a:bodyPr/>
        <a:lstStyle/>
        <a:p>
          <a:endParaRPr lang="en-US"/>
        </a:p>
      </dgm:t>
    </dgm:pt>
    <dgm:pt modelId="{BD491B55-6F30-4273-B1DC-BDB9439E5F5C}">
      <dgm:prSet phldrT="[نص]"/>
      <dgm:spPr/>
      <dgm:t>
        <a:bodyPr/>
        <a:lstStyle/>
        <a:p>
          <a:pPr rtl="0"/>
          <a:r>
            <a:rPr lang="en-US" dirty="0" smtClean="0"/>
            <a:t>Type A , stress . Type A individuals tend to become upset easily, often for little cause, and are always in a hurry, </a:t>
          </a:r>
          <a:endParaRPr lang="ar-SA" dirty="0"/>
        </a:p>
      </dgm:t>
    </dgm:pt>
    <dgm:pt modelId="{009584BE-2E88-4FF5-9545-FBC7323F34AA}">
      <dgm:prSet phldrT="[نص]"/>
      <dgm:spPr/>
      <dgm:t>
        <a:bodyPr/>
        <a:lstStyle/>
        <a:p>
          <a:pPr rtl="0"/>
          <a:r>
            <a:rPr lang="en-US" dirty="0" smtClean="0"/>
            <a:t>BEHAVIORAL FACTORS </a:t>
          </a:r>
          <a:endParaRPr lang="ar-SA" b="1" dirty="0"/>
        </a:p>
      </dgm:t>
    </dgm:pt>
    <dgm:pt modelId="{52BEF3F0-A64B-48E1-A306-800EEC03058C}" type="sibTrans" cxnId="{795941F9-80AB-420C-98B3-A4FD6D8EFD85}">
      <dgm:prSet/>
      <dgm:spPr/>
      <dgm:t>
        <a:bodyPr/>
        <a:lstStyle/>
        <a:p>
          <a:pPr rtl="1"/>
          <a:endParaRPr lang="ar-SA"/>
        </a:p>
      </dgm:t>
    </dgm:pt>
    <dgm:pt modelId="{E86F707D-0416-4CE7-A2B5-213D1ADBA714}" type="parTrans" cxnId="{795941F9-80AB-420C-98B3-A4FD6D8EFD85}">
      <dgm:prSet/>
      <dgm:spPr/>
      <dgm:t>
        <a:bodyPr/>
        <a:lstStyle/>
        <a:p>
          <a:pPr rtl="1"/>
          <a:endParaRPr lang="ar-SA"/>
        </a:p>
      </dgm:t>
    </dgm:pt>
    <dgm:pt modelId="{0D428986-A8D0-4241-8107-2F7D493C2D17}" type="sibTrans" cxnId="{2A742085-8BEA-446E-B559-6487060BB44F}">
      <dgm:prSet/>
      <dgm:spPr/>
      <dgm:t>
        <a:bodyPr/>
        <a:lstStyle/>
        <a:p>
          <a:pPr rtl="1"/>
          <a:endParaRPr lang="ar-SA"/>
        </a:p>
      </dgm:t>
    </dgm:pt>
    <dgm:pt modelId="{82F63ED1-6B55-4592-A5EB-FC6C4FBCD1E4}" type="parTrans" cxnId="{2A742085-8BEA-446E-B559-6487060BB44F}">
      <dgm:prSet/>
      <dgm:spPr/>
      <dgm:t>
        <a:bodyPr/>
        <a:lstStyle/>
        <a:p>
          <a:pPr rtl="1"/>
          <a:endParaRPr lang="ar-SA"/>
        </a:p>
      </dgm:t>
    </dgm:pt>
    <dgm:pt modelId="{7351EA45-B127-4D7D-8E37-5D1EDC5CDC13}" type="pres">
      <dgm:prSet presAssocID="{8C276411-3402-4458-AD2C-166631FAEB99}" presName="linear" presStyleCnt="0">
        <dgm:presLayoutVars>
          <dgm:dir/>
          <dgm:resizeHandles val="exact"/>
        </dgm:presLayoutVars>
      </dgm:prSet>
      <dgm:spPr/>
      <dgm:t>
        <a:bodyPr/>
        <a:lstStyle/>
        <a:p>
          <a:pPr rtl="1"/>
          <a:endParaRPr lang="ar-SA"/>
        </a:p>
      </dgm:t>
    </dgm:pt>
    <dgm:pt modelId="{E7E38E0B-4DFC-458B-95AC-E9AEEA027C6F}" type="pres">
      <dgm:prSet presAssocID="{62D8F0FC-DDA0-41AB-80BF-0269F9BAAAD2}" presName="comp" presStyleCnt="0"/>
      <dgm:spPr/>
    </dgm:pt>
    <dgm:pt modelId="{60F5F031-5678-467B-8F49-0628EF3DD968}" type="pres">
      <dgm:prSet presAssocID="{62D8F0FC-DDA0-41AB-80BF-0269F9BAAAD2}" presName="box" presStyleLbl="node1" presStyleIdx="0" presStyleCnt="3"/>
      <dgm:spPr/>
      <dgm:t>
        <a:bodyPr/>
        <a:lstStyle/>
        <a:p>
          <a:pPr rtl="1"/>
          <a:endParaRPr lang="ar-SA"/>
        </a:p>
      </dgm:t>
    </dgm:pt>
    <dgm:pt modelId="{48F6EBAC-EEA8-4647-A9AD-B1F7A1894DAC}" type="pres">
      <dgm:prSet presAssocID="{62D8F0FC-DDA0-41AB-80BF-0269F9BAAAD2}" presName="img" presStyleLbl="fgImgPlace1" presStyleIdx="0" presStyleCnt="3"/>
      <dgm:spPr>
        <a:blipFill rotWithShape="0">
          <a:blip xmlns:r="http://schemas.openxmlformats.org/officeDocument/2006/relationships" r:embed="rId1"/>
          <a:stretch>
            <a:fillRect/>
          </a:stretch>
        </a:blipFill>
      </dgm:spPr>
    </dgm:pt>
    <dgm:pt modelId="{81731E9B-F2B3-43F4-8B7B-327DCA6542B3}" type="pres">
      <dgm:prSet presAssocID="{62D8F0FC-DDA0-41AB-80BF-0269F9BAAAD2}" presName="text" presStyleLbl="node1" presStyleIdx="0" presStyleCnt="3">
        <dgm:presLayoutVars>
          <dgm:bulletEnabled val="1"/>
        </dgm:presLayoutVars>
      </dgm:prSet>
      <dgm:spPr/>
      <dgm:t>
        <a:bodyPr/>
        <a:lstStyle/>
        <a:p>
          <a:pPr rtl="1"/>
          <a:endParaRPr lang="ar-SA"/>
        </a:p>
      </dgm:t>
    </dgm:pt>
    <dgm:pt modelId="{CF081305-DD4D-4908-B797-4F36A7DA95D5}" type="pres">
      <dgm:prSet presAssocID="{E4B693F2-33DC-4285-A7A4-865F2EE5D1DD}" presName="spacer" presStyleCnt="0"/>
      <dgm:spPr/>
    </dgm:pt>
    <dgm:pt modelId="{6A447391-32C0-4893-8DDA-ED719A7A3FB0}" type="pres">
      <dgm:prSet presAssocID="{307744E3-5142-4C61-B817-85E427220A2D}" presName="comp" presStyleCnt="0"/>
      <dgm:spPr/>
    </dgm:pt>
    <dgm:pt modelId="{69056048-F7B7-4AEB-94FE-D3FE00E6B262}" type="pres">
      <dgm:prSet presAssocID="{307744E3-5142-4C61-B817-85E427220A2D}" presName="box" presStyleLbl="node1" presStyleIdx="1" presStyleCnt="3"/>
      <dgm:spPr/>
      <dgm:t>
        <a:bodyPr/>
        <a:lstStyle/>
        <a:p>
          <a:pPr rtl="1"/>
          <a:endParaRPr lang="ar-SA"/>
        </a:p>
      </dgm:t>
    </dgm:pt>
    <dgm:pt modelId="{AF4309A5-23D0-489F-A28B-E29EA9614C60}" type="pres">
      <dgm:prSet presAssocID="{307744E3-5142-4C61-B817-85E427220A2D}" presName="img" presStyleLbl="fgImgPlace1" presStyleIdx="1" presStyleCnt="3"/>
      <dgm:spPr>
        <a:blipFill rotWithShape="0">
          <a:blip xmlns:r="http://schemas.openxmlformats.org/officeDocument/2006/relationships" r:embed="rId2"/>
          <a:stretch>
            <a:fillRect/>
          </a:stretch>
        </a:blipFill>
      </dgm:spPr>
    </dgm:pt>
    <dgm:pt modelId="{615039A1-97C5-45B6-80D4-C54365310103}" type="pres">
      <dgm:prSet presAssocID="{307744E3-5142-4C61-B817-85E427220A2D}" presName="text" presStyleLbl="node1" presStyleIdx="1" presStyleCnt="3">
        <dgm:presLayoutVars>
          <dgm:bulletEnabled val="1"/>
        </dgm:presLayoutVars>
      </dgm:prSet>
      <dgm:spPr/>
      <dgm:t>
        <a:bodyPr/>
        <a:lstStyle/>
        <a:p>
          <a:pPr rtl="1"/>
          <a:endParaRPr lang="ar-SA"/>
        </a:p>
      </dgm:t>
    </dgm:pt>
    <dgm:pt modelId="{5F606E13-B486-4398-958D-F28F52CCB36C}" type="pres">
      <dgm:prSet presAssocID="{2C567412-8308-40B8-9490-3E3FC0219E04}" presName="spacer" presStyleCnt="0"/>
      <dgm:spPr/>
    </dgm:pt>
    <dgm:pt modelId="{9427053E-3B6F-4D7B-A0D5-C9662CC20AB6}" type="pres">
      <dgm:prSet presAssocID="{009584BE-2E88-4FF5-9545-FBC7323F34AA}" presName="comp" presStyleCnt="0"/>
      <dgm:spPr/>
    </dgm:pt>
    <dgm:pt modelId="{766E9304-C82F-412A-900D-FC686DFB16C5}" type="pres">
      <dgm:prSet presAssocID="{009584BE-2E88-4FF5-9545-FBC7323F34AA}" presName="box" presStyleLbl="node1" presStyleIdx="2" presStyleCnt="3"/>
      <dgm:spPr/>
      <dgm:t>
        <a:bodyPr/>
        <a:lstStyle/>
        <a:p>
          <a:pPr rtl="1"/>
          <a:endParaRPr lang="ar-SA"/>
        </a:p>
      </dgm:t>
    </dgm:pt>
    <dgm:pt modelId="{D40F6383-2A33-418C-9DB8-D939D6D2497A}" type="pres">
      <dgm:prSet presAssocID="{009584BE-2E88-4FF5-9545-FBC7323F34AA}" presName="img" presStyleLbl="fgImgPlace1" presStyleIdx="2" presStyleCnt="3"/>
      <dgm:spPr>
        <a:blipFill rotWithShape="0">
          <a:blip xmlns:r="http://schemas.openxmlformats.org/officeDocument/2006/relationships" r:embed="rId3"/>
          <a:stretch>
            <a:fillRect/>
          </a:stretch>
        </a:blipFill>
      </dgm:spPr>
    </dgm:pt>
    <dgm:pt modelId="{B3E8DBDB-B272-44C3-A05F-D20011494964}" type="pres">
      <dgm:prSet presAssocID="{009584BE-2E88-4FF5-9545-FBC7323F34AA}" presName="text" presStyleLbl="node1" presStyleIdx="2" presStyleCnt="3">
        <dgm:presLayoutVars>
          <dgm:bulletEnabled val="1"/>
        </dgm:presLayoutVars>
      </dgm:prSet>
      <dgm:spPr/>
      <dgm:t>
        <a:bodyPr/>
        <a:lstStyle/>
        <a:p>
          <a:pPr rtl="1"/>
          <a:endParaRPr lang="ar-SA"/>
        </a:p>
      </dgm:t>
    </dgm:pt>
  </dgm:ptLst>
  <dgm:cxnLst>
    <dgm:cxn modelId="{993D3ED8-A02F-476A-B619-D07366945B42}" type="presOf" srcId="{78D8F030-D131-4D1A-9012-3D464CB21D85}" destId="{60F5F031-5678-467B-8F49-0628EF3DD968}" srcOrd="0" destOrd="1" presId="urn:microsoft.com/office/officeart/2005/8/layout/vList4"/>
    <dgm:cxn modelId="{70A4034D-422D-4AEA-A06A-C524DE826F3B}" type="presOf" srcId="{093A946E-C876-4648-A226-02C3207A9C66}" destId="{69056048-F7B7-4AEB-94FE-D3FE00E6B262}" srcOrd="0" destOrd="1" presId="urn:microsoft.com/office/officeart/2005/8/layout/vList4"/>
    <dgm:cxn modelId="{0C199DCA-1577-4472-A0F1-4E04D0BAF0EA}" type="presOf" srcId="{62D8F0FC-DDA0-41AB-80BF-0269F9BAAAD2}" destId="{81731E9B-F2B3-43F4-8B7B-327DCA6542B3}" srcOrd="1" destOrd="0" presId="urn:microsoft.com/office/officeart/2005/8/layout/vList4"/>
    <dgm:cxn modelId="{98FD6518-DB78-407B-8EA6-E5B6707F0A1A}" type="presOf" srcId="{009584BE-2E88-4FF5-9545-FBC7323F34AA}" destId="{B3E8DBDB-B272-44C3-A05F-D20011494964}" srcOrd="1" destOrd="0" presId="urn:microsoft.com/office/officeart/2005/8/layout/vList4"/>
    <dgm:cxn modelId="{ADA26C42-F8C0-41DA-84EE-9B54065BC7EE}" srcId="{8C276411-3402-4458-AD2C-166631FAEB99}" destId="{62D8F0FC-DDA0-41AB-80BF-0269F9BAAAD2}" srcOrd="0" destOrd="0" parTransId="{E52529EE-BF3F-4196-9D95-416BE48672B8}" sibTransId="{E4B693F2-33DC-4285-A7A4-865F2EE5D1DD}"/>
    <dgm:cxn modelId="{CE242C36-4D9D-4E6F-903B-4B0D127AD8C4}" type="presOf" srcId="{307744E3-5142-4C61-B817-85E427220A2D}" destId="{615039A1-97C5-45B6-80D4-C54365310103}" srcOrd="1" destOrd="0" presId="urn:microsoft.com/office/officeart/2005/8/layout/vList4"/>
    <dgm:cxn modelId="{D68D2BF8-8001-479F-BA07-1B449E6D7F06}" srcId="{62D8F0FC-DDA0-41AB-80BF-0269F9BAAAD2}" destId="{D7585FB8-8897-410C-8D9E-2E27D12047B3}" srcOrd="1" destOrd="0" parTransId="{63151135-427E-49A0-863F-50AA9F19EE1B}" sibTransId="{0D2AF716-24B3-407D-8D1D-8B16729D1041}"/>
    <dgm:cxn modelId="{A793469A-4760-4358-8D64-824882FBA517}" type="presOf" srcId="{8C276411-3402-4458-AD2C-166631FAEB99}" destId="{7351EA45-B127-4D7D-8E37-5D1EDC5CDC13}" srcOrd="0" destOrd="0" presId="urn:microsoft.com/office/officeart/2005/8/layout/vList4"/>
    <dgm:cxn modelId="{F82FD395-5877-49B6-B095-ABA7A82409C8}" type="presOf" srcId="{C5E7198D-C54F-4691-943F-EE360891AC06}" destId="{60F5F031-5678-467B-8F49-0628EF3DD968}" srcOrd="0" destOrd="3" presId="urn:microsoft.com/office/officeart/2005/8/layout/vList4"/>
    <dgm:cxn modelId="{9292B0AF-3DFC-43AA-BC44-C83C776CD758}" type="presOf" srcId="{C5E7198D-C54F-4691-943F-EE360891AC06}" destId="{81731E9B-F2B3-43F4-8B7B-327DCA6542B3}" srcOrd="1" destOrd="3" presId="urn:microsoft.com/office/officeart/2005/8/layout/vList4"/>
    <dgm:cxn modelId="{536679B9-3AF1-4CBF-9CCC-A7AAFC89911D}" srcId="{62D8F0FC-DDA0-41AB-80BF-0269F9BAAAD2}" destId="{78D8F030-D131-4D1A-9012-3D464CB21D85}" srcOrd="0" destOrd="0" parTransId="{A6E83960-F8EC-49CB-9855-7840A190EAB0}" sibTransId="{F6433EE4-D8A5-4755-85E6-3716259A7807}"/>
    <dgm:cxn modelId="{2EDA3BD6-EB44-4F83-8F12-AF5249D5198A}" srcId="{62D8F0FC-DDA0-41AB-80BF-0269F9BAAAD2}" destId="{C5E7198D-C54F-4691-943F-EE360891AC06}" srcOrd="2" destOrd="0" parTransId="{4FED671B-1765-495D-A5DC-953BB957A7DB}" sibTransId="{9736DB7C-2070-419E-BD7E-030E97195128}"/>
    <dgm:cxn modelId="{870F792D-E1AF-4F9D-9F4D-59A9037C3125}" type="presOf" srcId="{78D8F030-D131-4D1A-9012-3D464CB21D85}" destId="{81731E9B-F2B3-43F4-8B7B-327DCA6542B3}" srcOrd="1" destOrd="1" presId="urn:microsoft.com/office/officeart/2005/8/layout/vList4"/>
    <dgm:cxn modelId="{2A742085-8BEA-446E-B559-6487060BB44F}" srcId="{009584BE-2E88-4FF5-9545-FBC7323F34AA}" destId="{BD491B55-6F30-4273-B1DC-BDB9439E5F5C}" srcOrd="0" destOrd="0" parTransId="{82F63ED1-6B55-4592-A5EB-FC6C4FBCD1E4}" sibTransId="{0D428986-A8D0-4241-8107-2F7D493C2D17}"/>
    <dgm:cxn modelId="{9822BE87-9B26-4403-9BAB-C8049ABFFBE5}" srcId="{307744E3-5142-4C61-B817-85E427220A2D}" destId="{093A946E-C876-4648-A226-02C3207A9C66}" srcOrd="0" destOrd="0" parTransId="{4082FF18-DE10-49A6-8BC0-CC2FF4C026BC}" sibTransId="{8351D5D6-FC7A-495C-AA99-5EFDB497BDA6}"/>
    <dgm:cxn modelId="{C5BD0B58-2FD8-4D75-9F09-B64EED2AF31D}" type="presOf" srcId="{BD491B55-6F30-4273-B1DC-BDB9439E5F5C}" destId="{B3E8DBDB-B272-44C3-A05F-D20011494964}" srcOrd="1" destOrd="1" presId="urn:microsoft.com/office/officeart/2005/8/layout/vList4"/>
    <dgm:cxn modelId="{69A086E8-46A4-4F9E-B94D-C90E71999A61}" type="presOf" srcId="{009584BE-2E88-4FF5-9545-FBC7323F34AA}" destId="{766E9304-C82F-412A-900D-FC686DFB16C5}" srcOrd="0" destOrd="0" presId="urn:microsoft.com/office/officeart/2005/8/layout/vList4"/>
    <dgm:cxn modelId="{8541350B-4022-45DC-BD33-0F3ACF3889E2}" type="presOf" srcId="{62D8F0FC-DDA0-41AB-80BF-0269F9BAAAD2}" destId="{60F5F031-5678-467B-8F49-0628EF3DD968}" srcOrd="0" destOrd="0" presId="urn:microsoft.com/office/officeart/2005/8/layout/vList4"/>
    <dgm:cxn modelId="{D41F5AC3-E55C-4775-8315-F4EF3FC4DD33}" type="presOf" srcId="{D7585FB8-8897-410C-8D9E-2E27D12047B3}" destId="{60F5F031-5678-467B-8F49-0628EF3DD968}" srcOrd="0" destOrd="2" presId="urn:microsoft.com/office/officeart/2005/8/layout/vList4"/>
    <dgm:cxn modelId="{795941F9-80AB-420C-98B3-A4FD6D8EFD85}" srcId="{8C276411-3402-4458-AD2C-166631FAEB99}" destId="{009584BE-2E88-4FF5-9545-FBC7323F34AA}" srcOrd="2" destOrd="0" parTransId="{E86F707D-0416-4CE7-A2B5-213D1ADBA714}" sibTransId="{52BEF3F0-A64B-48E1-A306-800EEC03058C}"/>
    <dgm:cxn modelId="{D214B3D3-824F-4596-A289-385666F74C25}" type="presOf" srcId="{093A946E-C876-4648-A226-02C3207A9C66}" destId="{615039A1-97C5-45B6-80D4-C54365310103}" srcOrd="1" destOrd="1" presId="urn:microsoft.com/office/officeart/2005/8/layout/vList4"/>
    <dgm:cxn modelId="{D7770A3D-E93A-47EB-9BA7-94749BE9A04C}" type="presOf" srcId="{307744E3-5142-4C61-B817-85E427220A2D}" destId="{69056048-F7B7-4AEB-94FE-D3FE00E6B262}" srcOrd="0" destOrd="0" presId="urn:microsoft.com/office/officeart/2005/8/layout/vList4"/>
    <dgm:cxn modelId="{10384AB8-45C1-49F3-9E3E-CFC1B7C58FF1}" srcId="{8C276411-3402-4458-AD2C-166631FAEB99}" destId="{307744E3-5142-4C61-B817-85E427220A2D}" srcOrd="1" destOrd="0" parTransId="{CDB25278-3EF1-4D5E-B3D3-A5FB5634FD0E}" sibTransId="{2C567412-8308-40B8-9490-3E3FC0219E04}"/>
    <dgm:cxn modelId="{E31309D4-7EF3-4EB7-978F-069AC1B36C1C}" type="presOf" srcId="{BD491B55-6F30-4273-B1DC-BDB9439E5F5C}" destId="{766E9304-C82F-412A-900D-FC686DFB16C5}" srcOrd="0" destOrd="1" presId="urn:microsoft.com/office/officeart/2005/8/layout/vList4"/>
    <dgm:cxn modelId="{14DAC788-1FD6-43F7-8EA4-F09370587409}" type="presOf" srcId="{D7585FB8-8897-410C-8D9E-2E27D12047B3}" destId="{81731E9B-F2B3-43F4-8B7B-327DCA6542B3}" srcOrd="1" destOrd="2" presId="urn:microsoft.com/office/officeart/2005/8/layout/vList4"/>
    <dgm:cxn modelId="{438A825D-88AD-4B65-B131-21B6956B9AC5}" type="presParOf" srcId="{7351EA45-B127-4D7D-8E37-5D1EDC5CDC13}" destId="{E7E38E0B-4DFC-458B-95AC-E9AEEA027C6F}" srcOrd="0" destOrd="0" presId="urn:microsoft.com/office/officeart/2005/8/layout/vList4"/>
    <dgm:cxn modelId="{8D17C3BA-4F32-4128-BBC7-63BA8668555C}" type="presParOf" srcId="{E7E38E0B-4DFC-458B-95AC-E9AEEA027C6F}" destId="{60F5F031-5678-467B-8F49-0628EF3DD968}" srcOrd="0" destOrd="0" presId="urn:microsoft.com/office/officeart/2005/8/layout/vList4"/>
    <dgm:cxn modelId="{10812DA6-6FC2-4310-A188-EA671A390DF3}" type="presParOf" srcId="{E7E38E0B-4DFC-458B-95AC-E9AEEA027C6F}" destId="{48F6EBAC-EEA8-4647-A9AD-B1F7A1894DAC}" srcOrd="1" destOrd="0" presId="urn:microsoft.com/office/officeart/2005/8/layout/vList4"/>
    <dgm:cxn modelId="{36C99EC7-A5D7-49CB-B086-C5AA6632FBB8}" type="presParOf" srcId="{E7E38E0B-4DFC-458B-95AC-E9AEEA027C6F}" destId="{81731E9B-F2B3-43F4-8B7B-327DCA6542B3}" srcOrd="2" destOrd="0" presId="urn:microsoft.com/office/officeart/2005/8/layout/vList4"/>
    <dgm:cxn modelId="{015543FD-AEC2-44C7-83AC-7DAFB7845317}" type="presParOf" srcId="{7351EA45-B127-4D7D-8E37-5D1EDC5CDC13}" destId="{CF081305-DD4D-4908-B797-4F36A7DA95D5}" srcOrd="1" destOrd="0" presId="urn:microsoft.com/office/officeart/2005/8/layout/vList4"/>
    <dgm:cxn modelId="{361CB924-1C7A-4C63-B43E-C08E82901266}" type="presParOf" srcId="{7351EA45-B127-4D7D-8E37-5D1EDC5CDC13}" destId="{6A447391-32C0-4893-8DDA-ED719A7A3FB0}" srcOrd="2" destOrd="0" presId="urn:microsoft.com/office/officeart/2005/8/layout/vList4"/>
    <dgm:cxn modelId="{8B236B5F-4800-4181-9593-81B83E6BE55A}" type="presParOf" srcId="{6A447391-32C0-4893-8DDA-ED719A7A3FB0}" destId="{69056048-F7B7-4AEB-94FE-D3FE00E6B262}" srcOrd="0" destOrd="0" presId="urn:microsoft.com/office/officeart/2005/8/layout/vList4"/>
    <dgm:cxn modelId="{753A7C34-49EA-44CC-A112-53E83E689938}" type="presParOf" srcId="{6A447391-32C0-4893-8DDA-ED719A7A3FB0}" destId="{AF4309A5-23D0-489F-A28B-E29EA9614C60}" srcOrd="1" destOrd="0" presId="urn:microsoft.com/office/officeart/2005/8/layout/vList4"/>
    <dgm:cxn modelId="{E5FE8B95-6FA1-46FB-BE4A-5ADC91108330}" type="presParOf" srcId="{6A447391-32C0-4893-8DDA-ED719A7A3FB0}" destId="{615039A1-97C5-45B6-80D4-C54365310103}" srcOrd="2" destOrd="0" presId="urn:microsoft.com/office/officeart/2005/8/layout/vList4"/>
    <dgm:cxn modelId="{E16E8C95-4CD7-4939-87E6-0B76AEB124B8}" type="presParOf" srcId="{7351EA45-B127-4D7D-8E37-5D1EDC5CDC13}" destId="{5F606E13-B486-4398-958D-F28F52CCB36C}" srcOrd="3" destOrd="0" presId="urn:microsoft.com/office/officeart/2005/8/layout/vList4"/>
    <dgm:cxn modelId="{A1C0533C-E120-4F71-A04D-4AF6EEC01B1F}" type="presParOf" srcId="{7351EA45-B127-4D7D-8E37-5D1EDC5CDC13}" destId="{9427053E-3B6F-4D7B-A0D5-C9662CC20AB6}" srcOrd="4" destOrd="0" presId="urn:microsoft.com/office/officeart/2005/8/layout/vList4"/>
    <dgm:cxn modelId="{C84D66CC-6A7C-44A0-9ED4-6C9205E80754}" type="presParOf" srcId="{9427053E-3B6F-4D7B-A0D5-C9662CC20AB6}" destId="{766E9304-C82F-412A-900D-FC686DFB16C5}" srcOrd="0" destOrd="0" presId="urn:microsoft.com/office/officeart/2005/8/layout/vList4"/>
    <dgm:cxn modelId="{C37DC82F-2D94-496C-92C9-45BD61948EAD}" type="presParOf" srcId="{9427053E-3B6F-4D7B-A0D5-C9662CC20AB6}" destId="{D40F6383-2A33-418C-9DB8-D939D6D2497A}" srcOrd="1" destOrd="0" presId="urn:microsoft.com/office/officeart/2005/8/layout/vList4"/>
    <dgm:cxn modelId="{B91AE843-7E94-4316-90C1-8A74A1881C4C}" type="presParOf" srcId="{9427053E-3B6F-4D7B-A0D5-C9662CC20AB6}" destId="{B3E8DBDB-B272-44C3-A05F-D20011494964}"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95499-B59D-4DA2-B00B-9729893CCD33}" type="doc">
      <dgm:prSet loTypeId="urn:microsoft.com/office/officeart/2005/8/layout/vList4" loCatId="list" qsTypeId="urn:microsoft.com/office/officeart/2005/8/quickstyle/simple1" qsCatId="simple" csTypeId="urn:microsoft.com/office/officeart/2005/8/colors/accent6_1" csCatId="accent6" phldr="1"/>
      <dgm:spPr/>
      <dgm:t>
        <a:bodyPr/>
        <a:lstStyle/>
        <a:p>
          <a:pPr rtl="1"/>
          <a:endParaRPr lang="ar-SA"/>
        </a:p>
      </dgm:t>
    </dgm:pt>
    <dgm:pt modelId="{9B8ED853-EF77-4702-A2A4-D4CD03F36A35}">
      <dgm:prSet/>
      <dgm:spPr/>
      <dgm:t>
        <a:bodyPr/>
        <a:lstStyle/>
        <a:p>
          <a:pPr algn="l" rtl="1"/>
          <a:r>
            <a:rPr lang="en-GB" dirty="0" smtClean="0"/>
            <a:t>1- </a:t>
          </a:r>
          <a:r>
            <a:rPr lang="en-US" dirty="0" smtClean="0"/>
            <a:t>A</a:t>
          </a:r>
          <a:r>
            <a:rPr lang="en-GB" dirty="0" err="1" smtClean="0"/>
            <a:t>ge</a:t>
          </a:r>
          <a:endParaRPr lang="ar-SA" dirty="0"/>
        </a:p>
      </dgm:t>
    </dgm:pt>
    <dgm:pt modelId="{FD589129-A570-403C-9832-2BED44D63139}" type="parTrans" cxnId="{E6077A40-9EBC-4FE6-B2D8-0D697255C04D}">
      <dgm:prSet/>
      <dgm:spPr/>
      <dgm:t>
        <a:bodyPr/>
        <a:lstStyle/>
        <a:p>
          <a:pPr algn="l" rtl="1"/>
          <a:endParaRPr lang="ar-SA"/>
        </a:p>
      </dgm:t>
    </dgm:pt>
    <dgm:pt modelId="{434108F1-4EE3-4975-A95D-C6536FEBF2D1}" type="sibTrans" cxnId="{E6077A40-9EBC-4FE6-B2D8-0D697255C04D}">
      <dgm:prSet/>
      <dgm:spPr/>
      <dgm:t>
        <a:bodyPr/>
        <a:lstStyle/>
        <a:p>
          <a:pPr algn="l" rtl="1"/>
          <a:endParaRPr lang="ar-SA"/>
        </a:p>
      </dgm:t>
    </dgm:pt>
    <dgm:pt modelId="{4A3F6B4A-BC38-4E16-BE36-1BD309368695}">
      <dgm:prSet/>
      <dgm:spPr/>
      <dgm:t>
        <a:bodyPr/>
        <a:lstStyle/>
        <a:p>
          <a:pPr algn="l" rtl="1"/>
          <a:r>
            <a:rPr lang="en-GB" dirty="0" smtClean="0"/>
            <a:t>2- Sex</a:t>
          </a:r>
          <a:endParaRPr lang="ar-SA" dirty="0"/>
        </a:p>
      </dgm:t>
    </dgm:pt>
    <dgm:pt modelId="{AAB37059-C056-4B15-A110-4D2F703B1263}" type="parTrans" cxnId="{B11F5458-6BAB-4943-B49A-9ECA26BE6813}">
      <dgm:prSet/>
      <dgm:spPr/>
      <dgm:t>
        <a:bodyPr/>
        <a:lstStyle/>
        <a:p>
          <a:pPr algn="l" rtl="1"/>
          <a:endParaRPr lang="ar-SA"/>
        </a:p>
      </dgm:t>
    </dgm:pt>
    <dgm:pt modelId="{FAD6E893-60E2-4748-B521-7D359914ABC0}" type="sibTrans" cxnId="{B11F5458-6BAB-4943-B49A-9ECA26BE6813}">
      <dgm:prSet/>
      <dgm:spPr/>
      <dgm:t>
        <a:bodyPr/>
        <a:lstStyle/>
        <a:p>
          <a:pPr algn="l" rtl="1"/>
          <a:endParaRPr lang="ar-SA"/>
        </a:p>
      </dgm:t>
    </dgm:pt>
    <dgm:pt modelId="{7C579352-FFAC-4836-97C9-399605B9A7EC}">
      <dgm:prSet/>
      <dgm:spPr/>
      <dgm:t>
        <a:bodyPr/>
        <a:lstStyle/>
        <a:p>
          <a:pPr algn="l" rtl="1"/>
          <a:r>
            <a:rPr lang="en-GB" dirty="0" smtClean="0"/>
            <a:t>3- Total cholesterol</a:t>
          </a:r>
          <a:endParaRPr lang="ar-SA" dirty="0"/>
        </a:p>
      </dgm:t>
    </dgm:pt>
    <dgm:pt modelId="{CDFE79EF-35F7-458E-8930-AF8957D3C775}" type="parTrans" cxnId="{9F148C72-5A36-4A7E-B03D-4E055A7E8E4C}">
      <dgm:prSet/>
      <dgm:spPr/>
      <dgm:t>
        <a:bodyPr/>
        <a:lstStyle/>
        <a:p>
          <a:pPr algn="l" rtl="1"/>
          <a:endParaRPr lang="ar-SA"/>
        </a:p>
      </dgm:t>
    </dgm:pt>
    <dgm:pt modelId="{E5D4DD6D-FEC8-4C2A-8CCD-9278070636B5}" type="sibTrans" cxnId="{9F148C72-5A36-4A7E-B03D-4E055A7E8E4C}">
      <dgm:prSet/>
      <dgm:spPr/>
      <dgm:t>
        <a:bodyPr/>
        <a:lstStyle/>
        <a:p>
          <a:pPr algn="l" rtl="1"/>
          <a:endParaRPr lang="ar-SA"/>
        </a:p>
      </dgm:t>
    </dgm:pt>
    <dgm:pt modelId="{80A7EA9D-9081-498F-A3CA-1BF265FC1D8E}">
      <dgm:prSet/>
      <dgm:spPr/>
      <dgm:t>
        <a:bodyPr/>
        <a:lstStyle/>
        <a:p>
          <a:pPr algn="l" rtl="1"/>
          <a:r>
            <a:rPr lang="en-GB" dirty="0" smtClean="0"/>
            <a:t>4- HDL cholesterol</a:t>
          </a:r>
          <a:endParaRPr lang="ar-SA" dirty="0"/>
        </a:p>
      </dgm:t>
    </dgm:pt>
    <dgm:pt modelId="{E93B4C57-84E0-4830-9C26-B7B7C314C9C3}" type="parTrans" cxnId="{676A7CEC-5A3F-4F69-8E32-34A2BD7EA99D}">
      <dgm:prSet/>
      <dgm:spPr/>
      <dgm:t>
        <a:bodyPr/>
        <a:lstStyle/>
        <a:p>
          <a:pPr algn="l" rtl="1"/>
          <a:endParaRPr lang="ar-SA"/>
        </a:p>
      </dgm:t>
    </dgm:pt>
    <dgm:pt modelId="{AAD9A6E9-20C4-4670-BE3E-27212F22ACF1}" type="sibTrans" cxnId="{676A7CEC-5A3F-4F69-8E32-34A2BD7EA99D}">
      <dgm:prSet/>
      <dgm:spPr/>
      <dgm:t>
        <a:bodyPr/>
        <a:lstStyle/>
        <a:p>
          <a:pPr algn="l" rtl="1"/>
          <a:endParaRPr lang="ar-SA"/>
        </a:p>
      </dgm:t>
    </dgm:pt>
    <dgm:pt modelId="{ABF81753-AB84-4C72-9868-9808CE0732D4}">
      <dgm:prSet/>
      <dgm:spPr/>
      <dgm:t>
        <a:bodyPr/>
        <a:lstStyle/>
        <a:p>
          <a:pPr algn="l" rtl="1"/>
          <a:r>
            <a:rPr lang="en-GB" dirty="0" smtClean="0"/>
            <a:t>5- Smoking</a:t>
          </a:r>
          <a:endParaRPr lang="ar-SA" dirty="0"/>
        </a:p>
      </dgm:t>
    </dgm:pt>
    <dgm:pt modelId="{F55CC70A-9653-4E84-9FC0-637C6480C7F7}" type="parTrans" cxnId="{F4F0C03E-79F5-49C4-9B44-A492A9A7F521}">
      <dgm:prSet/>
      <dgm:spPr/>
      <dgm:t>
        <a:bodyPr/>
        <a:lstStyle/>
        <a:p>
          <a:pPr algn="l" rtl="1"/>
          <a:endParaRPr lang="ar-SA"/>
        </a:p>
      </dgm:t>
    </dgm:pt>
    <dgm:pt modelId="{0FA34ADE-94D3-44D1-A000-EB06484744A7}" type="sibTrans" cxnId="{F4F0C03E-79F5-49C4-9B44-A492A9A7F521}">
      <dgm:prSet/>
      <dgm:spPr/>
      <dgm:t>
        <a:bodyPr/>
        <a:lstStyle/>
        <a:p>
          <a:pPr algn="l" rtl="1"/>
          <a:endParaRPr lang="ar-SA"/>
        </a:p>
      </dgm:t>
    </dgm:pt>
    <dgm:pt modelId="{55B15CCE-324A-4E8B-8E3E-7509CBBB189B}">
      <dgm:prSet/>
      <dgm:spPr/>
      <dgm:t>
        <a:bodyPr/>
        <a:lstStyle/>
        <a:p>
          <a:pPr algn="l" rtl="1"/>
          <a:r>
            <a:rPr lang="en-GB" dirty="0" smtClean="0"/>
            <a:t>6- Blood pressure</a:t>
          </a:r>
          <a:endParaRPr lang="ar-SA" dirty="0"/>
        </a:p>
      </dgm:t>
    </dgm:pt>
    <dgm:pt modelId="{1F9F945B-9938-4389-B672-BDBF2C8C53B1}" type="parTrans" cxnId="{A0EF390B-5097-497D-8DCE-8D4C8EF1E8FF}">
      <dgm:prSet/>
      <dgm:spPr/>
      <dgm:t>
        <a:bodyPr/>
        <a:lstStyle/>
        <a:p>
          <a:pPr algn="l" rtl="1"/>
          <a:endParaRPr lang="ar-SA"/>
        </a:p>
      </dgm:t>
    </dgm:pt>
    <dgm:pt modelId="{767705FB-5561-4600-A630-1A7BB20EC5F0}" type="sibTrans" cxnId="{A0EF390B-5097-497D-8DCE-8D4C8EF1E8FF}">
      <dgm:prSet/>
      <dgm:spPr/>
      <dgm:t>
        <a:bodyPr/>
        <a:lstStyle/>
        <a:p>
          <a:pPr algn="l" rtl="1"/>
          <a:endParaRPr lang="ar-SA"/>
        </a:p>
      </dgm:t>
    </dgm:pt>
    <dgm:pt modelId="{92DBAF69-4253-4D9A-898B-8D105A895AD5}" type="pres">
      <dgm:prSet presAssocID="{08F95499-B59D-4DA2-B00B-9729893CCD33}" presName="linear" presStyleCnt="0">
        <dgm:presLayoutVars>
          <dgm:dir/>
          <dgm:resizeHandles val="exact"/>
        </dgm:presLayoutVars>
      </dgm:prSet>
      <dgm:spPr/>
      <dgm:t>
        <a:bodyPr/>
        <a:lstStyle/>
        <a:p>
          <a:pPr rtl="1"/>
          <a:endParaRPr lang="ar-SA"/>
        </a:p>
      </dgm:t>
    </dgm:pt>
    <dgm:pt modelId="{7D1D96AC-C9BC-4C88-AD3C-1563573276CA}" type="pres">
      <dgm:prSet presAssocID="{9B8ED853-EF77-4702-A2A4-D4CD03F36A35}" presName="comp" presStyleCnt="0"/>
      <dgm:spPr/>
    </dgm:pt>
    <dgm:pt modelId="{284B33EE-23F6-4D13-A6C0-FE0B69EE6047}" type="pres">
      <dgm:prSet presAssocID="{9B8ED853-EF77-4702-A2A4-D4CD03F36A35}" presName="box" presStyleLbl="node1" presStyleIdx="0" presStyleCnt="6"/>
      <dgm:spPr/>
      <dgm:t>
        <a:bodyPr/>
        <a:lstStyle/>
        <a:p>
          <a:pPr rtl="1"/>
          <a:endParaRPr lang="ar-SA"/>
        </a:p>
      </dgm:t>
    </dgm:pt>
    <dgm:pt modelId="{39CFAF30-87E4-4508-BF3D-D116A1A6B45B}" type="pres">
      <dgm:prSet presAssocID="{9B8ED853-EF77-4702-A2A4-D4CD03F36A35}" presName="img" presStyleLbl="fgImgPlace1" presStyleIdx="0" presStyleCnt="6" custScaleY="129608"/>
      <dgm:spPr>
        <a:blipFill rotWithShape="0">
          <a:blip xmlns:r="http://schemas.openxmlformats.org/officeDocument/2006/relationships" r:embed="rId1"/>
          <a:stretch>
            <a:fillRect/>
          </a:stretch>
        </a:blipFill>
      </dgm:spPr>
    </dgm:pt>
    <dgm:pt modelId="{30450157-728E-4D9F-A970-2662D7859500}" type="pres">
      <dgm:prSet presAssocID="{9B8ED853-EF77-4702-A2A4-D4CD03F36A35}" presName="text" presStyleLbl="node1" presStyleIdx="0" presStyleCnt="6">
        <dgm:presLayoutVars>
          <dgm:bulletEnabled val="1"/>
        </dgm:presLayoutVars>
      </dgm:prSet>
      <dgm:spPr/>
      <dgm:t>
        <a:bodyPr/>
        <a:lstStyle/>
        <a:p>
          <a:pPr rtl="1"/>
          <a:endParaRPr lang="ar-SA"/>
        </a:p>
      </dgm:t>
    </dgm:pt>
    <dgm:pt modelId="{4C7FC25F-0D8D-41BB-857E-16B251192F1E}" type="pres">
      <dgm:prSet presAssocID="{434108F1-4EE3-4975-A95D-C6536FEBF2D1}" presName="spacer" presStyleCnt="0"/>
      <dgm:spPr/>
    </dgm:pt>
    <dgm:pt modelId="{706E9396-3899-4438-B0E5-7CF5F0D6A3A3}" type="pres">
      <dgm:prSet presAssocID="{4A3F6B4A-BC38-4E16-BE36-1BD309368695}" presName="comp" presStyleCnt="0"/>
      <dgm:spPr/>
    </dgm:pt>
    <dgm:pt modelId="{28B58F44-C056-471C-9E8E-E3290F15F5E9}" type="pres">
      <dgm:prSet presAssocID="{4A3F6B4A-BC38-4E16-BE36-1BD309368695}" presName="box" presStyleLbl="node1" presStyleIdx="1" presStyleCnt="6"/>
      <dgm:spPr/>
      <dgm:t>
        <a:bodyPr/>
        <a:lstStyle/>
        <a:p>
          <a:pPr rtl="1"/>
          <a:endParaRPr lang="ar-SA"/>
        </a:p>
      </dgm:t>
    </dgm:pt>
    <dgm:pt modelId="{4D985E21-B477-49EF-81B5-37B7B419F152}" type="pres">
      <dgm:prSet presAssocID="{4A3F6B4A-BC38-4E16-BE36-1BD309368695}" presName="img" presStyleLbl="fgImgPlace1" presStyleIdx="1" presStyleCnt="6"/>
      <dgm:spPr>
        <a:blipFill rotWithShape="0">
          <a:blip xmlns:r="http://schemas.openxmlformats.org/officeDocument/2006/relationships" r:embed="rId2"/>
          <a:stretch>
            <a:fillRect/>
          </a:stretch>
        </a:blipFill>
      </dgm:spPr>
    </dgm:pt>
    <dgm:pt modelId="{35004A80-7883-40F7-B275-4BD4392C6E57}" type="pres">
      <dgm:prSet presAssocID="{4A3F6B4A-BC38-4E16-BE36-1BD309368695}" presName="text" presStyleLbl="node1" presStyleIdx="1" presStyleCnt="6">
        <dgm:presLayoutVars>
          <dgm:bulletEnabled val="1"/>
        </dgm:presLayoutVars>
      </dgm:prSet>
      <dgm:spPr/>
      <dgm:t>
        <a:bodyPr/>
        <a:lstStyle/>
        <a:p>
          <a:pPr rtl="1"/>
          <a:endParaRPr lang="ar-SA"/>
        </a:p>
      </dgm:t>
    </dgm:pt>
    <dgm:pt modelId="{15BD11DC-5438-4378-B88F-B708EC7D25A8}" type="pres">
      <dgm:prSet presAssocID="{FAD6E893-60E2-4748-B521-7D359914ABC0}" presName="spacer" presStyleCnt="0"/>
      <dgm:spPr/>
    </dgm:pt>
    <dgm:pt modelId="{F09D78DC-6BF2-4926-81A7-0E1732D43CCF}" type="pres">
      <dgm:prSet presAssocID="{7C579352-FFAC-4836-97C9-399605B9A7EC}" presName="comp" presStyleCnt="0"/>
      <dgm:spPr/>
    </dgm:pt>
    <dgm:pt modelId="{D0BF713E-258F-454E-A63D-9241E776196D}" type="pres">
      <dgm:prSet presAssocID="{7C579352-FFAC-4836-97C9-399605B9A7EC}" presName="box" presStyleLbl="node1" presStyleIdx="2" presStyleCnt="6"/>
      <dgm:spPr/>
      <dgm:t>
        <a:bodyPr/>
        <a:lstStyle/>
        <a:p>
          <a:pPr rtl="1"/>
          <a:endParaRPr lang="ar-SA"/>
        </a:p>
      </dgm:t>
    </dgm:pt>
    <dgm:pt modelId="{0C87CD8E-8B97-4C33-9C71-CE9491F3A85F}" type="pres">
      <dgm:prSet presAssocID="{7C579352-FFAC-4836-97C9-399605B9A7EC}" presName="img" presStyleLbl="fgImgPlace1" presStyleIdx="2" presStyleCnt="6"/>
      <dgm:spPr>
        <a:blipFill rotWithShape="0">
          <a:blip xmlns:r="http://schemas.openxmlformats.org/officeDocument/2006/relationships" r:embed="rId3"/>
          <a:stretch>
            <a:fillRect/>
          </a:stretch>
        </a:blipFill>
      </dgm:spPr>
    </dgm:pt>
    <dgm:pt modelId="{CE1EB4EA-AE06-4DBB-9CF0-A24D183F93AE}" type="pres">
      <dgm:prSet presAssocID="{7C579352-FFAC-4836-97C9-399605B9A7EC}" presName="text" presStyleLbl="node1" presStyleIdx="2" presStyleCnt="6">
        <dgm:presLayoutVars>
          <dgm:bulletEnabled val="1"/>
        </dgm:presLayoutVars>
      </dgm:prSet>
      <dgm:spPr/>
      <dgm:t>
        <a:bodyPr/>
        <a:lstStyle/>
        <a:p>
          <a:pPr rtl="1"/>
          <a:endParaRPr lang="ar-SA"/>
        </a:p>
      </dgm:t>
    </dgm:pt>
    <dgm:pt modelId="{3A881231-90AB-4AC0-AC3D-531009EC691E}" type="pres">
      <dgm:prSet presAssocID="{E5D4DD6D-FEC8-4C2A-8CCD-9278070636B5}" presName="spacer" presStyleCnt="0"/>
      <dgm:spPr/>
    </dgm:pt>
    <dgm:pt modelId="{5E0A2737-9AB5-4E94-9F38-DC7D7151C74D}" type="pres">
      <dgm:prSet presAssocID="{80A7EA9D-9081-498F-A3CA-1BF265FC1D8E}" presName="comp" presStyleCnt="0"/>
      <dgm:spPr/>
    </dgm:pt>
    <dgm:pt modelId="{3B7F1B91-D2A4-4EE6-AC60-5F37D8205C3A}" type="pres">
      <dgm:prSet presAssocID="{80A7EA9D-9081-498F-A3CA-1BF265FC1D8E}" presName="box" presStyleLbl="node1" presStyleIdx="3" presStyleCnt="6"/>
      <dgm:spPr/>
      <dgm:t>
        <a:bodyPr/>
        <a:lstStyle/>
        <a:p>
          <a:pPr rtl="1"/>
          <a:endParaRPr lang="ar-SA"/>
        </a:p>
      </dgm:t>
    </dgm:pt>
    <dgm:pt modelId="{F45F42C9-46A7-4B13-A5CE-3609F1808949}" type="pres">
      <dgm:prSet presAssocID="{80A7EA9D-9081-498F-A3CA-1BF265FC1D8E}" presName="img" presStyleLbl="fgImgPlace1" presStyleIdx="3" presStyleCnt="6"/>
      <dgm:spPr>
        <a:blipFill rotWithShape="0">
          <a:blip xmlns:r="http://schemas.openxmlformats.org/officeDocument/2006/relationships" r:embed="rId4"/>
          <a:stretch>
            <a:fillRect/>
          </a:stretch>
        </a:blipFill>
      </dgm:spPr>
    </dgm:pt>
    <dgm:pt modelId="{E9A14AED-6CEA-4CB3-AB5B-5A165E7F18A5}" type="pres">
      <dgm:prSet presAssocID="{80A7EA9D-9081-498F-A3CA-1BF265FC1D8E}" presName="text" presStyleLbl="node1" presStyleIdx="3" presStyleCnt="6">
        <dgm:presLayoutVars>
          <dgm:bulletEnabled val="1"/>
        </dgm:presLayoutVars>
      </dgm:prSet>
      <dgm:spPr/>
      <dgm:t>
        <a:bodyPr/>
        <a:lstStyle/>
        <a:p>
          <a:pPr rtl="1"/>
          <a:endParaRPr lang="ar-SA"/>
        </a:p>
      </dgm:t>
    </dgm:pt>
    <dgm:pt modelId="{D4F71CAB-054C-4573-B11F-0BF3D736FB9B}" type="pres">
      <dgm:prSet presAssocID="{AAD9A6E9-20C4-4670-BE3E-27212F22ACF1}" presName="spacer" presStyleCnt="0"/>
      <dgm:spPr/>
    </dgm:pt>
    <dgm:pt modelId="{1A2E5047-53B7-45BE-AF4A-7FFB39D2FB5C}" type="pres">
      <dgm:prSet presAssocID="{ABF81753-AB84-4C72-9868-9808CE0732D4}" presName="comp" presStyleCnt="0"/>
      <dgm:spPr/>
    </dgm:pt>
    <dgm:pt modelId="{1DDA118F-8E89-48BC-943E-7B1F5028A4B4}" type="pres">
      <dgm:prSet presAssocID="{ABF81753-AB84-4C72-9868-9808CE0732D4}" presName="box" presStyleLbl="node1" presStyleIdx="4" presStyleCnt="6"/>
      <dgm:spPr/>
      <dgm:t>
        <a:bodyPr/>
        <a:lstStyle/>
        <a:p>
          <a:pPr rtl="1"/>
          <a:endParaRPr lang="ar-SA"/>
        </a:p>
      </dgm:t>
    </dgm:pt>
    <dgm:pt modelId="{AF7A4228-712D-4350-8402-FFAA878526E0}" type="pres">
      <dgm:prSet presAssocID="{ABF81753-AB84-4C72-9868-9808CE0732D4}" presName="img" presStyleLbl="fgImgPlace1" presStyleIdx="4" presStyleCnt="6"/>
      <dgm:spPr>
        <a:blipFill rotWithShape="0">
          <a:blip xmlns:r="http://schemas.openxmlformats.org/officeDocument/2006/relationships" r:embed="rId5"/>
          <a:stretch>
            <a:fillRect/>
          </a:stretch>
        </a:blipFill>
      </dgm:spPr>
    </dgm:pt>
    <dgm:pt modelId="{CB92DAC6-B560-4182-A439-71815968251A}" type="pres">
      <dgm:prSet presAssocID="{ABF81753-AB84-4C72-9868-9808CE0732D4}" presName="text" presStyleLbl="node1" presStyleIdx="4" presStyleCnt="6">
        <dgm:presLayoutVars>
          <dgm:bulletEnabled val="1"/>
        </dgm:presLayoutVars>
      </dgm:prSet>
      <dgm:spPr/>
      <dgm:t>
        <a:bodyPr/>
        <a:lstStyle/>
        <a:p>
          <a:pPr rtl="1"/>
          <a:endParaRPr lang="ar-SA"/>
        </a:p>
      </dgm:t>
    </dgm:pt>
    <dgm:pt modelId="{E41BC463-4C2B-44BD-BD2F-A232DD9C3ABA}" type="pres">
      <dgm:prSet presAssocID="{0FA34ADE-94D3-44D1-A000-EB06484744A7}" presName="spacer" presStyleCnt="0"/>
      <dgm:spPr/>
    </dgm:pt>
    <dgm:pt modelId="{B2332BC9-D247-4B44-8D27-769E9E02018E}" type="pres">
      <dgm:prSet presAssocID="{55B15CCE-324A-4E8B-8E3E-7509CBBB189B}" presName="comp" presStyleCnt="0"/>
      <dgm:spPr/>
    </dgm:pt>
    <dgm:pt modelId="{B94096A3-68B9-450E-ACFB-7ADD7F3DFFAD}" type="pres">
      <dgm:prSet presAssocID="{55B15CCE-324A-4E8B-8E3E-7509CBBB189B}" presName="box" presStyleLbl="node1" presStyleIdx="5" presStyleCnt="6"/>
      <dgm:spPr/>
      <dgm:t>
        <a:bodyPr/>
        <a:lstStyle/>
        <a:p>
          <a:pPr rtl="1"/>
          <a:endParaRPr lang="ar-SA"/>
        </a:p>
      </dgm:t>
    </dgm:pt>
    <dgm:pt modelId="{080DAFBA-A9F7-4F1F-B058-F073E8B7AF1B}" type="pres">
      <dgm:prSet presAssocID="{55B15CCE-324A-4E8B-8E3E-7509CBBB189B}" presName="img" presStyleLbl="fgImgPlace1" presStyleIdx="5" presStyleCnt="6"/>
      <dgm:spPr>
        <a:blipFill rotWithShape="0">
          <a:blip xmlns:r="http://schemas.openxmlformats.org/officeDocument/2006/relationships" r:embed="rId6"/>
          <a:stretch>
            <a:fillRect/>
          </a:stretch>
        </a:blipFill>
      </dgm:spPr>
    </dgm:pt>
    <dgm:pt modelId="{6D5FBCA2-8D9D-4A2E-A1E2-C7932AF6C2BA}" type="pres">
      <dgm:prSet presAssocID="{55B15CCE-324A-4E8B-8E3E-7509CBBB189B}" presName="text" presStyleLbl="node1" presStyleIdx="5" presStyleCnt="6">
        <dgm:presLayoutVars>
          <dgm:bulletEnabled val="1"/>
        </dgm:presLayoutVars>
      </dgm:prSet>
      <dgm:spPr/>
      <dgm:t>
        <a:bodyPr/>
        <a:lstStyle/>
        <a:p>
          <a:pPr rtl="1"/>
          <a:endParaRPr lang="ar-SA"/>
        </a:p>
      </dgm:t>
    </dgm:pt>
  </dgm:ptLst>
  <dgm:cxnLst>
    <dgm:cxn modelId="{F4F0C03E-79F5-49C4-9B44-A492A9A7F521}" srcId="{08F95499-B59D-4DA2-B00B-9729893CCD33}" destId="{ABF81753-AB84-4C72-9868-9808CE0732D4}" srcOrd="4" destOrd="0" parTransId="{F55CC70A-9653-4E84-9FC0-637C6480C7F7}" sibTransId="{0FA34ADE-94D3-44D1-A000-EB06484744A7}"/>
    <dgm:cxn modelId="{FDB8D426-6F0F-461A-A1E0-C37CED1924B4}" type="presOf" srcId="{80A7EA9D-9081-498F-A3CA-1BF265FC1D8E}" destId="{E9A14AED-6CEA-4CB3-AB5B-5A165E7F18A5}" srcOrd="1" destOrd="0" presId="urn:microsoft.com/office/officeart/2005/8/layout/vList4"/>
    <dgm:cxn modelId="{B11F5458-6BAB-4943-B49A-9ECA26BE6813}" srcId="{08F95499-B59D-4DA2-B00B-9729893CCD33}" destId="{4A3F6B4A-BC38-4E16-BE36-1BD309368695}" srcOrd="1" destOrd="0" parTransId="{AAB37059-C056-4B15-A110-4D2F703B1263}" sibTransId="{FAD6E893-60E2-4748-B521-7D359914ABC0}"/>
    <dgm:cxn modelId="{C91883DF-D500-4E9F-990C-FC9E98799B52}" type="presOf" srcId="{7C579352-FFAC-4836-97C9-399605B9A7EC}" destId="{CE1EB4EA-AE06-4DBB-9CF0-A24D183F93AE}" srcOrd="1" destOrd="0" presId="urn:microsoft.com/office/officeart/2005/8/layout/vList4"/>
    <dgm:cxn modelId="{8902D6E1-74E2-47BC-B0DA-7DA38DAB6E41}" type="presOf" srcId="{08F95499-B59D-4DA2-B00B-9729893CCD33}" destId="{92DBAF69-4253-4D9A-898B-8D105A895AD5}" srcOrd="0" destOrd="0" presId="urn:microsoft.com/office/officeart/2005/8/layout/vList4"/>
    <dgm:cxn modelId="{E8F52452-C571-4933-879F-F1FB6E857F78}" type="presOf" srcId="{9B8ED853-EF77-4702-A2A4-D4CD03F36A35}" destId="{30450157-728E-4D9F-A970-2662D7859500}" srcOrd="1" destOrd="0" presId="urn:microsoft.com/office/officeart/2005/8/layout/vList4"/>
    <dgm:cxn modelId="{9F148C72-5A36-4A7E-B03D-4E055A7E8E4C}" srcId="{08F95499-B59D-4DA2-B00B-9729893CCD33}" destId="{7C579352-FFAC-4836-97C9-399605B9A7EC}" srcOrd="2" destOrd="0" parTransId="{CDFE79EF-35F7-458E-8930-AF8957D3C775}" sibTransId="{E5D4DD6D-FEC8-4C2A-8CCD-9278070636B5}"/>
    <dgm:cxn modelId="{E6077A40-9EBC-4FE6-B2D8-0D697255C04D}" srcId="{08F95499-B59D-4DA2-B00B-9729893CCD33}" destId="{9B8ED853-EF77-4702-A2A4-D4CD03F36A35}" srcOrd="0" destOrd="0" parTransId="{FD589129-A570-403C-9832-2BED44D63139}" sibTransId="{434108F1-4EE3-4975-A95D-C6536FEBF2D1}"/>
    <dgm:cxn modelId="{BE883105-3A3D-4722-8664-86C0E9C4E7A1}" type="presOf" srcId="{55B15CCE-324A-4E8B-8E3E-7509CBBB189B}" destId="{6D5FBCA2-8D9D-4A2E-A1E2-C7932AF6C2BA}" srcOrd="1" destOrd="0" presId="urn:microsoft.com/office/officeart/2005/8/layout/vList4"/>
    <dgm:cxn modelId="{7622869E-3F92-4B83-8169-769BABC117FE}" type="presOf" srcId="{80A7EA9D-9081-498F-A3CA-1BF265FC1D8E}" destId="{3B7F1B91-D2A4-4EE6-AC60-5F37D8205C3A}" srcOrd="0" destOrd="0" presId="urn:microsoft.com/office/officeart/2005/8/layout/vList4"/>
    <dgm:cxn modelId="{A0EF390B-5097-497D-8DCE-8D4C8EF1E8FF}" srcId="{08F95499-B59D-4DA2-B00B-9729893CCD33}" destId="{55B15CCE-324A-4E8B-8E3E-7509CBBB189B}" srcOrd="5" destOrd="0" parTransId="{1F9F945B-9938-4389-B672-BDBF2C8C53B1}" sibTransId="{767705FB-5561-4600-A630-1A7BB20EC5F0}"/>
    <dgm:cxn modelId="{BF8178F9-AB54-4B36-8049-1536330AC3DC}" type="presOf" srcId="{4A3F6B4A-BC38-4E16-BE36-1BD309368695}" destId="{35004A80-7883-40F7-B275-4BD4392C6E57}" srcOrd="1" destOrd="0" presId="urn:microsoft.com/office/officeart/2005/8/layout/vList4"/>
    <dgm:cxn modelId="{676A7CEC-5A3F-4F69-8E32-34A2BD7EA99D}" srcId="{08F95499-B59D-4DA2-B00B-9729893CCD33}" destId="{80A7EA9D-9081-498F-A3CA-1BF265FC1D8E}" srcOrd="3" destOrd="0" parTransId="{E93B4C57-84E0-4830-9C26-B7B7C314C9C3}" sibTransId="{AAD9A6E9-20C4-4670-BE3E-27212F22ACF1}"/>
    <dgm:cxn modelId="{B3F9D636-DF97-43F6-B409-88B62811644A}" type="presOf" srcId="{4A3F6B4A-BC38-4E16-BE36-1BD309368695}" destId="{28B58F44-C056-471C-9E8E-E3290F15F5E9}" srcOrd="0" destOrd="0" presId="urn:microsoft.com/office/officeart/2005/8/layout/vList4"/>
    <dgm:cxn modelId="{FB67EFD2-6E6F-4922-BE2C-E1D9A5620E15}" type="presOf" srcId="{55B15CCE-324A-4E8B-8E3E-7509CBBB189B}" destId="{B94096A3-68B9-450E-ACFB-7ADD7F3DFFAD}" srcOrd="0" destOrd="0" presId="urn:microsoft.com/office/officeart/2005/8/layout/vList4"/>
    <dgm:cxn modelId="{75282565-47E6-4CA2-9DB3-CBB17541705E}" type="presOf" srcId="{7C579352-FFAC-4836-97C9-399605B9A7EC}" destId="{D0BF713E-258F-454E-A63D-9241E776196D}" srcOrd="0" destOrd="0" presId="urn:microsoft.com/office/officeart/2005/8/layout/vList4"/>
    <dgm:cxn modelId="{633B69D2-2855-4519-BD5D-5AC0892779D9}" type="presOf" srcId="{ABF81753-AB84-4C72-9868-9808CE0732D4}" destId="{CB92DAC6-B560-4182-A439-71815968251A}" srcOrd="1" destOrd="0" presId="urn:microsoft.com/office/officeart/2005/8/layout/vList4"/>
    <dgm:cxn modelId="{DE6000C8-D545-43A1-AD41-4BF3AC50111B}" type="presOf" srcId="{9B8ED853-EF77-4702-A2A4-D4CD03F36A35}" destId="{284B33EE-23F6-4D13-A6C0-FE0B69EE6047}" srcOrd="0" destOrd="0" presId="urn:microsoft.com/office/officeart/2005/8/layout/vList4"/>
    <dgm:cxn modelId="{2835608D-8375-48E8-B54C-D88980378966}" type="presOf" srcId="{ABF81753-AB84-4C72-9868-9808CE0732D4}" destId="{1DDA118F-8E89-48BC-943E-7B1F5028A4B4}" srcOrd="0" destOrd="0" presId="urn:microsoft.com/office/officeart/2005/8/layout/vList4"/>
    <dgm:cxn modelId="{495B32D8-B62C-4D2C-A967-51EAE89693FD}" type="presParOf" srcId="{92DBAF69-4253-4D9A-898B-8D105A895AD5}" destId="{7D1D96AC-C9BC-4C88-AD3C-1563573276CA}" srcOrd="0" destOrd="0" presId="urn:microsoft.com/office/officeart/2005/8/layout/vList4"/>
    <dgm:cxn modelId="{41701488-7C2D-447F-8FAD-E30DB118800C}" type="presParOf" srcId="{7D1D96AC-C9BC-4C88-AD3C-1563573276CA}" destId="{284B33EE-23F6-4D13-A6C0-FE0B69EE6047}" srcOrd="0" destOrd="0" presId="urn:microsoft.com/office/officeart/2005/8/layout/vList4"/>
    <dgm:cxn modelId="{FE66E795-BA54-4F34-A25C-950ACE03E4E7}" type="presParOf" srcId="{7D1D96AC-C9BC-4C88-AD3C-1563573276CA}" destId="{39CFAF30-87E4-4508-BF3D-D116A1A6B45B}" srcOrd="1" destOrd="0" presId="urn:microsoft.com/office/officeart/2005/8/layout/vList4"/>
    <dgm:cxn modelId="{7F96924F-50CE-4500-90A7-3C6F33092AE1}" type="presParOf" srcId="{7D1D96AC-C9BC-4C88-AD3C-1563573276CA}" destId="{30450157-728E-4D9F-A970-2662D7859500}" srcOrd="2" destOrd="0" presId="urn:microsoft.com/office/officeart/2005/8/layout/vList4"/>
    <dgm:cxn modelId="{CBD38AC5-7F8A-464D-BA78-01EE610C2800}" type="presParOf" srcId="{92DBAF69-4253-4D9A-898B-8D105A895AD5}" destId="{4C7FC25F-0D8D-41BB-857E-16B251192F1E}" srcOrd="1" destOrd="0" presId="urn:microsoft.com/office/officeart/2005/8/layout/vList4"/>
    <dgm:cxn modelId="{3D7C4734-BDFD-4F43-A797-F54EE9D16BFD}" type="presParOf" srcId="{92DBAF69-4253-4D9A-898B-8D105A895AD5}" destId="{706E9396-3899-4438-B0E5-7CF5F0D6A3A3}" srcOrd="2" destOrd="0" presId="urn:microsoft.com/office/officeart/2005/8/layout/vList4"/>
    <dgm:cxn modelId="{92B31C0C-AF9B-4396-869A-6763FDFEEDA3}" type="presParOf" srcId="{706E9396-3899-4438-B0E5-7CF5F0D6A3A3}" destId="{28B58F44-C056-471C-9E8E-E3290F15F5E9}" srcOrd="0" destOrd="0" presId="urn:microsoft.com/office/officeart/2005/8/layout/vList4"/>
    <dgm:cxn modelId="{6EE3CB5C-2241-4D38-98B4-0600A5BF98A8}" type="presParOf" srcId="{706E9396-3899-4438-B0E5-7CF5F0D6A3A3}" destId="{4D985E21-B477-49EF-81B5-37B7B419F152}" srcOrd="1" destOrd="0" presId="urn:microsoft.com/office/officeart/2005/8/layout/vList4"/>
    <dgm:cxn modelId="{D59251AA-0C31-46B0-BE6E-9D959F2DE72F}" type="presParOf" srcId="{706E9396-3899-4438-B0E5-7CF5F0D6A3A3}" destId="{35004A80-7883-40F7-B275-4BD4392C6E57}" srcOrd="2" destOrd="0" presId="urn:microsoft.com/office/officeart/2005/8/layout/vList4"/>
    <dgm:cxn modelId="{E5FA9873-0D38-4F32-BE51-C2D0D0482688}" type="presParOf" srcId="{92DBAF69-4253-4D9A-898B-8D105A895AD5}" destId="{15BD11DC-5438-4378-B88F-B708EC7D25A8}" srcOrd="3" destOrd="0" presId="urn:microsoft.com/office/officeart/2005/8/layout/vList4"/>
    <dgm:cxn modelId="{A5B1BD11-2D43-49C9-B252-7D4AE7D78DB1}" type="presParOf" srcId="{92DBAF69-4253-4D9A-898B-8D105A895AD5}" destId="{F09D78DC-6BF2-4926-81A7-0E1732D43CCF}" srcOrd="4" destOrd="0" presId="urn:microsoft.com/office/officeart/2005/8/layout/vList4"/>
    <dgm:cxn modelId="{DC77FB30-983F-4B5A-82CB-F3616DEFEBF8}" type="presParOf" srcId="{F09D78DC-6BF2-4926-81A7-0E1732D43CCF}" destId="{D0BF713E-258F-454E-A63D-9241E776196D}" srcOrd="0" destOrd="0" presId="urn:microsoft.com/office/officeart/2005/8/layout/vList4"/>
    <dgm:cxn modelId="{3AFC4176-6B88-4BFF-97FA-D1B332859609}" type="presParOf" srcId="{F09D78DC-6BF2-4926-81A7-0E1732D43CCF}" destId="{0C87CD8E-8B97-4C33-9C71-CE9491F3A85F}" srcOrd="1" destOrd="0" presId="urn:microsoft.com/office/officeart/2005/8/layout/vList4"/>
    <dgm:cxn modelId="{493FA0AE-9C52-4303-995C-9A4558100FEC}" type="presParOf" srcId="{F09D78DC-6BF2-4926-81A7-0E1732D43CCF}" destId="{CE1EB4EA-AE06-4DBB-9CF0-A24D183F93AE}" srcOrd="2" destOrd="0" presId="urn:microsoft.com/office/officeart/2005/8/layout/vList4"/>
    <dgm:cxn modelId="{71C226DE-AC85-41FE-8249-F9D23197602F}" type="presParOf" srcId="{92DBAF69-4253-4D9A-898B-8D105A895AD5}" destId="{3A881231-90AB-4AC0-AC3D-531009EC691E}" srcOrd="5" destOrd="0" presId="urn:microsoft.com/office/officeart/2005/8/layout/vList4"/>
    <dgm:cxn modelId="{94BDB466-1269-44D8-BD58-69A3DBDCC12C}" type="presParOf" srcId="{92DBAF69-4253-4D9A-898B-8D105A895AD5}" destId="{5E0A2737-9AB5-4E94-9F38-DC7D7151C74D}" srcOrd="6" destOrd="0" presId="urn:microsoft.com/office/officeart/2005/8/layout/vList4"/>
    <dgm:cxn modelId="{015A9A44-AACA-42FC-9D0A-B3A6BCDEE48B}" type="presParOf" srcId="{5E0A2737-9AB5-4E94-9F38-DC7D7151C74D}" destId="{3B7F1B91-D2A4-4EE6-AC60-5F37D8205C3A}" srcOrd="0" destOrd="0" presId="urn:microsoft.com/office/officeart/2005/8/layout/vList4"/>
    <dgm:cxn modelId="{7BDF722F-3E4A-469D-8D8C-A30C3984FFA1}" type="presParOf" srcId="{5E0A2737-9AB5-4E94-9F38-DC7D7151C74D}" destId="{F45F42C9-46A7-4B13-A5CE-3609F1808949}" srcOrd="1" destOrd="0" presId="urn:microsoft.com/office/officeart/2005/8/layout/vList4"/>
    <dgm:cxn modelId="{0B28D8FE-AF0F-468A-AF89-50B828ACBE70}" type="presParOf" srcId="{5E0A2737-9AB5-4E94-9F38-DC7D7151C74D}" destId="{E9A14AED-6CEA-4CB3-AB5B-5A165E7F18A5}" srcOrd="2" destOrd="0" presId="urn:microsoft.com/office/officeart/2005/8/layout/vList4"/>
    <dgm:cxn modelId="{079CC1C2-3FE2-4336-B08A-79F658F79FAF}" type="presParOf" srcId="{92DBAF69-4253-4D9A-898B-8D105A895AD5}" destId="{D4F71CAB-054C-4573-B11F-0BF3D736FB9B}" srcOrd="7" destOrd="0" presId="urn:microsoft.com/office/officeart/2005/8/layout/vList4"/>
    <dgm:cxn modelId="{68414124-ED82-4E12-8167-B6A1C58BCE32}" type="presParOf" srcId="{92DBAF69-4253-4D9A-898B-8D105A895AD5}" destId="{1A2E5047-53B7-45BE-AF4A-7FFB39D2FB5C}" srcOrd="8" destOrd="0" presId="urn:microsoft.com/office/officeart/2005/8/layout/vList4"/>
    <dgm:cxn modelId="{9176E1DE-1F02-4F88-908C-DC0EC2BC5E56}" type="presParOf" srcId="{1A2E5047-53B7-45BE-AF4A-7FFB39D2FB5C}" destId="{1DDA118F-8E89-48BC-943E-7B1F5028A4B4}" srcOrd="0" destOrd="0" presId="urn:microsoft.com/office/officeart/2005/8/layout/vList4"/>
    <dgm:cxn modelId="{23607BB5-0666-470F-A3E7-47805F171DB3}" type="presParOf" srcId="{1A2E5047-53B7-45BE-AF4A-7FFB39D2FB5C}" destId="{AF7A4228-712D-4350-8402-FFAA878526E0}" srcOrd="1" destOrd="0" presId="urn:microsoft.com/office/officeart/2005/8/layout/vList4"/>
    <dgm:cxn modelId="{B8C59F11-7FD2-45C6-8C15-C05F37F1F5A8}" type="presParOf" srcId="{1A2E5047-53B7-45BE-AF4A-7FFB39D2FB5C}" destId="{CB92DAC6-B560-4182-A439-71815968251A}" srcOrd="2" destOrd="0" presId="urn:microsoft.com/office/officeart/2005/8/layout/vList4"/>
    <dgm:cxn modelId="{264E08C7-6194-4C25-B0E6-D791C8192422}" type="presParOf" srcId="{92DBAF69-4253-4D9A-898B-8D105A895AD5}" destId="{E41BC463-4C2B-44BD-BD2F-A232DD9C3ABA}" srcOrd="9" destOrd="0" presId="urn:microsoft.com/office/officeart/2005/8/layout/vList4"/>
    <dgm:cxn modelId="{6905980C-A0F7-41AB-91A2-3E6E9048D3E7}" type="presParOf" srcId="{92DBAF69-4253-4D9A-898B-8D105A895AD5}" destId="{B2332BC9-D247-4B44-8D27-769E9E02018E}" srcOrd="10" destOrd="0" presId="urn:microsoft.com/office/officeart/2005/8/layout/vList4"/>
    <dgm:cxn modelId="{A825959E-D00B-4C47-8286-A250E33693A5}" type="presParOf" srcId="{B2332BC9-D247-4B44-8D27-769E9E02018E}" destId="{B94096A3-68B9-450E-ACFB-7ADD7F3DFFAD}" srcOrd="0" destOrd="0" presId="urn:microsoft.com/office/officeart/2005/8/layout/vList4"/>
    <dgm:cxn modelId="{7D178310-7F1C-4D3A-AC0D-F266B462E774}" type="presParOf" srcId="{B2332BC9-D247-4B44-8D27-769E9E02018E}" destId="{080DAFBA-A9F7-4F1F-B058-F073E8B7AF1B}" srcOrd="1" destOrd="0" presId="urn:microsoft.com/office/officeart/2005/8/layout/vList4"/>
    <dgm:cxn modelId="{7BB2CDC0-5720-437C-8A31-802F8AF65FEF}" type="presParOf" srcId="{B2332BC9-D247-4B44-8D27-769E9E02018E}" destId="{6D5FBCA2-8D9D-4A2E-A1E2-C7932AF6C2BA}"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13E0BC-7F38-4DED-8667-289BEB09F74C}" type="doc">
      <dgm:prSet loTypeId="urn:microsoft.com/office/officeart/2005/8/layout/vList2" loCatId="list" qsTypeId="urn:microsoft.com/office/officeart/2005/8/quickstyle/3d3" qsCatId="3D" csTypeId="urn:microsoft.com/office/officeart/2005/8/colors/accent5_2" csCatId="accent5"/>
      <dgm:spPr/>
      <dgm:t>
        <a:bodyPr/>
        <a:lstStyle/>
        <a:p>
          <a:pPr rtl="1"/>
          <a:endParaRPr lang="ar-SA"/>
        </a:p>
      </dgm:t>
    </dgm:pt>
    <dgm:pt modelId="{3EE0F74C-F9DE-408E-A9F4-2148F4AFB9A0}">
      <dgm:prSet custT="1"/>
      <dgm:spPr/>
      <dgm:t>
        <a:bodyPr/>
        <a:lstStyle/>
        <a:p>
          <a:pPr algn="l" rtl="1"/>
          <a:r>
            <a:rPr lang="en-US" sz="2400" b="1" dirty="0" smtClean="0"/>
            <a:t>Primary prevention is the strategies that intend to avoid the development of disease.</a:t>
          </a:r>
          <a:endParaRPr lang="ar-SA" sz="2400" b="1" dirty="0"/>
        </a:p>
      </dgm:t>
    </dgm:pt>
    <dgm:pt modelId="{C5BB760B-4CF8-4B71-9F22-A91D125B3E54}" type="parTrans" cxnId="{2665130D-8077-4B58-AC1C-35969082CE27}">
      <dgm:prSet/>
      <dgm:spPr/>
      <dgm:t>
        <a:bodyPr/>
        <a:lstStyle/>
        <a:p>
          <a:pPr algn="l" rtl="1"/>
          <a:endParaRPr lang="ar-SA" sz="2400" b="1"/>
        </a:p>
      </dgm:t>
    </dgm:pt>
    <dgm:pt modelId="{5DB6CA3F-876B-4F00-8C78-B0314B99841F}" type="sibTrans" cxnId="{2665130D-8077-4B58-AC1C-35969082CE27}">
      <dgm:prSet/>
      <dgm:spPr/>
      <dgm:t>
        <a:bodyPr/>
        <a:lstStyle/>
        <a:p>
          <a:pPr algn="l" rtl="1"/>
          <a:endParaRPr lang="ar-SA" sz="2400" b="1"/>
        </a:p>
      </dgm:t>
    </dgm:pt>
    <dgm:pt modelId="{173C4993-3F2A-4E51-B112-0B58B0AE2FA8}">
      <dgm:prSet custT="1"/>
      <dgm:spPr/>
      <dgm:t>
        <a:bodyPr/>
        <a:lstStyle/>
        <a:p>
          <a:pPr algn="l" rtl="0"/>
          <a:r>
            <a:rPr lang="en-US" sz="2400" b="1" dirty="0" smtClean="0"/>
            <a:t>Most population-based health promotion activities are primary preventive measures.</a:t>
          </a:r>
          <a:endParaRPr lang="ar-SA" sz="2400" b="1" dirty="0"/>
        </a:p>
      </dgm:t>
    </dgm:pt>
    <dgm:pt modelId="{B8922DFA-3657-43B4-8164-9CA5B537CCE3}" type="parTrans" cxnId="{932F6019-43A1-4DCF-ADA9-FCFF2D53D4ED}">
      <dgm:prSet/>
      <dgm:spPr/>
      <dgm:t>
        <a:bodyPr/>
        <a:lstStyle/>
        <a:p>
          <a:pPr algn="l" rtl="1"/>
          <a:endParaRPr lang="ar-SA" sz="2400" b="1"/>
        </a:p>
      </dgm:t>
    </dgm:pt>
    <dgm:pt modelId="{2CC8AD20-101E-4451-9909-893417CC3C85}" type="sibTrans" cxnId="{932F6019-43A1-4DCF-ADA9-FCFF2D53D4ED}">
      <dgm:prSet/>
      <dgm:spPr/>
      <dgm:t>
        <a:bodyPr/>
        <a:lstStyle/>
        <a:p>
          <a:pPr algn="l" rtl="1"/>
          <a:endParaRPr lang="ar-SA" sz="2400" b="1"/>
        </a:p>
      </dgm:t>
    </dgm:pt>
    <dgm:pt modelId="{C7F7DB2E-E556-42D4-B482-A0E350B4BE3F}" type="pres">
      <dgm:prSet presAssocID="{C013E0BC-7F38-4DED-8667-289BEB09F74C}" presName="linear" presStyleCnt="0">
        <dgm:presLayoutVars>
          <dgm:animLvl val="lvl"/>
          <dgm:resizeHandles val="exact"/>
        </dgm:presLayoutVars>
      </dgm:prSet>
      <dgm:spPr/>
      <dgm:t>
        <a:bodyPr/>
        <a:lstStyle/>
        <a:p>
          <a:pPr rtl="1"/>
          <a:endParaRPr lang="ar-SA"/>
        </a:p>
      </dgm:t>
    </dgm:pt>
    <dgm:pt modelId="{E36114AC-D1E5-4EAB-8C6D-5C739D045ED4}" type="pres">
      <dgm:prSet presAssocID="{3EE0F74C-F9DE-408E-A9F4-2148F4AFB9A0}" presName="parentText" presStyleLbl="node1" presStyleIdx="0" presStyleCnt="2">
        <dgm:presLayoutVars>
          <dgm:chMax val="0"/>
          <dgm:bulletEnabled val="1"/>
        </dgm:presLayoutVars>
      </dgm:prSet>
      <dgm:spPr/>
      <dgm:t>
        <a:bodyPr/>
        <a:lstStyle/>
        <a:p>
          <a:pPr rtl="1"/>
          <a:endParaRPr lang="ar-SA"/>
        </a:p>
      </dgm:t>
    </dgm:pt>
    <dgm:pt modelId="{8A06AA50-6604-4140-806C-A2BEAE0C92CC}" type="pres">
      <dgm:prSet presAssocID="{5DB6CA3F-876B-4F00-8C78-B0314B99841F}" presName="spacer" presStyleCnt="0"/>
      <dgm:spPr/>
    </dgm:pt>
    <dgm:pt modelId="{A15F3FE1-E83A-4C79-A441-B11708EF04DF}" type="pres">
      <dgm:prSet presAssocID="{173C4993-3F2A-4E51-B112-0B58B0AE2FA8}" presName="parentText" presStyleLbl="node1" presStyleIdx="1" presStyleCnt="2">
        <dgm:presLayoutVars>
          <dgm:chMax val="0"/>
          <dgm:bulletEnabled val="1"/>
        </dgm:presLayoutVars>
      </dgm:prSet>
      <dgm:spPr/>
      <dgm:t>
        <a:bodyPr/>
        <a:lstStyle/>
        <a:p>
          <a:pPr rtl="1"/>
          <a:endParaRPr lang="ar-SA"/>
        </a:p>
      </dgm:t>
    </dgm:pt>
  </dgm:ptLst>
  <dgm:cxnLst>
    <dgm:cxn modelId="{2665130D-8077-4B58-AC1C-35969082CE27}" srcId="{C013E0BC-7F38-4DED-8667-289BEB09F74C}" destId="{3EE0F74C-F9DE-408E-A9F4-2148F4AFB9A0}" srcOrd="0" destOrd="0" parTransId="{C5BB760B-4CF8-4B71-9F22-A91D125B3E54}" sibTransId="{5DB6CA3F-876B-4F00-8C78-B0314B99841F}"/>
    <dgm:cxn modelId="{CE392527-B487-4CB4-901D-BA247BB49D51}" type="presOf" srcId="{3EE0F74C-F9DE-408E-A9F4-2148F4AFB9A0}" destId="{E36114AC-D1E5-4EAB-8C6D-5C739D045ED4}" srcOrd="0" destOrd="0" presId="urn:microsoft.com/office/officeart/2005/8/layout/vList2"/>
    <dgm:cxn modelId="{648D64EC-42B8-414A-A0EF-DB54E4BFF8F4}" type="presOf" srcId="{C013E0BC-7F38-4DED-8667-289BEB09F74C}" destId="{C7F7DB2E-E556-42D4-B482-A0E350B4BE3F}" srcOrd="0" destOrd="0" presId="urn:microsoft.com/office/officeart/2005/8/layout/vList2"/>
    <dgm:cxn modelId="{B9AD5E15-C04A-4CA7-8DA4-104305932605}" type="presOf" srcId="{173C4993-3F2A-4E51-B112-0B58B0AE2FA8}" destId="{A15F3FE1-E83A-4C79-A441-B11708EF04DF}" srcOrd="0" destOrd="0" presId="urn:microsoft.com/office/officeart/2005/8/layout/vList2"/>
    <dgm:cxn modelId="{932F6019-43A1-4DCF-ADA9-FCFF2D53D4ED}" srcId="{C013E0BC-7F38-4DED-8667-289BEB09F74C}" destId="{173C4993-3F2A-4E51-B112-0B58B0AE2FA8}" srcOrd="1" destOrd="0" parTransId="{B8922DFA-3657-43B4-8164-9CA5B537CCE3}" sibTransId="{2CC8AD20-101E-4451-9909-893417CC3C85}"/>
    <dgm:cxn modelId="{4E6F4D4C-A88B-4704-918F-C05429AFC700}" type="presParOf" srcId="{C7F7DB2E-E556-42D4-B482-A0E350B4BE3F}" destId="{E36114AC-D1E5-4EAB-8C6D-5C739D045ED4}" srcOrd="0" destOrd="0" presId="urn:microsoft.com/office/officeart/2005/8/layout/vList2"/>
    <dgm:cxn modelId="{6BC983DA-2D21-46BB-9245-5173EC6B0FC0}" type="presParOf" srcId="{C7F7DB2E-E556-42D4-B482-A0E350B4BE3F}" destId="{8A06AA50-6604-4140-806C-A2BEAE0C92CC}" srcOrd="1" destOrd="0" presId="urn:microsoft.com/office/officeart/2005/8/layout/vList2"/>
    <dgm:cxn modelId="{17726285-750B-41A3-9033-A37BB949F66B}" type="presParOf" srcId="{C7F7DB2E-E556-42D4-B482-A0E350B4BE3F}" destId="{A15F3FE1-E83A-4C79-A441-B11708EF04DF}"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E9CBE1-B2D4-4BA0-8158-8021C3123BA0}" type="doc">
      <dgm:prSet loTypeId="urn:microsoft.com/office/officeart/2005/8/layout/vList4" loCatId="list" qsTypeId="urn:microsoft.com/office/officeart/2005/8/quickstyle/3d1" qsCatId="3D" csTypeId="urn:microsoft.com/office/officeart/2005/8/colors/accent2_2" csCatId="accent2" phldr="1"/>
      <dgm:spPr/>
      <dgm:t>
        <a:bodyPr/>
        <a:lstStyle/>
        <a:p>
          <a:pPr rtl="1"/>
          <a:endParaRPr lang="ar-SA"/>
        </a:p>
      </dgm:t>
    </dgm:pt>
    <dgm:pt modelId="{59DB3ED7-892C-4FEC-B3CB-5A9FFC33518B}">
      <dgm:prSet/>
      <dgm:spPr/>
      <dgm:t>
        <a:bodyPr/>
        <a:lstStyle/>
        <a:p>
          <a:pPr rtl="0"/>
          <a:r>
            <a:rPr lang="en-US" dirty="0" smtClean="0"/>
            <a:t>Reduce the risk of the occurrence of CVD (heart attack, stroke, peripheral vascular disease, heart failure and kidney disease) by providing a summary of strategies for the assessment of RISK factors that increase the occurrence of cardiovascular disease.</a:t>
          </a:r>
          <a:endParaRPr lang="ar-SA" dirty="0"/>
        </a:p>
      </dgm:t>
    </dgm:pt>
    <dgm:pt modelId="{14D1D341-022F-46CA-976A-07D494293758}" type="parTrans" cxnId="{56D54C45-FD6E-48F4-9143-BE24ED2B4683}">
      <dgm:prSet/>
      <dgm:spPr/>
      <dgm:t>
        <a:bodyPr/>
        <a:lstStyle/>
        <a:p>
          <a:pPr rtl="1"/>
          <a:endParaRPr lang="ar-SA"/>
        </a:p>
      </dgm:t>
    </dgm:pt>
    <dgm:pt modelId="{1F1FC274-9666-4D7D-AE94-84A5DE696D5F}" type="sibTrans" cxnId="{56D54C45-FD6E-48F4-9143-BE24ED2B4683}">
      <dgm:prSet/>
      <dgm:spPr/>
      <dgm:t>
        <a:bodyPr/>
        <a:lstStyle/>
        <a:p>
          <a:pPr rtl="1"/>
          <a:endParaRPr lang="ar-SA"/>
        </a:p>
      </dgm:t>
    </dgm:pt>
    <dgm:pt modelId="{FC9A0DCB-8ED3-400D-817F-4584355CE4D4}" type="pres">
      <dgm:prSet presAssocID="{C6E9CBE1-B2D4-4BA0-8158-8021C3123BA0}" presName="linear" presStyleCnt="0">
        <dgm:presLayoutVars>
          <dgm:dir/>
          <dgm:resizeHandles val="exact"/>
        </dgm:presLayoutVars>
      </dgm:prSet>
      <dgm:spPr/>
      <dgm:t>
        <a:bodyPr/>
        <a:lstStyle/>
        <a:p>
          <a:pPr rtl="1"/>
          <a:endParaRPr lang="ar-SA"/>
        </a:p>
      </dgm:t>
    </dgm:pt>
    <dgm:pt modelId="{3F767616-979B-4C8F-9F3C-ED9C43C890E6}" type="pres">
      <dgm:prSet presAssocID="{59DB3ED7-892C-4FEC-B3CB-5A9FFC33518B}" presName="comp" presStyleCnt="0"/>
      <dgm:spPr/>
    </dgm:pt>
    <dgm:pt modelId="{2F145E21-C297-4BE9-A56D-1BCCEF02A913}" type="pres">
      <dgm:prSet presAssocID="{59DB3ED7-892C-4FEC-B3CB-5A9FFC33518B}" presName="box" presStyleLbl="node1" presStyleIdx="0" presStyleCnt="1" custLinFactNeighborX="710"/>
      <dgm:spPr/>
      <dgm:t>
        <a:bodyPr/>
        <a:lstStyle/>
        <a:p>
          <a:pPr rtl="1"/>
          <a:endParaRPr lang="ar-SA"/>
        </a:p>
      </dgm:t>
    </dgm:pt>
    <dgm:pt modelId="{ECA8EA96-DD49-4D93-9F78-AF9104FAA587}" type="pres">
      <dgm:prSet presAssocID="{59DB3ED7-892C-4FEC-B3CB-5A9FFC33518B}" presName="img" presStyleLbl="fgImgPlace1" presStyleIdx="0" presStyleCnt="1" custScaleX="105188" custScaleY="75550"/>
      <dgm:spPr>
        <a:blipFill rotWithShape="0">
          <a:blip xmlns:r="http://schemas.openxmlformats.org/officeDocument/2006/relationships" r:embed="rId1"/>
          <a:stretch>
            <a:fillRect/>
          </a:stretch>
        </a:blipFill>
      </dgm:spPr>
    </dgm:pt>
    <dgm:pt modelId="{C824ACEE-7CDB-42DE-A7DB-DF1EDF0AFAD9}" type="pres">
      <dgm:prSet presAssocID="{59DB3ED7-892C-4FEC-B3CB-5A9FFC33518B}" presName="text" presStyleLbl="node1" presStyleIdx="0" presStyleCnt="1">
        <dgm:presLayoutVars>
          <dgm:bulletEnabled val="1"/>
        </dgm:presLayoutVars>
      </dgm:prSet>
      <dgm:spPr/>
      <dgm:t>
        <a:bodyPr/>
        <a:lstStyle/>
        <a:p>
          <a:pPr rtl="1"/>
          <a:endParaRPr lang="ar-SA"/>
        </a:p>
      </dgm:t>
    </dgm:pt>
  </dgm:ptLst>
  <dgm:cxnLst>
    <dgm:cxn modelId="{56D54C45-FD6E-48F4-9143-BE24ED2B4683}" srcId="{C6E9CBE1-B2D4-4BA0-8158-8021C3123BA0}" destId="{59DB3ED7-892C-4FEC-B3CB-5A9FFC33518B}" srcOrd="0" destOrd="0" parTransId="{14D1D341-022F-46CA-976A-07D494293758}" sibTransId="{1F1FC274-9666-4D7D-AE94-84A5DE696D5F}"/>
    <dgm:cxn modelId="{8DD195C0-0083-4FD3-A0AF-DD7FE9FF10AC}" type="presOf" srcId="{C6E9CBE1-B2D4-4BA0-8158-8021C3123BA0}" destId="{FC9A0DCB-8ED3-400D-817F-4584355CE4D4}" srcOrd="0" destOrd="0" presId="urn:microsoft.com/office/officeart/2005/8/layout/vList4"/>
    <dgm:cxn modelId="{F18ABCB7-33BF-4D11-89E3-5E6B45132A22}" type="presOf" srcId="{59DB3ED7-892C-4FEC-B3CB-5A9FFC33518B}" destId="{C824ACEE-7CDB-42DE-A7DB-DF1EDF0AFAD9}" srcOrd="1" destOrd="0" presId="urn:microsoft.com/office/officeart/2005/8/layout/vList4"/>
    <dgm:cxn modelId="{14AE6773-48F5-412B-8A06-AF733E8CFD68}" type="presOf" srcId="{59DB3ED7-892C-4FEC-B3CB-5A9FFC33518B}" destId="{2F145E21-C297-4BE9-A56D-1BCCEF02A913}" srcOrd="0" destOrd="0" presId="urn:microsoft.com/office/officeart/2005/8/layout/vList4"/>
    <dgm:cxn modelId="{FA8AC096-13ED-4F9D-B7EF-92D5B663A22E}" type="presParOf" srcId="{FC9A0DCB-8ED3-400D-817F-4584355CE4D4}" destId="{3F767616-979B-4C8F-9F3C-ED9C43C890E6}" srcOrd="0" destOrd="0" presId="urn:microsoft.com/office/officeart/2005/8/layout/vList4"/>
    <dgm:cxn modelId="{D5F093E5-1E8F-40BB-A501-44A7854824F2}" type="presParOf" srcId="{3F767616-979B-4C8F-9F3C-ED9C43C890E6}" destId="{2F145E21-C297-4BE9-A56D-1BCCEF02A913}" srcOrd="0" destOrd="0" presId="urn:microsoft.com/office/officeart/2005/8/layout/vList4"/>
    <dgm:cxn modelId="{AAE354ED-D774-42FF-ABC1-41CB44E2A7D0}" type="presParOf" srcId="{3F767616-979B-4C8F-9F3C-ED9C43C890E6}" destId="{ECA8EA96-DD49-4D93-9F78-AF9104FAA587}" srcOrd="1" destOrd="0" presId="urn:microsoft.com/office/officeart/2005/8/layout/vList4"/>
    <dgm:cxn modelId="{E693E303-FA75-4204-8A94-D5EB5E1DCC9D}" type="presParOf" srcId="{3F767616-979B-4C8F-9F3C-ED9C43C890E6}" destId="{C824ACEE-7CDB-42DE-A7DB-DF1EDF0AFAD9}"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D2483E-A83D-4D2A-B513-C651574ED8B1}" type="doc">
      <dgm:prSet loTypeId="urn:microsoft.com/office/officeart/2005/8/layout/vList2" loCatId="list" qsTypeId="urn:microsoft.com/office/officeart/2005/8/quickstyle/3d2" qsCatId="3D" csTypeId="urn:microsoft.com/office/officeart/2005/8/colors/accent2_2" csCatId="accent2"/>
      <dgm:spPr/>
      <dgm:t>
        <a:bodyPr/>
        <a:lstStyle/>
        <a:p>
          <a:pPr rtl="1"/>
          <a:endParaRPr lang="ar-SA"/>
        </a:p>
      </dgm:t>
    </dgm:pt>
    <dgm:pt modelId="{983B76A5-EAC2-41B7-B980-F4BE22D6D588}">
      <dgm:prSet/>
      <dgm:spPr/>
      <dgm:t>
        <a:bodyPr/>
        <a:lstStyle/>
        <a:p>
          <a:pPr rtl="0"/>
          <a:r>
            <a:rPr lang="en-US" b="1" dirty="0" smtClean="0"/>
            <a:t>Heart disease and stroke are often caused by modifiable risk factors related to diet and lifestyle. These factors include smoking, lack of physical activity, unhealthy eating habits and excess body weight.</a:t>
          </a:r>
          <a:endParaRPr lang="en-US" b="1" i="0" dirty="0"/>
        </a:p>
      </dgm:t>
    </dgm:pt>
    <dgm:pt modelId="{174C5849-97B1-472B-8FD1-AC945C70375E}" type="parTrans" cxnId="{82546A97-338B-4B91-B8FC-31DB46144C4E}">
      <dgm:prSet/>
      <dgm:spPr/>
      <dgm:t>
        <a:bodyPr/>
        <a:lstStyle/>
        <a:p>
          <a:pPr rtl="1"/>
          <a:endParaRPr lang="ar-SA"/>
        </a:p>
      </dgm:t>
    </dgm:pt>
    <dgm:pt modelId="{7B265933-B307-4B35-BD48-98BF7538325E}" type="sibTrans" cxnId="{82546A97-338B-4B91-B8FC-31DB46144C4E}">
      <dgm:prSet/>
      <dgm:spPr/>
      <dgm:t>
        <a:bodyPr/>
        <a:lstStyle/>
        <a:p>
          <a:pPr rtl="1"/>
          <a:endParaRPr lang="ar-SA"/>
        </a:p>
      </dgm:t>
    </dgm:pt>
    <dgm:pt modelId="{DBAD9263-C497-442F-AB96-CC4A1CAD5FC9}">
      <dgm:prSet/>
      <dgm:spPr/>
      <dgm:t>
        <a:bodyPr/>
        <a:lstStyle/>
        <a:p>
          <a:pPr rtl="0"/>
          <a:r>
            <a:rPr lang="en-US" b="1" i="0" dirty="0" smtClean="0"/>
            <a:t>These strategies Prevent heart disease through lifestyle management, including smoking cessation increased physical activity, maintenance of a healthy weight and healthy eating habits.</a:t>
          </a:r>
          <a:endParaRPr lang="ar-SA" dirty="0"/>
        </a:p>
      </dgm:t>
    </dgm:pt>
    <dgm:pt modelId="{A9DAC306-D8DB-4CC8-B332-1557E2DED0CE}" type="parTrans" cxnId="{0ECCAAF5-F595-43BC-875B-1696E690D204}">
      <dgm:prSet/>
      <dgm:spPr/>
      <dgm:t>
        <a:bodyPr/>
        <a:lstStyle/>
        <a:p>
          <a:pPr rtl="1"/>
          <a:endParaRPr lang="ar-SA"/>
        </a:p>
      </dgm:t>
    </dgm:pt>
    <dgm:pt modelId="{433A3E87-8420-48D3-9F57-1C63F385A9DF}" type="sibTrans" cxnId="{0ECCAAF5-F595-43BC-875B-1696E690D204}">
      <dgm:prSet/>
      <dgm:spPr/>
      <dgm:t>
        <a:bodyPr/>
        <a:lstStyle/>
        <a:p>
          <a:pPr rtl="1"/>
          <a:endParaRPr lang="ar-SA"/>
        </a:p>
      </dgm:t>
    </dgm:pt>
    <dgm:pt modelId="{FDC1E900-C636-43E2-AC8B-BDA410D386C7}" type="pres">
      <dgm:prSet presAssocID="{52D2483E-A83D-4D2A-B513-C651574ED8B1}" presName="linear" presStyleCnt="0">
        <dgm:presLayoutVars>
          <dgm:animLvl val="lvl"/>
          <dgm:resizeHandles val="exact"/>
        </dgm:presLayoutVars>
      </dgm:prSet>
      <dgm:spPr/>
      <dgm:t>
        <a:bodyPr/>
        <a:lstStyle/>
        <a:p>
          <a:pPr rtl="1"/>
          <a:endParaRPr lang="ar-SA"/>
        </a:p>
      </dgm:t>
    </dgm:pt>
    <dgm:pt modelId="{1DA506BD-AC03-4382-9577-CDE17CAF5831}" type="pres">
      <dgm:prSet presAssocID="{983B76A5-EAC2-41B7-B980-F4BE22D6D588}" presName="parentText" presStyleLbl="node1" presStyleIdx="0" presStyleCnt="2">
        <dgm:presLayoutVars>
          <dgm:chMax val="0"/>
          <dgm:bulletEnabled val="1"/>
        </dgm:presLayoutVars>
      </dgm:prSet>
      <dgm:spPr/>
      <dgm:t>
        <a:bodyPr/>
        <a:lstStyle/>
        <a:p>
          <a:pPr rtl="1"/>
          <a:endParaRPr lang="ar-SA"/>
        </a:p>
      </dgm:t>
    </dgm:pt>
    <dgm:pt modelId="{68AF5E07-5FED-4B24-B254-86DA8FF8370B}" type="pres">
      <dgm:prSet presAssocID="{7B265933-B307-4B35-BD48-98BF7538325E}" presName="spacer" presStyleCnt="0"/>
      <dgm:spPr/>
    </dgm:pt>
    <dgm:pt modelId="{76B5F17B-65E6-46F1-811D-F80B53B0649C}" type="pres">
      <dgm:prSet presAssocID="{DBAD9263-C497-442F-AB96-CC4A1CAD5FC9}" presName="parentText" presStyleLbl="node1" presStyleIdx="1" presStyleCnt="2">
        <dgm:presLayoutVars>
          <dgm:chMax val="0"/>
          <dgm:bulletEnabled val="1"/>
        </dgm:presLayoutVars>
      </dgm:prSet>
      <dgm:spPr/>
      <dgm:t>
        <a:bodyPr/>
        <a:lstStyle/>
        <a:p>
          <a:pPr rtl="1"/>
          <a:endParaRPr lang="ar-SA"/>
        </a:p>
      </dgm:t>
    </dgm:pt>
  </dgm:ptLst>
  <dgm:cxnLst>
    <dgm:cxn modelId="{D6F6F67E-3D99-4420-87C7-801C66B3FB89}" type="presOf" srcId="{DBAD9263-C497-442F-AB96-CC4A1CAD5FC9}" destId="{76B5F17B-65E6-46F1-811D-F80B53B0649C}" srcOrd="0" destOrd="0" presId="urn:microsoft.com/office/officeart/2005/8/layout/vList2"/>
    <dgm:cxn modelId="{0ECCAAF5-F595-43BC-875B-1696E690D204}" srcId="{52D2483E-A83D-4D2A-B513-C651574ED8B1}" destId="{DBAD9263-C497-442F-AB96-CC4A1CAD5FC9}" srcOrd="1" destOrd="0" parTransId="{A9DAC306-D8DB-4CC8-B332-1557E2DED0CE}" sibTransId="{433A3E87-8420-48D3-9F57-1C63F385A9DF}"/>
    <dgm:cxn modelId="{9C87BF3B-4B3F-40DF-BEAB-E6B97A5A63D3}" type="presOf" srcId="{52D2483E-A83D-4D2A-B513-C651574ED8B1}" destId="{FDC1E900-C636-43E2-AC8B-BDA410D386C7}" srcOrd="0" destOrd="0" presId="urn:microsoft.com/office/officeart/2005/8/layout/vList2"/>
    <dgm:cxn modelId="{9CB046D9-0730-4BE9-8BA6-5E0BD913DBE6}" type="presOf" srcId="{983B76A5-EAC2-41B7-B980-F4BE22D6D588}" destId="{1DA506BD-AC03-4382-9577-CDE17CAF5831}" srcOrd="0" destOrd="0" presId="urn:microsoft.com/office/officeart/2005/8/layout/vList2"/>
    <dgm:cxn modelId="{82546A97-338B-4B91-B8FC-31DB46144C4E}" srcId="{52D2483E-A83D-4D2A-B513-C651574ED8B1}" destId="{983B76A5-EAC2-41B7-B980-F4BE22D6D588}" srcOrd="0" destOrd="0" parTransId="{174C5849-97B1-472B-8FD1-AC945C70375E}" sibTransId="{7B265933-B307-4B35-BD48-98BF7538325E}"/>
    <dgm:cxn modelId="{D05717DF-0526-4204-AE6B-E4D9D1D56F2B}" type="presParOf" srcId="{FDC1E900-C636-43E2-AC8B-BDA410D386C7}" destId="{1DA506BD-AC03-4382-9577-CDE17CAF5831}" srcOrd="0" destOrd="0" presId="urn:microsoft.com/office/officeart/2005/8/layout/vList2"/>
    <dgm:cxn modelId="{05244532-E8AF-4C84-942A-207055C4E443}" type="presParOf" srcId="{FDC1E900-C636-43E2-AC8B-BDA410D386C7}" destId="{68AF5E07-5FED-4B24-B254-86DA8FF8370B}" srcOrd="1" destOrd="0" presId="urn:microsoft.com/office/officeart/2005/8/layout/vList2"/>
    <dgm:cxn modelId="{3577C359-D10D-4A10-805A-0B6F153F1BD4}" type="presParOf" srcId="{FDC1E900-C636-43E2-AC8B-BDA410D386C7}" destId="{76B5F17B-65E6-46F1-811D-F80B53B0649C}"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41F4FD-45B6-4B10-9878-999FAF7576E7}" type="doc">
      <dgm:prSet loTypeId="urn:microsoft.com/office/officeart/2005/8/layout/vList4" loCatId="list" qsTypeId="urn:microsoft.com/office/officeart/2005/8/quickstyle/3d1" qsCatId="3D" csTypeId="urn:microsoft.com/office/officeart/2005/8/colors/colorful1" csCatId="colorful" phldr="1"/>
      <dgm:spPr/>
      <dgm:t>
        <a:bodyPr/>
        <a:lstStyle/>
        <a:p>
          <a:pPr rtl="1"/>
          <a:endParaRPr lang="ar-SA"/>
        </a:p>
      </dgm:t>
    </dgm:pt>
    <dgm:pt modelId="{4DDD53D8-F37B-40E3-9331-C58DC8F997F2}">
      <dgm:prSet phldrT="[نص]" custT="1"/>
      <dgm:spPr/>
      <dgm:t>
        <a:bodyPr/>
        <a:lstStyle/>
        <a:p>
          <a:pPr algn="l" rtl="0"/>
          <a:r>
            <a:rPr lang="en-US" sz="2000" b="1" dirty="0" smtClean="0"/>
            <a:t>Smoking cessation</a:t>
          </a:r>
          <a:endParaRPr lang="ar-SA" sz="2000" dirty="0"/>
        </a:p>
      </dgm:t>
    </dgm:pt>
    <dgm:pt modelId="{30877384-F096-4ADF-B97A-9BA2697B26DE}" type="parTrans" cxnId="{044FD1A4-AC7A-48BB-80E4-3545C7857DA0}">
      <dgm:prSet/>
      <dgm:spPr/>
      <dgm:t>
        <a:bodyPr/>
        <a:lstStyle/>
        <a:p>
          <a:pPr rtl="1"/>
          <a:endParaRPr lang="ar-SA" sz="2000"/>
        </a:p>
      </dgm:t>
    </dgm:pt>
    <dgm:pt modelId="{A8E3C8EF-FAFB-435F-B633-D715B4E052C0}" type="sibTrans" cxnId="{044FD1A4-AC7A-48BB-80E4-3545C7857DA0}">
      <dgm:prSet/>
      <dgm:spPr/>
      <dgm:t>
        <a:bodyPr/>
        <a:lstStyle/>
        <a:p>
          <a:pPr rtl="1"/>
          <a:endParaRPr lang="ar-SA" sz="2000"/>
        </a:p>
      </dgm:t>
    </dgm:pt>
    <dgm:pt modelId="{7387C054-9D7F-4A23-BAD9-BBA18F743D6C}">
      <dgm:prSet phldrT="[نص]" custT="1"/>
      <dgm:spPr/>
      <dgm:t>
        <a:bodyPr/>
        <a:lstStyle/>
        <a:p>
          <a:pPr algn="l" rtl="0"/>
          <a:r>
            <a:rPr lang="en-US" sz="1600" dirty="0" smtClean="0"/>
            <a:t>Cigarette smoking is responsible for approximately 30% of CHD deaths in North America. Complete cessation of smoking and exposure to second hand smoke is recommended.</a:t>
          </a:r>
          <a:endParaRPr lang="ar-SA" sz="1600" dirty="0"/>
        </a:p>
      </dgm:t>
    </dgm:pt>
    <dgm:pt modelId="{5B0B074E-3191-44FB-9558-EDBA80B1C438}" type="parTrans" cxnId="{1D3A055D-A422-4870-BF3F-DE31306CC6E7}">
      <dgm:prSet/>
      <dgm:spPr/>
      <dgm:t>
        <a:bodyPr/>
        <a:lstStyle/>
        <a:p>
          <a:pPr rtl="1"/>
          <a:endParaRPr lang="ar-SA" sz="2000"/>
        </a:p>
      </dgm:t>
    </dgm:pt>
    <dgm:pt modelId="{9E4E80B5-5C5B-4324-A1CB-F2F64520ACB5}" type="sibTrans" cxnId="{1D3A055D-A422-4870-BF3F-DE31306CC6E7}">
      <dgm:prSet/>
      <dgm:spPr/>
      <dgm:t>
        <a:bodyPr/>
        <a:lstStyle/>
        <a:p>
          <a:pPr rtl="1"/>
          <a:endParaRPr lang="ar-SA" sz="2000"/>
        </a:p>
      </dgm:t>
    </dgm:pt>
    <dgm:pt modelId="{39C5BF62-3E56-4974-AEFF-7392F0878191}">
      <dgm:prSet phldrT="[نص]" custT="1"/>
      <dgm:spPr/>
      <dgm:t>
        <a:bodyPr/>
        <a:lstStyle/>
        <a:p>
          <a:pPr algn="l" rtl="0"/>
          <a:r>
            <a:rPr lang="en-US" sz="2000" b="1" dirty="0" smtClean="0"/>
            <a:t>Physical activity</a:t>
          </a:r>
          <a:r>
            <a:rPr lang="en-US" sz="2000" dirty="0" smtClean="0"/>
            <a:t> </a:t>
          </a:r>
          <a:endParaRPr lang="ar-SA" sz="2000" dirty="0"/>
        </a:p>
      </dgm:t>
    </dgm:pt>
    <dgm:pt modelId="{A4457903-A5DA-4BC6-BC7C-8729B1F62C97}" type="parTrans" cxnId="{956B6B0B-8814-4459-9687-EEC3E24D10FD}">
      <dgm:prSet/>
      <dgm:spPr/>
      <dgm:t>
        <a:bodyPr/>
        <a:lstStyle/>
        <a:p>
          <a:pPr rtl="1"/>
          <a:endParaRPr lang="ar-SA" sz="2000"/>
        </a:p>
      </dgm:t>
    </dgm:pt>
    <dgm:pt modelId="{26E3023F-12D3-4C34-B969-86D3A1D74D21}" type="sibTrans" cxnId="{956B6B0B-8814-4459-9687-EEC3E24D10FD}">
      <dgm:prSet/>
      <dgm:spPr/>
      <dgm:t>
        <a:bodyPr/>
        <a:lstStyle/>
        <a:p>
          <a:pPr rtl="1"/>
          <a:endParaRPr lang="ar-SA" sz="2000"/>
        </a:p>
      </dgm:t>
    </dgm:pt>
    <dgm:pt modelId="{23ADAF08-1C12-4097-A318-5F49AACCA98D}">
      <dgm:prSet phldrT="[نص]" custT="1"/>
      <dgm:spPr/>
      <dgm:t>
        <a:bodyPr/>
        <a:lstStyle/>
        <a:p>
          <a:pPr algn="l" rtl="0"/>
          <a:r>
            <a:rPr lang="en-US" sz="1600" dirty="0" smtClean="0"/>
            <a:t>Moderate intensity activity (such as walking 3 km in 30 minutes once per day) is beneficial for cardiac health and has been shown to reduce hypertension, prevent diabetes and improve survival.</a:t>
          </a:r>
          <a:endParaRPr lang="ar-SA" sz="1600" dirty="0"/>
        </a:p>
      </dgm:t>
    </dgm:pt>
    <dgm:pt modelId="{73403AE3-5502-4B4B-8EDC-62EDF9E65142}" type="parTrans" cxnId="{AB95D4C0-F795-4941-A0E4-60BD606AB0FE}">
      <dgm:prSet/>
      <dgm:spPr/>
      <dgm:t>
        <a:bodyPr/>
        <a:lstStyle/>
        <a:p>
          <a:pPr rtl="1"/>
          <a:endParaRPr lang="ar-SA" sz="2000"/>
        </a:p>
      </dgm:t>
    </dgm:pt>
    <dgm:pt modelId="{B574727F-F30A-4EF0-9D14-3431DEC68861}" type="sibTrans" cxnId="{AB95D4C0-F795-4941-A0E4-60BD606AB0FE}">
      <dgm:prSet/>
      <dgm:spPr/>
      <dgm:t>
        <a:bodyPr/>
        <a:lstStyle/>
        <a:p>
          <a:pPr rtl="1"/>
          <a:endParaRPr lang="ar-SA" sz="2000"/>
        </a:p>
      </dgm:t>
    </dgm:pt>
    <dgm:pt modelId="{9C0BB811-F85A-4B76-A2DB-A8B747002D0F}">
      <dgm:prSet phldrT="[نص]" custT="1"/>
      <dgm:spPr/>
      <dgm:t>
        <a:bodyPr/>
        <a:lstStyle/>
        <a:p>
          <a:pPr algn="l" rtl="0"/>
          <a:r>
            <a:rPr lang="en-US" sz="2000" b="1" dirty="0" smtClean="0"/>
            <a:t>Weight reduction</a:t>
          </a:r>
          <a:endParaRPr lang="ar-SA" sz="2000" dirty="0"/>
        </a:p>
      </dgm:t>
    </dgm:pt>
    <dgm:pt modelId="{B33174AA-F751-4D34-AE0E-16BFAEDD849A}" type="parTrans" cxnId="{22C07DB9-2172-40E6-A24D-29C2DF73DE76}">
      <dgm:prSet/>
      <dgm:spPr/>
      <dgm:t>
        <a:bodyPr/>
        <a:lstStyle/>
        <a:p>
          <a:pPr rtl="1"/>
          <a:endParaRPr lang="ar-SA" sz="2000"/>
        </a:p>
      </dgm:t>
    </dgm:pt>
    <dgm:pt modelId="{7E6C6FD7-9D3E-45C1-A98D-7524BC1F581F}" type="sibTrans" cxnId="{22C07DB9-2172-40E6-A24D-29C2DF73DE76}">
      <dgm:prSet/>
      <dgm:spPr/>
      <dgm:t>
        <a:bodyPr/>
        <a:lstStyle/>
        <a:p>
          <a:pPr rtl="1"/>
          <a:endParaRPr lang="ar-SA" sz="2000"/>
        </a:p>
      </dgm:t>
    </dgm:pt>
    <dgm:pt modelId="{A7A204F3-A477-4914-8280-681096B07201}">
      <dgm:prSet phldrT="[نص]" custT="1"/>
      <dgm:spPr/>
      <dgm:t>
        <a:bodyPr/>
        <a:lstStyle/>
        <a:p>
          <a:pPr algn="l" rtl="0"/>
          <a:r>
            <a:rPr lang="en-US" sz="1600" dirty="0" smtClean="0"/>
            <a:t>A body-mass index (BMI) greater than 27 kg/m</a:t>
          </a:r>
          <a:r>
            <a:rPr lang="en-US" sz="1600" baseline="30000" dirty="0" smtClean="0"/>
            <a:t>2</a:t>
          </a:r>
          <a:r>
            <a:rPr lang="en-US" sz="1600" dirty="0" smtClean="0"/>
            <a:t> is associated with increased risk of hypertension, type 2 diabetes and </a:t>
          </a:r>
          <a:r>
            <a:rPr lang="en-US" sz="1600" dirty="0" err="1" smtClean="0"/>
            <a:t>dyslipidemia</a:t>
          </a:r>
          <a:r>
            <a:rPr lang="en-US" sz="1600" dirty="0" smtClean="0"/>
            <a:t>.</a:t>
          </a:r>
          <a:r>
            <a:rPr lang="en-US" sz="1600" u="sng" baseline="30000" dirty="0" smtClean="0"/>
            <a:t> </a:t>
          </a:r>
          <a:endParaRPr lang="ar-SA" sz="1600" dirty="0"/>
        </a:p>
      </dgm:t>
    </dgm:pt>
    <dgm:pt modelId="{85E544E8-3ED9-4551-9B4D-3A1A35F9C512}" type="parTrans" cxnId="{0956AE62-DEF9-4A6B-9118-7588099D030F}">
      <dgm:prSet/>
      <dgm:spPr/>
      <dgm:t>
        <a:bodyPr/>
        <a:lstStyle/>
        <a:p>
          <a:pPr rtl="1"/>
          <a:endParaRPr lang="ar-SA" sz="2000"/>
        </a:p>
      </dgm:t>
    </dgm:pt>
    <dgm:pt modelId="{9ACAD0E0-9909-4E98-BA15-EC62CF478B20}" type="sibTrans" cxnId="{0956AE62-DEF9-4A6B-9118-7588099D030F}">
      <dgm:prSet/>
      <dgm:spPr/>
      <dgm:t>
        <a:bodyPr/>
        <a:lstStyle/>
        <a:p>
          <a:pPr rtl="1"/>
          <a:endParaRPr lang="ar-SA" sz="2000"/>
        </a:p>
      </dgm:t>
    </dgm:pt>
    <dgm:pt modelId="{0F776CF0-3A96-45E9-B3C9-5F7305DC43D9}">
      <dgm:prSet phldrT="[نص]" custT="1"/>
      <dgm:spPr/>
      <dgm:t>
        <a:bodyPr/>
        <a:lstStyle/>
        <a:p>
          <a:pPr algn="l" rtl="0"/>
          <a:r>
            <a:rPr lang="en-US" sz="2000" b="1" dirty="0" smtClean="0"/>
            <a:t>Dietary recommendations</a:t>
          </a:r>
          <a:endParaRPr lang="ar-SA" sz="2000" dirty="0"/>
        </a:p>
      </dgm:t>
    </dgm:pt>
    <dgm:pt modelId="{7771C855-8DCC-4391-B449-4CC872F3162A}" type="parTrans" cxnId="{4CAFE531-92D3-4944-8D65-EF5443709A64}">
      <dgm:prSet/>
      <dgm:spPr/>
      <dgm:t>
        <a:bodyPr/>
        <a:lstStyle/>
        <a:p>
          <a:pPr rtl="1"/>
          <a:endParaRPr lang="ar-SA" sz="2000"/>
        </a:p>
      </dgm:t>
    </dgm:pt>
    <dgm:pt modelId="{9D5D16B2-CF36-4DF2-AB3B-C78E52318098}" type="sibTrans" cxnId="{4CAFE531-92D3-4944-8D65-EF5443709A64}">
      <dgm:prSet/>
      <dgm:spPr/>
      <dgm:t>
        <a:bodyPr/>
        <a:lstStyle/>
        <a:p>
          <a:pPr rtl="1"/>
          <a:endParaRPr lang="ar-SA" sz="2000"/>
        </a:p>
      </dgm:t>
    </dgm:pt>
    <dgm:pt modelId="{8FDAD0C9-FF07-4380-B194-4E31A232D14F}">
      <dgm:prSet phldrT="[نص]" custT="1"/>
      <dgm:spPr/>
      <dgm:t>
        <a:bodyPr/>
        <a:lstStyle/>
        <a:p>
          <a:pPr algn="l" rtl="0"/>
          <a:r>
            <a:rPr lang="en-US" sz="1600" dirty="0" smtClean="0"/>
            <a:t>Recommend a diet that emphasizes fruits, vegetables, low-fat dairy products, fiber, whole grains, and protein sources that are low in trans-fat, saturated fat and cholesterol. In addition to, a reduced dietary sodium intake of  As well, increased consumption of fish that are high in omega-3 fatty acids decreases cardiovascular risk.</a:t>
          </a:r>
          <a:r>
            <a:rPr lang="en-US" sz="1600" u="sng" baseline="30000" dirty="0" smtClean="0"/>
            <a:t> </a:t>
          </a:r>
          <a:endParaRPr lang="ar-SA" sz="1600" dirty="0"/>
        </a:p>
      </dgm:t>
    </dgm:pt>
    <dgm:pt modelId="{751AD4AB-FB2C-4F53-A4BF-E9A525A3B930}" type="parTrans" cxnId="{5B72A49E-C14F-44C5-82D8-0521A677F61C}">
      <dgm:prSet/>
      <dgm:spPr/>
      <dgm:t>
        <a:bodyPr/>
        <a:lstStyle/>
        <a:p>
          <a:pPr rtl="1"/>
          <a:endParaRPr lang="ar-SA" sz="2000"/>
        </a:p>
      </dgm:t>
    </dgm:pt>
    <dgm:pt modelId="{6FB65FC2-0A67-43C6-9CB7-47B534971E38}" type="sibTrans" cxnId="{5B72A49E-C14F-44C5-82D8-0521A677F61C}">
      <dgm:prSet/>
      <dgm:spPr/>
      <dgm:t>
        <a:bodyPr/>
        <a:lstStyle/>
        <a:p>
          <a:pPr rtl="1"/>
          <a:endParaRPr lang="ar-SA" sz="2000"/>
        </a:p>
      </dgm:t>
    </dgm:pt>
    <dgm:pt modelId="{4B43FDAD-7D18-4C8D-AAB1-CBA5DFBC11EC}" type="pres">
      <dgm:prSet presAssocID="{9541F4FD-45B6-4B10-9878-999FAF7576E7}" presName="linear" presStyleCnt="0">
        <dgm:presLayoutVars>
          <dgm:dir/>
          <dgm:resizeHandles val="exact"/>
        </dgm:presLayoutVars>
      </dgm:prSet>
      <dgm:spPr/>
      <dgm:t>
        <a:bodyPr/>
        <a:lstStyle/>
        <a:p>
          <a:pPr rtl="1"/>
          <a:endParaRPr lang="ar-SA"/>
        </a:p>
      </dgm:t>
    </dgm:pt>
    <dgm:pt modelId="{481EE211-CE1E-4926-B1A9-F7CD772866D8}" type="pres">
      <dgm:prSet presAssocID="{4DDD53D8-F37B-40E3-9331-C58DC8F997F2}" presName="comp" presStyleCnt="0"/>
      <dgm:spPr/>
    </dgm:pt>
    <dgm:pt modelId="{02B3319D-86AB-4CDB-9FC3-E2AABB8F1ADD}" type="pres">
      <dgm:prSet presAssocID="{4DDD53D8-F37B-40E3-9331-C58DC8F997F2}" presName="box" presStyleLbl="node1" presStyleIdx="0" presStyleCnt="4"/>
      <dgm:spPr/>
      <dgm:t>
        <a:bodyPr/>
        <a:lstStyle/>
        <a:p>
          <a:pPr rtl="1"/>
          <a:endParaRPr lang="ar-SA"/>
        </a:p>
      </dgm:t>
    </dgm:pt>
    <dgm:pt modelId="{F447DE67-1D85-4EFE-9303-CEF7218A6DCA}" type="pres">
      <dgm:prSet presAssocID="{4DDD53D8-F37B-40E3-9331-C58DC8F997F2}" presName="img" presStyleLbl="fgImgPlace1" presStyleIdx="0" presStyleCnt="4" custScaleX="98854"/>
      <dgm:spPr>
        <a:blipFill rotWithShape="0">
          <a:blip xmlns:r="http://schemas.openxmlformats.org/officeDocument/2006/relationships" r:embed="rId1"/>
          <a:stretch>
            <a:fillRect/>
          </a:stretch>
        </a:blipFill>
      </dgm:spPr>
    </dgm:pt>
    <dgm:pt modelId="{044C7987-ECDC-4F60-BA6D-D4B5EC3E8885}" type="pres">
      <dgm:prSet presAssocID="{4DDD53D8-F37B-40E3-9331-C58DC8F997F2}" presName="text" presStyleLbl="node1" presStyleIdx="0" presStyleCnt="4">
        <dgm:presLayoutVars>
          <dgm:bulletEnabled val="1"/>
        </dgm:presLayoutVars>
      </dgm:prSet>
      <dgm:spPr/>
      <dgm:t>
        <a:bodyPr/>
        <a:lstStyle/>
        <a:p>
          <a:pPr rtl="1"/>
          <a:endParaRPr lang="ar-SA"/>
        </a:p>
      </dgm:t>
    </dgm:pt>
    <dgm:pt modelId="{E18B02DE-B9C2-4F10-8897-48F784A9D8B5}" type="pres">
      <dgm:prSet presAssocID="{A8E3C8EF-FAFB-435F-B633-D715B4E052C0}" presName="spacer" presStyleCnt="0"/>
      <dgm:spPr/>
    </dgm:pt>
    <dgm:pt modelId="{3AE87C71-5B76-465D-B597-FBA0355F3D54}" type="pres">
      <dgm:prSet presAssocID="{39C5BF62-3E56-4974-AEFF-7392F0878191}" presName="comp" presStyleCnt="0"/>
      <dgm:spPr/>
    </dgm:pt>
    <dgm:pt modelId="{25E2744E-7E7C-474A-BE28-C834FC897699}" type="pres">
      <dgm:prSet presAssocID="{39C5BF62-3E56-4974-AEFF-7392F0878191}" presName="box" presStyleLbl="node1" presStyleIdx="1" presStyleCnt="4"/>
      <dgm:spPr/>
      <dgm:t>
        <a:bodyPr/>
        <a:lstStyle/>
        <a:p>
          <a:pPr rtl="1"/>
          <a:endParaRPr lang="ar-SA"/>
        </a:p>
      </dgm:t>
    </dgm:pt>
    <dgm:pt modelId="{848900E2-DB5A-4A6D-A862-676F1A65F0F4}" type="pres">
      <dgm:prSet presAssocID="{39C5BF62-3E56-4974-AEFF-7392F0878191}" presName="img" presStyleLbl="fgImgPlace1" presStyleIdx="1" presStyleCnt="4" custScaleX="98853"/>
      <dgm:spPr>
        <a:blipFill rotWithShape="0">
          <a:blip xmlns:r="http://schemas.openxmlformats.org/officeDocument/2006/relationships" r:embed="rId2"/>
          <a:stretch>
            <a:fillRect/>
          </a:stretch>
        </a:blipFill>
      </dgm:spPr>
    </dgm:pt>
    <dgm:pt modelId="{086877E0-F6FE-4F2B-B19B-BDA7DBC5CFD0}" type="pres">
      <dgm:prSet presAssocID="{39C5BF62-3E56-4974-AEFF-7392F0878191}" presName="text" presStyleLbl="node1" presStyleIdx="1" presStyleCnt="4">
        <dgm:presLayoutVars>
          <dgm:bulletEnabled val="1"/>
        </dgm:presLayoutVars>
      </dgm:prSet>
      <dgm:spPr/>
      <dgm:t>
        <a:bodyPr/>
        <a:lstStyle/>
        <a:p>
          <a:pPr rtl="1"/>
          <a:endParaRPr lang="ar-SA"/>
        </a:p>
      </dgm:t>
    </dgm:pt>
    <dgm:pt modelId="{EA1834A9-618B-40CE-8672-16C599DA50C2}" type="pres">
      <dgm:prSet presAssocID="{26E3023F-12D3-4C34-B969-86D3A1D74D21}" presName="spacer" presStyleCnt="0"/>
      <dgm:spPr/>
    </dgm:pt>
    <dgm:pt modelId="{1B198AB5-7C6F-462A-AE67-AF6D173501C4}" type="pres">
      <dgm:prSet presAssocID="{9C0BB811-F85A-4B76-A2DB-A8B747002D0F}" presName="comp" presStyleCnt="0"/>
      <dgm:spPr/>
    </dgm:pt>
    <dgm:pt modelId="{43BD13D6-247D-4540-9E08-8BE5719B23F3}" type="pres">
      <dgm:prSet presAssocID="{9C0BB811-F85A-4B76-A2DB-A8B747002D0F}" presName="box" presStyleLbl="node1" presStyleIdx="2" presStyleCnt="4"/>
      <dgm:spPr/>
      <dgm:t>
        <a:bodyPr/>
        <a:lstStyle/>
        <a:p>
          <a:pPr rtl="1"/>
          <a:endParaRPr lang="ar-SA"/>
        </a:p>
      </dgm:t>
    </dgm:pt>
    <dgm:pt modelId="{24B2E1F0-F281-45B6-9953-A5FDB37D95D7}" type="pres">
      <dgm:prSet presAssocID="{9C0BB811-F85A-4B76-A2DB-A8B747002D0F}" presName="img" presStyleLbl="fgImgPlace1" presStyleIdx="2" presStyleCnt="4" custScaleX="98853"/>
      <dgm:spPr>
        <a:blipFill rotWithShape="0">
          <a:blip xmlns:r="http://schemas.openxmlformats.org/officeDocument/2006/relationships" r:embed="rId3"/>
          <a:stretch>
            <a:fillRect/>
          </a:stretch>
        </a:blipFill>
      </dgm:spPr>
    </dgm:pt>
    <dgm:pt modelId="{1D16BE36-1898-4ACF-A174-7299C4EA10A3}" type="pres">
      <dgm:prSet presAssocID="{9C0BB811-F85A-4B76-A2DB-A8B747002D0F}" presName="text" presStyleLbl="node1" presStyleIdx="2" presStyleCnt="4">
        <dgm:presLayoutVars>
          <dgm:bulletEnabled val="1"/>
        </dgm:presLayoutVars>
      </dgm:prSet>
      <dgm:spPr/>
      <dgm:t>
        <a:bodyPr/>
        <a:lstStyle/>
        <a:p>
          <a:pPr rtl="1"/>
          <a:endParaRPr lang="ar-SA"/>
        </a:p>
      </dgm:t>
    </dgm:pt>
    <dgm:pt modelId="{FE8A7F8A-EE06-49B2-A2EC-16BEA76B1242}" type="pres">
      <dgm:prSet presAssocID="{7E6C6FD7-9D3E-45C1-A98D-7524BC1F581F}" presName="spacer" presStyleCnt="0"/>
      <dgm:spPr/>
    </dgm:pt>
    <dgm:pt modelId="{FF1B0E63-0D29-4A59-A744-481AA2234623}" type="pres">
      <dgm:prSet presAssocID="{0F776CF0-3A96-45E9-B3C9-5F7305DC43D9}" presName="comp" presStyleCnt="0"/>
      <dgm:spPr/>
    </dgm:pt>
    <dgm:pt modelId="{E8174DAB-529C-4C35-B62C-A84EDDFE6FD3}" type="pres">
      <dgm:prSet presAssocID="{0F776CF0-3A96-45E9-B3C9-5F7305DC43D9}" presName="box" presStyleLbl="node1" presStyleIdx="3" presStyleCnt="4" custScaleY="147923"/>
      <dgm:spPr/>
      <dgm:t>
        <a:bodyPr/>
        <a:lstStyle/>
        <a:p>
          <a:pPr rtl="1"/>
          <a:endParaRPr lang="ar-SA"/>
        </a:p>
      </dgm:t>
    </dgm:pt>
    <dgm:pt modelId="{EE2E6C3E-44E7-4EF2-BDF3-20BEEF5A9CE8}" type="pres">
      <dgm:prSet presAssocID="{0F776CF0-3A96-45E9-B3C9-5F7305DC43D9}" presName="img" presStyleLbl="fgImgPlace1" presStyleIdx="3" presStyleCnt="4" custScaleY="152051"/>
      <dgm:spPr>
        <a:blipFill rotWithShape="0">
          <a:blip xmlns:r="http://schemas.openxmlformats.org/officeDocument/2006/relationships" r:embed="rId4"/>
          <a:stretch>
            <a:fillRect/>
          </a:stretch>
        </a:blipFill>
      </dgm:spPr>
    </dgm:pt>
    <dgm:pt modelId="{2B5AFB02-E50A-44A6-AE08-73129ECBB63B}" type="pres">
      <dgm:prSet presAssocID="{0F776CF0-3A96-45E9-B3C9-5F7305DC43D9}" presName="text" presStyleLbl="node1" presStyleIdx="3" presStyleCnt="4">
        <dgm:presLayoutVars>
          <dgm:bulletEnabled val="1"/>
        </dgm:presLayoutVars>
      </dgm:prSet>
      <dgm:spPr/>
      <dgm:t>
        <a:bodyPr/>
        <a:lstStyle/>
        <a:p>
          <a:pPr rtl="1"/>
          <a:endParaRPr lang="ar-SA"/>
        </a:p>
      </dgm:t>
    </dgm:pt>
  </dgm:ptLst>
  <dgm:cxnLst>
    <dgm:cxn modelId="{8B65E543-A7CC-4E05-B7C4-9F9EC70B3A87}" type="presOf" srcId="{7387C054-9D7F-4A23-BAD9-BBA18F743D6C}" destId="{044C7987-ECDC-4F60-BA6D-D4B5EC3E8885}" srcOrd="1" destOrd="1" presId="urn:microsoft.com/office/officeart/2005/8/layout/vList4"/>
    <dgm:cxn modelId="{0956AE62-DEF9-4A6B-9118-7588099D030F}" srcId="{9C0BB811-F85A-4B76-A2DB-A8B747002D0F}" destId="{A7A204F3-A477-4914-8280-681096B07201}" srcOrd="0" destOrd="0" parTransId="{85E544E8-3ED9-4551-9B4D-3A1A35F9C512}" sibTransId="{9ACAD0E0-9909-4E98-BA15-EC62CF478B20}"/>
    <dgm:cxn modelId="{C2B41CE3-2F72-4B79-983A-1FBE02385324}" type="presOf" srcId="{23ADAF08-1C12-4097-A318-5F49AACCA98D}" destId="{25E2744E-7E7C-474A-BE28-C834FC897699}" srcOrd="0" destOrd="1" presId="urn:microsoft.com/office/officeart/2005/8/layout/vList4"/>
    <dgm:cxn modelId="{21CF4EB2-B3DC-46E9-B3BB-F3BA22436147}" type="presOf" srcId="{4DDD53D8-F37B-40E3-9331-C58DC8F997F2}" destId="{044C7987-ECDC-4F60-BA6D-D4B5EC3E8885}" srcOrd="1" destOrd="0" presId="urn:microsoft.com/office/officeart/2005/8/layout/vList4"/>
    <dgm:cxn modelId="{7C902E8A-CC92-4500-909A-BC19F6DF780B}" type="presOf" srcId="{7387C054-9D7F-4A23-BAD9-BBA18F743D6C}" destId="{02B3319D-86AB-4CDB-9FC3-E2AABB8F1ADD}" srcOrd="0" destOrd="1" presId="urn:microsoft.com/office/officeart/2005/8/layout/vList4"/>
    <dgm:cxn modelId="{044FD1A4-AC7A-48BB-80E4-3545C7857DA0}" srcId="{9541F4FD-45B6-4B10-9878-999FAF7576E7}" destId="{4DDD53D8-F37B-40E3-9331-C58DC8F997F2}" srcOrd="0" destOrd="0" parTransId="{30877384-F096-4ADF-B97A-9BA2697B26DE}" sibTransId="{A8E3C8EF-FAFB-435F-B633-D715B4E052C0}"/>
    <dgm:cxn modelId="{056007B5-B02B-44FE-93C7-829E897F4C72}" type="presOf" srcId="{39C5BF62-3E56-4974-AEFF-7392F0878191}" destId="{25E2744E-7E7C-474A-BE28-C834FC897699}" srcOrd="0" destOrd="0" presId="urn:microsoft.com/office/officeart/2005/8/layout/vList4"/>
    <dgm:cxn modelId="{1D3A055D-A422-4870-BF3F-DE31306CC6E7}" srcId="{4DDD53D8-F37B-40E3-9331-C58DC8F997F2}" destId="{7387C054-9D7F-4A23-BAD9-BBA18F743D6C}" srcOrd="0" destOrd="0" parTransId="{5B0B074E-3191-44FB-9558-EDBA80B1C438}" sibTransId="{9E4E80B5-5C5B-4324-A1CB-F2F64520ACB5}"/>
    <dgm:cxn modelId="{4E1D7F2E-33FE-4BBA-A7C2-FA557DF3C67C}" type="presOf" srcId="{23ADAF08-1C12-4097-A318-5F49AACCA98D}" destId="{086877E0-F6FE-4F2B-B19B-BDA7DBC5CFD0}" srcOrd="1" destOrd="1" presId="urn:microsoft.com/office/officeart/2005/8/layout/vList4"/>
    <dgm:cxn modelId="{D5C67CF7-19C5-46C8-AFBA-BF6A1641EBEA}" type="presOf" srcId="{A7A204F3-A477-4914-8280-681096B07201}" destId="{43BD13D6-247D-4540-9E08-8BE5719B23F3}" srcOrd="0" destOrd="1" presId="urn:microsoft.com/office/officeart/2005/8/layout/vList4"/>
    <dgm:cxn modelId="{B9506CE8-117F-480D-B538-4B01EB7FACC8}" type="presOf" srcId="{4DDD53D8-F37B-40E3-9331-C58DC8F997F2}" destId="{02B3319D-86AB-4CDB-9FC3-E2AABB8F1ADD}" srcOrd="0" destOrd="0" presId="urn:microsoft.com/office/officeart/2005/8/layout/vList4"/>
    <dgm:cxn modelId="{5B72A49E-C14F-44C5-82D8-0521A677F61C}" srcId="{0F776CF0-3A96-45E9-B3C9-5F7305DC43D9}" destId="{8FDAD0C9-FF07-4380-B194-4E31A232D14F}" srcOrd="0" destOrd="0" parTransId="{751AD4AB-FB2C-4F53-A4BF-E9A525A3B930}" sibTransId="{6FB65FC2-0A67-43C6-9CB7-47B534971E38}"/>
    <dgm:cxn modelId="{A02A0562-0479-424B-85A1-00341FB01CC1}" type="presOf" srcId="{39C5BF62-3E56-4974-AEFF-7392F0878191}" destId="{086877E0-F6FE-4F2B-B19B-BDA7DBC5CFD0}" srcOrd="1" destOrd="0" presId="urn:microsoft.com/office/officeart/2005/8/layout/vList4"/>
    <dgm:cxn modelId="{956B6B0B-8814-4459-9687-EEC3E24D10FD}" srcId="{9541F4FD-45B6-4B10-9878-999FAF7576E7}" destId="{39C5BF62-3E56-4974-AEFF-7392F0878191}" srcOrd="1" destOrd="0" parTransId="{A4457903-A5DA-4BC6-BC7C-8729B1F62C97}" sibTransId="{26E3023F-12D3-4C34-B969-86D3A1D74D21}"/>
    <dgm:cxn modelId="{10C370DA-B85C-41C6-8D8C-8C9EE83A3FE6}" type="presOf" srcId="{0F776CF0-3A96-45E9-B3C9-5F7305DC43D9}" destId="{2B5AFB02-E50A-44A6-AE08-73129ECBB63B}" srcOrd="1" destOrd="0" presId="urn:microsoft.com/office/officeart/2005/8/layout/vList4"/>
    <dgm:cxn modelId="{7376D295-BC97-42BA-AE49-412CDFB7C176}" type="presOf" srcId="{0F776CF0-3A96-45E9-B3C9-5F7305DC43D9}" destId="{E8174DAB-529C-4C35-B62C-A84EDDFE6FD3}" srcOrd="0" destOrd="0" presId="urn:microsoft.com/office/officeart/2005/8/layout/vList4"/>
    <dgm:cxn modelId="{4CAFE531-92D3-4944-8D65-EF5443709A64}" srcId="{9541F4FD-45B6-4B10-9878-999FAF7576E7}" destId="{0F776CF0-3A96-45E9-B3C9-5F7305DC43D9}" srcOrd="3" destOrd="0" parTransId="{7771C855-8DCC-4391-B449-4CC872F3162A}" sibTransId="{9D5D16B2-CF36-4DF2-AB3B-C78E52318098}"/>
    <dgm:cxn modelId="{AB95D4C0-F795-4941-A0E4-60BD606AB0FE}" srcId="{39C5BF62-3E56-4974-AEFF-7392F0878191}" destId="{23ADAF08-1C12-4097-A318-5F49AACCA98D}" srcOrd="0" destOrd="0" parTransId="{73403AE3-5502-4B4B-8EDC-62EDF9E65142}" sibTransId="{B574727F-F30A-4EF0-9D14-3431DEC68861}"/>
    <dgm:cxn modelId="{22C07DB9-2172-40E6-A24D-29C2DF73DE76}" srcId="{9541F4FD-45B6-4B10-9878-999FAF7576E7}" destId="{9C0BB811-F85A-4B76-A2DB-A8B747002D0F}" srcOrd="2" destOrd="0" parTransId="{B33174AA-F751-4D34-AE0E-16BFAEDD849A}" sibTransId="{7E6C6FD7-9D3E-45C1-A98D-7524BC1F581F}"/>
    <dgm:cxn modelId="{DE610105-C7FB-4A16-892D-2FBA5BF01963}" type="presOf" srcId="{A7A204F3-A477-4914-8280-681096B07201}" destId="{1D16BE36-1898-4ACF-A174-7299C4EA10A3}" srcOrd="1" destOrd="1" presId="urn:microsoft.com/office/officeart/2005/8/layout/vList4"/>
    <dgm:cxn modelId="{2600FE22-E218-4BFA-A428-6B68FEEA020E}" type="presOf" srcId="{8FDAD0C9-FF07-4380-B194-4E31A232D14F}" destId="{2B5AFB02-E50A-44A6-AE08-73129ECBB63B}" srcOrd="1" destOrd="1" presId="urn:microsoft.com/office/officeart/2005/8/layout/vList4"/>
    <dgm:cxn modelId="{E7AA5396-20F4-4E98-A5BC-37819A56E142}" type="presOf" srcId="{9C0BB811-F85A-4B76-A2DB-A8B747002D0F}" destId="{1D16BE36-1898-4ACF-A174-7299C4EA10A3}" srcOrd="1" destOrd="0" presId="urn:microsoft.com/office/officeart/2005/8/layout/vList4"/>
    <dgm:cxn modelId="{7E0C8AC0-26C1-44B6-AFAE-813D43E3F2D0}" type="presOf" srcId="{9C0BB811-F85A-4B76-A2DB-A8B747002D0F}" destId="{43BD13D6-247D-4540-9E08-8BE5719B23F3}" srcOrd="0" destOrd="0" presId="urn:microsoft.com/office/officeart/2005/8/layout/vList4"/>
    <dgm:cxn modelId="{772073AF-FC14-4847-880C-04179BC46D36}" type="presOf" srcId="{9541F4FD-45B6-4B10-9878-999FAF7576E7}" destId="{4B43FDAD-7D18-4C8D-AAB1-CBA5DFBC11EC}" srcOrd="0" destOrd="0" presId="urn:microsoft.com/office/officeart/2005/8/layout/vList4"/>
    <dgm:cxn modelId="{ADE36559-E734-4E61-AEB4-644ECB764BB9}" type="presOf" srcId="{8FDAD0C9-FF07-4380-B194-4E31A232D14F}" destId="{E8174DAB-529C-4C35-B62C-A84EDDFE6FD3}" srcOrd="0" destOrd="1" presId="urn:microsoft.com/office/officeart/2005/8/layout/vList4"/>
    <dgm:cxn modelId="{7A637C6C-7B40-4D51-8DD1-C3AB18EAC417}" type="presParOf" srcId="{4B43FDAD-7D18-4C8D-AAB1-CBA5DFBC11EC}" destId="{481EE211-CE1E-4926-B1A9-F7CD772866D8}" srcOrd="0" destOrd="0" presId="urn:microsoft.com/office/officeart/2005/8/layout/vList4"/>
    <dgm:cxn modelId="{E273E829-8B40-4650-9076-F048EB7E2B6D}" type="presParOf" srcId="{481EE211-CE1E-4926-B1A9-F7CD772866D8}" destId="{02B3319D-86AB-4CDB-9FC3-E2AABB8F1ADD}" srcOrd="0" destOrd="0" presId="urn:microsoft.com/office/officeart/2005/8/layout/vList4"/>
    <dgm:cxn modelId="{73FBEF39-BC77-43F0-975E-EA1AC72B26FA}" type="presParOf" srcId="{481EE211-CE1E-4926-B1A9-F7CD772866D8}" destId="{F447DE67-1D85-4EFE-9303-CEF7218A6DCA}" srcOrd="1" destOrd="0" presId="urn:microsoft.com/office/officeart/2005/8/layout/vList4"/>
    <dgm:cxn modelId="{5AC01CCF-7517-4109-A56D-A60AB9812F4F}" type="presParOf" srcId="{481EE211-CE1E-4926-B1A9-F7CD772866D8}" destId="{044C7987-ECDC-4F60-BA6D-D4B5EC3E8885}" srcOrd="2" destOrd="0" presId="urn:microsoft.com/office/officeart/2005/8/layout/vList4"/>
    <dgm:cxn modelId="{66900481-9B59-4494-9002-1C399ED33ACD}" type="presParOf" srcId="{4B43FDAD-7D18-4C8D-AAB1-CBA5DFBC11EC}" destId="{E18B02DE-B9C2-4F10-8897-48F784A9D8B5}" srcOrd="1" destOrd="0" presId="urn:microsoft.com/office/officeart/2005/8/layout/vList4"/>
    <dgm:cxn modelId="{1483457F-4105-42B3-B2E6-EDB8F7F453E6}" type="presParOf" srcId="{4B43FDAD-7D18-4C8D-AAB1-CBA5DFBC11EC}" destId="{3AE87C71-5B76-465D-B597-FBA0355F3D54}" srcOrd="2" destOrd="0" presId="urn:microsoft.com/office/officeart/2005/8/layout/vList4"/>
    <dgm:cxn modelId="{4CFC7F65-DA14-4C9A-A772-A38235524E75}" type="presParOf" srcId="{3AE87C71-5B76-465D-B597-FBA0355F3D54}" destId="{25E2744E-7E7C-474A-BE28-C834FC897699}" srcOrd="0" destOrd="0" presId="urn:microsoft.com/office/officeart/2005/8/layout/vList4"/>
    <dgm:cxn modelId="{7874AD2E-FA69-4507-A0C8-0DC4C1B2E755}" type="presParOf" srcId="{3AE87C71-5B76-465D-B597-FBA0355F3D54}" destId="{848900E2-DB5A-4A6D-A862-676F1A65F0F4}" srcOrd="1" destOrd="0" presId="urn:microsoft.com/office/officeart/2005/8/layout/vList4"/>
    <dgm:cxn modelId="{59181F71-1C40-40A6-85B6-FE49603983C0}" type="presParOf" srcId="{3AE87C71-5B76-465D-B597-FBA0355F3D54}" destId="{086877E0-F6FE-4F2B-B19B-BDA7DBC5CFD0}" srcOrd="2" destOrd="0" presId="urn:microsoft.com/office/officeart/2005/8/layout/vList4"/>
    <dgm:cxn modelId="{87EF9E9D-9AA9-4715-8200-837C95A9E2EA}" type="presParOf" srcId="{4B43FDAD-7D18-4C8D-AAB1-CBA5DFBC11EC}" destId="{EA1834A9-618B-40CE-8672-16C599DA50C2}" srcOrd="3" destOrd="0" presId="urn:microsoft.com/office/officeart/2005/8/layout/vList4"/>
    <dgm:cxn modelId="{BAECBA23-295B-4AE6-B849-D8D1A909EC2A}" type="presParOf" srcId="{4B43FDAD-7D18-4C8D-AAB1-CBA5DFBC11EC}" destId="{1B198AB5-7C6F-462A-AE67-AF6D173501C4}" srcOrd="4" destOrd="0" presId="urn:microsoft.com/office/officeart/2005/8/layout/vList4"/>
    <dgm:cxn modelId="{8B207B1A-D9A7-4751-8062-6F544B354B29}" type="presParOf" srcId="{1B198AB5-7C6F-462A-AE67-AF6D173501C4}" destId="{43BD13D6-247D-4540-9E08-8BE5719B23F3}" srcOrd="0" destOrd="0" presId="urn:microsoft.com/office/officeart/2005/8/layout/vList4"/>
    <dgm:cxn modelId="{4E6A53DE-AA65-42F7-896C-759492B2D5DA}" type="presParOf" srcId="{1B198AB5-7C6F-462A-AE67-AF6D173501C4}" destId="{24B2E1F0-F281-45B6-9953-A5FDB37D95D7}" srcOrd="1" destOrd="0" presId="urn:microsoft.com/office/officeart/2005/8/layout/vList4"/>
    <dgm:cxn modelId="{D635164E-9C3D-480B-8BF2-9162322780A7}" type="presParOf" srcId="{1B198AB5-7C6F-462A-AE67-AF6D173501C4}" destId="{1D16BE36-1898-4ACF-A174-7299C4EA10A3}" srcOrd="2" destOrd="0" presId="urn:microsoft.com/office/officeart/2005/8/layout/vList4"/>
    <dgm:cxn modelId="{A117D04F-8082-454A-AE3E-352B62F5DC7D}" type="presParOf" srcId="{4B43FDAD-7D18-4C8D-AAB1-CBA5DFBC11EC}" destId="{FE8A7F8A-EE06-49B2-A2EC-16BEA76B1242}" srcOrd="5" destOrd="0" presId="urn:microsoft.com/office/officeart/2005/8/layout/vList4"/>
    <dgm:cxn modelId="{A0B63850-669C-4C71-879F-41FE3EE5F225}" type="presParOf" srcId="{4B43FDAD-7D18-4C8D-AAB1-CBA5DFBC11EC}" destId="{FF1B0E63-0D29-4A59-A744-481AA2234623}" srcOrd="6" destOrd="0" presId="urn:microsoft.com/office/officeart/2005/8/layout/vList4"/>
    <dgm:cxn modelId="{EE25B4E1-3316-4CBE-AC1D-A8BC481EC703}" type="presParOf" srcId="{FF1B0E63-0D29-4A59-A744-481AA2234623}" destId="{E8174DAB-529C-4C35-B62C-A84EDDFE6FD3}" srcOrd="0" destOrd="0" presId="urn:microsoft.com/office/officeart/2005/8/layout/vList4"/>
    <dgm:cxn modelId="{AA9809E2-65C1-42C4-83AA-041A118CF621}" type="presParOf" srcId="{FF1B0E63-0D29-4A59-A744-481AA2234623}" destId="{EE2E6C3E-44E7-4EF2-BDF3-20BEEF5A9CE8}" srcOrd="1" destOrd="0" presId="urn:microsoft.com/office/officeart/2005/8/layout/vList4"/>
    <dgm:cxn modelId="{75DF03C8-C06C-40B1-804E-F086F1E1156A}" type="presParOf" srcId="{FF1B0E63-0D29-4A59-A744-481AA2234623}" destId="{2B5AFB02-E50A-44A6-AE08-73129ECBB63B}"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41F4FD-45B6-4B10-9878-999FAF7576E7}" type="doc">
      <dgm:prSet loTypeId="urn:microsoft.com/office/officeart/2005/8/layout/vList4" loCatId="list" qsTypeId="urn:microsoft.com/office/officeart/2005/8/quickstyle/3d1" qsCatId="3D" csTypeId="urn:microsoft.com/office/officeart/2005/8/colors/colorful1" csCatId="colorful" phldr="1"/>
      <dgm:spPr/>
      <dgm:t>
        <a:bodyPr/>
        <a:lstStyle/>
        <a:p>
          <a:pPr rtl="1"/>
          <a:endParaRPr lang="ar-SA"/>
        </a:p>
      </dgm:t>
    </dgm:pt>
    <dgm:pt modelId="{4DDD53D8-F37B-40E3-9331-C58DC8F997F2}">
      <dgm:prSet phldrT="[نص]" custT="1"/>
      <dgm:spPr/>
      <dgm:t>
        <a:bodyPr/>
        <a:lstStyle/>
        <a:p>
          <a:pPr algn="l" rtl="0"/>
          <a:r>
            <a:rPr lang="en-US" sz="2000" dirty="0" smtClean="0"/>
            <a:t>Diabetes Mellitus </a:t>
          </a:r>
          <a:endParaRPr lang="ar-SA" sz="2000" dirty="0"/>
        </a:p>
      </dgm:t>
    </dgm:pt>
    <dgm:pt modelId="{30877384-F096-4ADF-B97A-9BA2697B26DE}" type="parTrans" cxnId="{044FD1A4-AC7A-48BB-80E4-3545C7857DA0}">
      <dgm:prSet/>
      <dgm:spPr/>
      <dgm:t>
        <a:bodyPr/>
        <a:lstStyle/>
        <a:p>
          <a:pPr rtl="1"/>
          <a:endParaRPr lang="ar-SA" sz="2000"/>
        </a:p>
      </dgm:t>
    </dgm:pt>
    <dgm:pt modelId="{A8E3C8EF-FAFB-435F-B633-D715B4E052C0}" type="sibTrans" cxnId="{044FD1A4-AC7A-48BB-80E4-3545C7857DA0}">
      <dgm:prSet/>
      <dgm:spPr/>
      <dgm:t>
        <a:bodyPr/>
        <a:lstStyle/>
        <a:p>
          <a:pPr rtl="1"/>
          <a:endParaRPr lang="ar-SA" sz="2000"/>
        </a:p>
      </dgm:t>
    </dgm:pt>
    <dgm:pt modelId="{39C5BF62-3E56-4974-AEFF-7392F0878191}">
      <dgm:prSet phldrT="[نص]" custT="1"/>
      <dgm:spPr/>
      <dgm:t>
        <a:bodyPr/>
        <a:lstStyle/>
        <a:p>
          <a:pPr algn="l" rtl="0"/>
          <a:r>
            <a:rPr lang="en-US" sz="2000" dirty="0" err="1" smtClean="0"/>
            <a:t>Preipheral</a:t>
          </a:r>
          <a:r>
            <a:rPr lang="en-US" sz="2000" dirty="0" smtClean="0"/>
            <a:t> arterial disease </a:t>
          </a:r>
          <a:endParaRPr lang="ar-SA" sz="2000" dirty="0"/>
        </a:p>
      </dgm:t>
    </dgm:pt>
    <dgm:pt modelId="{A4457903-A5DA-4BC6-BC7C-8729B1F62C97}" type="parTrans" cxnId="{956B6B0B-8814-4459-9687-EEC3E24D10FD}">
      <dgm:prSet/>
      <dgm:spPr/>
      <dgm:t>
        <a:bodyPr/>
        <a:lstStyle/>
        <a:p>
          <a:pPr rtl="1"/>
          <a:endParaRPr lang="ar-SA" sz="2000"/>
        </a:p>
      </dgm:t>
    </dgm:pt>
    <dgm:pt modelId="{26E3023F-12D3-4C34-B969-86D3A1D74D21}" type="sibTrans" cxnId="{956B6B0B-8814-4459-9687-EEC3E24D10FD}">
      <dgm:prSet/>
      <dgm:spPr/>
      <dgm:t>
        <a:bodyPr/>
        <a:lstStyle/>
        <a:p>
          <a:pPr rtl="1"/>
          <a:endParaRPr lang="ar-SA" sz="2000"/>
        </a:p>
      </dgm:t>
    </dgm:pt>
    <dgm:pt modelId="{9C0BB811-F85A-4B76-A2DB-A8B747002D0F}">
      <dgm:prSet phldrT="[نص]" custT="1"/>
      <dgm:spPr/>
      <dgm:t>
        <a:bodyPr/>
        <a:lstStyle/>
        <a:p>
          <a:pPr algn="l" rtl="0"/>
          <a:r>
            <a:rPr lang="en-US" sz="2000" dirty="0" smtClean="0"/>
            <a:t>Abdominal aortic aneurism </a:t>
          </a:r>
          <a:r>
            <a:rPr lang="en-US" sz="1600" dirty="0" smtClean="0"/>
            <a:t>.</a:t>
          </a:r>
          <a:r>
            <a:rPr lang="en-US" sz="1600" u="sng" baseline="30000" dirty="0" smtClean="0"/>
            <a:t> </a:t>
          </a:r>
          <a:endParaRPr lang="ar-SA" sz="2000" dirty="0"/>
        </a:p>
      </dgm:t>
    </dgm:pt>
    <dgm:pt modelId="{B33174AA-F751-4D34-AE0E-16BFAEDD849A}" type="parTrans" cxnId="{22C07DB9-2172-40E6-A24D-29C2DF73DE76}">
      <dgm:prSet/>
      <dgm:spPr/>
      <dgm:t>
        <a:bodyPr/>
        <a:lstStyle/>
        <a:p>
          <a:pPr rtl="1"/>
          <a:endParaRPr lang="ar-SA" sz="2000"/>
        </a:p>
      </dgm:t>
    </dgm:pt>
    <dgm:pt modelId="{7E6C6FD7-9D3E-45C1-A98D-7524BC1F581F}" type="sibTrans" cxnId="{22C07DB9-2172-40E6-A24D-29C2DF73DE76}">
      <dgm:prSet/>
      <dgm:spPr/>
      <dgm:t>
        <a:bodyPr/>
        <a:lstStyle/>
        <a:p>
          <a:pPr rtl="1"/>
          <a:endParaRPr lang="ar-SA" sz="2000"/>
        </a:p>
      </dgm:t>
    </dgm:pt>
    <dgm:pt modelId="{0F776CF0-3A96-45E9-B3C9-5F7305DC43D9}">
      <dgm:prSet phldrT="[نص]" custT="1"/>
      <dgm:spPr/>
      <dgm:t>
        <a:bodyPr/>
        <a:lstStyle/>
        <a:p>
          <a:pPr algn="l" rtl="0"/>
          <a:r>
            <a:rPr lang="en-US" sz="2000" dirty="0" smtClean="0"/>
            <a:t>Symptomatic carotid artery disease </a:t>
          </a:r>
          <a:endParaRPr lang="ar-SA" sz="2000" dirty="0"/>
        </a:p>
      </dgm:t>
    </dgm:pt>
    <dgm:pt modelId="{7771C855-8DCC-4391-B449-4CC872F3162A}" type="parTrans" cxnId="{4CAFE531-92D3-4944-8D65-EF5443709A64}">
      <dgm:prSet/>
      <dgm:spPr/>
      <dgm:t>
        <a:bodyPr/>
        <a:lstStyle/>
        <a:p>
          <a:pPr rtl="1"/>
          <a:endParaRPr lang="ar-SA" sz="2000"/>
        </a:p>
      </dgm:t>
    </dgm:pt>
    <dgm:pt modelId="{9D5D16B2-CF36-4DF2-AB3B-C78E52318098}" type="sibTrans" cxnId="{4CAFE531-92D3-4944-8D65-EF5443709A64}">
      <dgm:prSet/>
      <dgm:spPr/>
      <dgm:t>
        <a:bodyPr/>
        <a:lstStyle/>
        <a:p>
          <a:pPr rtl="1"/>
          <a:endParaRPr lang="ar-SA" sz="2000"/>
        </a:p>
      </dgm:t>
    </dgm:pt>
    <dgm:pt modelId="{4B43FDAD-7D18-4C8D-AAB1-CBA5DFBC11EC}" type="pres">
      <dgm:prSet presAssocID="{9541F4FD-45B6-4B10-9878-999FAF7576E7}" presName="linear" presStyleCnt="0">
        <dgm:presLayoutVars>
          <dgm:dir/>
          <dgm:resizeHandles val="exact"/>
        </dgm:presLayoutVars>
      </dgm:prSet>
      <dgm:spPr/>
      <dgm:t>
        <a:bodyPr/>
        <a:lstStyle/>
        <a:p>
          <a:pPr rtl="1"/>
          <a:endParaRPr lang="ar-SA"/>
        </a:p>
      </dgm:t>
    </dgm:pt>
    <dgm:pt modelId="{481EE211-CE1E-4926-B1A9-F7CD772866D8}" type="pres">
      <dgm:prSet presAssocID="{4DDD53D8-F37B-40E3-9331-C58DC8F997F2}" presName="comp" presStyleCnt="0"/>
      <dgm:spPr/>
    </dgm:pt>
    <dgm:pt modelId="{02B3319D-86AB-4CDB-9FC3-E2AABB8F1ADD}" type="pres">
      <dgm:prSet presAssocID="{4DDD53D8-F37B-40E3-9331-C58DC8F997F2}" presName="box" presStyleLbl="node1" presStyleIdx="0" presStyleCnt="4" custLinFactNeighborY="-6647"/>
      <dgm:spPr/>
      <dgm:t>
        <a:bodyPr/>
        <a:lstStyle/>
        <a:p>
          <a:pPr rtl="1"/>
          <a:endParaRPr lang="ar-SA"/>
        </a:p>
      </dgm:t>
    </dgm:pt>
    <dgm:pt modelId="{F447DE67-1D85-4EFE-9303-CEF7218A6DCA}" type="pres">
      <dgm:prSet presAssocID="{4DDD53D8-F37B-40E3-9331-C58DC8F997F2}" presName="img" presStyleLbl="fgImgPlace1" presStyleIdx="0" presStyleCnt="4"/>
      <dgm:spPr>
        <a:blipFill rotWithShape="0">
          <a:blip xmlns:r="http://schemas.openxmlformats.org/officeDocument/2006/relationships" r:embed="rId1"/>
          <a:stretch>
            <a:fillRect/>
          </a:stretch>
        </a:blipFill>
      </dgm:spPr>
      <dgm:t>
        <a:bodyPr/>
        <a:lstStyle/>
        <a:p>
          <a:pPr rtl="1"/>
          <a:endParaRPr lang="ar-SA"/>
        </a:p>
      </dgm:t>
    </dgm:pt>
    <dgm:pt modelId="{044C7987-ECDC-4F60-BA6D-D4B5EC3E8885}" type="pres">
      <dgm:prSet presAssocID="{4DDD53D8-F37B-40E3-9331-C58DC8F997F2}" presName="text" presStyleLbl="node1" presStyleIdx="0" presStyleCnt="4">
        <dgm:presLayoutVars>
          <dgm:bulletEnabled val="1"/>
        </dgm:presLayoutVars>
      </dgm:prSet>
      <dgm:spPr/>
      <dgm:t>
        <a:bodyPr/>
        <a:lstStyle/>
        <a:p>
          <a:pPr rtl="1"/>
          <a:endParaRPr lang="ar-SA"/>
        </a:p>
      </dgm:t>
    </dgm:pt>
    <dgm:pt modelId="{E18B02DE-B9C2-4F10-8897-48F784A9D8B5}" type="pres">
      <dgm:prSet presAssocID="{A8E3C8EF-FAFB-435F-B633-D715B4E052C0}" presName="spacer" presStyleCnt="0"/>
      <dgm:spPr/>
    </dgm:pt>
    <dgm:pt modelId="{3AE87C71-5B76-465D-B597-FBA0355F3D54}" type="pres">
      <dgm:prSet presAssocID="{39C5BF62-3E56-4974-AEFF-7392F0878191}" presName="comp" presStyleCnt="0"/>
      <dgm:spPr/>
    </dgm:pt>
    <dgm:pt modelId="{25E2744E-7E7C-474A-BE28-C834FC897699}" type="pres">
      <dgm:prSet presAssocID="{39C5BF62-3E56-4974-AEFF-7392F0878191}" presName="box" presStyleLbl="node1" presStyleIdx="1" presStyleCnt="4"/>
      <dgm:spPr/>
      <dgm:t>
        <a:bodyPr/>
        <a:lstStyle/>
        <a:p>
          <a:pPr rtl="1"/>
          <a:endParaRPr lang="ar-SA"/>
        </a:p>
      </dgm:t>
    </dgm:pt>
    <dgm:pt modelId="{848900E2-DB5A-4A6D-A862-676F1A65F0F4}" type="pres">
      <dgm:prSet presAssocID="{39C5BF62-3E56-4974-AEFF-7392F0878191}" presName="img" presStyleLbl="fgImgPlace1" presStyleIdx="1" presStyleCnt="4"/>
      <dgm:spPr>
        <a:blipFill rotWithShape="0">
          <a:blip xmlns:r="http://schemas.openxmlformats.org/officeDocument/2006/relationships" r:embed="rId2"/>
          <a:stretch>
            <a:fillRect/>
          </a:stretch>
        </a:blipFill>
      </dgm:spPr>
      <dgm:t>
        <a:bodyPr/>
        <a:lstStyle/>
        <a:p>
          <a:pPr rtl="1"/>
          <a:endParaRPr lang="ar-SA"/>
        </a:p>
      </dgm:t>
    </dgm:pt>
    <dgm:pt modelId="{086877E0-F6FE-4F2B-B19B-BDA7DBC5CFD0}" type="pres">
      <dgm:prSet presAssocID="{39C5BF62-3E56-4974-AEFF-7392F0878191}" presName="text" presStyleLbl="node1" presStyleIdx="1" presStyleCnt="4">
        <dgm:presLayoutVars>
          <dgm:bulletEnabled val="1"/>
        </dgm:presLayoutVars>
      </dgm:prSet>
      <dgm:spPr/>
      <dgm:t>
        <a:bodyPr/>
        <a:lstStyle/>
        <a:p>
          <a:pPr rtl="1"/>
          <a:endParaRPr lang="ar-SA"/>
        </a:p>
      </dgm:t>
    </dgm:pt>
    <dgm:pt modelId="{EA1834A9-618B-40CE-8672-16C599DA50C2}" type="pres">
      <dgm:prSet presAssocID="{26E3023F-12D3-4C34-B969-86D3A1D74D21}" presName="spacer" presStyleCnt="0"/>
      <dgm:spPr/>
    </dgm:pt>
    <dgm:pt modelId="{1B198AB5-7C6F-462A-AE67-AF6D173501C4}" type="pres">
      <dgm:prSet presAssocID="{9C0BB811-F85A-4B76-A2DB-A8B747002D0F}" presName="comp" presStyleCnt="0"/>
      <dgm:spPr/>
    </dgm:pt>
    <dgm:pt modelId="{43BD13D6-247D-4540-9E08-8BE5719B23F3}" type="pres">
      <dgm:prSet presAssocID="{9C0BB811-F85A-4B76-A2DB-A8B747002D0F}" presName="box" presStyleLbl="node1" presStyleIdx="2" presStyleCnt="4"/>
      <dgm:spPr/>
      <dgm:t>
        <a:bodyPr/>
        <a:lstStyle/>
        <a:p>
          <a:pPr rtl="1"/>
          <a:endParaRPr lang="ar-SA"/>
        </a:p>
      </dgm:t>
    </dgm:pt>
    <dgm:pt modelId="{24B2E1F0-F281-45B6-9953-A5FDB37D95D7}" type="pres">
      <dgm:prSet presAssocID="{9C0BB811-F85A-4B76-A2DB-A8B747002D0F}" presName="img" presStyleLbl="fgImgPlace1" presStyleIdx="2" presStyleCnt="4"/>
      <dgm:spPr>
        <a:blipFill rotWithShape="0">
          <a:blip xmlns:r="http://schemas.openxmlformats.org/officeDocument/2006/relationships" r:embed="rId3"/>
          <a:stretch>
            <a:fillRect/>
          </a:stretch>
        </a:blipFill>
      </dgm:spPr>
      <dgm:t>
        <a:bodyPr/>
        <a:lstStyle/>
        <a:p>
          <a:pPr rtl="1"/>
          <a:endParaRPr lang="ar-SA"/>
        </a:p>
      </dgm:t>
    </dgm:pt>
    <dgm:pt modelId="{1D16BE36-1898-4ACF-A174-7299C4EA10A3}" type="pres">
      <dgm:prSet presAssocID="{9C0BB811-F85A-4B76-A2DB-A8B747002D0F}" presName="text" presStyleLbl="node1" presStyleIdx="2" presStyleCnt="4">
        <dgm:presLayoutVars>
          <dgm:bulletEnabled val="1"/>
        </dgm:presLayoutVars>
      </dgm:prSet>
      <dgm:spPr/>
      <dgm:t>
        <a:bodyPr/>
        <a:lstStyle/>
        <a:p>
          <a:pPr rtl="1"/>
          <a:endParaRPr lang="ar-SA"/>
        </a:p>
      </dgm:t>
    </dgm:pt>
    <dgm:pt modelId="{FE8A7F8A-EE06-49B2-A2EC-16BEA76B1242}" type="pres">
      <dgm:prSet presAssocID="{7E6C6FD7-9D3E-45C1-A98D-7524BC1F581F}" presName="spacer" presStyleCnt="0"/>
      <dgm:spPr/>
    </dgm:pt>
    <dgm:pt modelId="{FF1B0E63-0D29-4A59-A744-481AA2234623}" type="pres">
      <dgm:prSet presAssocID="{0F776CF0-3A96-45E9-B3C9-5F7305DC43D9}" presName="comp" presStyleCnt="0"/>
      <dgm:spPr/>
    </dgm:pt>
    <dgm:pt modelId="{E8174DAB-529C-4C35-B62C-A84EDDFE6FD3}" type="pres">
      <dgm:prSet presAssocID="{0F776CF0-3A96-45E9-B3C9-5F7305DC43D9}" presName="box" presStyleLbl="node1" presStyleIdx="3" presStyleCnt="4" custScaleY="101796"/>
      <dgm:spPr/>
      <dgm:t>
        <a:bodyPr/>
        <a:lstStyle/>
        <a:p>
          <a:pPr rtl="1"/>
          <a:endParaRPr lang="ar-SA"/>
        </a:p>
      </dgm:t>
    </dgm:pt>
    <dgm:pt modelId="{EE2E6C3E-44E7-4EF2-BDF3-20BEEF5A9CE8}" type="pres">
      <dgm:prSet presAssocID="{0F776CF0-3A96-45E9-B3C9-5F7305DC43D9}" presName="img" presStyleLbl="fgImgPlace1" presStyleIdx="3" presStyleCnt="4"/>
      <dgm:spPr>
        <a:blipFill rotWithShape="0">
          <a:blip xmlns:r="http://schemas.openxmlformats.org/officeDocument/2006/relationships" r:embed="rId4"/>
          <a:stretch>
            <a:fillRect/>
          </a:stretch>
        </a:blipFill>
      </dgm:spPr>
      <dgm:t>
        <a:bodyPr/>
        <a:lstStyle/>
        <a:p>
          <a:pPr rtl="1"/>
          <a:endParaRPr lang="ar-SA"/>
        </a:p>
      </dgm:t>
    </dgm:pt>
    <dgm:pt modelId="{2B5AFB02-E50A-44A6-AE08-73129ECBB63B}" type="pres">
      <dgm:prSet presAssocID="{0F776CF0-3A96-45E9-B3C9-5F7305DC43D9}" presName="text" presStyleLbl="node1" presStyleIdx="3" presStyleCnt="4">
        <dgm:presLayoutVars>
          <dgm:bulletEnabled val="1"/>
        </dgm:presLayoutVars>
      </dgm:prSet>
      <dgm:spPr/>
      <dgm:t>
        <a:bodyPr/>
        <a:lstStyle/>
        <a:p>
          <a:pPr rtl="1"/>
          <a:endParaRPr lang="ar-SA"/>
        </a:p>
      </dgm:t>
    </dgm:pt>
  </dgm:ptLst>
  <dgm:cxnLst>
    <dgm:cxn modelId="{4349E5CB-2006-47DF-A3A0-1B780CBDFFF1}" type="presOf" srcId="{9C0BB811-F85A-4B76-A2DB-A8B747002D0F}" destId="{43BD13D6-247D-4540-9E08-8BE5719B23F3}" srcOrd="0" destOrd="0" presId="urn:microsoft.com/office/officeart/2005/8/layout/vList4"/>
    <dgm:cxn modelId="{C97F3885-DC3B-4299-A7E7-F48E09C8AD25}" type="presOf" srcId="{0F776CF0-3A96-45E9-B3C9-5F7305DC43D9}" destId="{E8174DAB-529C-4C35-B62C-A84EDDFE6FD3}" srcOrd="0" destOrd="0" presId="urn:microsoft.com/office/officeart/2005/8/layout/vList4"/>
    <dgm:cxn modelId="{068E4FAE-68EF-4234-9BC3-5551C3B30456}" type="presOf" srcId="{0F776CF0-3A96-45E9-B3C9-5F7305DC43D9}" destId="{2B5AFB02-E50A-44A6-AE08-73129ECBB63B}" srcOrd="1" destOrd="0" presId="urn:microsoft.com/office/officeart/2005/8/layout/vList4"/>
    <dgm:cxn modelId="{044FD1A4-AC7A-48BB-80E4-3545C7857DA0}" srcId="{9541F4FD-45B6-4B10-9878-999FAF7576E7}" destId="{4DDD53D8-F37B-40E3-9331-C58DC8F997F2}" srcOrd="0" destOrd="0" parTransId="{30877384-F096-4ADF-B97A-9BA2697B26DE}" sibTransId="{A8E3C8EF-FAFB-435F-B633-D715B4E052C0}"/>
    <dgm:cxn modelId="{E9757206-E8E1-450D-ADFC-C3DA6AB9061B}" type="presOf" srcId="{9541F4FD-45B6-4B10-9878-999FAF7576E7}" destId="{4B43FDAD-7D18-4C8D-AAB1-CBA5DFBC11EC}" srcOrd="0" destOrd="0" presId="urn:microsoft.com/office/officeart/2005/8/layout/vList4"/>
    <dgm:cxn modelId="{88F87AC2-A818-4667-AEA8-28EE6DC7B74E}" type="presOf" srcId="{9C0BB811-F85A-4B76-A2DB-A8B747002D0F}" destId="{1D16BE36-1898-4ACF-A174-7299C4EA10A3}" srcOrd="1" destOrd="0" presId="urn:microsoft.com/office/officeart/2005/8/layout/vList4"/>
    <dgm:cxn modelId="{956B6B0B-8814-4459-9687-EEC3E24D10FD}" srcId="{9541F4FD-45B6-4B10-9878-999FAF7576E7}" destId="{39C5BF62-3E56-4974-AEFF-7392F0878191}" srcOrd="1" destOrd="0" parTransId="{A4457903-A5DA-4BC6-BC7C-8729B1F62C97}" sibTransId="{26E3023F-12D3-4C34-B969-86D3A1D74D21}"/>
    <dgm:cxn modelId="{4CAFE531-92D3-4944-8D65-EF5443709A64}" srcId="{9541F4FD-45B6-4B10-9878-999FAF7576E7}" destId="{0F776CF0-3A96-45E9-B3C9-5F7305DC43D9}" srcOrd="3" destOrd="0" parTransId="{7771C855-8DCC-4391-B449-4CC872F3162A}" sibTransId="{9D5D16B2-CF36-4DF2-AB3B-C78E52318098}"/>
    <dgm:cxn modelId="{E5BCFCFE-AB08-4BE4-91EB-F8BF5525B4B2}" type="presOf" srcId="{39C5BF62-3E56-4974-AEFF-7392F0878191}" destId="{25E2744E-7E7C-474A-BE28-C834FC897699}" srcOrd="0" destOrd="0" presId="urn:microsoft.com/office/officeart/2005/8/layout/vList4"/>
    <dgm:cxn modelId="{22C07DB9-2172-40E6-A24D-29C2DF73DE76}" srcId="{9541F4FD-45B6-4B10-9878-999FAF7576E7}" destId="{9C0BB811-F85A-4B76-A2DB-A8B747002D0F}" srcOrd="2" destOrd="0" parTransId="{B33174AA-F751-4D34-AE0E-16BFAEDD849A}" sibTransId="{7E6C6FD7-9D3E-45C1-A98D-7524BC1F581F}"/>
    <dgm:cxn modelId="{8B228B3F-6D8E-4CFC-B002-FBB534FB7F1C}" type="presOf" srcId="{4DDD53D8-F37B-40E3-9331-C58DC8F997F2}" destId="{02B3319D-86AB-4CDB-9FC3-E2AABB8F1ADD}" srcOrd="0" destOrd="0" presId="urn:microsoft.com/office/officeart/2005/8/layout/vList4"/>
    <dgm:cxn modelId="{C1801886-C321-4920-A235-6D1A5EAA2106}" type="presOf" srcId="{39C5BF62-3E56-4974-AEFF-7392F0878191}" destId="{086877E0-F6FE-4F2B-B19B-BDA7DBC5CFD0}" srcOrd="1" destOrd="0" presId="urn:microsoft.com/office/officeart/2005/8/layout/vList4"/>
    <dgm:cxn modelId="{EB58B561-918F-4C23-B18D-B52B0A7CC100}" type="presOf" srcId="{4DDD53D8-F37B-40E3-9331-C58DC8F997F2}" destId="{044C7987-ECDC-4F60-BA6D-D4B5EC3E8885}" srcOrd="1" destOrd="0" presId="urn:microsoft.com/office/officeart/2005/8/layout/vList4"/>
    <dgm:cxn modelId="{A6D14AB0-F73E-438C-8AD2-2CA963DA8E14}" type="presParOf" srcId="{4B43FDAD-7D18-4C8D-AAB1-CBA5DFBC11EC}" destId="{481EE211-CE1E-4926-B1A9-F7CD772866D8}" srcOrd="0" destOrd="0" presId="urn:microsoft.com/office/officeart/2005/8/layout/vList4"/>
    <dgm:cxn modelId="{0ACAB851-9814-4E98-89E1-93F49C764E92}" type="presParOf" srcId="{481EE211-CE1E-4926-B1A9-F7CD772866D8}" destId="{02B3319D-86AB-4CDB-9FC3-E2AABB8F1ADD}" srcOrd="0" destOrd="0" presId="urn:microsoft.com/office/officeart/2005/8/layout/vList4"/>
    <dgm:cxn modelId="{30C479FD-D121-4825-B38A-DF19E287B034}" type="presParOf" srcId="{481EE211-CE1E-4926-B1A9-F7CD772866D8}" destId="{F447DE67-1D85-4EFE-9303-CEF7218A6DCA}" srcOrd="1" destOrd="0" presId="urn:microsoft.com/office/officeart/2005/8/layout/vList4"/>
    <dgm:cxn modelId="{D814C2E9-0A01-496A-86CA-CB3776F2789F}" type="presParOf" srcId="{481EE211-CE1E-4926-B1A9-F7CD772866D8}" destId="{044C7987-ECDC-4F60-BA6D-D4B5EC3E8885}" srcOrd="2" destOrd="0" presId="urn:microsoft.com/office/officeart/2005/8/layout/vList4"/>
    <dgm:cxn modelId="{14328CA1-954F-4C2C-8CF8-3400FD769E87}" type="presParOf" srcId="{4B43FDAD-7D18-4C8D-AAB1-CBA5DFBC11EC}" destId="{E18B02DE-B9C2-4F10-8897-48F784A9D8B5}" srcOrd="1" destOrd="0" presId="urn:microsoft.com/office/officeart/2005/8/layout/vList4"/>
    <dgm:cxn modelId="{D31BC070-3C59-4417-91FC-8A7592923EA4}" type="presParOf" srcId="{4B43FDAD-7D18-4C8D-AAB1-CBA5DFBC11EC}" destId="{3AE87C71-5B76-465D-B597-FBA0355F3D54}" srcOrd="2" destOrd="0" presId="urn:microsoft.com/office/officeart/2005/8/layout/vList4"/>
    <dgm:cxn modelId="{7804622A-9FFA-4E5A-9A9F-D032145AE8D2}" type="presParOf" srcId="{3AE87C71-5B76-465D-B597-FBA0355F3D54}" destId="{25E2744E-7E7C-474A-BE28-C834FC897699}" srcOrd="0" destOrd="0" presId="urn:microsoft.com/office/officeart/2005/8/layout/vList4"/>
    <dgm:cxn modelId="{D644329D-8CEF-4CE8-999B-D8195AC56ED6}" type="presParOf" srcId="{3AE87C71-5B76-465D-B597-FBA0355F3D54}" destId="{848900E2-DB5A-4A6D-A862-676F1A65F0F4}" srcOrd="1" destOrd="0" presId="urn:microsoft.com/office/officeart/2005/8/layout/vList4"/>
    <dgm:cxn modelId="{35D7CD69-60A7-4ACC-9E8F-83CDD7317BC6}" type="presParOf" srcId="{3AE87C71-5B76-465D-B597-FBA0355F3D54}" destId="{086877E0-F6FE-4F2B-B19B-BDA7DBC5CFD0}" srcOrd="2" destOrd="0" presId="urn:microsoft.com/office/officeart/2005/8/layout/vList4"/>
    <dgm:cxn modelId="{E714720D-9B87-47E0-823A-91EFF9874E30}" type="presParOf" srcId="{4B43FDAD-7D18-4C8D-AAB1-CBA5DFBC11EC}" destId="{EA1834A9-618B-40CE-8672-16C599DA50C2}" srcOrd="3" destOrd="0" presId="urn:microsoft.com/office/officeart/2005/8/layout/vList4"/>
    <dgm:cxn modelId="{C751EB45-515A-48A1-A522-77041BA04870}" type="presParOf" srcId="{4B43FDAD-7D18-4C8D-AAB1-CBA5DFBC11EC}" destId="{1B198AB5-7C6F-462A-AE67-AF6D173501C4}" srcOrd="4" destOrd="0" presId="urn:microsoft.com/office/officeart/2005/8/layout/vList4"/>
    <dgm:cxn modelId="{DD08097B-C4EB-4EF8-91D0-B29A86B16E12}" type="presParOf" srcId="{1B198AB5-7C6F-462A-AE67-AF6D173501C4}" destId="{43BD13D6-247D-4540-9E08-8BE5719B23F3}" srcOrd="0" destOrd="0" presId="urn:microsoft.com/office/officeart/2005/8/layout/vList4"/>
    <dgm:cxn modelId="{D0CDA2B9-7D59-411D-8864-15E59D7355FB}" type="presParOf" srcId="{1B198AB5-7C6F-462A-AE67-AF6D173501C4}" destId="{24B2E1F0-F281-45B6-9953-A5FDB37D95D7}" srcOrd="1" destOrd="0" presId="urn:microsoft.com/office/officeart/2005/8/layout/vList4"/>
    <dgm:cxn modelId="{114E4086-F370-498E-B13E-2471E857FA70}" type="presParOf" srcId="{1B198AB5-7C6F-462A-AE67-AF6D173501C4}" destId="{1D16BE36-1898-4ACF-A174-7299C4EA10A3}" srcOrd="2" destOrd="0" presId="urn:microsoft.com/office/officeart/2005/8/layout/vList4"/>
    <dgm:cxn modelId="{B3A34527-D322-42A6-A20D-41089480A326}" type="presParOf" srcId="{4B43FDAD-7D18-4C8D-AAB1-CBA5DFBC11EC}" destId="{FE8A7F8A-EE06-49B2-A2EC-16BEA76B1242}" srcOrd="5" destOrd="0" presId="urn:microsoft.com/office/officeart/2005/8/layout/vList4"/>
    <dgm:cxn modelId="{1A93D3AC-8E48-4354-B23B-983411C0D3CE}" type="presParOf" srcId="{4B43FDAD-7D18-4C8D-AAB1-CBA5DFBC11EC}" destId="{FF1B0E63-0D29-4A59-A744-481AA2234623}" srcOrd="6" destOrd="0" presId="urn:microsoft.com/office/officeart/2005/8/layout/vList4"/>
    <dgm:cxn modelId="{62A81740-27EC-43D3-82FD-05ED5AC0C381}" type="presParOf" srcId="{FF1B0E63-0D29-4A59-A744-481AA2234623}" destId="{E8174DAB-529C-4C35-B62C-A84EDDFE6FD3}" srcOrd="0" destOrd="0" presId="urn:microsoft.com/office/officeart/2005/8/layout/vList4"/>
    <dgm:cxn modelId="{DDAC0351-4988-4CE1-8B8F-996B206A8A3D}" type="presParOf" srcId="{FF1B0E63-0D29-4A59-A744-481AA2234623}" destId="{EE2E6C3E-44E7-4EF2-BDF3-20BEEF5A9CE8}" srcOrd="1" destOrd="0" presId="urn:microsoft.com/office/officeart/2005/8/layout/vList4"/>
    <dgm:cxn modelId="{0726471D-3427-45A5-9C2E-50688A64CE44}" type="presParOf" srcId="{FF1B0E63-0D29-4A59-A744-481AA2234623}" destId="{2B5AFB02-E50A-44A6-AE08-73129ECBB63B}"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78AF26-7177-4A02-B89B-0A4C16DCA08E}">
      <dsp:nvSpPr>
        <dsp:cNvPr id="0" name=""/>
        <dsp:cNvSpPr/>
      </dsp:nvSpPr>
      <dsp:spPr>
        <a:xfrm>
          <a:off x="0" y="0"/>
          <a:ext cx="8229600" cy="14143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Age</a:t>
          </a:r>
          <a:endParaRPr lang="ar-SA" sz="2000" kern="1200" dirty="0"/>
        </a:p>
        <a:p>
          <a:pPr marL="171450" lvl="1" indent="-171450" algn="l" defTabSz="711200" rtl="0">
            <a:lnSpc>
              <a:spcPct val="90000"/>
            </a:lnSpc>
            <a:spcBef>
              <a:spcPct val="0"/>
            </a:spcBef>
            <a:spcAft>
              <a:spcPct val="15000"/>
            </a:spcAft>
            <a:buChar char="••"/>
          </a:pPr>
          <a:r>
            <a:rPr lang="en-US" sz="1600" kern="1200" dirty="0" smtClean="0"/>
            <a:t>In many epidemiologic surveys, age remains one of the strongest predictors of disease. More than half of those who have heart attacks are 65 or older, and about four out of five who die of such attacks are over age 65.</a:t>
          </a:r>
          <a:endParaRPr lang="ar-SA" sz="1600" kern="1200" dirty="0"/>
        </a:p>
      </dsp:txBody>
      <dsp:txXfrm>
        <a:off x="1787356" y="0"/>
        <a:ext cx="6442243" cy="1414363"/>
      </dsp:txXfrm>
    </dsp:sp>
    <dsp:sp modelId="{F80B162A-C02C-4834-A248-9142516A4731}">
      <dsp:nvSpPr>
        <dsp:cNvPr id="0" name=""/>
        <dsp:cNvSpPr/>
      </dsp:nvSpPr>
      <dsp:spPr>
        <a:xfrm>
          <a:off x="141436" y="141436"/>
          <a:ext cx="1645920"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89545-F575-47AF-8878-2F0F4477678A}">
      <dsp:nvSpPr>
        <dsp:cNvPr id="0" name=""/>
        <dsp:cNvSpPr/>
      </dsp:nvSpPr>
      <dsp:spPr>
        <a:xfrm>
          <a:off x="0" y="1555799"/>
          <a:ext cx="8229600" cy="14143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GENDER</a:t>
          </a:r>
          <a:endParaRPr lang="ar-SA" sz="2000" kern="1200" dirty="0"/>
        </a:p>
        <a:p>
          <a:pPr marL="171450" lvl="1" indent="-171450" algn="l" defTabSz="711200" rtl="0">
            <a:lnSpc>
              <a:spcPct val="90000"/>
            </a:lnSpc>
            <a:spcBef>
              <a:spcPct val="0"/>
            </a:spcBef>
            <a:spcAft>
              <a:spcPct val="15000"/>
            </a:spcAft>
            <a:buChar char="••"/>
          </a:pPr>
          <a:r>
            <a:rPr lang="en-US" sz="1600" kern="1200" dirty="0" smtClean="0"/>
            <a:t>Men are more likely than women to develop cardiovascular events </a:t>
          </a:r>
          <a:r>
            <a:rPr lang="en-US" sz="1600" kern="1200" dirty="0" smtClean="0">
              <a:sym typeface="Wingdings"/>
            </a:rPr>
            <a:t></a:t>
          </a:r>
          <a:r>
            <a:rPr lang="en-US" sz="1600" kern="1200" dirty="0" smtClean="0"/>
            <a:t> this is because male hormones—androgens—increase risk or because female hormones—estrogens—protect against atherosclerosis is not completely understood</a:t>
          </a:r>
          <a:endParaRPr lang="ar-SA" sz="1600" kern="1200" dirty="0"/>
        </a:p>
      </dsp:txBody>
      <dsp:txXfrm>
        <a:off x="1787356" y="1555799"/>
        <a:ext cx="6442243" cy="1414363"/>
      </dsp:txXfrm>
    </dsp:sp>
    <dsp:sp modelId="{C5F3BEFA-C3CA-476B-BDFC-BEDD77021A5C}">
      <dsp:nvSpPr>
        <dsp:cNvPr id="0" name=""/>
        <dsp:cNvSpPr/>
      </dsp:nvSpPr>
      <dsp:spPr>
        <a:xfrm>
          <a:off x="141436" y="1697236"/>
          <a:ext cx="1645920"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64B6B-BE37-4C31-A4F0-11E6F6AC3FE9}">
      <dsp:nvSpPr>
        <dsp:cNvPr id="0" name=""/>
        <dsp:cNvSpPr/>
      </dsp:nvSpPr>
      <dsp:spPr>
        <a:xfrm>
          <a:off x="0" y="3111599"/>
          <a:ext cx="8229600" cy="14143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1">
            <a:lnSpc>
              <a:spcPct val="90000"/>
            </a:lnSpc>
            <a:spcBef>
              <a:spcPct val="0"/>
            </a:spcBef>
            <a:spcAft>
              <a:spcPct val="35000"/>
            </a:spcAft>
          </a:pPr>
          <a:r>
            <a:rPr lang="en-US" sz="2000" b="1" kern="1200" dirty="0" smtClean="0"/>
            <a:t>HEREDITY </a:t>
          </a:r>
          <a:endParaRPr lang="ar-SA" sz="2000" kern="1200" dirty="0"/>
        </a:p>
        <a:p>
          <a:pPr marL="171450" lvl="1" indent="-171450" algn="l" defTabSz="711200" rtl="0">
            <a:lnSpc>
              <a:spcPct val="90000"/>
            </a:lnSpc>
            <a:spcBef>
              <a:spcPct val="0"/>
            </a:spcBef>
            <a:spcAft>
              <a:spcPct val="15000"/>
            </a:spcAft>
            <a:buChar char="••"/>
          </a:pPr>
          <a:r>
            <a:rPr lang="en-US" sz="1600" kern="1200" dirty="0" smtClean="0"/>
            <a:t>some people have a significantly greater likelihood of having a heart attack or stroke because they have inherited a tendency from their parents.</a:t>
          </a:r>
          <a:endParaRPr lang="ar-SA" sz="1600" kern="1200" dirty="0"/>
        </a:p>
      </dsp:txBody>
      <dsp:txXfrm>
        <a:off x="1787356" y="3111599"/>
        <a:ext cx="6442243" cy="1414363"/>
      </dsp:txXfrm>
    </dsp:sp>
    <dsp:sp modelId="{AF4851D0-A29B-4F60-8E28-421B0A2D1FFB}">
      <dsp:nvSpPr>
        <dsp:cNvPr id="0" name=""/>
        <dsp:cNvSpPr/>
      </dsp:nvSpPr>
      <dsp:spPr>
        <a:xfrm>
          <a:off x="141436" y="3253035"/>
          <a:ext cx="1645920"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78AF26-7177-4A02-B89B-0A4C16DCA08E}">
      <dsp:nvSpPr>
        <dsp:cNvPr id="0" name=""/>
        <dsp:cNvSpPr/>
      </dsp:nvSpPr>
      <dsp:spPr>
        <a:xfrm>
          <a:off x="0" y="0"/>
          <a:ext cx="8496944" cy="125130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HIGH BLOOD PRESSURE </a:t>
          </a:r>
          <a:endParaRPr lang="ar-SA" sz="2000" b="1" kern="1200" dirty="0"/>
        </a:p>
        <a:p>
          <a:pPr marL="171450" lvl="1" indent="-171450" algn="l" defTabSz="711200" rtl="0">
            <a:lnSpc>
              <a:spcPct val="90000"/>
            </a:lnSpc>
            <a:spcBef>
              <a:spcPct val="0"/>
            </a:spcBef>
            <a:spcAft>
              <a:spcPct val="15000"/>
            </a:spcAft>
            <a:buChar char="••"/>
          </a:pPr>
          <a:r>
            <a:rPr lang="en-US" sz="1600" kern="1200" dirty="0" smtClean="0"/>
            <a:t>In many epidemiologic surveys, age remains one of the strongest predictors of disease. More than half of those who have heart attacks are 65 or older, and about four out of five who die of such attacks are over age 65.</a:t>
          </a:r>
          <a:endParaRPr lang="ar-SA" sz="1600" kern="1200" dirty="0"/>
        </a:p>
      </dsp:txBody>
      <dsp:txXfrm>
        <a:off x="1824519" y="0"/>
        <a:ext cx="6672424" cy="1251302"/>
      </dsp:txXfrm>
    </dsp:sp>
    <dsp:sp modelId="{F80B162A-C02C-4834-A248-9142516A4731}">
      <dsp:nvSpPr>
        <dsp:cNvPr id="0" name=""/>
        <dsp:cNvSpPr/>
      </dsp:nvSpPr>
      <dsp:spPr>
        <a:xfrm>
          <a:off x="125130" y="125130"/>
          <a:ext cx="1699388" cy="1001041"/>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9C89545-F575-47AF-8878-2F0F4477678A}">
      <dsp:nvSpPr>
        <dsp:cNvPr id="0" name=""/>
        <dsp:cNvSpPr/>
      </dsp:nvSpPr>
      <dsp:spPr>
        <a:xfrm>
          <a:off x="0" y="1376432"/>
          <a:ext cx="8496944" cy="145963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HIGH BLOOD CHOLESTEROL AND RELATED LIPID PROBLEMS </a:t>
          </a:r>
          <a:endParaRPr lang="ar-SA" sz="2000" b="1" kern="1200" dirty="0"/>
        </a:p>
        <a:p>
          <a:pPr marL="171450" lvl="1" indent="-171450" algn="l" defTabSz="711200" rtl="0">
            <a:lnSpc>
              <a:spcPct val="90000"/>
            </a:lnSpc>
            <a:spcBef>
              <a:spcPct val="0"/>
            </a:spcBef>
            <a:spcAft>
              <a:spcPct val="15000"/>
            </a:spcAft>
            <a:buChar char="••"/>
          </a:pPr>
          <a:r>
            <a:rPr lang="en-US" sz="1600" kern="1200" dirty="0" smtClean="0"/>
            <a:t>Men are more likely than women to develop cardiovascular events </a:t>
          </a:r>
          <a:r>
            <a:rPr lang="en-US" sz="1600" kern="1200" dirty="0" smtClean="0">
              <a:sym typeface="Wingdings"/>
            </a:rPr>
            <a:t></a:t>
          </a:r>
          <a:r>
            <a:rPr lang="en-US" sz="1600" kern="1200" dirty="0" smtClean="0"/>
            <a:t> this is because male hormones—androgens—increase risk or because female hormones—estrogens—protect against atherosclerosis is not completely understood</a:t>
          </a:r>
          <a:endParaRPr lang="ar-SA" sz="1600" kern="1200" dirty="0"/>
        </a:p>
      </dsp:txBody>
      <dsp:txXfrm>
        <a:off x="1824519" y="1376432"/>
        <a:ext cx="6672424" cy="1459631"/>
      </dsp:txXfrm>
    </dsp:sp>
    <dsp:sp modelId="{C5F3BEFA-C3CA-476B-BDFC-BEDD77021A5C}">
      <dsp:nvSpPr>
        <dsp:cNvPr id="0" name=""/>
        <dsp:cNvSpPr/>
      </dsp:nvSpPr>
      <dsp:spPr>
        <a:xfrm>
          <a:off x="125130" y="1605727"/>
          <a:ext cx="1699388" cy="1001041"/>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3464B6B-BE37-4C31-A4F0-11E6F6AC3FE9}">
      <dsp:nvSpPr>
        <dsp:cNvPr id="0" name=""/>
        <dsp:cNvSpPr/>
      </dsp:nvSpPr>
      <dsp:spPr>
        <a:xfrm>
          <a:off x="0" y="2961193"/>
          <a:ext cx="8496944" cy="125130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CIGARETTE SMOKING </a:t>
          </a:r>
          <a:endParaRPr lang="ar-SA" sz="2000" b="1" kern="1200" dirty="0"/>
        </a:p>
        <a:p>
          <a:pPr marL="171450" lvl="1" indent="-171450" algn="l" defTabSz="711200" rtl="0">
            <a:lnSpc>
              <a:spcPct val="90000"/>
            </a:lnSpc>
            <a:spcBef>
              <a:spcPct val="0"/>
            </a:spcBef>
            <a:spcAft>
              <a:spcPct val="15000"/>
            </a:spcAft>
            <a:buChar char="••"/>
          </a:pPr>
          <a:r>
            <a:rPr lang="en-US" sz="1600" kern="1200" dirty="0" smtClean="0"/>
            <a:t>some people have a significantly greater likelihood of having a heart attack or stroke because they have inherited a tendency from their parents.</a:t>
          </a:r>
          <a:endParaRPr lang="ar-SA" sz="1600" kern="1200" dirty="0"/>
        </a:p>
      </dsp:txBody>
      <dsp:txXfrm>
        <a:off x="1824519" y="2961193"/>
        <a:ext cx="6672424" cy="1251302"/>
      </dsp:txXfrm>
    </dsp:sp>
    <dsp:sp modelId="{AF4851D0-A29B-4F60-8E28-421B0A2D1FFB}">
      <dsp:nvSpPr>
        <dsp:cNvPr id="0" name=""/>
        <dsp:cNvSpPr/>
      </dsp:nvSpPr>
      <dsp:spPr>
        <a:xfrm>
          <a:off x="125130" y="3086323"/>
          <a:ext cx="1699388" cy="1001041"/>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663D4FE-4380-4C49-AE14-23E5D6D67404}">
      <dsp:nvSpPr>
        <dsp:cNvPr id="0" name=""/>
        <dsp:cNvSpPr/>
      </dsp:nvSpPr>
      <dsp:spPr>
        <a:xfrm>
          <a:off x="0" y="4337625"/>
          <a:ext cx="8496944" cy="12513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err="1" smtClean="0"/>
            <a:t>Lp</a:t>
          </a:r>
          <a:r>
            <a:rPr lang="en-US" sz="2000" b="1" kern="1200" dirty="0" smtClean="0"/>
            <a:t> (a)</a:t>
          </a:r>
          <a:endParaRPr lang="ar-SA" sz="2000" b="1" kern="1200" dirty="0"/>
        </a:p>
        <a:p>
          <a:pPr marL="171450" lvl="1" indent="-171450" algn="l" defTabSz="711200" rtl="0">
            <a:lnSpc>
              <a:spcPct val="90000"/>
            </a:lnSpc>
            <a:spcBef>
              <a:spcPct val="0"/>
            </a:spcBef>
            <a:spcAft>
              <a:spcPct val="15000"/>
            </a:spcAft>
            <a:buChar char="••"/>
          </a:pPr>
          <a:r>
            <a:rPr lang="en-US" sz="1600" kern="1200" dirty="0" smtClean="0"/>
            <a:t>some people have a significantly greater likelihood of having a heart attack or stroke because they have inherited a tendency from their parents.</a:t>
          </a:r>
          <a:endParaRPr lang="ar-SA" sz="1600" kern="1200" dirty="0"/>
        </a:p>
      </dsp:txBody>
      <dsp:txXfrm>
        <a:off x="1824519" y="4337625"/>
        <a:ext cx="6672424" cy="1251302"/>
      </dsp:txXfrm>
    </dsp:sp>
    <dsp:sp modelId="{754EF30A-4FB6-4B14-AD2B-844BAA4658C6}">
      <dsp:nvSpPr>
        <dsp:cNvPr id="0" name=""/>
        <dsp:cNvSpPr/>
      </dsp:nvSpPr>
      <dsp:spPr>
        <a:xfrm>
          <a:off x="125130" y="4462756"/>
          <a:ext cx="1699388" cy="1001041"/>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F5F031-5678-467B-8F49-0628EF3DD968}">
      <dsp:nvSpPr>
        <dsp:cNvPr id="0" name=""/>
        <dsp:cNvSpPr/>
      </dsp:nvSpPr>
      <dsp:spPr>
        <a:xfrm>
          <a:off x="0" y="0"/>
          <a:ext cx="8229600" cy="14143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1" kern="1200" dirty="0" smtClean="0"/>
            <a:t>OBESITY</a:t>
          </a:r>
          <a:endParaRPr lang="ar-SA" sz="2300" b="1" kern="1200" dirty="0"/>
        </a:p>
        <a:p>
          <a:pPr marL="171450" lvl="1" indent="-171450" algn="l" defTabSz="800100" rtl="0">
            <a:lnSpc>
              <a:spcPct val="90000"/>
            </a:lnSpc>
            <a:spcBef>
              <a:spcPct val="0"/>
            </a:spcBef>
            <a:spcAft>
              <a:spcPct val="15000"/>
            </a:spcAft>
            <a:buChar char="••"/>
          </a:pPr>
          <a:r>
            <a:rPr lang="en-US" sz="1800" kern="1200" dirty="0" smtClean="0"/>
            <a:t>some people have a significantly greater likelihood of having a heart attack or stroke because they have inherited a tendency from their parents.</a:t>
          </a:r>
          <a:endParaRPr lang="ar-SA" sz="1800" kern="1200" dirty="0"/>
        </a:p>
      </dsp:txBody>
      <dsp:txXfrm>
        <a:off x="1787356" y="0"/>
        <a:ext cx="6442243" cy="1414363"/>
      </dsp:txXfrm>
    </dsp:sp>
    <dsp:sp modelId="{48F6EBAC-EEA8-4647-A9AD-B1F7A1894DAC}">
      <dsp:nvSpPr>
        <dsp:cNvPr id="0" name=""/>
        <dsp:cNvSpPr/>
      </dsp:nvSpPr>
      <dsp:spPr>
        <a:xfrm>
          <a:off x="141436" y="141436"/>
          <a:ext cx="1645920"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56048-F7B7-4AEB-94FE-D3FE00E6B262}">
      <dsp:nvSpPr>
        <dsp:cNvPr id="0" name=""/>
        <dsp:cNvSpPr/>
      </dsp:nvSpPr>
      <dsp:spPr>
        <a:xfrm>
          <a:off x="0" y="1555799"/>
          <a:ext cx="8229600" cy="14143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1" kern="1200" dirty="0" smtClean="0"/>
            <a:t>DIABETES MELLITUS </a:t>
          </a:r>
          <a:endParaRPr lang="ar-SA" sz="2300" b="1" kern="1200" dirty="0"/>
        </a:p>
        <a:p>
          <a:pPr marL="171450" lvl="1" indent="-171450" algn="l" defTabSz="800100" rtl="0">
            <a:lnSpc>
              <a:spcPct val="90000"/>
            </a:lnSpc>
            <a:spcBef>
              <a:spcPct val="0"/>
            </a:spcBef>
            <a:spcAft>
              <a:spcPct val="15000"/>
            </a:spcAft>
            <a:buChar char="••"/>
          </a:pPr>
          <a:r>
            <a:rPr lang="en-US" sz="1800" kern="1200" dirty="0" smtClean="0"/>
            <a:t>some people have a significantly greater likelihood of having a heart attack or stroke because they have inherited a tendency from their parents.</a:t>
          </a:r>
          <a:endParaRPr lang="ar-SA" sz="1800" kern="1200" dirty="0"/>
        </a:p>
      </dsp:txBody>
      <dsp:txXfrm>
        <a:off x="1787356" y="1555799"/>
        <a:ext cx="6442243" cy="1414363"/>
      </dsp:txXfrm>
    </dsp:sp>
    <dsp:sp modelId="{AF4309A5-23D0-489F-A28B-E29EA9614C60}">
      <dsp:nvSpPr>
        <dsp:cNvPr id="0" name=""/>
        <dsp:cNvSpPr/>
      </dsp:nvSpPr>
      <dsp:spPr>
        <a:xfrm>
          <a:off x="141436" y="1697236"/>
          <a:ext cx="1645920"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E9304-C82F-412A-900D-FC686DFB16C5}">
      <dsp:nvSpPr>
        <dsp:cNvPr id="0" name=""/>
        <dsp:cNvSpPr/>
      </dsp:nvSpPr>
      <dsp:spPr>
        <a:xfrm>
          <a:off x="0" y="3111599"/>
          <a:ext cx="8229600" cy="14143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BEHAVIORAL FACTORS </a:t>
          </a:r>
          <a:endParaRPr lang="ar-SA" sz="2300" b="1" kern="1200" dirty="0"/>
        </a:p>
        <a:p>
          <a:pPr marL="171450" lvl="1" indent="-171450" algn="l" defTabSz="800100" rtl="0">
            <a:lnSpc>
              <a:spcPct val="90000"/>
            </a:lnSpc>
            <a:spcBef>
              <a:spcPct val="0"/>
            </a:spcBef>
            <a:spcAft>
              <a:spcPct val="15000"/>
            </a:spcAft>
            <a:buChar char="••"/>
          </a:pPr>
          <a:r>
            <a:rPr lang="en-US" sz="1800" kern="1200" dirty="0" smtClean="0"/>
            <a:t>some people have a significantly greater likelihood of having a heart attack or stroke because they have inherited a tendency from their parents.</a:t>
          </a:r>
          <a:endParaRPr lang="ar-SA" sz="1800" kern="1200" dirty="0"/>
        </a:p>
      </dsp:txBody>
      <dsp:txXfrm>
        <a:off x="1787356" y="3111599"/>
        <a:ext cx="6442243" cy="1414363"/>
      </dsp:txXfrm>
    </dsp:sp>
    <dsp:sp modelId="{D40F6383-2A33-418C-9DB8-D939D6D2497A}">
      <dsp:nvSpPr>
        <dsp:cNvPr id="0" name=""/>
        <dsp:cNvSpPr/>
      </dsp:nvSpPr>
      <dsp:spPr>
        <a:xfrm>
          <a:off x="141436" y="3253035"/>
          <a:ext cx="1645920"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4B33EE-23F6-4D13-A6C0-FE0B69EE6047}">
      <dsp:nvSpPr>
        <dsp:cNvPr id="0" name=""/>
        <dsp:cNvSpPr/>
      </dsp:nvSpPr>
      <dsp:spPr>
        <a:xfrm>
          <a:off x="0" y="12749"/>
          <a:ext cx="5194920" cy="6917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1">
            <a:lnSpc>
              <a:spcPct val="90000"/>
            </a:lnSpc>
            <a:spcBef>
              <a:spcPct val="0"/>
            </a:spcBef>
            <a:spcAft>
              <a:spcPct val="35000"/>
            </a:spcAft>
          </a:pPr>
          <a:r>
            <a:rPr lang="en-GB" sz="3200" kern="1200" dirty="0" smtClean="0"/>
            <a:t>1- </a:t>
          </a:r>
          <a:r>
            <a:rPr lang="en-US" sz="3200" kern="1200" dirty="0" smtClean="0"/>
            <a:t>A</a:t>
          </a:r>
          <a:r>
            <a:rPr lang="en-GB" sz="3200" kern="1200" dirty="0" err="1" smtClean="0"/>
            <a:t>ge</a:t>
          </a:r>
          <a:endParaRPr lang="ar-SA" sz="3200" kern="1200" dirty="0"/>
        </a:p>
      </dsp:txBody>
      <dsp:txXfrm>
        <a:off x="1108155" y="12749"/>
        <a:ext cx="4086764" cy="691712"/>
      </dsp:txXfrm>
    </dsp:sp>
    <dsp:sp modelId="{39CFAF30-87E4-4508-BF3D-D116A1A6B45B}">
      <dsp:nvSpPr>
        <dsp:cNvPr id="0" name=""/>
        <dsp:cNvSpPr/>
      </dsp:nvSpPr>
      <dsp:spPr>
        <a:xfrm>
          <a:off x="69171" y="0"/>
          <a:ext cx="1038984" cy="71721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58F44-C056-471C-9E8E-E3290F15F5E9}">
      <dsp:nvSpPr>
        <dsp:cNvPr id="0" name=""/>
        <dsp:cNvSpPr/>
      </dsp:nvSpPr>
      <dsp:spPr>
        <a:xfrm>
          <a:off x="0" y="786382"/>
          <a:ext cx="5194920" cy="6917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1">
            <a:lnSpc>
              <a:spcPct val="90000"/>
            </a:lnSpc>
            <a:spcBef>
              <a:spcPct val="0"/>
            </a:spcBef>
            <a:spcAft>
              <a:spcPct val="35000"/>
            </a:spcAft>
          </a:pPr>
          <a:r>
            <a:rPr lang="en-GB" sz="3200" kern="1200" dirty="0" smtClean="0"/>
            <a:t>2- Sex</a:t>
          </a:r>
          <a:endParaRPr lang="ar-SA" sz="3200" kern="1200" dirty="0"/>
        </a:p>
      </dsp:txBody>
      <dsp:txXfrm>
        <a:off x="1108155" y="786382"/>
        <a:ext cx="4086764" cy="691712"/>
      </dsp:txXfrm>
    </dsp:sp>
    <dsp:sp modelId="{4D985E21-B477-49EF-81B5-37B7B419F152}">
      <dsp:nvSpPr>
        <dsp:cNvPr id="0" name=""/>
        <dsp:cNvSpPr/>
      </dsp:nvSpPr>
      <dsp:spPr>
        <a:xfrm>
          <a:off x="69171" y="855553"/>
          <a:ext cx="1038984" cy="55336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F713E-258F-454E-A63D-9241E776196D}">
      <dsp:nvSpPr>
        <dsp:cNvPr id="0" name=""/>
        <dsp:cNvSpPr/>
      </dsp:nvSpPr>
      <dsp:spPr>
        <a:xfrm>
          <a:off x="0" y="1547265"/>
          <a:ext cx="5194920" cy="6917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1">
            <a:lnSpc>
              <a:spcPct val="90000"/>
            </a:lnSpc>
            <a:spcBef>
              <a:spcPct val="0"/>
            </a:spcBef>
            <a:spcAft>
              <a:spcPct val="35000"/>
            </a:spcAft>
          </a:pPr>
          <a:r>
            <a:rPr lang="en-GB" sz="3200" kern="1200" dirty="0" smtClean="0"/>
            <a:t>3- Total cholesterol</a:t>
          </a:r>
          <a:endParaRPr lang="ar-SA" sz="3200" kern="1200" dirty="0"/>
        </a:p>
      </dsp:txBody>
      <dsp:txXfrm>
        <a:off x="1108155" y="1547265"/>
        <a:ext cx="4086764" cy="691712"/>
      </dsp:txXfrm>
    </dsp:sp>
    <dsp:sp modelId="{0C87CD8E-8B97-4C33-9C71-CE9491F3A85F}">
      <dsp:nvSpPr>
        <dsp:cNvPr id="0" name=""/>
        <dsp:cNvSpPr/>
      </dsp:nvSpPr>
      <dsp:spPr>
        <a:xfrm>
          <a:off x="69171" y="1616437"/>
          <a:ext cx="1038984" cy="55336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F1B91-D2A4-4EE6-AC60-5F37D8205C3A}">
      <dsp:nvSpPr>
        <dsp:cNvPr id="0" name=""/>
        <dsp:cNvSpPr/>
      </dsp:nvSpPr>
      <dsp:spPr>
        <a:xfrm>
          <a:off x="0" y="2308149"/>
          <a:ext cx="5194920" cy="6917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1">
            <a:lnSpc>
              <a:spcPct val="90000"/>
            </a:lnSpc>
            <a:spcBef>
              <a:spcPct val="0"/>
            </a:spcBef>
            <a:spcAft>
              <a:spcPct val="35000"/>
            </a:spcAft>
          </a:pPr>
          <a:r>
            <a:rPr lang="en-GB" sz="3200" kern="1200" dirty="0" smtClean="0"/>
            <a:t>4- HDL cholesterol</a:t>
          </a:r>
          <a:endParaRPr lang="ar-SA" sz="3200" kern="1200" dirty="0"/>
        </a:p>
      </dsp:txBody>
      <dsp:txXfrm>
        <a:off x="1108155" y="2308149"/>
        <a:ext cx="4086764" cy="691712"/>
      </dsp:txXfrm>
    </dsp:sp>
    <dsp:sp modelId="{F45F42C9-46A7-4B13-A5CE-3609F1808949}">
      <dsp:nvSpPr>
        <dsp:cNvPr id="0" name=""/>
        <dsp:cNvSpPr/>
      </dsp:nvSpPr>
      <dsp:spPr>
        <a:xfrm>
          <a:off x="69171" y="2377320"/>
          <a:ext cx="1038984" cy="553369"/>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DA118F-8E89-48BC-943E-7B1F5028A4B4}">
      <dsp:nvSpPr>
        <dsp:cNvPr id="0" name=""/>
        <dsp:cNvSpPr/>
      </dsp:nvSpPr>
      <dsp:spPr>
        <a:xfrm>
          <a:off x="0" y="3069032"/>
          <a:ext cx="5194920" cy="6917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1">
            <a:lnSpc>
              <a:spcPct val="90000"/>
            </a:lnSpc>
            <a:spcBef>
              <a:spcPct val="0"/>
            </a:spcBef>
            <a:spcAft>
              <a:spcPct val="35000"/>
            </a:spcAft>
          </a:pPr>
          <a:r>
            <a:rPr lang="en-GB" sz="3200" kern="1200" dirty="0" smtClean="0"/>
            <a:t>5- Smoking</a:t>
          </a:r>
          <a:endParaRPr lang="ar-SA" sz="3200" kern="1200" dirty="0"/>
        </a:p>
      </dsp:txBody>
      <dsp:txXfrm>
        <a:off x="1108155" y="3069032"/>
        <a:ext cx="4086764" cy="691712"/>
      </dsp:txXfrm>
    </dsp:sp>
    <dsp:sp modelId="{AF7A4228-712D-4350-8402-FFAA878526E0}">
      <dsp:nvSpPr>
        <dsp:cNvPr id="0" name=""/>
        <dsp:cNvSpPr/>
      </dsp:nvSpPr>
      <dsp:spPr>
        <a:xfrm>
          <a:off x="69171" y="3138203"/>
          <a:ext cx="1038984" cy="553369"/>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096A3-68B9-450E-ACFB-7ADD7F3DFFAD}">
      <dsp:nvSpPr>
        <dsp:cNvPr id="0" name=""/>
        <dsp:cNvSpPr/>
      </dsp:nvSpPr>
      <dsp:spPr>
        <a:xfrm>
          <a:off x="0" y="3829915"/>
          <a:ext cx="5194920" cy="6917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1">
            <a:lnSpc>
              <a:spcPct val="90000"/>
            </a:lnSpc>
            <a:spcBef>
              <a:spcPct val="0"/>
            </a:spcBef>
            <a:spcAft>
              <a:spcPct val="35000"/>
            </a:spcAft>
          </a:pPr>
          <a:r>
            <a:rPr lang="en-GB" sz="3200" kern="1200" dirty="0" smtClean="0"/>
            <a:t>6- Blood pressure</a:t>
          </a:r>
          <a:endParaRPr lang="ar-SA" sz="3200" kern="1200" dirty="0"/>
        </a:p>
      </dsp:txBody>
      <dsp:txXfrm>
        <a:off x="1108155" y="3829915"/>
        <a:ext cx="4086764" cy="691712"/>
      </dsp:txXfrm>
    </dsp:sp>
    <dsp:sp modelId="{080DAFBA-A9F7-4F1F-B058-F073E8B7AF1B}">
      <dsp:nvSpPr>
        <dsp:cNvPr id="0" name=""/>
        <dsp:cNvSpPr/>
      </dsp:nvSpPr>
      <dsp:spPr>
        <a:xfrm>
          <a:off x="69171" y="3899087"/>
          <a:ext cx="1038984" cy="553369"/>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6114AC-D1E5-4EAB-8C6D-5C739D045ED4}">
      <dsp:nvSpPr>
        <dsp:cNvPr id="0" name=""/>
        <dsp:cNvSpPr/>
      </dsp:nvSpPr>
      <dsp:spPr>
        <a:xfrm>
          <a:off x="0" y="411"/>
          <a:ext cx="8676456" cy="778575"/>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1">
            <a:lnSpc>
              <a:spcPct val="90000"/>
            </a:lnSpc>
            <a:spcBef>
              <a:spcPct val="0"/>
            </a:spcBef>
            <a:spcAft>
              <a:spcPct val="35000"/>
            </a:spcAft>
          </a:pPr>
          <a:r>
            <a:rPr lang="en-US" sz="2400" b="1" kern="1200" dirty="0" smtClean="0"/>
            <a:t>Primary prevention is the strategies that intend to avoid the development of disease.</a:t>
          </a:r>
          <a:endParaRPr lang="ar-SA" sz="2400" b="1" kern="1200" dirty="0"/>
        </a:p>
      </dsp:txBody>
      <dsp:txXfrm>
        <a:off x="0" y="411"/>
        <a:ext cx="8676456" cy="778575"/>
      </dsp:txXfrm>
    </dsp:sp>
    <dsp:sp modelId="{A15F3FE1-E83A-4C79-A441-B11708EF04DF}">
      <dsp:nvSpPr>
        <dsp:cNvPr id="0" name=""/>
        <dsp:cNvSpPr/>
      </dsp:nvSpPr>
      <dsp:spPr>
        <a:xfrm>
          <a:off x="0" y="790672"/>
          <a:ext cx="8676456" cy="778575"/>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Most population-based health promotion activities are primary preventive measures.</a:t>
          </a:r>
          <a:endParaRPr lang="ar-SA" sz="2400" b="1" kern="1200" dirty="0"/>
        </a:p>
      </dsp:txBody>
      <dsp:txXfrm>
        <a:off x="0" y="790672"/>
        <a:ext cx="8676456" cy="7785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45E21-C297-4BE9-A56D-1BCCEF02A913}">
      <dsp:nvSpPr>
        <dsp:cNvPr id="0" name=""/>
        <dsp:cNvSpPr/>
      </dsp:nvSpPr>
      <dsp:spPr>
        <a:xfrm>
          <a:off x="0" y="0"/>
          <a:ext cx="8686800" cy="269289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Reduce the risk of the occurrence of CVD (heart attack, stroke, peripheral vascular disease, heart failure and kidney disease) by providing a summary of strategies for the assessment of RISK factors that increase the occurrence of cardiovascular disease.</a:t>
          </a:r>
          <a:endParaRPr lang="ar-SA" sz="2800" kern="1200" dirty="0"/>
        </a:p>
      </dsp:txBody>
      <dsp:txXfrm>
        <a:off x="2006649" y="0"/>
        <a:ext cx="6680150" cy="2692896"/>
      </dsp:txXfrm>
    </dsp:sp>
    <dsp:sp modelId="{ECA8EA96-DD49-4D93-9F78-AF9104FAA587}">
      <dsp:nvSpPr>
        <dsp:cNvPr id="0" name=""/>
        <dsp:cNvSpPr/>
      </dsp:nvSpPr>
      <dsp:spPr>
        <a:xfrm>
          <a:off x="224222" y="532654"/>
          <a:ext cx="1827494" cy="162758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A506BD-AC03-4382-9577-CDE17CAF5831}">
      <dsp:nvSpPr>
        <dsp:cNvPr id="0" name=""/>
        <dsp:cNvSpPr/>
      </dsp:nvSpPr>
      <dsp:spPr>
        <a:xfrm>
          <a:off x="0" y="297111"/>
          <a:ext cx="8229600" cy="192699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Heart disease and stroke are often caused by modifiable risk factors related to diet and lifestyle. These factors include smoking, lack of physical activity, unhealthy eating habits and excess body weight.</a:t>
          </a:r>
          <a:endParaRPr lang="en-US" sz="2700" b="1" i="0" kern="1200" dirty="0"/>
        </a:p>
      </dsp:txBody>
      <dsp:txXfrm>
        <a:off x="0" y="297111"/>
        <a:ext cx="8229600" cy="1926990"/>
      </dsp:txXfrm>
    </dsp:sp>
    <dsp:sp modelId="{76B5F17B-65E6-46F1-811D-F80B53B0649C}">
      <dsp:nvSpPr>
        <dsp:cNvPr id="0" name=""/>
        <dsp:cNvSpPr/>
      </dsp:nvSpPr>
      <dsp:spPr>
        <a:xfrm>
          <a:off x="0" y="2301861"/>
          <a:ext cx="8229600" cy="192699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0" kern="1200" dirty="0" smtClean="0"/>
            <a:t>These strategies Prevent heart disease through lifestyle management, including smoking cessation increased physical activity, maintenance of a healthy weight and healthy eating habits.</a:t>
          </a:r>
          <a:endParaRPr lang="ar-SA" sz="2700" kern="1200" dirty="0"/>
        </a:p>
      </dsp:txBody>
      <dsp:txXfrm>
        <a:off x="0" y="2301861"/>
        <a:ext cx="8229600" cy="192699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B3319D-86AB-4CDB-9FC3-E2AABB8F1ADD}">
      <dsp:nvSpPr>
        <dsp:cNvPr id="0" name=""/>
        <dsp:cNvSpPr/>
      </dsp:nvSpPr>
      <dsp:spPr>
        <a:xfrm>
          <a:off x="0" y="0"/>
          <a:ext cx="8496944" cy="11751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Smoking cessation</a:t>
          </a:r>
          <a:endParaRPr lang="ar-SA" sz="2000" kern="1200" dirty="0"/>
        </a:p>
        <a:p>
          <a:pPr marL="171450" lvl="1" indent="-171450" algn="l" defTabSz="711200" rtl="0">
            <a:lnSpc>
              <a:spcPct val="90000"/>
            </a:lnSpc>
            <a:spcBef>
              <a:spcPct val="0"/>
            </a:spcBef>
            <a:spcAft>
              <a:spcPct val="15000"/>
            </a:spcAft>
            <a:buChar char="••"/>
          </a:pPr>
          <a:r>
            <a:rPr lang="en-US" sz="1600" kern="1200" dirty="0" smtClean="0"/>
            <a:t>Cigarette smoking is responsible for approximately 30% of CHD deaths in North America. Complete cessation of smoking and exposure to second hand smoke is recommended.</a:t>
          </a:r>
          <a:endParaRPr lang="ar-SA" sz="1600" kern="1200" dirty="0"/>
        </a:p>
      </dsp:txBody>
      <dsp:txXfrm>
        <a:off x="1816904" y="0"/>
        <a:ext cx="6680039" cy="1175157"/>
      </dsp:txXfrm>
    </dsp:sp>
    <dsp:sp modelId="{F447DE67-1D85-4EFE-9303-CEF7218A6DCA}">
      <dsp:nvSpPr>
        <dsp:cNvPr id="0" name=""/>
        <dsp:cNvSpPr/>
      </dsp:nvSpPr>
      <dsp:spPr>
        <a:xfrm>
          <a:off x="127253" y="117515"/>
          <a:ext cx="1679913" cy="94012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5E2744E-7E7C-474A-BE28-C834FC897699}">
      <dsp:nvSpPr>
        <dsp:cNvPr id="0" name=""/>
        <dsp:cNvSpPr/>
      </dsp:nvSpPr>
      <dsp:spPr>
        <a:xfrm>
          <a:off x="0" y="1292673"/>
          <a:ext cx="8496944" cy="117515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Physical activity</a:t>
          </a:r>
          <a:r>
            <a:rPr lang="en-US" sz="2000" kern="1200" dirty="0" smtClean="0"/>
            <a:t> </a:t>
          </a:r>
          <a:endParaRPr lang="ar-SA" sz="2000" kern="1200" dirty="0"/>
        </a:p>
        <a:p>
          <a:pPr marL="171450" lvl="1" indent="-171450" algn="l" defTabSz="711200" rtl="0">
            <a:lnSpc>
              <a:spcPct val="90000"/>
            </a:lnSpc>
            <a:spcBef>
              <a:spcPct val="0"/>
            </a:spcBef>
            <a:spcAft>
              <a:spcPct val="15000"/>
            </a:spcAft>
            <a:buChar char="••"/>
          </a:pPr>
          <a:r>
            <a:rPr lang="en-US" sz="1600" kern="1200" dirty="0" smtClean="0"/>
            <a:t>Moderate intensity activity (such as walking 3 km in 30 minutes once per day) is beneficial for cardiac health and has been shown to reduce hypertension, prevent diabetes and improve survival.</a:t>
          </a:r>
          <a:endParaRPr lang="ar-SA" sz="1600" kern="1200" dirty="0"/>
        </a:p>
      </dsp:txBody>
      <dsp:txXfrm>
        <a:off x="1816904" y="1292673"/>
        <a:ext cx="6680039" cy="1175157"/>
      </dsp:txXfrm>
    </dsp:sp>
    <dsp:sp modelId="{848900E2-DB5A-4A6D-A862-676F1A65F0F4}">
      <dsp:nvSpPr>
        <dsp:cNvPr id="0" name=""/>
        <dsp:cNvSpPr/>
      </dsp:nvSpPr>
      <dsp:spPr>
        <a:xfrm>
          <a:off x="127261" y="1410189"/>
          <a:ext cx="1679896" cy="940126"/>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3BD13D6-247D-4540-9E08-8BE5719B23F3}">
      <dsp:nvSpPr>
        <dsp:cNvPr id="0" name=""/>
        <dsp:cNvSpPr/>
      </dsp:nvSpPr>
      <dsp:spPr>
        <a:xfrm>
          <a:off x="0" y="2585347"/>
          <a:ext cx="8496944" cy="11751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Weight reduction</a:t>
          </a:r>
          <a:endParaRPr lang="ar-SA" sz="2000" kern="1200" dirty="0"/>
        </a:p>
        <a:p>
          <a:pPr marL="171450" lvl="1" indent="-171450" algn="l" defTabSz="711200" rtl="0">
            <a:lnSpc>
              <a:spcPct val="90000"/>
            </a:lnSpc>
            <a:spcBef>
              <a:spcPct val="0"/>
            </a:spcBef>
            <a:spcAft>
              <a:spcPct val="15000"/>
            </a:spcAft>
            <a:buChar char="••"/>
          </a:pPr>
          <a:r>
            <a:rPr lang="en-US" sz="1600" kern="1200" dirty="0" smtClean="0"/>
            <a:t>A body-mass index (BMI) greater than 27 kg/m</a:t>
          </a:r>
          <a:r>
            <a:rPr lang="en-US" sz="1600" kern="1200" baseline="30000" dirty="0" smtClean="0"/>
            <a:t>2</a:t>
          </a:r>
          <a:r>
            <a:rPr lang="en-US" sz="1600" kern="1200" dirty="0" smtClean="0"/>
            <a:t> is associated with increased risk of hypertension, type 2 diabetes and </a:t>
          </a:r>
          <a:r>
            <a:rPr lang="en-US" sz="1600" kern="1200" dirty="0" err="1" smtClean="0"/>
            <a:t>dyslipidemia</a:t>
          </a:r>
          <a:r>
            <a:rPr lang="en-US" sz="1600" kern="1200" dirty="0" smtClean="0"/>
            <a:t>.</a:t>
          </a:r>
          <a:r>
            <a:rPr lang="en-US" sz="1600" u="sng" kern="1200" baseline="30000" dirty="0" smtClean="0"/>
            <a:t> </a:t>
          </a:r>
          <a:endParaRPr lang="ar-SA" sz="1600" kern="1200" dirty="0"/>
        </a:p>
      </dsp:txBody>
      <dsp:txXfrm>
        <a:off x="1816904" y="2585347"/>
        <a:ext cx="6680039" cy="1175157"/>
      </dsp:txXfrm>
    </dsp:sp>
    <dsp:sp modelId="{24B2E1F0-F281-45B6-9953-A5FDB37D95D7}">
      <dsp:nvSpPr>
        <dsp:cNvPr id="0" name=""/>
        <dsp:cNvSpPr/>
      </dsp:nvSpPr>
      <dsp:spPr>
        <a:xfrm>
          <a:off x="127261" y="2702863"/>
          <a:ext cx="1679896" cy="940126"/>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8174DAB-529C-4C35-B62C-A84EDDFE6FD3}">
      <dsp:nvSpPr>
        <dsp:cNvPr id="0" name=""/>
        <dsp:cNvSpPr/>
      </dsp:nvSpPr>
      <dsp:spPr>
        <a:xfrm>
          <a:off x="0" y="3878021"/>
          <a:ext cx="8496944" cy="173832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Dietary recommendations</a:t>
          </a:r>
          <a:endParaRPr lang="ar-SA" sz="2000" kern="1200" dirty="0"/>
        </a:p>
        <a:p>
          <a:pPr marL="171450" lvl="1" indent="-171450" algn="l" defTabSz="711200" rtl="0">
            <a:lnSpc>
              <a:spcPct val="90000"/>
            </a:lnSpc>
            <a:spcBef>
              <a:spcPct val="0"/>
            </a:spcBef>
            <a:spcAft>
              <a:spcPct val="15000"/>
            </a:spcAft>
            <a:buChar char="••"/>
          </a:pPr>
          <a:r>
            <a:rPr lang="en-US" sz="1600" kern="1200" dirty="0" smtClean="0"/>
            <a:t>Recommend a diet that emphasizes fruits, vegetables, low-fat dairy products, fiber, whole grains, and protein sources that are low in trans-fat, saturated fat and cholesterol. In addition to, a reduced dietary sodium intake of  As well, increased consumption of fish that are high in omega-3 fatty acids decreases cardiovascular risk.</a:t>
          </a:r>
          <a:r>
            <a:rPr lang="en-US" sz="1600" u="sng" kern="1200" baseline="30000" dirty="0" smtClean="0"/>
            <a:t> </a:t>
          </a:r>
          <a:endParaRPr lang="ar-SA" sz="1600" kern="1200" dirty="0"/>
        </a:p>
      </dsp:txBody>
      <dsp:txXfrm>
        <a:off x="1816904" y="3878021"/>
        <a:ext cx="6680039" cy="1738328"/>
      </dsp:txXfrm>
    </dsp:sp>
    <dsp:sp modelId="{EE2E6C3E-44E7-4EF2-BDF3-20BEEF5A9CE8}">
      <dsp:nvSpPr>
        <dsp:cNvPr id="0" name=""/>
        <dsp:cNvSpPr/>
      </dsp:nvSpPr>
      <dsp:spPr>
        <a:xfrm>
          <a:off x="117515" y="4032449"/>
          <a:ext cx="1699388" cy="1429471"/>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B3319D-86AB-4CDB-9FC3-E2AABB8F1ADD}">
      <dsp:nvSpPr>
        <dsp:cNvPr id="0" name=""/>
        <dsp:cNvSpPr/>
      </dsp:nvSpPr>
      <dsp:spPr>
        <a:xfrm>
          <a:off x="0" y="0"/>
          <a:ext cx="5941168" cy="108328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Diabetes Mellitus </a:t>
          </a:r>
          <a:endParaRPr lang="ar-SA" sz="2000" kern="1200" dirty="0"/>
        </a:p>
      </dsp:txBody>
      <dsp:txXfrm>
        <a:off x="1296562" y="0"/>
        <a:ext cx="4644605" cy="1083284"/>
      </dsp:txXfrm>
    </dsp:sp>
    <dsp:sp modelId="{F447DE67-1D85-4EFE-9303-CEF7218A6DCA}">
      <dsp:nvSpPr>
        <dsp:cNvPr id="0" name=""/>
        <dsp:cNvSpPr/>
      </dsp:nvSpPr>
      <dsp:spPr>
        <a:xfrm>
          <a:off x="108328" y="108328"/>
          <a:ext cx="1188233" cy="86662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5E2744E-7E7C-474A-BE28-C834FC897699}">
      <dsp:nvSpPr>
        <dsp:cNvPr id="0" name=""/>
        <dsp:cNvSpPr/>
      </dsp:nvSpPr>
      <dsp:spPr>
        <a:xfrm>
          <a:off x="0" y="1191612"/>
          <a:ext cx="5941168" cy="108328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smtClean="0"/>
            <a:t>Preipheral</a:t>
          </a:r>
          <a:r>
            <a:rPr lang="en-US" sz="2000" kern="1200" dirty="0" smtClean="0"/>
            <a:t> arterial disease </a:t>
          </a:r>
          <a:endParaRPr lang="ar-SA" sz="2000" kern="1200" dirty="0"/>
        </a:p>
      </dsp:txBody>
      <dsp:txXfrm>
        <a:off x="1296562" y="1191612"/>
        <a:ext cx="4644605" cy="1083284"/>
      </dsp:txXfrm>
    </dsp:sp>
    <dsp:sp modelId="{848900E2-DB5A-4A6D-A862-676F1A65F0F4}">
      <dsp:nvSpPr>
        <dsp:cNvPr id="0" name=""/>
        <dsp:cNvSpPr/>
      </dsp:nvSpPr>
      <dsp:spPr>
        <a:xfrm>
          <a:off x="108328" y="1299941"/>
          <a:ext cx="1188233" cy="86662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3BD13D6-247D-4540-9E08-8BE5719B23F3}">
      <dsp:nvSpPr>
        <dsp:cNvPr id="0" name=""/>
        <dsp:cNvSpPr/>
      </dsp:nvSpPr>
      <dsp:spPr>
        <a:xfrm>
          <a:off x="0" y="2383225"/>
          <a:ext cx="5941168" cy="108328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Abdominal aortic aneurism </a:t>
          </a:r>
          <a:r>
            <a:rPr lang="en-US" sz="1600" kern="1200" dirty="0" smtClean="0"/>
            <a:t>.</a:t>
          </a:r>
          <a:r>
            <a:rPr lang="en-US" sz="1600" u="sng" kern="1200" baseline="30000" dirty="0" smtClean="0"/>
            <a:t> </a:t>
          </a:r>
          <a:endParaRPr lang="ar-SA" sz="2000" kern="1200" dirty="0"/>
        </a:p>
      </dsp:txBody>
      <dsp:txXfrm>
        <a:off x="1296562" y="2383225"/>
        <a:ext cx="4644605" cy="1083284"/>
      </dsp:txXfrm>
    </dsp:sp>
    <dsp:sp modelId="{24B2E1F0-F281-45B6-9953-A5FDB37D95D7}">
      <dsp:nvSpPr>
        <dsp:cNvPr id="0" name=""/>
        <dsp:cNvSpPr/>
      </dsp:nvSpPr>
      <dsp:spPr>
        <a:xfrm>
          <a:off x="108328" y="2491554"/>
          <a:ext cx="1188233" cy="866627"/>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8174DAB-529C-4C35-B62C-A84EDDFE6FD3}">
      <dsp:nvSpPr>
        <dsp:cNvPr id="0" name=""/>
        <dsp:cNvSpPr/>
      </dsp:nvSpPr>
      <dsp:spPr>
        <a:xfrm>
          <a:off x="0" y="3574838"/>
          <a:ext cx="5941168" cy="110274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Symptomatic carotid artery disease </a:t>
          </a:r>
          <a:endParaRPr lang="ar-SA" sz="2000" kern="1200" dirty="0"/>
        </a:p>
      </dsp:txBody>
      <dsp:txXfrm>
        <a:off x="1296562" y="3574838"/>
        <a:ext cx="4644605" cy="1102740"/>
      </dsp:txXfrm>
    </dsp:sp>
    <dsp:sp modelId="{EE2E6C3E-44E7-4EF2-BDF3-20BEEF5A9CE8}">
      <dsp:nvSpPr>
        <dsp:cNvPr id="0" name=""/>
        <dsp:cNvSpPr/>
      </dsp:nvSpPr>
      <dsp:spPr>
        <a:xfrm>
          <a:off x="108328" y="3692894"/>
          <a:ext cx="1188233" cy="866627"/>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9873E-6042-47F5-A903-861F5FC94BAC}" type="datetimeFigureOut">
              <a:rPr lang="ar-SA" smtClean="0"/>
              <a:pPr/>
              <a:t>27/10/1432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9D81416-2BFD-445B-BDEB-B10B3BB73DD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99873E-6042-47F5-A903-861F5FC94BAC}" type="datetimeFigureOut">
              <a:rPr lang="ar-SA" smtClean="0"/>
              <a:pPr/>
              <a:t>27/10/1432</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D81416-2BFD-445B-BDEB-B10B3BB73DD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hc-sc.gc.ca/fn-an/food-guide-aliment/index_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8572560" cy="2071702"/>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
            </a:r>
            <a:br>
              <a:rPr lang="en-US" dirty="0" smtClean="0"/>
            </a:br>
            <a:r>
              <a:rPr lang="en-US" dirty="0" smtClean="0"/>
              <a:t>Risk </a:t>
            </a:r>
            <a:r>
              <a:rPr lang="en-US" dirty="0" smtClean="0"/>
              <a:t>Assessment of Cardiovascular Diseases</a:t>
            </a:r>
            <a:br>
              <a:rPr lang="en-US" dirty="0" smtClean="0"/>
            </a:br>
            <a:endParaRPr lang="en-US" dirty="0"/>
          </a:p>
        </p:txBody>
      </p:sp>
      <p:sp>
        <p:nvSpPr>
          <p:cNvPr id="3" name="Content Placeholder 2"/>
          <p:cNvSpPr>
            <a:spLocks noGrp="1"/>
          </p:cNvSpPr>
          <p:nvPr>
            <p:ph idx="1"/>
          </p:nvPr>
        </p:nvSpPr>
        <p:spPr>
          <a:xfrm>
            <a:off x="1714480" y="2928934"/>
            <a:ext cx="6286544" cy="3786190"/>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l" rtl="0">
              <a:buNone/>
            </a:pPr>
            <a:endParaRPr lang="en-US" sz="2800" dirty="0" smtClean="0"/>
          </a:p>
          <a:p>
            <a:pPr algn="l" rtl="0"/>
            <a:r>
              <a:rPr lang="en-US" sz="2800" dirty="0" smtClean="0"/>
              <a:t>Presented by:</a:t>
            </a:r>
          </a:p>
          <a:p>
            <a:pPr algn="l" rtl="0">
              <a:buNone/>
            </a:pPr>
            <a:r>
              <a:rPr lang="en-US" sz="2800" dirty="0" smtClean="0"/>
              <a:t>                      </a:t>
            </a:r>
            <a:r>
              <a:rPr lang="en-US" sz="2800" dirty="0" err="1" smtClean="0"/>
              <a:t>Abdussalam</a:t>
            </a:r>
            <a:r>
              <a:rPr lang="en-US" sz="2800" dirty="0" smtClean="0"/>
              <a:t> Al-</a:t>
            </a:r>
            <a:r>
              <a:rPr lang="en-US" sz="2800" dirty="0" err="1" smtClean="0"/>
              <a:t>Ahmari</a:t>
            </a:r>
            <a:endParaRPr lang="en-US" sz="2800" dirty="0" smtClean="0"/>
          </a:p>
          <a:p>
            <a:pPr algn="l" rtl="0">
              <a:buNone/>
            </a:pPr>
            <a:r>
              <a:rPr lang="en-US" sz="2800" dirty="0" smtClean="0"/>
              <a:t>                      </a:t>
            </a:r>
            <a:r>
              <a:rPr lang="en-US" sz="2800" dirty="0" err="1" smtClean="0"/>
              <a:t>Abdulelah</a:t>
            </a:r>
            <a:r>
              <a:rPr lang="en-US" sz="2800" dirty="0" smtClean="0"/>
              <a:t> Al-</a:t>
            </a:r>
            <a:r>
              <a:rPr lang="en-US" sz="2800" dirty="0" err="1" smtClean="0"/>
              <a:t>Asiri</a:t>
            </a:r>
            <a:endParaRPr lang="en-US" sz="2800" dirty="0" smtClean="0"/>
          </a:p>
          <a:p>
            <a:pPr algn="l" rtl="0">
              <a:buNone/>
            </a:pPr>
            <a:r>
              <a:rPr lang="en-US" sz="2800" dirty="0" smtClean="0"/>
              <a:t>                      Faisal Al-</a:t>
            </a:r>
            <a:r>
              <a:rPr lang="en-US" sz="2800" dirty="0" err="1" smtClean="0"/>
              <a:t>Ghosen</a:t>
            </a:r>
            <a:endParaRPr lang="en-US" sz="2800" dirty="0" smtClean="0"/>
          </a:p>
          <a:p>
            <a:pPr algn="l" rtl="0">
              <a:buNone/>
            </a:pPr>
            <a:r>
              <a:rPr lang="en-US" sz="2800" dirty="0" smtClean="0"/>
              <a:t>                     </a:t>
            </a:r>
            <a:r>
              <a:rPr lang="en-US" sz="2800" dirty="0" err="1" smtClean="0"/>
              <a:t>Abdussalam</a:t>
            </a:r>
            <a:r>
              <a:rPr lang="en-US" sz="2800" dirty="0" smtClean="0"/>
              <a:t> Al-</a:t>
            </a:r>
            <a:r>
              <a:rPr lang="en-US" sz="2800" dirty="0" err="1" smtClean="0"/>
              <a:t>Wabel</a:t>
            </a:r>
            <a:endParaRPr lang="en-US" sz="2800" dirty="0" smtClean="0"/>
          </a:p>
          <a:p>
            <a:pPr algn="l" rtl="0">
              <a:buNone/>
            </a:pPr>
            <a:r>
              <a:rPr lang="en-US" sz="2800" dirty="0" smtClean="0"/>
              <a:t>                     Mohammed Al-</a:t>
            </a:r>
            <a:r>
              <a:rPr lang="en-US" sz="2800" dirty="0" err="1" smtClean="0"/>
              <a:t>Shayie</a:t>
            </a:r>
            <a:endParaRPr lang="en-US" sz="2800" dirty="0" smtClean="0"/>
          </a:p>
          <a:p>
            <a:pPr algn="l" rtl="0">
              <a:buNone/>
            </a:pPr>
            <a:r>
              <a:rPr lang="en-US" sz="2800" dirty="0" smtClean="0"/>
              <a:t>                     Ahmad Al-</a:t>
            </a:r>
            <a:r>
              <a:rPr lang="en-US" sz="2800" dirty="0" err="1" smtClean="0"/>
              <a:t>Watban</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Dr.fofo\Desktop\عرض\12.jpg"/>
          <p:cNvPicPr>
            <a:picLocks noChangeAspect="1" noChangeArrowheads="1"/>
          </p:cNvPicPr>
          <p:nvPr/>
        </p:nvPicPr>
        <p:blipFill>
          <a:blip r:embed="rId2" cstate="print"/>
          <a:srcRect/>
          <a:stretch>
            <a:fillRect/>
          </a:stretch>
        </p:blipFill>
        <p:spPr bwMode="auto">
          <a:xfrm>
            <a:off x="-756592" y="0"/>
            <a:ext cx="10657184" cy="7588444"/>
          </a:xfrm>
          <a:prstGeom prst="rect">
            <a:avLst/>
          </a:prstGeom>
          <a:noFill/>
        </p:spPr>
      </p:pic>
      <p:sp>
        <p:nvSpPr>
          <p:cNvPr id="2" name="عنوان 1"/>
          <p:cNvSpPr>
            <a:spLocks noGrp="1"/>
          </p:cNvSpPr>
          <p:nvPr>
            <p:ph type="title"/>
          </p:nvPr>
        </p:nvSpPr>
        <p:spPr/>
        <p:txBody>
          <a:bodyPr/>
          <a:lstStyle/>
          <a:p>
            <a:endParaRPr lang="ar-SA"/>
          </a:p>
        </p:txBody>
      </p:sp>
      <p:graphicFrame>
        <p:nvGraphicFramePr>
          <p:cNvPr id="9" name="عنصر نائب للمحتوى 8"/>
          <p:cNvGraphicFramePr>
            <a:graphicFrameLocks noGrp="1"/>
          </p:cNvGraphicFramePr>
          <p:nvPr>
            <p:ph idx="1"/>
          </p:nvPr>
        </p:nvGraphicFramePr>
        <p:xfrm>
          <a:off x="1835696" y="1988840"/>
          <a:ext cx="519492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عنوان 1"/>
          <p:cNvSpPr txBox="1">
            <a:spLocks/>
          </p:cNvSpPr>
          <p:nvPr/>
        </p:nvSpPr>
        <p:spPr>
          <a:xfrm>
            <a:off x="-252536" y="0"/>
            <a:ext cx="9865096" cy="1935088"/>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a:buNone/>
            </a:pPr>
            <a:r>
              <a:rPr lang="en-GB" sz="4400" dirty="0" smtClean="0">
                <a:solidFill>
                  <a:srgbClr val="FF0000"/>
                </a:solidFill>
              </a:rPr>
              <a:t>What factors are included in FRS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39CFAF30-87E4-4508-BF3D-D116A1A6B45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284B33EE-23F6-4D13-A6C0-FE0B69EE604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4D985E21-B477-49EF-81B5-37B7B419F15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28B58F44-C056-471C-9E8E-E3290F15F5E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0C87CD8E-8B97-4C33-9C71-CE9491F3A85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D0BF713E-258F-454E-A63D-9241E776196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F45F42C9-46A7-4B13-A5CE-3609F180894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3B7F1B91-D2A4-4EE6-AC60-5F37D8205C3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AF7A4228-712D-4350-8402-FFAA878526E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1DDA118F-8E89-48BC-943E-7B1F5028A4B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080DAFBA-A9F7-4F1F-B058-F073E8B7AF1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B94096A3-68B9-450E-ACFB-7ADD7F3DFF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r.fofo\Desktop\عرض\00--.jpg"/>
          <p:cNvPicPr>
            <a:picLocks noChangeAspect="1" noChangeArrowheads="1"/>
          </p:cNvPicPr>
          <p:nvPr/>
        </p:nvPicPr>
        <p:blipFill>
          <a:blip r:embed="rId2" cstate="print"/>
          <a:srcRect/>
          <a:stretch>
            <a:fillRect/>
          </a:stretch>
        </p:blipFill>
        <p:spPr bwMode="auto">
          <a:xfrm>
            <a:off x="-684584" y="-459432"/>
            <a:ext cx="10441160" cy="7416824"/>
          </a:xfrm>
          <a:prstGeom prst="rect">
            <a:avLst/>
          </a:prstGeom>
          <a:noFill/>
        </p:spPr>
      </p:pic>
      <p:sp>
        <p:nvSpPr>
          <p:cNvPr id="8" name="مستطيل 7"/>
          <p:cNvSpPr/>
          <p:nvPr/>
        </p:nvSpPr>
        <p:spPr>
          <a:xfrm>
            <a:off x="6732240" y="6237312"/>
            <a:ext cx="316835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67544" y="980728"/>
            <a:ext cx="8301608" cy="5832648"/>
          </a:xfrm>
        </p:spPr>
        <p:style>
          <a:lnRef idx="1">
            <a:schemeClr val="dk1"/>
          </a:lnRef>
          <a:fillRef idx="2">
            <a:schemeClr val="dk1"/>
          </a:fillRef>
          <a:effectRef idx="1">
            <a:schemeClr val="dk1"/>
          </a:effectRef>
          <a:fontRef idx="minor">
            <a:schemeClr val="dk1"/>
          </a:fontRef>
        </p:style>
        <p:txBody>
          <a:bodyPr>
            <a:noAutofit/>
          </a:bodyPr>
          <a:lstStyle/>
          <a:p>
            <a:pPr algn="l">
              <a:buNone/>
            </a:pPr>
            <a:r>
              <a:rPr lang="en-GB" sz="2800" dirty="0" smtClean="0"/>
              <a:t>Anyone </a:t>
            </a:r>
            <a:r>
              <a:rPr lang="en-US" sz="2800" dirty="0" smtClean="0"/>
              <a:t>who have </a:t>
            </a:r>
            <a:r>
              <a:rPr lang="en-US" sz="2800" i="1" u="sng" dirty="0" smtClean="0"/>
              <a:t>not</a:t>
            </a:r>
            <a:r>
              <a:rPr lang="en-US" sz="2800" u="sng" dirty="0" smtClean="0"/>
              <a:t> already had </a:t>
            </a:r>
            <a:r>
              <a:rPr lang="en-US" sz="2800" u="sng" dirty="0" smtClean="0">
                <a:solidFill>
                  <a:schemeClr val="tx1">
                    <a:lumMod val="95000"/>
                    <a:lumOff val="5000"/>
                  </a:schemeClr>
                </a:solidFill>
              </a:rPr>
              <a:t>a </a:t>
            </a:r>
            <a:r>
              <a:rPr lang="en-US" sz="2800" b="1" u="sng" dirty="0" smtClean="0">
                <a:solidFill>
                  <a:schemeClr val="tx1">
                    <a:lumMod val="95000"/>
                    <a:lumOff val="5000"/>
                  </a:schemeClr>
                </a:solidFill>
              </a:rPr>
              <a:t>heart attack </a:t>
            </a:r>
            <a:r>
              <a:rPr lang="en-US" sz="2800" u="sng" dirty="0" smtClean="0"/>
              <a:t>or been diagnosed with </a:t>
            </a:r>
            <a:r>
              <a:rPr lang="en-US" sz="2800" b="1" u="sng" dirty="0" smtClean="0"/>
              <a:t>heart disease</a:t>
            </a:r>
            <a:r>
              <a:rPr lang="ar-SA" sz="2800" b="1" u="sng" dirty="0" smtClean="0"/>
              <a:t>  </a:t>
            </a:r>
            <a:r>
              <a:rPr lang="en-US" sz="2800" dirty="0" smtClean="0"/>
              <a:t/>
            </a:r>
            <a:br>
              <a:rPr lang="en-US" sz="2800" dirty="0" smtClean="0"/>
            </a:br>
            <a:r>
              <a:rPr lang="en-US" sz="2800" dirty="0" smtClean="0"/>
              <a:t>In addition, if you have any of the following conditions, the risk score does not apply to you :</a:t>
            </a:r>
          </a:p>
          <a:p>
            <a:pPr algn="ctr">
              <a:buNone/>
            </a:pPr>
            <a:endParaRPr lang="en-US" sz="2800" dirty="0" smtClean="0">
              <a:solidFill>
                <a:schemeClr val="accent2">
                  <a:lumMod val="75000"/>
                </a:schemeClr>
              </a:solidFill>
            </a:endParaRPr>
          </a:p>
          <a:p>
            <a:pPr algn="l">
              <a:buNone/>
            </a:pPr>
            <a:r>
              <a:rPr lang="en-GB" sz="2400" dirty="0" smtClean="0">
                <a:solidFill>
                  <a:schemeClr val="accent2">
                    <a:lumMod val="75000"/>
                  </a:schemeClr>
                </a:solidFill>
              </a:rPr>
              <a:t>- Stroke or transient ischemic attack</a:t>
            </a:r>
          </a:p>
          <a:p>
            <a:pPr algn="l">
              <a:buNone/>
            </a:pPr>
            <a:r>
              <a:rPr lang="en-GB" sz="2400" dirty="0" smtClean="0">
                <a:solidFill>
                  <a:schemeClr val="accent2">
                    <a:lumMod val="75000"/>
                  </a:schemeClr>
                </a:solidFill>
              </a:rPr>
              <a:t>- Bypass surgery or balloon angioplasty </a:t>
            </a:r>
          </a:p>
          <a:p>
            <a:pPr algn="l">
              <a:buNone/>
            </a:pPr>
            <a:r>
              <a:rPr lang="en-GB" sz="2400" dirty="0" smtClean="0">
                <a:solidFill>
                  <a:schemeClr val="accent2">
                    <a:lumMod val="75000"/>
                  </a:schemeClr>
                </a:solidFill>
              </a:rPr>
              <a:t>- Type 2 diabetes</a:t>
            </a:r>
          </a:p>
          <a:p>
            <a:pPr algn="l">
              <a:buNone/>
            </a:pPr>
            <a:r>
              <a:rPr lang="en-GB" sz="2400" dirty="0" smtClean="0">
                <a:solidFill>
                  <a:schemeClr val="accent2">
                    <a:lumMod val="75000"/>
                  </a:schemeClr>
                </a:solidFill>
              </a:rPr>
              <a:t>- Kidney disease</a:t>
            </a:r>
          </a:p>
          <a:p>
            <a:pPr algn="l">
              <a:buNone/>
            </a:pPr>
            <a:r>
              <a:rPr lang="en-GB" sz="2400" dirty="0" smtClean="0">
                <a:solidFill>
                  <a:schemeClr val="accent2">
                    <a:lumMod val="75000"/>
                  </a:schemeClr>
                </a:solidFill>
              </a:rPr>
              <a:t>- Abdominal aortic aneurysm</a:t>
            </a:r>
          </a:p>
          <a:p>
            <a:pPr algn="l">
              <a:buNone/>
            </a:pPr>
            <a:r>
              <a:rPr lang="en-GB" sz="2400" dirty="0" smtClean="0">
                <a:solidFill>
                  <a:schemeClr val="accent2">
                    <a:lumMod val="75000"/>
                  </a:schemeClr>
                </a:solidFill>
              </a:rPr>
              <a:t>- Familial hypercholesterolemia </a:t>
            </a:r>
          </a:p>
          <a:p>
            <a:pPr algn="l">
              <a:buNone/>
            </a:pPr>
            <a:r>
              <a:rPr lang="en-GB" sz="2400" dirty="0" smtClean="0">
                <a:solidFill>
                  <a:schemeClr val="accent2">
                    <a:lumMod val="75000"/>
                  </a:schemeClr>
                </a:solidFill>
              </a:rPr>
              <a:t>- Peripheral artery disease </a:t>
            </a:r>
          </a:p>
          <a:p>
            <a:pPr algn="l">
              <a:buNone/>
            </a:pPr>
            <a:r>
              <a:rPr lang="en-GB" sz="2400" dirty="0" smtClean="0">
                <a:solidFill>
                  <a:schemeClr val="accent2">
                    <a:lumMod val="75000"/>
                  </a:schemeClr>
                </a:solidFill>
              </a:rPr>
              <a:t>- Carotid artery disease </a:t>
            </a:r>
          </a:p>
        </p:txBody>
      </p:sp>
      <p:sp>
        <p:nvSpPr>
          <p:cNvPr id="6" name="عنوان 1"/>
          <p:cNvSpPr txBox="1">
            <a:spLocks/>
          </p:cNvSpPr>
          <p:nvPr/>
        </p:nvSpPr>
        <p:spPr>
          <a:xfrm>
            <a:off x="-180528" y="-288032"/>
            <a:ext cx="9721080" cy="1412776"/>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a:buNone/>
            </a:pPr>
            <a:r>
              <a:rPr lang="en-US" sz="3200" dirty="0" smtClean="0">
                <a:solidFill>
                  <a:srgbClr val="FF0000"/>
                </a:solidFill>
              </a:rPr>
              <a:t>Who can use the Framingham risk calculator?</a:t>
            </a:r>
          </a:p>
        </p:txBody>
      </p:sp>
      <p:sp>
        <p:nvSpPr>
          <p:cNvPr id="7" name="عنوان 1"/>
          <p:cNvSpPr txBox="1">
            <a:spLocks/>
          </p:cNvSpPr>
          <p:nvPr/>
        </p:nvSpPr>
        <p:spPr>
          <a:xfrm>
            <a:off x="5508104" y="4869160"/>
            <a:ext cx="3059832" cy="1700808"/>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a:buNone/>
            </a:pPr>
            <a:r>
              <a:rPr lang="en-US" sz="3200" dirty="0" smtClean="0">
                <a:solidFill>
                  <a:srgbClr val="FF0000"/>
                </a:solidFill>
              </a:rPr>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Dr.fofo\Desktop\عرض\00--.jpg"/>
          <p:cNvPicPr>
            <a:picLocks noChangeAspect="1" noChangeArrowheads="1"/>
          </p:cNvPicPr>
          <p:nvPr/>
        </p:nvPicPr>
        <p:blipFill>
          <a:blip r:embed="rId2" cstate="print"/>
          <a:srcRect/>
          <a:stretch>
            <a:fillRect/>
          </a:stretch>
        </p:blipFill>
        <p:spPr bwMode="auto">
          <a:xfrm>
            <a:off x="-684584" y="-459432"/>
            <a:ext cx="10441160" cy="7416824"/>
          </a:xfrm>
          <a:prstGeom prst="rect">
            <a:avLst/>
          </a:prstGeom>
          <a:noFill/>
        </p:spPr>
      </p:pic>
      <p:sp>
        <p:nvSpPr>
          <p:cNvPr id="3" name="عنصر نائب للمحتوى 2"/>
          <p:cNvSpPr>
            <a:spLocks noGrp="1"/>
          </p:cNvSpPr>
          <p:nvPr>
            <p:ph idx="1"/>
          </p:nvPr>
        </p:nvSpPr>
        <p:spPr>
          <a:xfrm>
            <a:off x="457200" y="476672"/>
            <a:ext cx="8229600" cy="6192688"/>
          </a:xfrm>
        </p:spPr>
        <p:txBody>
          <a:bodyPr/>
          <a:lstStyle/>
          <a:p>
            <a:pPr algn="l">
              <a:buNone/>
            </a:pPr>
            <a:r>
              <a:rPr lang="en-GB" sz="2800" u="sng" dirty="0" smtClean="0"/>
              <a:t>Step one</a:t>
            </a:r>
            <a:r>
              <a:rPr lang="en-GB" sz="2800" dirty="0" smtClean="0"/>
              <a:t> : </a:t>
            </a:r>
            <a:r>
              <a:rPr lang="en-US" sz="2400" dirty="0"/>
              <a:t>Add scores by sex for Age, Total Cholesterol, </a:t>
            </a:r>
            <a:r>
              <a:rPr lang="en-US" sz="2400" dirty="0" smtClean="0"/>
              <a:t>HDL-Cholesterol</a:t>
            </a:r>
            <a:r>
              <a:rPr lang="en-US" sz="2400" dirty="0"/>
              <a:t>, </a:t>
            </a:r>
            <a:r>
              <a:rPr lang="en-US" sz="2400" dirty="0" smtClean="0"/>
              <a:t>BP and </a:t>
            </a:r>
            <a:r>
              <a:rPr lang="en-US" sz="2400" dirty="0"/>
              <a:t>Smoking</a:t>
            </a:r>
            <a:r>
              <a:rPr lang="en-US" sz="2400" dirty="0" smtClean="0"/>
              <a:t>.</a:t>
            </a:r>
          </a:p>
          <a:p>
            <a:pPr algn="l">
              <a:buNone/>
            </a:pPr>
            <a:endParaRPr lang="en-US" sz="2400" dirty="0" smtClean="0"/>
          </a:p>
          <a:p>
            <a:pPr algn="l">
              <a:buNone/>
            </a:pPr>
            <a:endParaRPr lang="ar-SA" sz="2400" u="sng" dirty="0"/>
          </a:p>
        </p:txBody>
      </p:sp>
      <p:pic>
        <p:nvPicPr>
          <p:cNvPr id="9" name="صورة 8" descr="بدون عنوان.png"/>
          <p:cNvPicPr>
            <a:picLocks noChangeAspect="1"/>
          </p:cNvPicPr>
          <p:nvPr/>
        </p:nvPicPr>
        <p:blipFill>
          <a:blip r:embed="rId3" cstate="print"/>
          <a:stretch>
            <a:fillRect/>
          </a:stretch>
        </p:blipFill>
        <p:spPr>
          <a:xfrm>
            <a:off x="0" y="1484784"/>
            <a:ext cx="1876687" cy="4824536"/>
          </a:xfrm>
          <a:prstGeom prst="rect">
            <a:avLst/>
          </a:prstGeom>
        </p:spPr>
      </p:pic>
      <p:pic>
        <p:nvPicPr>
          <p:cNvPr id="4" name="صورة 3" descr="ؤ.png"/>
          <p:cNvPicPr>
            <a:picLocks noChangeAspect="1"/>
          </p:cNvPicPr>
          <p:nvPr/>
        </p:nvPicPr>
        <p:blipFill>
          <a:blip r:embed="rId4" cstate="print"/>
          <a:stretch>
            <a:fillRect/>
          </a:stretch>
        </p:blipFill>
        <p:spPr>
          <a:xfrm>
            <a:off x="1916648" y="1484784"/>
            <a:ext cx="3231416" cy="3744416"/>
          </a:xfrm>
          <a:prstGeom prst="rect">
            <a:avLst/>
          </a:prstGeom>
        </p:spPr>
      </p:pic>
      <p:pic>
        <p:nvPicPr>
          <p:cNvPr id="5" name="صورة 4" descr="ؤؤ.png"/>
          <p:cNvPicPr>
            <a:picLocks noChangeAspect="1"/>
          </p:cNvPicPr>
          <p:nvPr/>
        </p:nvPicPr>
        <p:blipFill>
          <a:blip r:embed="rId5" cstate="print"/>
          <a:stretch>
            <a:fillRect/>
          </a:stretch>
        </p:blipFill>
        <p:spPr>
          <a:xfrm>
            <a:off x="5257968" y="1484784"/>
            <a:ext cx="3994552" cy="4698993"/>
          </a:xfrm>
          <a:prstGeom prst="rect">
            <a:avLst/>
          </a:prstGeom>
        </p:spPr>
      </p:pic>
      <p:pic>
        <p:nvPicPr>
          <p:cNvPr id="6" name="صورة 5" descr="ىىى.png"/>
          <p:cNvPicPr>
            <a:picLocks noChangeAspect="1"/>
          </p:cNvPicPr>
          <p:nvPr/>
        </p:nvPicPr>
        <p:blipFill>
          <a:blip r:embed="rId6" cstate="print"/>
          <a:stretch>
            <a:fillRect/>
          </a:stretch>
        </p:blipFill>
        <p:spPr>
          <a:xfrm>
            <a:off x="2195736" y="5301208"/>
            <a:ext cx="2952328" cy="1080120"/>
          </a:xfrm>
          <a:prstGeom prst="rect">
            <a:avLst/>
          </a:prstGeom>
        </p:spPr>
      </p:pic>
      <p:sp>
        <p:nvSpPr>
          <p:cNvPr id="8" name="عنوان 1"/>
          <p:cNvSpPr txBox="1">
            <a:spLocks/>
          </p:cNvSpPr>
          <p:nvPr/>
        </p:nvSpPr>
        <p:spPr>
          <a:xfrm>
            <a:off x="0" y="0"/>
            <a:ext cx="9828584" cy="1700808"/>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a:buNone/>
            </a:pPr>
            <a:r>
              <a:rPr lang="en-GB" sz="3200" dirty="0" smtClean="0">
                <a:solidFill>
                  <a:srgbClr val="FF0000"/>
                </a:solidFill>
              </a:rPr>
              <a:t>How to calculate your Framingham score ?</a:t>
            </a:r>
          </a:p>
        </p:txBody>
      </p:sp>
      <p:sp>
        <p:nvSpPr>
          <p:cNvPr id="11" name="مستطيل 10"/>
          <p:cNvSpPr/>
          <p:nvPr/>
        </p:nvSpPr>
        <p:spPr>
          <a:xfrm>
            <a:off x="6732240" y="6237312"/>
            <a:ext cx="316835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r.fofo\Desktop\عرض\00--.jpg"/>
          <p:cNvPicPr>
            <a:picLocks noChangeAspect="1" noChangeArrowheads="1"/>
          </p:cNvPicPr>
          <p:nvPr/>
        </p:nvPicPr>
        <p:blipFill>
          <a:blip r:embed="rId2" cstate="print"/>
          <a:srcRect/>
          <a:stretch>
            <a:fillRect/>
          </a:stretch>
        </p:blipFill>
        <p:spPr bwMode="auto">
          <a:xfrm>
            <a:off x="-684584" y="-459432"/>
            <a:ext cx="10441160" cy="7416824"/>
          </a:xfrm>
          <a:prstGeom prst="rect">
            <a:avLst/>
          </a:prstGeom>
          <a:noFill/>
        </p:spPr>
      </p:pic>
      <p:sp>
        <p:nvSpPr>
          <p:cNvPr id="8" name="مستطيل 7"/>
          <p:cNvSpPr/>
          <p:nvPr/>
        </p:nvSpPr>
        <p:spPr>
          <a:xfrm>
            <a:off x="6732240" y="6237312"/>
            <a:ext cx="316835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57200" y="620688"/>
            <a:ext cx="8229600" cy="5832648"/>
          </a:xfrm>
        </p:spPr>
        <p:style>
          <a:lnRef idx="1">
            <a:schemeClr val="dk1"/>
          </a:lnRef>
          <a:fillRef idx="2">
            <a:schemeClr val="dk1"/>
          </a:fillRef>
          <a:effectRef idx="1">
            <a:schemeClr val="dk1"/>
          </a:effectRef>
          <a:fontRef idx="minor">
            <a:schemeClr val="dk1"/>
          </a:fontRef>
        </p:style>
        <p:txBody>
          <a:bodyPr/>
          <a:lstStyle/>
          <a:p>
            <a:pPr algn="l">
              <a:buNone/>
            </a:pPr>
            <a:r>
              <a:rPr lang="en-US" sz="2800" u="sng" dirty="0" smtClean="0"/>
              <a:t>Step two </a:t>
            </a:r>
            <a:r>
              <a:rPr lang="en-US" sz="2800" dirty="0" smtClean="0"/>
              <a:t>: </a:t>
            </a:r>
            <a:r>
              <a:rPr lang="en-US" sz="2400" dirty="0" smtClean="0"/>
              <a:t>Use total score to determine Predicted 10 year Absolute Risk of CHD Event (Coronary Death, Myocardial Infarction, Angina) by sex</a:t>
            </a:r>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r>
              <a:rPr lang="en-GB" sz="2400" dirty="0" smtClean="0"/>
              <a:t>       Categorization :</a:t>
            </a:r>
          </a:p>
          <a:p>
            <a:pPr algn="l">
              <a:buNone/>
            </a:pPr>
            <a:endParaRPr lang="en-GB" sz="2400" dirty="0" smtClean="0"/>
          </a:p>
          <a:p>
            <a:pPr algn="l">
              <a:buNone/>
            </a:pPr>
            <a:endParaRPr lang="en-GB" sz="2400" dirty="0" smtClean="0"/>
          </a:p>
          <a:p>
            <a:pPr algn="l">
              <a:buNone/>
            </a:pPr>
            <a:endParaRPr lang="ar-SA" sz="2400" dirty="0"/>
          </a:p>
        </p:txBody>
      </p:sp>
      <p:pic>
        <p:nvPicPr>
          <p:cNvPr id="4" name="صورة 3" descr="يييي.png"/>
          <p:cNvPicPr>
            <a:picLocks noChangeAspect="1"/>
          </p:cNvPicPr>
          <p:nvPr/>
        </p:nvPicPr>
        <p:blipFill>
          <a:blip r:embed="rId3" cstate="print"/>
          <a:stretch>
            <a:fillRect/>
          </a:stretch>
        </p:blipFill>
        <p:spPr>
          <a:xfrm>
            <a:off x="467544" y="2060848"/>
            <a:ext cx="8208912" cy="1440160"/>
          </a:xfrm>
          <a:prstGeom prst="rect">
            <a:avLst/>
          </a:prstGeom>
        </p:spPr>
      </p:pic>
      <p:pic>
        <p:nvPicPr>
          <p:cNvPr id="5" name="صورة 4" descr="نتباتل.png"/>
          <p:cNvPicPr>
            <a:picLocks noChangeAspect="1"/>
          </p:cNvPicPr>
          <p:nvPr/>
        </p:nvPicPr>
        <p:blipFill>
          <a:blip r:embed="rId4" cstate="print"/>
          <a:stretch>
            <a:fillRect/>
          </a:stretch>
        </p:blipFill>
        <p:spPr>
          <a:xfrm>
            <a:off x="3563888" y="4005064"/>
            <a:ext cx="4104456" cy="20882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r.fofo\Desktop\عرض\00--.jpg"/>
          <p:cNvPicPr>
            <a:picLocks noChangeAspect="1" noChangeArrowheads="1"/>
          </p:cNvPicPr>
          <p:nvPr/>
        </p:nvPicPr>
        <p:blipFill>
          <a:blip r:embed="rId2" cstate="print"/>
          <a:srcRect/>
          <a:stretch>
            <a:fillRect/>
          </a:stretch>
        </p:blipFill>
        <p:spPr bwMode="auto">
          <a:xfrm>
            <a:off x="-684584" y="-459432"/>
            <a:ext cx="10441160" cy="7416824"/>
          </a:xfrm>
          <a:prstGeom prst="rect">
            <a:avLst/>
          </a:prstGeom>
          <a:noFill/>
        </p:spPr>
      </p:pic>
      <p:sp>
        <p:nvSpPr>
          <p:cNvPr id="9" name="مستطيل 8"/>
          <p:cNvSpPr/>
          <p:nvPr/>
        </p:nvSpPr>
        <p:spPr>
          <a:xfrm>
            <a:off x="6732240" y="6237312"/>
            <a:ext cx="316835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323528" y="764704"/>
            <a:ext cx="8445624" cy="5904656"/>
          </a:xfrm>
        </p:spPr>
        <p:style>
          <a:lnRef idx="1">
            <a:schemeClr val="dk1"/>
          </a:lnRef>
          <a:fillRef idx="2">
            <a:schemeClr val="dk1"/>
          </a:fillRef>
          <a:effectRef idx="1">
            <a:schemeClr val="dk1"/>
          </a:effectRef>
          <a:fontRef idx="minor">
            <a:schemeClr val="dk1"/>
          </a:fontRef>
        </p:style>
        <p:txBody>
          <a:bodyPr>
            <a:normAutofit/>
          </a:bodyPr>
          <a:lstStyle/>
          <a:p>
            <a:pPr algn="l">
              <a:buNone/>
            </a:pPr>
            <a:r>
              <a:rPr lang="en-US" sz="2800" u="sng" dirty="0" smtClean="0"/>
              <a:t>Step three </a:t>
            </a:r>
            <a:r>
              <a:rPr lang="en-US" sz="2800" dirty="0" smtClean="0"/>
              <a:t>: </a:t>
            </a:r>
            <a:r>
              <a:rPr lang="en-US" sz="2400" dirty="0" smtClean="0"/>
              <a:t>Compare Predicted 10 year Absolute Risk with "Average" and "Ideal" 10 year Risks, to give Relative Risks</a:t>
            </a:r>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a:p>
            <a:pPr algn="l">
              <a:buNone/>
            </a:pPr>
            <a:endParaRPr lang="en-GB" sz="2400" dirty="0" smtClean="0"/>
          </a:p>
        </p:txBody>
      </p:sp>
      <p:pic>
        <p:nvPicPr>
          <p:cNvPr id="4" name="صورة 3" descr="ااااا.png"/>
          <p:cNvPicPr>
            <a:picLocks noChangeAspect="1"/>
          </p:cNvPicPr>
          <p:nvPr/>
        </p:nvPicPr>
        <p:blipFill>
          <a:blip r:embed="rId3" cstate="print"/>
          <a:stretch>
            <a:fillRect/>
          </a:stretch>
        </p:blipFill>
        <p:spPr>
          <a:xfrm>
            <a:off x="310465" y="1772816"/>
            <a:ext cx="8483882" cy="1800200"/>
          </a:xfrm>
          <a:prstGeom prst="rect">
            <a:avLst/>
          </a:prstGeom>
        </p:spPr>
      </p:pic>
      <p:pic>
        <p:nvPicPr>
          <p:cNvPr id="5" name="صورة 4" descr="تيباربيتالتالا.png"/>
          <p:cNvPicPr>
            <a:picLocks noChangeAspect="1"/>
          </p:cNvPicPr>
          <p:nvPr/>
        </p:nvPicPr>
        <p:blipFill>
          <a:blip r:embed="rId4" cstate="print"/>
          <a:stretch>
            <a:fillRect/>
          </a:stretch>
        </p:blipFill>
        <p:spPr>
          <a:xfrm>
            <a:off x="2771800" y="3645024"/>
            <a:ext cx="3365591" cy="1800200"/>
          </a:xfrm>
          <a:prstGeom prst="rect">
            <a:avLst/>
          </a:prstGeom>
        </p:spPr>
      </p:pic>
      <p:pic>
        <p:nvPicPr>
          <p:cNvPr id="6" name="صورة 5" descr="ككك.png"/>
          <p:cNvPicPr>
            <a:picLocks noChangeAspect="1"/>
          </p:cNvPicPr>
          <p:nvPr/>
        </p:nvPicPr>
        <p:blipFill>
          <a:blip r:embed="rId5" cstate="print">
            <a:lum/>
          </a:blip>
          <a:stretch>
            <a:fillRect/>
          </a:stretch>
        </p:blipFill>
        <p:spPr>
          <a:xfrm>
            <a:off x="323528" y="5661248"/>
            <a:ext cx="8437998" cy="10081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r.fofo\Desktop\عرض\00--.jpg"/>
          <p:cNvPicPr>
            <a:picLocks noChangeAspect="1" noChangeArrowheads="1"/>
          </p:cNvPicPr>
          <p:nvPr/>
        </p:nvPicPr>
        <p:blipFill>
          <a:blip r:embed="rId2" cstate="print"/>
          <a:srcRect/>
          <a:stretch>
            <a:fillRect/>
          </a:stretch>
        </p:blipFill>
        <p:spPr bwMode="auto">
          <a:xfrm>
            <a:off x="-684584" y="-459432"/>
            <a:ext cx="10441160" cy="7416824"/>
          </a:xfrm>
          <a:prstGeom prst="rect">
            <a:avLst/>
          </a:prstGeom>
          <a:noFill/>
        </p:spPr>
      </p:pic>
      <p:sp>
        <p:nvSpPr>
          <p:cNvPr id="6" name="مستطيل 5"/>
          <p:cNvSpPr/>
          <p:nvPr/>
        </p:nvSpPr>
        <p:spPr>
          <a:xfrm>
            <a:off x="6732240" y="6237312"/>
            <a:ext cx="316835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251520" y="188640"/>
            <a:ext cx="8640960" cy="2952328"/>
          </a:xfr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GB" dirty="0" smtClean="0">
                <a:solidFill>
                  <a:srgbClr val="C00000"/>
                </a:solidFill>
              </a:rPr>
              <a:t>Example : </a:t>
            </a:r>
            <a:r>
              <a:rPr lang="en-GB" sz="2400" dirty="0" smtClean="0">
                <a:solidFill>
                  <a:srgbClr val="C00000"/>
                </a:solidFill>
              </a:rPr>
              <a:t>a</a:t>
            </a:r>
            <a:r>
              <a:rPr lang="en-GB" dirty="0" smtClean="0">
                <a:solidFill>
                  <a:srgbClr val="C00000"/>
                </a:solidFill>
              </a:rPr>
              <a:t> </a:t>
            </a:r>
            <a:r>
              <a:rPr lang="en-US" sz="2400" dirty="0" smtClean="0">
                <a:solidFill>
                  <a:srgbClr val="C00000"/>
                </a:solidFill>
              </a:rPr>
              <a:t>62-year-old male who does not smoke. His current blood pressure is 135/95, his total cholesterol reading is 220 mg/</a:t>
            </a:r>
            <a:r>
              <a:rPr lang="en-US" sz="2400" dirty="0" err="1" smtClean="0">
                <a:solidFill>
                  <a:srgbClr val="C00000"/>
                </a:solidFill>
              </a:rPr>
              <a:t>dL</a:t>
            </a:r>
            <a:r>
              <a:rPr lang="en-US" sz="2400" dirty="0" smtClean="0">
                <a:solidFill>
                  <a:srgbClr val="C00000"/>
                </a:solidFill>
              </a:rPr>
              <a:t>(5.6892 </a:t>
            </a:r>
            <a:r>
              <a:rPr lang="en-US" sz="2400" dirty="0" err="1" smtClean="0">
                <a:solidFill>
                  <a:srgbClr val="C00000"/>
                </a:solidFill>
              </a:rPr>
              <a:t>mmol</a:t>
            </a:r>
            <a:r>
              <a:rPr lang="en-US" sz="2400" dirty="0" smtClean="0">
                <a:solidFill>
                  <a:srgbClr val="C00000"/>
                </a:solidFill>
              </a:rPr>
              <a:t>/l), while his HDL reading is 50 mg/</a:t>
            </a:r>
            <a:r>
              <a:rPr lang="en-US" sz="2400" dirty="0" err="1" smtClean="0">
                <a:solidFill>
                  <a:srgbClr val="C00000"/>
                </a:solidFill>
              </a:rPr>
              <a:t>dL</a:t>
            </a:r>
            <a:r>
              <a:rPr lang="en-US" sz="2400" dirty="0" smtClean="0">
                <a:solidFill>
                  <a:srgbClr val="C00000"/>
                </a:solidFill>
              </a:rPr>
              <a:t>(1.293 </a:t>
            </a:r>
            <a:r>
              <a:rPr lang="en-US" sz="2400" dirty="0" err="1" smtClean="0">
                <a:solidFill>
                  <a:srgbClr val="C00000"/>
                </a:solidFill>
              </a:rPr>
              <a:t>mmol</a:t>
            </a:r>
            <a:r>
              <a:rPr lang="en-US" sz="2400" dirty="0" smtClean="0">
                <a:solidFill>
                  <a:srgbClr val="C00000"/>
                </a:solidFill>
              </a:rPr>
              <a:t>/l) .</a:t>
            </a:r>
          </a:p>
          <a:p>
            <a:pPr algn="l">
              <a:buNone/>
            </a:pPr>
            <a:r>
              <a:rPr lang="en-GB" sz="2400" dirty="0" smtClean="0">
                <a:solidFill>
                  <a:srgbClr val="FF0000"/>
                </a:solidFill>
              </a:rPr>
              <a:t>What is his score?? </a:t>
            </a:r>
          </a:p>
          <a:p>
            <a:pPr algn="l">
              <a:buNone/>
            </a:pPr>
            <a:r>
              <a:rPr lang="en-GB" sz="2400" dirty="0" smtClean="0">
                <a:solidFill>
                  <a:srgbClr val="FF0000"/>
                </a:solidFill>
              </a:rPr>
              <a:t>What does it mean?? </a:t>
            </a:r>
          </a:p>
        </p:txBody>
      </p:sp>
      <p:grpSp>
        <p:nvGrpSpPr>
          <p:cNvPr id="11" name="مجموعة 10"/>
          <p:cNvGrpSpPr/>
          <p:nvPr/>
        </p:nvGrpSpPr>
        <p:grpSpPr>
          <a:xfrm>
            <a:off x="467544" y="2779337"/>
            <a:ext cx="8459048" cy="4106047"/>
            <a:chOff x="467544" y="2708920"/>
            <a:chExt cx="8459048" cy="4106047"/>
          </a:xfrm>
        </p:grpSpPr>
        <p:pic>
          <p:nvPicPr>
            <p:cNvPr id="8" name="صورة 7" descr="بدون عنوان.png"/>
            <p:cNvPicPr>
              <a:picLocks noChangeAspect="1"/>
            </p:cNvPicPr>
            <p:nvPr/>
          </p:nvPicPr>
          <p:blipFill>
            <a:blip r:embed="rId3" cstate="print"/>
            <a:stretch>
              <a:fillRect/>
            </a:stretch>
          </p:blipFill>
          <p:spPr>
            <a:xfrm>
              <a:off x="467544" y="2786267"/>
              <a:ext cx="1639876" cy="3955101"/>
            </a:xfrm>
            <a:prstGeom prst="rect">
              <a:avLst/>
            </a:prstGeom>
          </p:spPr>
        </p:pic>
        <p:pic>
          <p:nvPicPr>
            <p:cNvPr id="9" name="صورة 8" descr="ؤ.png"/>
            <p:cNvPicPr>
              <a:picLocks noChangeAspect="1"/>
            </p:cNvPicPr>
            <p:nvPr/>
          </p:nvPicPr>
          <p:blipFill>
            <a:blip r:embed="rId4" cstate="print"/>
            <a:stretch>
              <a:fillRect/>
            </a:stretch>
          </p:blipFill>
          <p:spPr>
            <a:xfrm>
              <a:off x="2339752" y="2708920"/>
              <a:ext cx="2823657" cy="3271924"/>
            </a:xfrm>
            <a:prstGeom prst="rect">
              <a:avLst/>
            </a:prstGeom>
          </p:spPr>
        </p:pic>
        <p:pic>
          <p:nvPicPr>
            <p:cNvPr id="10" name="صورة 9" descr="ؤؤ.png"/>
            <p:cNvPicPr>
              <a:picLocks noChangeAspect="1"/>
            </p:cNvPicPr>
            <p:nvPr/>
          </p:nvPicPr>
          <p:blipFill>
            <a:blip r:embed="rId5" cstate="print"/>
            <a:stretch>
              <a:fillRect/>
            </a:stretch>
          </p:blipFill>
          <p:spPr>
            <a:xfrm>
              <a:off x="5436096" y="2708920"/>
              <a:ext cx="3490496" cy="4106047"/>
            </a:xfrm>
            <a:prstGeom prst="rect">
              <a:avLst/>
            </a:prstGeom>
          </p:spPr>
        </p:pic>
      </p:grpSp>
      <p:pic>
        <p:nvPicPr>
          <p:cNvPr id="12" name="صورة 11" descr="يييي.png"/>
          <p:cNvPicPr>
            <a:picLocks noChangeAspect="1"/>
          </p:cNvPicPr>
          <p:nvPr/>
        </p:nvPicPr>
        <p:blipFill>
          <a:blip r:embed="rId6" cstate="print"/>
          <a:stretch>
            <a:fillRect/>
          </a:stretch>
        </p:blipFill>
        <p:spPr>
          <a:xfrm>
            <a:off x="467544" y="3284984"/>
            <a:ext cx="8208912" cy="1440160"/>
          </a:xfrm>
          <a:prstGeom prst="rect">
            <a:avLst/>
          </a:prstGeom>
        </p:spPr>
      </p:pic>
      <p:sp>
        <p:nvSpPr>
          <p:cNvPr id="7" name="مستطيل 6"/>
          <p:cNvSpPr/>
          <p:nvPr/>
        </p:nvSpPr>
        <p:spPr>
          <a:xfrm>
            <a:off x="251520" y="2996952"/>
            <a:ext cx="8640960" cy="33547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buNone/>
            </a:pPr>
            <a:r>
              <a:rPr lang="en-US" sz="2400" dirty="0" smtClean="0"/>
              <a:t>According to the tables for each predictor, his risk factor scores are:</a:t>
            </a:r>
          </a:p>
          <a:p>
            <a:pPr algn="l">
              <a:buNone/>
            </a:pPr>
            <a:r>
              <a:rPr lang="en-US" sz="2400" dirty="0" smtClean="0"/>
              <a:t>5 for Age, </a:t>
            </a:r>
          </a:p>
          <a:p>
            <a:pPr algn="l">
              <a:buNone/>
            </a:pPr>
            <a:r>
              <a:rPr lang="en-US" sz="2400" dirty="0" smtClean="0"/>
              <a:t>0 for Smoking, </a:t>
            </a:r>
          </a:p>
          <a:p>
            <a:pPr algn="l">
              <a:buNone/>
            </a:pPr>
            <a:r>
              <a:rPr lang="en-US" sz="2400" dirty="0" smtClean="0"/>
              <a:t>2 for Blood pressure, </a:t>
            </a:r>
          </a:p>
          <a:p>
            <a:pPr algn="l">
              <a:buNone/>
            </a:pPr>
            <a:r>
              <a:rPr lang="en-US" sz="2400" dirty="0" smtClean="0"/>
              <a:t>1 for LDL or total cholesterol, and </a:t>
            </a:r>
          </a:p>
          <a:p>
            <a:pPr algn="l">
              <a:buNone/>
            </a:pPr>
            <a:r>
              <a:rPr lang="en-US" sz="2400" dirty="0" smtClean="0"/>
              <a:t>0 for HDL </a:t>
            </a:r>
            <a:r>
              <a:rPr lang="en-US" sz="2400" dirty="0" err="1" smtClean="0"/>
              <a:t>choleste</a:t>
            </a:r>
            <a:endParaRPr lang="en-US" sz="2400" dirty="0" smtClean="0"/>
          </a:p>
          <a:p>
            <a:pPr algn="l">
              <a:buNone/>
            </a:pPr>
            <a:endParaRPr lang="en-US" sz="2400" dirty="0" smtClean="0"/>
          </a:p>
          <a:p>
            <a:pPr algn="l">
              <a:buNone/>
            </a:pPr>
            <a:r>
              <a:rPr lang="en-US" sz="2400" i="1" dirty="0" smtClean="0"/>
              <a:t>  His </a:t>
            </a:r>
            <a:r>
              <a:rPr lang="en-US" sz="2400" i="1" dirty="0" smtClean="0"/>
              <a:t>total scores is  </a:t>
            </a:r>
            <a:r>
              <a:rPr lang="en-US" sz="2400" b="1" i="1" dirty="0" smtClean="0"/>
              <a:t>8  , so his 10 year risk is  16% </a:t>
            </a:r>
            <a:r>
              <a:rPr lang="en-US" sz="2400" b="1" i="1" dirty="0" smtClean="0"/>
              <a:t> to develop CVD</a:t>
            </a:r>
            <a:endParaRPr lang="en-US" sz="2800" b="1" dirty="0" smtClean="0"/>
          </a:p>
          <a:p>
            <a:pPr algn="l">
              <a:buNone/>
            </a:pP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2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500"/>
                                        <p:tgtEl>
                                          <p:spTgt spid="3">
                                            <p:txEl>
                                              <p:pRg st="2" end="2"/>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r.fofo\Desktop\عرض\00--.jpg"/>
          <p:cNvPicPr>
            <a:picLocks noChangeAspect="1" noChangeArrowheads="1"/>
          </p:cNvPicPr>
          <p:nvPr/>
        </p:nvPicPr>
        <p:blipFill>
          <a:blip r:embed="rId2" cstate="print"/>
          <a:srcRect/>
          <a:stretch>
            <a:fillRect/>
          </a:stretch>
        </p:blipFill>
        <p:spPr bwMode="auto">
          <a:xfrm>
            <a:off x="-684584" y="-459432"/>
            <a:ext cx="10441160" cy="7416824"/>
          </a:xfrm>
          <a:prstGeom prst="rect">
            <a:avLst/>
          </a:prstGeom>
          <a:noFill/>
        </p:spPr>
      </p:pic>
      <p:sp>
        <p:nvSpPr>
          <p:cNvPr id="6" name="مستطيل 5"/>
          <p:cNvSpPr/>
          <p:nvPr/>
        </p:nvSpPr>
        <p:spPr>
          <a:xfrm>
            <a:off x="6732240" y="6237312"/>
            <a:ext cx="316835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7" name="مجموعة 6"/>
          <p:cNvGrpSpPr/>
          <p:nvPr/>
        </p:nvGrpSpPr>
        <p:grpSpPr>
          <a:xfrm>
            <a:off x="539552" y="620688"/>
            <a:ext cx="8229600" cy="5184576"/>
            <a:chOff x="0" y="297111"/>
            <a:chExt cx="8229600" cy="1926990"/>
          </a:xfrm>
          <a:solidFill>
            <a:schemeClr val="accent6">
              <a:lumMod val="40000"/>
              <a:lumOff val="60000"/>
            </a:schemeClr>
          </a:solidFill>
          <a:scene3d>
            <a:camera prst="orthographicFront"/>
            <a:lightRig rig="threePt" dir="t">
              <a:rot lat="0" lon="0" rev="7500000"/>
            </a:lightRig>
          </a:scene3d>
        </p:grpSpPr>
        <p:sp>
          <p:nvSpPr>
            <p:cNvPr id="8" name="مستطيل مستدير الزوايا 7"/>
            <p:cNvSpPr/>
            <p:nvPr/>
          </p:nvSpPr>
          <p:spPr>
            <a:xfrm>
              <a:off x="0" y="297111"/>
              <a:ext cx="8229600" cy="1926990"/>
            </a:xfrm>
            <a:prstGeom prst="roundRect">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مستطيل 8"/>
            <p:cNvSpPr/>
            <p:nvPr/>
          </p:nvSpPr>
          <p:spPr>
            <a:xfrm>
              <a:off x="216024" y="430930"/>
              <a:ext cx="7775492" cy="167233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a:buNone/>
              </a:pPr>
              <a:r>
                <a:rPr lang="en-GB" sz="2800" b="1" dirty="0" smtClean="0">
                  <a:solidFill>
                    <a:srgbClr val="FF0000"/>
                  </a:solidFill>
                </a:rPr>
                <a:t>Primary OR Secondary prevention ?</a:t>
              </a:r>
            </a:p>
            <a:p>
              <a:pPr algn="ctr">
                <a:buNone/>
              </a:pPr>
              <a:endParaRPr lang="en-GB" sz="2800" b="1" dirty="0" smtClean="0"/>
            </a:p>
            <a:p>
              <a:pPr algn="ctr">
                <a:buNone/>
              </a:pPr>
              <a:r>
                <a:rPr lang="en-GB" sz="2800" b="1" dirty="0" smtClean="0">
                  <a:solidFill>
                    <a:schemeClr val="tx1"/>
                  </a:solidFill>
                </a:rPr>
                <a:t>FRAMINGHAM RISK SCORE </a:t>
              </a:r>
              <a:r>
                <a:rPr lang="en-US" sz="2800" dirty="0" smtClean="0">
                  <a:solidFill>
                    <a:schemeClr val="accent1">
                      <a:lumMod val="50000"/>
                    </a:schemeClr>
                  </a:solidFill>
                </a:rPr>
                <a:t>only applies to assessment for </a:t>
              </a:r>
              <a:r>
                <a:rPr lang="en-US" sz="2800" dirty="0" smtClean="0">
                  <a:solidFill>
                    <a:srgbClr val="FF0000"/>
                  </a:solidFill>
                </a:rPr>
                <a:t>PRIMARY PREVENTION </a:t>
              </a:r>
              <a:r>
                <a:rPr lang="en-US" sz="2800" dirty="0" smtClean="0">
                  <a:solidFill>
                    <a:schemeClr val="accent1">
                      <a:lumMod val="50000"/>
                    </a:schemeClr>
                  </a:solidFill>
                </a:rPr>
                <a:t>of CHD, in people who do not have evidence of established vascular disease. </a:t>
              </a:r>
            </a:p>
            <a:p>
              <a:pPr algn="ctr">
                <a:buNone/>
              </a:pPr>
              <a:r>
                <a:rPr lang="en-US" sz="2800" dirty="0" smtClean="0">
                  <a:solidFill>
                    <a:schemeClr val="accent1">
                      <a:lumMod val="50000"/>
                    </a:schemeClr>
                  </a:solidFill>
                </a:rPr>
                <a:t>Patients who </a:t>
              </a:r>
              <a:r>
                <a:rPr lang="en-US" sz="2800" i="1" dirty="0" smtClean="0">
                  <a:solidFill>
                    <a:schemeClr val="accent1">
                      <a:lumMod val="50000"/>
                    </a:schemeClr>
                  </a:solidFill>
                </a:rPr>
                <a:t>already have evidence of vascular disease usually have a &gt;20% risk of further events of over 10 years, and require vigorous </a:t>
              </a:r>
              <a:r>
                <a:rPr lang="en-US" sz="2800" i="1" dirty="0" smtClean="0">
                  <a:solidFill>
                    <a:srgbClr val="FF0000"/>
                  </a:solidFill>
                </a:rPr>
                <a:t>SECONDARY PREVENTION</a:t>
              </a:r>
              <a:r>
                <a:rPr lang="en-US" sz="2800" b="1" i="1" dirty="0" smtClean="0"/>
                <a:t>.</a:t>
              </a:r>
              <a:endParaRPr lang="ar-SA" sz="28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755576" y="2708920"/>
            <a:ext cx="748883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rPr>
              <a:t>Primary prevention of CVD</a:t>
            </a:r>
            <a:endParaRPr lang="ar-SA"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r.fofo\Desktop\عرض\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مجسم مشطوف الحواف 7"/>
          <p:cNvSpPr/>
          <p:nvPr/>
        </p:nvSpPr>
        <p:spPr>
          <a:xfrm>
            <a:off x="1187624" y="1916832"/>
            <a:ext cx="6840760" cy="936104"/>
          </a:xfrm>
          <a:prstGeom prst="bevel">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PRIMARY PREVENTION?</a:t>
            </a:r>
          </a:p>
        </p:txBody>
      </p:sp>
      <p:graphicFrame>
        <p:nvGraphicFramePr>
          <p:cNvPr id="15" name="رسم تخطيطي 14"/>
          <p:cNvGraphicFramePr/>
          <p:nvPr/>
        </p:nvGraphicFramePr>
        <p:xfrm>
          <a:off x="251520" y="3227492"/>
          <a:ext cx="8676456" cy="156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Dr.fofo\Desktop\عرض\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endParaRPr lang="ar-SA" dirty="0"/>
          </a:p>
        </p:txBody>
      </p:sp>
      <p:graphicFrame>
        <p:nvGraphicFramePr>
          <p:cNvPr id="10" name="عنصر نائب للمحتوى 9"/>
          <p:cNvGraphicFramePr>
            <a:graphicFrameLocks noGrp="1"/>
          </p:cNvGraphicFramePr>
          <p:nvPr>
            <p:ph idx="1"/>
          </p:nvPr>
        </p:nvGraphicFramePr>
        <p:xfrm>
          <a:off x="251520" y="1844824"/>
          <a:ext cx="8686800" cy="2692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ستطيل 6"/>
          <p:cNvSpPr/>
          <p:nvPr/>
        </p:nvSpPr>
        <p:spPr>
          <a:xfrm>
            <a:off x="0" y="0"/>
            <a:ext cx="91440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rPr>
              <a:t>THE MAIN OBJECT OF PRIMARY </a:t>
            </a:r>
            <a:r>
              <a:rPr lang="ar-SA" sz="4000"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rPr>
              <a:t>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rPr>
              <a:t>  PREVENTION</a:t>
            </a:r>
            <a:endParaRPr lang="ar-SA" sz="4000" b="1"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عنصر نائب للمحتوى 3"/>
          <p:cNvSpPr>
            <a:spLocks noGrp="1"/>
          </p:cNvSpPr>
          <p:nvPr>
            <p:ph idx="1"/>
          </p:nvPr>
        </p:nvSpPr>
        <p:spPr>
          <a:xfrm>
            <a:off x="395536" y="2564904"/>
            <a:ext cx="8265917" cy="1323439"/>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buNone/>
            </a:pP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Risk factors of CVD</a:t>
            </a:r>
            <a:endParaRPr lang="ar-SA"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r.fofo\Desktop\عرض\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6" name="عنصر نائب للمحتوى 5"/>
          <p:cNvGraphicFramePr>
            <a:graphicFrameLocks noGrp="1"/>
          </p:cNvGraphicFramePr>
          <p:nvPr>
            <p:ph idx="1"/>
          </p:nvPr>
        </p:nvGraphicFramePr>
        <p:xfrm>
          <a:off x="457200" y="126876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يل 3"/>
          <p:cNvSpPr/>
          <p:nvPr/>
        </p:nvSpPr>
        <p:spPr>
          <a:xfrm>
            <a:off x="19477" y="34181"/>
            <a:ext cx="9089027" cy="8309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rPr>
              <a:t> PRIMARY PREVENTION SRATAGIES</a:t>
            </a:r>
            <a:endParaRPr lang="ar-SA" sz="4800" b="1"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DA506BD-AC03-4382-9577-CDE17CAF58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6B5F17B-65E6-46F1-811D-F80B53B064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Dr.fofo\Desktop\عرض\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عنصر نائب للمحتوى 3"/>
          <p:cNvGraphicFramePr>
            <a:graphicFrameLocks noGrp="1"/>
          </p:cNvGraphicFramePr>
          <p:nvPr>
            <p:ph idx="1"/>
          </p:nvPr>
        </p:nvGraphicFramePr>
        <p:xfrm>
          <a:off x="323528" y="1124744"/>
          <a:ext cx="849694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4"/>
          <p:cNvSpPr/>
          <p:nvPr/>
        </p:nvSpPr>
        <p:spPr>
          <a:xfrm>
            <a:off x="974598" y="77723"/>
            <a:ext cx="7341818" cy="8309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rPr>
              <a:t> Lifestyle Recommendations</a:t>
            </a:r>
            <a:endParaRPr lang="ar-SA" sz="4800" b="1"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447DE67-1D85-4EFE-9303-CEF7218A6DC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2B3319D-86AB-4CDB-9FC3-E2AABB8F1AD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848900E2-DB5A-4A6D-A862-676F1A65F0F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25E2744E-7E7C-474A-BE28-C834FC8976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4B2E1F0-F281-45B6-9953-A5FDB37D95D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3BD13D6-247D-4540-9E08-8BE5719B23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EE2E6C3E-44E7-4EF2-BDF3-20BEEF5A9CE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E8174DAB-529C-4C35-B62C-A84EDDFE6F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Dr.fofo\Desktop\عرض\ambulance-420x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18864" y="1556792"/>
            <a:ext cx="8229600" cy="1756791"/>
          </a:xfrm>
        </p:spPr>
        <p:style>
          <a:lnRef idx="2">
            <a:schemeClr val="accent2"/>
          </a:lnRef>
          <a:fillRef idx="1">
            <a:schemeClr val="lt1"/>
          </a:fillRef>
          <a:effectRef idx="0">
            <a:schemeClr val="accent2"/>
          </a:effectRef>
          <a:fontRef idx="minor">
            <a:schemeClr val="dk1"/>
          </a:fontRef>
        </p:style>
        <p:txBody>
          <a:bodyPr>
            <a:normAutofit/>
          </a:bodyPr>
          <a:lstStyle/>
          <a:p>
            <a:pPr algn="l" rtl="0" hangingPunct="0">
              <a:buNone/>
            </a:pPr>
            <a:r>
              <a:rPr lang="en-US" dirty="0" smtClean="0"/>
              <a:t>Those patients already have the risk factors</a:t>
            </a:r>
            <a:r>
              <a:rPr lang="ar-SA" dirty="0" smtClean="0"/>
              <a:t> , </a:t>
            </a:r>
            <a:r>
              <a:rPr lang="en-US" dirty="0" smtClean="0"/>
              <a:t>but now we are trying to prevent them to be a known cases of CVD</a:t>
            </a:r>
            <a:r>
              <a:rPr lang="ar-SA" dirty="0" smtClean="0"/>
              <a:t> . </a:t>
            </a:r>
            <a:endParaRPr lang="en-US" dirty="0" smtClean="0"/>
          </a:p>
        </p:txBody>
      </p:sp>
      <p:sp>
        <p:nvSpPr>
          <p:cNvPr id="4" name="عنوان 1"/>
          <p:cNvSpPr txBox="1">
            <a:spLocks/>
          </p:cNvSpPr>
          <p:nvPr/>
        </p:nvSpPr>
        <p:spPr>
          <a:xfrm>
            <a:off x="35496" y="260648"/>
            <a:ext cx="9145016" cy="1512168"/>
          </a:xfrm>
          <a:prstGeom prst="rect">
            <a:avLst/>
          </a:prstGeom>
          <a:solidFill>
            <a:srgbClr val="C00000"/>
          </a:solidFill>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rtl="0" hangingPunct="0"/>
            <a:r>
              <a:rPr lang="en-US" sz="3200" b="1" dirty="0" smtClean="0">
                <a:solidFill>
                  <a:schemeClr val="bg1"/>
                </a:solidFill>
              </a:rPr>
              <a:t>How to reduce incidence of development CVD</a:t>
            </a:r>
            <a:r>
              <a:rPr lang="ar-SA" sz="3200" b="1" dirty="0" smtClean="0">
                <a:solidFill>
                  <a:schemeClr val="bg1"/>
                </a:solidFill>
              </a:rPr>
              <a:t> ? </a:t>
            </a:r>
            <a:endParaRPr lang="en-US" sz="3200" b="1" dirty="0" smtClean="0">
              <a:solidFill>
                <a:schemeClr val="bg1"/>
              </a:solidFill>
            </a:endParaRPr>
          </a:p>
        </p:txBody>
      </p:sp>
      <p:sp>
        <p:nvSpPr>
          <p:cNvPr id="6" name="عنوان 1"/>
          <p:cNvSpPr txBox="1">
            <a:spLocks/>
          </p:cNvSpPr>
          <p:nvPr/>
        </p:nvSpPr>
        <p:spPr>
          <a:xfrm>
            <a:off x="35496" y="4077072"/>
            <a:ext cx="9145016" cy="1512168"/>
          </a:xfrm>
          <a:prstGeom prst="rect">
            <a:avLst/>
          </a:prstGeom>
          <a:solidFill>
            <a:srgbClr val="C00000"/>
          </a:solidFill>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rtl="0" hangingPunct="0"/>
            <a:r>
              <a:rPr lang="en-US" sz="3200" b="1" dirty="0" smtClean="0">
                <a:solidFill>
                  <a:schemeClr val="bg1"/>
                </a:solidFill>
              </a:rPr>
              <a:t>What can we do for them</a:t>
            </a:r>
            <a:r>
              <a:rPr lang="ar-SA" sz="3200" b="1" dirty="0" smtClean="0">
                <a:solidFill>
                  <a:schemeClr val="bg1"/>
                </a:solidFill>
              </a:rPr>
              <a:t> ? </a:t>
            </a:r>
            <a:endParaRPr lang="en-US" sz="3200" b="1" dirty="0" smtClean="0">
              <a:solidFill>
                <a:schemeClr val="bg1"/>
              </a:solidFill>
            </a:endParaRPr>
          </a:p>
        </p:txBody>
      </p:sp>
      <p:sp>
        <p:nvSpPr>
          <p:cNvPr id="7" name="عنوان 1"/>
          <p:cNvSpPr txBox="1">
            <a:spLocks/>
          </p:cNvSpPr>
          <p:nvPr/>
        </p:nvSpPr>
        <p:spPr>
          <a:xfrm>
            <a:off x="251520" y="5373216"/>
            <a:ext cx="8892480" cy="1143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60000" lnSpcReduction="2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We are going to divide them upon risk factors into two groups:</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High risk patients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and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high</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est</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risk patients </a:t>
            </a:r>
            <a:endParaRPr kumimoji="0" lang="ar-SA"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Users\Dr.fofo\Desktop\عرض\ambulance-420x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عنوان 4"/>
          <p:cNvSpPr>
            <a:spLocks noGrp="1"/>
          </p:cNvSpPr>
          <p:nvPr>
            <p:ph type="title"/>
          </p:nvPr>
        </p:nvSpPr>
        <p:spPr>
          <a:xfrm>
            <a:off x="395536" y="44624"/>
            <a:ext cx="8208912" cy="1043608"/>
          </a:xfrm>
        </p:spPr>
        <p:style>
          <a:lnRef idx="2">
            <a:schemeClr val="accent2"/>
          </a:lnRef>
          <a:fillRef idx="1">
            <a:schemeClr val="lt1"/>
          </a:fillRef>
          <a:effectRef idx="0">
            <a:schemeClr val="accent2"/>
          </a:effectRef>
          <a:fontRef idx="minor">
            <a:schemeClr val="dk1"/>
          </a:fontRef>
        </p:style>
        <p:txBody>
          <a:bodyPr/>
          <a:lstStyle/>
          <a:p>
            <a:pPr algn="l"/>
            <a:r>
              <a:rPr lang="ar-SA" dirty="0" smtClean="0"/>
              <a:t>: </a:t>
            </a:r>
            <a:r>
              <a:rPr lang="en-US" dirty="0" smtClean="0">
                <a:solidFill>
                  <a:srgbClr val="FF0000"/>
                </a:solidFill>
              </a:rPr>
              <a:t>First: </a:t>
            </a:r>
            <a:r>
              <a:rPr lang="en-US" dirty="0" smtClean="0"/>
              <a:t>The high risk group are</a:t>
            </a:r>
            <a:endParaRPr lang="ar-SA" dirty="0"/>
          </a:p>
        </p:txBody>
      </p:sp>
      <p:graphicFrame>
        <p:nvGraphicFramePr>
          <p:cNvPr id="9" name="عنصر نائب للمحتوى 3"/>
          <p:cNvGraphicFramePr>
            <a:graphicFrameLocks/>
          </p:cNvGraphicFramePr>
          <p:nvPr/>
        </p:nvGraphicFramePr>
        <p:xfrm>
          <a:off x="1619672" y="1124744"/>
          <a:ext cx="594116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8" name="Rectangle 2"/>
          <p:cNvSpPr>
            <a:spLocks noChangeArrowheads="1"/>
          </p:cNvSpPr>
          <p:nvPr/>
        </p:nvSpPr>
        <p:spPr bwMode="auto">
          <a:xfrm>
            <a:off x="288032" y="5889466"/>
            <a:ext cx="8604448"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Those with 2</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more major risk factors</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but with no DM or CHD</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overall goal remains on LDL</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less than</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r>
              <a:rPr kumimoji="0" lang="en-US" sz="20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mg</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dl </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ar-SA"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F447DE67-1D85-4EFE-9303-CEF7218A6DC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02B3319D-86AB-4CDB-9FC3-E2AABB8F1AD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848900E2-DB5A-4A6D-A862-676F1A65F0F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25E2744E-7E7C-474A-BE28-C834FC8976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24B2E1F0-F281-45B6-9953-A5FDB37D95D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43BD13D6-247D-4540-9E08-8BE5719B23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EE2E6C3E-44E7-4EF2-BDF3-20BEEF5A9CE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E8174DAB-529C-4C35-B62C-A84EDDFE6FD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40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Dr.fofo\Desktop\عرض\ambulance-420x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عنوان 4"/>
          <p:cNvSpPr>
            <a:spLocks noGrp="1"/>
          </p:cNvSpPr>
          <p:nvPr>
            <p:ph type="title"/>
          </p:nvPr>
        </p:nvSpPr>
        <p:spPr>
          <a:xfrm>
            <a:off x="107504" y="-99392"/>
            <a:ext cx="8229600" cy="1143000"/>
          </a:xfrm>
        </p:spPr>
        <p:txBody>
          <a:bodyPr>
            <a:normAutofit/>
          </a:bodyPr>
          <a:lstStyle/>
          <a:p>
            <a:pPr algn="l"/>
            <a:endParaRPr lang="ar-SA" dirty="0"/>
          </a:p>
        </p:txBody>
      </p:sp>
      <p:sp>
        <p:nvSpPr>
          <p:cNvPr id="4098" name="Rectangle 2"/>
          <p:cNvSpPr>
            <a:spLocks noChangeArrowheads="1"/>
          </p:cNvSpPr>
          <p:nvPr/>
        </p:nvSpPr>
        <p:spPr bwMode="auto">
          <a:xfrm>
            <a:off x="72008" y="3501008"/>
            <a:ext cx="8892480" cy="1569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l" rtl="0" hangingPunct="0"/>
            <a:r>
              <a:rPr lang="en-US" sz="3200" dirty="0" smtClean="0">
                <a:solidFill>
                  <a:srgbClr val="C00000"/>
                </a:solidFill>
              </a:rPr>
              <a:t>These highest risk individual be treated to</a:t>
            </a:r>
            <a:r>
              <a:rPr lang="ar-SA" sz="3200" dirty="0" smtClean="0">
                <a:solidFill>
                  <a:srgbClr val="C00000"/>
                </a:solidFill>
              </a:rPr>
              <a:t> : </a:t>
            </a:r>
            <a:endParaRPr lang="en-US" sz="3200" dirty="0" smtClean="0"/>
          </a:p>
          <a:p>
            <a:pPr algn="l" rtl="0" hangingPunct="0"/>
            <a:r>
              <a:rPr lang="ar-SA" sz="3200" dirty="0" smtClean="0"/>
              <a:t>_ </a:t>
            </a:r>
            <a:r>
              <a:rPr lang="en-US" sz="3200" dirty="0" smtClean="0"/>
              <a:t>LDL</a:t>
            </a:r>
            <a:r>
              <a:rPr lang="ar-SA" sz="3200" dirty="0" smtClean="0"/>
              <a:t>_</a:t>
            </a:r>
            <a:r>
              <a:rPr lang="en-US" sz="3200" dirty="0" smtClean="0"/>
              <a:t>C goal less than</a:t>
            </a:r>
            <a:r>
              <a:rPr lang="ar-SA" sz="3200" dirty="0" smtClean="0"/>
              <a:t> </a:t>
            </a:r>
            <a:r>
              <a:rPr lang="en-US" sz="3200" dirty="0" smtClean="0"/>
              <a:t>70</a:t>
            </a:r>
            <a:r>
              <a:rPr lang="ar-SA" sz="3200" dirty="0" smtClean="0"/>
              <a:t> </a:t>
            </a:r>
            <a:r>
              <a:rPr lang="en-US" sz="3200" dirty="0" smtClean="0"/>
              <a:t>mg</a:t>
            </a:r>
            <a:r>
              <a:rPr lang="ar-SA" sz="3200" dirty="0" smtClean="0"/>
              <a:t>/</a:t>
            </a:r>
            <a:r>
              <a:rPr lang="en-US" sz="3200" dirty="0" smtClean="0"/>
              <a:t>dl </a:t>
            </a:r>
            <a:r>
              <a:rPr lang="ar-SA" sz="3200" dirty="0" smtClean="0"/>
              <a:t>. </a:t>
            </a:r>
            <a:endParaRPr lang="en-US" sz="3200" dirty="0" smtClean="0"/>
          </a:p>
          <a:p>
            <a:pPr algn="l" rtl="0"/>
            <a:r>
              <a:rPr lang="ar-SA" sz="3200" dirty="0" smtClean="0"/>
              <a:t>_ </a:t>
            </a:r>
            <a:r>
              <a:rPr lang="en-US" sz="3200" dirty="0" smtClean="0"/>
              <a:t>Non</a:t>
            </a:r>
            <a:r>
              <a:rPr lang="ar-SA" sz="3200" dirty="0" smtClean="0"/>
              <a:t>_</a:t>
            </a:r>
            <a:r>
              <a:rPr lang="en-US" sz="3200" dirty="0" smtClean="0"/>
              <a:t>HDL cholesterol goal less than</a:t>
            </a:r>
            <a:r>
              <a:rPr lang="ar-SA" sz="3200" dirty="0" smtClean="0"/>
              <a:t> </a:t>
            </a:r>
            <a:r>
              <a:rPr lang="en-US" sz="3200" dirty="0" smtClean="0"/>
              <a:t>100 mg</a:t>
            </a:r>
            <a:r>
              <a:rPr lang="ar-SA" sz="3200" dirty="0" smtClean="0"/>
              <a:t>/</a:t>
            </a:r>
            <a:r>
              <a:rPr lang="en-US" sz="3200" dirty="0" smtClean="0"/>
              <a:t>dl</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8913" name="Rectangle 1"/>
          <p:cNvSpPr>
            <a:spLocks noChangeArrowheads="1"/>
          </p:cNvSpPr>
          <p:nvPr/>
        </p:nvSpPr>
        <p:spPr bwMode="auto">
          <a:xfrm>
            <a:off x="755576" y="1340768"/>
            <a:ext cx="7861447" cy="12003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Diabetes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one or more major risk factors other than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dyslipidaemia</a:t>
            </a:r>
            <a:r>
              <a:rPr kumimoji="0" lang="ar-SA"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 </a:t>
            </a:r>
            <a:r>
              <a:rPr kumimoji="0" lang="en-US"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e</a:t>
            </a:r>
            <a:r>
              <a:rPr kumimoji="0" lang="ar-SA"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g</a:t>
            </a:r>
            <a:r>
              <a:rPr kumimoji="0" lang="ar-SA"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 </a:t>
            </a:r>
            <a:r>
              <a:rPr kumimoji="0" lang="en-US"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smoking</a:t>
            </a:r>
            <a:r>
              <a:rPr kumimoji="0" lang="ar-SA"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 </a:t>
            </a:r>
            <a:r>
              <a:rPr kumimoji="0" lang="en-US"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metabolic syndrome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hypertension</a:t>
            </a:r>
            <a:r>
              <a:rPr kumimoji="0" lang="ar-SA"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عنوان 4"/>
          <p:cNvSpPr txBox="1">
            <a:spLocks/>
          </p:cNvSpPr>
          <p:nvPr/>
        </p:nvSpPr>
        <p:spPr>
          <a:xfrm>
            <a:off x="467544" y="44624"/>
            <a:ext cx="8208912" cy="104360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2500"/>
          </a:bodyPr>
          <a:lstStyle/>
          <a:p>
            <a:pPr lvl="0" algn="l">
              <a:spcBef>
                <a:spcPct val="0"/>
              </a:spcBef>
            </a:pPr>
            <a:r>
              <a:rPr lang="ar-SA" sz="4400" dirty="0" smtClean="0"/>
              <a:t>: </a:t>
            </a:r>
            <a:r>
              <a:rPr lang="en-US" sz="4400" dirty="0" smtClean="0">
                <a:solidFill>
                  <a:srgbClr val="FF0000"/>
                </a:solidFill>
              </a:rPr>
              <a:t>Second: </a:t>
            </a:r>
            <a:r>
              <a:rPr lang="en-US" sz="4400" dirty="0" smtClean="0"/>
              <a:t>The high</a:t>
            </a:r>
            <a:r>
              <a:rPr lang="en-US" sz="4400" dirty="0" smtClean="0">
                <a:solidFill>
                  <a:srgbClr val="FF0000"/>
                </a:solidFill>
              </a:rPr>
              <a:t>est</a:t>
            </a:r>
            <a:r>
              <a:rPr lang="en-US" sz="4400" dirty="0" smtClean="0"/>
              <a:t> risk group are</a:t>
            </a:r>
            <a:endParaRPr kumimoji="0" lang="ar-SA"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389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MANAGEMENT</a:t>
            </a:r>
            <a:endParaRPr lang="ar-SA" dirty="0"/>
          </a:p>
        </p:txBody>
      </p:sp>
      <p:sp>
        <p:nvSpPr>
          <p:cNvPr id="3" name="عنوان فرعي 2"/>
          <p:cNvSpPr>
            <a:spLocks noGrp="1"/>
          </p:cNvSpPr>
          <p:nvPr>
            <p:ph type="subTitle" idx="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rtl="0">
              <a:buNone/>
            </a:pPr>
            <a:r>
              <a:rPr lang="en-US" sz="4800" dirty="0" smtClean="0"/>
              <a:t>  </a:t>
            </a:r>
            <a:r>
              <a:rPr lang="en-US" sz="3600" dirty="0" smtClean="0"/>
              <a:t>*Cardiovascular </a:t>
            </a:r>
            <a:r>
              <a:rPr lang="en-US" sz="3600" dirty="0"/>
              <a:t>disease (CVD) is </a:t>
            </a:r>
            <a:r>
              <a:rPr lang="en-US" sz="3600" dirty="0" smtClean="0"/>
              <a:t>a leading cause of </a:t>
            </a:r>
            <a:r>
              <a:rPr lang="en-US" sz="3600" dirty="0"/>
              <a:t>mortality and is </a:t>
            </a:r>
            <a:r>
              <a:rPr lang="en-US" sz="3600" dirty="0" smtClean="0"/>
              <a:t>responsible for </a:t>
            </a:r>
            <a:r>
              <a:rPr lang="en-US" sz="3600" dirty="0"/>
              <a:t>one-third of all global </a:t>
            </a:r>
            <a:r>
              <a:rPr lang="en-US" sz="3600" dirty="0" smtClean="0"/>
              <a:t>death.</a:t>
            </a:r>
            <a:endParaRPr lang="en-US" sz="3600" dirty="0" smtClean="0"/>
          </a:p>
          <a:p>
            <a:pPr algn="l" rtl="0">
              <a:buNone/>
            </a:pPr>
            <a:r>
              <a:rPr lang="en-US" sz="3600" dirty="0"/>
              <a:t> </a:t>
            </a:r>
            <a:r>
              <a:rPr lang="en-US" sz="3600" dirty="0" smtClean="0"/>
              <a:t>  *50% of death and disability from CVD can be reduced by reduce major cardiovascular risk </a:t>
            </a:r>
            <a:r>
              <a:rPr lang="en-US" sz="3600" dirty="0" smtClean="0"/>
              <a:t>factors.</a:t>
            </a:r>
            <a:endParaRPr lang="en-US" sz="3600" dirty="0" smtClean="0"/>
          </a:p>
          <a:p>
            <a:pPr algn="l" rtl="0">
              <a:buNone/>
            </a:pPr>
            <a:endParaRPr lang="ar-SA"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a:t>Diet</a:t>
            </a:r>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US" dirty="0"/>
              <a:t>Most </a:t>
            </a:r>
            <a:r>
              <a:rPr lang="en-US" dirty="0" smtClean="0"/>
              <a:t>authorities agree </a:t>
            </a:r>
            <a:r>
              <a:rPr lang="en-US" dirty="0"/>
              <a:t>that reducing saturated fats and refined sugars in the diet, while</a:t>
            </a:r>
          </a:p>
          <a:p>
            <a:pPr algn="l">
              <a:buNone/>
            </a:pPr>
            <a:r>
              <a:rPr lang="en-US" dirty="0"/>
              <a:t>increasing fruits, vegetables and </a:t>
            </a:r>
            <a:r>
              <a:rPr lang="en-US" dirty="0" err="1"/>
              <a:t>fibres</a:t>
            </a:r>
            <a:r>
              <a:rPr lang="en-US" dirty="0"/>
              <a:t>, is associated with </a:t>
            </a:r>
            <a:r>
              <a:rPr lang="en-US" dirty="0" smtClean="0"/>
              <a:t>increased health.</a:t>
            </a:r>
          </a:p>
          <a:p>
            <a:pPr algn="l">
              <a:buNone/>
            </a:pPr>
            <a:r>
              <a:rPr lang="en-US" dirty="0"/>
              <a:t>Most important is the restriction of caloric intake to achieve and </a:t>
            </a:r>
            <a:r>
              <a:rPr lang="en-US" dirty="0" smtClean="0"/>
              <a:t>maintain a </a:t>
            </a:r>
            <a:r>
              <a:rPr lang="en-US" dirty="0"/>
              <a:t>healthy body weight. In Caucasians, a BMI of less than 25 </a:t>
            </a:r>
            <a:r>
              <a:rPr lang="en-US" dirty="0" smtClean="0"/>
              <a:t>kg/m2 is </a:t>
            </a:r>
            <a:r>
              <a:rPr lang="en-US" dirty="0"/>
              <a:t>considered </a:t>
            </a:r>
            <a:r>
              <a:rPr lang="en-US" dirty="0" smtClean="0"/>
              <a:t>optimal.</a:t>
            </a: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smtClean="0"/>
              <a:t>Exercise</a:t>
            </a:r>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a:buNone/>
            </a:pPr>
            <a:r>
              <a:rPr lang="en-US" dirty="0"/>
              <a:t>Physical activity is another important component of </a:t>
            </a:r>
            <a:r>
              <a:rPr lang="en-US" dirty="0" err="1" smtClean="0"/>
              <a:t>prevention.Many</a:t>
            </a:r>
            <a:r>
              <a:rPr lang="en-US" dirty="0" smtClean="0"/>
              <a:t> </a:t>
            </a:r>
            <a:r>
              <a:rPr lang="en-US" dirty="0"/>
              <a:t>studies have shown the benefits of regular exercise in </a:t>
            </a:r>
            <a:r>
              <a:rPr lang="en-US" dirty="0" smtClean="0"/>
              <a:t>maintaining health </a:t>
            </a:r>
            <a:r>
              <a:rPr lang="en-US" dirty="0"/>
              <a:t>and preventing CVD</a:t>
            </a:r>
            <a:r>
              <a:rPr lang="en-US" dirty="0" smtClean="0"/>
              <a:t>.</a:t>
            </a:r>
            <a:r>
              <a:rPr lang="da-DK" dirty="0"/>
              <a:t> for 30 min to 60 min </a:t>
            </a:r>
            <a:r>
              <a:rPr lang="da-DK" dirty="0" smtClean="0"/>
              <a:t>most </a:t>
            </a:r>
            <a:r>
              <a:rPr lang="en-US" dirty="0" smtClean="0"/>
              <a:t>(preferably </a:t>
            </a:r>
            <a:r>
              <a:rPr lang="en-US" dirty="0"/>
              <a:t>all) days of the </a:t>
            </a:r>
            <a:r>
              <a:rPr lang="en-US" dirty="0" smtClean="0"/>
              <a:t>week.</a:t>
            </a:r>
          </a:p>
          <a:p>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fofo\Desktop\عرض\65.jpg"/>
          <p:cNvPicPr>
            <a:picLocks noChangeAspect="1" noChangeArrowheads="1"/>
          </p:cNvPicPr>
          <p:nvPr/>
        </p:nvPicPr>
        <p:blipFill>
          <a:blip r:embed="rId2" cstate="print">
            <a:lum bright="27000" contrast="-51000"/>
          </a:blip>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a:xfrm>
            <a:off x="395536" y="692696"/>
            <a:ext cx="8229600" cy="1066130"/>
          </a:xfrm>
        </p:spPr>
        <p:txBody>
          <a:bodyPr>
            <a:normAutofit/>
          </a:bodyPr>
          <a:lstStyle/>
          <a:p>
            <a:endParaRPr lang="ar-SA" dirty="0"/>
          </a:p>
        </p:txBody>
      </p:sp>
      <p:graphicFrame>
        <p:nvGraphicFramePr>
          <p:cNvPr id="7" name="عنصر نائب للمحتوى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عنوان 1"/>
          <p:cNvSpPr txBox="1">
            <a:spLocks/>
          </p:cNvSpPr>
          <p:nvPr/>
        </p:nvSpPr>
        <p:spPr>
          <a:xfrm>
            <a:off x="1043608" y="116632"/>
            <a:ext cx="6984776" cy="86409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1" anchor="ctr">
            <a:noAutofit/>
          </a:bodyPr>
          <a:lstStyle/>
          <a:p>
            <a:pPr lvl="0" algn="ctr">
              <a:spcBef>
                <a:spcPct val="0"/>
              </a:spcBef>
            </a:pPr>
            <a:r>
              <a:rPr lang="en-US"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Non-Modifiable risks :- </a:t>
            </a:r>
            <a:endParaRPr kumimoji="0" lang="ar-SA" sz="4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80B162A-C02C-4834-A248-9142516A473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CF78AF26-7177-4A02-B89B-0A4C16DCA08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C5F3BEFA-C3CA-476B-BDFC-BEDD77021A5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E9C89545-F575-47AF-8878-2F0F447767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F4851D0-A29B-4F60-8E28-421B0A2D1FF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83464B6B-BE37-4C31-A4F0-11E6F6AC3F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smtClean="0"/>
              <a:t>Smoking</a:t>
            </a:r>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algn="l">
              <a:buNone/>
            </a:pPr>
            <a:r>
              <a:rPr lang="en-US" dirty="0" smtClean="0"/>
              <a:t>Smoking </a:t>
            </a:r>
            <a:r>
              <a:rPr lang="en-US" dirty="0"/>
              <a:t>cessation: Smoking cessation is probably the most </a:t>
            </a:r>
            <a:r>
              <a:rPr lang="en-US" dirty="0" smtClean="0"/>
              <a:t>important health </a:t>
            </a:r>
            <a:r>
              <a:rPr lang="en-US" dirty="0" err="1"/>
              <a:t>behaviour</a:t>
            </a:r>
            <a:r>
              <a:rPr lang="en-US" dirty="0"/>
              <a:t> intervention for the prevention of CVD. There is a</a:t>
            </a:r>
          </a:p>
          <a:p>
            <a:pPr>
              <a:buNone/>
            </a:pPr>
            <a:r>
              <a:rPr lang="en-US" dirty="0"/>
              <a:t>linear and dose-dependent association between </a:t>
            </a:r>
            <a:r>
              <a:rPr lang="en-US" dirty="0" smtClean="0"/>
              <a:t>the</a:t>
            </a:r>
          </a:p>
          <a:p>
            <a:pPr algn="l">
              <a:buNone/>
            </a:pPr>
            <a:r>
              <a:rPr lang="en-US" dirty="0" smtClean="0"/>
              <a:t> number </a:t>
            </a:r>
            <a:r>
              <a:rPr lang="en-US" dirty="0"/>
              <a:t>of </a:t>
            </a:r>
            <a:r>
              <a:rPr lang="en-US" dirty="0" smtClean="0"/>
              <a:t>cigarettes smoked </a:t>
            </a:r>
            <a:r>
              <a:rPr lang="en-US" dirty="0"/>
              <a:t>per day and CVD risk </a:t>
            </a:r>
            <a:r>
              <a:rPr lang="en-US" dirty="0" smtClean="0"/>
              <a:t> </a:t>
            </a:r>
          </a:p>
          <a:p>
            <a:pPr algn="l">
              <a:buNone/>
            </a:pPr>
            <a:r>
              <a:rPr lang="en-US" dirty="0"/>
              <a:t>.</a:t>
            </a:r>
            <a:r>
              <a:rPr lang="en-US" dirty="0" smtClean="0"/>
              <a:t>Pharmacological </a:t>
            </a:r>
            <a:r>
              <a:rPr lang="en-US" dirty="0"/>
              <a:t>therapy </a:t>
            </a:r>
            <a:r>
              <a:rPr lang="en-US" dirty="0" smtClean="0"/>
              <a:t>is associated </a:t>
            </a:r>
            <a:r>
              <a:rPr lang="en-US" dirty="0"/>
              <a:t>with an </a:t>
            </a:r>
            <a:r>
              <a:rPr lang="en-US" dirty="0" smtClean="0"/>
              <a:t>increased </a:t>
            </a:r>
            <a:r>
              <a:rPr lang="en-US" dirty="0"/>
              <a:t>likelihood of </a:t>
            </a:r>
            <a:r>
              <a:rPr lang="en-US" dirty="0" smtClean="0"/>
              <a:t>smoking.</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err="1" smtClean="0"/>
              <a:t>Dyslipidemia</a:t>
            </a:r>
            <a:endParaRPr lang="ar-SA" dirty="0"/>
          </a:p>
        </p:txBody>
      </p:sp>
      <p:sp>
        <p:nvSpPr>
          <p:cNvPr id="3" name="عنصر نائب للمحتوى 2"/>
          <p:cNvSpPr>
            <a:spLocks noGrp="1"/>
          </p:cNvSpPr>
          <p:nvPr>
            <p:ph idx="1"/>
          </p:nvPr>
        </p:nvSpPr>
        <p:spPr>
          <a:xfrm>
            <a:off x="457200" y="1600200"/>
            <a:ext cx="8686800" cy="4525963"/>
          </a:xfrm>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US" dirty="0" smtClean="0"/>
              <a:t>*Highest risk group(known </a:t>
            </a:r>
            <a:r>
              <a:rPr lang="en-US" dirty="0" err="1" smtClean="0"/>
              <a:t>clincal</a:t>
            </a:r>
            <a:r>
              <a:rPr lang="en-US" dirty="0" smtClean="0"/>
              <a:t> CVD OR Diabetic with one or more other risk factor)</a:t>
            </a:r>
          </a:p>
          <a:p>
            <a:pPr algn="l">
              <a:buNone/>
            </a:pPr>
            <a:r>
              <a:rPr lang="en-US" dirty="0" smtClean="0"/>
              <a:t>LDL-C goal &lt; 70 mg/dl</a:t>
            </a:r>
          </a:p>
          <a:p>
            <a:pPr algn="l">
              <a:buNone/>
            </a:pPr>
            <a:r>
              <a:rPr lang="en-US" dirty="0" smtClean="0"/>
              <a:t>Non-HDL </a:t>
            </a:r>
            <a:r>
              <a:rPr lang="en-US" dirty="0" err="1" smtClean="0"/>
              <a:t>colesterol</a:t>
            </a:r>
            <a:r>
              <a:rPr lang="en-US" dirty="0" smtClean="0"/>
              <a:t> &lt; 100 mg/dl</a:t>
            </a:r>
          </a:p>
          <a:p>
            <a:pPr algn="l">
              <a:buNone/>
            </a:pPr>
            <a:r>
              <a:rPr lang="en-US" dirty="0" smtClean="0"/>
              <a:t>* High risk group(Diabetic but no other risk factor OR two or more major risk factor)</a:t>
            </a:r>
          </a:p>
          <a:p>
            <a:pPr algn="l">
              <a:buNone/>
            </a:pPr>
            <a:r>
              <a:rPr lang="en-US" dirty="0" smtClean="0"/>
              <a:t>LDL-C goal &lt; 100mg/dl</a:t>
            </a:r>
          </a:p>
          <a:p>
            <a:pPr algn="l">
              <a:buNone/>
            </a:pPr>
            <a:r>
              <a:rPr lang="en-US" dirty="0" smtClean="0"/>
              <a:t>Non-HDL </a:t>
            </a:r>
            <a:r>
              <a:rPr lang="en-US" dirty="0" err="1" smtClean="0"/>
              <a:t>colesterol</a:t>
            </a:r>
            <a:r>
              <a:rPr lang="en-US" dirty="0" smtClean="0"/>
              <a:t> &lt; 130 mg/dl</a:t>
            </a: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txBody>
          <a:bodyPr>
            <a:normAutofit fontScale="90000"/>
          </a:bodyPr>
          <a:lstStyle/>
          <a:p>
            <a:r>
              <a:rPr lang="en-US" dirty="0" smtClean="0"/>
              <a:t> </a:t>
            </a:r>
            <a:br>
              <a:rPr lang="en-US" dirty="0" smtClean="0"/>
            </a:br>
            <a:endParaRPr lang="ar-SA" dirty="0"/>
          </a:p>
        </p:txBody>
      </p:sp>
      <p:sp>
        <p:nvSpPr>
          <p:cNvPr id="3" name="عنصر نائب للمحتوى 2"/>
          <p:cNvSpPr>
            <a:spLocks noGrp="1"/>
          </p:cNvSpPr>
          <p:nvPr>
            <p:ph idx="1"/>
          </p:nvPr>
        </p:nvSpPr>
        <p:spPr>
          <a:xfrm>
            <a:off x="571472" y="928670"/>
            <a:ext cx="8115328" cy="5197493"/>
          </a:xfrm>
        </p:spPr>
        <p:style>
          <a:lnRef idx="2">
            <a:schemeClr val="accent2"/>
          </a:lnRef>
          <a:fillRef idx="1">
            <a:schemeClr val="lt1"/>
          </a:fillRef>
          <a:effectRef idx="0">
            <a:schemeClr val="accent2"/>
          </a:effectRef>
          <a:fontRef idx="minor">
            <a:schemeClr val="dk1"/>
          </a:fontRef>
        </p:style>
        <p:txBody>
          <a:bodyPr/>
          <a:lstStyle/>
          <a:p>
            <a:pPr algn="l">
              <a:buNone/>
            </a:pPr>
            <a:r>
              <a:rPr lang="en-US" dirty="0" smtClean="0"/>
              <a:t>*The </a:t>
            </a:r>
            <a:r>
              <a:rPr lang="en-US" dirty="0"/>
              <a:t>majority of patients will be able to achieve target LDL-C </a:t>
            </a:r>
            <a:r>
              <a:rPr lang="en-US" dirty="0" smtClean="0"/>
              <a:t>levels on </a:t>
            </a:r>
            <a:r>
              <a:rPr lang="en-US" dirty="0" err="1"/>
              <a:t>statin</a:t>
            </a:r>
            <a:r>
              <a:rPr lang="en-US" dirty="0"/>
              <a:t> </a:t>
            </a:r>
            <a:r>
              <a:rPr lang="en-US" dirty="0" err="1"/>
              <a:t>monotherapy</a:t>
            </a:r>
            <a:r>
              <a:rPr lang="en-US" dirty="0"/>
              <a:t>. However, a significant minority of </a:t>
            </a:r>
            <a:r>
              <a:rPr lang="en-US" dirty="0" smtClean="0"/>
              <a:t>patients may </a:t>
            </a:r>
            <a:r>
              <a:rPr lang="en-US" dirty="0"/>
              <a:t>require combination therapy with an agent that inhibits </a:t>
            </a:r>
            <a:r>
              <a:rPr lang="en-US" dirty="0" smtClean="0"/>
              <a:t>cholesterol absorption </a:t>
            </a:r>
            <a:r>
              <a:rPr lang="en-US" dirty="0"/>
              <a:t>(</a:t>
            </a:r>
            <a:r>
              <a:rPr lang="en-US" dirty="0" err="1"/>
              <a:t>ezetimibe</a:t>
            </a:r>
            <a:r>
              <a:rPr lang="en-US" dirty="0"/>
              <a:t>) or bile acid </a:t>
            </a:r>
            <a:r>
              <a:rPr lang="en-US" dirty="0" err="1"/>
              <a:t>reabsorption</a:t>
            </a:r>
            <a:r>
              <a:rPr lang="en-US" dirty="0"/>
              <a:t> (</a:t>
            </a:r>
            <a:r>
              <a:rPr lang="en-US" dirty="0" err="1" smtClean="0"/>
              <a:t>cholestyramine,colestipol</a:t>
            </a:r>
            <a:r>
              <a:rPr lang="en-US" dirty="0" smtClean="0"/>
              <a:t>).</a:t>
            </a:r>
          </a:p>
          <a:p>
            <a:pPr algn="l">
              <a:buNone/>
            </a:pPr>
            <a:r>
              <a:rPr lang="en-US" dirty="0" smtClean="0"/>
              <a:t>*But if the TAG is over 500 mg you should treat it first by </a:t>
            </a:r>
            <a:r>
              <a:rPr lang="en-US" dirty="0" err="1" smtClean="0"/>
              <a:t>fibrate</a:t>
            </a:r>
            <a:r>
              <a:rPr lang="en-US" dirty="0" smtClean="0"/>
              <a:t>.</a:t>
            </a:r>
          </a:p>
          <a:p>
            <a:pPr algn="l">
              <a:buNone/>
            </a:pPr>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Hypertension</a:t>
            </a:r>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a:buNone/>
            </a:pPr>
            <a:r>
              <a:rPr lang="en-US" dirty="0" smtClean="0"/>
              <a:t>1- </a:t>
            </a:r>
            <a:r>
              <a:rPr lang="el-GR" dirty="0"/>
              <a:t> </a:t>
            </a:r>
            <a:r>
              <a:rPr lang="el-GR" b="1" dirty="0"/>
              <a:t>β-</a:t>
            </a:r>
            <a:r>
              <a:rPr lang="en-US" b="1" dirty="0" smtClean="0"/>
              <a:t>blockers(reduce HR and contractility).</a:t>
            </a:r>
          </a:p>
          <a:p>
            <a:pPr algn="l">
              <a:buNone/>
            </a:pPr>
            <a:endParaRPr lang="en-US" b="1" dirty="0"/>
          </a:p>
          <a:p>
            <a:pPr algn="l">
              <a:buNone/>
            </a:pPr>
            <a:r>
              <a:rPr lang="en-US" b="1" dirty="0" smtClean="0"/>
              <a:t>2- ACE inhibitors. </a:t>
            </a:r>
          </a:p>
          <a:p>
            <a:pPr algn="l">
              <a:buNone/>
            </a:pPr>
            <a:endParaRPr lang="en-US" b="1" dirty="0"/>
          </a:p>
          <a:p>
            <a:pPr algn="l">
              <a:buNone/>
            </a:pPr>
            <a:r>
              <a:rPr lang="en-US" b="1" dirty="0" smtClean="0"/>
              <a:t>3- Diuretics(increase K excretion and decrease Na </a:t>
            </a:r>
            <a:r>
              <a:rPr lang="en-US" b="1" dirty="0" err="1" smtClean="0"/>
              <a:t>reabsorpiton</a:t>
            </a:r>
            <a:r>
              <a:rPr lang="en-US" b="1" dirty="0" smtClean="0"/>
              <a:t>).</a:t>
            </a:r>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Love-Drugs-heart-wallpapers-love-wallpapers-valentine-wallpapers-1280x1024.jpg"/>
          <p:cNvPicPr>
            <a:picLocks noChangeAspect="1" noChangeArrowheads="1"/>
          </p:cNvPicPr>
          <p:nvPr/>
        </p:nvPicPr>
        <p:blipFill>
          <a:blip r:embed="rId2"/>
          <a:srcRect/>
          <a:stretch>
            <a:fillRect/>
          </a:stretch>
        </p:blipFill>
        <p:spPr bwMode="auto">
          <a:xfrm>
            <a:off x="0" y="0"/>
            <a:ext cx="9144000" cy="6915172"/>
          </a:xfrm>
          <a:prstGeom prst="rect">
            <a:avLst/>
          </a:prstGeom>
          <a:noFill/>
        </p:spPr>
      </p:pic>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DM</a:t>
            </a:r>
            <a:endParaRPr lang="ar-SA"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a:buNone/>
            </a:pPr>
            <a:r>
              <a:rPr lang="en-US" dirty="0" smtClean="0"/>
              <a:t>1- Oral hypoglycemic.</a:t>
            </a:r>
          </a:p>
          <a:p>
            <a:pPr algn="l">
              <a:buNone/>
            </a:pPr>
            <a:endParaRPr lang="en-US" dirty="0"/>
          </a:p>
          <a:p>
            <a:pPr algn="l">
              <a:buNone/>
            </a:pPr>
            <a:r>
              <a:rPr lang="en-US" dirty="0" smtClean="0"/>
              <a:t>2-Insulin. </a:t>
            </a: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
        <p:nvSpPr>
          <p:cNvPr id="6" name="Title 1"/>
          <p:cNvSpPr txBox="1">
            <a:spLocks/>
          </p:cNvSpPr>
          <p:nvPr/>
        </p:nvSpPr>
        <p:spPr>
          <a:xfrm>
            <a:off x="609600" y="427038"/>
            <a:ext cx="8229600" cy="1143000"/>
          </a:xfrm>
          <a:prstGeom prst="rect">
            <a:avLst/>
          </a:prstGeom>
        </p:spPr>
        <p:txBody>
          <a:bodyPr vert="horz" lIns="91440" tIns="45720" rIns="91440" bIns="45720" rtlCol="1" anchor="ctr">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References</a:t>
            </a:r>
            <a:br>
              <a:rPr kumimoji="0" lang="en-US" sz="4400" b="1" i="0" u="none" strike="noStrike" kern="1200" cap="none" spc="0" normalizeH="0" baseline="0" noProof="0" smtClean="0">
                <a:ln>
                  <a:noFill/>
                </a:ln>
                <a:solidFill>
                  <a:schemeClr val="tx1"/>
                </a:solidFill>
                <a:effectLst/>
                <a:uLnTx/>
                <a:uFillTx/>
                <a:latin typeface="+mj-lt"/>
                <a:ea typeface="+mj-ea"/>
                <a:cs typeface="+mj-cs"/>
              </a:rPr>
            </a:b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1-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Ockene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IS, Miller NH. Cigarette smoking, cardiovascular disease, and stroke: A statement for healthcare professionals from the American Heart Association. American Heart Association Task Force on Risk Reduction. Circulation 1997;96(9):3243-47.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2- Shaw K,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Gennat</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H, O'Rourke P, et al. Exercise for overweight or obesity. Cochrane Database Syst. Rev. 2006(4):CD003817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3- Lau DCW,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Douketis</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JD, Morrison KM, et al. 2006 Canadian clinical practice guidelines on the management and prevention of obesity in adults and children [summary]. CMAJ 2007;176(8):s1-s13.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4- Stevens VJ,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Obarzanek</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E, Cook NR, et al. Long-term weight loss and changes in blood pressure: Results of the trials of hypertension prevention, phase II. Ann Intern Med 2001;134(1):1-11.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5-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Dattilo</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AM, Kris-</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Etherton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PM. Effects of weight reduction on blood lipids and lipoproteins: A meta-analysis. Am J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Clin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Nutr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1992;56(2):320-28.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6- Canada's Food Guide. </a:t>
            </a:r>
            <a:r>
              <a:rPr kumimoji="0" lang="en-US" sz="1600" b="0" i="0" u="sng" strike="noStrike" kern="1200" cap="none" spc="0" normalizeH="0" baseline="0" noProof="0" dirty="0" smtClean="0">
                <a:ln>
                  <a:noFill/>
                </a:ln>
                <a:solidFill>
                  <a:schemeClr val="tx1"/>
                </a:solidFill>
                <a:effectLst/>
                <a:uLnTx/>
                <a:uFillTx/>
                <a:latin typeface="+mn-lt"/>
                <a:ea typeface="+mn-ea"/>
                <a:cs typeface="+mn-cs"/>
                <a:hlinkClick r:id="rId2"/>
              </a:rPr>
              <a:t>www.hc-sc.gc.ca/fn-an/food-guide-aliment/index_e.html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Accessed January 30, 2008.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7- Lichtenstein AH,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Appel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LJ, Brands M, et al. Diet and lifestyle recommendations revision 2006: A scientific statement from the American Heart Association Nutrition Committee. Circulation 2006;114:82-96.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Documents and Settings\user\Desktop\thank-you1.jpg"/>
          <p:cNvPicPr>
            <a:picLocks noChangeAspect="1" noChangeArrowheads="1"/>
          </p:cNvPicPr>
          <p:nvPr/>
        </p:nvPicPr>
        <p:blipFill>
          <a:blip r:embed="rId3"/>
          <a:srcRect/>
          <a:stretch>
            <a:fillRect/>
          </a:stretch>
        </p:blipFill>
        <p:spPr bwMode="auto">
          <a:xfrm>
            <a:off x="-1071602" y="-642966"/>
            <a:ext cx="9912022" cy="7929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r.fofo\Desktop\عرض\65.jpg"/>
          <p:cNvPicPr>
            <a:picLocks noChangeAspect="1" noChangeArrowheads="1"/>
          </p:cNvPicPr>
          <p:nvPr/>
        </p:nvPicPr>
        <p:blipFill>
          <a:blip r:embed="rId2" cstate="print">
            <a:lum bright="27000" contrast="-51000"/>
          </a:blip>
          <a:srcRect/>
          <a:stretch>
            <a:fillRect/>
          </a:stretch>
        </p:blipFill>
        <p:spPr bwMode="auto">
          <a:xfrm>
            <a:off x="0" y="0"/>
            <a:ext cx="9144000" cy="6858000"/>
          </a:xfrm>
          <a:prstGeom prst="rect">
            <a:avLst/>
          </a:prstGeom>
          <a:noFill/>
        </p:spPr>
      </p:pic>
      <p:graphicFrame>
        <p:nvGraphicFramePr>
          <p:cNvPr id="4" name="عنصر نائب للمحتوى 6"/>
          <p:cNvGraphicFramePr>
            <a:graphicFrameLocks/>
          </p:cNvGraphicFramePr>
          <p:nvPr/>
        </p:nvGraphicFramePr>
        <p:xfrm>
          <a:off x="323528" y="1124744"/>
          <a:ext cx="8496944"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وان 1"/>
          <p:cNvSpPr txBox="1">
            <a:spLocks/>
          </p:cNvSpPr>
          <p:nvPr/>
        </p:nvSpPr>
        <p:spPr>
          <a:xfrm>
            <a:off x="1043608" y="116632"/>
            <a:ext cx="6984776" cy="86409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uLnTx/>
                <a:uFillTx/>
                <a:latin typeface="+mj-lt"/>
                <a:ea typeface="+mj-ea"/>
                <a:cs typeface="+mj-cs"/>
              </a:rPr>
              <a:t/>
            </a:r>
            <a:br>
              <a:rPr kumimoji="0" lang="en-US" sz="44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uLnTx/>
                <a:uFillTx/>
                <a:latin typeface="+mj-lt"/>
                <a:ea typeface="+mj-ea"/>
                <a:cs typeface="+mj-cs"/>
              </a:rPr>
            </a:br>
            <a:r>
              <a:rPr kumimoji="0" lang="en-US" sz="4400" b="1" i="0" u="sng"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uLnTx/>
                <a:uFillTx/>
                <a:latin typeface="+mj-lt"/>
                <a:ea typeface="+mj-ea"/>
                <a:cs typeface="+mj-cs"/>
              </a:rPr>
              <a:t>Modifiable risks :- </a:t>
            </a:r>
            <a:r>
              <a:rPr kumimoji="0" lang="en-US" sz="44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uLnTx/>
                <a:uFillTx/>
                <a:latin typeface="+mj-lt"/>
                <a:ea typeface="+mj-ea"/>
                <a:cs typeface="+mj-cs"/>
              </a:rPr>
              <a:t/>
            </a:r>
            <a:br>
              <a:rPr kumimoji="0" lang="en-US" sz="44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uLnTx/>
                <a:uFillTx/>
                <a:latin typeface="+mj-lt"/>
                <a:ea typeface="+mj-ea"/>
                <a:cs typeface="+mj-cs"/>
              </a:rPr>
            </a:br>
            <a:endParaRPr kumimoji="0" lang="ar-SA" sz="4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80B162A-C02C-4834-A248-9142516A473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F78AF26-7177-4A02-B89B-0A4C16DCA08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5F3BEFA-C3CA-476B-BDFC-BEDD77021A5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9C89545-F575-47AF-8878-2F0F447767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F4851D0-A29B-4F60-8E28-421B0A2D1FF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3464B6B-BE37-4C31-A4F0-11E6F6AC3FE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754EF30A-4FB6-4B14-AD2B-844BAA4658C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0663D4FE-4380-4C49-AE14-23E5D6D674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r.fofo\Desktop\عرض\65.jpg"/>
          <p:cNvPicPr>
            <a:picLocks noChangeAspect="1" noChangeArrowheads="1"/>
          </p:cNvPicPr>
          <p:nvPr/>
        </p:nvPicPr>
        <p:blipFill>
          <a:blip r:embed="rId2" cstate="print">
            <a:lum bright="27000" contrast="-51000"/>
          </a:blip>
          <a:srcRect/>
          <a:stretch>
            <a:fillRect/>
          </a:stretch>
        </p:blipFill>
        <p:spPr bwMode="auto">
          <a:xfrm>
            <a:off x="0" y="0"/>
            <a:ext cx="9144000" cy="6858000"/>
          </a:xfrm>
          <a:prstGeom prst="rect">
            <a:avLst/>
          </a:prstGeom>
          <a:noFill/>
        </p:spPr>
      </p:pic>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285720" y="1600200"/>
          <a:ext cx="8401080" cy="490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عنوان 1"/>
          <p:cNvSpPr txBox="1">
            <a:spLocks/>
          </p:cNvSpPr>
          <p:nvPr/>
        </p:nvSpPr>
        <p:spPr>
          <a:xfrm>
            <a:off x="539552" y="-171400"/>
            <a:ext cx="8229600" cy="114300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عنوان 1"/>
          <p:cNvSpPr txBox="1">
            <a:spLocks/>
          </p:cNvSpPr>
          <p:nvPr/>
        </p:nvSpPr>
        <p:spPr>
          <a:xfrm>
            <a:off x="1259632" y="153144"/>
            <a:ext cx="6984776" cy="9716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1" anchor="ctr">
            <a:noAutofit/>
          </a:bodyPr>
          <a:lstStyle/>
          <a:p>
            <a:pPr lvl="0" algn="ctr">
              <a:spcBef>
                <a:spcPct val="0"/>
              </a:spcBef>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
            </a:r>
            <a:b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b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Cont. </a:t>
            </a:r>
            <a:r>
              <a:rPr lang="en-US" sz="4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Modifiable risks :-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
            </a:r>
            <a:b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b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8F6EBAC-EEA8-4647-A9AD-B1F7A1894DA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0F5F031-5678-467B-8F49-0628EF3DD96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AF4309A5-23D0-489F-A28B-E29EA9614C6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69056048-F7B7-4AEB-94FE-D3FE00E6B26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40F6383-2A33-418C-9DB8-D939D6D2497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766E9304-C82F-412A-900D-FC686DFB16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Dr.fofo\Desktop\عرض\12.jpg"/>
          <p:cNvPicPr>
            <a:picLocks noChangeAspect="1" noChangeArrowheads="1"/>
          </p:cNvPicPr>
          <p:nvPr/>
        </p:nvPicPr>
        <p:blipFill>
          <a:blip r:embed="rId2" cstate="print"/>
          <a:srcRect/>
          <a:stretch>
            <a:fillRect/>
          </a:stretch>
        </p:blipFill>
        <p:spPr bwMode="auto">
          <a:xfrm>
            <a:off x="-756592" y="0"/>
            <a:ext cx="10657184" cy="7588444"/>
          </a:xfrm>
          <a:prstGeom prst="rect">
            <a:avLst/>
          </a:prstGeom>
          <a:noFill/>
        </p:spPr>
      </p:pic>
      <p:sp>
        <p:nvSpPr>
          <p:cNvPr id="2" name="عنوان 1"/>
          <p:cNvSpPr>
            <a:spLocks noGrp="1"/>
          </p:cNvSpPr>
          <p:nvPr>
            <p:ph type="ctrTitle"/>
          </p:nvPr>
        </p:nvSpPr>
        <p:spPr>
          <a:xfrm>
            <a:off x="290264" y="2130425"/>
            <a:ext cx="8458200" cy="1730623"/>
          </a:xfrm>
          <a:solidFill>
            <a:srgbClr val="C00000"/>
          </a:solidFill>
          <a:effectLst>
            <a:softEdge rad="317500"/>
          </a:effectLst>
        </p:spPr>
        <p:style>
          <a:lnRef idx="2">
            <a:schemeClr val="dk1"/>
          </a:lnRef>
          <a:fillRef idx="1">
            <a:schemeClr val="lt1"/>
          </a:fillRef>
          <a:effectRef idx="0">
            <a:schemeClr val="dk1"/>
          </a:effectRef>
          <a:fontRef idx="minor">
            <a:schemeClr val="dk1"/>
          </a:fontRef>
        </p:style>
        <p:txBody>
          <a:bodyPr>
            <a:normAutofit/>
          </a:bodyPr>
          <a:lstStyle/>
          <a:p>
            <a:r>
              <a:rPr lang="en-GB"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Risk Factors Assessment</a:t>
            </a:r>
            <a:endParaRPr lang="ar-SA"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Dr.fofo\Desktop\عرض\12.jpg"/>
          <p:cNvPicPr>
            <a:picLocks noChangeAspect="1" noChangeArrowheads="1"/>
          </p:cNvPicPr>
          <p:nvPr/>
        </p:nvPicPr>
        <p:blipFill>
          <a:blip r:embed="rId2" cstate="print"/>
          <a:srcRect/>
          <a:stretch>
            <a:fillRect/>
          </a:stretch>
        </p:blipFill>
        <p:spPr bwMode="auto">
          <a:xfrm>
            <a:off x="-756592" y="0"/>
            <a:ext cx="10657184" cy="7588444"/>
          </a:xfrm>
          <a:prstGeom prst="rect">
            <a:avLst/>
          </a:prstGeom>
          <a:noFill/>
        </p:spPr>
      </p:pic>
      <p:sp>
        <p:nvSpPr>
          <p:cNvPr id="2" name="عنوان 1"/>
          <p:cNvSpPr>
            <a:spLocks noGrp="1"/>
          </p:cNvSpPr>
          <p:nvPr>
            <p:ph type="title"/>
          </p:nvPr>
        </p:nvSpPr>
        <p:spPr>
          <a:xfrm>
            <a:off x="-324544" y="-162272"/>
            <a:ext cx="9865096" cy="1935088"/>
          </a:xfrm>
          <a:effectLst>
            <a:softEdge rad="317500"/>
          </a:effectLst>
        </p:spPr>
        <p:style>
          <a:lnRef idx="2">
            <a:schemeClr val="accent2"/>
          </a:lnRef>
          <a:fillRef idx="1">
            <a:schemeClr val="lt1"/>
          </a:fillRef>
          <a:effectRef idx="0">
            <a:schemeClr val="accent2"/>
          </a:effectRef>
          <a:fontRef idx="minor">
            <a:schemeClr val="dk1"/>
          </a:fontRef>
        </p:style>
        <p:txBody>
          <a:bodyPr>
            <a:normAutofit fontScale="90000"/>
          </a:bodyPr>
          <a:lstStyle/>
          <a:p>
            <a:r>
              <a:rPr lang="ar-SA" dirty="0" smtClean="0">
                <a:solidFill>
                  <a:srgbClr val="FF0000"/>
                </a:solidFill>
              </a:rPr>
              <a:t/>
            </a:r>
            <a:br>
              <a:rPr lang="ar-SA" dirty="0" smtClean="0">
                <a:solidFill>
                  <a:srgbClr val="FF0000"/>
                </a:solidFill>
              </a:rPr>
            </a:br>
            <a:r>
              <a:rPr lang="en-GB" dirty="0" smtClean="0">
                <a:solidFill>
                  <a:srgbClr val="FF0000"/>
                </a:solidFill>
              </a:rPr>
              <a:t>Why is it important to do risk assessment ?</a:t>
            </a:r>
            <a:br>
              <a:rPr lang="en-GB" dirty="0" smtClean="0">
                <a:solidFill>
                  <a:srgbClr val="FF0000"/>
                </a:solidFill>
              </a:rPr>
            </a:br>
            <a:endParaRPr lang="ar-SA" dirty="0"/>
          </a:p>
        </p:txBody>
      </p:sp>
      <p:sp>
        <p:nvSpPr>
          <p:cNvPr id="3" name="عنصر نائب للمحتوى 2"/>
          <p:cNvSpPr>
            <a:spLocks noGrp="1"/>
          </p:cNvSpPr>
          <p:nvPr>
            <p:ph idx="1"/>
          </p:nvPr>
        </p:nvSpPr>
        <p:spPr>
          <a:xfrm>
            <a:off x="457200" y="1600201"/>
            <a:ext cx="8229600" cy="1180728"/>
          </a:xfrm>
        </p:spPr>
        <p:style>
          <a:lnRef idx="1">
            <a:schemeClr val="dk1"/>
          </a:lnRef>
          <a:fillRef idx="2">
            <a:schemeClr val="dk1"/>
          </a:fillRef>
          <a:effectRef idx="1">
            <a:schemeClr val="dk1"/>
          </a:effectRef>
          <a:fontRef idx="minor">
            <a:schemeClr val="dk1"/>
          </a:fontRef>
        </p:style>
        <p:txBody>
          <a:bodyPr>
            <a:normAutofit/>
          </a:bodyPr>
          <a:lstStyle/>
          <a:p>
            <a:pPr algn="l">
              <a:buNone/>
            </a:pPr>
            <a:r>
              <a:rPr lang="en-US" sz="2800" dirty="0" smtClean="0">
                <a:solidFill>
                  <a:schemeClr val="tx1"/>
                </a:solidFill>
              </a:rPr>
              <a:t>Any major risk factor, if left untreated for many years, has the potential to produce cardiovascular disease .</a:t>
            </a:r>
          </a:p>
        </p:txBody>
      </p:sp>
      <p:sp>
        <p:nvSpPr>
          <p:cNvPr id="7" name="مستطيل 6"/>
          <p:cNvSpPr/>
          <p:nvPr/>
        </p:nvSpPr>
        <p:spPr>
          <a:xfrm>
            <a:off x="467544" y="3284984"/>
            <a:ext cx="8208912" cy="310854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buNone/>
            </a:pPr>
            <a:r>
              <a:rPr lang="en-GB" sz="2400" dirty="0" smtClean="0">
                <a:solidFill>
                  <a:srgbClr val="C00000"/>
                </a:solidFill>
              </a:rPr>
              <a:t>So , </a:t>
            </a:r>
            <a:r>
              <a:rPr lang="en-US" sz="2400" dirty="0" smtClean="0">
                <a:solidFill>
                  <a:srgbClr val="C00000"/>
                </a:solidFill>
              </a:rPr>
              <a:t>an assessment of total risk based on the summation of all major risk factors can be clinically useful for 3 purposes :</a:t>
            </a:r>
          </a:p>
          <a:p>
            <a:pPr algn="l">
              <a:buNone/>
            </a:pPr>
            <a:endParaRPr lang="en-GB" sz="2800" dirty="0" smtClean="0">
              <a:solidFill>
                <a:schemeClr val="tx2">
                  <a:lumMod val="75000"/>
                </a:schemeClr>
              </a:solidFill>
            </a:endParaRPr>
          </a:p>
          <a:p>
            <a:pPr algn="l">
              <a:buNone/>
            </a:pPr>
            <a:r>
              <a:rPr lang="en-US" sz="2400" dirty="0" smtClean="0">
                <a:solidFill>
                  <a:schemeClr val="tx1"/>
                </a:solidFill>
              </a:rPr>
              <a:t>(1) identification of high-risk patients who deserve immediate attention and Intervention</a:t>
            </a:r>
            <a:endParaRPr lang="en-GB" sz="2400" dirty="0" smtClean="0">
              <a:solidFill>
                <a:schemeClr val="tx1"/>
              </a:solidFill>
            </a:endParaRPr>
          </a:p>
          <a:p>
            <a:pPr algn="l">
              <a:buNone/>
            </a:pPr>
            <a:r>
              <a:rPr lang="en-US" sz="2400" dirty="0" smtClean="0">
                <a:solidFill>
                  <a:schemeClr val="tx1"/>
                </a:solidFill>
              </a:rPr>
              <a:t>(2) motivation of patients to adhere to risk-reduction therapies</a:t>
            </a:r>
          </a:p>
          <a:p>
            <a:pPr algn="l">
              <a:buNone/>
            </a:pPr>
            <a:r>
              <a:rPr lang="en-US" sz="2400" dirty="0" smtClean="0">
                <a:solidFill>
                  <a:schemeClr val="tx1"/>
                </a:solidFill>
              </a:rPr>
              <a:t>(3) modification of intensity of risk-reduction efforts based on the total risk estimate</a:t>
            </a:r>
            <a:endParaRPr lang="ar-SA"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Dr.fofo\Desktop\عرض\12.jpg"/>
          <p:cNvPicPr>
            <a:picLocks noChangeAspect="1" noChangeArrowheads="1"/>
          </p:cNvPicPr>
          <p:nvPr/>
        </p:nvPicPr>
        <p:blipFill>
          <a:blip r:embed="rId2" cstate="print"/>
          <a:srcRect/>
          <a:stretch>
            <a:fillRect/>
          </a:stretch>
        </p:blipFill>
        <p:spPr bwMode="auto">
          <a:xfrm>
            <a:off x="-468560" y="0"/>
            <a:ext cx="10657184" cy="7588444"/>
          </a:xfrm>
          <a:prstGeom prst="rect">
            <a:avLst/>
          </a:prstGeom>
          <a:noFill/>
        </p:spPr>
      </p:pic>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a:xfrm>
            <a:off x="457200" y="1700808"/>
            <a:ext cx="8229600" cy="4277072"/>
          </a:xfrm>
        </p:spPr>
        <p:style>
          <a:lnRef idx="1">
            <a:schemeClr val="dk1"/>
          </a:lnRef>
          <a:fillRef idx="2">
            <a:schemeClr val="dk1"/>
          </a:fillRef>
          <a:effectRef idx="1">
            <a:schemeClr val="dk1"/>
          </a:effectRef>
          <a:fontRef idx="minor">
            <a:schemeClr val="dk1"/>
          </a:fontRef>
        </p:style>
        <p:txBody>
          <a:bodyPr>
            <a:normAutofit/>
          </a:bodyPr>
          <a:lstStyle/>
          <a:p>
            <a:pPr algn="l">
              <a:buNone/>
            </a:pPr>
            <a:r>
              <a:rPr lang="en-GB" sz="2800" dirty="0" smtClean="0"/>
              <a:t>We have </a:t>
            </a:r>
            <a:r>
              <a:rPr lang="en-US" sz="2800" dirty="0" smtClean="0"/>
              <a:t>a number of scoring systems used to determine an individual's chances of developing cardiovascular disease .</a:t>
            </a:r>
            <a:endParaRPr lang="en-US" sz="2800" dirty="0"/>
          </a:p>
          <a:p>
            <a:pPr algn="l">
              <a:buNone/>
            </a:pPr>
            <a:r>
              <a:rPr lang="en-GB" sz="2800" b="1" dirty="0" smtClean="0"/>
              <a:t>Framingham Risk Score (FRS) , Prospective Cardiovascular </a:t>
            </a:r>
            <a:r>
              <a:rPr lang="en-GB" sz="2800" b="1" dirty="0" err="1" smtClean="0"/>
              <a:t>Münster</a:t>
            </a:r>
            <a:r>
              <a:rPr lang="en-GB" sz="2800" b="1" dirty="0" smtClean="0"/>
              <a:t> (PROCAM) , Systematic Coronary Risk Evaluation (SCORE) and </a:t>
            </a:r>
            <a:r>
              <a:rPr lang="en-US" sz="2800" b="1" dirty="0"/>
              <a:t>The Reynolds Risk Score (RRS)</a:t>
            </a:r>
            <a:r>
              <a:rPr lang="en-GB" sz="2800" b="1" dirty="0" smtClean="0"/>
              <a:t> are all cardiovascular </a:t>
            </a:r>
            <a:r>
              <a:rPr lang="en-GB" sz="2800" b="1" dirty="0"/>
              <a:t>risk </a:t>
            </a:r>
            <a:r>
              <a:rPr lang="en-GB" sz="2800" b="1" dirty="0" smtClean="0"/>
              <a:t>assessment tools .     </a:t>
            </a:r>
          </a:p>
          <a:p>
            <a:pPr algn="l">
              <a:buNone/>
            </a:pPr>
            <a:r>
              <a:rPr lang="en-GB" sz="2800" b="1" dirty="0" smtClean="0"/>
              <a:t> anyway , The FRS is now recommended .</a:t>
            </a:r>
            <a:endParaRPr lang="en-GB" sz="2400" dirty="0"/>
          </a:p>
        </p:txBody>
      </p:sp>
      <p:sp>
        <p:nvSpPr>
          <p:cNvPr id="6" name="عنوان 1"/>
          <p:cNvSpPr txBox="1">
            <a:spLocks/>
          </p:cNvSpPr>
          <p:nvPr/>
        </p:nvSpPr>
        <p:spPr>
          <a:xfrm>
            <a:off x="-324544" y="-162272"/>
            <a:ext cx="9865096" cy="1935088"/>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a:buNone/>
            </a:pPr>
            <a:r>
              <a:rPr lang="en-GB" sz="4400" dirty="0" smtClean="0">
                <a:solidFill>
                  <a:srgbClr val="FF0000"/>
                </a:solidFill>
              </a:rPr>
              <a:t>How to do risk assessment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Dr.fofo\Desktop\عرض\12.jpg"/>
          <p:cNvPicPr>
            <a:picLocks noChangeAspect="1" noChangeArrowheads="1"/>
          </p:cNvPicPr>
          <p:nvPr/>
        </p:nvPicPr>
        <p:blipFill>
          <a:blip r:embed="rId2" cstate="print"/>
          <a:srcRect/>
          <a:stretch>
            <a:fillRect/>
          </a:stretch>
        </p:blipFill>
        <p:spPr bwMode="auto">
          <a:xfrm>
            <a:off x="-756592" y="0"/>
            <a:ext cx="10657184" cy="7588444"/>
          </a:xfrm>
          <a:prstGeom prst="rect">
            <a:avLst/>
          </a:prstGeom>
          <a:noFill/>
        </p:spPr>
      </p:pic>
      <p:sp>
        <p:nvSpPr>
          <p:cNvPr id="2" name="عنوان 1"/>
          <p:cNvSpPr>
            <a:spLocks noGrp="1"/>
          </p:cNvSpPr>
          <p:nvPr>
            <p:ph type="title"/>
          </p:nvPr>
        </p:nvSpPr>
        <p:spPr>
          <a:solidFill>
            <a:schemeClr val="accent6">
              <a:lumMod val="75000"/>
            </a:schemeClr>
          </a:solidFill>
          <a:effectLst>
            <a:softEdge rad="317500"/>
          </a:effectLst>
        </p:spPr>
        <p:txBody>
          <a:bodyPr/>
          <a:lstStyle/>
          <a:p>
            <a:r>
              <a:rPr lang="en-GB" b="1" dirty="0">
                <a:solidFill>
                  <a:schemeClr val="bg1"/>
                </a:solidFill>
              </a:rPr>
              <a:t>FRAMINGHAM RISK SCORE</a:t>
            </a:r>
            <a:endParaRPr lang="ar-SA" dirty="0">
              <a:solidFill>
                <a:schemeClr val="bg1"/>
              </a:solidFill>
            </a:endParaRPr>
          </a:p>
        </p:txBody>
      </p:sp>
      <p:sp>
        <p:nvSpPr>
          <p:cNvPr id="3" name="عنصر نائب للمحتوى 2"/>
          <p:cNvSpPr>
            <a:spLocks noGrp="1"/>
          </p:cNvSpPr>
          <p:nvPr>
            <p:ph idx="1"/>
          </p:nvPr>
        </p:nvSpPr>
        <p:spPr>
          <a:xfrm>
            <a:off x="611560" y="4725145"/>
            <a:ext cx="8229600" cy="2016223"/>
          </a:xfrm>
        </p:spPr>
        <p:style>
          <a:lnRef idx="1">
            <a:schemeClr val="accent6"/>
          </a:lnRef>
          <a:fillRef idx="2">
            <a:schemeClr val="accent6"/>
          </a:fillRef>
          <a:effectRef idx="1">
            <a:schemeClr val="accent6"/>
          </a:effectRef>
          <a:fontRef idx="minor">
            <a:schemeClr val="dk1"/>
          </a:fontRef>
        </p:style>
        <p:txBody>
          <a:bodyPr>
            <a:normAutofit/>
          </a:bodyPr>
          <a:lstStyle/>
          <a:p>
            <a:pPr algn="ctr">
              <a:buNone/>
            </a:pPr>
            <a:r>
              <a:rPr lang="en-US" sz="2400" dirty="0" smtClean="0"/>
              <a:t>Your Framingham risk score is your risk of having a heart attack or dying from heart disease within 10 years</a:t>
            </a:r>
          </a:p>
          <a:p>
            <a:pPr algn="ctr">
              <a:buNone/>
            </a:pPr>
            <a:r>
              <a:rPr lang="en-US" sz="2400" b="1" dirty="0" smtClean="0"/>
              <a:t>Low risk</a:t>
            </a:r>
            <a:r>
              <a:rPr lang="en-US" sz="2400" dirty="0" smtClean="0"/>
              <a:t> = less than 10% </a:t>
            </a:r>
            <a:br>
              <a:rPr lang="en-US" sz="2400" dirty="0" smtClean="0"/>
            </a:br>
            <a:r>
              <a:rPr lang="en-US" sz="2400" b="1" dirty="0" smtClean="0"/>
              <a:t>Intermediate risk</a:t>
            </a:r>
            <a:r>
              <a:rPr lang="en-US" sz="2400" dirty="0" smtClean="0"/>
              <a:t> = 10% to 20% </a:t>
            </a:r>
            <a:br>
              <a:rPr lang="en-US" sz="2400" dirty="0" smtClean="0"/>
            </a:br>
            <a:r>
              <a:rPr lang="en-US" sz="2400" b="1" dirty="0" smtClean="0"/>
              <a:t>High risk</a:t>
            </a:r>
            <a:r>
              <a:rPr lang="en-US" sz="2400" dirty="0" smtClean="0"/>
              <a:t> = more than 20%</a:t>
            </a:r>
            <a:endParaRPr lang="en-US" dirty="0" smtClean="0">
              <a:solidFill>
                <a:srgbClr val="FF0000"/>
              </a:solidFill>
            </a:endParaRPr>
          </a:p>
        </p:txBody>
      </p:sp>
      <p:sp>
        <p:nvSpPr>
          <p:cNvPr id="6" name="عنوان 1"/>
          <p:cNvSpPr txBox="1">
            <a:spLocks/>
          </p:cNvSpPr>
          <p:nvPr/>
        </p:nvSpPr>
        <p:spPr>
          <a:xfrm>
            <a:off x="-72008" y="1205880"/>
            <a:ext cx="9468544" cy="1359024"/>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a:buNone/>
            </a:pPr>
            <a:r>
              <a:rPr lang="ar-SA" sz="3600" dirty="0" smtClean="0">
                <a:solidFill>
                  <a:srgbClr val="FF0000"/>
                </a:solidFill>
              </a:rPr>
              <a:t> </a:t>
            </a:r>
            <a:r>
              <a:rPr lang="en-GB" sz="3600" dirty="0" smtClean="0">
                <a:solidFill>
                  <a:srgbClr val="FF0000"/>
                </a:solidFill>
              </a:rPr>
              <a:t>What is Framingham risk score ?</a:t>
            </a:r>
          </a:p>
        </p:txBody>
      </p:sp>
      <p:sp>
        <p:nvSpPr>
          <p:cNvPr id="7" name="عنوان 1"/>
          <p:cNvSpPr txBox="1">
            <a:spLocks/>
          </p:cNvSpPr>
          <p:nvPr/>
        </p:nvSpPr>
        <p:spPr>
          <a:xfrm>
            <a:off x="-324544" y="3438128"/>
            <a:ext cx="9649072" cy="1575048"/>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97500"/>
          </a:bodyPr>
          <a:lstStyle/>
          <a:p>
            <a:pPr algn="ctr">
              <a:buNone/>
            </a:pPr>
            <a:r>
              <a:rPr lang="en-US" sz="3600" dirty="0" smtClean="0">
                <a:solidFill>
                  <a:srgbClr val="FF0000"/>
                </a:solidFill>
              </a:rPr>
              <a:t>What does the Framingham risk score mean?</a:t>
            </a:r>
          </a:p>
        </p:txBody>
      </p:sp>
      <p:sp>
        <p:nvSpPr>
          <p:cNvPr id="8" name="مستطيل 7"/>
          <p:cNvSpPr/>
          <p:nvPr/>
        </p:nvSpPr>
        <p:spPr>
          <a:xfrm>
            <a:off x="251520" y="2332037"/>
            <a:ext cx="835292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None/>
            </a:pPr>
            <a:r>
              <a:rPr lang="en-GB" sz="2800" dirty="0" smtClean="0"/>
              <a:t>It is risk assessment tool </a:t>
            </a:r>
            <a:r>
              <a:rPr lang="en-US" sz="2800" dirty="0" smtClean="0"/>
              <a:t>to predict a person’s chance of having a heart attack or dying from heart disease in the next  </a:t>
            </a:r>
            <a:r>
              <a:rPr lang="en-US" sz="2800" u="sng" dirty="0" smtClean="0"/>
              <a:t>10 years</a:t>
            </a:r>
            <a:r>
              <a:rPr lang="en-GB" sz="2800" u="sng"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717</TotalTime>
  <Words>1749</Words>
  <Application>Microsoft Office PowerPoint</Application>
  <PresentationFormat>On-screen Show (4:3)</PresentationFormat>
  <Paragraphs>187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Risk Assessment of Cardiovascular Diseases </vt:lpstr>
      <vt:lpstr>Slide 2</vt:lpstr>
      <vt:lpstr>Slide 3</vt:lpstr>
      <vt:lpstr>Slide 4</vt:lpstr>
      <vt:lpstr>Slide 5</vt:lpstr>
      <vt:lpstr>Risk Factors Assessment</vt:lpstr>
      <vt:lpstr> Why is it important to do risk assessment ? </vt:lpstr>
      <vt:lpstr>Slide 8</vt:lpstr>
      <vt:lpstr>FRAMINGHAM RISK SCORE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 First: The high risk group are</vt:lpstr>
      <vt:lpstr>Slide 25</vt:lpstr>
      <vt:lpstr>MANAGEMENT</vt:lpstr>
      <vt:lpstr>Slide 27</vt:lpstr>
      <vt:lpstr>Diet</vt:lpstr>
      <vt:lpstr>Exercise</vt:lpstr>
      <vt:lpstr>Smoking</vt:lpstr>
      <vt:lpstr>Dyslipidemia</vt:lpstr>
      <vt:lpstr>  </vt:lpstr>
      <vt:lpstr>Hypertension</vt:lpstr>
      <vt:lpstr>DM</vt:lpstr>
      <vt:lpstr>Slide 35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prevention of CVD</dc:title>
  <dc:creator>sallo0o0m</dc:creator>
  <cp:lastModifiedBy>ksupy</cp:lastModifiedBy>
  <cp:revision>60</cp:revision>
  <dcterms:created xsi:type="dcterms:W3CDTF">2011-09-23T13:58:35Z</dcterms:created>
  <dcterms:modified xsi:type="dcterms:W3CDTF">2011-09-25T06:37:40Z</dcterms:modified>
</cp:coreProperties>
</file>