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8"/>
  </p:notesMasterIdLst>
  <p:sldIdLst>
    <p:sldId id="256" r:id="rId2"/>
    <p:sldId id="269" r:id="rId3"/>
    <p:sldId id="270" r:id="rId4"/>
    <p:sldId id="271" r:id="rId5"/>
    <p:sldId id="268" r:id="rId6"/>
    <p:sldId id="265" r:id="rId7"/>
    <p:sldId id="264" r:id="rId8"/>
    <p:sldId id="260" r:id="rId9"/>
    <p:sldId id="261" r:id="rId10"/>
    <p:sldId id="262" r:id="rId11"/>
    <p:sldId id="263" r:id="rId12"/>
    <p:sldId id="257" r:id="rId13"/>
    <p:sldId id="258" r:id="rId14"/>
    <p:sldId id="259" r:id="rId15"/>
    <p:sldId id="266" r:id="rId16"/>
    <p:sldId id="267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DE0537-F484-4EE4-9539-D2E3A0BF4CBF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B9C688-DC91-489B-B0A3-50A5A8513A9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imposes uniformity and consistency to the indexing of biomedical literature. </a:t>
            </a:r>
            <a:r>
              <a:rPr lang="en-US" dirty="0" err="1" smtClean="0"/>
              <a:t>MeSH</a:t>
            </a:r>
            <a:r>
              <a:rPr lang="en-US" dirty="0" smtClean="0"/>
              <a:t> terms are arranged in a hierarchical categorized manner called </a:t>
            </a:r>
            <a:r>
              <a:rPr lang="en-US" dirty="0" err="1" smtClean="0"/>
              <a:t>MeSH</a:t>
            </a:r>
            <a:r>
              <a:rPr lang="en-US" dirty="0" smtClean="0"/>
              <a:t> Tree Structures and are updated annually. 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C688-DC91-489B-B0A3-50A5A8513A91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 algn="l" rtl="0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 rtl="0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65D46A-4CB1-4744-A2F8-85FE0F460B36}" type="datetimeFigureOut">
              <a:rPr lang="ar-SA" smtClean="0"/>
              <a:pPr/>
              <a:t>03/05/33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340CD50-F9AE-47AA-9806-406C08AD187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su.edu.sa/Deanships/library/Pages/Home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udi.digitallibraryplu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Searching Skills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Nada </a:t>
            </a:r>
            <a:r>
              <a:rPr lang="en-US" dirty="0" err="1" smtClean="0"/>
              <a:t>AlYousefi</a:t>
            </a:r>
            <a:endParaRPr lang="en-US" dirty="0" smtClean="0"/>
          </a:p>
          <a:p>
            <a:r>
              <a:rPr lang="en-US" smtClean="0"/>
              <a:t>March 21, 2012</a:t>
            </a:r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NLM Catalog Journal search page to see if </a:t>
            </a:r>
            <a:r>
              <a:rPr lang="en-US" dirty="0" err="1" smtClean="0"/>
              <a:t>PubMed</a:t>
            </a:r>
            <a:r>
              <a:rPr lang="en-US" dirty="0" smtClean="0"/>
              <a:t> includes the journal, </a:t>
            </a:r>
            <a:r>
              <a:rPr lang="en-US" i="1" dirty="0" smtClean="0"/>
              <a:t>Molecular Microbiology</a:t>
            </a:r>
            <a:r>
              <a:rPr lang="en-US" dirty="0" smtClean="0"/>
              <a:t>. If so, retrieve all </a:t>
            </a:r>
            <a:r>
              <a:rPr lang="en-US" dirty="0" err="1" smtClean="0"/>
              <a:t>PubMed</a:t>
            </a:r>
            <a:r>
              <a:rPr lang="en-US" dirty="0" smtClean="0"/>
              <a:t> citations from this journal.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Clinical Queries to find systematic reviews for accidents caused by sleep deprivation.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role does pain have in sleep disorders?</a:t>
            </a:r>
            <a:endParaRPr lang="ar-SA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search for citations to articles written by Bonnie W. Ramsey about gene therapy for cystic fibrosis </a:t>
            </a:r>
            <a:endParaRPr lang="ar-SA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search for citations to articles about drosophila in the journal Molecular Biology of the Cell</a:t>
            </a:r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citations to articles about the ethics of liver transplantation. Check Details to see how the terms are mapped. Filter to review articles. Select a few items and add them to the Clipboard. Go to the Clipboard and view the selected items in Abstract format to see the assigned </a:t>
            </a:r>
            <a:r>
              <a:rPr lang="en-US" dirty="0" err="1" smtClean="0"/>
              <a:t>MeSH</a:t>
            </a:r>
            <a:r>
              <a:rPr lang="en-US" dirty="0" smtClean="0"/>
              <a:t> terms.</a:t>
            </a:r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MeSH</a:t>
            </a:r>
            <a:r>
              <a:rPr lang="en-US" dirty="0" smtClean="0"/>
              <a:t> Database to build a strategy that will find citations to articles about schizophrenia resulting from prenatal exposure to influenza. Schizophrenia and influenza should be the major topics of the articles.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1438" r="17266" b="6250"/>
          <a:stretch>
            <a:fillRect/>
          </a:stretch>
        </p:blipFill>
        <p:spPr bwMode="auto">
          <a:xfrm>
            <a:off x="179512" y="620688"/>
            <a:ext cx="871296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9021688" cy="10668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http://ksu.edu.sa/Deanships/library/Pages/Home.aspx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1438" r="17266" b="16704"/>
          <a:stretch>
            <a:fillRect/>
          </a:stretch>
        </p:blipFill>
        <p:spPr bwMode="auto">
          <a:xfrm>
            <a:off x="251520" y="980728"/>
            <a:ext cx="86409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1438" r="19479" b="6250"/>
          <a:stretch>
            <a:fillRect/>
          </a:stretch>
        </p:blipFill>
        <p:spPr bwMode="auto">
          <a:xfrm>
            <a:off x="539552" y="720080"/>
            <a:ext cx="806489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11760" y="1052736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http://saudi.digitallibraryplus.com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www.ncbi.nlm.nih.gov/pubmed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4700" t="10454" r="6750" b="10797"/>
          <a:stretch>
            <a:fillRect/>
          </a:stretch>
        </p:blipFill>
        <p:spPr bwMode="auto">
          <a:xfrm>
            <a:off x="251520" y="2276872"/>
            <a:ext cx="87849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concepts!</a:t>
            </a:r>
          </a:p>
          <a:p>
            <a:r>
              <a:rPr lang="en-US" sz="3600" dirty="0" err="1" smtClean="0"/>
              <a:t>Auther</a:t>
            </a:r>
            <a:endParaRPr lang="ar-SA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Stopwords</a:t>
            </a:r>
            <a:endParaRPr lang="ar-SA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81" t="14987" r="50381" b="13411"/>
          <a:stretch>
            <a:fillRect/>
          </a:stretch>
        </p:blipFill>
        <p:spPr bwMode="auto">
          <a:xfrm>
            <a:off x="2954662" y="908720"/>
            <a:ext cx="618933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MeSH</a:t>
            </a:r>
            <a:r>
              <a:rPr lang="en-US" dirty="0" smtClean="0"/>
              <a:t>(</a:t>
            </a:r>
            <a:r>
              <a:rPr lang="en-US" b="1" dirty="0" smtClean="0"/>
              <a:t>The Medical Subject Headings )</a:t>
            </a:r>
            <a:endParaRPr lang="ar-SA" dirty="0"/>
          </a:p>
        </p:txBody>
      </p:sp>
      <p:pic>
        <p:nvPicPr>
          <p:cNvPr id="9" name="Picture 2" descr="Examples of MeSH Headings: Body Weight, Dental Cavity Preparation, Radioactive Waste, Kidney, Self-Medication, Brain Edem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4405753" cy="2232248"/>
          </a:xfrm>
          <a:prstGeom prst="rect">
            <a:avLst/>
          </a:prstGeom>
          <a:noFill/>
        </p:spPr>
      </p:pic>
      <p:pic>
        <p:nvPicPr>
          <p:cNvPr id="10" name="Picture 4" descr="MeSH Hierarchy for the term Face.  Narrower terms under Face include Cheek, Chin, Eye, etc.  Narrower terms under Eye include Eyebrow and Eyela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276" y="2276872"/>
            <a:ext cx="374441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MeSH</a:t>
            </a:r>
            <a:r>
              <a:rPr lang="en-US" dirty="0" smtClean="0"/>
              <a:t> Database to build a strategy that will find citations to references discussing the economics of community-acquired pneumonia. </a:t>
            </a:r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</TotalTime>
  <Words>265</Words>
  <Application>Microsoft Office PowerPoint</Application>
  <PresentationFormat>On-screen Show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Searching Skills</vt:lpstr>
      <vt:lpstr>http://ksu.edu.sa/Deanships/library/Pages/Home.aspx  </vt:lpstr>
      <vt:lpstr>Slide 3</vt:lpstr>
      <vt:lpstr>Slide 4</vt:lpstr>
      <vt:lpstr>www.ncbi.nlm.nih.gov/pubmed </vt:lpstr>
      <vt:lpstr>Slide 6</vt:lpstr>
      <vt:lpstr>Stopwords</vt:lpstr>
      <vt:lpstr>MeSH(The Medical Subject Headings )</vt:lpstr>
      <vt:lpstr>Exercise</vt:lpstr>
      <vt:lpstr>Exercise</vt:lpstr>
      <vt:lpstr>Exercise</vt:lpstr>
      <vt:lpstr>Search</vt:lpstr>
      <vt:lpstr>Search</vt:lpstr>
      <vt:lpstr>Search</vt:lpstr>
      <vt:lpstr>Exercise</vt:lpstr>
      <vt:lpstr>Exercise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Nada</dc:creator>
  <cp:lastModifiedBy>Nada</cp:lastModifiedBy>
  <cp:revision>25</cp:revision>
  <dcterms:created xsi:type="dcterms:W3CDTF">2012-03-18T16:37:32Z</dcterms:created>
  <dcterms:modified xsi:type="dcterms:W3CDTF">2012-03-25T07:10:12Z</dcterms:modified>
</cp:coreProperties>
</file>