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7" r:id="rId2"/>
    <p:sldId id="258" r:id="rId3"/>
    <p:sldId id="303" r:id="rId4"/>
    <p:sldId id="259" r:id="rId5"/>
    <p:sldId id="262" r:id="rId6"/>
    <p:sldId id="263" r:id="rId7"/>
    <p:sldId id="268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81" r:id="rId21"/>
    <p:sldId id="282" r:id="rId22"/>
    <p:sldId id="283" r:id="rId23"/>
    <p:sldId id="291" r:id="rId24"/>
    <p:sldId id="292" r:id="rId25"/>
    <p:sldId id="297" r:id="rId26"/>
    <p:sldId id="298" r:id="rId27"/>
    <p:sldId id="301" r:id="rId28"/>
    <p:sldId id="299" r:id="rId29"/>
    <p:sldId id="300" r:id="rId30"/>
    <p:sldId id="358" r:id="rId31"/>
    <p:sldId id="302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3" r:id="rId41"/>
    <p:sldId id="314" r:id="rId42"/>
    <p:sldId id="315" r:id="rId43"/>
    <p:sldId id="316" r:id="rId44"/>
    <p:sldId id="325" r:id="rId45"/>
    <p:sldId id="326" r:id="rId46"/>
    <p:sldId id="327" r:id="rId47"/>
    <p:sldId id="328" r:id="rId48"/>
    <p:sldId id="329" r:id="rId49"/>
    <p:sldId id="330" r:id="rId50"/>
    <p:sldId id="331" r:id="rId51"/>
    <p:sldId id="333" r:id="rId52"/>
    <p:sldId id="335" r:id="rId53"/>
    <p:sldId id="336" r:id="rId54"/>
    <p:sldId id="337" r:id="rId55"/>
    <p:sldId id="338" r:id="rId56"/>
    <p:sldId id="339" r:id="rId57"/>
    <p:sldId id="340" r:id="rId58"/>
    <p:sldId id="341" r:id="rId59"/>
    <p:sldId id="342" r:id="rId60"/>
    <p:sldId id="343" r:id="rId61"/>
    <p:sldId id="344" r:id="rId62"/>
    <p:sldId id="345" r:id="rId63"/>
    <p:sldId id="346" r:id="rId64"/>
    <p:sldId id="347" r:id="rId65"/>
    <p:sldId id="348" r:id="rId66"/>
    <p:sldId id="349" r:id="rId67"/>
    <p:sldId id="359" r:id="rId68"/>
    <p:sldId id="350" r:id="rId69"/>
    <p:sldId id="356" r:id="rId70"/>
    <p:sldId id="357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89" autoAdjust="0"/>
    <p:restoredTop sz="94660"/>
  </p:normalViewPr>
  <p:slideViewPr>
    <p:cSldViewPr>
      <p:cViewPr varScale="1">
        <p:scale>
          <a:sx n="74" d="100"/>
          <a:sy n="74" d="100"/>
        </p:scale>
        <p:origin x="-1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E1DB88-5763-4FB2-9574-C5A7A5533DB2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43C25D2-C265-4902-B2E9-CAE37466263D}">
      <dgm:prSet phldrT="[Text]"/>
      <dgm:spPr/>
      <dgm:t>
        <a:bodyPr/>
        <a:lstStyle/>
        <a:p>
          <a:r>
            <a:rPr lang="en-US" dirty="0" smtClean="0"/>
            <a:t>Treatments in Psychiatry</a:t>
          </a:r>
          <a:endParaRPr lang="en-US" dirty="0"/>
        </a:p>
      </dgm:t>
    </dgm:pt>
    <dgm:pt modelId="{2E38B601-569A-47CC-8408-D272E94F71CD}" type="parTrans" cxnId="{05EDD6E6-C1B0-4E1A-93DC-C1056072ABEC}">
      <dgm:prSet/>
      <dgm:spPr/>
      <dgm:t>
        <a:bodyPr/>
        <a:lstStyle/>
        <a:p>
          <a:endParaRPr lang="en-US"/>
        </a:p>
      </dgm:t>
    </dgm:pt>
    <dgm:pt modelId="{E5582CF5-8009-4DE7-A850-B03B998ED39F}" type="sibTrans" cxnId="{05EDD6E6-C1B0-4E1A-93DC-C1056072ABEC}">
      <dgm:prSet/>
      <dgm:spPr/>
      <dgm:t>
        <a:bodyPr/>
        <a:lstStyle/>
        <a:p>
          <a:endParaRPr lang="en-US"/>
        </a:p>
      </dgm:t>
    </dgm:pt>
    <dgm:pt modelId="{CDD98C82-21DA-4848-B563-257B8870E1AB}">
      <dgm:prSet phldrT="[Text]"/>
      <dgm:spPr/>
      <dgm:t>
        <a:bodyPr/>
        <a:lstStyle/>
        <a:p>
          <a:r>
            <a:rPr lang="en-US" dirty="0" smtClean="0"/>
            <a:t>Psychopharmacology</a:t>
          </a:r>
          <a:endParaRPr lang="en-US" dirty="0"/>
        </a:p>
      </dgm:t>
    </dgm:pt>
    <dgm:pt modelId="{85AD40E3-6A7E-4997-9AB1-9A6596FCBBD0}" type="parTrans" cxnId="{12F0963C-0239-4E74-A1AD-BCA5257D3745}">
      <dgm:prSet/>
      <dgm:spPr/>
      <dgm:t>
        <a:bodyPr/>
        <a:lstStyle/>
        <a:p>
          <a:endParaRPr lang="en-US"/>
        </a:p>
      </dgm:t>
    </dgm:pt>
    <dgm:pt modelId="{646C6176-3491-4BB9-BF5C-4CC4AB8BAFF0}" type="sibTrans" cxnId="{12F0963C-0239-4E74-A1AD-BCA5257D3745}">
      <dgm:prSet/>
      <dgm:spPr/>
      <dgm:t>
        <a:bodyPr/>
        <a:lstStyle/>
        <a:p>
          <a:endParaRPr lang="en-US"/>
        </a:p>
      </dgm:t>
    </dgm:pt>
    <dgm:pt modelId="{AD88D860-6E18-4A7F-87F0-78741A1524B8}">
      <dgm:prSet phldrT="[Text]"/>
      <dgm:spPr/>
      <dgm:t>
        <a:bodyPr/>
        <a:lstStyle/>
        <a:p>
          <a:r>
            <a:rPr lang="en-US" dirty="0" smtClean="0"/>
            <a:t>Psychotherapy</a:t>
          </a:r>
          <a:endParaRPr lang="en-US" dirty="0"/>
        </a:p>
      </dgm:t>
    </dgm:pt>
    <dgm:pt modelId="{A7F4682E-EF6D-4E68-9B19-554CE3EBDC39}" type="parTrans" cxnId="{F9733998-1D01-44B8-BE5E-0593930B0DCF}">
      <dgm:prSet/>
      <dgm:spPr/>
      <dgm:t>
        <a:bodyPr/>
        <a:lstStyle/>
        <a:p>
          <a:endParaRPr lang="en-US"/>
        </a:p>
      </dgm:t>
    </dgm:pt>
    <dgm:pt modelId="{7EB7C96E-89E3-46B8-ADC7-9565B7CFE712}" type="sibTrans" cxnId="{F9733998-1D01-44B8-BE5E-0593930B0DCF}">
      <dgm:prSet/>
      <dgm:spPr/>
      <dgm:t>
        <a:bodyPr/>
        <a:lstStyle/>
        <a:p>
          <a:endParaRPr lang="en-US"/>
        </a:p>
      </dgm:t>
    </dgm:pt>
    <dgm:pt modelId="{5572F1D1-9BD2-49F2-A049-E3F414DEE6BE}">
      <dgm:prSet phldrT="[Text]"/>
      <dgm:spPr/>
      <dgm:t>
        <a:bodyPr/>
        <a:lstStyle/>
        <a:p>
          <a:r>
            <a:rPr lang="en-US" dirty="0" smtClean="0"/>
            <a:t>ECT</a:t>
          </a:r>
        </a:p>
        <a:p>
          <a:r>
            <a:rPr lang="en-US" dirty="0" smtClean="0"/>
            <a:t>DBS</a:t>
          </a:r>
        </a:p>
        <a:p>
          <a:r>
            <a:rPr lang="en-US" dirty="0" err="1" smtClean="0"/>
            <a:t>rTMS</a:t>
          </a:r>
          <a:endParaRPr lang="en-US" dirty="0" smtClean="0"/>
        </a:p>
        <a:p>
          <a:r>
            <a:rPr lang="en-US" dirty="0" smtClean="0"/>
            <a:t>VNS</a:t>
          </a:r>
          <a:endParaRPr lang="en-US" dirty="0"/>
        </a:p>
      </dgm:t>
    </dgm:pt>
    <dgm:pt modelId="{5BCB91E9-2615-43AB-86FF-5A5A795841FE}" type="parTrans" cxnId="{B6B45E12-F33C-4E1C-A7C5-605C5D194350}">
      <dgm:prSet/>
      <dgm:spPr/>
      <dgm:t>
        <a:bodyPr/>
        <a:lstStyle/>
        <a:p>
          <a:endParaRPr lang="en-US"/>
        </a:p>
      </dgm:t>
    </dgm:pt>
    <dgm:pt modelId="{5E1D77D9-1DC7-4275-AA31-C04B77745372}" type="sibTrans" cxnId="{B6B45E12-F33C-4E1C-A7C5-605C5D194350}">
      <dgm:prSet/>
      <dgm:spPr/>
      <dgm:t>
        <a:bodyPr/>
        <a:lstStyle/>
        <a:p>
          <a:endParaRPr lang="en-US"/>
        </a:p>
      </dgm:t>
    </dgm:pt>
    <dgm:pt modelId="{890117F6-D583-4DED-A1ED-2EE4C4BD7128}">
      <dgm:prSet/>
      <dgm:spPr/>
      <dgm:t>
        <a:bodyPr/>
        <a:lstStyle/>
        <a:p>
          <a:r>
            <a:rPr lang="en-US" dirty="0" smtClean="0"/>
            <a:t>Psychosurgery</a:t>
          </a:r>
          <a:endParaRPr lang="en-US" dirty="0"/>
        </a:p>
      </dgm:t>
    </dgm:pt>
    <dgm:pt modelId="{784341BC-371C-440D-97D9-DEB0EDF8DEE7}" type="parTrans" cxnId="{3B8CC29A-F16C-4216-B19D-DA07C35CD424}">
      <dgm:prSet/>
      <dgm:spPr/>
      <dgm:t>
        <a:bodyPr/>
        <a:lstStyle/>
        <a:p>
          <a:endParaRPr lang="en-US"/>
        </a:p>
      </dgm:t>
    </dgm:pt>
    <dgm:pt modelId="{5F933502-815F-4992-B080-064F12113DEE}" type="sibTrans" cxnId="{3B8CC29A-F16C-4216-B19D-DA07C35CD424}">
      <dgm:prSet/>
      <dgm:spPr/>
      <dgm:t>
        <a:bodyPr/>
        <a:lstStyle/>
        <a:p>
          <a:endParaRPr lang="en-US"/>
        </a:p>
      </dgm:t>
    </dgm:pt>
    <dgm:pt modelId="{6F76BFD0-0802-4DCE-9F0B-894DE1798F61}" type="pres">
      <dgm:prSet presAssocID="{91E1DB88-5763-4FB2-9574-C5A7A5533DB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1833601-2263-49B4-A74E-87A229234ACA}" type="pres">
      <dgm:prSet presAssocID="{243C25D2-C265-4902-B2E9-CAE37466263D}" presName="vertOne" presStyleCnt="0"/>
      <dgm:spPr/>
    </dgm:pt>
    <dgm:pt modelId="{65B61009-0C3B-48C1-BF66-5BC77E8B3B06}" type="pres">
      <dgm:prSet presAssocID="{243C25D2-C265-4902-B2E9-CAE37466263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2A684B-1F0F-4AAF-8D71-6B67E99CAF14}" type="pres">
      <dgm:prSet presAssocID="{243C25D2-C265-4902-B2E9-CAE37466263D}" presName="parTransOne" presStyleCnt="0"/>
      <dgm:spPr/>
    </dgm:pt>
    <dgm:pt modelId="{52A967ED-294D-4772-8900-32D0FC39390E}" type="pres">
      <dgm:prSet presAssocID="{243C25D2-C265-4902-B2E9-CAE37466263D}" presName="horzOne" presStyleCnt="0"/>
      <dgm:spPr/>
    </dgm:pt>
    <dgm:pt modelId="{C1A8FA85-E2AE-4FD8-8693-C3EEE44888FC}" type="pres">
      <dgm:prSet presAssocID="{CDD98C82-21DA-4848-B563-257B8870E1AB}" presName="vertTwo" presStyleCnt="0"/>
      <dgm:spPr/>
    </dgm:pt>
    <dgm:pt modelId="{AEFFBE64-D034-429A-866B-99F4D90A99A4}" type="pres">
      <dgm:prSet presAssocID="{CDD98C82-21DA-4848-B563-257B8870E1AB}" presName="txTwo" presStyleLbl="node2" presStyleIdx="0" presStyleCnt="4">
        <dgm:presLayoutVars>
          <dgm:chPref val="3"/>
        </dgm:presLayoutVars>
      </dgm:prSet>
      <dgm:spPr/>
    </dgm:pt>
    <dgm:pt modelId="{12B2EF46-C77B-495C-B8A6-82437DC70F41}" type="pres">
      <dgm:prSet presAssocID="{CDD98C82-21DA-4848-B563-257B8870E1AB}" presName="horzTwo" presStyleCnt="0"/>
      <dgm:spPr/>
    </dgm:pt>
    <dgm:pt modelId="{53BD6522-C3F5-4E60-9FCD-A96C15AAD448}" type="pres">
      <dgm:prSet presAssocID="{646C6176-3491-4BB9-BF5C-4CC4AB8BAFF0}" presName="sibSpaceTwo" presStyleCnt="0"/>
      <dgm:spPr/>
    </dgm:pt>
    <dgm:pt modelId="{8BDD73E6-19C2-4CF9-8D8D-8FD69E45550D}" type="pres">
      <dgm:prSet presAssocID="{AD88D860-6E18-4A7F-87F0-78741A1524B8}" presName="vertTwo" presStyleCnt="0"/>
      <dgm:spPr/>
    </dgm:pt>
    <dgm:pt modelId="{5B9D9906-5A3A-40A7-9655-84EA4E9C9153}" type="pres">
      <dgm:prSet presAssocID="{AD88D860-6E18-4A7F-87F0-78741A1524B8}" presName="txTwo" presStyleLbl="node2" presStyleIdx="1" presStyleCnt="4">
        <dgm:presLayoutVars>
          <dgm:chPref val="3"/>
        </dgm:presLayoutVars>
      </dgm:prSet>
      <dgm:spPr/>
    </dgm:pt>
    <dgm:pt modelId="{DF9E9335-B7D6-4942-A081-1E8B66AF612F}" type="pres">
      <dgm:prSet presAssocID="{AD88D860-6E18-4A7F-87F0-78741A1524B8}" presName="horzTwo" presStyleCnt="0"/>
      <dgm:spPr/>
    </dgm:pt>
    <dgm:pt modelId="{5DBCBEF5-4C31-45CD-9937-27E0C49FCFDD}" type="pres">
      <dgm:prSet presAssocID="{7EB7C96E-89E3-46B8-ADC7-9565B7CFE712}" presName="sibSpaceTwo" presStyleCnt="0"/>
      <dgm:spPr/>
    </dgm:pt>
    <dgm:pt modelId="{8AF816D3-5209-46AB-87EE-FB7552FE4B61}" type="pres">
      <dgm:prSet presAssocID="{5572F1D1-9BD2-49F2-A049-E3F414DEE6BE}" presName="vertTwo" presStyleCnt="0"/>
      <dgm:spPr/>
    </dgm:pt>
    <dgm:pt modelId="{2050BC45-2412-40C1-B7C7-B927CFD321AB}" type="pres">
      <dgm:prSet presAssocID="{5572F1D1-9BD2-49F2-A049-E3F414DEE6BE}" presName="txTwo" presStyleLbl="node2" presStyleIdx="2" presStyleCnt="4">
        <dgm:presLayoutVars>
          <dgm:chPref val="3"/>
        </dgm:presLayoutVars>
      </dgm:prSet>
      <dgm:spPr/>
    </dgm:pt>
    <dgm:pt modelId="{9E56A747-B839-4BEE-AA5A-1590EC135987}" type="pres">
      <dgm:prSet presAssocID="{5572F1D1-9BD2-49F2-A049-E3F414DEE6BE}" presName="horzTwo" presStyleCnt="0"/>
      <dgm:spPr/>
    </dgm:pt>
    <dgm:pt modelId="{337565EA-CBCF-426A-91DE-C743849F1F4A}" type="pres">
      <dgm:prSet presAssocID="{5E1D77D9-1DC7-4275-AA31-C04B77745372}" presName="sibSpaceTwo" presStyleCnt="0"/>
      <dgm:spPr/>
    </dgm:pt>
    <dgm:pt modelId="{FCAA0CB5-1BCA-4F77-A72E-5306CD567A18}" type="pres">
      <dgm:prSet presAssocID="{890117F6-D583-4DED-A1ED-2EE4C4BD7128}" presName="vertTwo" presStyleCnt="0"/>
      <dgm:spPr/>
    </dgm:pt>
    <dgm:pt modelId="{163BB09A-4DEB-4075-B39D-8882873FF778}" type="pres">
      <dgm:prSet presAssocID="{890117F6-D583-4DED-A1ED-2EE4C4BD7128}" presName="txTwo" presStyleLbl="node2" presStyleIdx="3" presStyleCnt="4">
        <dgm:presLayoutVars>
          <dgm:chPref val="3"/>
        </dgm:presLayoutVars>
      </dgm:prSet>
      <dgm:spPr/>
    </dgm:pt>
    <dgm:pt modelId="{05B7A28C-5D78-421A-BC74-C45EAA467BBF}" type="pres">
      <dgm:prSet presAssocID="{890117F6-D583-4DED-A1ED-2EE4C4BD7128}" presName="horzTwo" presStyleCnt="0"/>
      <dgm:spPr/>
    </dgm:pt>
  </dgm:ptLst>
  <dgm:cxnLst>
    <dgm:cxn modelId="{B95A91A9-27D7-419E-8C08-FDC47F116761}" type="presOf" srcId="{5572F1D1-9BD2-49F2-A049-E3F414DEE6BE}" destId="{2050BC45-2412-40C1-B7C7-B927CFD321AB}" srcOrd="0" destOrd="0" presId="urn:microsoft.com/office/officeart/2005/8/layout/hierarchy4"/>
    <dgm:cxn modelId="{B6B45E12-F33C-4E1C-A7C5-605C5D194350}" srcId="{243C25D2-C265-4902-B2E9-CAE37466263D}" destId="{5572F1D1-9BD2-49F2-A049-E3F414DEE6BE}" srcOrd="2" destOrd="0" parTransId="{5BCB91E9-2615-43AB-86FF-5A5A795841FE}" sibTransId="{5E1D77D9-1DC7-4275-AA31-C04B77745372}"/>
    <dgm:cxn modelId="{3B8CC29A-F16C-4216-B19D-DA07C35CD424}" srcId="{243C25D2-C265-4902-B2E9-CAE37466263D}" destId="{890117F6-D583-4DED-A1ED-2EE4C4BD7128}" srcOrd="3" destOrd="0" parTransId="{784341BC-371C-440D-97D9-DEB0EDF8DEE7}" sibTransId="{5F933502-815F-4992-B080-064F12113DEE}"/>
    <dgm:cxn modelId="{F9733998-1D01-44B8-BE5E-0593930B0DCF}" srcId="{243C25D2-C265-4902-B2E9-CAE37466263D}" destId="{AD88D860-6E18-4A7F-87F0-78741A1524B8}" srcOrd="1" destOrd="0" parTransId="{A7F4682E-EF6D-4E68-9B19-554CE3EBDC39}" sibTransId="{7EB7C96E-89E3-46B8-ADC7-9565B7CFE712}"/>
    <dgm:cxn modelId="{12F0963C-0239-4E74-A1AD-BCA5257D3745}" srcId="{243C25D2-C265-4902-B2E9-CAE37466263D}" destId="{CDD98C82-21DA-4848-B563-257B8870E1AB}" srcOrd="0" destOrd="0" parTransId="{85AD40E3-6A7E-4997-9AB1-9A6596FCBBD0}" sibTransId="{646C6176-3491-4BB9-BF5C-4CC4AB8BAFF0}"/>
    <dgm:cxn modelId="{4A542754-B415-42AE-B05A-EC0616FCB721}" type="presOf" srcId="{890117F6-D583-4DED-A1ED-2EE4C4BD7128}" destId="{163BB09A-4DEB-4075-B39D-8882873FF778}" srcOrd="0" destOrd="0" presId="urn:microsoft.com/office/officeart/2005/8/layout/hierarchy4"/>
    <dgm:cxn modelId="{0D318669-7FDB-47F5-AA5F-3CA90418F6AF}" type="presOf" srcId="{91E1DB88-5763-4FB2-9574-C5A7A5533DB2}" destId="{6F76BFD0-0802-4DCE-9F0B-894DE1798F61}" srcOrd="0" destOrd="0" presId="urn:microsoft.com/office/officeart/2005/8/layout/hierarchy4"/>
    <dgm:cxn modelId="{382DAF2C-09CB-4AB0-A2D0-027209AC193F}" type="presOf" srcId="{243C25D2-C265-4902-B2E9-CAE37466263D}" destId="{65B61009-0C3B-48C1-BF66-5BC77E8B3B06}" srcOrd="0" destOrd="0" presId="urn:microsoft.com/office/officeart/2005/8/layout/hierarchy4"/>
    <dgm:cxn modelId="{60153E3E-A42E-4F91-8083-B0F801B0EF9A}" type="presOf" srcId="{CDD98C82-21DA-4848-B563-257B8870E1AB}" destId="{AEFFBE64-D034-429A-866B-99F4D90A99A4}" srcOrd="0" destOrd="0" presId="urn:microsoft.com/office/officeart/2005/8/layout/hierarchy4"/>
    <dgm:cxn modelId="{05EDD6E6-C1B0-4E1A-93DC-C1056072ABEC}" srcId="{91E1DB88-5763-4FB2-9574-C5A7A5533DB2}" destId="{243C25D2-C265-4902-B2E9-CAE37466263D}" srcOrd="0" destOrd="0" parTransId="{2E38B601-569A-47CC-8408-D272E94F71CD}" sibTransId="{E5582CF5-8009-4DE7-A850-B03B998ED39F}"/>
    <dgm:cxn modelId="{0FB53A85-6953-4B37-8591-E1FE00B7ECBF}" type="presOf" srcId="{AD88D860-6E18-4A7F-87F0-78741A1524B8}" destId="{5B9D9906-5A3A-40A7-9655-84EA4E9C9153}" srcOrd="0" destOrd="0" presId="urn:microsoft.com/office/officeart/2005/8/layout/hierarchy4"/>
    <dgm:cxn modelId="{FBF36331-71F5-455E-96FC-461B83FB3CCD}" type="presParOf" srcId="{6F76BFD0-0802-4DCE-9F0B-894DE1798F61}" destId="{D1833601-2263-49B4-A74E-87A229234ACA}" srcOrd="0" destOrd="0" presId="urn:microsoft.com/office/officeart/2005/8/layout/hierarchy4"/>
    <dgm:cxn modelId="{B912D246-D4BB-4018-B8E1-074CB91B98B9}" type="presParOf" srcId="{D1833601-2263-49B4-A74E-87A229234ACA}" destId="{65B61009-0C3B-48C1-BF66-5BC77E8B3B06}" srcOrd="0" destOrd="0" presId="urn:microsoft.com/office/officeart/2005/8/layout/hierarchy4"/>
    <dgm:cxn modelId="{0EBBEC5F-FF34-4E9A-8454-06F93810573F}" type="presParOf" srcId="{D1833601-2263-49B4-A74E-87A229234ACA}" destId="{A42A684B-1F0F-4AAF-8D71-6B67E99CAF14}" srcOrd="1" destOrd="0" presId="urn:microsoft.com/office/officeart/2005/8/layout/hierarchy4"/>
    <dgm:cxn modelId="{3AD22343-F99A-4FB8-B5BC-A8E7AEEA49FB}" type="presParOf" srcId="{D1833601-2263-49B4-A74E-87A229234ACA}" destId="{52A967ED-294D-4772-8900-32D0FC39390E}" srcOrd="2" destOrd="0" presId="urn:microsoft.com/office/officeart/2005/8/layout/hierarchy4"/>
    <dgm:cxn modelId="{A4DB021F-16B6-4A9F-A492-91D6BD1219B3}" type="presParOf" srcId="{52A967ED-294D-4772-8900-32D0FC39390E}" destId="{C1A8FA85-E2AE-4FD8-8693-C3EEE44888FC}" srcOrd="0" destOrd="0" presId="urn:microsoft.com/office/officeart/2005/8/layout/hierarchy4"/>
    <dgm:cxn modelId="{CB3B58B7-5845-4B86-B1CF-08E141DCC682}" type="presParOf" srcId="{C1A8FA85-E2AE-4FD8-8693-C3EEE44888FC}" destId="{AEFFBE64-D034-429A-866B-99F4D90A99A4}" srcOrd="0" destOrd="0" presId="urn:microsoft.com/office/officeart/2005/8/layout/hierarchy4"/>
    <dgm:cxn modelId="{472F1E72-022D-411C-8517-0B201F0BD74B}" type="presParOf" srcId="{C1A8FA85-E2AE-4FD8-8693-C3EEE44888FC}" destId="{12B2EF46-C77B-495C-B8A6-82437DC70F41}" srcOrd="1" destOrd="0" presId="urn:microsoft.com/office/officeart/2005/8/layout/hierarchy4"/>
    <dgm:cxn modelId="{6D661BB7-A07F-416C-831C-27F7568C786F}" type="presParOf" srcId="{52A967ED-294D-4772-8900-32D0FC39390E}" destId="{53BD6522-C3F5-4E60-9FCD-A96C15AAD448}" srcOrd="1" destOrd="0" presId="urn:microsoft.com/office/officeart/2005/8/layout/hierarchy4"/>
    <dgm:cxn modelId="{C8A3D570-DFCE-4E37-9294-97EDF49B1307}" type="presParOf" srcId="{52A967ED-294D-4772-8900-32D0FC39390E}" destId="{8BDD73E6-19C2-4CF9-8D8D-8FD69E45550D}" srcOrd="2" destOrd="0" presId="urn:microsoft.com/office/officeart/2005/8/layout/hierarchy4"/>
    <dgm:cxn modelId="{89F3AB38-CFFF-4883-A2F7-A95949ACDA0C}" type="presParOf" srcId="{8BDD73E6-19C2-4CF9-8D8D-8FD69E45550D}" destId="{5B9D9906-5A3A-40A7-9655-84EA4E9C9153}" srcOrd="0" destOrd="0" presId="urn:microsoft.com/office/officeart/2005/8/layout/hierarchy4"/>
    <dgm:cxn modelId="{2CE5F499-2F32-4AC8-AF26-048FB59A218D}" type="presParOf" srcId="{8BDD73E6-19C2-4CF9-8D8D-8FD69E45550D}" destId="{DF9E9335-B7D6-4942-A081-1E8B66AF612F}" srcOrd="1" destOrd="0" presId="urn:microsoft.com/office/officeart/2005/8/layout/hierarchy4"/>
    <dgm:cxn modelId="{5B5E0489-B21D-4C6B-ADFE-3AB9BD3D9DE9}" type="presParOf" srcId="{52A967ED-294D-4772-8900-32D0FC39390E}" destId="{5DBCBEF5-4C31-45CD-9937-27E0C49FCFDD}" srcOrd="3" destOrd="0" presId="urn:microsoft.com/office/officeart/2005/8/layout/hierarchy4"/>
    <dgm:cxn modelId="{02B9277B-F27E-4215-8B73-9F932CC5023B}" type="presParOf" srcId="{52A967ED-294D-4772-8900-32D0FC39390E}" destId="{8AF816D3-5209-46AB-87EE-FB7552FE4B61}" srcOrd="4" destOrd="0" presId="urn:microsoft.com/office/officeart/2005/8/layout/hierarchy4"/>
    <dgm:cxn modelId="{FBCCB3D2-FD12-4758-85C8-AE37080A729D}" type="presParOf" srcId="{8AF816D3-5209-46AB-87EE-FB7552FE4B61}" destId="{2050BC45-2412-40C1-B7C7-B927CFD321AB}" srcOrd="0" destOrd="0" presId="urn:microsoft.com/office/officeart/2005/8/layout/hierarchy4"/>
    <dgm:cxn modelId="{AF953934-B199-448D-BF15-01F842208B68}" type="presParOf" srcId="{8AF816D3-5209-46AB-87EE-FB7552FE4B61}" destId="{9E56A747-B839-4BEE-AA5A-1590EC135987}" srcOrd="1" destOrd="0" presId="urn:microsoft.com/office/officeart/2005/8/layout/hierarchy4"/>
    <dgm:cxn modelId="{DF7AA7B3-1BDE-45F7-ACA7-3009EF50DC20}" type="presParOf" srcId="{52A967ED-294D-4772-8900-32D0FC39390E}" destId="{337565EA-CBCF-426A-91DE-C743849F1F4A}" srcOrd="5" destOrd="0" presId="urn:microsoft.com/office/officeart/2005/8/layout/hierarchy4"/>
    <dgm:cxn modelId="{9A42B75C-803D-438E-AA7F-3385B77AA44E}" type="presParOf" srcId="{52A967ED-294D-4772-8900-32D0FC39390E}" destId="{FCAA0CB5-1BCA-4F77-A72E-5306CD567A18}" srcOrd="6" destOrd="0" presId="urn:microsoft.com/office/officeart/2005/8/layout/hierarchy4"/>
    <dgm:cxn modelId="{B1008FA2-D366-4998-B820-6C9AE787C43A}" type="presParOf" srcId="{FCAA0CB5-1BCA-4F77-A72E-5306CD567A18}" destId="{163BB09A-4DEB-4075-B39D-8882873FF778}" srcOrd="0" destOrd="0" presId="urn:microsoft.com/office/officeart/2005/8/layout/hierarchy4"/>
    <dgm:cxn modelId="{B2156E4E-ACB6-4D00-B3E0-083D947D1A5D}" type="presParOf" srcId="{FCAA0CB5-1BCA-4F77-A72E-5306CD567A18}" destId="{05B7A28C-5D78-421A-BC74-C45EAA467BB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F6F499-BB89-43E9-8755-3C080917C9A2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0BE1FE2-C7F9-4821-A9F5-AFACE345E8FD}">
      <dgm:prSet phldrT="[Text]"/>
      <dgm:spPr/>
      <dgm:t>
        <a:bodyPr/>
        <a:lstStyle/>
        <a:p>
          <a:r>
            <a:rPr lang="en-US" dirty="0" smtClean="0"/>
            <a:t>Psychotherapy</a:t>
          </a:r>
          <a:endParaRPr lang="en-US" dirty="0"/>
        </a:p>
      </dgm:t>
    </dgm:pt>
    <dgm:pt modelId="{CC18699C-E9C0-4F4C-A150-246CE816A75A}" type="parTrans" cxnId="{795F125A-F9E7-4211-823C-4DFD48C65D17}">
      <dgm:prSet/>
      <dgm:spPr/>
      <dgm:t>
        <a:bodyPr/>
        <a:lstStyle/>
        <a:p>
          <a:endParaRPr lang="en-US"/>
        </a:p>
      </dgm:t>
    </dgm:pt>
    <dgm:pt modelId="{481A06B4-6690-4F31-932B-AB5844427C62}" type="sibTrans" cxnId="{795F125A-F9E7-4211-823C-4DFD48C65D17}">
      <dgm:prSet/>
      <dgm:spPr/>
      <dgm:t>
        <a:bodyPr/>
        <a:lstStyle/>
        <a:p>
          <a:endParaRPr lang="en-US"/>
        </a:p>
      </dgm:t>
    </dgm:pt>
    <dgm:pt modelId="{7B74A04B-E051-446B-B270-8653C9978724}">
      <dgm:prSet phldrT="[Text]"/>
      <dgm:spPr/>
      <dgm:t>
        <a:bodyPr/>
        <a:lstStyle/>
        <a:p>
          <a:r>
            <a:rPr lang="en-US" b="1" dirty="0" smtClean="0"/>
            <a:t>Psychodynamic</a:t>
          </a:r>
          <a:endParaRPr lang="en-US" b="1" dirty="0"/>
        </a:p>
      </dgm:t>
    </dgm:pt>
    <dgm:pt modelId="{E4C1B743-36D8-4EB5-BB38-33BE86C13E13}" type="parTrans" cxnId="{E403B1B9-D64B-459A-A1E1-8620B9237C3F}">
      <dgm:prSet/>
      <dgm:spPr/>
      <dgm:t>
        <a:bodyPr/>
        <a:lstStyle/>
        <a:p>
          <a:endParaRPr lang="en-US"/>
        </a:p>
      </dgm:t>
    </dgm:pt>
    <dgm:pt modelId="{9AA3769D-F910-4059-99ED-D10D7560243A}" type="sibTrans" cxnId="{E403B1B9-D64B-459A-A1E1-8620B9237C3F}">
      <dgm:prSet/>
      <dgm:spPr/>
      <dgm:t>
        <a:bodyPr/>
        <a:lstStyle/>
        <a:p>
          <a:endParaRPr lang="en-US"/>
        </a:p>
      </dgm:t>
    </dgm:pt>
    <dgm:pt modelId="{6A6F72D7-9912-4667-B855-462E3CA217F2}">
      <dgm:prSet phldrT="[Text]"/>
      <dgm:spPr/>
      <dgm:t>
        <a:bodyPr/>
        <a:lstStyle/>
        <a:p>
          <a:r>
            <a:rPr lang="en-US" dirty="0" smtClean="0"/>
            <a:t>Freudian</a:t>
          </a:r>
        </a:p>
        <a:p>
          <a:r>
            <a:rPr lang="en-US" dirty="0" smtClean="0"/>
            <a:t>Ego</a:t>
          </a:r>
        </a:p>
        <a:p>
          <a:r>
            <a:rPr lang="en-US" dirty="0" smtClean="0"/>
            <a:t>Object-relations</a:t>
          </a:r>
        </a:p>
        <a:p>
          <a:r>
            <a:rPr lang="en-US" dirty="0" smtClean="0"/>
            <a:t>Self</a:t>
          </a:r>
          <a:endParaRPr lang="en-US" dirty="0"/>
        </a:p>
      </dgm:t>
    </dgm:pt>
    <dgm:pt modelId="{91B25139-C64A-44A7-874B-2D7276C3A5FE}" type="parTrans" cxnId="{F03ADC06-E722-4F6C-A88B-281E0F0F4CF8}">
      <dgm:prSet/>
      <dgm:spPr/>
      <dgm:t>
        <a:bodyPr/>
        <a:lstStyle/>
        <a:p>
          <a:endParaRPr lang="en-US"/>
        </a:p>
      </dgm:t>
    </dgm:pt>
    <dgm:pt modelId="{918CD4DD-9A7A-47AF-8B5C-758A34A28406}" type="sibTrans" cxnId="{F03ADC06-E722-4F6C-A88B-281E0F0F4CF8}">
      <dgm:prSet/>
      <dgm:spPr/>
      <dgm:t>
        <a:bodyPr/>
        <a:lstStyle/>
        <a:p>
          <a:endParaRPr lang="en-US"/>
        </a:p>
      </dgm:t>
    </dgm:pt>
    <dgm:pt modelId="{606BE867-C61F-4D3A-B2F7-7DD203533F5A}">
      <dgm:prSet phldrT="[Text]"/>
      <dgm:spPr/>
      <dgm:t>
        <a:bodyPr/>
        <a:lstStyle/>
        <a:p>
          <a:r>
            <a:rPr lang="en-US" b="1" dirty="0" smtClean="0"/>
            <a:t>IPT</a:t>
          </a:r>
          <a:endParaRPr lang="en-US" b="1" dirty="0"/>
        </a:p>
      </dgm:t>
    </dgm:pt>
    <dgm:pt modelId="{1833D3F7-3911-4A36-82D3-0A3A138D7802}" type="parTrans" cxnId="{F7B864B8-8B18-492C-83EC-161DA8F1F21D}">
      <dgm:prSet/>
      <dgm:spPr/>
      <dgm:t>
        <a:bodyPr/>
        <a:lstStyle/>
        <a:p>
          <a:endParaRPr lang="en-US"/>
        </a:p>
      </dgm:t>
    </dgm:pt>
    <dgm:pt modelId="{58C1B761-84C3-4A83-9A59-91147C5ECD8A}" type="sibTrans" cxnId="{F7B864B8-8B18-492C-83EC-161DA8F1F21D}">
      <dgm:prSet/>
      <dgm:spPr/>
      <dgm:t>
        <a:bodyPr/>
        <a:lstStyle/>
        <a:p>
          <a:endParaRPr lang="en-US"/>
        </a:p>
      </dgm:t>
    </dgm:pt>
    <dgm:pt modelId="{AFB5BBB1-408B-4A20-8F14-FF081B1570BF}">
      <dgm:prSet/>
      <dgm:spPr/>
      <dgm:t>
        <a:bodyPr/>
        <a:lstStyle/>
        <a:p>
          <a:r>
            <a:rPr lang="en-US" b="1" dirty="0" smtClean="0"/>
            <a:t>Humanistic</a:t>
          </a:r>
          <a:endParaRPr lang="en-US" b="1" dirty="0"/>
        </a:p>
      </dgm:t>
    </dgm:pt>
    <dgm:pt modelId="{BFC14542-C53B-4A96-88A5-9BC69FA7E599}" type="parTrans" cxnId="{F60584AE-3853-4A1A-B24A-F8FA310AE406}">
      <dgm:prSet/>
      <dgm:spPr/>
      <dgm:t>
        <a:bodyPr/>
        <a:lstStyle/>
        <a:p>
          <a:endParaRPr lang="en-US"/>
        </a:p>
      </dgm:t>
    </dgm:pt>
    <dgm:pt modelId="{A81E1965-40A6-4A6E-BCE4-F4FC10CE7F81}" type="sibTrans" cxnId="{F60584AE-3853-4A1A-B24A-F8FA310AE406}">
      <dgm:prSet/>
      <dgm:spPr/>
      <dgm:t>
        <a:bodyPr/>
        <a:lstStyle/>
        <a:p>
          <a:endParaRPr lang="en-US"/>
        </a:p>
      </dgm:t>
    </dgm:pt>
    <dgm:pt modelId="{F357C2B1-47A1-43B6-889C-AA01DEBCDEB7}">
      <dgm:prSet/>
      <dgm:spPr/>
      <dgm:t>
        <a:bodyPr/>
        <a:lstStyle/>
        <a:p>
          <a:r>
            <a:rPr lang="en-US" b="1" dirty="0" smtClean="0"/>
            <a:t>CBT</a:t>
          </a:r>
          <a:endParaRPr lang="en-US" b="1" dirty="0"/>
        </a:p>
      </dgm:t>
    </dgm:pt>
    <dgm:pt modelId="{7074CEC4-F9DD-472C-B7EF-4136B0CB8597}" type="parTrans" cxnId="{FEC4B746-514D-4D3B-93B4-0992320B6488}">
      <dgm:prSet/>
      <dgm:spPr/>
      <dgm:t>
        <a:bodyPr/>
        <a:lstStyle/>
        <a:p>
          <a:endParaRPr lang="en-US"/>
        </a:p>
      </dgm:t>
    </dgm:pt>
    <dgm:pt modelId="{53301FE7-A3DC-4F49-9520-C3E44445D576}" type="sibTrans" cxnId="{FEC4B746-514D-4D3B-93B4-0992320B6488}">
      <dgm:prSet/>
      <dgm:spPr/>
      <dgm:t>
        <a:bodyPr/>
        <a:lstStyle/>
        <a:p>
          <a:endParaRPr lang="en-US"/>
        </a:p>
      </dgm:t>
    </dgm:pt>
    <dgm:pt modelId="{C8DE9BA9-1E8C-4433-9D4C-68F7CF399966}">
      <dgm:prSet/>
      <dgm:spPr/>
      <dgm:t>
        <a:bodyPr/>
        <a:lstStyle/>
        <a:p>
          <a:r>
            <a:rPr lang="en-US" dirty="0" smtClean="0"/>
            <a:t>Gestalt</a:t>
          </a:r>
        </a:p>
        <a:p>
          <a:r>
            <a:rPr lang="en-US" dirty="0" smtClean="0"/>
            <a:t>Client-centered</a:t>
          </a:r>
          <a:endParaRPr lang="en-US" dirty="0"/>
        </a:p>
      </dgm:t>
    </dgm:pt>
    <dgm:pt modelId="{25A4751F-59A1-40D1-B5DE-E58033846706}" type="parTrans" cxnId="{679CFB8F-DECD-4CE2-9A70-08C937A248DF}">
      <dgm:prSet/>
      <dgm:spPr/>
      <dgm:t>
        <a:bodyPr/>
        <a:lstStyle/>
        <a:p>
          <a:endParaRPr lang="en-US"/>
        </a:p>
      </dgm:t>
    </dgm:pt>
    <dgm:pt modelId="{6C398AF8-132F-4B99-9350-B01E09E545E0}" type="sibTrans" cxnId="{679CFB8F-DECD-4CE2-9A70-08C937A248DF}">
      <dgm:prSet/>
      <dgm:spPr/>
      <dgm:t>
        <a:bodyPr/>
        <a:lstStyle/>
        <a:p>
          <a:endParaRPr lang="en-US"/>
        </a:p>
      </dgm:t>
    </dgm:pt>
    <dgm:pt modelId="{574ACA90-B1C9-4066-94AD-8930454522B0}">
      <dgm:prSet/>
      <dgm:spPr/>
      <dgm:t>
        <a:bodyPr/>
        <a:lstStyle/>
        <a:p>
          <a:r>
            <a:rPr lang="en-US" dirty="0" smtClean="0"/>
            <a:t>CBT</a:t>
          </a:r>
        </a:p>
        <a:p>
          <a:r>
            <a:rPr lang="en-US" dirty="0" smtClean="0"/>
            <a:t>MBCT</a:t>
          </a:r>
        </a:p>
        <a:p>
          <a:r>
            <a:rPr lang="en-US" dirty="0" smtClean="0"/>
            <a:t>DBT</a:t>
          </a:r>
        </a:p>
        <a:p>
          <a:r>
            <a:rPr lang="en-US" dirty="0" smtClean="0"/>
            <a:t>ACT</a:t>
          </a:r>
          <a:endParaRPr lang="en-US" dirty="0"/>
        </a:p>
      </dgm:t>
    </dgm:pt>
    <dgm:pt modelId="{4444F9A1-EC74-41A8-8353-75A7E4423FA1}" type="parTrans" cxnId="{3CDA3730-1243-49DE-8F8B-98F4CFF01EB9}">
      <dgm:prSet/>
      <dgm:spPr/>
      <dgm:t>
        <a:bodyPr/>
        <a:lstStyle/>
        <a:p>
          <a:endParaRPr lang="en-US"/>
        </a:p>
      </dgm:t>
    </dgm:pt>
    <dgm:pt modelId="{F6C31D0F-CD23-461E-A1B5-CB020C914043}" type="sibTrans" cxnId="{3CDA3730-1243-49DE-8F8B-98F4CFF01EB9}">
      <dgm:prSet/>
      <dgm:spPr/>
      <dgm:t>
        <a:bodyPr/>
        <a:lstStyle/>
        <a:p>
          <a:endParaRPr lang="en-US"/>
        </a:p>
      </dgm:t>
    </dgm:pt>
    <dgm:pt modelId="{24231373-64A0-44DB-AC53-BCF1A8F0B037}">
      <dgm:prSet/>
      <dgm:spPr/>
      <dgm:t>
        <a:bodyPr/>
        <a:lstStyle/>
        <a:p>
          <a:r>
            <a:rPr lang="en-US" b="1" dirty="0" smtClean="0"/>
            <a:t>Family </a:t>
          </a:r>
        </a:p>
        <a:p>
          <a:r>
            <a:rPr lang="en-US" b="1" dirty="0" smtClean="0"/>
            <a:t>&amp;</a:t>
          </a:r>
        </a:p>
        <a:p>
          <a:r>
            <a:rPr lang="en-US" b="1" dirty="0" smtClean="0"/>
            <a:t>Couple</a:t>
          </a:r>
          <a:endParaRPr lang="en-US" b="1" dirty="0"/>
        </a:p>
      </dgm:t>
    </dgm:pt>
    <dgm:pt modelId="{969E5AB8-A5B7-47CC-8A0B-51380EBD8C42}" type="parTrans" cxnId="{838433E7-7988-4394-A626-D16B7249FBE0}">
      <dgm:prSet/>
      <dgm:spPr/>
      <dgm:t>
        <a:bodyPr/>
        <a:lstStyle/>
        <a:p>
          <a:endParaRPr lang="en-US"/>
        </a:p>
      </dgm:t>
    </dgm:pt>
    <dgm:pt modelId="{7F711502-CC09-4718-A4F2-323E08369E23}" type="sibTrans" cxnId="{838433E7-7988-4394-A626-D16B7249FBE0}">
      <dgm:prSet/>
      <dgm:spPr/>
      <dgm:t>
        <a:bodyPr/>
        <a:lstStyle/>
        <a:p>
          <a:endParaRPr lang="en-US"/>
        </a:p>
      </dgm:t>
    </dgm:pt>
    <dgm:pt modelId="{13416C67-FC4A-42A6-A900-F5DF22F696F0}">
      <dgm:prSet/>
      <dgm:spPr/>
      <dgm:t>
        <a:bodyPr/>
        <a:lstStyle/>
        <a:p>
          <a:r>
            <a:rPr lang="en-US" b="1" dirty="0" smtClean="0"/>
            <a:t>Supportive</a:t>
          </a:r>
          <a:endParaRPr lang="en-US" b="1" dirty="0"/>
        </a:p>
      </dgm:t>
    </dgm:pt>
    <dgm:pt modelId="{32F45FC1-7499-45FB-A25B-5D30F85FF437}" type="parTrans" cxnId="{653059F7-BC37-4413-A8A8-484C073F4F9E}">
      <dgm:prSet/>
      <dgm:spPr/>
      <dgm:t>
        <a:bodyPr/>
        <a:lstStyle/>
        <a:p>
          <a:endParaRPr lang="en-US"/>
        </a:p>
      </dgm:t>
    </dgm:pt>
    <dgm:pt modelId="{8A9EB9DB-B31B-47E1-92DE-E94AE358D834}" type="sibTrans" cxnId="{653059F7-BC37-4413-A8A8-484C073F4F9E}">
      <dgm:prSet/>
      <dgm:spPr/>
      <dgm:t>
        <a:bodyPr/>
        <a:lstStyle/>
        <a:p>
          <a:endParaRPr lang="en-US"/>
        </a:p>
      </dgm:t>
    </dgm:pt>
    <dgm:pt modelId="{286DA34A-5003-4388-94B5-FD717262EE7A}">
      <dgm:prSet/>
      <dgm:spPr/>
      <dgm:t>
        <a:bodyPr/>
        <a:lstStyle/>
        <a:p>
          <a:r>
            <a:rPr lang="en-US" dirty="0" smtClean="0"/>
            <a:t>IPT</a:t>
          </a:r>
        </a:p>
        <a:p>
          <a:r>
            <a:rPr lang="en-US" dirty="0" smtClean="0"/>
            <a:t>ISRT</a:t>
          </a:r>
          <a:endParaRPr lang="en-US" dirty="0"/>
        </a:p>
      </dgm:t>
    </dgm:pt>
    <dgm:pt modelId="{3FA3410E-DBE3-4A63-8FA9-B49BD9CC89DD}" type="parTrans" cxnId="{723F8A6F-3CA2-4C29-9919-95CACBCD011A}">
      <dgm:prSet/>
      <dgm:spPr/>
    </dgm:pt>
    <dgm:pt modelId="{B3CD7DB5-638E-4DE9-BA70-4E08060A688E}" type="sibTrans" cxnId="{723F8A6F-3CA2-4C29-9919-95CACBCD011A}">
      <dgm:prSet/>
      <dgm:spPr/>
    </dgm:pt>
    <dgm:pt modelId="{E7ACABD8-049F-4877-888B-C1F24791A45A}">
      <dgm:prSet/>
      <dgm:spPr/>
      <dgm:t>
        <a:bodyPr/>
        <a:lstStyle/>
        <a:p>
          <a:r>
            <a:rPr lang="en-US" dirty="0" smtClean="0"/>
            <a:t>Counseling </a:t>
          </a:r>
          <a:endParaRPr lang="en-US" dirty="0"/>
        </a:p>
      </dgm:t>
    </dgm:pt>
    <dgm:pt modelId="{F35CDF80-8976-439C-A5A1-95148B5F6917}" type="parTrans" cxnId="{E295117C-8248-4D8F-ABB3-D42BCC31A264}">
      <dgm:prSet/>
      <dgm:spPr/>
    </dgm:pt>
    <dgm:pt modelId="{C8F9FC45-A022-4860-9E9E-A5459FB37113}" type="sibTrans" cxnId="{E295117C-8248-4D8F-ABB3-D42BCC31A264}">
      <dgm:prSet/>
      <dgm:spPr/>
    </dgm:pt>
    <dgm:pt modelId="{308072F9-82B7-401D-B8F5-08A6EA98D2E5}" type="pres">
      <dgm:prSet presAssocID="{69F6F499-BB89-43E9-8755-3C080917C9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1665039-A496-4248-8DC4-BF9B8197223A}" type="pres">
      <dgm:prSet presAssocID="{00BE1FE2-C7F9-4821-A9F5-AFACE345E8FD}" presName="vertOne" presStyleCnt="0"/>
      <dgm:spPr/>
    </dgm:pt>
    <dgm:pt modelId="{8FD5BA04-51A3-4E99-A993-6FB58F498669}" type="pres">
      <dgm:prSet presAssocID="{00BE1FE2-C7F9-4821-A9F5-AFACE345E8F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66F0F0-0731-40CF-A081-AD1DA73843D9}" type="pres">
      <dgm:prSet presAssocID="{00BE1FE2-C7F9-4821-A9F5-AFACE345E8FD}" presName="parTransOne" presStyleCnt="0"/>
      <dgm:spPr/>
    </dgm:pt>
    <dgm:pt modelId="{23AB18C5-275F-425B-BBCE-0F78DC249112}" type="pres">
      <dgm:prSet presAssocID="{00BE1FE2-C7F9-4821-A9F5-AFACE345E8FD}" presName="horzOne" presStyleCnt="0"/>
      <dgm:spPr/>
    </dgm:pt>
    <dgm:pt modelId="{4CD96E0C-0BF1-482F-BCFC-F4B6D4CD4924}" type="pres">
      <dgm:prSet presAssocID="{7B74A04B-E051-446B-B270-8653C9978724}" presName="vertTwo" presStyleCnt="0"/>
      <dgm:spPr/>
    </dgm:pt>
    <dgm:pt modelId="{7F6F514C-F56F-48A3-8B6E-6E6F6728BB31}" type="pres">
      <dgm:prSet presAssocID="{7B74A04B-E051-446B-B270-8653C9978724}" presName="txTwo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FAE86F-0358-47B6-9AFD-98CB0219D221}" type="pres">
      <dgm:prSet presAssocID="{7B74A04B-E051-446B-B270-8653C9978724}" presName="parTransTwo" presStyleCnt="0"/>
      <dgm:spPr/>
    </dgm:pt>
    <dgm:pt modelId="{456C147C-20D7-412B-9051-AFC98C637078}" type="pres">
      <dgm:prSet presAssocID="{7B74A04B-E051-446B-B270-8653C9978724}" presName="horzTwo" presStyleCnt="0"/>
      <dgm:spPr/>
    </dgm:pt>
    <dgm:pt modelId="{71C12B3F-D269-4D8A-AD71-9475F78C3DDB}" type="pres">
      <dgm:prSet presAssocID="{6A6F72D7-9912-4667-B855-462E3CA217F2}" presName="vertThree" presStyleCnt="0"/>
      <dgm:spPr/>
    </dgm:pt>
    <dgm:pt modelId="{CEB01662-48DD-48E1-8638-34B1826E491F}" type="pres">
      <dgm:prSet presAssocID="{6A6F72D7-9912-4667-B855-462E3CA217F2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B0B74E-54CE-49F2-B0AD-6B92ABC4794A}" type="pres">
      <dgm:prSet presAssocID="{6A6F72D7-9912-4667-B855-462E3CA217F2}" presName="horzThree" presStyleCnt="0"/>
      <dgm:spPr/>
    </dgm:pt>
    <dgm:pt modelId="{DEE08F65-CD08-4537-A155-41E0AC9C2363}" type="pres">
      <dgm:prSet presAssocID="{9AA3769D-F910-4059-99ED-D10D7560243A}" presName="sibSpaceTwo" presStyleCnt="0"/>
      <dgm:spPr/>
    </dgm:pt>
    <dgm:pt modelId="{CC35137D-F07A-4C17-A2C4-03EEA827BC52}" type="pres">
      <dgm:prSet presAssocID="{AFB5BBB1-408B-4A20-8F14-FF081B1570BF}" presName="vertTwo" presStyleCnt="0"/>
      <dgm:spPr/>
    </dgm:pt>
    <dgm:pt modelId="{9D6112DE-8E0D-439D-9792-126C63BC1695}" type="pres">
      <dgm:prSet presAssocID="{AFB5BBB1-408B-4A20-8F14-FF081B1570BF}" presName="txTwo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054D72-2C55-4AAD-A22B-769A1E02EBDB}" type="pres">
      <dgm:prSet presAssocID="{AFB5BBB1-408B-4A20-8F14-FF081B1570BF}" presName="parTransTwo" presStyleCnt="0"/>
      <dgm:spPr/>
    </dgm:pt>
    <dgm:pt modelId="{93111502-7BE4-498A-A47A-6505B46DF7DF}" type="pres">
      <dgm:prSet presAssocID="{AFB5BBB1-408B-4A20-8F14-FF081B1570BF}" presName="horzTwo" presStyleCnt="0"/>
      <dgm:spPr/>
    </dgm:pt>
    <dgm:pt modelId="{5C18EA1F-1F85-4F78-9F01-1B7F80717B81}" type="pres">
      <dgm:prSet presAssocID="{C8DE9BA9-1E8C-4433-9D4C-68F7CF399966}" presName="vertThree" presStyleCnt="0"/>
      <dgm:spPr/>
    </dgm:pt>
    <dgm:pt modelId="{97F1C1E5-2110-437D-A0E8-6110F7354498}" type="pres">
      <dgm:prSet presAssocID="{C8DE9BA9-1E8C-4433-9D4C-68F7CF399966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4C1CF8-8656-410B-9B12-1968D6C9EA60}" type="pres">
      <dgm:prSet presAssocID="{C8DE9BA9-1E8C-4433-9D4C-68F7CF399966}" presName="horzThree" presStyleCnt="0"/>
      <dgm:spPr/>
    </dgm:pt>
    <dgm:pt modelId="{2E2644EB-9C83-49E7-B1A6-BBB702C026FE}" type="pres">
      <dgm:prSet presAssocID="{A81E1965-40A6-4A6E-BCE4-F4FC10CE7F81}" presName="sibSpaceTwo" presStyleCnt="0"/>
      <dgm:spPr/>
    </dgm:pt>
    <dgm:pt modelId="{BBFD702E-56DF-4D27-B2EA-7C8DC17DD77C}" type="pres">
      <dgm:prSet presAssocID="{F357C2B1-47A1-43B6-889C-AA01DEBCDEB7}" presName="vertTwo" presStyleCnt="0"/>
      <dgm:spPr/>
    </dgm:pt>
    <dgm:pt modelId="{2F26213E-D110-4748-A4A0-2F1AA8986375}" type="pres">
      <dgm:prSet presAssocID="{F357C2B1-47A1-43B6-889C-AA01DEBCDEB7}" presName="txTwo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94CBA1-744D-4ED4-BA6D-B60B9E46E267}" type="pres">
      <dgm:prSet presAssocID="{F357C2B1-47A1-43B6-889C-AA01DEBCDEB7}" presName="parTransTwo" presStyleCnt="0"/>
      <dgm:spPr/>
    </dgm:pt>
    <dgm:pt modelId="{0F69F9F1-0462-42FB-98FF-EDD46678C991}" type="pres">
      <dgm:prSet presAssocID="{F357C2B1-47A1-43B6-889C-AA01DEBCDEB7}" presName="horzTwo" presStyleCnt="0"/>
      <dgm:spPr/>
    </dgm:pt>
    <dgm:pt modelId="{B3DE06D4-CE5B-4D59-8F7C-B469323014C5}" type="pres">
      <dgm:prSet presAssocID="{574ACA90-B1C9-4066-94AD-8930454522B0}" presName="vertThree" presStyleCnt="0"/>
      <dgm:spPr/>
    </dgm:pt>
    <dgm:pt modelId="{E282A465-50FA-4393-8762-83C39F2DBE3D}" type="pres">
      <dgm:prSet presAssocID="{574ACA90-B1C9-4066-94AD-8930454522B0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7CB5D0-E518-4CEA-91A6-B8E0E8242B43}" type="pres">
      <dgm:prSet presAssocID="{574ACA90-B1C9-4066-94AD-8930454522B0}" presName="horzThree" presStyleCnt="0"/>
      <dgm:spPr/>
    </dgm:pt>
    <dgm:pt modelId="{C6ADBD58-9F67-43AD-81F9-3416D09DB177}" type="pres">
      <dgm:prSet presAssocID="{53301FE7-A3DC-4F49-9520-C3E44445D576}" presName="sibSpaceTwo" presStyleCnt="0"/>
      <dgm:spPr/>
    </dgm:pt>
    <dgm:pt modelId="{182E1282-5FC7-4269-BD62-3A61CC21CE87}" type="pres">
      <dgm:prSet presAssocID="{606BE867-C61F-4D3A-B2F7-7DD203533F5A}" presName="vertTwo" presStyleCnt="0"/>
      <dgm:spPr/>
    </dgm:pt>
    <dgm:pt modelId="{513A9E43-EFFB-4AD6-A576-D93BD3297D74}" type="pres">
      <dgm:prSet presAssocID="{606BE867-C61F-4D3A-B2F7-7DD203533F5A}" presName="txTwo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07E31-49EB-49D7-87F8-6DA0E3F3F150}" type="pres">
      <dgm:prSet presAssocID="{606BE867-C61F-4D3A-B2F7-7DD203533F5A}" presName="parTransTwo" presStyleCnt="0"/>
      <dgm:spPr/>
    </dgm:pt>
    <dgm:pt modelId="{1910F9C8-3D81-46A5-83D8-9D51B3006B1F}" type="pres">
      <dgm:prSet presAssocID="{606BE867-C61F-4D3A-B2F7-7DD203533F5A}" presName="horzTwo" presStyleCnt="0"/>
      <dgm:spPr/>
    </dgm:pt>
    <dgm:pt modelId="{D594FDC2-B6D2-48A8-A295-6EE0421EF7FD}" type="pres">
      <dgm:prSet presAssocID="{286DA34A-5003-4388-94B5-FD717262EE7A}" presName="vertThree" presStyleCnt="0"/>
      <dgm:spPr/>
    </dgm:pt>
    <dgm:pt modelId="{9823BEEC-F602-45C9-8178-17A957CC3E3F}" type="pres">
      <dgm:prSet presAssocID="{286DA34A-5003-4388-94B5-FD717262EE7A}" presName="txThree" presStyleLbl="node3" presStyleIdx="3" presStyleCnt="5">
        <dgm:presLayoutVars>
          <dgm:chPref val="3"/>
        </dgm:presLayoutVars>
      </dgm:prSet>
      <dgm:spPr/>
    </dgm:pt>
    <dgm:pt modelId="{49656A67-53CC-4E07-8D61-508FA601D23F}" type="pres">
      <dgm:prSet presAssocID="{286DA34A-5003-4388-94B5-FD717262EE7A}" presName="horzThree" presStyleCnt="0"/>
      <dgm:spPr/>
    </dgm:pt>
    <dgm:pt modelId="{0D6A0E85-7915-4079-AC5E-FDAD02411C2C}" type="pres">
      <dgm:prSet presAssocID="{58C1B761-84C3-4A83-9A59-91147C5ECD8A}" presName="sibSpaceTwo" presStyleCnt="0"/>
      <dgm:spPr/>
    </dgm:pt>
    <dgm:pt modelId="{A3C2C018-9274-4160-85DA-57E6F92017A1}" type="pres">
      <dgm:prSet presAssocID="{13416C67-FC4A-42A6-A900-F5DF22F696F0}" presName="vertTwo" presStyleCnt="0"/>
      <dgm:spPr/>
    </dgm:pt>
    <dgm:pt modelId="{89D39DBB-5E01-408E-BB1F-1A737E0A29F7}" type="pres">
      <dgm:prSet presAssocID="{13416C67-FC4A-42A6-A900-F5DF22F696F0}" presName="txTwo" presStyleLbl="node2" presStyleIdx="4" presStyleCnt="6">
        <dgm:presLayoutVars>
          <dgm:chPref val="3"/>
        </dgm:presLayoutVars>
      </dgm:prSet>
      <dgm:spPr/>
    </dgm:pt>
    <dgm:pt modelId="{91A378AA-6490-4663-A1B9-DC91BF5F65CC}" type="pres">
      <dgm:prSet presAssocID="{13416C67-FC4A-42A6-A900-F5DF22F696F0}" presName="parTransTwo" presStyleCnt="0"/>
      <dgm:spPr/>
    </dgm:pt>
    <dgm:pt modelId="{4738704D-9968-4E60-B7D4-BD6F54E7648C}" type="pres">
      <dgm:prSet presAssocID="{13416C67-FC4A-42A6-A900-F5DF22F696F0}" presName="horzTwo" presStyleCnt="0"/>
      <dgm:spPr/>
    </dgm:pt>
    <dgm:pt modelId="{BB759027-62F3-4BA9-B68E-57B772090EF0}" type="pres">
      <dgm:prSet presAssocID="{E7ACABD8-049F-4877-888B-C1F24791A45A}" presName="vertThree" presStyleCnt="0"/>
      <dgm:spPr/>
    </dgm:pt>
    <dgm:pt modelId="{BD7E31C8-82EF-4F1D-8474-606669A61991}" type="pres">
      <dgm:prSet presAssocID="{E7ACABD8-049F-4877-888B-C1F24791A45A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0C6FFF-F23F-45F8-8560-0421A6B3F6BD}" type="pres">
      <dgm:prSet presAssocID="{E7ACABD8-049F-4877-888B-C1F24791A45A}" presName="horzThree" presStyleCnt="0"/>
      <dgm:spPr/>
    </dgm:pt>
    <dgm:pt modelId="{2E0F0A67-98DB-4CCE-8311-11DE3F94437E}" type="pres">
      <dgm:prSet presAssocID="{8A9EB9DB-B31B-47E1-92DE-E94AE358D834}" presName="sibSpaceTwo" presStyleCnt="0"/>
      <dgm:spPr/>
    </dgm:pt>
    <dgm:pt modelId="{68C8D378-2D11-4147-823B-2D4E08915E35}" type="pres">
      <dgm:prSet presAssocID="{24231373-64A0-44DB-AC53-BCF1A8F0B037}" presName="vertTwo" presStyleCnt="0"/>
      <dgm:spPr/>
    </dgm:pt>
    <dgm:pt modelId="{91A1FDF9-F780-4CE2-938C-67A33DEE29AD}" type="pres">
      <dgm:prSet presAssocID="{24231373-64A0-44DB-AC53-BCF1A8F0B037}" presName="txTwo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596D3A-32D7-47D2-B863-4C93734592B5}" type="pres">
      <dgm:prSet presAssocID="{24231373-64A0-44DB-AC53-BCF1A8F0B037}" presName="horzTwo" presStyleCnt="0"/>
      <dgm:spPr/>
    </dgm:pt>
  </dgm:ptLst>
  <dgm:cxnLst>
    <dgm:cxn modelId="{790868EA-837C-4491-A130-A5916819BAA8}" type="presOf" srcId="{7B74A04B-E051-446B-B270-8653C9978724}" destId="{7F6F514C-F56F-48A3-8B6E-6E6F6728BB31}" srcOrd="0" destOrd="0" presId="urn:microsoft.com/office/officeart/2005/8/layout/hierarchy4"/>
    <dgm:cxn modelId="{795F125A-F9E7-4211-823C-4DFD48C65D17}" srcId="{69F6F499-BB89-43E9-8755-3C080917C9A2}" destId="{00BE1FE2-C7F9-4821-A9F5-AFACE345E8FD}" srcOrd="0" destOrd="0" parTransId="{CC18699C-E9C0-4F4C-A150-246CE816A75A}" sibTransId="{481A06B4-6690-4F31-932B-AB5844427C62}"/>
    <dgm:cxn modelId="{838433E7-7988-4394-A626-D16B7249FBE0}" srcId="{00BE1FE2-C7F9-4821-A9F5-AFACE345E8FD}" destId="{24231373-64A0-44DB-AC53-BCF1A8F0B037}" srcOrd="5" destOrd="0" parTransId="{969E5AB8-A5B7-47CC-8A0B-51380EBD8C42}" sibTransId="{7F711502-CC09-4718-A4F2-323E08369E23}"/>
    <dgm:cxn modelId="{F60584AE-3853-4A1A-B24A-F8FA310AE406}" srcId="{00BE1FE2-C7F9-4821-A9F5-AFACE345E8FD}" destId="{AFB5BBB1-408B-4A20-8F14-FF081B1570BF}" srcOrd="1" destOrd="0" parTransId="{BFC14542-C53B-4A96-88A5-9BC69FA7E599}" sibTransId="{A81E1965-40A6-4A6E-BCE4-F4FC10CE7F81}"/>
    <dgm:cxn modelId="{E403B1B9-D64B-459A-A1E1-8620B9237C3F}" srcId="{00BE1FE2-C7F9-4821-A9F5-AFACE345E8FD}" destId="{7B74A04B-E051-446B-B270-8653C9978724}" srcOrd="0" destOrd="0" parTransId="{E4C1B743-36D8-4EB5-BB38-33BE86C13E13}" sibTransId="{9AA3769D-F910-4059-99ED-D10D7560243A}"/>
    <dgm:cxn modelId="{6CCB0DCF-0422-4295-9358-D052F8ABCD52}" type="presOf" srcId="{286DA34A-5003-4388-94B5-FD717262EE7A}" destId="{9823BEEC-F602-45C9-8178-17A957CC3E3F}" srcOrd="0" destOrd="0" presId="urn:microsoft.com/office/officeart/2005/8/layout/hierarchy4"/>
    <dgm:cxn modelId="{723F8A6F-3CA2-4C29-9919-95CACBCD011A}" srcId="{606BE867-C61F-4D3A-B2F7-7DD203533F5A}" destId="{286DA34A-5003-4388-94B5-FD717262EE7A}" srcOrd="0" destOrd="0" parTransId="{3FA3410E-DBE3-4A63-8FA9-B49BD9CC89DD}" sibTransId="{B3CD7DB5-638E-4DE9-BA70-4E08060A688E}"/>
    <dgm:cxn modelId="{879F06B2-8F35-4D36-BCA9-60041A1D3D59}" type="presOf" srcId="{AFB5BBB1-408B-4A20-8F14-FF081B1570BF}" destId="{9D6112DE-8E0D-439D-9792-126C63BC1695}" srcOrd="0" destOrd="0" presId="urn:microsoft.com/office/officeart/2005/8/layout/hierarchy4"/>
    <dgm:cxn modelId="{7F11099E-D545-4B51-B58D-43BC7F7BDFEC}" type="presOf" srcId="{6A6F72D7-9912-4667-B855-462E3CA217F2}" destId="{CEB01662-48DD-48E1-8638-34B1826E491F}" srcOrd="0" destOrd="0" presId="urn:microsoft.com/office/officeart/2005/8/layout/hierarchy4"/>
    <dgm:cxn modelId="{3CDA3730-1243-49DE-8F8B-98F4CFF01EB9}" srcId="{F357C2B1-47A1-43B6-889C-AA01DEBCDEB7}" destId="{574ACA90-B1C9-4066-94AD-8930454522B0}" srcOrd="0" destOrd="0" parTransId="{4444F9A1-EC74-41A8-8353-75A7E4423FA1}" sibTransId="{F6C31D0F-CD23-461E-A1B5-CB020C914043}"/>
    <dgm:cxn modelId="{45524A57-F92E-4CBC-A6F7-E3655BA1F376}" type="presOf" srcId="{574ACA90-B1C9-4066-94AD-8930454522B0}" destId="{E282A465-50FA-4393-8762-83C39F2DBE3D}" srcOrd="0" destOrd="0" presId="urn:microsoft.com/office/officeart/2005/8/layout/hierarchy4"/>
    <dgm:cxn modelId="{F7B864B8-8B18-492C-83EC-161DA8F1F21D}" srcId="{00BE1FE2-C7F9-4821-A9F5-AFACE345E8FD}" destId="{606BE867-C61F-4D3A-B2F7-7DD203533F5A}" srcOrd="3" destOrd="0" parTransId="{1833D3F7-3911-4A36-82D3-0A3A138D7802}" sibTransId="{58C1B761-84C3-4A83-9A59-91147C5ECD8A}"/>
    <dgm:cxn modelId="{24E0A83F-7446-493B-8445-618236843768}" type="presOf" srcId="{00BE1FE2-C7F9-4821-A9F5-AFACE345E8FD}" destId="{8FD5BA04-51A3-4E99-A993-6FB58F498669}" srcOrd="0" destOrd="0" presId="urn:microsoft.com/office/officeart/2005/8/layout/hierarchy4"/>
    <dgm:cxn modelId="{EA357757-6785-4DBA-A708-10DDD3C8476B}" type="presOf" srcId="{606BE867-C61F-4D3A-B2F7-7DD203533F5A}" destId="{513A9E43-EFFB-4AD6-A576-D93BD3297D74}" srcOrd="0" destOrd="0" presId="urn:microsoft.com/office/officeart/2005/8/layout/hierarchy4"/>
    <dgm:cxn modelId="{E295117C-8248-4D8F-ABB3-D42BCC31A264}" srcId="{13416C67-FC4A-42A6-A900-F5DF22F696F0}" destId="{E7ACABD8-049F-4877-888B-C1F24791A45A}" srcOrd="0" destOrd="0" parTransId="{F35CDF80-8976-439C-A5A1-95148B5F6917}" sibTransId="{C8F9FC45-A022-4860-9E9E-A5459FB37113}"/>
    <dgm:cxn modelId="{F03ADC06-E722-4F6C-A88B-281E0F0F4CF8}" srcId="{7B74A04B-E051-446B-B270-8653C9978724}" destId="{6A6F72D7-9912-4667-B855-462E3CA217F2}" srcOrd="0" destOrd="0" parTransId="{91B25139-C64A-44A7-874B-2D7276C3A5FE}" sibTransId="{918CD4DD-9A7A-47AF-8B5C-758A34A28406}"/>
    <dgm:cxn modelId="{FEC4B746-514D-4D3B-93B4-0992320B6488}" srcId="{00BE1FE2-C7F9-4821-A9F5-AFACE345E8FD}" destId="{F357C2B1-47A1-43B6-889C-AA01DEBCDEB7}" srcOrd="2" destOrd="0" parTransId="{7074CEC4-F9DD-472C-B7EF-4136B0CB8597}" sibTransId="{53301FE7-A3DC-4F49-9520-C3E44445D576}"/>
    <dgm:cxn modelId="{B7AB0749-6326-489C-AB72-70EEFE03F467}" type="presOf" srcId="{F357C2B1-47A1-43B6-889C-AA01DEBCDEB7}" destId="{2F26213E-D110-4748-A4A0-2F1AA8986375}" srcOrd="0" destOrd="0" presId="urn:microsoft.com/office/officeart/2005/8/layout/hierarchy4"/>
    <dgm:cxn modelId="{24607876-110E-4891-A682-D2F7B54E07E0}" type="presOf" srcId="{E7ACABD8-049F-4877-888B-C1F24791A45A}" destId="{BD7E31C8-82EF-4F1D-8474-606669A61991}" srcOrd="0" destOrd="0" presId="urn:microsoft.com/office/officeart/2005/8/layout/hierarchy4"/>
    <dgm:cxn modelId="{9BA56E89-F198-4E51-8356-BDE903937F8A}" type="presOf" srcId="{13416C67-FC4A-42A6-A900-F5DF22F696F0}" destId="{89D39DBB-5E01-408E-BB1F-1A737E0A29F7}" srcOrd="0" destOrd="0" presId="urn:microsoft.com/office/officeart/2005/8/layout/hierarchy4"/>
    <dgm:cxn modelId="{F6A1E88E-EAED-486D-BA7E-8EC5339DEAF4}" type="presOf" srcId="{C8DE9BA9-1E8C-4433-9D4C-68F7CF399966}" destId="{97F1C1E5-2110-437D-A0E8-6110F7354498}" srcOrd="0" destOrd="0" presId="urn:microsoft.com/office/officeart/2005/8/layout/hierarchy4"/>
    <dgm:cxn modelId="{679CFB8F-DECD-4CE2-9A70-08C937A248DF}" srcId="{AFB5BBB1-408B-4A20-8F14-FF081B1570BF}" destId="{C8DE9BA9-1E8C-4433-9D4C-68F7CF399966}" srcOrd="0" destOrd="0" parTransId="{25A4751F-59A1-40D1-B5DE-E58033846706}" sibTransId="{6C398AF8-132F-4B99-9350-B01E09E545E0}"/>
    <dgm:cxn modelId="{DE2A49DF-2BBB-4AB4-A6B5-09A2BDAAF523}" type="presOf" srcId="{24231373-64A0-44DB-AC53-BCF1A8F0B037}" destId="{91A1FDF9-F780-4CE2-938C-67A33DEE29AD}" srcOrd="0" destOrd="0" presId="urn:microsoft.com/office/officeart/2005/8/layout/hierarchy4"/>
    <dgm:cxn modelId="{8EF52B61-B3B7-4577-A60C-D87331093B68}" type="presOf" srcId="{69F6F499-BB89-43E9-8755-3C080917C9A2}" destId="{308072F9-82B7-401D-B8F5-08A6EA98D2E5}" srcOrd="0" destOrd="0" presId="urn:microsoft.com/office/officeart/2005/8/layout/hierarchy4"/>
    <dgm:cxn modelId="{653059F7-BC37-4413-A8A8-484C073F4F9E}" srcId="{00BE1FE2-C7F9-4821-A9F5-AFACE345E8FD}" destId="{13416C67-FC4A-42A6-A900-F5DF22F696F0}" srcOrd="4" destOrd="0" parTransId="{32F45FC1-7499-45FB-A25B-5D30F85FF437}" sibTransId="{8A9EB9DB-B31B-47E1-92DE-E94AE358D834}"/>
    <dgm:cxn modelId="{E5F4D0F7-2B8B-439B-8831-748779FB0DF5}" type="presParOf" srcId="{308072F9-82B7-401D-B8F5-08A6EA98D2E5}" destId="{A1665039-A496-4248-8DC4-BF9B8197223A}" srcOrd="0" destOrd="0" presId="urn:microsoft.com/office/officeart/2005/8/layout/hierarchy4"/>
    <dgm:cxn modelId="{D3A92A25-B37D-46F3-98E6-964A9CA765BB}" type="presParOf" srcId="{A1665039-A496-4248-8DC4-BF9B8197223A}" destId="{8FD5BA04-51A3-4E99-A993-6FB58F498669}" srcOrd="0" destOrd="0" presId="urn:microsoft.com/office/officeart/2005/8/layout/hierarchy4"/>
    <dgm:cxn modelId="{B88FE3CB-7608-4F1F-AE5A-B127B60CD785}" type="presParOf" srcId="{A1665039-A496-4248-8DC4-BF9B8197223A}" destId="{3766F0F0-0731-40CF-A081-AD1DA73843D9}" srcOrd="1" destOrd="0" presId="urn:microsoft.com/office/officeart/2005/8/layout/hierarchy4"/>
    <dgm:cxn modelId="{98563EA6-ED00-48B7-9F41-55E3A1F89DAD}" type="presParOf" srcId="{A1665039-A496-4248-8DC4-BF9B8197223A}" destId="{23AB18C5-275F-425B-BBCE-0F78DC249112}" srcOrd="2" destOrd="0" presId="urn:microsoft.com/office/officeart/2005/8/layout/hierarchy4"/>
    <dgm:cxn modelId="{6857A280-DF20-46AC-A8FA-A717D0BD92AD}" type="presParOf" srcId="{23AB18C5-275F-425B-BBCE-0F78DC249112}" destId="{4CD96E0C-0BF1-482F-BCFC-F4B6D4CD4924}" srcOrd="0" destOrd="0" presId="urn:microsoft.com/office/officeart/2005/8/layout/hierarchy4"/>
    <dgm:cxn modelId="{6799AB57-5BFB-4170-9362-25031ED9882D}" type="presParOf" srcId="{4CD96E0C-0BF1-482F-BCFC-F4B6D4CD4924}" destId="{7F6F514C-F56F-48A3-8B6E-6E6F6728BB31}" srcOrd="0" destOrd="0" presId="urn:microsoft.com/office/officeart/2005/8/layout/hierarchy4"/>
    <dgm:cxn modelId="{6EDCF482-3414-40CE-9498-802D0379D75A}" type="presParOf" srcId="{4CD96E0C-0BF1-482F-BCFC-F4B6D4CD4924}" destId="{F1FAE86F-0358-47B6-9AFD-98CB0219D221}" srcOrd="1" destOrd="0" presId="urn:microsoft.com/office/officeart/2005/8/layout/hierarchy4"/>
    <dgm:cxn modelId="{4447414C-9528-4FB8-8F6A-B2D8087BDE45}" type="presParOf" srcId="{4CD96E0C-0BF1-482F-BCFC-F4B6D4CD4924}" destId="{456C147C-20D7-412B-9051-AFC98C637078}" srcOrd="2" destOrd="0" presId="urn:microsoft.com/office/officeart/2005/8/layout/hierarchy4"/>
    <dgm:cxn modelId="{90F3DBCC-2900-42AF-B776-C11D6E033EB6}" type="presParOf" srcId="{456C147C-20D7-412B-9051-AFC98C637078}" destId="{71C12B3F-D269-4D8A-AD71-9475F78C3DDB}" srcOrd="0" destOrd="0" presId="urn:microsoft.com/office/officeart/2005/8/layout/hierarchy4"/>
    <dgm:cxn modelId="{7418D0AE-A3CD-4B0E-83CB-ADCD6D14F606}" type="presParOf" srcId="{71C12B3F-D269-4D8A-AD71-9475F78C3DDB}" destId="{CEB01662-48DD-48E1-8638-34B1826E491F}" srcOrd="0" destOrd="0" presId="urn:microsoft.com/office/officeart/2005/8/layout/hierarchy4"/>
    <dgm:cxn modelId="{B016F3B3-F03F-43E5-854B-66A8524E8769}" type="presParOf" srcId="{71C12B3F-D269-4D8A-AD71-9475F78C3DDB}" destId="{BBB0B74E-54CE-49F2-B0AD-6B92ABC4794A}" srcOrd="1" destOrd="0" presId="urn:microsoft.com/office/officeart/2005/8/layout/hierarchy4"/>
    <dgm:cxn modelId="{9D62ABAF-8553-49B0-9AC2-525BDF27A5AD}" type="presParOf" srcId="{23AB18C5-275F-425B-BBCE-0F78DC249112}" destId="{DEE08F65-CD08-4537-A155-41E0AC9C2363}" srcOrd="1" destOrd="0" presId="urn:microsoft.com/office/officeart/2005/8/layout/hierarchy4"/>
    <dgm:cxn modelId="{590CA257-0F67-4117-B21E-E474956E8F2D}" type="presParOf" srcId="{23AB18C5-275F-425B-BBCE-0F78DC249112}" destId="{CC35137D-F07A-4C17-A2C4-03EEA827BC52}" srcOrd="2" destOrd="0" presId="urn:microsoft.com/office/officeart/2005/8/layout/hierarchy4"/>
    <dgm:cxn modelId="{A23CF487-745E-494A-90B4-6D0BB0EE98BC}" type="presParOf" srcId="{CC35137D-F07A-4C17-A2C4-03EEA827BC52}" destId="{9D6112DE-8E0D-439D-9792-126C63BC1695}" srcOrd="0" destOrd="0" presId="urn:microsoft.com/office/officeart/2005/8/layout/hierarchy4"/>
    <dgm:cxn modelId="{46C3807B-6838-4781-AD8E-A70F0C443F92}" type="presParOf" srcId="{CC35137D-F07A-4C17-A2C4-03EEA827BC52}" destId="{4B054D72-2C55-4AAD-A22B-769A1E02EBDB}" srcOrd="1" destOrd="0" presId="urn:microsoft.com/office/officeart/2005/8/layout/hierarchy4"/>
    <dgm:cxn modelId="{1B10256B-15D9-4B3A-A720-C1B7C65750CE}" type="presParOf" srcId="{CC35137D-F07A-4C17-A2C4-03EEA827BC52}" destId="{93111502-7BE4-498A-A47A-6505B46DF7DF}" srcOrd="2" destOrd="0" presId="urn:microsoft.com/office/officeart/2005/8/layout/hierarchy4"/>
    <dgm:cxn modelId="{2962A799-94F5-4426-A2D7-C362C6586134}" type="presParOf" srcId="{93111502-7BE4-498A-A47A-6505B46DF7DF}" destId="{5C18EA1F-1F85-4F78-9F01-1B7F80717B81}" srcOrd="0" destOrd="0" presId="urn:microsoft.com/office/officeart/2005/8/layout/hierarchy4"/>
    <dgm:cxn modelId="{23AA3201-9836-49F0-B20B-86648573AAFB}" type="presParOf" srcId="{5C18EA1F-1F85-4F78-9F01-1B7F80717B81}" destId="{97F1C1E5-2110-437D-A0E8-6110F7354498}" srcOrd="0" destOrd="0" presId="urn:microsoft.com/office/officeart/2005/8/layout/hierarchy4"/>
    <dgm:cxn modelId="{0139209A-7E3A-48FA-9494-AF0EAA5D7E76}" type="presParOf" srcId="{5C18EA1F-1F85-4F78-9F01-1B7F80717B81}" destId="{894C1CF8-8656-410B-9B12-1968D6C9EA60}" srcOrd="1" destOrd="0" presId="urn:microsoft.com/office/officeart/2005/8/layout/hierarchy4"/>
    <dgm:cxn modelId="{58569293-3794-46AD-9632-C062AB0F9AD2}" type="presParOf" srcId="{23AB18C5-275F-425B-BBCE-0F78DC249112}" destId="{2E2644EB-9C83-49E7-B1A6-BBB702C026FE}" srcOrd="3" destOrd="0" presId="urn:microsoft.com/office/officeart/2005/8/layout/hierarchy4"/>
    <dgm:cxn modelId="{93E94DD6-6303-455B-AAD1-E32BD8C9050E}" type="presParOf" srcId="{23AB18C5-275F-425B-BBCE-0F78DC249112}" destId="{BBFD702E-56DF-4D27-B2EA-7C8DC17DD77C}" srcOrd="4" destOrd="0" presId="urn:microsoft.com/office/officeart/2005/8/layout/hierarchy4"/>
    <dgm:cxn modelId="{D798CC7C-9DAF-4374-B2D9-C3CC54A4C643}" type="presParOf" srcId="{BBFD702E-56DF-4D27-B2EA-7C8DC17DD77C}" destId="{2F26213E-D110-4748-A4A0-2F1AA8986375}" srcOrd="0" destOrd="0" presId="urn:microsoft.com/office/officeart/2005/8/layout/hierarchy4"/>
    <dgm:cxn modelId="{BDBB0A75-8CB4-4BE2-BAA6-8309BE3BC436}" type="presParOf" srcId="{BBFD702E-56DF-4D27-B2EA-7C8DC17DD77C}" destId="{FF94CBA1-744D-4ED4-BA6D-B60B9E46E267}" srcOrd="1" destOrd="0" presId="urn:microsoft.com/office/officeart/2005/8/layout/hierarchy4"/>
    <dgm:cxn modelId="{CD12518E-AFB1-4AE3-B8EF-5615F125A26C}" type="presParOf" srcId="{BBFD702E-56DF-4D27-B2EA-7C8DC17DD77C}" destId="{0F69F9F1-0462-42FB-98FF-EDD46678C991}" srcOrd="2" destOrd="0" presId="urn:microsoft.com/office/officeart/2005/8/layout/hierarchy4"/>
    <dgm:cxn modelId="{0C032B04-D70F-4F32-A544-EF66BEF9E3B8}" type="presParOf" srcId="{0F69F9F1-0462-42FB-98FF-EDD46678C991}" destId="{B3DE06D4-CE5B-4D59-8F7C-B469323014C5}" srcOrd="0" destOrd="0" presId="urn:microsoft.com/office/officeart/2005/8/layout/hierarchy4"/>
    <dgm:cxn modelId="{507C6F6E-21C1-4936-80F4-E3F580114660}" type="presParOf" srcId="{B3DE06D4-CE5B-4D59-8F7C-B469323014C5}" destId="{E282A465-50FA-4393-8762-83C39F2DBE3D}" srcOrd="0" destOrd="0" presId="urn:microsoft.com/office/officeart/2005/8/layout/hierarchy4"/>
    <dgm:cxn modelId="{697ED544-1DE8-47D9-8271-11F3681054E8}" type="presParOf" srcId="{B3DE06D4-CE5B-4D59-8F7C-B469323014C5}" destId="{D37CB5D0-E518-4CEA-91A6-B8E0E8242B43}" srcOrd="1" destOrd="0" presId="urn:microsoft.com/office/officeart/2005/8/layout/hierarchy4"/>
    <dgm:cxn modelId="{52F09255-61F0-4669-8101-D4371B4B057B}" type="presParOf" srcId="{23AB18C5-275F-425B-BBCE-0F78DC249112}" destId="{C6ADBD58-9F67-43AD-81F9-3416D09DB177}" srcOrd="5" destOrd="0" presId="urn:microsoft.com/office/officeart/2005/8/layout/hierarchy4"/>
    <dgm:cxn modelId="{FD306EE6-D575-483B-A41E-AC7E106A6DA9}" type="presParOf" srcId="{23AB18C5-275F-425B-BBCE-0F78DC249112}" destId="{182E1282-5FC7-4269-BD62-3A61CC21CE87}" srcOrd="6" destOrd="0" presId="urn:microsoft.com/office/officeart/2005/8/layout/hierarchy4"/>
    <dgm:cxn modelId="{9AF83C7B-D747-4C70-B191-E3DC9993A94D}" type="presParOf" srcId="{182E1282-5FC7-4269-BD62-3A61CC21CE87}" destId="{513A9E43-EFFB-4AD6-A576-D93BD3297D74}" srcOrd="0" destOrd="0" presId="urn:microsoft.com/office/officeart/2005/8/layout/hierarchy4"/>
    <dgm:cxn modelId="{BCF9F737-DAB9-44E2-A55D-F19D01E147FE}" type="presParOf" srcId="{182E1282-5FC7-4269-BD62-3A61CC21CE87}" destId="{A2507E31-49EB-49D7-87F8-6DA0E3F3F150}" srcOrd="1" destOrd="0" presId="urn:microsoft.com/office/officeart/2005/8/layout/hierarchy4"/>
    <dgm:cxn modelId="{7ABDB3CA-B4C8-4437-BBD9-8AF32A286BE2}" type="presParOf" srcId="{182E1282-5FC7-4269-BD62-3A61CC21CE87}" destId="{1910F9C8-3D81-46A5-83D8-9D51B3006B1F}" srcOrd="2" destOrd="0" presId="urn:microsoft.com/office/officeart/2005/8/layout/hierarchy4"/>
    <dgm:cxn modelId="{4EE302B0-B5A7-471B-AA83-15C5CF1BAAFC}" type="presParOf" srcId="{1910F9C8-3D81-46A5-83D8-9D51B3006B1F}" destId="{D594FDC2-B6D2-48A8-A295-6EE0421EF7FD}" srcOrd="0" destOrd="0" presId="urn:microsoft.com/office/officeart/2005/8/layout/hierarchy4"/>
    <dgm:cxn modelId="{4E0F0C41-BC87-49E7-8978-4026762D6EFD}" type="presParOf" srcId="{D594FDC2-B6D2-48A8-A295-6EE0421EF7FD}" destId="{9823BEEC-F602-45C9-8178-17A957CC3E3F}" srcOrd="0" destOrd="0" presId="urn:microsoft.com/office/officeart/2005/8/layout/hierarchy4"/>
    <dgm:cxn modelId="{14F4A690-E8A3-4EE8-927B-2218D0FB5BE3}" type="presParOf" srcId="{D594FDC2-B6D2-48A8-A295-6EE0421EF7FD}" destId="{49656A67-53CC-4E07-8D61-508FA601D23F}" srcOrd="1" destOrd="0" presId="urn:microsoft.com/office/officeart/2005/8/layout/hierarchy4"/>
    <dgm:cxn modelId="{F038B3E9-FE82-48EC-A508-559C333D3C26}" type="presParOf" srcId="{23AB18C5-275F-425B-BBCE-0F78DC249112}" destId="{0D6A0E85-7915-4079-AC5E-FDAD02411C2C}" srcOrd="7" destOrd="0" presId="urn:microsoft.com/office/officeart/2005/8/layout/hierarchy4"/>
    <dgm:cxn modelId="{DD86974D-EF03-46E2-BAA9-1C045DA20CAB}" type="presParOf" srcId="{23AB18C5-275F-425B-BBCE-0F78DC249112}" destId="{A3C2C018-9274-4160-85DA-57E6F92017A1}" srcOrd="8" destOrd="0" presId="urn:microsoft.com/office/officeart/2005/8/layout/hierarchy4"/>
    <dgm:cxn modelId="{E219DAFB-C547-4647-9777-387F3C7AF298}" type="presParOf" srcId="{A3C2C018-9274-4160-85DA-57E6F92017A1}" destId="{89D39DBB-5E01-408E-BB1F-1A737E0A29F7}" srcOrd="0" destOrd="0" presId="urn:microsoft.com/office/officeart/2005/8/layout/hierarchy4"/>
    <dgm:cxn modelId="{B4BC697E-1E26-42A4-A26B-C35C2CEEC873}" type="presParOf" srcId="{A3C2C018-9274-4160-85DA-57E6F92017A1}" destId="{91A378AA-6490-4663-A1B9-DC91BF5F65CC}" srcOrd="1" destOrd="0" presId="urn:microsoft.com/office/officeart/2005/8/layout/hierarchy4"/>
    <dgm:cxn modelId="{772B9425-D770-48F1-A653-D2073A86482A}" type="presParOf" srcId="{A3C2C018-9274-4160-85DA-57E6F92017A1}" destId="{4738704D-9968-4E60-B7D4-BD6F54E7648C}" srcOrd="2" destOrd="0" presId="urn:microsoft.com/office/officeart/2005/8/layout/hierarchy4"/>
    <dgm:cxn modelId="{629DE987-0879-4380-BA78-4EEB4F2C6A2B}" type="presParOf" srcId="{4738704D-9968-4E60-B7D4-BD6F54E7648C}" destId="{BB759027-62F3-4BA9-B68E-57B772090EF0}" srcOrd="0" destOrd="0" presId="urn:microsoft.com/office/officeart/2005/8/layout/hierarchy4"/>
    <dgm:cxn modelId="{D50C9CE1-3A48-4B81-86A1-475BC4AD7688}" type="presParOf" srcId="{BB759027-62F3-4BA9-B68E-57B772090EF0}" destId="{BD7E31C8-82EF-4F1D-8474-606669A61991}" srcOrd="0" destOrd="0" presId="urn:microsoft.com/office/officeart/2005/8/layout/hierarchy4"/>
    <dgm:cxn modelId="{6C9A30DF-F6A0-468E-8829-654A81531CE3}" type="presParOf" srcId="{BB759027-62F3-4BA9-B68E-57B772090EF0}" destId="{FC0C6FFF-F23F-45F8-8560-0421A6B3F6BD}" srcOrd="1" destOrd="0" presId="urn:microsoft.com/office/officeart/2005/8/layout/hierarchy4"/>
    <dgm:cxn modelId="{483C950D-7C9E-4377-9C99-EFEB533889A8}" type="presParOf" srcId="{23AB18C5-275F-425B-BBCE-0F78DC249112}" destId="{2E0F0A67-98DB-4CCE-8311-11DE3F94437E}" srcOrd="9" destOrd="0" presId="urn:microsoft.com/office/officeart/2005/8/layout/hierarchy4"/>
    <dgm:cxn modelId="{C0A8AE90-3A4C-44C5-AC8A-9AA5E45F45E9}" type="presParOf" srcId="{23AB18C5-275F-425B-BBCE-0F78DC249112}" destId="{68C8D378-2D11-4147-823B-2D4E08915E35}" srcOrd="10" destOrd="0" presId="urn:microsoft.com/office/officeart/2005/8/layout/hierarchy4"/>
    <dgm:cxn modelId="{43938B61-AC99-455A-954C-E0EB51E1DE3D}" type="presParOf" srcId="{68C8D378-2D11-4147-823B-2D4E08915E35}" destId="{91A1FDF9-F780-4CE2-938C-67A33DEE29AD}" srcOrd="0" destOrd="0" presId="urn:microsoft.com/office/officeart/2005/8/layout/hierarchy4"/>
    <dgm:cxn modelId="{51B28DDF-5658-4226-A622-EF6DCC44E62A}" type="presParOf" srcId="{68C8D378-2D11-4147-823B-2D4E08915E35}" destId="{D7596D3A-32D7-47D2-B863-4C93734592B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9BF703-B705-4E98-AA7F-2F91E1774AC9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2F92388-D195-46F9-857C-5CA84C62BF7D}">
      <dgm:prSet phldrT="[Text]"/>
      <dgm:spPr/>
      <dgm:t>
        <a:bodyPr/>
        <a:lstStyle/>
        <a:p>
          <a:r>
            <a:rPr lang="en-US" b="0" i="0" dirty="0" smtClean="0"/>
            <a:t>psychoanalytic theory</a:t>
          </a:r>
          <a:endParaRPr lang="en-US" dirty="0"/>
        </a:p>
      </dgm:t>
    </dgm:pt>
    <dgm:pt modelId="{5CB727BF-878E-4996-B9A1-7EEEBE809871}" type="parTrans" cxnId="{D20D3791-7975-4A3A-A55A-716CC6E7B9FB}">
      <dgm:prSet/>
      <dgm:spPr/>
      <dgm:t>
        <a:bodyPr/>
        <a:lstStyle/>
        <a:p>
          <a:endParaRPr lang="en-US"/>
        </a:p>
      </dgm:t>
    </dgm:pt>
    <dgm:pt modelId="{9E4FD602-6AA6-4003-93F8-2D2C8D234FE2}" type="sibTrans" cxnId="{D20D3791-7975-4A3A-A55A-716CC6E7B9FB}">
      <dgm:prSet/>
      <dgm:spPr/>
      <dgm:t>
        <a:bodyPr/>
        <a:lstStyle/>
        <a:p>
          <a:endParaRPr lang="en-US"/>
        </a:p>
      </dgm:t>
    </dgm:pt>
    <dgm:pt modelId="{9605A4A5-CE5C-4E1C-BAB0-786CDBA6A549}">
      <dgm:prSet phldrT="[Text]"/>
      <dgm:spPr/>
      <dgm:t>
        <a:bodyPr/>
        <a:lstStyle/>
        <a:p>
          <a:r>
            <a:rPr lang="en-US" b="0" i="0" dirty="0" smtClean="0"/>
            <a:t>Object Relations</a:t>
          </a:r>
          <a:endParaRPr lang="en-US" dirty="0"/>
        </a:p>
      </dgm:t>
    </dgm:pt>
    <dgm:pt modelId="{ADDA0F14-B18A-41DA-B4E7-ABD2668D1E36}" type="parTrans" cxnId="{5BFFDFAF-487B-4608-8F6B-617EAF1B2B52}">
      <dgm:prSet/>
      <dgm:spPr/>
      <dgm:t>
        <a:bodyPr/>
        <a:lstStyle/>
        <a:p>
          <a:endParaRPr lang="en-US"/>
        </a:p>
      </dgm:t>
    </dgm:pt>
    <dgm:pt modelId="{A8B6E369-38E0-4AB7-8D22-388B0F242D90}" type="sibTrans" cxnId="{5BFFDFAF-487B-4608-8F6B-617EAF1B2B52}">
      <dgm:prSet/>
      <dgm:spPr/>
      <dgm:t>
        <a:bodyPr/>
        <a:lstStyle/>
        <a:p>
          <a:endParaRPr lang="en-US"/>
        </a:p>
      </dgm:t>
    </dgm:pt>
    <dgm:pt modelId="{E1FC8AAB-38F0-4C72-AEBC-F2683C8DA0FA}">
      <dgm:prSet phldrT="[Text]"/>
      <dgm:spPr/>
      <dgm:t>
        <a:bodyPr/>
        <a:lstStyle/>
        <a:p>
          <a:r>
            <a:rPr lang="en-US" b="0" i="0" dirty="0" smtClean="0"/>
            <a:t>Melanie Klein, W.R.D. Fairbairn, D.W. </a:t>
          </a:r>
          <a:r>
            <a:rPr lang="en-US" b="0" i="0" dirty="0" err="1" smtClean="0"/>
            <a:t>Winnicott</a:t>
          </a:r>
          <a:r>
            <a:rPr lang="en-US" b="0" i="0" dirty="0" smtClean="0"/>
            <a:t>, and Harry </a:t>
          </a:r>
          <a:r>
            <a:rPr lang="en-US" b="0" i="0" dirty="0" err="1" smtClean="0"/>
            <a:t>Guntrip</a:t>
          </a:r>
          <a:endParaRPr lang="en-US" dirty="0"/>
        </a:p>
      </dgm:t>
    </dgm:pt>
    <dgm:pt modelId="{5A294F84-09D3-47ED-ADDB-52697CD75DA9}" type="parTrans" cxnId="{0BACC612-FC4E-4C81-83D2-474DA2B916DD}">
      <dgm:prSet/>
      <dgm:spPr/>
      <dgm:t>
        <a:bodyPr/>
        <a:lstStyle/>
        <a:p>
          <a:endParaRPr lang="en-US"/>
        </a:p>
      </dgm:t>
    </dgm:pt>
    <dgm:pt modelId="{1A4E441F-F20B-4F9E-BDC4-52E5A7327C83}" type="sibTrans" cxnId="{0BACC612-FC4E-4C81-83D2-474DA2B916DD}">
      <dgm:prSet/>
      <dgm:spPr/>
      <dgm:t>
        <a:bodyPr/>
        <a:lstStyle/>
        <a:p>
          <a:endParaRPr lang="en-US"/>
        </a:p>
      </dgm:t>
    </dgm:pt>
    <dgm:pt modelId="{77C3C0E4-2D3B-4E00-B400-73E12D6E204B}">
      <dgm:prSet phldrT="[Text]"/>
      <dgm:spPr/>
      <dgm:t>
        <a:bodyPr/>
        <a:lstStyle/>
        <a:p>
          <a:r>
            <a:rPr lang="en-US" b="0" i="0" dirty="0" smtClean="0"/>
            <a:t>Self Psychology</a:t>
          </a:r>
          <a:endParaRPr lang="en-US" dirty="0"/>
        </a:p>
      </dgm:t>
    </dgm:pt>
    <dgm:pt modelId="{B450013D-1ED5-44D2-9D14-45142AFD134A}" type="parTrans" cxnId="{901D9D7B-5A30-411A-B9ED-D05540F5899F}">
      <dgm:prSet/>
      <dgm:spPr/>
      <dgm:t>
        <a:bodyPr/>
        <a:lstStyle/>
        <a:p>
          <a:endParaRPr lang="en-US"/>
        </a:p>
      </dgm:t>
    </dgm:pt>
    <dgm:pt modelId="{CCC8D128-3A60-4F4A-AC0F-6326C5666B43}" type="sibTrans" cxnId="{901D9D7B-5A30-411A-B9ED-D05540F5899F}">
      <dgm:prSet/>
      <dgm:spPr/>
      <dgm:t>
        <a:bodyPr/>
        <a:lstStyle/>
        <a:p>
          <a:endParaRPr lang="en-US"/>
        </a:p>
      </dgm:t>
    </dgm:pt>
    <dgm:pt modelId="{A00A5702-71C6-4F5C-8B17-25284A0934DA}">
      <dgm:prSet phldrT="[Text]"/>
      <dgm:spPr/>
      <dgm:t>
        <a:bodyPr/>
        <a:lstStyle/>
        <a:p>
          <a:r>
            <a:rPr lang="en-US" b="0" i="0" dirty="0" smtClean="0"/>
            <a:t>Heinz </a:t>
          </a:r>
          <a:r>
            <a:rPr lang="en-US" b="0" i="0" dirty="0" err="1" smtClean="0"/>
            <a:t>Kohut</a:t>
          </a:r>
          <a:endParaRPr lang="en-US" dirty="0"/>
        </a:p>
      </dgm:t>
    </dgm:pt>
    <dgm:pt modelId="{E14386B6-67C3-409B-9970-7B382CC1C2F8}" type="parTrans" cxnId="{1F65D390-5979-437A-986C-5AC15F86D407}">
      <dgm:prSet/>
      <dgm:spPr/>
      <dgm:t>
        <a:bodyPr/>
        <a:lstStyle/>
        <a:p>
          <a:endParaRPr lang="en-US"/>
        </a:p>
      </dgm:t>
    </dgm:pt>
    <dgm:pt modelId="{72322198-1FF2-4002-8C2E-4AC9952EFBA8}" type="sibTrans" cxnId="{1F65D390-5979-437A-986C-5AC15F86D407}">
      <dgm:prSet/>
      <dgm:spPr/>
      <dgm:t>
        <a:bodyPr/>
        <a:lstStyle/>
        <a:p>
          <a:endParaRPr lang="en-US"/>
        </a:p>
      </dgm:t>
    </dgm:pt>
    <dgm:pt modelId="{40826FC1-6507-442E-8C16-F0F42C969DED}">
      <dgm:prSet/>
      <dgm:spPr/>
      <dgm:t>
        <a:bodyPr/>
        <a:lstStyle/>
        <a:p>
          <a:r>
            <a:rPr lang="en-US" b="0" i="0" dirty="0" smtClean="0"/>
            <a:t>Ego Psychology</a:t>
          </a:r>
          <a:endParaRPr lang="en-US" dirty="0"/>
        </a:p>
      </dgm:t>
    </dgm:pt>
    <dgm:pt modelId="{5CEC41E4-F7F7-4E48-A04A-02701E457BAD}" type="parTrans" cxnId="{BCF23924-8CD6-4A94-BBCA-B0A218B07A50}">
      <dgm:prSet/>
      <dgm:spPr/>
    </dgm:pt>
    <dgm:pt modelId="{E89E8D7E-C4E1-42EC-BB2F-9E4DD473CD70}" type="sibTrans" cxnId="{BCF23924-8CD6-4A94-BBCA-B0A218B07A50}">
      <dgm:prSet/>
      <dgm:spPr/>
    </dgm:pt>
    <dgm:pt modelId="{D3E6C789-87E2-4E61-895A-E0A1C63E34B6}">
      <dgm:prSet/>
      <dgm:spPr/>
      <dgm:t>
        <a:bodyPr/>
        <a:lstStyle/>
        <a:p>
          <a:r>
            <a:rPr lang="en-US" b="0" i="0" dirty="0" smtClean="0"/>
            <a:t>Freudian psychology</a:t>
          </a:r>
          <a:endParaRPr lang="en-US" dirty="0"/>
        </a:p>
      </dgm:t>
    </dgm:pt>
    <dgm:pt modelId="{2DBFF247-EC95-40E2-A636-A84AD0F04334}" type="parTrans" cxnId="{C96266E4-03A9-4DDC-B1C9-F0967E34EEBD}">
      <dgm:prSet/>
      <dgm:spPr/>
    </dgm:pt>
    <dgm:pt modelId="{829A85B8-BDB3-4F24-A368-C9366D5FA2EE}" type="sibTrans" cxnId="{C96266E4-03A9-4DDC-B1C9-F0967E34EEBD}">
      <dgm:prSet/>
      <dgm:spPr/>
    </dgm:pt>
    <dgm:pt modelId="{D7B3ECCD-7DBC-4261-A7A8-C8E0DE3CBE31}">
      <dgm:prSet/>
      <dgm:spPr/>
      <dgm:t>
        <a:bodyPr/>
        <a:lstStyle/>
        <a:p>
          <a:r>
            <a:rPr lang="en-US" b="0" i="0" dirty="0" smtClean="0"/>
            <a:t>Sigmund Freud</a:t>
          </a:r>
          <a:endParaRPr lang="en-US" dirty="0"/>
        </a:p>
      </dgm:t>
    </dgm:pt>
    <dgm:pt modelId="{8EA6933C-39A7-44B1-BFBA-3B2F2E562913}" type="parTrans" cxnId="{892FC0B1-8DD8-417C-984D-D3D50381CFB2}">
      <dgm:prSet/>
      <dgm:spPr/>
    </dgm:pt>
    <dgm:pt modelId="{BE2E1805-C9E7-44AA-9E34-B1A84B0498F5}" type="sibTrans" cxnId="{892FC0B1-8DD8-417C-984D-D3D50381CFB2}">
      <dgm:prSet/>
      <dgm:spPr/>
    </dgm:pt>
    <dgm:pt modelId="{AD8B4148-47DB-4FF1-B3E2-838095A41AB6}">
      <dgm:prSet/>
      <dgm:spPr/>
      <dgm:t>
        <a:bodyPr/>
        <a:lstStyle/>
        <a:p>
          <a:r>
            <a:rPr lang="en-US" b="0" i="0" dirty="0" smtClean="0"/>
            <a:t>Hartmann, </a:t>
          </a:r>
          <a:r>
            <a:rPr lang="en-US" b="0" i="0" dirty="0" err="1" smtClean="0"/>
            <a:t>Loewenstein</a:t>
          </a:r>
          <a:r>
            <a:rPr lang="en-US" b="0" i="0" dirty="0" smtClean="0"/>
            <a:t>, and Kris.</a:t>
          </a:r>
        </a:p>
        <a:p>
          <a:r>
            <a:rPr lang="en-US" b="0" i="0" dirty="0" smtClean="0"/>
            <a:t>Later Leo </a:t>
          </a:r>
          <a:r>
            <a:rPr lang="en-US" b="0" i="0" dirty="0" err="1" smtClean="0"/>
            <a:t>Bellak</a:t>
          </a:r>
          <a:endParaRPr lang="en-US" b="0" i="0" dirty="0" smtClean="0"/>
        </a:p>
        <a:p>
          <a:endParaRPr lang="en-US" dirty="0"/>
        </a:p>
      </dgm:t>
    </dgm:pt>
    <dgm:pt modelId="{33CB3E85-69DF-48C0-A168-5A87D47E8823}" type="parTrans" cxnId="{E161CD7C-77C6-4017-A88E-91798856293C}">
      <dgm:prSet/>
      <dgm:spPr/>
    </dgm:pt>
    <dgm:pt modelId="{13192682-481E-4BB2-92D6-31639DF682CB}" type="sibTrans" cxnId="{E161CD7C-77C6-4017-A88E-91798856293C}">
      <dgm:prSet/>
      <dgm:spPr/>
    </dgm:pt>
    <dgm:pt modelId="{BE4A34EA-2732-41DD-BBC2-9999B9506B94}" type="pres">
      <dgm:prSet presAssocID="{809BF703-B705-4E98-AA7F-2F91E1774AC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46D1C99-4F40-497A-9C71-2FBDD7BFC360}" type="pres">
      <dgm:prSet presAssocID="{72F92388-D195-46F9-857C-5CA84C62BF7D}" presName="vertOne" presStyleCnt="0"/>
      <dgm:spPr/>
    </dgm:pt>
    <dgm:pt modelId="{72417545-7754-4BD5-9F79-3C716ADC7C3F}" type="pres">
      <dgm:prSet presAssocID="{72F92388-D195-46F9-857C-5CA84C62BF7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100557-54AB-4545-9323-5A91E3DC1CFB}" type="pres">
      <dgm:prSet presAssocID="{72F92388-D195-46F9-857C-5CA84C62BF7D}" presName="parTransOne" presStyleCnt="0"/>
      <dgm:spPr/>
    </dgm:pt>
    <dgm:pt modelId="{1AAB728E-D42A-4E2E-88B5-AAE9A32500EF}" type="pres">
      <dgm:prSet presAssocID="{72F92388-D195-46F9-857C-5CA84C62BF7D}" presName="horzOne" presStyleCnt="0"/>
      <dgm:spPr/>
    </dgm:pt>
    <dgm:pt modelId="{6039A4AE-3034-4A17-ABC2-33BE30BC85E1}" type="pres">
      <dgm:prSet presAssocID="{D3E6C789-87E2-4E61-895A-E0A1C63E34B6}" presName="vertTwo" presStyleCnt="0"/>
      <dgm:spPr/>
    </dgm:pt>
    <dgm:pt modelId="{76C1F4B9-A48A-4942-A1C7-6433F91611B2}" type="pres">
      <dgm:prSet presAssocID="{D3E6C789-87E2-4E61-895A-E0A1C63E34B6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A58D0C-83A4-42BC-ACA1-0066BE30408E}" type="pres">
      <dgm:prSet presAssocID="{D3E6C789-87E2-4E61-895A-E0A1C63E34B6}" presName="parTransTwo" presStyleCnt="0"/>
      <dgm:spPr/>
    </dgm:pt>
    <dgm:pt modelId="{A184A545-8EE9-4391-B924-0E7389B608AB}" type="pres">
      <dgm:prSet presAssocID="{D3E6C789-87E2-4E61-895A-E0A1C63E34B6}" presName="horzTwo" presStyleCnt="0"/>
      <dgm:spPr/>
    </dgm:pt>
    <dgm:pt modelId="{04256F11-6CE9-43D3-B52F-0C0E7B65BD9C}" type="pres">
      <dgm:prSet presAssocID="{D7B3ECCD-7DBC-4261-A7A8-C8E0DE3CBE31}" presName="vertThree" presStyleCnt="0"/>
      <dgm:spPr/>
    </dgm:pt>
    <dgm:pt modelId="{7792C366-6656-41ED-BC6D-A2109EBA7643}" type="pres">
      <dgm:prSet presAssocID="{D7B3ECCD-7DBC-4261-A7A8-C8E0DE3CBE31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03AD23-13FC-4614-B686-4130E78272E4}" type="pres">
      <dgm:prSet presAssocID="{D7B3ECCD-7DBC-4261-A7A8-C8E0DE3CBE31}" presName="horzThree" presStyleCnt="0"/>
      <dgm:spPr/>
    </dgm:pt>
    <dgm:pt modelId="{E53779A4-C661-4132-A63D-22FD4FAD0DE8}" type="pres">
      <dgm:prSet presAssocID="{829A85B8-BDB3-4F24-A368-C9366D5FA2EE}" presName="sibSpaceTwo" presStyleCnt="0"/>
      <dgm:spPr/>
    </dgm:pt>
    <dgm:pt modelId="{3BF2171A-BB15-4515-B321-3ABC880E0453}" type="pres">
      <dgm:prSet presAssocID="{40826FC1-6507-442E-8C16-F0F42C969DED}" presName="vertTwo" presStyleCnt="0"/>
      <dgm:spPr/>
    </dgm:pt>
    <dgm:pt modelId="{1AD64FEC-C6C4-490B-B41A-1354899030D5}" type="pres">
      <dgm:prSet presAssocID="{40826FC1-6507-442E-8C16-F0F42C969DED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161918-CAE8-4FF0-8662-6B48A1D4CA0F}" type="pres">
      <dgm:prSet presAssocID="{40826FC1-6507-442E-8C16-F0F42C969DED}" presName="parTransTwo" presStyleCnt="0"/>
      <dgm:spPr/>
    </dgm:pt>
    <dgm:pt modelId="{49A6ADD6-72C3-4B75-845A-A44E23857149}" type="pres">
      <dgm:prSet presAssocID="{40826FC1-6507-442E-8C16-F0F42C969DED}" presName="horzTwo" presStyleCnt="0"/>
      <dgm:spPr/>
    </dgm:pt>
    <dgm:pt modelId="{15CC13D0-44EA-4B74-AFB1-BD42E8A1F2C2}" type="pres">
      <dgm:prSet presAssocID="{AD8B4148-47DB-4FF1-B3E2-838095A41AB6}" presName="vertThree" presStyleCnt="0"/>
      <dgm:spPr/>
    </dgm:pt>
    <dgm:pt modelId="{D4DEC097-10BF-494B-8A21-B6A2AAF198C9}" type="pres">
      <dgm:prSet presAssocID="{AD8B4148-47DB-4FF1-B3E2-838095A41AB6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6C68BA-F15E-4AFC-B5E4-2D6A74A75D2F}" type="pres">
      <dgm:prSet presAssocID="{AD8B4148-47DB-4FF1-B3E2-838095A41AB6}" presName="horzThree" presStyleCnt="0"/>
      <dgm:spPr/>
    </dgm:pt>
    <dgm:pt modelId="{560958FB-865A-4B16-A0A3-8CDB2BC20F17}" type="pres">
      <dgm:prSet presAssocID="{E89E8D7E-C4E1-42EC-BB2F-9E4DD473CD70}" presName="sibSpaceTwo" presStyleCnt="0"/>
      <dgm:spPr/>
    </dgm:pt>
    <dgm:pt modelId="{EBDA8048-F679-4D80-A962-1E327176A5F6}" type="pres">
      <dgm:prSet presAssocID="{9605A4A5-CE5C-4E1C-BAB0-786CDBA6A549}" presName="vertTwo" presStyleCnt="0"/>
      <dgm:spPr/>
    </dgm:pt>
    <dgm:pt modelId="{5A6B71F2-7B8D-4D3F-B462-15207699EB52}" type="pres">
      <dgm:prSet presAssocID="{9605A4A5-CE5C-4E1C-BAB0-786CDBA6A549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5970C5-36CA-4D0B-B918-96DE4BE8C45D}" type="pres">
      <dgm:prSet presAssocID="{9605A4A5-CE5C-4E1C-BAB0-786CDBA6A549}" presName="parTransTwo" presStyleCnt="0"/>
      <dgm:spPr/>
    </dgm:pt>
    <dgm:pt modelId="{26AA8684-D24B-4A32-BA2D-BCDB137B9FF9}" type="pres">
      <dgm:prSet presAssocID="{9605A4A5-CE5C-4E1C-BAB0-786CDBA6A549}" presName="horzTwo" presStyleCnt="0"/>
      <dgm:spPr/>
    </dgm:pt>
    <dgm:pt modelId="{FD023921-0D93-4916-809B-CB83992C97BA}" type="pres">
      <dgm:prSet presAssocID="{E1FC8AAB-38F0-4C72-AEBC-F2683C8DA0FA}" presName="vertThree" presStyleCnt="0"/>
      <dgm:spPr/>
    </dgm:pt>
    <dgm:pt modelId="{29379215-17BF-4640-9D94-2F0AD78D7127}" type="pres">
      <dgm:prSet presAssocID="{E1FC8AAB-38F0-4C72-AEBC-F2683C8DA0FA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B0E0C2-11BF-411A-8918-3FF428B56CB1}" type="pres">
      <dgm:prSet presAssocID="{E1FC8AAB-38F0-4C72-AEBC-F2683C8DA0FA}" presName="horzThree" presStyleCnt="0"/>
      <dgm:spPr/>
    </dgm:pt>
    <dgm:pt modelId="{9541DC97-A6A1-4FB6-9A9F-F3CE5864E944}" type="pres">
      <dgm:prSet presAssocID="{A8B6E369-38E0-4AB7-8D22-388B0F242D90}" presName="sibSpaceTwo" presStyleCnt="0"/>
      <dgm:spPr/>
    </dgm:pt>
    <dgm:pt modelId="{35C85740-3C51-4B4A-B9D3-C5EA35222882}" type="pres">
      <dgm:prSet presAssocID="{77C3C0E4-2D3B-4E00-B400-73E12D6E204B}" presName="vertTwo" presStyleCnt="0"/>
      <dgm:spPr/>
    </dgm:pt>
    <dgm:pt modelId="{2CC3C3EA-6F55-4E26-943D-E3A76A1F8FB7}" type="pres">
      <dgm:prSet presAssocID="{77C3C0E4-2D3B-4E00-B400-73E12D6E204B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22ACBC-4FD2-4EE7-A82A-39935CA85A4E}" type="pres">
      <dgm:prSet presAssocID="{77C3C0E4-2D3B-4E00-B400-73E12D6E204B}" presName="parTransTwo" presStyleCnt="0"/>
      <dgm:spPr/>
    </dgm:pt>
    <dgm:pt modelId="{607020B1-F5B7-42A0-B2FA-FD1619EB5AFF}" type="pres">
      <dgm:prSet presAssocID="{77C3C0E4-2D3B-4E00-B400-73E12D6E204B}" presName="horzTwo" presStyleCnt="0"/>
      <dgm:spPr/>
    </dgm:pt>
    <dgm:pt modelId="{B91FF26A-BCD7-4360-97C3-475EB4225BFF}" type="pres">
      <dgm:prSet presAssocID="{A00A5702-71C6-4F5C-8B17-25284A0934DA}" presName="vertThree" presStyleCnt="0"/>
      <dgm:spPr/>
    </dgm:pt>
    <dgm:pt modelId="{0BBF702D-F36A-4001-A541-91F07B8B9650}" type="pres">
      <dgm:prSet presAssocID="{A00A5702-71C6-4F5C-8B17-25284A0934DA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62F7E5-EE2A-4C85-83F4-DE7C37AAD2C0}" type="pres">
      <dgm:prSet presAssocID="{A00A5702-71C6-4F5C-8B17-25284A0934DA}" presName="horzThree" presStyleCnt="0"/>
      <dgm:spPr/>
    </dgm:pt>
  </dgm:ptLst>
  <dgm:cxnLst>
    <dgm:cxn modelId="{892FC0B1-8DD8-417C-984D-D3D50381CFB2}" srcId="{D3E6C789-87E2-4E61-895A-E0A1C63E34B6}" destId="{D7B3ECCD-7DBC-4261-A7A8-C8E0DE3CBE31}" srcOrd="0" destOrd="0" parTransId="{8EA6933C-39A7-44B1-BFBA-3B2F2E562913}" sibTransId="{BE2E1805-C9E7-44AA-9E34-B1A84B0498F5}"/>
    <dgm:cxn modelId="{263D0248-2607-44C5-8DA7-46F880974E22}" type="presOf" srcId="{D3E6C789-87E2-4E61-895A-E0A1C63E34B6}" destId="{76C1F4B9-A48A-4942-A1C7-6433F91611B2}" srcOrd="0" destOrd="0" presId="urn:microsoft.com/office/officeart/2005/8/layout/hierarchy4"/>
    <dgm:cxn modelId="{0BACC612-FC4E-4C81-83D2-474DA2B916DD}" srcId="{9605A4A5-CE5C-4E1C-BAB0-786CDBA6A549}" destId="{E1FC8AAB-38F0-4C72-AEBC-F2683C8DA0FA}" srcOrd="0" destOrd="0" parTransId="{5A294F84-09D3-47ED-ADDB-52697CD75DA9}" sibTransId="{1A4E441F-F20B-4F9E-BDC4-52E5A7327C83}"/>
    <dgm:cxn modelId="{CE2C7F59-6654-4DC1-B314-FEBB58160B8A}" type="presOf" srcId="{AD8B4148-47DB-4FF1-B3E2-838095A41AB6}" destId="{D4DEC097-10BF-494B-8A21-B6A2AAF198C9}" srcOrd="0" destOrd="0" presId="urn:microsoft.com/office/officeart/2005/8/layout/hierarchy4"/>
    <dgm:cxn modelId="{C96266E4-03A9-4DDC-B1C9-F0967E34EEBD}" srcId="{72F92388-D195-46F9-857C-5CA84C62BF7D}" destId="{D3E6C789-87E2-4E61-895A-E0A1C63E34B6}" srcOrd="0" destOrd="0" parTransId="{2DBFF247-EC95-40E2-A636-A84AD0F04334}" sibTransId="{829A85B8-BDB3-4F24-A368-C9366D5FA2EE}"/>
    <dgm:cxn modelId="{1F65D390-5979-437A-986C-5AC15F86D407}" srcId="{77C3C0E4-2D3B-4E00-B400-73E12D6E204B}" destId="{A00A5702-71C6-4F5C-8B17-25284A0934DA}" srcOrd="0" destOrd="0" parTransId="{E14386B6-67C3-409B-9970-7B382CC1C2F8}" sibTransId="{72322198-1FF2-4002-8C2E-4AC9952EFBA8}"/>
    <dgm:cxn modelId="{BCF23924-8CD6-4A94-BBCA-B0A218B07A50}" srcId="{72F92388-D195-46F9-857C-5CA84C62BF7D}" destId="{40826FC1-6507-442E-8C16-F0F42C969DED}" srcOrd="1" destOrd="0" parTransId="{5CEC41E4-F7F7-4E48-A04A-02701E457BAD}" sibTransId="{E89E8D7E-C4E1-42EC-BB2F-9E4DD473CD70}"/>
    <dgm:cxn modelId="{1DC769C0-6F39-45B7-9ED4-085967EEC188}" type="presOf" srcId="{77C3C0E4-2D3B-4E00-B400-73E12D6E204B}" destId="{2CC3C3EA-6F55-4E26-943D-E3A76A1F8FB7}" srcOrd="0" destOrd="0" presId="urn:microsoft.com/office/officeart/2005/8/layout/hierarchy4"/>
    <dgm:cxn modelId="{5C588365-B3AE-49A8-B316-0EE52BE2D713}" type="presOf" srcId="{9605A4A5-CE5C-4E1C-BAB0-786CDBA6A549}" destId="{5A6B71F2-7B8D-4D3F-B462-15207699EB52}" srcOrd="0" destOrd="0" presId="urn:microsoft.com/office/officeart/2005/8/layout/hierarchy4"/>
    <dgm:cxn modelId="{901D9D7B-5A30-411A-B9ED-D05540F5899F}" srcId="{72F92388-D195-46F9-857C-5CA84C62BF7D}" destId="{77C3C0E4-2D3B-4E00-B400-73E12D6E204B}" srcOrd="3" destOrd="0" parTransId="{B450013D-1ED5-44D2-9D14-45142AFD134A}" sibTransId="{CCC8D128-3A60-4F4A-AC0F-6326C5666B43}"/>
    <dgm:cxn modelId="{5BFFDFAF-487B-4608-8F6B-617EAF1B2B52}" srcId="{72F92388-D195-46F9-857C-5CA84C62BF7D}" destId="{9605A4A5-CE5C-4E1C-BAB0-786CDBA6A549}" srcOrd="2" destOrd="0" parTransId="{ADDA0F14-B18A-41DA-B4E7-ABD2668D1E36}" sibTransId="{A8B6E369-38E0-4AB7-8D22-388B0F242D90}"/>
    <dgm:cxn modelId="{193019A0-5D16-425E-9240-A46DA609575D}" type="presOf" srcId="{809BF703-B705-4E98-AA7F-2F91E1774AC9}" destId="{BE4A34EA-2732-41DD-BBC2-9999B9506B94}" srcOrd="0" destOrd="0" presId="urn:microsoft.com/office/officeart/2005/8/layout/hierarchy4"/>
    <dgm:cxn modelId="{49C7E814-B6D3-4833-9722-BF0A291F8731}" type="presOf" srcId="{E1FC8AAB-38F0-4C72-AEBC-F2683C8DA0FA}" destId="{29379215-17BF-4640-9D94-2F0AD78D7127}" srcOrd="0" destOrd="0" presId="urn:microsoft.com/office/officeart/2005/8/layout/hierarchy4"/>
    <dgm:cxn modelId="{FACFD89D-0E53-4FB6-9CA3-EF5031E68B6C}" type="presOf" srcId="{40826FC1-6507-442E-8C16-F0F42C969DED}" destId="{1AD64FEC-C6C4-490B-B41A-1354899030D5}" srcOrd="0" destOrd="0" presId="urn:microsoft.com/office/officeart/2005/8/layout/hierarchy4"/>
    <dgm:cxn modelId="{AD540F18-BCA6-47FF-8D91-E3B054684886}" type="presOf" srcId="{A00A5702-71C6-4F5C-8B17-25284A0934DA}" destId="{0BBF702D-F36A-4001-A541-91F07B8B9650}" srcOrd="0" destOrd="0" presId="urn:microsoft.com/office/officeart/2005/8/layout/hierarchy4"/>
    <dgm:cxn modelId="{E161CD7C-77C6-4017-A88E-91798856293C}" srcId="{40826FC1-6507-442E-8C16-F0F42C969DED}" destId="{AD8B4148-47DB-4FF1-B3E2-838095A41AB6}" srcOrd="0" destOrd="0" parTransId="{33CB3E85-69DF-48C0-A168-5A87D47E8823}" sibTransId="{13192682-481E-4BB2-92D6-31639DF682CB}"/>
    <dgm:cxn modelId="{3360C957-5B22-4A2E-B7AE-9C8C7C416F7C}" type="presOf" srcId="{D7B3ECCD-7DBC-4261-A7A8-C8E0DE3CBE31}" destId="{7792C366-6656-41ED-BC6D-A2109EBA7643}" srcOrd="0" destOrd="0" presId="urn:microsoft.com/office/officeart/2005/8/layout/hierarchy4"/>
    <dgm:cxn modelId="{D20D3791-7975-4A3A-A55A-716CC6E7B9FB}" srcId="{809BF703-B705-4E98-AA7F-2F91E1774AC9}" destId="{72F92388-D195-46F9-857C-5CA84C62BF7D}" srcOrd="0" destOrd="0" parTransId="{5CB727BF-878E-4996-B9A1-7EEEBE809871}" sibTransId="{9E4FD602-6AA6-4003-93F8-2D2C8D234FE2}"/>
    <dgm:cxn modelId="{59FEA794-AF1D-4334-9BA1-13C5F30457D0}" type="presOf" srcId="{72F92388-D195-46F9-857C-5CA84C62BF7D}" destId="{72417545-7754-4BD5-9F79-3C716ADC7C3F}" srcOrd="0" destOrd="0" presId="urn:microsoft.com/office/officeart/2005/8/layout/hierarchy4"/>
    <dgm:cxn modelId="{113E1E34-02B6-4938-AA99-2E50FC4C2278}" type="presParOf" srcId="{BE4A34EA-2732-41DD-BBC2-9999B9506B94}" destId="{246D1C99-4F40-497A-9C71-2FBDD7BFC360}" srcOrd="0" destOrd="0" presId="urn:microsoft.com/office/officeart/2005/8/layout/hierarchy4"/>
    <dgm:cxn modelId="{1AC499AF-D80C-4262-BFC9-8908735F1AE9}" type="presParOf" srcId="{246D1C99-4F40-497A-9C71-2FBDD7BFC360}" destId="{72417545-7754-4BD5-9F79-3C716ADC7C3F}" srcOrd="0" destOrd="0" presId="urn:microsoft.com/office/officeart/2005/8/layout/hierarchy4"/>
    <dgm:cxn modelId="{68050B46-5D93-49A6-A2E8-D4C0A124837B}" type="presParOf" srcId="{246D1C99-4F40-497A-9C71-2FBDD7BFC360}" destId="{2C100557-54AB-4545-9323-5A91E3DC1CFB}" srcOrd="1" destOrd="0" presId="urn:microsoft.com/office/officeart/2005/8/layout/hierarchy4"/>
    <dgm:cxn modelId="{E250B01C-8C71-4E90-B364-FBF2F4A0FED4}" type="presParOf" srcId="{246D1C99-4F40-497A-9C71-2FBDD7BFC360}" destId="{1AAB728E-D42A-4E2E-88B5-AAE9A32500EF}" srcOrd="2" destOrd="0" presId="urn:microsoft.com/office/officeart/2005/8/layout/hierarchy4"/>
    <dgm:cxn modelId="{33081358-40E7-4D89-9C8E-7FB20E9C972D}" type="presParOf" srcId="{1AAB728E-D42A-4E2E-88B5-AAE9A32500EF}" destId="{6039A4AE-3034-4A17-ABC2-33BE30BC85E1}" srcOrd="0" destOrd="0" presId="urn:microsoft.com/office/officeart/2005/8/layout/hierarchy4"/>
    <dgm:cxn modelId="{735B82C0-A058-4A1F-B646-21DF4876F0E7}" type="presParOf" srcId="{6039A4AE-3034-4A17-ABC2-33BE30BC85E1}" destId="{76C1F4B9-A48A-4942-A1C7-6433F91611B2}" srcOrd="0" destOrd="0" presId="urn:microsoft.com/office/officeart/2005/8/layout/hierarchy4"/>
    <dgm:cxn modelId="{468DE2AD-16F2-4788-B619-DB8D7997D99A}" type="presParOf" srcId="{6039A4AE-3034-4A17-ABC2-33BE30BC85E1}" destId="{A4A58D0C-83A4-42BC-ACA1-0066BE30408E}" srcOrd="1" destOrd="0" presId="urn:microsoft.com/office/officeart/2005/8/layout/hierarchy4"/>
    <dgm:cxn modelId="{2C46196D-4011-4E3B-887C-25BCB8B274F1}" type="presParOf" srcId="{6039A4AE-3034-4A17-ABC2-33BE30BC85E1}" destId="{A184A545-8EE9-4391-B924-0E7389B608AB}" srcOrd="2" destOrd="0" presId="urn:microsoft.com/office/officeart/2005/8/layout/hierarchy4"/>
    <dgm:cxn modelId="{5737F093-DEDC-4C5B-946D-452ABC2F4504}" type="presParOf" srcId="{A184A545-8EE9-4391-B924-0E7389B608AB}" destId="{04256F11-6CE9-43D3-B52F-0C0E7B65BD9C}" srcOrd="0" destOrd="0" presId="urn:microsoft.com/office/officeart/2005/8/layout/hierarchy4"/>
    <dgm:cxn modelId="{A387687E-5D24-4EED-B448-43BC56333505}" type="presParOf" srcId="{04256F11-6CE9-43D3-B52F-0C0E7B65BD9C}" destId="{7792C366-6656-41ED-BC6D-A2109EBA7643}" srcOrd="0" destOrd="0" presId="urn:microsoft.com/office/officeart/2005/8/layout/hierarchy4"/>
    <dgm:cxn modelId="{6432C6F4-2A5A-4390-8F46-995712A2A232}" type="presParOf" srcId="{04256F11-6CE9-43D3-B52F-0C0E7B65BD9C}" destId="{6603AD23-13FC-4614-B686-4130E78272E4}" srcOrd="1" destOrd="0" presId="urn:microsoft.com/office/officeart/2005/8/layout/hierarchy4"/>
    <dgm:cxn modelId="{9166658F-319C-4397-A079-1652D8916E7A}" type="presParOf" srcId="{1AAB728E-D42A-4E2E-88B5-AAE9A32500EF}" destId="{E53779A4-C661-4132-A63D-22FD4FAD0DE8}" srcOrd="1" destOrd="0" presId="urn:microsoft.com/office/officeart/2005/8/layout/hierarchy4"/>
    <dgm:cxn modelId="{E8185D8F-F417-42A0-8F50-310DCB24D631}" type="presParOf" srcId="{1AAB728E-D42A-4E2E-88B5-AAE9A32500EF}" destId="{3BF2171A-BB15-4515-B321-3ABC880E0453}" srcOrd="2" destOrd="0" presId="urn:microsoft.com/office/officeart/2005/8/layout/hierarchy4"/>
    <dgm:cxn modelId="{D362D72B-44E4-491B-9372-D450ADB33218}" type="presParOf" srcId="{3BF2171A-BB15-4515-B321-3ABC880E0453}" destId="{1AD64FEC-C6C4-490B-B41A-1354899030D5}" srcOrd="0" destOrd="0" presId="urn:microsoft.com/office/officeart/2005/8/layout/hierarchy4"/>
    <dgm:cxn modelId="{BD595EC5-3EE5-4A51-A977-5B658172BC2C}" type="presParOf" srcId="{3BF2171A-BB15-4515-B321-3ABC880E0453}" destId="{B1161918-CAE8-4FF0-8662-6B48A1D4CA0F}" srcOrd="1" destOrd="0" presId="urn:microsoft.com/office/officeart/2005/8/layout/hierarchy4"/>
    <dgm:cxn modelId="{B7BDF477-FA6C-4F25-8033-98FE0936A4C3}" type="presParOf" srcId="{3BF2171A-BB15-4515-B321-3ABC880E0453}" destId="{49A6ADD6-72C3-4B75-845A-A44E23857149}" srcOrd="2" destOrd="0" presId="urn:microsoft.com/office/officeart/2005/8/layout/hierarchy4"/>
    <dgm:cxn modelId="{E2E2C4CB-2C88-4BE0-A2BB-4DB22AA7EEA7}" type="presParOf" srcId="{49A6ADD6-72C3-4B75-845A-A44E23857149}" destId="{15CC13D0-44EA-4B74-AFB1-BD42E8A1F2C2}" srcOrd="0" destOrd="0" presId="urn:microsoft.com/office/officeart/2005/8/layout/hierarchy4"/>
    <dgm:cxn modelId="{0C8D2BC7-8F46-4777-BEE2-968684327EFE}" type="presParOf" srcId="{15CC13D0-44EA-4B74-AFB1-BD42E8A1F2C2}" destId="{D4DEC097-10BF-494B-8A21-B6A2AAF198C9}" srcOrd="0" destOrd="0" presId="urn:microsoft.com/office/officeart/2005/8/layout/hierarchy4"/>
    <dgm:cxn modelId="{63C70774-573C-40C8-A8EE-64912B083C37}" type="presParOf" srcId="{15CC13D0-44EA-4B74-AFB1-BD42E8A1F2C2}" destId="{4E6C68BA-F15E-4AFC-B5E4-2D6A74A75D2F}" srcOrd="1" destOrd="0" presId="urn:microsoft.com/office/officeart/2005/8/layout/hierarchy4"/>
    <dgm:cxn modelId="{6F6F8621-8BF8-4730-B878-390A3027CCB8}" type="presParOf" srcId="{1AAB728E-D42A-4E2E-88B5-AAE9A32500EF}" destId="{560958FB-865A-4B16-A0A3-8CDB2BC20F17}" srcOrd="3" destOrd="0" presId="urn:microsoft.com/office/officeart/2005/8/layout/hierarchy4"/>
    <dgm:cxn modelId="{45D65ABA-69DD-4A74-AAE9-738C98D6C574}" type="presParOf" srcId="{1AAB728E-D42A-4E2E-88B5-AAE9A32500EF}" destId="{EBDA8048-F679-4D80-A962-1E327176A5F6}" srcOrd="4" destOrd="0" presId="urn:microsoft.com/office/officeart/2005/8/layout/hierarchy4"/>
    <dgm:cxn modelId="{CA7DE96F-BDE8-42BD-98F3-140D25937BDE}" type="presParOf" srcId="{EBDA8048-F679-4D80-A962-1E327176A5F6}" destId="{5A6B71F2-7B8D-4D3F-B462-15207699EB52}" srcOrd="0" destOrd="0" presId="urn:microsoft.com/office/officeart/2005/8/layout/hierarchy4"/>
    <dgm:cxn modelId="{D6C89D52-61B3-4D30-8E66-9457317A7F3F}" type="presParOf" srcId="{EBDA8048-F679-4D80-A962-1E327176A5F6}" destId="{B85970C5-36CA-4D0B-B918-96DE4BE8C45D}" srcOrd="1" destOrd="0" presId="urn:microsoft.com/office/officeart/2005/8/layout/hierarchy4"/>
    <dgm:cxn modelId="{02C324DA-9095-48E6-977A-01D8A4436D67}" type="presParOf" srcId="{EBDA8048-F679-4D80-A962-1E327176A5F6}" destId="{26AA8684-D24B-4A32-BA2D-BCDB137B9FF9}" srcOrd="2" destOrd="0" presId="urn:microsoft.com/office/officeart/2005/8/layout/hierarchy4"/>
    <dgm:cxn modelId="{B8E64628-C773-46BB-A133-30FECBA3E4A2}" type="presParOf" srcId="{26AA8684-D24B-4A32-BA2D-BCDB137B9FF9}" destId="{FD023921-0D93-4916-809B-CB83992C97BA}" srcOrd="0" destOrd="0" presId="urn:microsoft.com/office/officeart/2005/8/layout/hierarchy4"/>
    <dgm:cxn modelId="{B2B688C3-E316-41FC-847B-16D7AFF82A53}" type="presParOf" srcId="{FD023921-0D93-4916-809B-CB83992C97BA}" destId="{29379215-17BF-4640-9D94-2F0AD78D7127}" srcOrd="0" destOrd="0" presId="urn:microsoft.com/office/officeart/2005/8/layout/hierarchy4"/>
    <dgm:cxn modelId="{453657BA-D196-4999-8A14-80EC4673207B}" type="presParOf" srcId="{FD023921-0D93-4916-809B-CB83992C97BA}" destId="{D1B0E0C2-11BF-411A-8918-3FF428B56CB1}" srcOrd="1" destOrd="0" presId="urn:microsoft.com/office/officeart/2005/8/layout/hierarchy4"/>
    <dgm:cxn modelId="{0299F659-050C-4081-A29A-B1437FCFCCCC}" type="presParOf" srcId="{1AAB728E-D42A-4E2E-88B5-AAE9A32500EF}" destId="{9541DC97-A6A1-4FB6-9A9F-F3CE5864E944}" srcOrd="5" destOrd="0" presId="urn:microsoft.com/office/officeart/2005/8/layout/hierarchy4"/>
    <dgm:cxn modelId="{12392451-EF57-44CB-AE2E-2055D155F42B}" type="presParOf" srcId="{1AAB728E-D42A-4E2E-88B5-AAE9A32500EF}" destId="{35C85740-3C51-4B4A-B9D3-C5EA35222882}" srcOrd="6" destOrd="0" presId="urn:microsoft.com/office/officeart/2005/8/layout/hierarchy4"/>
    <dgm:cxn modelId="{3A717610-64E4-48D5-93D2-361B0534CC3F}" type="presParOf" srcId="{35C85740-3C51-4B4A-B9D3-C5EA35222882}" destId="{2CC3C3EA-6F55-4E26-943D-E3A76A1F8FB7}" srcOrd="0" destOrd="0" presId="urn:microsoft.com/office/officeart/2005/8/layout/hierarchy4"/>
    <dgm:cxn modelId="{105C5527-4825-4F3C-859E-59CC96F92D1D}" type="presParOf" srcId="{35C85740-3C51-4B4A-B9D3-C5EA35222882}" destId="{D722ACBC-4FD2-4EE7-A82A-39935CA85A4E}" srcOrd="1" destOrd="0" presId="urn:microsoft.com/office/officeart/2005/8/layout/hierarchy4"/>
    <dgm:cxn modelId="{1EF9A6EB-C6CD-4361-A532-BD44EAF7EF86}" type="presParOf" srcId="{35C85740-3C51-4B4A-B9D3-C5EA35222882}" destId="{607020B1-F5B7-42A0-B2FA-FD1619EB5AFF}" srcOrd="2" destOrd="0" presId="urn:microsoft.com/office/officeart/2005/8/layout/hierarchy4"/>
    <dgm:cxn modelId="{9855BDBD-863D-43C9-8380-39D68D6436EE}" type="presParOf" srcId="{607020B1-F5B7-42A0-B2FA-FD1619EB5AFF}" destId="{B91FF26A-BCD7-4360-97C3-475EB4225BFF}" srcOrd="0" destOrd="0" presId="urn:microsoft.com/office/officeart/2005/8/layout/hierarchy4"/>
    <dgm:cxn modelId="{98425EF4-3211-4000-9AA7-E775208DDCDF}" type="presParOf" srcId="{B91FF26A-BCD7-4360-97C3-475EB4225BFF}" destId="{0BBF702D-F36A-4001-A541-91F07B8B9650}" srcOrd="0" destOrd="0" presId="urn:microsoft.com/office/officeart/2005/8/layout/hierarchy4"/>
    <dgm:cxn modelId="{D960DB71-0157-49F7-A1B1-8A05505CD6EA}" type="presParOf" srcId="{B91FF26A-BCD7-4360-97C3-475EB4225BFF}" destId="{F062F7E5-EE2A-4C85-83F4-DE7C37AAD2C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F388C0-6615-0348-8762-FEC814B33D8C}" type="doc">
      <dgm:prSet loTypeId="urn:microsoft.com/office/officeart/2005/8/layout/hProcess1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5FD418-9A16-B140-BBDD-1F6F56930DB1}">
      <dgm:prSet/>
      <dgm:spPr/>
      <dgm:t>
        <a:bodyPr/>
        <a:lstStyle/>
        <a:p>
          <a:pPr rtl="0"/>
          <a:r>
            <a:rPr lang="en-US" dirty="0" smtClean="0"/>
            <a:t>1900: Psychoanalysis</a:t>
          </a:r>
        </a:p>
        <a:p>
          <a:pPr rtl="0"/>
          <a:r>
            <a:rPr lang="en-US" dirty="0" smtClean="0"/>
            <a:t>Freud</a:t>
          </a:r>
          <a:endParaRPr lang="en-US" dirty="0"/>
        </a:p>
      </dgm:t>
    </dgm:pt>
    <dgm:pt modelId="{F3CAFA7C-931D-374F-A387-7B68675F707C}" type="parTrans" cxnId="{ED4B0F5D-4358-E24A-BA06-F025F1C3E991}">
      <dgm:prSet/>
      <dgm:spPr/>
      <dgm:t>
        <a:bodyPr/>
        <a:lstStyle/>
        <a:p>
          <a:endParaRPr lang="en-US"/>
        </a:p>
      </dgm:t>
    </dgm:pt>
    <dgm:pt modelId="{00CBC1B6-72FE-D041-97C8-CA8363810C6E}" type="sibTrans" cxnId="{ED4B0F5D-4358-E24A-BA06-F025F1C3E991}">
      <dgm:prSet/>
      <dgm:spPr/>
      <dgm:t>
        <a:bodyPr/>
        <a:lstStyle/>
        <a:p>
          <a:endParaRPr lang="en-US"/>
        </a:p>
      </dgm:t>
    </dgm:pt>
    <dgm:pt modelId="{93C98FC9-19F0-6946-A993-DD6418089CF3}">
      <dgm:prSet/>
      <dgm:spPr/>
      <dgm:t>
        <a:bodyPr/>
        <a:lstStyle/>
        <a:p>
          <a:pPr rtl="0"/>
          <a:r>
            <a:rPr lang="en-US" dirty="0" smtClean="0"/>
            <a:t>1921: Psychodrama by Moreno</a:t>
          </a:r>
          <a:endParaRPr lang="en-US" dirty="0"/>
        </a:p>
      </dgm:t>
    </dgm:pt>
    <dgm:pt modelId="{3AA5A17D-E87E-1E45-AA92-5540920DFA95}" type="parTrans" cxnId="{139C73CF-548C-DB40-AC2B-FCBAB6B137FD}">
      <dgm:prSet/>
      <dgm:spPr/>
      <dgm:t>
        <a:bodyPr/>
        <a:lstStyle/>
        <a:p>
          <a:endParaRPr lang="en-US"/>
        </a:p>
      </dgm:t>
    </dgm:pt>
    <dgm:pt modelId="{54C0FFC1-DDBB-F444-B44F-BD4FC4AA4D5D}" type="sibTrans" cxnId="{139C73CF-548C-DB40-AC2B-FCBAB6B137FD}">
      <dgm:prSet/>
      <dgm:spPr/>
      <dgm:t>
        <a:bodyPr/>
        <a:lstStyle/>
        <a:p>
          <a:endParaRPr lang="en-US"/>
        </a:p>
      </dgm:t>
    </dgm:pt>
    <dgm:pt modelId="{1A54CC72-2180-2E4A-9644-2A5AD9E84F1E}">
      <dgm:prSet/>
      <dgm:spPr/>
      <dgm:t>
        <a:bodyPr/>
        <a:lstStyle/>
        <a:p>
          <a:pPr rtl="0"/>
          <a:r>
            <a:rPr lang="en-US" dirty="0" smtClean="0"/>
            <a:t>1951: </a:t>
          </a:r>
        </a:p>
        <a:p>
          <a:pPr rtl="0"/>
          <a:r>
            <a:rPr lang="en-US" dirty="0" smtClean="0"/>
            <a:t>Client-Centered Therapy </a:t>
          </a:r>
        </a:p>
        <a:p>
          <a:pPr rtl="0"/>
          <a:r>
            <a:rPr lang="en-US" dirty="0" smtClean="0"/>
            <a:t>Carl Rogers</a:t>
          </a:r>
          <a:endParaRPr lang="en-US" dirty="0"/>
        </a:p>
      </dgm:t>
    </dgm:pt>
    <dgm:pt modelId="{1817C27C-3DD2-1A4A-BB62-DCFCDBF824F7}" type="parTrans" cxnId="{F012D9D3-B3E0-A84E-B6D7-CCC012FD062C}">
      <dgm:prSet/>
      <dgm:spPr/>
      <dgm:t>
        <a:bodyPr/>
        <a:lstStyle/>
        <a:p>
          <a:endParaRPr lang="en-US"/>
        </a:p>
      </dgm:t>
    </dgm:pt>
    <dgm:pt modelId="{3743E51D-12D5-2842-A717-E030359B3E95}" type="sibTrans" cxnId="{F012D9D3-B3E0-A84E-B6D7-CCC012FD062C}">
      <dgm:prSet/>
      <dgm:spPr/>
      <dgm:t>
        <a:bodyPr/>
        <a:lstStyle/>
        <a:p>
          <a:endParaRPr lang="en-US"/>
        </a:p>
      </dgm:t>
    </dgm:pt>
    <dgm:pt modelId="{58855B8A-890B-440F-89E3-2235AA52FA44}">
      <dgm:prSet/>
      <dgm:spPr/>
      <dgm:t>
        <a:bodyPr/>
        <a:lstStyle/>
        <a:p>
          <a:pPr rtl="0"/>
          <a:r>
            <a:rPr lang="en-US" dirty="0" smtClean="0"/>
            <a:t>1951: </a:t>
          </a:r>
        </a:p>
        <a:p>
          <a:pPr rtl="0"/>
          <a:r>
            <a:rPr lang="en-US" dirty="0" smtClean="0"/>
            <a:t>Gestalt Therapy by </a:t>
          </a:r>
          <a:r>
            <a:rPr lang="en-US" dirty="0" err="1" smtClean="0"/>
            <a:t>Perls</a:t>
          </a:r>
          <a:r>
            <a:rPr lang="en-US" dirty="0" smtClean="0"/>
            <a:t>, Goodman, and </a:t>
          </a:r>
          <a:r>
            <a:rPr lang="en-US" dirty="0" err="1" smtClean="0"/>
            <a:t>Hefferline</a:t>
          </a:r>
          <a:endParaRPr lang="en-US" dirty="0"/>
        </a:p>
      </dgm:t>
    </dgm:pt>
    <dgm:pt modelId="{1CCE50BC-94F7-40C1-83FE-4777B6404A27}" type="parTrans" cxnId="{51698004-15B7-4426-AEC9-8D482AFE9287}">
      <dgm:prSet/>
      <dgm:spPr/>
      <dgm:t>
        <a:bodyPr/>
        <a:lstStyle/>
        <a:p>
          <a:endParaRPr lang="en-US"/>
        </a:p>
      </dgm:t>
    </dgm:pt>
    <dgm:pt modelId="{3C8ED382-21D3-48F5-AE75-6CADAC94DE87}" type="sibTrans" cxnId="{51698004-15B7-4426-AEC9-8D482AFE9287}">
      <dgm:prSet/>
      <dgm:spPr/>
      <dgm:t>
        <a:bodyPr/>
        <a:lstStyle/>
        <a:p>
          <a:endParaRPr lang="en-US"/>
        </a:p>
      </dgm:t>
    </dgm:pt>
    <dgm:pt modelId="{3C4035F3-A2B5-4B2F-AD0D-C802023E0002}">
      <dgm:prSet/>
      <dgm:spPr/>
      <dgm:t>
        <a:bodyPr/>
        <a:lstStyle/>
        <a:p>
          <a:pPr rtl="0"/>
          <a:r>
            <a:rPr lang="en-US" dirty="0" smtClean="0"/>
            <a:t>1953: behavioral therapy Skinner</a:t>
          </a:r>
          <a:endParaRPr lang="en-US" dirty="0"/>
        </a:p>
      </dgm:t>
    </dgm:pt>
    <dgm:pt modelId="{F8FCF7F1-F97C-4F2C-8CEF-6C342B6D5C45}" type="parTrans" cxnId="{D7E206D7-6C58-4629-A79B-5F2C45C31E5A}">
      <dgm:prSet/>
      <dgm:spPr/>
      <dgm:t>
        <a:bodyPr/>
        <a:lstStyle/>
        <a:p>
          <a:endParaRPr lang="en-US"/>
        </a:p>
      </dgm:t>
    </dgm:pt>
    <dgm:pt modelId="{3ADE1844-4823-4B5A-BC75-17C3412C6D01}" type="sibTrans" cxnId="{D7E206D7-6C58-4629-A79B-5F2C45C31E5A}">
      <dgm:prSet/>
      <dgm:spPr/>
      <dgm:t>
        <a:bodyPr/>
        <a:lstStyle/>
        <a:p>
          <a:endParaRPr lang="en-US"/>
        </a:p>
      </dgm:t>
    </dgm:pt>
    <dgm:pt modelId="{7690BC2C-F462-A949-8DC2-502BC447643B}" type="pres">
      <dgm:prSet presAssocID="{14F388C0-6615-0348-8762-FEC814B33D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02789D-DE45-824B-88BC-903376083C9A}" type="pres">
      <dgm:prSet presAssocID="{14F388C0-6615-0348-8762-FEC814B33D8C}" presName="arrow" presStyleLbl="bgShp" presStyleIdx="0" presStyleCnt="1"/>
      <dgm:spPr/>
      <dgm:t>
        <a:bodyPr/>
        <a:lstStyle/>
        <a:p>
          <a:endParaRPr lang="en-US"/>
        </a:p>
      </dgm:t>
    </dgm:pt>
    <dgm:pt modelId="{0171A661-C725-754C-8B25-6E90C80AE58B}" type="pres">
      <dgm:prSet presAssocID="{14F388C0-6615-0348-8762-FEC814B33D8C}" presName="points" presStyleCnt="0"/>
      <dgm:spPr/>
      <dgm:t>
        <a:bodyPr/>
        <a:lstStyle/>
        <a:p>
          <a:endParaRPr lang="en-US"/>
        </a:p>
      </dgm:t>
    </dgm:pt>
    <dgm:pt modelId="{55ADD8CB-8D75-884B-A00D-42A45C80C8B3}" type="pres">
      <dgm:prSet presAssocID="{0E5FD418-9A16-B140-BBDD-1F6F56930DB1}" presName="compositeA" presStyleCnt="0"/>
      <dgm:spPr/>
      <dgm:t>
        <a:bodyPr/>
        <a:lstStyle/>
        <a:p>
          <a:endParaRPr lang="en-US"/>
        </a:p>
      </dgm:t>
    </dgm:pt>
    <dgm:pt modelId="{F985C95B-01D6-DC4F-B2A2-10458F811769}" type="pres">
      <dgm:prSet presAssocID="{0E5FD418-9A16-B140-BBDD-1F6F56930DB1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88E48-B55F-EA4B-92E8-3014510EA8D3}" type="pres">
      <dgm:prSet presAssocID="{0E5FD418-9A16-B140-BBDD-1F6F56930DB1}" presName="circleA" presStyleLbl="node1" presStyleIdx="0" presStyleCnt="5"/>
      <dgm:spPr/>
      <dgm:t>
        <a:bodyPr/>
        <a:lstStyle/>
        <a:p>
          <a:endParaRPr lang="en-US"/>
        </a:p>
      </dgm:t>
    </dgm:pt>
    <dgm:pt modelId="{557D9C3A-2FF8-164B-B691-681864A25DA7}" type="pres">
      <dgm:prSet presAssocID="{0E5FD418-9A16-B140-BBDD-1F6F56930DB1}" presName="spaceA" presStyleCnt="0"/>
      <dgm:spPr/>
      <dgm:t>
        <a:bodyPr/>
        <a:lstStyle/>
        <a:p>
          <a:endParaRPr lang="en-US"/>
        </a:p>
      </dgm:t>
    </dgm:pt>
    <dgm:pt modelId="{8B12043A-2D7D-7E46-A1DF-B5D459BD1AAE}" type="pres">
      <dgm:prSet presAssocID="{00CBC1B6-72FE-D041-97C8-CA8363810C6E}" presName="space" presStyleCnt="0"/>
      <dgm:spPr/>
      <dgm:t>
        <a:bodyPr/>
        <a:lstStyle/>
        <a:p>
          <a:endParaRPr lang="en-US"/>
        </a:p>
      </dgm:t>
    </dgm:pt>
    <dgm:pt modelId="{A3C69824-7EFD-E547-8D31-36E8FB0C9CD8}" type="pres">
      <dgm:prSet presAssocID="{93C98FC9-19F0-6946-A993-DD6418089CF3}" presName="compositeB" presStyleCnt="0"/>
      <dgm:spPr/>
      <dgm:t>
        <a:bodyPr/>
        <a:lstStyle/>
        <a:p>
          <a:endParaRPr lang="en-US"/>
        </a:p>
      </dgm:t>
    </dgm:pt>
    <dgm:pt modelId="{062C82DB-49C3-6C4D-A974-0DAF310113F5}" type="pres">
      <dgm:prSet presAssocID="{93C98FC9-19F0-6946-A993-DD6418089CF3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C3C78-510F-6148-BB36-2040A5A236DF}" type="pres">
      <dgm:prSet presAssocID="{93C98FC9-19F0-6946-A993-DD6418089CF3}" presName="circleB" presStyleLbl="node1" presStyleIdx="1" presStyleCnt="5"/>
      <dgm:spPr/>
      <dgm:t>
        <a:bodyPr/>
        <a:lstStyle/>
        <a:p>
          <a:endParaRPr lang="en-US"/>
        </a:p>
      </dgm:t>
    </dgm:pt>
    <dgm:pt modelId="{607A3618-FCD0-754A-B64A-10E1F7F85444}" type="pres">
      <dgm:prSet presAssocID="{93C98FC9-19F0-6946-A993-DD6418089CF3}" presName="spaceB" presStyleCnt="0"/>
      <dgm:spPr/>
      <dgm:t>
        <a:bodyPr/>
        <a:lstStyle/>
        <a:p>
          <a:endParaRPr lang="en-US"/>
        </a:p>
      </dgm:t>
    </dgm:pt>
    <dgm:pt modelId="{DE1F300C-2D5D-A94E-A473-3F2BE614939F}" type="pres">
      <dgm:prSet presAssocID="{54C0FFC1-DDBB-F444-B44F-BD4FC4AA4D5D}" presName="space" presStyleCnt="0"/>
      <dgm:spPr/>
      <dgm:t>
        <a:bodyPr/>
        <a:lstStyle/>
        <a:p>
          <a:endParaRPr lang="en-US"/>
        </a:p>
      </dgm:t>
    </dgm:pt>
    <dgm:pt modelId="{49D193A4-2360-0F4E-B8FD-FF74E68B1A94}" type="pres">
      <dgm:prSet presAssocID="{1A54CC72-2180-2E4A-9644-2A5AD9E84F1E}" presName="compositeA" presStyleCnt="0"/>
      <dgm:spPr/>
      <dgm:t>
        <a:bodyPr/>
        <a:lstStyle/>
        <a:p>
          <a:endParaRPr lang="en-US"/>
        </a:p>
      </dgm:t>
    </dgm:pt>
    <dgm:pt modelId="{FD24E296-A02C-B043-92D1-A9E3EBEAA0BC}" type="pres">
      <dgm:prSet presAssocID="{1A54CC72-2180-2E4A-9644-2A5AD9E84F1E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8A3B9-EA4A-8048-A441-23621FD0F0F3}" type="pres">
      <dgm:prSet presAssocID="{1A54CC72-2180-2E4A-9644-2A5AD9E84F1E}" presName="circleA" presStyleLbl="node1" presStyleIdx="2" presStyleCnt="5"/>
      <dgm:spPr/>
      <dgm:t>
        <a:bodyPr/>
        <a:lstStyle/>
        <a:p>
          <a:endParaRPr lang="en-US"/>
        </a:p>
      </dgm:t>
    </dgm:pt>
    <dgm:pt modelId="{6FAAA5AA-5565-4240-911A-12679508C6D6}" type="pres">
      <dgm:prSet presAssocID="{1A54CC72-2180-2E4A-9644-2A5AD9E84F1E}" presName="spaceA" presStyleCnt="0"/>
      <dgm:spPr/>
      <dgm:t>
        <a:bodyPr/>
        <a:lstStyle/>
        <a:p>
          <a:endParaRPr lang="en-US"/>
        </a:p>
      </dgm:t>
    </dgm:pt>
    <dgm:pt modelId="{E47C5333-21C3-43B9-9E59-3D83D6B531F7}" type="pres">
      <dgm:prSet presAssocID="{3743E51D-12D5-2842-A717-E030359B3E95}" presName="space" presStyleCnt="0"/>
      <dgm:spPr/>
      <dgm:t>
        <a:bodyPr/>
        <a:lstStyle/>
        <a:p>
          <a:endParaRPr lang="en-US"/>
        </a:p>
      </dgm:t>
    </dgm:pt>
    <dgm:pt modelId="{010A7834-C43F-4013-9850-985DB8773E64}" type="pres">
      <dgm:prSet presAssocID="{58855B8A-890B-440F-89E3-2235AA52FA44}" presName="compositeB" presStyleCnt="0"/>
      <dgm:spPr/>
      <dgm:t>
        <a:bodyPr/>
        <a:lstStyle/>
        <a:p>
          <a:endParaRPr lang="en-US"/>
        </a:p>
      </dgm:t>
    </dgm:pt>
    <dgm:pt modelId="{DA730111-FC4C-47DA-99D5-D2B402C7F659}" type="pres">
      <dgm:prSet presAssocID="{58855B8A-890B-440F-89E3-2235AA52FA44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9EF59-A77A-4B2E-AC44-3620C3080DA6}" type="pres">
      <dgm:prSet presAssocID="{58855B8A-890B-440F-89E3-2235AA52FA44}" presName="circleB" presStyleLbl="node1" presStyleIdx="3" presStyleCnt="5"/>
      <dgm:spPr/>
      <dgm:t>
        <a:bodyPr/>
        <a:lstStyle/>
        <a:p>
          <a:endParaRPr lang="en-US"/>
        </a:p>
      </dgm:t>
    </dgm:pt>
    <dgm:pt modelId="{43A39C9F-784B-47C3-984E-F5689068B69E}" type="pres">
      <dgm:prSet presAssocID="{58855B8A-890B-440F-89E3-2235AA52FA44}" presName="spaceB" presStyleCnt="0"/>
      <dgm:spPr/>
      <dgm:t>
        <a:bodyPr/>
        <a:lstStyle/>
        <a:p>
          <a:endParaRPr lang="en-US"/>
        </a:p>
      </dgm:t>
    </dgm:pt>
    <dgm:pt modelId="{63979496-EF1E-4D98-B811-FD2C91227F2A}" type="pres">
      <dgm:prSet presAssocID="{3C8ED382-21D3-48F5-AE75-6CADAC94DE87}" presName="space" presStyleCnt="0"/>
      <dgm:spPr/>
      <dgm:t>
        <a:bodyPr/>
        <a:lstStyle/>
        <a:p>
          <a:endParaRPr lang="en-US"/>
        </a:p>
      </dgm:t>
    </dgm:pt>
    <dgm:pt modelId="{8207D2C6-29B6-4931-8EE6-AF07D3343CAD}" type="pres">
      <dgm:prSet presAssocID="{3C4035F3-A2B5-4B2F-AD0D-C802023E0002}" presName="compositeA" presStyleCnt="0"/>
      <dgm:spPr/>
      <dgm:t>
        <a:bodyPr/>
        <a:lstStyle/>
        <a:p>
          <a:endParaRPr lang="en-US"/>
        </a:p>
      </dgm:t>
    </dgm:pt>
    <dgm:pt modelId="{D2753E60-51E4-4CF8-992E-2082985A946D}" type="pres">
      <dgm:prSet presAssocID="{3C4035F3-A2B5-4B2F-AD0D-C802023E0002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70991-8FC5-4725-848E-9D18071AD5EC}" type="pres">
      <dgm:prSet presAssocID="{3C4035F3-A2B5-4B2F-AD0D-C802023E0002}" presName="circleA" presStyleLbl="node1" presStyleIdx="4" presStyleCnt="5"/>
      <dgm:spPr/>
      <dgm:t>
        <a:bodyPr/>
        <a:lstStyle/>
        <a:p>
          <a:endParaRPr lang="en-US"/>
        </a:p>
      </dgm:t>
    </dgm:pt>
    <dgm:pt modelId="{E734FE43-9901-4FCE-BA14-A2DD808B4344}" type="pres">
      <dgm:prSet presAssocID="{3C4035F3-A2B5-4B2F-AD0D-C802023E0002}" presName="spaceA" presStyleCnt="0"/>
      <dgm:spPr/>
      <dgm:t>
        <a:bodyPr/>
        <a:lstStyle/>
        <a:p>
          <a:endParaRPr lang="en-US"/>
        </a:p>
      </dgm:t>
    </dgm:pt>
  </dgm:ptLst>
  <dgm:cxnLst>
    <dgm:cxn modelId="{139C73CF-548C-DB40-AC2B-FCBAB6B137FD}" srcId="{14F388C0-6615-0348-8762-FEC814B33D8C}" destId="{93C98FC9-19F0-6946-A993-DD6418089CF3}" srcOrd="1" destOrd="0" parTransId="{3AA5A17D-E87E-1E45-AA92-5540920DFA95}" sibTransId="{54C0FFC1-DDBB-F444-B44F-BD4FC4AA4D5D}"/>
    <dgm:cxn modelId="{51698004-15B7-4426-AEC9-8D482AFE9287}" srcId="{14F388C0-6615-0348-8762-FEC814B33D8C}" destId="{58855B8A-890B-440F-89E3-2235AA52FA44}" srcOrd="3" destOrd="0" parTransId="{1CCE50BC-94F7-40C1-83FE-4777B6404A27}" sibTransId="{3C8ED382-21D3-48F5-AE75-6CADAC94DE87}"/>
    <dgm:cxn modelId="{5C278638-15A0-470F-A032-A462AD702D1B}" type="presOf" srcId="{3C4035F3-A2B5-4B2F-AD0D-C802023E0002}" destId="{D2753E60-51E4-4CF8-992E-2082985A946D}" srcOrd="0" destOrd="0" presId="urn:microsoft.com/office/officeart/2005/8/layout/hProcess11"/>
    <dgm:cxn modelId="{1E8BEFD8-932E-45C0-848F-E87E7FACB8FC}" type="presOf" srcId="{93C98FC9-19F0-6946-A993-DD6418089CF3}" destId="{062C82DB-49C3-6C4D-A974-0DAF310113F5}" srcOrd="0" destOrd="0" presId="urn:microsoft.com/office/officeart/2005/8/layout/hProcess11"/>
    <dgm:cxn modelId="{ED4B0F5D-4358-E24A-BA06-F025F1C3E991}" srcId="{14F388C0-6615-0348-8762-FEC814B33D8C}" destId="{0E5FD418-9A16-B140-BBDD-1F6F56930DB1}" srcOrd="0" destOrd="0" parTransId="{F3CAFA7C-931D-374F-A387-7B68675F707C}" sibTransId="{00CBC1B6-72FE-D041-97C8-CA8363810C6E}"/>
    <dgm:cxn modelId="{01B49ADE-DB25-4F5B-84DE-088F5950AF94}" type="presOf" srcId="{58855B8A-890B-440F-89E3-2235AA52FA44}" destId="{DA730111-FC4C-47DA-99D5-D2B402C7F659}" srcOrd="0" destOrd="0" presId="urn:microsoft.com/office/officeart/2005/8/layout/hProcess11"/>
    <dgm:cxn modelId="{628D6827-EDE0-462C-A00B-9CF7658DBAE0}" type="presOf" srcId="{0E5FD418-9A16-B140-BBDD-1F6F56930DB1}" destId="{F985C95B-01D6-DC4F-B2A2-10458F811769}" srcOrd="0" destOrd="0" presId="urn:microsoft.com/office/officeart/2005/8/layout/hProcess11"/>
    <dgm:cxn modelId="{BAF398FC-6247-443B-A87E-DF13A809E33D}" type="presOf" srcId="{1A54CC72-2180-2E4A-9644-2A5AD9E84F1E}" destId="{FD24E296-A02C-B043-92D1-A9E3EBEAA0BC}" srcOrd="0" destOrd="0" presId="urn:microsoft.com/office/officeart/2005/8/layout/hProcess11"/>
    <dgm:cxn modelId="{DFED06A7-F730-432E-8BF0-BE98DA57FFDE}" type="presOf" srcId="{14F388C0-6615-0348-8762-FEC814B33D8C}" destId="{7690BC2C-F462-A949-8DC2-502BC447643B}" srcOrd="0" destOrd="0" presId="urn:microsoft.com/office/officeart/2005/8/layout/hProcess11"/>
    <dgm:cxn modelId="{F012D9D3-B3E0-A84E-B6D7-CCC012FD062C}" srcId="{14F388C0-6615-0348-8762-FEC814B33D8C}" destId="{1A54CC72-2180-2E4A-9644-2A5AD9E84F1E}" srcOrd="2" destOrd="0" parTransId="{1817C27C-3DD2-1A4A-BB62-DCFCDBF824F7}" sibTransId="{3743E51D-12D5-2842-A717-E030359B3E95}"/>
    <dgm:cxn modelId="{D7E206D7-6C58-4629-A79B-5F2C45C31E5A}" srcId="{14F388C0-6615-0348-8762-FEC814B33D8C}" destId="{3C4035F3-A2B5-4B2F-AD0D-C802023E0002}" srcOrd="4" destOrd="0" parTransId="{F8FCF7F1-F97C-4F2C-8CEF-6C342B6D5C45}" sibTransId="{3ADE1844-4823-4B5A-BC75-17C3412C6D01}"/>
    <dgm:cxn modelId="{45D306C8-E1B6-4A42-91B7-6B992BB6BD2E}" type="presParOf" srcId="{7690BC2C-F462-A949-8DC2-502BC447643B}" destId="{5802789D-DE45-824B-88BC-903376083C9A}" srcOrd="0" destOrd="0" presId="urn:microsoft.com/office/officeart/2005/8/layout/hProcess11"/>
    <dgm:cxn modelId="{B6141DE0-D6E9-45E8-AE2B-D9E017ED3D11}" type="presParOf" srcId="{7690BC2C-F462-A949-8DC2-502BC447643B}" destId="{0171A661-C725-754C-8B25-6E90C80AE58B}" srcOrd="1" destOrd="0" presId="urn:microsoft.com/office/officeart/2005/8/layout/hProcess11"/>
    <dgm:cxn modelId="{7C89B51B-3781-4F55-BE17-146232C14310}" type="presParOf" srcId="{0171A661-C725-754C-8B25-6E90C80AE58B}" destId="{55ADD8CB-8D75-884B-A00D-42A45C80C8B3}" srcOrd="0" destOrd="0" presId="urn:microsoft.com/office/officeart/2005/8/layout/hProcess11"/>
    <dgm:cxn modelId="{E6AF65EE-C666-4650-A2C1-0C37C6713C42}" type="presParOf" srcId="{55ADD8CB-8D75-884B-A00D-42A45C80C8B3}" destId="{F985C95B-01D6-DC4F-B2A2-10458F811769}" srcOrd="0" destOrd="0" presId="urn:microsoft.com/office/officeart/2005/8/layout/hProcess11"/>
    <dgm:cxn modelId="{26D5E643-A507-4288-91ED-335F9AD7942B}" type="presParOf" srcId="{55ADD8CB-8D75-884B-A00D-42A45C80C8B3}" destId="{EFE88E48-B55F-EA4B-92E8-3014510EA8D3}" srcOrd="1" destOrd="0" presId="urn:microsoft.com/office/officeart/2005/8/layout/hProcess11"/>
    <dgm:cxn modelId="{F6479D38-E4E2-4CE7-852D-18292C200B30}" type="presParOf" srcId="{55ADD8CB-8D75-884B-A00D-42A45C80C8B3}" destId="{557D9C3A-2FF8-164B-B691-681864A25DA7}" srcOrd="2" destOrd="0" presId="urn:microsoft.com/office/officeart/2005/8/layout/hProcess11"/>
    <dgm:cxn modelId="{018E7ECC-BA7B-4609-8CEA-B7CF71CC0B83}" type="presParOf" srcId="{0171A661-C725-754C-8B25-6E90C80AE58B}" destId="{8B12043A-2D7D-7E46-A1DF-B5D459BD1AAE}" srcOrd="1" destOrd="0" presId="urn:microsoft.com/office/officeart/2005/8/layout/hProcess11"/>
    <dgm:cxn modelId="{A877A558-ADD9-4600-9A5E-131C29FE7545}" type="presParOf" srcId="{0171A661-C725-754C-8B25-6E90C80AE58B}" destId="{A3C69824-7EFD-E547-8D31-36E8FB0C9CD8}" srcOrd="2" destOrd="0" presId="urn:microsoft.com/office/officeart/2005/8/layout/hProcess11"/>
    <dgm:cxn modelId="{DEB505F6-8FD8-4071-AD2C-DC4915517721}" type="presParOf" srcId="{A3C69824-7EFD-E547-8D31-36E8FB0C9CD8}" destId="{062C82DB-49C3-6C4D-A974-0DAF310113F5}" srcOrd="0" destOrd="0" presId="urn:microsoft.com/office/officeart/2005/8/layout/hProcess11"/>
    <dgm:cxn modelId="{C495E922-5087-41AF-91C5-A109209B5532}" type="presParOf" srcId="{A3C69824-7EFD-E547-8D31-36E8FB0C9CD8}" destId="{E61C3C78-510F-6148-BB36-2040A5A236DF}" srcOrd="1" destOrd="0" presId="urn:microsoft.com/office/officeart/2005/8/layout/hProcess11"/>
    <dgm:cxn modelId="{7F6537DA-24D7-4AA6-8884-9B2F84A231B2}" type="presParOf" srcId="{A3C69824-7EFD-E547-8D31-36E8FB0C9CD8}" destId="{607A3618-FCD0-754A-B64A-10E1F7F85444}" srcOrd="2" destOrd="0" presId="urn:microsoft.com/office/officeart/2005/8/layout/hProcess11"/>
    <dgm:cxn modelId="{4E8A9E1C-62D7-4130-A9F4-D92E19E1E811}" type="presParOf" srcId="{0171A661-C725-754C-8B25-6E90C80AE58B}" destId="{DE1F300C-2D5D-A94E-A473-3F2BE614939F}" srcOrd="3" destOrd="0" presId="urn:microsoft.com/office/officeart/2005/8/layout/hProcess11"/>
    <dgm:cxn modelId="{70304704-9D40-425E-9C04-ECC5FF8ECAAB}" type="presParOf" srcId="{0171A661-C725-754C-8B25-6E90C80AE58B}" destId="{49D193A4-2360-0F4E-B8FD-FF74E68B1A94}" srcOrd="4" destOrd="0" presId="urn:microsoft.com/office/officeart/2005/8/layout/hProcess11"/>
    <dgm:cxn modelId="{7E145EAF-9E9E-4735-9CFE-248017DF6B20}" type="presParOf" srcId="{49D193A4-2360-0F4E-B8FD-FF74E68B1A94}" destId="{FD24E296-A02C-B043-92D1-A9E3EBEAA0BC}" srcOrd="0" destOrd="0" presId="urn:microsoft.com/office/officeart/2005/8/layout/hProcess11"/>
    <dgm:cxn modelId="{0C8A283F-4AE5-4A8F-9D4D-3539AD830A67}" type="presParOf" srcId="{49D193A4-2360-0F4E-B8FD-FF74E68B1A94}" destId="{94E8A3B9-EA4A-8048-A441-23621FD0F0F3}" srcOrd="1" destOrd="0" presId="urn:microsoft.com/office/officeart/2005/8/layout/hProcess11"/>
    <dgm:cxn modelId="{4C5C20A3-417B-4B81-B984-ECBF3E9186F7}" type="presParOf" srcId="{49D193A4-2360-0F4E-B8FD-FF74E68B1A94}" destId="{6FAAA5AA-5565-4240-911A-12679508C6D6}" srcOrd="2" destOrd="0" presId="urn:microsoft.com/office/officeart/2005/8/layout/hProcess11"/>
    <dgm:cxn modelId="{7B225338-6F9E-4214-B41E-B24583282ED9}" type="presParOf" srcId="{0171A661-C725-754C-8B25-6E90C80AE58B}" destId="{E47C5333-21C3-43B9-9E59-3D83D6B531F7}" srcOrd="5" destOrd="0" presId="urn:microsoft.com/office/officeart/2005/8/layout/hProcess11"/>
    <dgm:cxn modelId="{39749336-6555-48F3-B215-74066762C7F4}" type="presParOf" srcId="{0171A661-C725-754C-8B25-6E90C80AE58B}" destId="{010A7834-C43F-4013-9850-985DB8773E64}" srcOrd="6" destOrd="0" presId="urn:microsoft.com/office/officeart/2005/8/layout/hProcess11"/>
    <dgm:cxn modelId="{1A3337F9-0BF6-4ED0-92E1-AC25D00D036A}" type="presParOf" srcId="{010A7834-C43F-4013-9850-985DB8773E64}" destId="{DA730111-FC4C-47DA-99D5-D2B402C7F659}" srcOrd="0" destOrd="0" presId="urn:microsoft.com/office/officeart/2005/8/layout/hProcess11"/>
    <dgm:cxn modelId="{0942A912-8A40-4887-B007-1D463B927A22}" type="presParOf" srcId="{010A7834-C43F-4013-9850-985DB8773E64}" destId="{35F9EF59-A77A-4B2E-AC44-3620C3080DA6}" srcOrd="1" destOrd="0" presId="urn:microsoft.com/office/officeart/2005/8/layout/hProcess11"/>
    <dgm:cxn modelId="{BBC541DC-E5B1-44D0-8E36-A7CC715FFC87}" type="presParOf" srcId="{010A7834-C43F-4013-9850-985DB8773E64}" destId="{43A39C9F-784B-47C3-984E-F5689068B69E}" srcOrd="2" destOrd="0" presId="urn:microsoft.com/office/officeart/2005/8/layout/hProcess11"/>
    <dgm:cxn modelId="{477CA420-4EE8-4233-9C56-2F0D9CDA86DC}" type="presParOf" srcId="{0171A661-C725-754C-8B25-6E90C80AE58B}" destId="{63979496-EF1E-4D98-B811-FD2C91227F2A}" srcOrd="7" destOrd="0" presId="urn:microsoft.com/office/officeart/2005/8/layout/hProcess11"/>
    <dgm:cxn modelId="{BC53445E-51CD-4E1F-B066-87D1E45D4736}" type="presParOf" srcId="{0171A661-C725-754C-8B25-6E90C80AE58B}" destId="{8207D2C6-29B6-4931-8EE6-AF07D3343CAD}" srcOrd="8" destOrd="0" presId="urn:microsoft.com/office/officeart/2005/8/layout/hProcess11"/>
    <dgm:cxn modelId="{116D4B0F-150B-4527-9449-BD98FF1D4016}" type="presParOf" srcId="{8207D2C6-29B6-4931-8EE6-AF07D3343CAD}" destId="{D2753E60-51E4-4CF8-992E-2082985A946D}" srcOrd="0" destOrd="0" presId="urn:microsoft.com/office/officeart/2005/8/layout/hProcess11"/>
    <dgm:cxn modelId="{06E5D639-E745-4484-B740-15D224888B95}" type="presParOf" srcId="{8207D2C6-29B6-4931-8EE6-AF07D3343CAD}" destId="{47670991-8FC5-4725-848E-9D18071AD5EC}" srcOrd="1" destOrd="0" presId="urn:microsoft.com/office/officeart/2005/8/layout/hProcess11"/>
    <dgm:cxn modelId="{20C5FE17-E10B-4A27-B211-4D80F7DD8B17}" type="presParOf" srcId="{8207D2C6-29B6-4931-8EE6-AF07D3343CAD}" destId="{E734FE43-9901-4FCE-BA14-A2DD808B434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F388C0-6615-0348-8762-FEC814B33D8C}" type="doc">
      <dgm:prSet loTypeId="urn:microsoft.com/office/officeart/2005/8/layout/hProcess1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5FD418-9A16-B140-BBDD-1F6F56930DB1}">
      <dgm:prSet/>
      <dgm:spPr/>
      <dgm:t>
        <a:bodyPr/>
        <a:lstStyle/>
        <a:p>
          <a:pPr rtl="0"/>
          <a:r>
            <a:rPr lang="en-US" dirty="0" smtClean="0">
              <a:solidFill>
                <a:schemeClr val="accent2"/>
              </a:solidFill>
            </a:rPr>
            <a:t>1</a:t>
          </a:r>
          <a:r>
            <a:rPr lang="en-US" baseline="30000" dirty="0" smtClean="0">
              <a:solidFill>
                <a:schemeClr val="accent2"/>
              </a:solidFill>
            </a:rPr>
            <a:t>st</a:t>
          </a:r>
          <a:r>
            <a:rPr lang="en-US" dirty="0" smtClean="0">
              <a:solidFill>
                <a:schemeClr val="accent2"/>
              </a:solidFill>
            </a:rPr>
            <a:t> wave: </a:t>
          </a:r>
          <a:r>
            <a:rPr lang="en-US" dirty="0" smtClean="0"/>
            <a:t>Behavioral </a:t>
          </a:r>
          <a:endParaRPr lang="en-US" dirty="0"/>
        </a:p>
      </dgm:t>
    </dgm:pt>
    <dgm:pt modelId="{F3CAFA7C-931D-374F-A387-7B68675F707C}" type="parTrans" cxnId="{ED4B0F5D-4358-E24A-BA06-F025F1C3E991}">
      <dgm:prSet/>
      <dgm:spPr/>
      <dgm:t>
        <a:bodyPr/>
        <a:lstStyle/>
        <a:p>
          <a:endParaRPr lang="en-US"/>
        </a:p>
      </dgm:t>
    </dgm:pt>
    <dgm:pt modelId="{00CBC1B6-72FE-D041-97C8-CA8363810C6E}" type="sibTrans" cxnId="{ED4B0F5D-4358-E24A-BA06-F025F1C3E991}">
      <dgm:prSet/>
      <dgm:spPr/>
      <dgm:t>
        <a:bodyPr/>
        <a:lstStyle/>
        <a:p>
          <a:endParaRPr lang="en-US"/>
        </a:p>
      </dgm:t>
    </dgm:pt>
    <dgm:pt modelId="{93C98FC9-19F0-6946-A993-DD6418089CF3}">
      <dgm:prSet/>
      <dgm:spPr/>
      <dgm:t>
        <a:bodyPr/>
        <a:lstStyle/>
        <a:p>
          <a:pPr rtl="0"/>
          <a:r>
            <a:rPr lang="en-US" dirty="0" smtClean="0">
              <a:solidFill>
                <a:srgbClr val="C0504D"/>
              </a:solidFill>
            </a:rPr>
            <a:t>2</a:t>
          </a:r>
          <a:r>
            <a:rPr lang="en-US" baseline="30000" dirty="0" smtClean="0">
              <a:solidFill>
                <a:srgbClr val="C0504D"/>
              </a:solidFill>
            </a:rPr>
            <a:t>nd</a:t>
          </a:r>
          <a:r>
            <a:rPr lang="en-US" dirty="0" smtClean="0">
              <a:solidFill>
                <a:srgbClr val="C0504D"/>
              </a:solidFill>
            </a:rPr>
            <a:t> wave: </a:t>
          </a:r>
          <a:r>
            <a:rPr lang="en-US" dirty="0" smtClean="0"/>
            <a:t>Cognitive</a:t>
          </a:r>
          <a:endParaRPr lang="en-US" dirty="0"/>
        </a:p>
      </dgm:t>
    </dgm:pt>
    <dgm:pt modelId="{3AA5A17D-E87E-1E45-AA92-5540920DFA95}" type="parTrans" cxnId="{139C73CF-548C-DB40-AC2B-FCBAB6B137FD}">
      <dgm:prSet/>
      <dgm:spPr/>
      <dgm:t>
        <a:bodyPr/>
        <a:lstStyle/>
        <a:p>
          <a:endParaRPr lang="en-US"/>
        </a:p>
      </dgm:t>
    </dgm:pt>
    <dgm:pt modelId="{54C0FFC1-DDBB-F444-B44F-BD4FC4AA4D5D}" type="sibTrans" cxnId="{139C73CF-548C-DB40-AC2B-FCBAB6B137FD}">
      <dgm:prSet/>
      <dgm:spPr/>
      <dgm:t>
        <a:bodyPr/>
        <a:lstStyle/>
        <a:p>
          <a:endParaRPr lang="en-US"/>
        </a:p>
      </dgm:t>
    </dgm:pt>
    <dgm:pt modelId="{1A54CC72-2180-2E4A-9644-2A5AD9E84F1E}">
      <dgm:prSet/>
      <dgm:spPr/>
      <dgm:t>
        <a:bodyPr/>
        <a:lstStyle/>
        <a:p>
          <a:pPr rtl="0"/>
          <a:r>
            <a:rPr lang="en-US" dirty="0" smtClean="0">
              <a:solidFill>
                <a:srgbClr val="C0504D"/>
              </a:solidFill>
            </a:rPr>
            <a:t>3</a:t>
          </a:r>
          <a:r>
            <a:rPr lang="en-US" baseline="30000" dirty="0" smtClean="0">
              <a:solidFill>
                <a:srgbClr val="C0504D"/>
              </a:solidFill>
            </a:rPr>
            <a:t>rd</a:t>
          </a:r>
          <a:r>
            <a:rPr lang="en-US" dirty="0" smtClean="0">
              <a:solidFill>
                <a:srgbClr val="C0504D"/>
              </a:solidFill>
            </a:rPr>
            <a:t> wave: </a:t>
          </a:r>
        </a:p>
        <a:p>
          <a:pPr rtl="0"/>
          <a:r>
            <a:rPr lang="en-US" dirty="0" smtClean="0"/>
            <a:t>MBCT </a:t>
          </a:r>
        </a:p>
        <a:p>
          <a:pPr rtl="0"/>
          <a:r>
            <a:rPr lang="en-US" dirty="0" smtClean="0"/>
            <a:t> DBT </a:t>
          </a:r>
        </a:p>
        <a:p>
          <a:pPr rtl="0"/>
          <a:r>
            <a:rPr lang="en-US" dirty="0" smtClean="0"/>
            <a:t> ACT</a:t>
          </a:r>
          <a:endParaRPr lang="en-US" dirty="0"/>
        </a:p>
      </dgm:t>
    </dgm:pt>
    <dgm:pt modelId="{1817C27C-3DD2-1A4A-BB62-DCFCDBF824F7}" type="parTrans" cxnId="{F012D9D3-B3E0-A84E-B6D7-CCC012FD062C}">
      <dgm:prSet/>
      <dgm:spPr/>
      <dgm:t>
        <a:bodyPr/>
        <a:lstStyle/>
        <a:p>
          <a:endParaRPr lang="en-US"/>
        </a:p>
      </dgm:t>
    </dgm:pt>
    <dgm:pt modelId="{3743E51D-12D5-2842-A717-E030359B3E95}" type="sibTrans" cxnId="{F012D9D3-B3E0-A84E-B6D7-CCC012FD062C}">
      <dgm:prSet/>
      <dgm:spPr/>
      <dgm:t>
        <a:bodyPr/>
        <a:lstStyle/>
        <a:p>
          <a:endParaRPr lang="en-US"/>
        </a:p>
      </dgm:t>
    </dgm:pt>
    <dgm:pt modelId="{7690BC2C-F462-A949-8DC2-502BC447643B}" type="pres">
      <dgm:prSet presAssocID="{14F388C0-6615-0348-8762-FEC814B33D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02789D-DE45-824B-88BC-903376083C9A}" type="pres">
      <dgm:prSet presAssocID="{14F388C0-6615-0348-8762-FEC814B33D8C}" presName="arrow" presStyleLbl="bgShp" presStyleIdx="0" presStyleCnt="1"/>
      <dgm:spPr/>
    </dgm:pt>
    <dgm:pt modelId="{0171A661-C725-754C-8B25-6E90C80AE58B}" type="pres">
      <dgm:prSet presAssocID="{14F388C0-6615-0348-8762-FEC814B33D8C}" presName="points" presStyleCnt="0"/>
      <dgm:spPr/>
    </dgm:pt>
    <dgm:pt modelId="{55ADD8CB-8D75-884B-A00D-42A45C80C8B3}" type="pres">
      <dgm:prSet presAssocID="{0E5FD418-9A16-B140-BBDD-1F6F56930DB1}" presName="compositeA" presStyleCnt="0"/>
      <dgm:spPr/>
    </dgm:pt>
    <dgm:pt modelId="{F985C95B-01D6-DC4F-B2A2-10458F811769}" type="pres">
      <dgm:prSet presAssocID="{0E5FD418-9A16-B140-BBDD-1F6F56930DB1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88E48-B55F-EA4B-92E8-3014510EA8D3}" type="pres">
      <dgm:prSet presAssocID="{0E5FD418-9A16-B140-BBDD-1F6F56930DB1}" presName="circleA" presStyleLbl="node1" presStyleIdx="0" presStyleCnt="3"/>
      <dgm:spPr/>
    </dgm:pt>
    <dgm:pt modelId="{557D9C3A-2FF8-164B-B691-681864A25DA7}" type="pres">
      <dgm:prSet presAssocID="{0E5FD418-9A16-B140-BBDD-1F6F56930DB1}" presName="spaceA" presStyleCnt="0"/>
      <dgm:spPr/>
    </dgm:pt>
    <dgm:pt modelId="{8B12043A-2D7D-7E46-A1DF-B5D459BD1AAE}" type="pres">
      <dgm:prSet presAssocID="{00CBC1B6-72FE-D041-97C8-CA8363810C6E}" presName="space" presStyleCnt="0"/>
      <dgm:spPr/>
    </dgm:pt>
    <dgm:pt modelId="{A3C69824-7EFD-E547-8D31-36E8FB0C9CD8}" type="pres">
      <dgm:prSet presAssocID="{93C98FC9-19F0-6946-A993-DD6418089CF3}" presName="compositeB" presStyleCnt="0"/>
      <dgm:spPr/>
    </dgm:pt>
    <dgm:pt modelId="{062C82DB-49C3-6C4D-A974-0DAF310113F5}" type="pres">
      <dgm:prSet presAssocID="{93C98FC9-19F0-6946-A993-DD6418089CF3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C3C78-510F-6148-BB36-2040A5A236DF}" type="pres">
      <dgm:prSet presAssocID="{93C98FC9-19F0-6946-A993-DD6418089CF3}" presName="circleB" presStyleLbl="node1" presStyleIdx="1" presStyleCnt="3"/>
      <dgm:spPr/>
    </dgm:pt>
    <dgm:pt modelId="{607A3618-FCD0-754A-B64A-10E1F7F85444}" type="pres">
      <dgm:prSet presAssocID="{93C98FC9-19F0-6946-A993-DD6418089CF3}" presName="spaceB" presStyleCnt="0"/>
      <dgm:spPr/>
    </dgm:pt>
    <dgm:pt modelId="{DE1F300C-2D5D-A94E-A473-3F2BE614939F}" type="pres">
      <dgm:prSet presAssocID="{54C0FFC1-DDBB-F444-B44F-BD4FC4AA4D5D}" presName="space" presStyleCnt="0"/>
      <dgm:spPr/>
    </dgm:pt>
    <dgm:pt modelId="{49D193A4-2360-0F4E-B8FD-FF74E68B1A94}" type="pres">
      <dgm:prSet presAssocID="{1A54CC72-2180-2E4A-9644-2A5AD9E84F1E}" presName="compositeA" presStyleCnt="0"/>
      <dgm:spPr/>
    </dgm:pt>
    <dgm:pt modelId="{FD24E296-A02C-B043-92D1-A9E3EBEAA0BC}" type="pres">
      <dgm:prSet presAssocID="{1A54CC72-2180-2E4A-9644-2A5AD9E84F1E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8A3B9-EA4A-8048-A441-23621FD0F0F3}" type="pres">
      <dgm:prSet presAssocID="{1A54CC72-2180-2E4A-9644-2A5AD9E84F1E}" presName="circleA" presStyleLbl="node1" presStyleIdx="2" presStyleCnt="3"/>
      <dgm:spPr/>
    </dgm:pt>
    <dgm:pt modelId="{6FAAA5AA-5565-4240-911A-12679508C6D6}" type="pres">
      <dgm:prSet presAssocID="{1A54CC72-2180-2E4A-9644-2A5AD9E84F1E}" presName="spaceA" presStyleCnt="0"/>
      <dgm:spPr/>
    </dgm:pt>
  </dgm:ptLst>
  <dgm:cxnLst>
    <dgm:cxn modelId="{EDA6BD91-160C-442D-90F8-BA3B4D84CC37}" type="presOf" srcId="{1A54CC72-2180-2E4A-9644-2A5AD9E84F1E}" destId="{FD24E296-A02C-B043-92D1-A9E3EBEAA0BC}" srcOrd="0" destOrd="0" presId="urn:microsoft.com/office/officeart/2005/8/layout/hProcess11"/>
    <dgm:cxn modelId="{15C74BFA-A752-404C-A2FE-A54204EF8661}" type="presOf" srcId="{93C98FC9-19F0-6946-A993-DD6418089CF3}" destId="{062C82DB-49C3-6C4D-A974-0DAF310113F5}" srcOrd="0" destOrd="0" presId="urn:microsoft.com/office/officeart/2005/8/layout/hProcess11"/>
    <dgm:cxn modelId="{CDF1F649-8A46-495E-AEC7-3562538C3944}" type="presOf" srcId="{0E5FD418-9A16-B140-BBDD-1F6F56930DB1}" destId="{F985C95B-01D6-DC4F-B2A2-10458F811769}" srcOrd="0" destOrd="0" presId="urn:microsoft.com/office/officeart/2005/8/layout/hProcess11"/>
    <dgm:cxn modelId="{F012D9D3-B3E0-A84E-B6D7-CCC012FD062C}" srcId="{14F388C0-6615-0348-8762-FEC814B33D8C}" destId="{1A54CC72-2180-2E4A-9644-2A5AD9E84F1E}" srcOrd="2" destOrd="0" parTransId="{1817C27C-3DD2-1A4A-BB62-DCFCDBF824F7}" sibTransId="{3743E51D-12D5-2842-A717-E030359B3E95}"/>
    <dgm:cxn modelId="{A05BB437-BC99-457D-B087-B125DC33A156}" type="presOf" srcId="{14F388C0-6615-0348-8762-FEC814B33D8C}" destId="{7690BC2C-F462-A949-8DC2-502BC447643B}" srcOrd="0" destOrd="0" presId="urn:microsoft.com/office/officeart/2005/8/layout/hProcess11"/>
    <dgm:cxn modelId="{139C73CF-548C-DB40-AC2B-FCBAB6B137FD}" srcId="{14F388C0-6615-0348-8762-FEC814B33D8C}" destId="{93C98FC9-19F0-6946-A993-DD6418089CF3}" srcOrd="1" destOrd="0" parTransId="{3AA5A17D-E87E-1E45-AA92-5540920DFA95}" sibTransId="{54C0FFC1-DDBB-F444-B44F-BD4FC4AA4D5D}"/>
    <dgm:cxn modelId="{ED4B0F5D-4358-E24A-BA06-F025F1C3E991}" srcId="{14F388C0-6615-0348-8762-FEC814B33D8C}" destId="{0E5FD418-9A16-B140-BBDD-1F6F56930DB1}" srcOrd="0" destOrd="0" parTransId="{F3CAFA7C-931D-374F-A387-7B68675F707C}" sibTransId="{00CBC1B6-72FE-D041-97C8-CA8363810C6E}"/>
    <dgm:cxn modelId="{DE9F3A60-CB5F-423D-BB6C-6D082F4A15DE}" type="presParOf" srcId="{7690BC2C-F462-A949-8DC2-502BC447643B}" destId="{5802789D-DE45-824B-88BC-903376083C9A}" srcOrd="0" destOrd="0" presId="urn:microsoft.com/office/officeart/2005/8/layout/hProcess11"/>
    <dgm:cxn modelId="{7F8CDB61-2B0C-41C4-80F7-042C745BF7EB}" type="presParOf" srcId="{7690BC2C-F462-A949-8DC2-502BC447643B}" destId="{0171A661-C725-754C-8B25-6E90C80AE58B}" srcOrd="1" destOrd="0" presId="urn:microsoft.com/office/officeart/2005/8/layout/hProcess11"/>
    <dgm:cxn modelId="{EF028440-D8B8-42E2-B811-088E7E06218E}" type="presParOf" srcId="{0171A661-C725-754C-8B25-6E90C80AE58B}" destId="{55ADD8CB-8D75-884B-A00D-42A45C80C8B3}" srcOrd="0" destOrd="0" presId="urn:microsoft.com/office/officeart/2005/8/layout/hProcess11"/>
    <dgm:cxn modelId="{EDFB1A2B-897F-4FEC-A686-076E80C99E53}" type="presParOf" srcId="{55ADD8CB-8D75-884B-A00D-42A45C80C8B3}" destId="{F985C95B-01D6-DC4F-B2A2-10458F811769}" srcOrd="0" destOrd="0" presId="urn:microsoft.com/office/officeart/2005/8/layout/hProcess11"/>
    <dgm:cxn modelId="{A21BBA28-9010-4D80-AEC8-2E16A87BEC39}" type="presParOf" srcId="{55ADD8CB-8D75-884B-A00D-42A45C80C8B3}" destId="{EFE88E48-B55F-EA4B-92E8-3014510EA8D3}" srcOrd="1" destOrd="0" presId="urn:microsoft.com/office/officeart/2005/8/layout/hProcess11"/>
    <dgm:cxn modelId="{13DEC39F-1872-4B9A-85F7-065ACA9320F6}" type="presParOf" srcId="{55ADD8CB-8D75-884B-A00D-42A45C80C8B3}" destId="{557D9C3A-2FF8-164B-B691-681864A25DA7}" srcOrd="2" destOrd="0" presId="urn:microsoft.com/office/officeart/2005/8/layout/hProcess11"/>
    <dgm:cxn modelId="{78D4E26C-A148-48B0-815C-1E6D7DC31F02}" type="presParOf" srcId="{0171A661-C725-754C-8B25-6E90C80AE58B}" destId="{8B12043A-2D7D-7E46-A1DF-B5D459BD1AAE}" srcOrd="1" destOrd="0" presId="urn:microsoft.com/office/officeart/2005/8/layout/hProcess11"/>
    <dgm:cxn modelId="{205FE34D-ACED-4A59-8AAF-95B21EACFAC9}" type="presParOf" srcId="{0171A661-C725-754C-8B25-6E90C80AE58B}" destId="{A3C69824-7EFD-E547-8D31-36E8FB0C9CD8}" srcOrd="2" destOrd="0" presId="urn:microsoft.com/office/officeart/2005/8/layout/hProcess11"/>
    <dgm:cxn modelId="{E79E8158-BA92-4D57-B809-97E1B4058E0C}" type="presParOf" srcId="{A3C69824-7EFD-E547-8D31-36E8FB0C9CD8}" destId="{062C82DB-49C3-6C4D-A974-0DAF310113F5}" srcOrd="0" destOrd="0" presId="urn:microsoft.com/office/officeart/2005/8/layout/hProcess11"/>
    <dgm:cxn modelId="{0AAFACE2-4CE1-4BBB-82EF-A44343EF55C0}" type="presParOf" srcId="{A3C69824-7EFD-E547-8D31-36E8FB0C9CD8}" destId="{E61C3C78-510F-6148-BB36-2040A5A236DF}" srcOrd="1" destOrd="0" presId="urn:microsoft.com/office/officeart/2005/8/layout/hProcess11"/>
    <dgm:cxn modelId="{5E9108B7-2CA4-454A-8999-0396FE789C5A}" type="presParOf" srcId="{A3C69824-7EFD-E547-8D31-36E8FB0C9CD8}" destId="{607A3618-FCD0-754A-B64A-10E1F7F85444}" srcOrd="2" destOrd="0" presId="urn:microsoft.com/office/officeart/2005/8/layout/hProcess11"/>
    <dgm:cxn modelId="{07D4C742-9E2C-47B4-AA90-BFB519A6C2C6}" type="presParOf" srcId="{0171A661-C725-754C-8B25-6E90C80AE58B}" destId="{DE1F300C-2D5D-A94E-A473-3F2BE614939F}" srcOrd="3" destOrd="0" presId="urn:microsoft.com/office/officeart/2005/8/layout/hProcess11"/>
    <dgm:cxn modelId="{078BDF15-8AAF-477B-BA46-3E791BA8C3A5}" type="presParOf" srcId="{0171A661-C725-754C-8B25-6E90C80AE58B}" destId="{49D193A4-2360-0F4E-B8FD-FF74E68B1A94}" srcOrd="4" destOrd="0" presId="urn:microsoft.com/office/officeart/2005/8/layout/hProcess11"/>
    <dgm:cxn modelId="{48ED824E-D547-4260-8EFC-98F5FE4ADA4B}" type="presParOf" srcId="{49D193A4-2360-0F4E-B8FD-FF74E68B1A94}" destId="{FD24E296-A02C-B043-92D1-A9E3EBEAA0BC}" srcOrd="0" destOrd="0" presId="urn:microsoft.com/office/officeart/2005/8/layout/hProcess11"/>
    <dgm:cxn modelId="{C11095FD-FAD9-4258-9E26-2E857CB17CCF}" type="presParOf" srcId="{49D193A4-2360-0F4E-B8FD-FF74E68B1A94}" destId="{94E8A3B9-EA4A-8048-A441-23621FD0F0F3}" srcOrd="1" destOrd="0" presId="urn:microsoft.com/office/officeart/2005/8/layout/hProcess11"/>
    <dgm:cxn modelId="{96D9724C-66D0-42A9-9D93-EDA027A4DF99}" type="presParOf" srcId="{49D193A4-2360-0F4E-B8FD-FF74E68B1A94}" destId="{6FAAA5AA-5565-4240-911A-12679508C6D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E84ED7-78C3-864C-8A59-FF60ABCE50FC}" type="doc">
      <dgm:prSet loTypeId="urn:microsoft.com/office/officeart/2005/8/layout/cycle7" loCatId="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4CE1B74-1B44-8A46-8A8A-5E65274B1A58}">
      <dgm:prSet phldrT="[Text]"/>
      <dgm:spPr/>
      <dgm:t>
        <a:bodyPr/>
        <a:lstStyle/>
        <a:p>
          <a:r>
            <a:rPr lang="en-US" dirty="0" smtClean="0"/>
            <a:t>Thought</a:t>
          </a:r>
          <a:endParaRPr lang="en-US" dirty="0"/>
        </a:p>
      </dgm:t>
    </dgm:pt>
    <dgm:pt modelId="{D851AA47-FBB7-244B-8891-2BE25097CDAB}" type="parTrans" cxnId="{C537315D-57A5-F647-A37D-454A24908B4C}">
      <dgm:prSet/>
      <dgm:spPr/>
      <dgm:t>
        <a:bodyPr/>
        <a:lstStyle/>
        <a:p>
          <a:endParaRPr lang="en-US"/>
        </a:p>
      </dgm:t>
    </dgm:pt>
    <dgm:pt modelId="{BBAAB64F-69B3-CA45-BCD9-56B5F8950614}" type="sibTrans" cxnId="{C537315D-57A5-F647-A37D-454A24908B4C}">
      <dgm:prSet/>
      <dgm:spPr/>
      <dgm:t>
        <a:bodyPr/>
        <a:lstStyle/>
        <a:p>
          <a:endParaRPr lang="en-US" dirty="0"/>
        </a:p>
      </dgm:t>
    </dgm:pt>
    <dgm:pt modelId="{0CA30000-8505-134C-87BE-3D50026913D8}">
      <dgm:prSet phldrT="[Text]"/>
      <dgm:spPr/>
      <dgm:t>
        <a:bodyPr/>
        <a:lstStyle/>
        <a:p>
          <a:r>
            <a:rPr lang="en-US" dirty="0" smtClean="0">
              <a:solidFill>
                <a:schemeClr val="accent1"/>
              </a:solidFill>
            </a:rPr>
            <a:t>Emotion</a:t>
          </a:r>
          <a:endParaRPr lang="en-US" dirty="0">
            <a:solidFill>
              <a:schemeClr val="accent1"/>
            </a:solidFill>
          </a:endParaRPr>
        </a:p>
      </dgm:t>
    </dgm:pt>
    <dgm:pt modelId="{316802FB-A5AD-F346-8A53-6629633F5B60}" type="parTrans" cxnId="{6FFCC06F-FD5C-0143-A9D4-C87047C3AAAC}">
      <dgm:prSet/>
      <dgm:spPr/>
      <dgm:t>
        <a:bodyPr/>
        <a:lstStyle/>
        <a:p>
          <a:endParaRPr lang="en-US"/>
        </a:p>
      </dgm:t>
    </dgm:pt>
    <dgm:pt modelId="{99B92362-904B-C94A-89FE-996F74481489}" type="sibTrans" cxnId="{6FFCC06F-FD5C-0143-A9D4-C87047C3AAAC}">
      <dgm:prSet/>
      <dgm:spPr/>
      <dgm:t>
        <a:bodyPr/>
        <a:lstStyle/>
        <a:p>
          <a:endParaRPr lang="en-US" dirty="0"/>
        </a:p>
      </dgm:t>
    </dgm:pt>
    <dgm:pt modelId="{4545ADCD-D4B2-484C-8087-896A9B5AB1FD}">
      <dgm:prSet phldrT="[Text]"/>
      <dgm:spPr/>
      <dgm:t>
        <a:bodyPr/>
        <a:lstStyle/>
        <a:p>
          <a:r>
            <a:rPr lang="en-US" dirty="0" smtClean="0">
              <a:solidFill>
                <a:srgbClr val="FFF5BA"/>
              </a:solidFill>
            </a:rPr>
            <a:t>Behavior</a:t>
          </a:r>
          <a:endParaRPr lang="en-US" dirty="0">
            <a:solidFill>
              <a:srgbClr val="FFF5BA"/>
            </a:solidFill>
          </a:endParaRPr>
        </a:p>
      </dgm:t>
    </dgm:pt>
    <dgm:pt modelId="{1EEF5329-F0BF-BA41-ADE4-4E2D521D593C}" type="parTrans" cxnId="{64567611-C9D8-694D-A06D-A502B548E91C}">
      <dgm:prSet/>
      <dgm:spPr/>
      <dgm:t>
        <a:bodyPr/>
        <a:lstStyle/>
        <a:p>
          <a:endParaRPr lang="en-US"/>
        </a:p>
      </dgm:t>
    </dgm:pt>
    <dgm:pt modelId="{9B9C774B-B4A8-A349-AA69-8CA37CE97A79}" type="sibTrans" cxnId="{64567611-C9D8-694D-A06D-A502B548E91C}">
      <dgm:prSet/>
      <dgm:spPr/>
      <dgm:t>
        <a:bodyPr/>
        <a:lstStyle/>
        <a:p>
          <a:endParaRPr lang="en-US" dirty="0"/>
        </a:p>
      </dgm:t>
    </dgm:pt>
    <dgm:pt modelId="{83BD719D-2F7D-AD48-87A9-A30AFE053149}" type="pres">
      <dgm:prSet presAssocID="{00E84ED7-78C3-864C-8A59-FF60ABCE50F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1A7B31-BC1F-3849-931B-1BD8DE7B148C}" type="pres">
      <dgm:prSet presAssocID="{44CE1B74-1B44-8A46-8A8A-5E65274B1A5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63A3A1-9336-4D43-829D-CC24C2AF8E8E}" type="pres">
      <dgm:prSet presAssocID="{BBAAB64F-69B3-CA45-BCD9-56B5F895061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819560F3-A28E-1F4F-8208-704B37A4FA95}" type="pres">
      <dgm:prSet presAssocID="{BBAAB64F-69B3-CA45-BCD9-56B5F895061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E440918-94EB-2243-8256-370F83F6F564}" type="pres">
      <dgm:prSet presAssocID="{0CA30000-8505-134C-87BE-3D50026913D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BF8D8-6F55-014C-889A-A38B8E147CCD}" type="pres">
      <dgm:prSet presAssocID="{99B92362-904B-C94A-89FE-996F7448148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AE1FDBC-683F-084B-92E8-7D71F30396B7}" type="pres">
      <dgm:prSet presAssocID="{99B92362-904B-C94A-89FE-996F7448148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C8920F7-D01D-B340-A0FB-B63C25D2825C}" type="pres">
      <dgm:prSet presAssocID="{4545ADCD-D4B2-484C-8087-896A9B5AB1F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D58A7-2792-724C-BFCA-D5930A641C5E}" type="pres">
      <dgm:prSet presAssocID="{9B9C774B-B4A8-A349-AA69-8CA37CE97A7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41EFA465-FA8B-1C49-B514-D2809F87FA33}" type="pres">
      <dgm:prSet presAssocID="{9B9C774B-B4A8-A349-AA69-8CA37CE97A79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A9FD46D-9EAE-43EB-AE20-BDF841F05373}" type="presOf" srcId="{9B9C774B-B4A8-A349-AA69-8CA37CE97A79}" destId="{41EFA465-FA8B-1C49-B514-D2809F87FA33}" srcOrd="1" destOrd="0" presId="urn:microsoft.com/office/officeart/2005/8/layout/cycle7"/>
    <dgm:cxn modelId="{6A9E4D9D-F27E-45AF-BDFB-5C015448C547}" type="presOf" srcId="{BBAAB64F-69B3-CA45-BCD9-56B5F8950614}" destId="{8063A3A1-9336-4D43-829D-CC24C2AF8E8E}" srcOrd="0" destOrd="0" presId="urn:microsoft.com/office/officeart/2005/8/layout/cycle7"/>
    <dgm:cxn modelId="{64567611-C9D8-694D-A06D-A502B548E91C}" srcId="{00E84ED7-78C3-864C-8A59-FF60ABCE50FC}" destId="{4545ADCD-D4B2-484C-8087-896A9B5AB1FD}" srcOrd="2" destOrd="0" parTransId="{1EEF5329-F0BF-BA41-ADE4-4E2D521D593C}" sibTransId="{9B9C774B-B4A8-A349-AA69-8CA37CE97A79}"/>
    <dgm:cxn modelId="{E7E2191E-A511-44C8-BA6C-6110C7ED6067}" type="presOf" srcId="{9B9C774B-B4A8-A349-AA69-8CA37CE97A79}" destId="{18AD58A7-2792-724C-BFCA-D5930A641C5E}" srcOrd="0" destOrd="0" presId="urn:microsoft.com/office/officeart/2005/8/layout/cycle7"/>
    <dgm:cxn modelId="{C537315D-57A5-F647-A37D-454A24908B4C}" srcId="{00E84ED7-78C3-864C-8A59-FF60ABCE50FC}" destId="{44CE1B74-1B44-8A46-8A8A-5E65274B1A58}" srcOrd="0" destOrd="0" parTransId="{D851AA47-FBB7-244B-8891-2BE25097CDAB}" sibTransId="{BBAAB64F-69B3-CA45-BCD9-56B5F8950614}"/>
    <dgm:cxn modelId="{D5CC5773-CF26-43BD-B44B-39D5CD5E49FF}" type="presOf" srcId="{0CA30000-8505-134C-87BE-3D50026913D8}" destId="{AE440918-94EB-2243-8256-370F83F6F564}" srcOrd="0" destOrd="0" presId="urn:microsoft.com/office/officeart/2005/8/layout/cycle7"/>
    <dgm:cxn modelId="{47FCF3C7-2C2B-4DF3-A528-080EDB257C7C}" type="presOf" srcId="{BBAAB64F-69B3-CA45-BCD9-56B5F8950614}" destId="{819560F3-A28E-1F4F-8208-704B37A4FA95}" srcOrd="1" destOrd="0" presId="urn:microsoft.com/office/officeart/2005/8/layout/cycle7"/>
    <dgm:cxn modelId="{69354844-2C3D-45DB-880E-1045D9C4B65E}" type="presOf" srcId="{4545ADCD-D4B2-484C-8087-896A9B5AB1FD}" destId="{7C8920F7-D01D-B340-A0FB-B63C25D2825C}" srcOrd="0" destOrd="0" presId="urn:microsoft.com/office/officeart/2005/8/layout/cycle7"/>
    <dgm:cxn modelId="{186CDD60-5C1D-439B-8FDD-4BD3FB19CC61}" type="presOf" srcId="{99B92362-904B-C94A-89FE-996F74481489}" destId="{E7DBF8D8-6F55-014C-889A-A38B8E147CCD}" srcOrd="0" destOrd="0" presId="urn:microsoft.com/office/officeart/2005/8/layout/cycle7"/>
    <dgm:cxn modelId="{6CF4091A-A3A3-4C3B-B1D5-2CFF55C04BB3}" type="presOf" srcId="{44CE1B74-1B44-8A46-8A8A-5E65274B1A58}" destId="{D01A7B31-BC1F-3849-931B-1BD8DE7B148C}" srcOrd="0" destOrd="0" presId="urn:microsoft.com/office/officeart/2005/8/layout/cycle7"/>
    <dgm:cxn modelId="{FDD5AE55-5F0D-4226-8ECE-D155318148D7}" type="presOf" srcId="{99B92362-904B-C94A-89FE-996F74481489}" destId="{EAE1FDBC-683F-084B-92E8-7D71F30396B7}" srcOrd="1" destOrd="0" presId="urn:microsoft.com/office/officeart/2005/8/layout/cycle7"/>
    <dgm:cxn modelId="{6FFCC06F-FD5C-0143-A9D4-C87047C3AAAC}" srcId="{00E84ED7-78C3-864C-8A59-FF60ABCE50FC}" destId="{0CA30000-8505-134C-87BE-3D50026913D8}" srcOrd="1" destOrd="0" parTransId="{316802FB-A5AD-F346-8A53-6629633F5B60}" sibTransId="{99B92362-904B-C94A-89FE-996F74481489}"/>
    <dgm:cxn modelId="{8B2FD95A-D508-474B-A89C-ADA831F561CA}" type="presOf" srcId="{00E84ED7-78C3-864C-8A59-FF60ABCE50FC}" destId="{83BD719D-2F7D-AD48-87A9-A30AFE053149}" srcOrd="0" destOrd="0" presId="urn:microsoft.com/office/officeart/2005/8/layout/cycle7"/>
    <dgm:cxn modelId="{BDB16B1C-203D-416E-B6AA-36453F32DFD3}" type="presParOf" srcId="{83BD719D-2F7D-AD48-87A9-A30AFE053149}" destId="{D01A7B31-BC1F-3849-931B-1BD8DE7B148C}" srcOrd="0" destOrd="0" presId="urn:microsoft.com/office/officeart/2005/8/layout/cycle7"/>
    <dgm:cxn modelId="{2B0FD489-F0EC-4B35-A58D-2A2B0F34CA8A}" type="presParOf" srcId="{83BD719D-2F7D-AD48-87A9-A30AFE053149}" destId="{8063A3A1-9336-4D43-829D-CC24C2AF8E8E}" srcOrd="1" destOrd="0" presId="urn:microsoft.com/office/officeart/2005/8/layout/cycle7"/>
    <dgm:cxn modelId="{34440852-E25E-4296-BEFD-66BF51D90C37}" type="presParOf" srcId="{8063A3A1-9336-4D43-829D-CC24C2AF8E8E}" destId="{819560F3-A28E-1F4F-8208-704B37A4FA95}" srcOrd="0" destOrd="0" presId="urn:microsoft.com/office/officeart/2005/8/layout/cycle7"/>
    <dgm:cxn modelId="{FB820A95-F42E-4C56-AFF8-5063017B4195}" type="presParOf" srcId="{83BD719D-2F7D-AD48-87A9-A30AFE053149}" destId="{AE440918-94EB-2243-8256-370F83F6F564}" srcOrd="2" destOrd="0" presId="urn:microsoft.com/office/officeart/2005/8/layout/cycle7"/>
    <dgm:cxn modelId="{06DF251C-1651-42F5-9930-24B5620E8A8C}" type="presParOf" srcId="{83BD719D-2F7D-AD48-87A9-A30AFE053149}" destId="{E7DBF8D8-6F55-014C-889A-A38B8E147CCD}" srcOrd="3" destOrd="0" presId="urn:microsoft.com/office/officeart/2005/8/layout/cycle7"/>
    <dgm:cxn modelId="{9D949266-EB17-41FE-BC68-2E8DE44035BE}" type="presParOf" srcId="{E7DBF8D8-6F55-014C-889A-A38B8E147CCD}" destId="{EAE1FDBC-683F-084B-92E8-7D71F30396B7}" srcOrd="0" destOrd="0" presId="urn:microsoft.com/office/officeart/2005/8/layout/cycle7"/>
    <dgm:cxn modelId="{392A40A2-7842-4B0D-9564-BEFB51E579F3}" type="presParOf" srcId="{83BD719D-2F7D-AD48-87A9-A30AFE053149}" destId="{7C8920F7-D01D-B340-A0FB-B63C25D2825C}" srcOrd="4" destOrd="0" presId="urn:microsoft.com/office/officeart/2005/8/layout/cycle7"/>
    <dgm:cxn modelId="{731F7D75-9502-4979-BC47-8E68E295E033}" type="presParOf" srcId="{83BD719D-2F7D-AD48-87A9-A30AFE053149}" destId="{18AD58A7-2792-724C-BFCA-D5930A641C5E}" srcOrd="5" destOrd="0" presId="urn:microsoft.com/office/officeart/2005/8/layout/cycle7"/>
    <dgm:cxn modelId="{C86D1C02-9EB1-4AD4-949D-01DFD8B40506}" type="presParOf" srcId="{18AD58A7-2792-724C-BFCA-D5930A641C5E}" destId="{41EFA465-FA8B-1C49-B514-D2809F87FA3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D9CC16-8E45-5C4A-BC9F-DA3111D9A31F}" type="doc">
      <dgm:prSet loTypeId="urn:microsoft.com/office/officeart/2005/8/layout/hierarchy1" loCatId="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89CF830-42A4-2646-A65B-CD125283B19B}">
      <dgm:prSet phldrT="[Text]"/>
      <dgm:spPr/>
      <dgm:t>
        <a:bodyPr/>
        <a:lstStyle/>
        <a:p>
          <a:r>
            <a:rPr lang="en-US" dirty="0" smtClean="0"/>
            <a:t>Catch</a:t>
          </a:r>
          <a:endParaRPr lang="en-US" dirty="0"/>
        </a:p>
      </dgm:t>
    </dgm:pt>
    <dgm:pt modelId="{828A4ED1-8ABE-E047-8533-8ABA7B201AB6}" type="parTrans" cxnId="{BF23FD9A-71DC-1D49-B572-ABEA3B6A046C}">
      <dgm:prSet/>
      <dgm:spPr/>
      <dgm:t>
        <a:bodyPr/>
        <a:lstStyle/>
        <a:p>
          <a:endParaRPr lang="en-US"/>
        </a:p>
      </dgm:t>
    </dgm:pt>
    <dgm:pt modelId="{77042ED7-36EF-204B-BF96-8EC259C69ABB}" type="sibTrans" cxnId="{BF23FD9A-71DC-1D49-B572-ABEA3B6A046C}">
      <dgm:prSet/>
      <dgm:spPr/>
      <dgm:t>
        <a:bodyPr/>
        <a:lstStyle/>
        <a:p>
          <a:endParaRPr lang="en-US"/>
        </a:p>
      </dgm:t>
    </dgm:pt>
    <dgm:pt modelId="{EB84E3EF-ECDD-2845-9C06-50C246FD4835}">
      <dgm:prSet phldrT="[Text]"/>
      <dgm:spPr/>
      <dgm:t>
        <a:bodyPr/>
        <a:lstStyle/>
        <a:p>
          <a:r>
            <a:rPr lang="en-US" dirty="0" smtClean="0"/>
            <a:t>Check</a:t>
          </a:r>
          <a:endParaRPr lang="en-US" dirty="0"/>
        </a:p>
      </dgm:t>
    </dgm:pt>
    <dgm:pt modelId="{E844A257-1E68-FF45-9640-CFB1A27512EE}" type="parTrans" cxnId="{7946A621-74EF-BC4B-8388-F7FC0F663386}">
      <dgm:prSet/>
      <dgm:spPr/>
      <dgm:t>
        <a:bodyPr/>
        <a:lstStyle/>
        <a:p>
          <a:endParaRPr lang="en-US"/>
        </a:p>
      </dgm:t>
    </dgm:pt>
    <dgm:pt modelId="{14C5F35D-C785-5D4A-9034-62E8F8D562EC}" type="sibTrans" cxnId="{7946A621-74EF-BC4B-8388-F7FC0F663386}">
      <dgm:prSet/>
      <dgm:spPr/>
      <dgm:t>
        <a:bodyPr/>
        <a:lstStyle/>
        <a:p>
          <a:endParaRPr lang="en-US"/>
        </a:p>
      </dgm:t>
    </dgm:pt>
    <dgm:pt modelId="{B635078B-20B7-F54C-9F07-15B18DB0B0A4}">
      <dgm:prSet phldrT="[Text]"/>
      <dgm:spPr/>
      <dgm:t>
        <a:bodyPr/>
        <a:lstStyle/>
        <a:p>
          <a:r>
            <a:rPr lang="en-US" dirty="0" smtClean="0"/>
            <a:t>Correct</a:t>
          </a:r>
          <a:endParaRPr lang="en-US" dirty="0"/>
        </a:p>
      </dgm:t>
    </dgm:pt>
    <dgm:pt modelId="{2BC3438B-EFC9-F84C-81BF-7A618E4C6615}" type="parTrans" cxnId="{2A668A4C-BAC7-F74F-8A1A-D1F66B499336}">
      <dgm:prSet/>
      <dgm:spPr/>
      <dgm:t>
        <a:bodyPr/>
        <a:lstStyle/>
        <a:p>
          <a:endParaRPr lang="en-US"/>
        </a:p>
      </dgm:t>
    </dgm:pt>
    <dgm:pt modelId="{6383F76B-F937-F045-B9C0-178259A21FCF}" type="sibTrans" cxnId="{2A668A4C-BAC7-F74F-8A1A-D1F66B499336}">
      <dgm:prSet/>
      <dgm:spPr/>
      <dgm:t>
        <a:bodyPr/>
        <a:lstStyle/>
        <a:p>
          <a:endParaRPr lang="en-US"/>
        </a:p>
      </dgm:t>
    </dgm:pt>
    <dgm:pt modelId="{82B45E4B-3DD3-034B-96DD-C0B093656BD8}">
      <dgm:prSet phldrT="[Text]"/>
      <dgm:spPr/>
      <dgm:t>
        <a:bodyPr/>
        <a:lstStyle/>
        <a:p>
          <a:r>
            <a:rPr lang="en-US" dirty="0" smtClean="0"/>
            <a:t>Problem Solving</a:t>
          </a:r>
          <a:endParaRPr lang="en-US" dirty="0"/>
        </a:p>
      </dgm:t>
    </dgm:pt>
    <dgm:pt modelId="{F89A6FEC-0E24-7E41-85C0-B631581300B1}" type="parTrans" cxnId="{C7F7C3FC-ECB9-4348-B719-9313CC518A5B}">
      <dgm:prSet/>
      <dgm:spPr/>
      <dgm:t>
        <a:bodyPr/>
        <a:lstStyle/>
        <a:p>
          <a:endParaRPr lang="en-US"/>
        </a:p>
      </dgm:t>
    </dgm:pt>
    <dgm:pt modelId="{5F3247D1-7159-2B4F-BEAA-3F41A66F92BC}" type="sibTrans" cxnId="{C7F7C3FC-ECB9-4348-B719-9313CC518A5B}">
      <dgm:prSet/>
      <dgm:spPr/>
      <dgm:t>
        <a:bodyPr/>
        <a:lstStyle/>
        <a:p>
          <a:endParaRPr lang="en-US"/>
        </a:p>
      </dgm:t>
    </dgm:pt>
    <dgm:pt modelId="{11A29AC4-57FD-3D49-97B0-9DF2257586D2}" type="pres">
      <dgm:prSet presAssocID="{85D9CC16-8E45-5C4A-BC9F-DA3111D9A31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EFC24C8-7025-4A44-BECE-EF632419762F}" type="pres">
      <dgm:prSet presAssocID="{289CF830-42A4-2646-A65B-CD125283B19B}" presName="hierRoot1" presStyleCnt="0"/>
      <dgm:spPr/>
    </dgm:pt>
    <dgm:pt modelId="{642D1062-F056-B842-82FB-14FD9FFF042C}" type="pres">
      <dgm:prSet presAssocID="{289CF830-42A4-2646-A65B-CD125283B19B}" presName="composite" presStyleCnt="0"/>
      <dgm:spPr/>
    </dgm:pt>
    <dgm:pt modelId="{3D8ECB44-24F8-3648-84A4-2A29BCEA3243}" type="pres">
      <dgm:prSet presAssocID="{289CF830-42A4-2646-A65B-CD125283B19B}" presName="background" presStyleLbl="node0" presStyleIdx="0" presStyleCnt="1"/>
      <dgm:spPr/>
    </dgm:pt>
    <dgm:pt modelId="{8D0C7A38-442F-8541-A41F-0417D500B9E6}" type="pres">
      <dgm:prSet presAssocID="{289CF830-42A4-2646-A65B-CD125283B19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BDF899-92CA-9D40-84D7-73CE194AC525}" type="pres">
      <dgm:prSet presAssocID="{289CF830-42A4-2646-A65B-CD125283B19B}" presName="hierChild2" presStyleCnt="0"/>
      <dgm:spPr/>
    </dgm:pt>
    <dgm:pt modelId="{846307E2-4348-0446-B3FE-41C215311F43}" type="pres">
      <dgm:prSet presAssocID="{E844A257-1E68-FF45-9640-CFB1A27512EE}" presName="Name10" presStyleLbl="parChTrans1D2" presStyleIdx="0" presStyleCnt="1"/>
      <dgm:spPr/>
      <dgm:t>
        <a:bodyPr/>
        <a:lstStyle/>
        <a:p>
          <a:endParaRPr lang="en-US"/>
        </a:p>
      </dgm:t>
    </dgm:pt>
    <dgm:pt modelId="{74ACBFAB-9D62-5146-AB35-ACC1BB6DD19A}" type="pres">
      <dgm:prSet presAssocID="{EB84E3EF-ECDD-2845-9C06-50C246FD4835}" presName="hierRoot2" presStyleCnt="0"/>
      <dgm:spPr/>
    </dgm:pt>
    <dgm:pt modelId="{77BDFE09-30D9-AE4A-BC89-8C9DEBDA9A0F}" type="pres">
      <dgm:prSet presAssocID="{EB84E3EF-ECDD-2845-9C06-50C246FD4835}" presName="composite2" presStyleCnt="0"/>
      <dgm:spPr/>
    </dgm:pt>
    <dgm:pt modelId="{22D8F852-3326-9A4A-AB7B-4DC68D21FE5C}" type="pres">
      <dgm:prSet presAssocID="{EB84E3EF-ECDD-2845-9C06-50C246FD4835}" presName="background2" presStyleLbl="node2" presStyleIdx="0" presStyleCnt="1"/>
      <dgm:spPr/>
    </dgm:pt>
    <dgm:pt modelId="{B2FB8BD7-E9C2-B441-826D-511262A0997B}" type="pres">
      <dgm:prSet presAssocID="{EB84E3EF-ECDD-2845-9C06-50C246FD4835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246D47-2949-DD4A-ADD5-40AA76F5AC07}" type="pres">
      <dgm:prSet presAssocID="{EB84E3EF-ECDD-2845-9C06-50C246FD4835}" presName="hierChild3" presStyleCnt="0"/>
      <dgm:spPr/>
    </dgm:pt>
    <dgm:pt modelId="{93BDC714-E6C1-C445-A5F1-7D33BBA2C879}" type="pres">
      <dgm:prSet presAssocID="{2BC3438B-EFC9-F84C-81BF-7A618E4C6615}" presName="Name17" presStyleLbl="parChTrans1D3" presStyleIdx="0" presStyleCnt="2"/>
      <dgm:spPr/>
      <dgm:t>
        <a:bodyPr/>
        <a:lstStyle/>
        <a:p>
          <a:endParaRPr lang="en-US"/>
        </a:p>
      </dgm:t>
    </dgm:pt>
    <dgm:pt modelId="{1AC09293-6E4F-EE40-9737-9FF47E140E4F}" type="pres">
      <dgm:prSet presAssocID="{B635078B-20B7-F54C-9F07-15B18DB0B0A4}" presName="hierRoot3" presStyleCnt="0"/>
      <dgm:spPr/>
    </dgm:pt>
    <dgm:pt modelId="{D6DF8EBB-4F87-6241-8799-215BF9D77938}" type="pres">
      <dgm:prSet presAssocID="{B635078B-20B7-F54C-9F07-15B18DB0B0A4}" presName="composite3" presStyleCnt="0"/>
      <dgm:spPr/>
    </dgm:pt>
    <dgm:pt modelId="{2C5D369A-6B66-0149-84E8-106370540279}" type="pres">
      <dgm:prSet presAssocID="{B635078B-20B7-F54C-9F07-15B18DB0B0A4}" presName="background3" presStyleLbl="node3" presStyleIdx="0" presStyleCnt="2"/>
      <dgm:spPr/>
    </dgm:pt>
    <dgm:pt modelId="{07872CB9-8F53-EA4A-9CC6-4F1969F957CD}" type="pres">
      <dgm:prSet presAssocID="{B635078B-20B7-F54C-9F07-15B18DB0B0A4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2C2AAB-B22F-BE45-A803-42093F31A615}" type="pres">
      <dgm:prSet presAssocID="{B635078B-20B7-F54C-9F07-15B18DB0B0A4}" presName="hierChild4" presStyleCnt="0"/>
      <dgm:spPr/>
    </dgm:pt>
    <dgm:pt modelId="{8F812FA2-2F89-574A-9FAE-B1293A06C856}" type="pres">
      <dgm:prSet presAssocID="{F89A6FEC-0E24-7E41-85C0-B631581300B1}" presName="Name17" presStyleLbl="parChTrans1D3" presStyleIdx="1" presStyleCnt="2"/>
      <dgm:spPr/>
      <dgm:t>
        <a:bodyPr/>
        <a:lstStyle/>
        <a:p>
          <a:endParaRPr lang="en-US"/>
        </a:p>
      </dgm:t>
    </dgm:pt>
    <dgm:pt modelId="{14F8998F-EFD1-4842-9F2F-E272AB9940C1}" type="pres">
      <dgm:prSet presAssocID="{82B45E4B-3DD3-034B-96DD-C0B093656BD8}" presName="hierRoot3" presStyleCnt="0"/>
      <dgm:spPr/>
    </dgm:pt>
    <dgm:pt modelId="{7F06DAF9-2A13-A44B-8131-F0D19F8BC1FB}" type="pres">
      <dgm:prSet presAssocID="{82B45E4B-3DD3-034B-96DD-C0B093656BD8}" presName="composite3" presStyleCnt="0"/>
      <dgm:spPr/>
    </dgm:pt>
    <dgm:pt modelId="{F29BBFAE-6364-A54A-B426-1E1C8B6AEB7B}" type="pres">
      <dgm:prSet presAssocID="{82B45E4B-3DD3-034B-96DD-C0B093656BD8}" presName="background3" presStyleLbl="node3" presStyleIdx="1" presStyleCnt="2"/>
      <dgm:spPr/>
    </dgm:pt>
    <dgm:pt modelId="{FCBEAEF2-835E-744B-80AA-7F45A9A6590E}" type="pres">
      <dgm:prSet presAssocID="{82B45E4B-3DD3-034B-96DD-C0B093656BD8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BADBE2-91BE-C846-9A40-8B2A674CF37A}" type="pres">
      <dgm:prSet presAssocID="{82B45E4B-3DD3-034B-96DD-C0B093656BD8}" presName="hierChild4" presStyleCnt="0"/>
      <dgm:spPr/>
    </dgm:pt>
  </dgm:ptLst>
  <dgm:cxnLst>
    <dgm:cxn modelId="{B9A5EC24-C271-4E58-BF79-BFB240A10BE1}" type="presOf" srcId="{EB84E3EF-ECDD-2845-9C06-50C246FD4835}" destId="{B2FB8BD7-E9C2-B441-826D-511262A0997B}" srcOrd="0" destOrd="0" presId="urn:microsoft.com/office/officeart/2005/8/layout/hierarchy1"/>
    <dgm:cxn modelId="{6F461FB7-F442-4AB1-8BFA-1AB1630CEB1A}" type="presOf" srcId="{82B45E4B-3DD3-034B-96DD-C0B093656BD8}" destId="{FCBEAEF2-835E-744B-80AA-7F45A9A6590E}" srcOrd="0" destOrd="0" presId="urn:microsoft.com/office/officeart/2005/8/layout/hierarchy1"/>
    <dgm:cxn modelId="{7946A621-74EF-BC4B-8388-F7FC0F663386}" srcId="{289CF830-42A4-2646-A65B-CD125283B19B}" destId="{EB84E3EF-ECDD-2845-9C06-50C246FD4835}" srcOrd="0" destOrd="0" parTransId="{E844A257-1E68-FF45-9640-CFB1A27512EE}" sibTransId="{14C5F35D-C785-5D4A-9034-62E8F8D562EC}"/>
    <dgm:cxn modelId="{BF23FD9A-71DC-1D49-B572-ABEA3B6A046C}" srcId="{85D9CC16-8E45-5C4A-BC9F-DA3111D9A31F}" destId="{289CF830-42A4-2646-A65B-CD125283B19B}" srcOrd="0" destOrd="0" parTransId="{828A4ED1-8ABE-E047-8533-8ABA7B201AB6}" sibTransId="{77042ED7-36EF-204B-BF96-8EC259C69ABB}"/>
    <dgm:cxn modelId="{6C941157-9540-4608-9EBB-9B1520ACFCA5}" type="presOf" srcId="{F89A6FEC-0E24-7E41-85C0-B631581300B1}" destId="{8F812FA2-2F89-574A-9FAE-B1293A06C856}" srcOrd="0" destOrd="0" presId="urn:microsoft.com/office/officeart/2005/8/layout/hierarchy1"/>
    <dgm:cxn modelId="{83C9BF3B-6968-453C-80FF-5543476CE62E}" type="presOf" srcId="{2BC3438B-EFC9-F84C-81BF-7A618E4C6615}" destId="{93BDC714-E6C1-C445-A5F1-7D33BBA2C879}" srcOrd="0" destOrd="0" presId="urn:microsoft.com/office/officeart/2005/8/layout/hierarchy1"/>
    <dgm:cxn modelId="{02662881-54B6-42DC-9B81-53C26537203E}" type="presOf" srcId="{B635078B-20B7-F54C-9F07-15B18DB0B0A4}" destId="{07872CB9-8F53-EA4A-9CC6-4F1969F957CD}" srcOrd="0" destOrd="0" presId="urn:microsoft.com/office/officeart/2005/8/layout/hierarchy1"/>
    <dgm:cxn modelId="{2A668A4C-BAC7-F74F-8A1A-D1F66B499336}" srcId="{EB84E3EF-ECDD-2845-9C06-50C246FD4835}" destId="{B635078B-20B7-F54C-9F07-15B18DB0B0A4}" srcOrd="0" destOrd="0" parTransId="{2BC3438B-EFC9-F84C-81BF-7A618E4C6615}" sibTransId="{6383F76B-F937-F045-B9C0-178259A21FCF}"/>
    <dgm:cxn modelId="{C4BFF5E9-8EB9-443E-BF95-2D41964C8D9E}" type="presOf" srcId="{289CF830-42A4-2646-A65B-CD125283B19B}" destId="{8D0C7A38-442F-8541-A41F-0417D500B9E6}" srcOrd="0" destOrd="0" presId="urn:microsoft.com/office/officeart/2005/8/layout/hierarchy1"/>
    <dgm:cxn modelId="{C7F7C3FC-ECB9-4348-B719-9313CC518A5B}" srcId="{EB84E3EF-ECDD-2845-9C06-50C246FD4835}" destId="{82B45E4B-3DD3-034B-96DD-C0B093656BD8}" srcOrd="1" destOrd="0" parTransId="{F89A6FEC-0E24-7E41-85C0-B631581300B1}" sibTransId="{5F3247D1-7159-2B4F-BEAA-3F41A66F92BC}"/>
    <dgm:cxn modelId="{F2EDF2B5-F05B-42CF-AB8B-59CBBDCF074B}" type="presOf" srcId="{E844A257-1E68-FF45-9640-CFB1A27512EE}" destId="{846307E2-4348-0446-B3FE-41C215311F43}" srcOrd="0" destOrd="0" presId="urn:microsoft.com/office/officeart/2005/8/layout/hierarchy1"/>
    <dgm:cxn modelId="{8CD0567D-AC32-44D8-AB58-5B38E05A0BA4}" type="presOf" srcId="{85D9CC16-8E45-5C4A-BC9F-DA3111D9A31F}" destId="{11A29AC4-57FD-3D49-97B0-9DF2257586D2}" srcOrd="0" destOrd="0" presId="urn:microsoft.com/office/officeart/2005/8/layout/hierarchy1"/>
    <dgm:cxn modelId="{86AEA145-B0E6-456A-86CA-8B76EB153897}" type="presParOf" srcId="{11A29AC4-57FD-3D49-97B0-9DF2257586D2}" destId="{AEFC24C8-7025-4A44-BECE-EF632419762F}" srcOrd="0" destOrd="0" presId="urn:microsoft.com/office/officeart/2005/8/layout/hierarchy1"/>
    <dgm:cxn modelId="{52DBF70E-119A-4205-AED3-31C68197A536}" type="presParOf" srcId="{AEFC24C8-7025-4A44-BECE-EF632419762F}" destId="{642D1062-F056-B842-82FB-14FD9FFF042C}" srcOrd="0" destOrd="0" presId="urn:microsoft.com/office/officeart/2005/8/layout/hierarchy1"/>
    <dgm:cxn modelId="{6E647CD5-37ED-4C2A-8AC2-4B2EEBC02EEF}" type="presParOf" srcId="{642D1062-F056-B842-82FB-14FD9FFF042C}" destId="{3D8ECB44-24F8-3648-84A4-2A29BCEA3243}" srcOrd="0" destOrd="0" presId="urn:microsoft.com/office/officeart/2005/8/layout/hierarchy1"/>
    <dgm:cxn modelId="{79493A34-9CD7-4055-88E2-B10E8EE3C30F}" type="presParOf" srcId="{642D1062-F056-B842-82FB-14FD9FFF042C}" destId="{8D0C7A38-442F-8541-A41F-0417D500B9E6}" srcOrd="1" destOrd="0" presId="urn:microsoft.com/office/officeart/2005/8/layout/hierarchy1"/>
    <dgm:cxn modelId="{29A2961A-0272-4B09-80A2-9ABDBD57A107}" type="presParOf" srcId="{AEFC24C8-7025-4A44-BECE-EF632419762F}" destId="{7FBDF899-92CA-9D40-84D7-73CE194AC525}" srcOrd="1" destOrd="0" presId="urn:microsoft.com/office/officeart/2005/8/layout/hierarchy1"/>
    <dgm:cxn modelId="{35AFCD40-1B51-48AD-9973-3C4809539903}" type="presParOf" srcId="{7FBDF899-92CA-9D40-84D7-73CE194AC525}" destId="{846307E2-4348-0446-B3FE-41C215311F43}" srcOrd="0" destOrd="0" presId="urn:microsoft.com/office/officeart/2005/8/layout/hierarchy1"/>
    <dgm:cxn modelId="{E27E6D60-7B5C-48BE-B9C0-99878F39C4FA}" type="presParOf" srcId="{7FBDF899-92CA-9D40-84D7-73CE194AC525}" destId="{74ACBFAB-9D62-5146-AB35-ACC1BB6DD19A}" srcOrd="1" destOrd="0" presId="urn:microsoft.com/office/officeart/2005/8/layout/hierarchy1"/>
    <dgm:cxn modelId="{951BFA34-5E09-46D1-A813-88B6B7A4610C}" type="presParOf" srcId="{74ACBFAB-9D62-5146-AB35-ACC1BB6DD19A}" destId="{77BDFE09-30D9-AE4A-BC89-8C9DEBDA9A0F}" srcOrd="0" destOrd="0" presId="urn:microsoft.com/office/officeart/2005/8/layout/hierarchy1"/>
    <dgm:cxn modelId="{0C3A7060-E9CE-451A-8909-B3B453EB6FA7}" type="presParOf" srcId="{77BDFE09-30D9-AE4A-BC89-8C9DEBDA9A0F}" destId="{22D8F852-3326-9A4A-AB7B-4DC68D21FE5C}" srcOrd="0" destOrd="0" presId="urn:microsoft.com/office/officeart/2005/8/layout/hierarchy1"/>
    <dgm:cxn modelId="{8CA72767-D69E-4865-929D-AA89EB5786FC}" type="presParOf" srcId="{77BDFE09-30D9-AE4A-BC89-8C9DEBDA9A0F}" destId="{B2FB8BD7-E9C2-B441-826D-511262A0997B}" srcOrd="1" destOrd="0" presId="urn:microsoft.com/office/officeart/2005/8/layout/hierarchy1"/>
    <dgm:cxn modelId="{86DEAAB5-BBDF-488A-8706-157F13B9E756}" type="presParOf" srcId="{74ACBFAB-9D62-5146-AB35-ACC1BB6DD19A}" destId="{FF246D47-2949-DD4A-ADD5-40AA76F5AC07}" srcOrd="1" destOrd="0" presId="urn:microsoft.com/office/officeart/2005/8/layout/hierarchy1"/>
    <dgm:cxn modelId="{8A8A2813-F6C5-4A1D-AF88-146C48C73B72}" type="presParOf" srcId="{FF246D47-2949-DD4A-ADD5-40AA76F5AC07}" destId="{93BDC714-E6C1-C445-A5F1-7D33BBA2C879}" srcOrd="0" destOrd="0" presId="urn:microsoft.com/office/officeart/2005/8/layout/hierarchy1"/>
    <dgm:cxn modelId="{2CB311AE-E0F3-4537-90D3-DB4846357C16}" type="presParOf" srcId="{FF246D47-2949-DD4A-ADD5-40AA76F5AC07}" destId="{1AC09293-6E4F-EE40-9737-9FF47E140E4F}" srcOrd="1" destOrd="0" presId="urn:microsoft.com/office/officeart/2005/8/layout/hierarchy1"/>
    <dgm:cxn modelId="{53E6F27E-C90A-4540-9A64-00729AFAC63C}" type="presParOf" srcId="{1AC09293-6E4F-EE40-9737-9FF47E140E4F}" destId="{D6DF8EBB-4F87-6241-8799-215BF9D77938}" srcOrd="0" destOrd="0" presId="urn:microsoft.com/office/officeart/2005/8/layout/hierarchy1"/>
    <dgm:cxn modelId="{7A427209-9F73-4D6E-8B58-736A7CC74F35}" type="presParOf" srcId="{D6DF8EBB-4F87-6241-8799-215BF9D77938}" destId="{2C5D369A-6B66-0149-84E8-106370540279}" srcOrd="0" destOrd="0" presId="urn:microsoft.com/office/officeart/2005/8/layout/hierarchy1"/>
    <dgm:cxn modelId="{313ADBAF-84EC-42EB-A922-AE09A2516F9F}" type="presParOf" srcId="{D6DF8EBB-4F87-6241-8799-215BF9D77938}" destId="{07872CB9-8F53-EA4A-9CC6-4F1969F957CD}" srcOrd="1" destOrd="0" presId="urn:microsoft.com/office/officeart/2005/8/layout/hierarchy1"/>
    <dgm:cxn modelId="{77A9A34F-8137-4384-BF1D-ACE466BD3185}" type="presParOf" srcId="{1AC09293-6E4F-EE40-9737-9FF47E140E4F}" destId="{932C2AAB-B22F-BE45-A803-42093F31A615}" srcOrd="1" destOrd="0" presId="urn:microsoft.com/office/officeart/2005/8/layout/hierarchy1"/>
    <dgm:cxn modelId="{78D2673E-A9C6-4209-8371-03E99131AA5B}" type="presParOf" srcId="{FF246D47-2949-DD4A-ADD5-40AA76F5AC07}" destId="{8F812FA2-2F89-574A-9FAE-B1293A06C856}" srcOrd="2" destOrd="0" presId="urn:microsoft.com/office/officeart/2005/8/layout/hierarchy1"/>
    <dgm:cxn modelId="{46288AAD-D4A0-47F4-9D00-B60C52420866}" type="presParOf" srcId="{FF246D47-2949-DD4A-ADD5-40AA76F5AC07}" destId="{14F8998F-EFD1-4842-9F2F-E272AB9940C1}" srcOrd="3" destOrd="0" presId="urn:microsoft.com/office/officeart/2005/8/layout/hierarchy1"/>
    <dgm:cxn modelId="{F26EC3D1-09BF-4E9F-86CE-24EF4B017C53}" type="presParOf" srcId="{14F8998F-EFD1-4842-9F2F-E272AB9940C1}" destId="{7F06DAF9-2A13-A44B-8131-F0D19F8BC1FB}" srcOrd="0" destOrd="0" presId="urn:microsoft.com/office/officeart/2005/8/layout/hierarchy1"/>
    <dgm:cxn modelId="{8FDA7109-1FF8-4A5A-BAC5-CBCDFE9080A8}" type="presParOf" srcId="{7F06DAF9-2A13-A44B-8131-F0D19F8BC1FB}" destId="{F29BBFAE-6364-A54A-B426-1E1C8B6AEB7B}" srcOrd="0" destOrd="0" presId="urn:microsoft.com/office/officeart/2005/8/layout/hierarchy1"/>
    <dgm:cxn modelId="{415D367D-411A-4DA2-8CC6-BBCCB3F772E1}" type="presParOf" srcId="{7F06DAF9-2A13-A44B-8131-F0D19F8BC1FB}" destId="{FCBEAEF2-835E-744B-80AA-7F45A9A6590E}" srcOrd="1" destOrd="0" presId="urn:microsoft.com/office/officeart/2005/8/layout/hierarchy1"/>
    <dgm:cxn modelId="{05B44C3C-BDEF-4CA2-B81D-A00FDF9DC3FB}" type="presParOf" srcId="{14F8998F-EFD1-4842-9F2F-E272AB9940C1}" destId="{22BADBE2-91BE-C846-9A40-8B2A674CF3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B61009-0C3B-48C1-BF66-5BC77E8B3B06}">
      <dsp:nvSpPr>
        <dsp:cNvPr id="0" name=""/>
        <dsp:cNvSpPr/>
      </dsp:nvSpPr>
      <dsp:spPr>
        <a:xfrm>
          <a:off x="1330" y="2931"/>
          <a:ext cx="8226939" cy="28731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Treatments in Psychiatry</a:t>
          </a:r>
          <a:endParaRPr lang="en-US" sz="6500" kern="1200" dirty="0"/>
        </a:p>
      </dsp:txBody>
      <dsp:txXfrm>
        <a:off x="1330" y="2931"/>
        <a:ext cx="8226939" cy="2873123"/>
      </dsp:txXfrm>
    </dsp:sp>
    <dsp:sp modelId="{AEFFBE64-D034-429A-866B-99F4D90A99A4}">
      <dsp:nvSpPr>
        <dsp:cNvPr id="0" name=""/>
        <dsp:cNvSpPr/>
      </dsp:nvSpPr>
      <dsp:spPr>
        <a:xfrm>
          <a:off x="1330" y="3097707"/>
          <a:ext cx="1934840" cy="28731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Psychopharmacology</a:t>
          </a:r>
          <a:endParaRPr lang="en-US" sz="1500" kern="1200" dirty="0"/>
        </a:p>
      </dsp:txBody>
      <dsp:txXfrm>
        <a:off x="1330" y="3097707"/>
        <a:ext cx="1934840" cy="2873123"/>
      </dsp:txXfrm>
    </dsp:sp>
    <dsp:sp modelId="{5B9D9906-5A3A-40A7-9655-84EA4E9C9153}">
      <dsp:nvSpPr>
        <dsp:cNvPr id="0" name=""/>
        <dsp:cNvSpPr/>
      </dsp:nvSpPr>
      <dsp:spPr>
        <a:xfrm>
          <a:off x="2098696" y="3097707"/>
          <a:ext cx="1934840" cy="28731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Psychotherapy</a:t>
          </a:r>
          <a:endParaRPr lang="en-US" sz="1500" kern="1200" dirty="0"/>
        </a:p>
      </dsp:txBody>
      <dsp:txXfrm>
        <a:off x="2098696" y="3097707"/>
        <a:ext cx="1934840" cy="2873123"/>
      </dsp:txXfrm>
    </dsp:sp>
    <dsp:sp modelId="{2050BC45-2412-40C1-B7C7-B927CFD321AB}">
      <dsp:nvSpPr>
        <dsp:cNvPr id="0" name=""/>
        <dsp:cNvSpPr/>
      </dsp:nvSpPr>
      <dsp:spPr>
        <a:xfrm>
          <a:off x="4196063" y="3097707"/>
          <a:ext cx="1934840" cy="28731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ECT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DBS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rTMS</a:t>
          </a: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VNS</a:t>
          </a:r>
          <a:endParaRPr lang="en-US" sz="1500" kern="1200" dirty="0"/>
        </a:p>
      </dsp:txBody>
      <dsp:txXfrm>
        <a:off x="4196063" y="3097707"/>
        <a:ext cx="1934840" cy="2873123"/>
      </dsp:txXfrm>
    </dsp:sp>
    <dsp:sp modelId="{163BB09A-4DEB-4075-B39D-8882873FF778}">
      <dsp:nvSpPr>
        <dsp:cNvPr id="0" name=""/>
        <dsp:cNvSpPr/>
      </dsp:nvSpPr>
      <dsp:spPr>
        <a:xfrm>
          <a:off x="6293429" y="3097707"/>
          <a:ext cx="1934840" cy="28731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Psychosurgery</a:t>
          </a:r>
          <a:endParaRPr lang="en-US" sz="1500" kern="1200" dirty="0"/>
        </a:p>
      </dsp:txBody>
      <dsp:txXfrm>
        <a:off x="6293429" y="3097707"/>
        <a:ext cx="1934840" cy="287312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D5BA04-51A3-4E99-A993-6FB58F498669}">
      <dsp:nvSpPr>
        <dsp:cNvPr id="0" name=""/>
        <dsp:cNvSpPr/>
      </dsp:nvSpPr>
      <dsp:spPr>
        <a:xfrm>
          <a:off x="40" y="1989"/>
          <a:ext cx="8229519" cy="18419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Psychotherapy</a:t>
          </a:r>
          <a:endParaRPr lang="en-US" sz="6500" kern="1200" dirty="0"/>
        </a:p>
      </dsp:txBody>
      <dsp:txXfrm>
        <a:off x="40" y="1989"/>
        <a:ext cx="8229519" cy="1841915"/>
      </dsp:txXfrm>
    </dsp:sp>
    <dsp:sp modelId="{7F6F514C-F56F-48A3-8B6E-6E6F6728BB31}">
      <dsp:nvSpPr>
        <dsp:cNvPr id="0" name=""/>
        <dsp:cNvSpPr/>
      </dsp:nvSpPr>
      <dsp:spPr>
        <a:xfrm>
          <a:off x="40" y="1989723"/>
          <a:ext cx="1281856" cy="18419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Psychodynamic</a:t>
          </a:r>
          <a:endParaRPr lang="en-US" sz="1300" b="1" kern="1200" dirty="0"/>
        </a:p>
      </dsp:txBody>
      <dsp:txXfrm>
        <a:off x="40" y="1989723"/>
        <a:ext cx="1281856" cy="1841915"/>
      </dsp:txXfrm>
    </dsp:sp>
    <dsp:sp modelId="{CEB01662-48DD-48E1-8638-34B1826E491F}">
      <dsp:nvSpPr>
        <dsp:cNvPr id="0" name=""/>
        <dsp:cNvSpPr/>
      </dsp:nvSpPr>
      <dsp:spPr>
        <a:xfrm>
          <a:off x="40" y="3977457"/>
          <a:ext cx="1281856" cy="18419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Freudian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Ego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Object-relations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Self</a:t>
          </a:r>
          <a:endParaRPr lang="en-US" sz="1300" kern="1200" dirty="0"/>
        </a:p>
      </dsp:txBody>
      <dsp:txXfrm>
        <a:off x="40" y="3977457"/>
        <a:ext cx="1281856" cy="1841915"/>
      </dsp:txXfrm>
    </dsp:sp>
    <dsp:sp modelId="{9D6112DE-8E0D-439D-9792-126C63BC1695}">
      <dsp:nvSpPr>
        <dsp:cNvPr id="0" name=""/>
        <dsp:cNvSpPr/>
      </dsp:nvSpPr>
      <dsp:spPr>
        <a:xfrm>
          <a:off x="1389572" y="1989723"/>
          <a:ext cx="1281856" cy="18419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Humanistic</a:t>
          </a:r>
          <a:endParaRPr lang="en-US" sz="1300" b="1" kern="1200" dirty="0"/>
        </a:p>
      </dsp:txBody>
      <dsp:txXfrm>
        <a:off x="1389572" y="1989723"/>
        <a:ext cx="1281856" cy="1841915"/>
      </dsp:txXfrm>
    </dsp:sp>
    <dsp:sp modelId="{97F1C1E5-2110-437D-A0E8-6110F7354498}">
      <dsp:nvSpPr>
        <dsp:cNvPr id="0" name=""/>
        <dsp:cNvSpPr/>
      </dsp:nvSpPr>
      <dsp:spPr>
        <a:xfrm>
          <a:off x="1389572" y="3977457"/>
          <a:ext cx="1281856" cy="18419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Gestalt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Client-centered</a:t>
          </a:r>
          <a:endParaRPr lang="en-US" sz="1300" kern="1200" dirty="0"/>
        </a:p>
      </dsp:txBody>
      <dsp:txXfrm>
        <a:off x="1389572" y="3977457"/>
        <a:ext cx="1281856" cy="1841915"/>
      </dsp:txXfrm>
    </dsp:sp>
    <dsp:sp modelId="{2F26213E-D110-4748-A4A0-2F1AA8986375}">
      <dsp:nvSpPr>
        <dsp:cNvPr id="0" name=""/>
        <dsp:cNvSpPr/>
      </dsp:nvSpPr>
      <dsp:spPr>
        <a:xfrm>
          <a:off x="2779105" y="1989723"/>
          <a:ext cx="1281856" cy="18419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CBT</a:t>
          </a:r>
          <a:endParaRPr lang="en-US" sz="1300" b="1" kern="1200" dirty="0"/>
        </a:p>
      </dsp:txBody>
      <dsp:txXfrm>
        <a:off x="2779105" y="1989723"/>
        <a:ext cx="1281856" cy="1841915"/>
      </dsp:txXfrm>
    </dsp:sp>
    <dsp:sp modelId="{E282A465-50FA-4393-8762-83C39F2DBE3D}">
      <dsp:nvSpPr>
        <dsp:cNvPr id="0" name=""/>
        <dsp:cNvSpPr/>
      </dsp:nvSpPr>
      <dsp:spPr>
        <a:xfrm>
          <a:off x="2779105" y="3977457"/>
          <a:ext cx="1281856" cy="18419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CBT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MBCT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DBT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ACT</a:t>
          </a:r>
          <a:endParaRPr lang="en-US" sz="1300" kern="1200" dirty="0"/>
        </a:p>
      </dsp:txBody>
      <dsp:txXfrm>
        <a:off x="2779105" y="3977457"/>
        <a:ext cx="1281856" cy="1841915"/>
      </dsp:txXfrm>
    </dsp:sp>
    <dsp:sp modelId="{513A9E43-EFFB-4AD6-A576-D93BD3297D74}">
      <dsp:nvSpPr>
        <dsp:cNvPr id="0" name=""/>
        <dsp:cNvSpPr/>
      </dsp:nvSpPr>
      <dsp:spPr>
        <a:xfrm>
          <a:off x="4168637" y="1989723"/>
          <a:ext cx="1281856" cy="18419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IPT</a:t>
          </a:r>
          <a:endParaRPr lang="en-US" sz="1300" b="1" kern="1200" dirty="0"/>
        </a:p>
      </dsp:txBody>
      <dsp:txXfrm>
        <a:off x="4168637" y="1989723"/>
        <a:ext cx="1281856" cy="1841915"/>
      </dsp:txXfrm>
    </dsp:sp>
    <dsp:sp modelId="{9823BEEC-F602-45C9-8178-17A957CC3E3F}">
      <dsp:nvSpPr>
        <dsp:cNvPr id="0" name=""/>
        <dsp:cNvSpPr/>
      </dsp:nvSpPr>
      <dsp:spPr>
        <a:xfrm>
          <a:off x="4168637" y="3977457"/>
          <a:ext cx="1281856" cy="18419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IPT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ISRT</a:t>
          </a:r>
          <a:endParaRPr lang="en-US" sz="1300" kern="1200" dirty="0"/>
        </a:p>
      </dsp:txBody>
      <dsp:txXfrm>
        <a:off x="4168637" y="3977457"/>
        <a:ext cx="1281856" cy="1841915"/>
      </dsp:txXfrm>
    </dsp:sp>
    <dsp:sp modelId="{89D39DBB-5E01-408E-BB1F-1A737E0A29F7}">
      <dsp:nvSpPr>
        <dsp:cNvPr id="0" name=""/>
        <dsp:cNvSpPr/>
      </dsp:nvSpPr>
      <dsp:spPr>
        <a:xfrm>
          <a:off x="5558170" y="1989723"/>
          <a:ext cx="1281856" cy="18419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Supportive</a:t>
          </a:r>
          <a:endParaRPr lang="en-US" sz="1300" b="1" kern="1200" dirty="0"/>
        </a:p>
      </dsp:txBody>
      <dsp:txXfrm>
        <a:off x="5558170" y="1989723"/>
        <a:ext cx="1281856" cy="1841915"/>
      </dsp:txXfrm>
    </dsp:sp>
    <dsp:sp modelId="{BD7E31C8-82EF-4F1D-8474-606669A61991}">
      <dsp:nvSpPr>
        <dsp:cNvPr id="0" name=""/>
        <dsp:cNvSpPr/>
      </dsp:nvSpPr>
      <dsp:spPr>
        <a:xfrm>
          <a:off x="5558170" y="3977457"/>
          <a:ext cx="1281856" cy="18419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Counseling </a:t>
          </a:r>
          <a:endParaRPr lang="en-US" sz="1300" kern="1200" dirty="0"/>
        </a:p>
      </dsp:txBody>
      <dsp:txXfrm>
        <a:off x="5558170" y="3977457"/>
        <a:ext cx="1281856" cy="1841915"/>
      </dsp:txXfrm>
    </dsp:sp>
    <dsp:sp modelId="{91A1FDF9-F780-4CE2-938C-67A33DEE29AD}">
      <dsp:nvSpPr>
        <dsp:cNvPr id="0" name=""/>
        <dsp:cNvSpPr/>
      </dsp:nvSpPr>
      <dsp:spPr>
        <a:xfrm>
          <a:off x="6947703" y="1989723"/>
          <a:ext cx="1281856" cy="18419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Family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&amp;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Couple</a:t>
          </a:r>
          <a:endParaRPr lang="en-US" sz="1300" b="1" kern="1200" dirty="0"/>
        </a:p>
      </dsp:txBody>
      <dsp:txXfrm>
        <a:off x="6947703" y="1989723"/>
        <a:ext cx="1281856" cy="184191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417545-7754-4BD5-9F79-3C716ADC7C3F}">
      <dsp:nvSpPr>
        <dsp:cNvPr id="0" name=""/>
        <dsp:cNvSpPr/>
      </dsp:nvSpPr>
      <dsp:spPr>
        <a:xfrm>
          <a:off x="1330" y="3924"/>
          <a:ext cx="8226939" cy="1866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0" i="0" kern="1200" dirty="0" smtClean="0"/>
            <a:t>psychoanalytic theory</a:t>
          </a:r>
          <a:endParaRPr lang="en-US" sz="6500" kern="1200" dirty="0"/>
        </a:p>
      </dsp:txBody>
      <dsp:txXfrm>
        <a:off x="1330" y="3924"/>
        <a:ext cx="8226939" cy="1866025"/>
      </dsp:txXfrm>
    </dsp:sp>
    <dsp:sp modelId="{76C1F4B9-A48A-4942-A1C7-6433F91611B2}">
      <dsp:nvSpPr>
        <dsp:cNvPr id="0" name=""/>
        <dsp:cNvSpPr/>
      </dsp:nvSpPr>
      <dsp:spPr>
        <a:xfrm>
          <a:off x="1330" y="2015768"/>
          <a:ext cx="1934840" cy="18660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kern="1200" dirty="0" smtClean="0"/>
            <a:t>Freudian psychology</a:t>
          </a:r>
          <a:endParaRPr lang="en-US" sz="2800" kern="1200" dirty="0"/>
        </a:p>
      </dsp:txBody>
      <dsp:txXfrm>
        <a:off x="1330" y="2015768"/>
        <a:ext cx="1934840" cy="1866025"/>
      </dsp:txXfrm>
    </dsp:sp>
    <dsp:sp modelId="{7792C366-6656-41ED-BC6D-A2109EBA7643}">
      <dsp:nvSpPr>
        <dsp:cNvPr id="0" name=""/>
        <dsp:cNvSpPr/>
      </dsp:nvSpPr>
      <dsp:spPr>
        <a:xfrm>
          <a:off x="1330" y="4027612"/>
          <a:ext cx="1934840" cy="18660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/>
            <a:t>Sigmund Freud</a:t>
          </a:r>
          <a:endParaRPr lang="en-US" sz="1900" kern="1200" dirty="0"/>
        </a:p>
      </dsp:txBody>
      <dsp:txXfrm>
        <a:off x="1330" y="4027612"/>
        <a:ext cx="1934840" cy="1866025"/>
      </dsp:txXfrm>
    </dsp:sp>
    <dsp:sp modelId="{1AD64FEC-C6C4-490B-B41A-1354899030D5}">
      <dsp:nvSpPr>
        <dsp:cNvPr id="0" name=""/>
        <dsp:cNvSpPr/>
      </dsp:nvSpPr>
      <dsp:spPr>
        <a:xfrm>
          <a:off x="2098696" y="2015768"/>
          <a:ext cx="1934840" cy="18660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kern="1200" dirty="0" smtClean="0"/>
            <a:t>Ego Psychology</a:t>
          </a:r>
          <a:endParaRPr lang="en-US" sz="2800" kern="1200" dirty="0"/>
        </a:p>
      </dsp:txBody>
      <dsp:txXfrm>
        <a:off x="2098696" y="2015768"/>
        <a:ext cx="1934840" cy="1866025"/>
      </dsp:txXfrm>
    </dsp:sp>
    <dsp:sp modelId="{D4DEC097-10BF-494B-8A21-B6A2AAF198C9}">
      <dsp:nvSpPr>
        <dsp:cNvPr id="0" name=""/>
        <dsp:cNvSpPr/>
      </dsp:nvSpPr>
      <dsp:spPr>
        <a:xfrm>
          <a:off x="2098696" y="4027612"/>
          <a:ext cx="1934840" cy="18660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/>
            <a:t>Hartmann, </a:t>
          </a:r>
          <a:r>
            <a:rPr lang="en-US" sz="1900" b="0" i="0" kern="1200" dirty="0" err="1" smtClean="0"/>
            <a:t>Loewenstein</a:t>
          </a:r>
          <a:r>
            <a:rPr lang="en-US" sz="1900" b="0" i="0" kern="1200" dirty="0" smtClean="0"/>
            <a:t>, and Kris.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/>
            <a:t>Later Leo </a:t>
          </a:r>
          <a:r>
            <a:rPr lang="en-US" sz="1900" b="0" i="0" kern="1200" dirty="0" err="1" smtClean="0"/>
            <a:t>Bellak</a:t>
          </a:r>
          <a:endParaRPr lang="en-US" sz="1900" b="0" i="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2098696" y="4027612"/>
        <a:ext cx="1934840" cy="1866025"/>
      </dsp:txXfrm>
    </dsp:sp>
    <dsp:sp modelId="{5A6B71F2-7B8D-4D3F-B462-15207699EB52}">
      <dsp:nvSpPr>
        <dsp:cNvPr id="0" name=""/>
        <dsp:cNvSpPr/>
      </dsp:nvSpPr>
      <dsp:spPr>
        <a:xfrm>
          <a:off x="4196063" y="2015768"/>
          <a:ext cx="1934840" cy="18660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kern="1200" dirty="0" smtClean="0"/>
            <a:t>Object Relations</a:t>
          </a:r>
          <a:endParaRPr lang="en-US" sz="2800" kern="1200" dirty="0"/>
        </a:p>
      </dsp:txBody>
      <dsp:txXfrm>
        <a:off x="4196063" y="2015768"/>
        <a:ext cx="1934840" cy="1866025"/>
      </dsp:txXfrm>
    </dsp:sp>
    <dsp:sp modelId="{29379215-17BF-4640-9D94-2F0AD78D7127}">
      <dsp:nvSpPr>
        <dsp:cNvPr id="0" name=""/>
        <dsp:cNvSpPr/>
      </dsp:nvSpPr>
      <dsp:spPr>
        <a:xfrm>
          <a:off x="4196063" y="4027612"/>
          <a:ext cx="1934840" cy="18660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/>
            <a:t>Melanie Klein, W.R.D. Fairbairn, D.W. </a:t>
          </a:r>
          <a:r>
            <a:rPr lang="en-US" sz="1900" b="0" i="0" kern="1200" dirty="0" err="1" smtClean="0"/>
            <a:t>Winnicott</a:t>
          </a:r>
          <a:r>
            <a:rPr lang="en-US" sz="1900" b="0" i="0" kern="1200" dirty="0" smtClean="0"/>
            <a:t>, and Harry </a:t>
          </a:r>
          <a:r>
            <a:rPr lang="en-US" sz="1900" b="0" i="0" kern="1200" dirty="0" err="1" smtClean="0"/>
            <a:t>Guntrip</a:t>
          </a:r>
          <a:endParaRPr lang="en-US" sz="1900" kern="1200" dirty="0"/>
        </a:p>
      </dsp:txBody>
      <dsp:txXfrm>
        <a:off x="4196063" y="4027612"/>
        <a:ext cx="1934840" cy="1866025"/>
      </dsp:txXfrm>
    </dsp:sp>
    <dsp:sp modelId="{2CC3C3EA-6F55-4E26-943D-E3A76A1F8FB7}">
      <dsp:nvSpPr>
        <dsp:cNvPr id="0" name=""/>
        <dsp:cNvSpPr/>
      </dsp:nvSpPr>
      <dsp:spPr>
        <a:xfrm>
          <a:off x="6293429" y="2015768"/>
          <a:ext cx="1934840" cy="18660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kern="1200" dirty="0" smtClean="0"/>
            <a:t>Self Psychology</a:t>
          </a:r>
          <a:endParaRPr lang="en-US" sz="2800" kern="1200" dirty="0"/>
        </a:p>
      </dsp:txBody>
      <dsp:txXfrm>
        <a:off x="6293429" y="2015768"/>
        <a:ext cx="1934840" cy="1866025"/>
      </dsp:txXfrm>
    </dsp:sp>
    <dsp:sp modelId="{0BBF702D-F36A-4001-A541-91F07B8B9650}">
      <dsp:nvSpPr>
        <dsp:cNvPr id="0" name=""/>
        <dsp:cNvSpPr/>
      </dsp:nvSpPr>
      <dsp:spPr>
        <a:xfrm>
          <a:off x="6293429" y="4027612"/>
          <a:ext cx="1934840" cy="18660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/>
            <a:t>Heinz </a:t>
          </a:r>
          <a:r>
            <a:rPr lang="en-US" sz="1900" b="0" i="0" kern="1200" dirty="0" err="1" smtClean="0"/>
            <a:t>Kohut</a:t>
          </a:r>
          <a:endParaRPr lang="en-US" sz="1900" kern="1200" dirty="0"/>
        </a:p>
      </dsp:txBody>
      <dsp:txXfrm>
        <a:off x="6293429" y="4027612"/>
        <a:ext cx="1934840" cy="186602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02789D-DE45-824B-88BC-903376083C9A}">
      <dsp:nvSpPr>
        <dsp:cNvPr id="0" name=""/>
        <dsp:cNvSpPr/>
      </dsp:nvSpPr>
      <dsp:spPr>
        <a:xfrm>
          <a:off x="0" y="1380648"/>
          <a:ext cx="8305800" cy="184086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85C95B-01D6-DC4F-B2A2-10458F811769}">
      <dsp:nvSpPr>
        <dsp:cNvPr id="0" name=""/>
        <dsp:cNvSpPr/>
      </dsp:nvSpPr>
      <dsp:spPr>
        <a:xfrm>
          <a:off x="3285" y="0"/>
          <a:ext cx="1436278" cy="1840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1900: Psychoanalysis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Freud</a:t>
          </a:r>
          <a:endParaRPr lang="en-US" sz="1500" kern="1200" dirty="0"/>
        </a:p>
      </dsp:txBody>
      <dsp:txXfrm>
        <a:off x="3285" y="0"/>
        <a:ext cx="1436278" cy="1840865"/>
      </dsp:txXfrm>
    </dsp:sp>
    <dsp:sp modelId="{EFE88E48-B55F-EA4B-92E8-3014510EA8D3}">
      <dsp:nvSpPr>
        <dsp:cNvPr id="0" name=""/>
        <dsp:cNvSpPr/>
      </dsp:nvSpPr>
      <dsp:spPr>
        <a:xfrm>
          <a:off x="491316" y="2070973"/>
          <a:ext cx="460216" cy="4602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2C82DB-49C3-6C4D-A974-0DAF310113F5}">
      <dsp:nvSpPr>
        <dsp:cNvPr id="0" name=""/>
        <dsp:cNvSpPr/>
      </dsp:nvSpPr>
      <dsp:spPr>
        <a:xfrm>
          <a:off x="1511377" y="2761297"/>
          <a:ext cx="1436278" cy="1840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1921: Psychodrama by Moreno</a:t>
          </a:r>
          <a:endParaRPr lang="en-US" sz="1500" kern="1200" dirty="0"/>
        </a:p>
      </dsp:txBody>
      <dsp:txXfrm>
        <a:off x="1511377" y="2761297"/>
        <a:ext cx="1436278" cy="1840865"/>
      </dsp:txXfrm>
    </dsp:sp>
    <dsp:sp modelId="{E61C3C78-510F-6148-BB36-2040A5A236DF}">
      <dsp:nvSpPr>
        <dsp:cNvPr id="0" name=""/>
        <dsp:cNvSpPr/>
      </dsp:nvSpPr>
      <dsp:spPr>
        <a:xfrm>
          <a:off x="1999409" y="2070973"/>
          <a:ext cx="460216" cy="4602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24E296-A02C-B043-92D1-A9E3EBEAA0BC}">
      <dsp:nvSpPr>
        <dsp:cNvPr id="0" name=""/>
        <dsp:cNvSpPr/>
      </dsp:nvSpPr>
      <dsp:spPr>
        <a:xfrm>
          <a:off x="3019470" y="0"/>
          <a:ext cx="1436278" cy="1840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1951: 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Client-Centered Therapy 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Carl Rogers</a:t>
          </a:r>
          <a:endParaRPr lang="en-US" sz="1500" kern="1200" dirty="0"/>
        </a:p>
      </dsp:txBody>
      <dsp:txXfrm>
        <a:off x="3019470" y="0"/>
        <a:ext cx="1436278" cy="1840865"/>
      </dsp:txXfrm>
    </dsp:sp>
    <dsp:sp modelId="{94E8A3B9-EA4A-8048-A441-23621FD0F0F3}">
      <dsp:nvSpPr>
        <dsp:cNvPr id="0" name=""/>
        <dsp:cNvSpPr/>
      </dsp:nvSpPr>
      <dsp:spPr>
        <a:xfrm>
          <a:off x="3507501" y="2070973"/>
          <a:ext cx="460216" cy="4602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730111-FC4C-47DA-99D5-D2B402C7F659}">
      <dsp:nvSpPr>
        <dsp:cNvPr id="0" name=""/>
        <dsp:cNvSpPr/>
      </dsp:nvSpPr>
      <dsp:spPr>
        <a:xfrm>
          <a:off x="4527563" y="2761297"/>
          <a:ext cx="1436278" cy="1840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1951: 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Gestalt Therapy by </a:t>
          </a:r>
          <a:r>
            <a:rPr lang="en-US" sz="1500" kern="1200" dirty="0" err="1" smtClean="0"/>
            <a:t>Perls</a:t>
          </a:r>
          <a:r>
            <a:rPr lang="en-US" sz="1500" kern="1200" dirty="0" smtClean="0"/>
            <a:t>, Goodman, and </a:t>
          </a:r>
          <a:r>
            <a:rPr lang="en-US" sz="1500" kern="1200" dirty="0" err="1" smtClean="0"/>
            <a:t>Hefferline</a:t>
          </a:r>
          <a:endParaRPr lang="en-US" sz="1500" kern="1200" dirty="0"/>
        </a:p>
      </dsp:txBody>
      <dsp:txXfrm>
        <a:off x="4527563" y="2761297"/>
        <a:ext cx="1436278" cy="1840865"/>
      </dsp:txXfrm>
    </dsp:sp>
    <dsp:sp modelId="{35F9EF59-A77A-4B2E-AC44-3620C3080DA6}">
      <dsp:nvSpPr>
        <dsp:cNvPr id="0" name=""/>
        <dsp:cNvSpPr/>
      </dsp:nvSpPr>
      <dsp:spPr>
        <a:xfrm>
          <a:off x="5015594" y="2070973"/>
          <a:ext cx="460216" cy="4602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753E60-51E4-4CF8-992E-2082985A946D}">
      <dsp:nvSpPr>
        <dsp:cNvPr id="0" name=""/>
        <dsp:cNvSpPr/>
      </dsp:nvSpPr>
      <dsp:spPr>
        <a:xfrm>
          <a:off x="6035656" y="0"/>
          <a:ext cx="1436278" cy="1840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1953: behavioral therapy Skinner</a:t>
          </a:r>
          <a:endParaRPr lang="en-US" sz="1500" kern="1200" dirty="0"/>
        </a:p>
      </dsp:txBody>
      <dsp:txXfrm>
        <a:off x="6035656" y="0"/>
        <a:ext cx="1436278" cy="1840865"/>
      </dsp:txXfrm>
    </dsp:sp>
    <dsp:sp modelId="{47670991-8FC5-4725-848E-9D18071AD5EC}">
      <dsp:nvSpPr>
        <dsp:cNvPr id="0" name=""/>
        <dsp:cNvSpPr/>
      </dsp:nvSpPr>
      <dsp:spPr>
        <a:xfrm>
          <a:off x="6523687" y="2070973"/>
          <a:ext cx="460216" cy="4602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02789D-DE45-824B-88BC-903376083C9A}">
      <dsp:nvSpPr>
        <dsp:cNvPr id="0" name=""/>
        <dsp:cNvSpPr/>
      </dsp:nvSpPr>
      <dsp:spPr>
        <a:xfrm>
          <a:off x="0" y="1357788"/>
          <a:ext cx="8229600" cy="181038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85C95B-01D6-DC4F-B2A2-10458F811769}">
      <dsp:nvSpPr>
        <dsp:cNvPr id="0" name=""/>
        <dsp:cNvSpPr/>
      </dsp:nvSpPr>
      <dsp:spPr>
        <a:xfrm>
          <a:off x="3616" y="0"/>
          <a:ext cx="2386905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2"/>
              </a:solidFill>
            </a:rPr>
            <a:t>1</a:t>
          </a:r>
          <a:r>
            <a:rPr lang="en-US" sz="2000" kern="1200" baseline="30000" dirty="0" smtClean="0">
              <a:solidFill>
                <a:schemeClr val="accent2"/>
              </a:solidFill>
            </a:rPr>
            <a:t>st</a:t>
          </a:r>
          <a:r>
            <a:rPr lang="en-US" sz="2000" kern="1200" dirty="0" smtClean="0">
              <a:solidFill>
                <a:schemeClr val="accent2"/>
              </a:solidFill>
            </a:rPr>
            <a:t> wave: </a:t>
          </a:r>
          <a:r>
            <a:rPr lang="en-US" sz="2000" kern="1200" dirty="0" smtClean="0"/>
            <a:t>Behavioral </a:t>
          </a:r>
          <a:endParaRPr lang="en-US" sz="2000" kern="1200" dirty="0"/>
        </a:p>
      </dsp:txBody>
      <dsp:txXfrm>
        <a:off x="3616" y="0"/>
        <a:ext cx="2386905" cy="1810385"/>
      </dsp:txXfrm>
    </dsp:sp>
    <dsp:sp modelId="{EFE88E48-B55F-EA4B-92E8-3014510EA8D3}">
      <dsp:nvSpPr>
        <dsp:cNvPr id="0" name=""/>
        <dsp:cNvSpPr/>
      </dsp:nvSpPr>
      <dsp:spPr>
        <a:xfrm>
          <a:off x="970771" y="2036683"/>
          <a:ext cx="452596" cy="4525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2C82DB-49C3-6C4D-A974-0DAF310113F5}">
      <dsp:nvSpPr>
        <dsp:cNvPr id="0" name=""/>
        <dsp:cNvSpPr/>
      </dsp:nvSpPr>
      <dsp:spPr>
        <a:xfrm>
          <a:off x="2509867" y="2715577"/>
          <a:ext cx="2386905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C0504D"/>
              </a:solidFill>
            </a:rPr>
            <a:t>2</a:t>
          </a:r>
          <a:r>
            <a:rPr lang="en-US" sz="2000" kern="1200" baseline="30000" dirty="0" smtClean="0">
              <a:solidFill>
                <a:srgbClr val="C0504D"/>
              </a:solidFill>
            </a:rPr>
            <a:t>nd</a:t>
          </a:r>
          <a:r>
            <a:rPr lang="en-US" sz="2000" kern="1200" dirty="0" smtClean="0">
              <a:solidFill>
                <a:srgbClr val="C0504D"/>
              </a:solidFill>
            </a:rPr>
            <a:t> wave: </a:t>
          </a:r>
          <a:r>
            <a:rPr lang="en-US" sz="2000" kern="1200" dirty="0" smtClean="0"/>
            <a:t>Cognitive</a:t>
          </a:r>
          <a:endParaRPr lang="en-US" sz="2000" kern="1200" dirty="0"/>
        </a:p>
      </dsp:txBody>
      <dsp:txXfrm>
        <a:off x="2509867" y="2715577"/>
        <a:ext cx="2386905" cy="1810385"/>
      </dsp:txXfrm>
    </dsp:sp>
    <dsp:sp modelId="{E61C3C78-510F-6148-BB36-2040A5A236DF}">
      <dsp:nvSpPr>
        <dsp:cNvPr id="0" name=""/>
        <dsp:cNvSpPr/>
      </dsp:nvSpPr>
      <dsp:spPr>
        <a:xfrm>
          <a:off x="3477021" y="2036683"/>
          <a:ext cx="452596" cy="4525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24E296-A02C-B043-92D1-A9E3EBEAA0BC}">
      <dsp:nvSpPr>
        <dsp:cNvPr id="0" name=""/>
        <dsp:cNvSpPr/>
      </dsp:nvSpPr>
      <dsp:spPr>
        <a:xfrm>
          <a:off x="5016118" y="0"/>
          <a:ext cx="2386905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C0504D"/>
              </a:solidFill>
            </a:rPr>
            <a:t>3</a:t>
          </a:r>
          <a:r>
            <a:rPr lang="en-US" sz="2000" kern="1200" baseline="30000" dirty="0" smtClean="0">
              <a:solidFill>
                <a:srgbClr val="C0504D"/>
              </a:solidFill>
            </a:rPr>
            <a:t>rd</a:t>
          </a:r>
          <a:r>
            <a:rPr lang="en-US" sz="2000" kern="1200" dirty="0" smtClean="0">
              <a:solidFill>
                <a:srgbClr val="C0504D"/>
              </a:solidFill>
            </a:rPr>
            <a:t> wave: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MBCT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DBT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ACT</a:t>
          </a:r>
          <a:endParaRPr lang="en-US" sz="2000" kern="1200" dirty="0"/>
        </a:p>
      </dsp:txBody>
      <dsp:txXfrm>
        <a:off x="5016118" y="0"/>
        <a:ext cx="2386905" cy="1810385"/>
      </dsp:txXfrm>
    </dsp:sp>
    <dsp:sp modelId="{94E8A3B9-EA4A-8048-A441-23621FD0F0F3}">
      <dsp:nvSpPr>
        <dsp:cNvPr id="0" name=""/>
        <dsp:cNvSpPr/>
      </dsp:nvSpPr>
      <dsp:spPr>
        <a:xfrm>
          <a:off x="5983272" y="2036683"/>
          <a:ext cx="452596" cy="4525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1A7B31-BC1F-3849-931B-1BD8DE7B148C}">
      <dsp:nvSpPr>
        <dsp:cNvPr id="0" name=""/>
        <dsp:cNvSpPr/>
      </dsp:nvSpPr>
      <dsp:spPr>
        <a:xfrm>
          <a:off x="2744539" y="1230"/>
          <a:ext cx="2740521" cy="13702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Thought</a:t>
          </a:r>
          <a:endParaRPr lang="en-US" sz="5000" kern="1200" dirty="0"/>
        </a:p>
      </dsp:txBody>
      <dsp:txXfrm>
        <a:off x="2744539" y="1230"/>
        <a:ext cx="2740521" cy="1370260"/>
      </dsp:txXfrm>
    </dsp:sp>
    <dsp:sp modelId="{8063A3A1-9336-4D43-829D-CC24C2AF8E8E}">
      <dsp:nvSpPr>
        <dsp:cNvPr id="0" name=""/>
        <dsp:cNvSpPr/>
      </dsp:nvSpPr>
      <dsp:spPr>
        <a:xfrm rot="3600000">
          <a:off x="4532470" y="2405335"/>
          <a:ext cx="1426452" cy="47959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3600000">
        <a:off x="4532470" y="2405335"/>
        <a:ext cx="1426452" cy="479591"/>
      </dsp:txXfrm>
    </dsp:sp>
    <dsp:sp modelId="{AE440918-94EB-2243-8256-370F83F6F564}">
      <dsp:nvSpPr>
        <dsp:cNvPr id="0" name=""/>
        <dsp:cNvSpPr/>
      </dsp:nvSpPr>
      <dsp:spPr>
        <a:xfrm>
          <a:off x="5006333" y="3918771"/>
          <a:ext cx="2740521" cy="13702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>
              <a:solidFill>
                <a:schemeClr val="accent1"/>
              </a:solidFill>
            </a:rPr>
            <a:t>Emotion</a:t>
          </a:r>
          <a:endParaRPr lang="en-US" sz="5000" kern="1200" dirty="0">
            <a:solidFill>
              <a:schemeClr val="accent1"/>
            </a:solidFill>
          </a:endParaRPr>
        </a:p>
      </dsp:txBody>
      <dsp:txXfrm>
        <a:off x="5006333" y="3918771"/>
        <a:ext cx="2740521" cy="1370260"/>
      </dsp:txXfrm>
    </dsp:sp>
    <dsp:sp modelId="{E7DBF8D8-6F55-014C-889A-A38B8E147CCD}">
      <dsp:nvSpPr>
        <dsp:cNvPr id="0" name=""/>
        <dsp:cNvSpPr/>
      </dsp:nvSpPr>
      <dsp:spPr>
        <a:xfrm rot="10800000">
          <a:off x="3401573" y="4364106"/>
          <a:ext cx="1426452" cy="47959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10800000">
        <a:off x="3401573" y="4364106"/>
        <a:ext cx="1426452" cy="479591"/>
      </dsp:txXfrm>
    </dsp:sp>
    <dsp:sp modelId="{7C8920F7-D01D-B340-A0FB-B63C25D2825C}">
      <dsp:nvSpPr>
        <dsp:cNvPr id="0" name=""/>
        <dsp:cNvSpPr/>
      </dsp:nvSpPr>
      <dsp:spPr>
        <a:xfrm>
          <a:off x="482745" y="3918771"/>
          <a:ext cx="2740521" cy="13702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>
              <a:solidFill>
                <a:srgbClr val="FFF5BA"/>
              </a:solidFill>
            </a:rPr>
            <a:t>Behavior</a:t>
          </a:r>
          <a:endParaRPr lang="en-US" sz="5000" kern="1200" dirty="0">
            <a:solidFill>
              <a:srgbClr val="FFF5BA"/>
            </a:solidFill>
          </a:endParaRPr>
        </a:p>
      </dsp:txBody>
      <dsp:txXfrm>
        <a:off x="482745" y="3918771"/>
        <a:ext cx="2740521" cy="1370260"/>
      </dsp:txXfrm>
    </dsp:sp>
    <dsp:sp modelId="{18AD58A7-2792-724C-BFCA-D5930A641C5E}">
      <dsp:nvSpPr>
        <dsp:cNvPr id="0" name=""/>
        <dsp:cNvSpPr/>
      </dsp:nvSpPr>
      <dsp:spPr>
        <a:xfrm rot="18000000">
          <a:off x="2270676" y="2405335"/>
          <a:ext cx="1426452" cy="47959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18000000">
        <a:off x="2270676" y="2405335"/>
        <a:ext cx="1426452" cy="47959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812FA2-2F89-574A-9FAE-B1293A06C856}">
      <dsp:nvSpPr>
        <dsp:cNvPr id="0" name=""/>
        <dsp:cNvSpPr/>
      </dsp:nvSpPr>
      <dsp:spPr>
        <a:xfrm>
          <a:off x="3989427" y="3523163"/>
          <a:ext cx="1379100" cy="656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267"/>
              </a:lnTo>
              <a:lnTo>
                <a:pt x="1379100" y="447267"/>
              </a:lnTo>
              <a:lnTo>
                <a:pt x="1379100" y="656326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DC714-E6C1-C445-A5F1-7D33BBA2C879}">
      <dsp:nvSpPr>
        <dsp:cNvPr id="0" name=""/>
        <dsp:cNvSpPr/>
      </dsp:nvSpPr>
      <dsp:spPr>
        <a:xfrm>
          <a:off x="2610326" y="3523163"/>
          <a:ext cx="1379100" cy="656326"/>
        </a:xfrm>
        <a:custGeom>
          <a:avLst/>
          <a:gdLst/>
          <a:ahLst/>
          <a:cxnLst/>
          <a:rect l="0" t="0" r="0" b="0"/>
          <a:pathLst>
            <a:path>
              <a:moveTo>
                <a:pt x="1379100" y="0"/>
              </a:moveTo>
              <a:lnTo>
                <a:pt x="1379100" y="447267"/>
              </a:lnTo>
              <a:lnTo>
                <a:pt x="0" y="447267"/>
              </a:lnTo>
              <a:lnTo>
                <a:pt x="0" y="656326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6307E2-4348-0446-B3FE-41C215311F43}">
      <dsp:nvSpPr>
        <dsp:cNvPr id="0" name=""/>
        <dsp:cNvSpPr/>
      </dsp:nvSpPr>
      <dsp:spPr>
        <a:xfrm>
          <a:off x="3943707" y="1433826"/>
          <a:ext cx="91440" cy="6563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326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ECB44-24F8-3648-84A4-2A29BCEA3243}">
      <dsp:nvSpPr>
        <dsp:cNvPr id="0" name=""/>
        <dsp:cNvSpPr/>
      </dsp:nvSpPr>
      <dsp:spPr>
        <a:xfrm>
          <a:off x="2861071" y="814"/>
          <a:ext cx="2256710" cy="1433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0C7A38-442F-8541-A41F-0417D500B9E6}">
      <dsp:nvSpPr>
        <dsp:cNvPr id="0" name=""/>
        <dsp:cNvSpPr/>
      </dsp:nvSpPr>
      <dsp:spPr>
        <a:xfrm>
          <a:off x="3111817" y="239023"/>
          <a:ext cx="2256710" cy="1433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Catch</a:t>
          </a:r>
          <a:endParaRPr lang="en-US" sz="3700" kern="1200" dirty="0"/>
        </a:p>
      </dsp:txBody>
      <dsp:txXfrm>
        <a:off x="3111817" y="239023"/>
        <a:ext cx="2256710" cy="1433011"/>
      </dsp:txXfrm>
    </dsp:sp>
    <dsp:sp modelId="{22D8F852-3326-9A4A-AB7B-4DC68D21FE5C}">
      <dsp:nvSpPr>
        <dsp:cNvPr id="0" name=""/>
        <dsp:cNvSpPr/>
      </dsp:nvSpPr>
      <dsp:spPr>
        <a:xfrm>
          <a:off x="2861071" y="2090152"/>
          <a:ext cx="2256710" cy="1433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2FB8BD7-E9C2-B441-826D-511262A0997B}">
      <dsp:nvSpPr>
        <dsp:cNvPr id="0" name=""/>
        <dsp:cNvSpPr/>
      </dsp:nvSpPr>
      <dsp:spPr>
        <a:xfrm>
          <a:off x="3111817" y="2328361"/>
          <a:ext cx="2256710" cy="1433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Check</a:t>
          </a:r>
          <a:endParaRPr lang="en-US" sz="3700" kern="1200" dirty="0"/>
        </a:p>
      </dsp:txBody>
      <dsp:txXfrm>
        <a:off x="3111817" y="2328361"/>
        <a:ext cx="2256710" cy="1433011"/>
      </dsp:txXfrm>
    </dsp:sp>
    <dsp:sp modelId="{2C5D369A-6B66-0149-84E8-106370540279}">
      <dsp:nvSpPr>
        <dsp:cNvPr id="0" name=""/>
        <dsp:cNvSpPr/>
      </dsp:nvSpPr>
      <dsp:spPr>
        <a:xfrm>
          <a:off x="1481970" y="4179490"/>
          <a:ext cx="2256710" cy="1433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7872CB9-8F53-EA4A-9CC6-4F1969F957CD}">
      <dsp:nvSpPr>
        <dsp:cNvPr id="0" name=""/>
        <dsp:cNvSpPr/>
      </dsp:nvSpPr>
      <dsp:spPr>
        <a:xfrm>
          <a:off x="1732716" y="4417698"/>
          <a:ext cx="2256710" cy="1433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Correct</a:t>
          </a:r>
          <a:endParaRPr lang="en-US" sz="3700" kern="1200" dirty="0"/>
        </a:p>
      </dsp:txBody>
      <dsp:txXfrm>
        <a:off x="1732716" y="4417698"/>
        <a:ext cx="2256710" cy="1433011"/>
      </dsp:txXfrm>
    </dsp:sp>
    <dsp:sp modelId="{F29BBFAE-6364-A54A-B426-1E1C8B6AEB7B}">
      <dsp:nvSpPr>
        <dsp:cNvPr id="0" name=""/>
        <dsp:cNvSpPr/>
      </dsp:nvSpPr>
      <dsp:spPr>
        <a:xfrm>
          <a:off x="4240172" y="4179490"/>
          <a:ext cx="2256710" cy="1433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BEAEF2-835E-744B-80AA-7F45A9A6590E}">
      <dsp:nvSpPr>
        <dsp:cNvPr id="0" name=""/>
        <dsp:cNvSpPr/>
      </dsp:nvSpPr>
      <dsp:spPr>
        <a:xfrm>
          <a:off x="4490918" y="4417698"/>
          <a:ext cx="2256710" cy="1433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Problem Solving</a:t>
          </a:r>
          <a:endParaRPr lang="en-US" sz="3700" kern="1200" dirty="0"/>
        </a:p>
      </dsp:txBody>
      <dsp:txXfrm>
        <a:off x="4490918" y="4417698"/>
        <a:ext cx="2256710" cy="1433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C136F-94D4-4C2D-9414-587EFEE60E33}" type="datetimeFigureOut">
              <a:rPr lang="en-US" smtClean="0"/>
              <a:t>2/17/2012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720F6-1591-4555-8419-2C40211794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A4DCE-9DB6-4D01-9EF8-2D8DDEA7E9A1}" type="slidenum">
              <a:rPr lang="en-US"/>
              <a:pPr/>
              <a:t>26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05B885-29B6-6B40-BB56-727ABF489E7E}" type="slidenum">
              <a:rPr lang="en-US"/>
              <a:pPr/>
              <a:t>62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D7634-B416-5846-9C82-EC5AEEE7F148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575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089BA-CE7B-564B-9A71-C45D20BB18B3}" type="slidenum">
              <a:rPr lang="en-US"/>
              <a:pPr/>
              <a:t>40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34534A-3B52-064B-866E-ACD5DF9A870D}" type="slidenum">
              <a:rPr lang="en-US"/>
              <a:pPr/>
              <a:t>41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34534A-3B52-064B-866E-ACD5DF9A870D}" type="slidenum">
              <a:rPr lang="en-US"/>
              <a:pPr/>
              <a:t>44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41990-305C-8542-9688-18FA790146E7}" type="slidenum">
              <a:rPr lang="en-US"/>
              <a:pPr/>
              <a:t>45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4A683-B1B0-3A4A-B700-801253B0322E}" type="slidenum">
              <a:rPr lang="en-US"/>
              <a:pPr/>
              <a:t>51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</a:t>
            </a:r>
          </a:p>
          <a:p>
            <a:r>
              <a:rPr lang="en-US"/>
              <a:t>2. Phenomenological approach</a:t>
            </a:r>
          </a:p>
          <a:p>
            <a:r>
              <a:rPr lang="en-US"/>
              <a:t>- world seen through pt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eyes</a:t>
            </a:r>
          </a:p>
          <a:p>
            <a:r>
              <a:rPr lang="en-US"/>
              <a:t>- pt = expert</a:t>
            </a:r>
          </a:p>
          <a:p>
            <a:r>
              <a:rPr lang="en-US"/>
              <a:t>- relies heavily on pt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self-report of experience</a:t>
            </a:r>
          </a:p>
          <a:p>
            <a:r>
              <a:rPr lang="en-US"/>
              <a:t>- explore pt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construal of events rather than interpret</a:t>
            </a:r>
          </a:p>
          <a:p>
            <a:endParaRPr lang="en-US"/>
          </a:p>
          <a:p>
            <a:r>
              <a:rPr lang="en-US"/>
              <a:t>3. Collaborative</a:t>
            </a:r>
          </a:p>
          <a:p>
            <a:r>
              <a:rPr lang="en-US"/>
              <a:t>- pt takes an active role in exploring and testing out beliefs &amp; expectations</a:t>
            </a:r>
          </a:p>
          <a:p>
            <a:r>
              <a:rPr lang="en-US"/>
              <a:t>- e.g. HW exercises</a:t>
            </a:r>
          </a:p>
          <a:p>
            <a:r>
              <a:rPr lang="en-US"/>
              <a:t>4. Pt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own construal of the world subject of intense scrutiny, data gathering, </a:t>
            </a:r>
          </a:p>
          <a:p>
            <a:r>
              <a:rPr lang="en-US"/>
              <a:t>experiments</a:t>
            </a:r>
          </a:p>
          <a:p>
            <a:r>
              <a:rPr lang="en-US"/>
              <a:t>5. T active in exploring pt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cog &amp; affective processes; designing exp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ts</a:t>
            </a:r>
          </a:p>
          <a:p>
            <a:r>
              <a:rPr lang="en-US"/>
              <a:t>6. Beliefs discovered in rx topics for self-monitoring &amp; experimentation between</a:t>
            </a:r>
          </a:p>
          <a:p>
            <a:r>
              <a:rPr lang="en-US"/>
              <a:t>sessions (HW predicts success)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37DB3B-5747-9542-AF08-0FAF558E617F}" type="slidenum">
              <a:rPr lang="en-US"/>
              <a:pPr/>
              <a:t>52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F607E-8F9C-1646-B8EA-17912AA361A7}" type="slidenum">
              <a:rPr lang="en-US"/>
              <a:pPr/>
              <a:t>53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</a:t>
            </a:r>
          </a:p>
          <a:p>
            <a:r>
              <a:rPr lang="en-US"/>
              <a:t>2. Phenomenological approach</a:t>
            </a:r>
          </a:p>
          <a:p>
            <a:r>
              <a:rPr lang="en-US"/>
              <a:t>- world seen through pt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eyes</a:t>
            </a:r>
          </a:p>
          <a:p>
            <a:r>
              <a:rPr lang="en-US"/>
              <a:t>- pt = expert</a:t>
            </a:r>
          </a:p>
          <a:p>
            <a:r>
              <a:rPr lang="en-US"/>
              <a:t>- relies heavily on pt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self-report of experience</a:t>
            </a:r>
          </a:p>
          <a:p>
            <a:r>
              <a:rPr lang="en-US"/>
              <a:t>- explore pt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construal of events rather than interpret</a:t>
            </a:r>
          </a:p>
          <a:p>
            <a:endParaRPr lang="en-US"/>
          </a:p>
          <a:p>
            <a:r>
              <a:rPr lang="en-US"/>
              <a:t>3. Collaborative</a:t>
            </a:r>
          </a:p>
          <a:p>
            <a:r>
              <a:rPr lang="en-US"/>
              <a:t>- pt takes an active role in exploring and testing out beliefs &amp; expectations</a:t>
            </a:r>
          </a:p>
          <a:p>
            <a:r>
              <a:rPr lang="en-US"/>
              <a:t>- e.g. HW exercises</a:t>
            </a:r>
          </a:p>
          <a:p>
            <a:endParaRPr lang="en-US"/>
          </a:p>
          <a:p>
            <a:r>
              <a:rPr lang="en-US"/>
              <a:t>4. T active in exploring pt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cog &amp; affective processes; designing exp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ts</a:t>
            </a:r>
          </a:p>
          <a:p>
            <a:endParaRPr lang="en-US"/>
          </a:p>
          <a:p>
            <a:r>
              <a:rPr lang="en-US"/>
              <a:t>5. Pt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own construal of the world subject of intense scrutiny, data gathering, </a:t>
            </a:r>
          </a:p>
          <a:p>
            <a:r>
              <a:rPr lang="en-US"/>
              <a:t>experiments</a:t>
            </a:r>
          </a:p>
          <a:p>
            <a:r>
              <a:rPr lang="en-US"/>
              <a:t>6. Beliefs discovered in rx topics for self-monitoring &amp; experimentation between</a:t>
            </a:r>
          </a:p>
          <a:p>
            <a:r>
              <a:rPr lang="en-US"/>
              <a:t>sessions (HW predicts success)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6EEEC4-4BC3-C843-ADDF-F25A856388D9}" type="slidenum">
              <a:rPr lang="en-US"/>
              <a:pPr/>
              <a:t>54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</a:t>
            </a:r>
          </a:p>
          <a:p>
            <a:r>
              <a:rPr lang="en-US" dirty="0"/>
              <a:t>2. Phenomenological approach</a:t>
            </a:r>
          </a:p>
          <a:p>
            <a:r>
              <a:rPr lang="en-US" dirty="0"/>
              <a:t>- world seen through </a:t>
            </a:r>
            <a:r>
              <a:rPr lang="en-US" dirty="0" err="1"/>
              <a:t>pt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eyes</a:t>
            </a:r>
          </a:p>
          <a:p>
            <a:r>
              <a:rPr lang="en-US" dirty="0"/>
              <a:t>- </a:t>
            </a:r>
            <a:r>
              <a:rPr lang="en-US" dirty="0" err="1"/>
              <a:t>pt</a:t>
            </a:r>
            <a:r>
              <a:rPr lang="en-US" dirty="0"/>
              <a:t> = expert</a:t>
            </a:r>
          </a:p>
          <a:p>
            <a:r>
              <a:rPr lang="en-US" dirty="0"/>
              <a:t>- relies heavily on </a:t>
            </a:r>
            <a:r>
              <a:rPr lang="en-US" dirty="0" err="1"/>
              <a:t>pt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self-report of experience</a:t>
            </a:r>
          </a:p>
          <a:p>
            <a:r>
              <a:rPr lang="en-US" dirty="0"/>
              <a:t>- explore </a:t>
            </a:r>
            <a:r>
              <a:rPr lang="en-US" dirty="0" err="1"/>
              <a:t>pt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construal of events rather than interpret</a:t>
            </a:r>
          </a:p>
          <a:p>
            <a:endParaRPr lang="en-US" dirty="0"/>
          </a:p>
          <a:p>
            <a:r>
              <a:rPr lang="en-US" dirty="0"/>
              <a:t>3. Collaborative</a:t>
            </a:r>
          </a:p>
          <a:p>
            <a:r>
              <a:rPr lang="en-US" dirty="0"/>
              <a:t>- </a:t>
            </a:r>
            <a:r>
              <a:rPr lang="en-US" dirty="0" err="1"/>
              <a:t>pt</a:t>
            </a:r>
            <a:r>
              <a:rPr lang="en-US" dirty="0"/>
              <a:t> takes an active role in exploring and testing out beliefs &amp; expectations</a:t>
            </a:r>
          </a:p>
          <a:p>
            <a:r>
              <a:rPr lang="en-US" dirty="0"/>
              <a:t>- e.g. HW exercises</a:t>
            </a:r>
          </a:p>
          <a:p>
            <a:endParaRPr lang="en-US" dirty="0"/>
          </a:p>
          <a:p>
            <a:r>
              <a:rPr lang="en-US" dirty="0"/>
              <a:t>4. T active in exploring </a:t>
            </a:r>
            <a:r>
              <a:rPr lang="en-US" dirty="0" err="1"/>
              <a:t>pt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cog &amp; affective processes; designing </a:t>
            </a:r>
            <a:r>
              <a:rPr lang="en-US" dirty="0" err="1"/>
              <a:t>exp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 err="1"/>
              <a:t>ts</a:t>
            </a:r>
            <a:endParaRPr lang="en-US" dirty="0"/>
          </a:p>
          <a:p>
            <a:endParaRPr lang="en-US" dirty="0"/>
          </a:p>
          <a:p>
            <a:r>
              <a:rPr lang="en-US" dirty="0"/>
              <a:t>5. </a:t>
            </a:r>
            <a:r>
              <a:rPr lang="en-US" dirty="0" err="1"/>
              <a:t>Pt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own construal of the world subject of intense scrutiny, data gathering, </a:t>
            </a:r>
          </a:p>
          <a:p>
            <a:r>
              <a:rPr lang="en-US" dirty="0"/>
              <a:t>experiments</a:t>
            </a:r>
          </a:p>
          <a:p>
            <a:r>
              <a:rPr lang="en-US" dirty="0"/>
              <a:t>6. Beliefs discovered in </a:t>
            </a:r>
            <a:r>
              <a:rPr lang="en-US" dirty="0" err="1"/>
              <a:t>rx</a:t>
            </a:r>
            <a:r>
              <a:rPr lang="en-US" dirty="0"/>
              <a:t> topics for self-monitoring &amp; experimentation between</a:t>
            </a:r>
          </a:p>
          <a:p>
            <a:r>
              <a:rPr lang="en-US" dirty="0"/>
              <a:t>sessions (HW predicts success)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C858-29AB-4E11-8C8E-6527091BAABD}" type="datetimeFigureOut">
              <a:rPr lang="en-US" smtClean="0"/>
              <a:t>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CCA-19BA-435B-BF7C-D8890BC48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C858-29AB-4E11-8C8E-6527091BAABD}" type="datetimeFigureOut">
              <a:rPr lang="en-US" smtClean="0"/>
              <a:t>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CCA-19BA-435B-BF7C-D8890BC48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C858-29AB-4E11-8C8E-6527091BAABD}" type="datetimeFigureOut">
              <a:rPr lang="en-US" smtClean="0"/>
              <a:t>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CCA-19BA-435B-BF7C-D8890BC48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C858-29AB-4E11-8C8E-6527091BAABD}" type="datetimeFigureOut">
              <a:rPr lang="en-US" smtClean="0"/>
              <a:t>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CCA-19BA-435B-BF7C-D8890BC48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C858-29AB-4E11-8C8E-6527091BAABD}" type="datetimeFigureOut">
              <a:rPr lang="en-US" smtClean="0"/>
              <a:t>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CCA-19BA-435B-BF7C-D8890BC48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C858-29AB-4E11-8C8E-6527091BAABD}" type="datetimeFigureOut">
              <a:rPr lang="en-US" smtClean="0"/>
              <a:t>2/17/2012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CCA-19BA-435B-BF7C-D8890BC48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C858-29AB-4E11-8C8E-6527091BAABD}" type="datetimeFigureOut">
              <a:rPr lang="en-US" smtClean="0"/>
              <a:t>2/17/2012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CCA-19BA-435B-BF7C-D8890BC48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C858-29AB-4E11-8C8E-6527091BAABD}" type="datetimeFigureOut">
              <a:rPr lang="en-US" smtClean="0"/>
              <a:t>2/17/2012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CCA-19BA-435B-BF7C-D8890BC48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C858-29AB-4E11-8C8E-6527091BAABD}" type="datetimeFigureOut">
              <a:rPr lang="en-US" smtClean="0"/>
              <a:t>2/17/2012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CCA-19BA-435B-BF7C-D8890BC48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C858-29AB-4E11-8C8E-6527091BAABD}" type="datetimeFigureOut">
              <a:rPr lang="en-US" smtClean="0"/>
              <a:t>2/17/2012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CCA-19BA-435B-BF7C-D8890BC48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C858-29AB-4E11-8C8E-6527091BAABD}" type="datetimeFigureOut">
              <a:rPr lang="en-US" smtClean="0"/>
              <a:t>2/17/2012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CCA-19BA-435B-BF7C-D8890BC48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CC858-29AB-4E11-8C8E-6527091BAABD}" type="datetimeFigureOut">
              <a:rPr lang="en-US" smtClean="0"/>
              <a:t>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7FCCA-19BA-435B-BF7C-D8890BC48F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25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3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ison.sandi.net/Production2/Transfer/csanner/Coon/Coon_START.pp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Psychological Treatments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4676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Dr. Ahmad AlHadi</a:t>
            </a:r>
          </a:p>
          <a:p>
            <a:r>
              <a:rPr lang="en-US" sz="2400" dirty="0" smtClean="0"/>
              <a:t>Consultant, Psychiatrist and Psychotherapist</a:t>
            </a:r>
          </a:p>
          <a:p>
            <a:r>
              <a:rPr lang="en-US" sz="2400" dirty="0" smtClean="0"/>
              <a:t>King Saud University</a:t>
            </a:r>
          </a:p>
          <a:p>
            <a:r>
              <a:rPr lang="en-US" sz="2400" dirty="0" smtClean="0"/>
              <a:t>College of Medicine</a:t>
            </a:r>
          </a:p>
          <a:p>
            <a:r>
              <a:rPr lang="en-US" sz="2400" dirty="0" smtClean="0"/>
              <a:t>Department of Psychiatry</a:t>
            </a:r>
            <a:endParaRPr lang="en-US" sz="2400" dirty="0"/>
          </a:p>
        </p:txBody>
      </p:sp>
      <p:pic>
        <p:nvPicPr>
          <p:cNvPr id="4" name="Picture 3" descr="00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28600"/>
            <a:ext cx="2590800" cy="798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Therapeutic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matter what therapeutic technique or model is used, it is not likely to be effective if there is not a strong client-therapist relationship.</a:t>
            </a:r>
          </a:p>
          <a:p>
            <a:endParaRPr lang="en-US" dirty="0"/>
          </a:p>
        </p:txBody>
      </p:sp>
      <p:pic>
        <p:nvPicPr>
          <p:cNvPr id="4" name="Picture 3" descr="34513-clip-art-graphic-of-a-blue-guy-character-shaking-hands-with-a-client-by-jester-ar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3733800"/>
            <a:ext cx="2057400" cy="2252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/>
              <a:t>Myths of Psychotherapy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7543800" cy="4114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There is one best </a:t>
            </a:r>
            <a:r>
              <a:rPr lang="en-US" dirty="0" smtClean="0"/>
              <a:t>therapy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Therapy simply does not work</a:t>
            </a:r>
          </a:p>
          <a:p>
            <a:pPr>
              <a:spcAft>
                <a:spcPts val="1200"/>
              </a:spcAft>
            </a:pPr>
            <a:r>
              <a:rPr lang="en-US" dirty="0"/>
              <a:t>Therapists can “read minds”</a:t>
            </a:r>
          </a:p>
          <a:p>
            <a:pPr>
              <a:spcAft>
                <a:spcPts val="1200"/>
              </a:spcAft>
            </a:pPr>
            <a:r>
              <a:rPr lang="en-US" dirty="0"/>
              <a:t>People who go to therapists are crazy or just weak</a:t>
            </a:r>
          </a:p>
          <a:p>
            <a:pPr>
              <a:spcAft>
                <a:spcPts val="1200"/>
              </a:spcAft>
            </a:pPr>
            <a:r>
              <a:rPr lang="en-US" dirty="0"/>
              <a:t>Only the rich can afford 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1" name="Picture 5" descr="exr_3_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34175" cy="6672263"/>
          </a:xfrm>
          <a:prstGeom prst="rect">
            <a:avLst/>
          </a:prstGeom>
          <a:noFill/>
        </p:spPr>
      </p:pic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6858000" y="1905000"/>
            <a:ext cx="1905000" cy="11699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/>
              <a:t>Sigmund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800" b="1" dirty="0"/>
              <a:t>Freud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en-US" b="1" dirty="0" smtClean="0"/>
              <a:t>Freud’s Topographical Model</a:t>
            </a:r>
          </a:p>
          <a:p>
            <a:pPr fontAlgn="base"/>
            <a:r>
              <a:rPr lang="en-US" dirty="0" smtClean="0"/>
              <a:t>Conscious</a:t>
            </a:r>
          </a:p>
          <a:p>
            <a:pPr fontAlgn="base"/>
            <a:r>
              <a:rPr lang="en-US" dirty="0" smtClean="0"/>
              <a:t>Preconscious</a:t>
            </a:r>
          </a:p>
          <a:p>
            <a:pPr fontAlgn="base"/>
            <a:r>
              <a:rPr lang="en-US" dirty="0" smtClean="0"/>
              <a:t>Unconscious</a:t>
            </a:r>
          </a:p>
          <a:p>
            <a:pPr fontAlgn="base">
              <a:buNone/>
            </a:pPr>
            <a:r>
              <a:rPr lang="en-US" b="1" dirty="0" smtClean="0"/>
              <a:t>Freud’s Structural Model</a:t>
            </a:r>
          </a:p>
          <a:p>
            <a:pPr fontAlgn="base"/>
            <a:r>
              <a:rPr lang="en-US" dirty="0" smtClean="0"/>
              <a:t>Id</a:t>
            </a:r>
          </a:p>
          <a:p>
            <a:pPr fontAlgn="base"/>
            <a:r>
              <a:rPr lang="en-US" dirty="0" smtClean="0"/>
              <a:t>Ego</a:t>
            </a:r>
          </a:p>
          <a:p>
            <a:pPr fontAlgn="base"/>
            <a:r>
              <a:rPr lang="en-US" dirty="0" smtClean="0"/>
              <a:t>Superego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The interplay between these structures is referred to as “the psychodynamics of the personality”.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ud-iceber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28600"/>
            <a:ext cx="7010400" cy="6338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reuds-iceber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77209"/>
            <a:ext cx="8382000" cy="66807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123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81000"/>
            <a:ext cx="7924800" cy="7059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Defense mechanisms </a:t>
            </a:r>
            <a:r>
              <a:rPr lang="pl-PL"/>
              <a:t/>
            </a:r>
            <a:br>
              <a:rPr lang="pl-PL"/>
            </a:br>
            <a:r>
              <a:rPr lang="en-US" sz="2400"/>
              <a:t>(DSM-IVTR, 2000)</a:t>
            </a:r>
          </a:p>
        </p:txBody>
      </p:sp>
      <p:sp>
        <p:nvSpPr>
          <p:cNvPr id="819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Defense mechanisms (or coping styles) are automatic psychological processes that protect the individual against anxiety and from the awareness of internal or external dangers or stressors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</a:pPr>
            <a:endParaRPr lang="pl-PL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Individuals are often unaware of these processes as they operate. 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pl-PL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Defense mechanisms mediate the individual’s reaction to emotional conflicts and to internal and external stressors.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DEFENSE MECHANISMS</a:t>
            </a: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hey </a:t>
            </a:r>
            <a:r>
              <a:rPr lang="en-US" dirty="0"/>
              <a:t>are divided into:</a:t>
            </a:r>
            <a:endParaRPr lang="pl-PL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Mature:</a:t>
            </a:r>
            <a:r>
              <a:rPr lang="en-US" dirty="0"/>
              <a:t> altruism, anticipation, asceticism, humor, sublimation, </a:t>
            </a:r>
            <a:r>
              <a:rPr lang="en-US" dirty="0" smtClean="0"/>
              <a:t>suppression.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b="1" u="sng" dirty="0" smtClean="0"/>
              <a:t>Immature</a:t>
            </a:r>
            <a:r>
              <a:rPr lang="en-US" dirty="0" smtClean="0"/>
              <a:t>: acting out, blocking, </a:t>
            </a:r>
            <a:r>
              <a:rPr lang="en-US" dirty="0" err="1" smtClean="0"/>
              <a:t>hypochondriasis</a:t>
            </a:r>
            <a:r>
              <a:rPr lang="en-US" dirty="0" smtClean="0"/>
              <a:t>, identification, </a:t>
            </a:r>
            <a:r>
              <a:rPr lang="en-US" dirty="0" err="1" smtClean="0"/>
              <a:t>introjection</a:t>
            </a:r>
            <a:r>
              <a:rPr lang="en-US" dirty="0" smtClean="0"/>
              <a:t>, passive-aggressive behavior, projection, regression, schizoid fantasy, </a:t>
            </a:r>
            <a:r>
              <a:rPr lang="en-US" dirty="0" err="1" smtClean="0"/>
              <a:t>somatization</a:t>
            </a:r>
            <a:r>
              <a:rPr lang="en-US" dirty="0"/>
              <a:t>.</a:t>
            </a: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DEFENSE MECHANISM</a:t>
            </a: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Neurotic</a:t>
            </a:r>
            <a:r>
              <a:rPr lang="en-US" sz="2800" dirty="0"/>
              <a:t>: controlling, displacement, dissociation, externalization, inhibition, intellectualization, isolation, rationalization, reaction formation, repression, </a:t>
            </a:r>
            <a:r>
              <a:rPr lang="en-US" sz="2800" dirty="0" err="1" smtClean="0"/>
              <a:t>sexualization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b="1" u="sng" dirty="0" smtClean="0"/>
              <a:t>Narcissistic</a:t>
            </a:r>
            <a:r>
              <a:rPr lang="en-US" dirty="0" smtClean="0"/>
              <a:t>:</a:t>
            </a:r>
            <a:r>
              <a:rPr lang="en-US" sz="2800" dirty="0" smtClean="0"/>
              <a:t> denial, distortion, primitive idealization, projection, projective identification, splitting.</a:t>
            </a:r>
            <a:endParaRPr lang="pl-PL" sz="2800" dirty="0" smtClean="0"/>
          </a:p>
          <a:p>
            <a:pPr>
              <a:buNone/>
            </a:pPr>
            <a:endParaRPr lang="pl-PL" sz="2800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is Psychotherapy?</a:t>
            </a:r>
          </a:p>
          <a:p>
            <a:endParaRPr lang="en-US" b="1" dirty="0" smtClean="0"/>
          </a:p>
          <a:p>
            <a:r>
              <a:rPr lang="en-US" b="1" dirty="0" smtClean="0"/>
              <a:t>Psychodynamic</a:t>
            </a:r>
          </a:p>
          <a:p>
            <a:endParaRPr lang="en-US" b="1" dirty="0" smtClean="0"/>
          </a:p>
          <a:p>
            <a:r>
              <a:rPr lang="en-US" b="1" dirty="0" smtClean="0"/>
              <a:t>CBT</a:t>
            </a:r>
          </a:p>
          <a:p>
            <a:endParaRPr lang="en-US" b="1" dirty="0" smtClean="0"/>
          </a:p>
          <a:p>
            <a:r>
              <a:rPr lang="en-US" b="1" dirty="0" smtClean="0"/>
              <a:t>Discussion</a:t>
            </a:r>
          </a:p>
          <a:p>
            <a:endParaRPr lang="en-US" dirty="0"/>
          </a:p>
        </p:txBody>
      </p:sp>
      <p:pic>
        <p:nvPicPr>
          <p:cNvPr id="4" name="Picture 3" descr="clipart-pencil-check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3124200"/>
            <a:ext cx="2328081" cy="226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Psychoanalysis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/>
              <a:t>Traditional</a:t>
            </a:r>
          </a:p>
          <a:p>
            <a:endParaRPr lang="en-US"/>
          </a:p>
          <a:p>
            <a:r>
              <a:rPr lang="en-US"/>
              <a:t>50 minute sessions</a:t>
            </a:r>
          </a:p>
          <a:p>
            <a:r>
              <a:rPr lang="en-US"/>
              <a:t>5 times per week</a:t>
            </a:r>
          </a:p>
          <a:p>
            <a:r>
              <a:rPr lang="en-US"/>
              <a:t>Duration of several years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 sz="2600" b="1"/>
          </a:p>
          <a:p>
            <a:pPr algn="ctr">
              <a:buFont typeface="Wingdings" pitchFamily="2" charset="2"/>
              <a:buNone/>
            </a:pPr>
            <a:endParaRPr lang="en-US" sz="2600" b="1"/>
          </a:p>
          <a:p>
            <a:endParaRPr lang="en-US" sz="2600" b="1"/>
          </a:p>
        </p:txBody>
      </p:sp>
      <p:pic>
        <p:nvPicPr>
          <p:cNvPr id="5" name="Picture 4" descr="08shrink.600c.rea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2743200"/>
            <a:ext cx="3004645" cy="1742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7" name="Picture 5" descr="fre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Psychoanalytic Techniques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Transference</a:t>
            </a:r>
          </a:p>
          <a:p>
            <a:r>
              <a:rPr lang="en-US"/>
              <a:t>Identifying resistance</a:t>
            </a:r>
          </a:p>
          <a:p>
            <a:r>
              <a:rPr lang="en-US"/>
              <a:t>Free association</a:t>
            </a:r>
          </a:p>
          <a:p>
            <a:r>
              <a:rPr lang="en-US"/>
              <a:t>Dream interpretation</a:t>
            </a:r>
          </a:p>
          <a:p>
            <a:r>
              <a:rPr lang="en-US"/>
              <a:t>Psychopathology of everyday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Psychoanalytic Therapy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EX: young female client projects very negatively onto an older male therapist; does not trust or like therapist and is afraid of becoming attached to </a:t>
            </a:r>
            <a:r>
              <a:rPr lang="en-US" dirty="0" smtClean="0"/>
              <a:t>therapist.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INTERPRETATION: young female has repressed negative events in childhood; father left at an early age, so female, while wanting acceptance and love from father, is also afraid of being </a:t>
            </a:r>
            <a:r>
              <a:rPr lang="en-US" dirty="0" smtClean="0"/>
              <a:t>hurt.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of psychoanalysis</a:t>
            </a:r>
          </a:p>
        </p:txBody>
      </p:sp>
      <p:pic>
        <p:nvPicPr>
          <p:cNvPr id="9220" name="Picture 4" descr="PSTH001.tif                                                    000048BFFab                            B1A5795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645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Psychoanalytic Therapy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MODERN PSYCHOANALYTICALLY ORIENTED THERAPISTS</a:t>
            </a:r>
          </a:p>
          <a:p>
            <a:r>
              <a:rPr lang="en-US" dirty="0"/>
              <a:t>No couch</a:t>
            </a:r>
          </a:p>
          <a:p>
            <a:r>
              <a:rPr lang="en-US" dirty="0"/>
              <a:t>Fewer sessions</a:t>
            </a:r>
          </a:p>
          <a:p>
            <a:r>
              <a:rPr lang="en-US" dirty="0"/>
              <a:t>More self-disclosure by therapist</a:t>
            </a:r>
          </a:p>
          <a:p>
            <a:r>
              <a:rPr lang="en-US" dirty="0"/>
              <a:t>More work with ‘real’ issues than projected material and dreams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4" name="Picture 3" descr="treatment tw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2286000"/>
            <a:ext cx="2510893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Psychoanalysis: Post Freud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/>
              <a:t>Alfred Adler</a:t>
            </a:r>
            <a:r>
              <a:rPr lang="en-US" dirty="0"/>
              <a:t> 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Carl Jung</a:t>
            </a:r>
          </a:p>
          <a:p>
            <a:pPr>
              <a:buNone/>
            </a:pPr>
            <a:r>
              <a:rPr lang="en-US" b="1" dirty="0" smtClean="0"/>
              <a:t>Karen Horney</a:t>
            </a:r>
          </a:p>
          <a:p>
            <a:pPr>
              <a:buNone/>
            </a:pPr>
            <a:r>
              <a:rPr lang="en-US" b="1" dirty="0" smtClean="0"/>
              <a:t>Erik Erikson</a:t>
            </a:r>
          </a:p>
          <a:p>
            <a:pPr>
              <a:buNone/>
            </a:pPr>
            <a:r>
              <a:rPr lang="en-US" b="1" dirty="0" smtClean="0"/>
              <a:t>Otto Rank</a:t>
            </a:r>
          </a:p>
          <a:p>
            <a:pPr>
              <a:buNone/>
            </a:pPr>
            <a:r>
              <a:rPr lang="en-US" b="1" dirty="0" smtClean="0"/>
              <a:t>Ernest Jones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5" name="Picture 4" descr="adl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447800"/>
            <a:ext cx="1371600" cy="1695893"/>
          </a:xfrm>
          <a:prstGeom prst="rect">
            <a:avLst/>
          </a:prstGeom>
        </p:spPr>
      </p:pic>
      <p:pic>
        <p:nvPicPr>
          <p:cNvPr id="6" name="Picture 5" descr="ju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1905000"/>
            <a:ext cx="1447800" cy="1643253"/>
          </a:xfrm>
          <a:prstGeom prst="rect">
            <a:avLst/>
          </a:prstGeom>
        </p:spPr>
      </p:pic>
      <p:pic>
        <p:nvPicPr>
          <p:cNvPr id="7" name="Picture 6" descr="karen_horn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9000" y="2514600"/>
            <a:ext cx="1600200" cy="2048256"/>
          </a:xfrm>
          <a:prstGeom prst="rect">
            <a:avLst/>
          </a:prstGeom>
        </p:spPr>
      </p:pic>
      <p:pic>
        <p:nvPicPr>
          <p:cNvPr id="8" name="Picture 7" descr="erik_eriks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8600" y="3733800"/>
            <a:ext cx="1460500" cy="1752600"/>
          </a:xfrm>
          <a:prstGeom prst="rect">
            <a:avLst/>
          </a:prstGeom>
        </p:spPr>
      </p:pic>
      <p:pic>
        <p:nvPicPr>
          <p:cNvPr id="9" name="Picture 8" descr="Jon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43800" y="4724400"/>
            <a:ext cx="1018331" cy="1674647"/>
          </a:xfrm>
          <a:prstGeom prst="rect">
            <a:avLst/>
          </a:prstGeom>
        </p:spPr>
      </p:pic>
      <p:pic>
        <p:nvPicPr>
          <p:cNvPr id="10" name="Picture 9" descr="rank_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5000" y="4114800"/>
            <a:ext cx="1397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0"/>
          <a:ext cx="8229600" cy="589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AutoShape 2"/>
          <p:cNvSpPr>
            <a:spLocks noChangeArrowheads="1"/>
          </p:cNvSpPr>
          <p:nvPr/>
        </p:nvSpPr>
        <p:spPr bwMode="auto">
          <a:xfrm rot="16200000">
            <a:off x="2906713" y="677862"/>
            <a:ext cx="6375400" cy="5426075"/>
          </a:xfrm>
          <a:prstGeom prst="flowChartExtract">
            <a:avLst/>
          </a:prstGeom>
          <a:solidFill>
            <a:schemeClr val="hlink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1" name="AutoShape 3"/>
          <p:cNvSpPr>
            <a:spLocks noChangeArrowheads="1"/>
          </p:cNvSpPr>
          <p:nvPr/>
        </p:nvSpPr>
        <p:spPr bwMode="auto">
          <a:xfrm rot="12610897">
            <a:off x="-1419225" y="1431925"/>
            <a:ext cx="6375400" cy="5426075"/>
          </a:xfrm>
          <a:prstGeom prst="flowChartExtract">
            <a:avLst/>
          </a:prstGeom>
          <a:solidFill>
            <a:schemeClr val="hlink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539750" y="241300"/>
            <a:ext cx="8102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Psychodynamic Therapies</a:t>
            </a:r>
          </a:p>
        </p:txBody>
      </p:sp>
      <p:pic>
        <p:nvPicPr>
          <p:cNvPr id="181269" name="Picture 21" descr="page29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59038" y="1854200"/>
            <a:ext cx="4378325" cy="3473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Illustration of self-reflection needed for psychoanalytic therapy</a:t>
            </a:r>
          </a:p>
        </p:txBody>
      </p:sp>
      <p:sp>
        <p:nvSpPr>
          <p:cNvPr id="829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“</a:t>
            </a:r>
            <a:r>
              <a:rPr lang="en-US" dirty="0" smtClean="0"/>
              <a:t>Whenever </a:t>
            </a:r>
            <a:r>
              <a:rPr lang="en-US" dirty="0"/>
              <a:t>two people </a:t>
            </a:r>
            <a:r>
              <a:rPr lang="en-US" dirty="0" smtClean="0"/>
              <a:t>meet, </a:t>
            </a:r>
            <a:r>
              <a:rPr lang="en-US" dirty="0"/>
              <a:t>there are really six people </a:t>
            </a:r>
            <a:r>
              <a:rPr lang="en-US" dirty="0" smtClean="0"/>
              <a:t>present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pl-PL" sz="1200" dirty="0"/>
          </a:p>
          <a:p>
            <a:pPr>
              <a:buNone/>
            </a:pPr>
            <a:r>
              <a:rPr lang="en-US" dirty="0"/>
              <a:t>There is each man as he sees himself, </a:t>
            </a:r>
            <a:endParaRPr lang="pl-PL" dirty="0"/>
          </a:p>
          <a:p>
            <a:pPr>
              <a:buNone/>
            </a:pPr>
            <a:r>
              <a:rPr lang="en-US" dirty="0"/>
              <a:t>each man as the other person sees him,</a:t>
            </a:r>
            <a:endParaRPr lang="pl-PL" dirty="0"/>
          </a:p>
          <a:p>
            <a:pPr>
              <a:buNone/>
            </a:pPr>
            <a:r>
              <a:rPr lang="en-US" dirty="0"/>
              <a:t>and each man as he really is</a:t>
            </a:r>
            <a:r>
              <a:rPr lang="pl-PL" dirty="0"/>
              <a:t>”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 smtClean="0"/>
          </a:p>
          <a:p>
            <a:pPr algn="r">
              <a:buNone/>
            </a:pPr>
            <a:r>
              <a:rPr lang="en-US" dirty="0" smtClean="0"/>
              <a:t>William </a:t>
            </a:r>
            <a:r>
              <a:rPr lang="en-US" dirty="0"/>
              <a:t>James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"/>
          <a:ext cx="8229600" cy="597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Psychotherapy</a:t>
            </a:r>
          </a:p>
          <a:p>
            <a:endParaRPr lang="en-US" dirty="0"/>
          </a:p>
          <a:p>
            <a:r>
              <a:rPr lang="en-US" dirty="0" smtClean="0"/>
              <a:t>Psychoanalysis/Psychodynamic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/>
          <a:scene3d>
            <a:camera prst="obliqueTopLeft"/>
            <a:lightRig rig="threePt" dir="t"/>
          </a:scene3d>
        </p:spPr>
        <p:txBody>
          <a:bodyPr>
            <a:norm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You are what you think,</a:t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Know CBT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29077"/>
            <a:ext cx="7543800" cy="1752600"/>
          </a:xfrm>
          <a:effectLst>
            <a:reflection blurRad="6350" stA="50000" endA="300" endPos="90000" dir="5400000" sy="-100000" algn="bl" rotWithShape="0"/>
          </a:effectLst>
        </p:spPr>
        <p:txBody>
          <a:bodyPr/>
          <a:lstStyle/>
          <a:p>
            <a:r>
              <a:rPr lang="en-US" b="1" cap="all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Ahmad AlHadi, </a:t>
            </a:r>
            <a:r>
              <a:rPr lang="en-US" sz="2000" b="1" cap="all" dirty="0" err="1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Mbbs</a:t>
            </a:r>
            <a:r>
              <a:rPr lang="en-US" sz="2000" b="1" cap="all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en-US" sz="2000" b="1" cap="all" dirty="0" err="1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ssc</a:t>
            </a:r>
            <a:r>
              <a:rPr lang="en-US" sz="2000" b="1" cap="all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-Psych, ACT</a:t>
            </a:r>
          </a:p>
          <a:p>
            <a:r>
              <a:rPr lang="en-US" b="1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Department of Psychiatry</a:t>
            </a:r>
            <a:endParaRPr lang="en-US" b="1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339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Welcome </a:t>
            </a:r>
            <a:r>
              <a:rPr lang="en-US" sz="2800" dirty="0" smtClean="0"/>
              <a:t>&amp; Mood Checking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History of </a:t>
            </a:r>
            <a:r>
              <a:rPr lang="en-US" sz="2800" dirty="0" smtClean="0"/>
              <a:t>CBT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Model </a:t>
            </a:r>
            <a:r>
              <a:rPr lang="en-US" sz="2800" dirty="0"/>
              <a:t>of </a:t>
            </a:r>
            <a:r>
              <a:rPr lang="en-US" sz="2800" dirty="0" smtClean="0"/>
              <a:t>CBT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Therapeutic </a:t>
            </a:r>
            <a:r>
              <a:rPr lang="en-US" sz="2800" dirty="0"/>
              <a:t>Relationship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Therapy Structure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Who can benefit from CBT?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Summary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Feedback</a:t>
            </a:r>
            <a:endParaRPr lang="en-US" sz="2800" dirty="0"/>
          </a:p>
        </p:txBody>
      </p:sp>
      <p:pic>
        <p:nvPicPr>
          <p:cNvPr id="4" name="Picture 3" descr="agend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1836" y="3725135"/>
            <a:ext cx="2098763" cy="225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371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Psychotherapy</a:t>
            </a:r>
            <a:endParaRPr lang="en-US" sz="6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76540136"/>
              </p:ext>
            </p:extLst>
          </p:nvPr>
        </p:nvGraphicFramePr>
        <p:xfrm>
          <a:off x="381000" y="1524000"/>
          <a:ext cx="83058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Sigmund_Freud_LIF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685800"/>
            <a:ext cx="1289304" cy="1828800"/>
          </a:xfrm>
          <a:prstGeom prst="rect">
            <a:avLst/>
          </a:prstGeom>
        </p:spPr>
      </p:pic>
      <p:pic>
        <p:nvPicPr>
          <p:cNvPr id="9" name="Picture 8" descr="moreno_psychodram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0" y="5105400"/>
            <a:ext cx="2138947" cy="1625600"/>
          </a:xfrm>
          <a:prstGeom prst="rect">
            <a:avLst/>
          </a:prstGeom>
        </p:spPr>
      </p:pic>
      <p:pic>
        <p:nvPicPr>
          <p:cNvPr id="10" name="Picture 9" descr="carl roger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76800" y="1524000"/>
            <a:ext cx="1162711" cy="1519371"/>
          </a:xfrm>
          <a:prstGeom prst="rect">
            <a:avLst/>
          </a:prstGeom>
        </p:spPr>
      </p:pic>
      <p:pic>
        <p:nvPicPr>
          <p:cNvPr id="11" name="Picture 10" descr="gestalt_therapy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24600" y="4800600"/>
            <a:ext cx="1143792" cy="180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087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02789D-DE45-824B-88BC-903376083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802789D-DE45-824B-88BC-903376083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E88E48-B55F-EA4B-92E8-3014510EA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EFE88E48-B55F-EA4B-92E8-3014510EA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85C95B-01D6-DC4F-B2A2-10458F811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F985C95B-01D6-DC4F-B2A2-10458F811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1C3C78-510F-6148-BB36-2040A5A23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E61C3C78-510F-6148-BB36-2040A5A236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2C82DB-49C3-6C4D-A974-0DAF31011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062C82DB-49C3-6C4D-A974-0DAF31011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E8A3B9-EA4A-8048-A441-23621FD0F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94E8A3B9-EA4A-8048-A441-23621FD0F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24E296-A02C-B043-92D1-A9E3EBEAA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FD24E296-A02C-B043-92D1-A9E3EBEAA0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F9EF59-A77A-4B2E-AC44-3620C3080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35F9EF59-A77A-4B2E-AC44-3620C3080D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730111-FC4C-47DA-99D5-D2B402C7F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DA730111-FC4C-47DA-99D5-D2B402C7F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670991-8FC5-4725-848E-9D18071AD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graphicEl>
                                              <a:dgm id="{47670991-8FC5-4725-848E-9D18071AD5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753E60-51E4-4CF8-992E-2082985A9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D2753E60-51E4-4CF8-992E-2082985A94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CBT</a:t>
            </a:r>
            <a:endParaRPr lang="en-US" sz="6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765401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fathers-of-behavio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1066800"/>
            <a:ext cx="3279098" cy="1778000"/>
          </a:xfrm>
          <a:prstGeom prst="rect">
            <a:avLst/>
          </a:prstGeom>
        </p:spPr>
      </p:pic>
      <p:pic>
        <p:nvPicPr>
          <p:cNvPr id="6" name="Picture 5" descr="Beck-Elli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71800" y="4876800"/>
            <a:ext cx="2438400" cy="1636437"/>
          </a:xfrm>
          <a:prstGeom prst="rect">
            <a:avLst/>
          </a:prstGeom>
        </p:spPr>
      </p:pic>
      <p:pic>
        <p:nvPicPr>
          <p:cNvPr id="7" name="Picture 6" descr="third-Ge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5000" y="457200"/>
            <a:ext cx="2738164" cy="13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087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02789D-DE45-824B-88BC-903376083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802789D-DE45-824B-88BC-903376083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E88E48-B55F-EA4B-92E8-3014510EA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E88E48-B55F-EA4B-92E8-3014510EA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85C95B-01D6-DC4F-B2A2-10458F811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F985C95B-01D6-DC4F-B2A2-10458F811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1C3C78-510F-6148-BB36-2040A5A23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E61C3C78-510F-6148-BB36-2040A5A236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2C82DB-49C3-6C4D-A974-0DAF31011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062C82DB-49C3-6C4D-A974-0DAF31011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E8A3B9-EA4A-8048-A441-23621FD0F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94E8A3B9-EA4A-8048-A441-23621FD0F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24E296-A02C-B043-92D1-A9E3EBEAA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FD24E296-A02C-B043-92D1-A9E3EBEAA0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Behavioral Therapy</a:t>
            </a:r>
          </a:p>
          <a:p>
            <a:r>
              <a:rPr lang="en-US" dirty="0" smtClean="0"/>
              <a:t>Cognitive Therapy</a:t>
            </a:r>
          </a:p>
          <a:p>
            <a:r>
              <a:rPr lang="en-US" dirty="0" smtClean="0"/>
              <a:t>Cognitive Behavioral Therapy</a:t>
            </a:r>
          </a:p>
          <a:p>
            <a:r>
              <a:rPr lang="en-US" dirty="0" smtClean="0"/>
              <a:t>Rational Emotive Behavioral Therapy</a:t>
            </a:r>
          </a:p>
          <a:p>
            <a:r>
              <a:rPr lang="en-US" dirty="0" err="1" smtClean="0"/>
              <a:t>Metacognitive</a:t>
            </a:r>
            <a:r>
              <a:rPr lang="en-US" dirty="0" smtClean="0"/>
              <a:t> Therapy</a:t>
            </a:r>
          </a:p>
          <a:p>
            <a:r>
              <a:rPr lang="en-US" dirty="0" smtClean="0"/>
              <a:t>Cognitive Behavioral Analysis System of Psychotherapy (CBASP)</a:t>
            </a:r>
          </a:p>
          <a:p>
            <a:r>
              <a:rPr lang="en-US" dirty="0" smtClean="0"/>
              <a:t>Multimodal Cognitive Therapy</a:t>
            </a:r>
          </a:p>
          <a:p>
            <a:r>
              <a:rPr lang="en-US" dirty="0" smtClean="0"/>
              <a:t>Emotion Focused Cognitive Therapy</a:t>
            </a:r>
          </a:p>
          <a:p>
            <a:r>
              <a:rPr lang="en-US" dirty="0" smtClean="0"/>
              <a:t>Trauma Focused Cognitive Behavioral Therapy</a:t>
            </a:r>
          </a:p>
          <a:p>
            <a:r>
              <a:rPr lang="en-US" dirty="0" smtClean="0"/>
              <a:t>Acceptance and Commitment Therapy (ACT)</a:t>
            </a:r>
          </a:p>
          <a:p>
            <a:r>
              <a:rPr lang="en-US" dirty="0" smtClean="0"/>
              <a:t>Mindfulness Based Cognitive Therapy (MBCT)</a:t>
            </a:r>
          </a:p>
          <a:p>
            <a:r>
              <a:rPr lang="en-US" dirty="0" smtClean="0"/>
              <a:t>Dialectical Behavior Therapy (DBT)</a:t>
            </a:r>
          </a:p>
          <a:p>
            <a:r>
              <a:rPr lang="en-US" dirty="0" smtClean="0"/>
              <a:t>Behavioral Activation (BA)</a:t>
            </a:r>
          </a:p>
          <a:p>
            <a:r>
              <a:rPr lang="en-US" dirty="0" smtClean="0"/>
              <a:t>Functional Analytic Psychotherapy (FAP)</a:t>
            </a:r>
          </a:p>
          <a:p>
            <a:r>
              <a:rPr lang="en-US" dirty="0" smtClean="0"/>
              <a:t>Integrative Couple Therapy (ICT)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CBT?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endParaRPr lang="en-US" dirty="0" smtClean="0"/>
          </a:p>
          <a:p>
            <a:r>
              <a:rPr lang="en-US" dirty="0" smtClean="0"/>
              <a:t>How can I be a CBT therapist?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4109" y="4379476"/>
            <a:ext cx="1587027" cy="158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96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Basic Cognitive Model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24704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24390790"/>
              </p:ext>
            </p:extLst>
          </p:nvPr>
        </p:nvGraphicFramePr>
        <p:xfrm>
          <a:off x="457200" y="835900"/>
          <a:ext cx="8229600" cy="5290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Hexagon 5"/>
          <p:cNvSpPr/>
          <p:nvPr/>
        </p:nvSpPr>
        <p:spPr>
          <a:xfrm>
            <a:off x="7315200" y="482250"/>
            <a:ext cx="1527349" cy="1398526"/>
          </a:xfrm>
          <a:prstGeom prst="hexagon">
            <a:avLst/>
          </a:prstGeom>
          <a:solidFill>
            <a:srgbClr val="FF66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Situation</a:t>
            </a:r>
            <a:endParaRPr lang="en-US" b="1" dirty="0"/>
          </a:p>
        </p:txBody>
      </p:sp>
      <p:sp>
        <p:nvSpPr>
          <p:cNvPr id="7" name="Notched Right Arrow 6"/>
          <p:cNvSpPr/>
          <p:nvPr/>
        </p:nvSpPr>
        <p:spPr>
          <a:xfrm rot="8522873">
            <a:off x="6414869" y="1993301"/>
            <a:ext cx="1237957" cy="86805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emotions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9615" y="3276600"/>
            <a:ext cx="1371600" cy="1383527"/>
          </a:xfrm>
          <a:prstGeom prst="rect">
            <a:avLst/>
          </a:prstGeom>
        </p:spPr>
      </p:pic>
      <p:pic>
        <p:nvPicPr>
          <p:cNvPr id="10" name="Picture 9" descr="0511-0908-2413-5334_Old_man_running_a_marathon_race_clipart_image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848" y="3429000"/>
            <a:ext cx="1245870" cy="1260273"/>
          </a:xfrm>
          <a:prstGeom prst="rect">
            <a:avLst/>
          </a:prstGeom>
        </p:spPr>
      </p:pic>
      <p:pic>
        <p:nvPicPr>
          <p:cNvPr id="11" name="Picture 10" descr="SuperStock_1538R-51929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6495" y="828261"/>
            <a:ext cx="1261915" cy="14480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9026609">
            <a:off x="20348" y="668835"/>
            <a:ext cx="2492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Exercise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373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8920F7-D01D-B340-A0FB-B63C25D28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C8920F7-D01D-B340-A0FB-B63C25D282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440918-94EB-2243-8256-370F83F6F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AE440918-94EB-2243-8256-370F83F6F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1A7B31-BC1F-3849-931B-1BD8DE7B1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D01A7B31-BC1F-3849-931B-1BD8DE7B14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63A3A1-9336-4D43-829D-CC24C2AF8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8063A3A1-9336-4D43-829D-CC24C2AF8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DBF8D8-6F55-014C-889A-A38B8E147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E7DBF8D8-6F55-014C-889A-A38B8E147C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AD58A7-2792-724C-BFCA-D5930A641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18AD58A7-2792-724C-BFCA-D5930A641C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 rev="1"/>
        </p:bldSub>
      </p:bldGraphic>
      <p:bldP spid="6" grpId="0" animBg="1"/>
      <p:bldP spid="7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Psychotherapy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86200" y="1676400"/>
            <a:ext cx="137890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cou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417" y="1842866"/>
            <a:ext cx="4763165" cy="3172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sz="3600"/>
              <a:t>Cognitive Model 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219450" y="1752600"/>
            <a:ext cx="2286000" cy="6508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000" dirty="0"/>
              <a:t>Perception of event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219450" y="3336925"/>
            <a:ext cx="2286000" cy="6508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000" dirty="0"/>
              <a:t>Automatic thoughts</a:t>
            </a:r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>
            <a:off x="4362450" y="2651125"/>
            <a:ext cx="0" cy="45720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4800600" y="4953000"/>
            <a:ext cx="2286000" cy="4064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/>
            <a:r>
              <a:rPr lang="en-US" sz="2000" dirty="0"/>
              <a:t> Emotions</a:t>
            </a: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1600200" y="4953000"/>
            <a:ext cx="2286000" cy="4064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/>
            <a:r>
              <a:rPr lang="en-US" sz="2000"/>
              <a:t>Behaviour</a:t>
            </a:r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 rot="15777428" flipH="1">
            <a:off x="5207000" y="4241800"/>
            <a:ext cx="396875" cy="2952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 rot="10800000" flipH="1">
            <a:off x="3276600" y="4240213"/>
            <a:ext cx="396875" cy="2952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 rot="12945027" flipH="1">
            <a:off x="4146550" y="4937125"/>
            <a:ext cx="395288" cy="2952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713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15250" cy="1143000"/>
          </a:xfrm>
        </p:spPr>
        <p:txBody>
          <a:bodyPr/>
          <a:lstStyle/>
          <a:p>
            <a:r>
              <a:rPr lang="en-US" sz="3600"/>
              <a:t>Cognitive Model II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124200" y="3167063"/>
            <a:ext cx="3200400" cy="6508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000"/>
              <a:t>Altered information processing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581400" y="4735513"/>
            <a:ext cx="2286000" cy="6508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000"/>
              <a:t>Automatic thoughts</a:t>
            </a:r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4724400" y="2479675"/>
            <a:ext cx="0" cy="45720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4724400" y="4048125"/>
            <a:ext cx="0" cy="45720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5181600" y="5943600"/>
            <a:ext cx="2286000" cy="4064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/>
            <a:r>
              <a:rPr lang="en-US" sz="2000" dirty="0"/>
              <a:t> Emotions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1981200" y="5943600"/>
            <a:ext cx="2286000" cy="4064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/>
            <a:r>
              <a:rPr lang="en-US" sz="2000"/>
              <a:t>Behaviour</a:t>
            </a: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 rot="15777428" flipH="1">
            <a:off x="5435600" y="5461000"/>
            <a:ext cx="396875" cy="2952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 rot="10800000" flipH="1">
            <a:off x="3886200" y="5486400"/>
            <a:ext cx="396875" cy="2952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 rot="12945027" flipH="1">
            <a:off x="4527550" y="5924550"/>
            <a:ext cx="395288" cy="2952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685800" y="4572000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i="1">
                <a:latin typeface="Tahoma" charset="0"/>
              </a:rPr>
              <a:t>What</a:t>
            </a:r>
            <a:r>
              <a:rPr lang="en-US" sz="2000">
                <a:latin typeface="Tahoma" charset="0"/>
              </a:rPr>
              <a:t> we think</a:t>
            </a:r>
            <a:r>
              <a:rPr lang="en-US" sz="2000">
                <a:latin typeface="Tahoma" charset="0"/>
                <a:sym typeface="Marlett" charset="0"/>
              </a:rPr>
              <a:t> </a:t>
            </a:r>
            <a:r>
              <a:rPr lang="en-US" sz="2000">
                <a:latin typeface="Tahoma" charset="0"/>
                <a:sym typeface="Math C" charset="0"/>
              </a:rPr>
              <a:t>-&gt;</a:t>
            </a:r>
            <a:endParaRPr lang="en-US">
              <a:latin typeface="Tahoma" charset="0"/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685800" y="3117850"/>
            <a:ext cx="2151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i="1">
                <a:latin typeface="Tahoma" charset="0"/>
              </a:rPr>
              <a:t>How</a:t>
            </a:r>
            <a:r>
              <a:rPr lang="en-US" sz="2000">
                <a:latin typeface="Tahoma" charset="0"/>
              </a:rPr>
              <a:t> we think </a:t>
            </a:r>
            <a:r>
              <a:rPr lang="en-US" sz="2000">
                <a:latin typeface="Tahoma" charset="0"/>
                <a:sym typeface="Math C" charset="0"/>
              </a:rPr>
              <a:t>-&gt;</a:t>
            </a:r>
            <a:endParaRPr lang="en-US">
              <a:latin typeface="Tahoma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548688" y="1674200"/>
            <a:ext cx="2286000" cy="6508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000" dirty="0"/>
              <a:t>Perception of event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3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2438" y="1676400"/>
            <a:ext cx="4033837" cy="4530725"/>
          </a:xfrm>
        </p:spPr>
        <p:txBody>
          <a:bodyPr/>
          <a:lstStyle/>
          <a:p>
            <a:r>
              <a:rPr lang="en-US" sz="3200" dirty="0"/>
              <a:t>Black/white thinking</a:t>
            </a:r>
          </a:p>
          <a:p>
            <a:r>
              <a:rPr lang="en-US" sz="3200" dirty="0"/>
              <a:t>Selective abstraction</a:t>
            </a:r>
          </a:p>
          <a:p>
            <a:r>
              <a:rPr lang="en-US" sz="3200" dirty="0"/>
              <a:t>Discounting the +</a:t>
            </a:r>
          </a:p>
          <a:p>
            <a:r>
              <a:rPr lang="en-US" sz="3200" dirty="0" err="1"/>
              <a:t>Overgeneralizing</a:t>
            </a:r>
            <a:endParaRPr lang="en-US" sz="3200" dirty="0"/>
          </a:p>
          <a:p>
            <a:r>
              <a:rPr lang="en-US" sz="3200" dirty="0" smtClean="0"/>
              <a:t>Fortunetelling</a:t>
            </a:r>
            <a:endParaRPr lang="en-US" sz="3200" dirty="0"/>
          </a:p>
          <a:p>
            <a:r>
              <a:rPr lang="en-US" sz="3200" dirty="0" err="1"/>
              <a:t>Catastrophizing</a:t>
            </a:r>
            <a:endParaRPr lang="en-US" sz="3200" dirty="0"/>
          </a:p>
          <a:p>
            <a:pPr>
              <a:buFont typeface="Wingdings" charset="0"/>
              <a:buNone/>
            </a:pP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084BB8"/>
                </a:solidFill>
              </a:rPr>
              <a:t>Cognitive Processing Errors</a:t>
            </a:r>
            <a:endParaRPr lang="en-US" sz="5400" b="1" dirty="0">
              <a:solidFill>
                <a:srgbClr val="084BB8"/>
              </a:solidFill>
            </a:endParaRP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676400"/>
            <a:ext cx="4262438" cy="4530725"/>
          </a:xfrm>
        </p:spPr>
        <p:txBody>
          <a:bodyPr>
            <a:normAutofit lnSpcReduction="10000"/>
          </a:bodyPr>
          <a:lstStyle/>
          <a:p>
            <a:r>
              <a:rPr lang="en-US" sz="3200"/>
              <a:t>Arbitrary inference</a:t>
            </a:r>
          </a:p>
          <a:p>
            <a:r>
              <a:rPr lang="en-US" sz="3200"/>
              <a:t>Labeling</a:t>
            </a:r>
          </a:p>
          <a:p>
            <a:r>
              <a:rPr lang="en-US" sz="3200"/>
              <a:t>Mind reading</a:t>
            </a:r>
          </a:p>
          <a:p>
            <a:r>
              <a:rPr lang="en-US" sz="3200"/>
              <a:t>Shoulds &amp; musts</a:t>
            </a:r>
          </a:p>
          <a:p>
            <a:r>
              <a:rPr lang="en-US" sz="3200"/>
              <a:t>Personalizing</a:t>
            </a:r>
          </a:p>
          <a:p>
            <a:r>
              <a:rPr lang="en-US" sz="3200"/>
              <a:t>Magnification/ minimization</a:t>
            </a:r>
          </a:p>
          <a:p>
            <a:r>
              <a:rPr lang="en-US" sz="3200"/>
              <a:t>Emotional reasoning</a:t>
            </a:r>
          </a:p>
        </p:txBody>
      </p:sp>
    </p:spTree>
    <p:extLst>
      <p:ext uri="{BB962C8B-B14F-4D97-AF65-F5344CB8AC3E}">
        <p14:creationId xmlns:p14="http://schemas.microsoft.com/office/powerpoint/2010/main" xmlns="" val="24612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Errors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1. </a:t>
            </a:r>
            <a:r>
              <a:rPr lang="en-US" b="1" dirty="0" err="1" smtClean="0">
                <a:solidFill>
                  <a:srgbClr val="C00000"/>
                </a:solidFill>
              </a:rPr>
              <a:t>Overgeneralizing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r>
              <a:rPr lang="en-US" dirty="0" smtClean="0"/>
              <a:t>You perceive a global pattern of negatives on the basis of a single incident.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i="1" dirty="0" smtClean="0"/>
              <a:t>“This generally happens to me. I seem to fail at a lot of things.”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2. Fortunetelling: </a:t>
            </a:r>
            <a:r>
              <a:rPr lang="en-US" dirty="0" smtClean="0"/>
              <a:t>You predict the future negatively: Things will get worse, or there is danger ahead.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b="1" i="1" dirty="0" smtClean="0"/>
              <a:t>“I’ll fail that exam,” </a:t>
            </a:r>
            <a:r>
              <a:rPr lang="en-US" dirty="0" smtClean="0"/>
              <a:t>or </a:t>
            </a:r>
            <a:r>
              <a:rPr lang="en-US" b="1" i="1" dirty="0"/>
              <a:t>“I won’t get the job.”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15250" cy="1143000"/>
          </a:xfrm>
        </p:spPr>
        <p:txBody>
          <a:bodyPr/>
          <a:lstStyle/>
          <a:p>
            <a:r>
              <a:rPr lang="en-US" sz="3600"/>
              <a:t>Cognitive Model II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124200" y="3167063"/>
            <a:ext cx="3200400" cy="6508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000"/>
              <a:t>Altered information processing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581400" y="4735513"/>
            <a:ext cx="2286000" cy="6508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000"/>
              <a:t>Automatic thoughts</a:t>
            </a:r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4724400" y="2479675"/>
            <a:ext cx="0" cy="45720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4724400" y="4048125"/>
            <a:ext cx="0" cy="45720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5181600" y="5943600"/>
            <a:ext cx="2286000" cy="4064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/>
            <a:r>
              <a:rPr lang="en-US" sz="2000" dirty="0"/>
              <a:t> Emotions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1981200" y="5943600"/>
            <a:ext cx="2286000" cy="4064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/>
            <a:r>
              <a:rPr lang="en-US" sz="2000"/>
              <a:t>Behaviour</a:t>
            </a: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 rot="15777428" flipH="1">
            <a:off x="5435600" y="5461000"/>
            <a:ext cx="396875" cy="2952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 rot="10800000" flipH="1">
            <a:off x="3886200" y="5486400"/>
            <a:ext cx="396875" cy="2952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 rot="12945027" flipH="1">
            <a:off x="4527550" y="5924550"/>
            <a:ext cx="395288" cy="2952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685800" y="4572000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i="1" dirty="0">
                <a:latin typeface="Tahoma" charset="0"/>
              </a:rPr>
              <a:t>What</a:t>
            </a:r>
            <a:r>
              <a:rPr lang="en-US" sz="2000" dirty="0">
                <a:latin typeface="Tahoma" charset="0"/>
              </a:rPr>
              <a:t> we think</a:t>
            </a:r>
            <a:r>
              <a:rPr lang="en-US" sz="2000" dirty="0">
                <a:latin typeface="Tahoma" charset="0"/>
                <a:sym typeface="Marlett" charset="0"/>
              </a:rPr>
              <a:t> </a:t>
            </a:r>
            <a:r>
              <a:rPr lang="en-US" sz="2000" dirty="0">
                <a:latin typeface="Tahoma" charset="0"/>
                <a:sym typeface="Math C" charset="0"/>
              </a:rPr>
              <a:t>-&gt;</a:t>
            </a:r>
            <a:endParaRPr lang="en-US" dirty="0">
              <a:latin typeface="Tahoma" charset="0"/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685800" y="3117850"/>
            <a:ext cx="2151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i="1">
                <a:latin typeface="Tahoma" charset="0"/>
              </a:rPr>
              <a:t>How</a:t>
            </a:r>
            <a:r>
              <a:rPr lang="en-US" sz="2000">
                <a:latin typeface="Tahoma" charset="0"/>
              </a:rPr>
              <a:t> we think </a:t>
            </a:r>
            <a:r>
              <a:rPr lang="en-US" sz="2000">
                <a:latin typeface="Tahoma" charset="0"/>
                <a:sym typeface="Math C" charset="0"/>
              </a:rPr>
              <a:t>-&gt;</a:t>
            </a:r>
            <a:endParaRPr lang="en-US">
              <a:latin typeface="Tahoma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548688" y="1674200"/>
            <a:ext cx="2286000" cy="6508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000" dirty="0"/>
              <a:t>Perception of event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3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15250" cy="1143000"/>
          </a:xfrm>
        </p:spPr>
        <p:txBody>
          <a:bodyPr/>
          <a:lstStyle/>
          <a:p>
            <a:r>
              <a:rPr lang="en-US" sz="3600"/>
              <a:t>Cognitive Model III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619500" y="1295400"/>
            <a:ext cx="2286000" cy="6508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000"/>
              <a:t>Perception of event</a:t>
            </a:r>
            <a:endParaRPr lang="en-US" sz="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162300" y="3792538"/>
            <a:ext cx="3200400" cy="6508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000"/>
              <a:t>Altered information processing</a:t>
            </a:r>
            <a:endParaRPr lang="en-US" sz="800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3619500" y="5040313"/>
            <a:ext cx="2286000" cy="6508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000"/>
              <a:t>Automatic thoughts</a:t>
            </a:r>
            <a:endParaRPr lang="en-US" sz="800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3162300" y="2543175"/>
            <a:ext cx="3200400" cy="6508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000"/>
              <a:t>Activated Core beliefs/ assumptions</a:t>
            </a:r>
            <a:endParaRPr lang="en-US" sz="800"/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>
            <a:off x="4762500" y="2016125"/>
            <a:ext cx="0" cy="45720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4762500" y="3263900"/>
            <a:ext cx="0" cy="45720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>
            <a:off x="4762500" y="4513263"/>
            <a:ext cx="0" cy="45720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5181600" y="6096000"/>
            <a:ext cx="2286000" cy="4064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/>
            <a:r>
              <a:rPr lang="en-US" sz="1200" dirty="0"/>
              <a:t> </a:t>
            </a:r>
            <a:r>
              <a:rPr lang="en-US" sz="2000" dirty="0"/>
              <a:t>Emotions</a:t>
            </a:r>
            <a:endParaRPr lang="en-US" sz="800" dirty="0"/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1981200" y="6096000"/>
            <a:ext cx="2286000" cy="4064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/>
            <a:r>
              <a:rPr lang="en-US" sz="2000"/>
              <a:t>Behaviour</a:t>
            </a:r>
            <a:endParaRPr lang="en-US" sz="800"/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 rot="15777428" flipH="1">
            <a:off x="5435600" y="5689600"/>
            <a:ext cx="396875" cy="2952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 rot="10800000" flipH="1">
            <a:off x="3810000" y="5715000"/>
            <a:ext cx="396875" cy="2952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 rot="12945027" flipH="1">
            <a:off x="4565650" y="6078538"/>
            <a:ext cx="395288" cy="2952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685800" y="5000625"/>
            <a:ext cx="2219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i="1">
                <a:latin typeface="Tahoma" charset="0"/>
              </a:rPr>
              <a:t>What</a:t>
            </a:r>
            <a:r>
              <a:rPr lang="en-US" sz="2000">
                <a:latin typeface="Tahoma" charset="0"/>
              </a:rPr>
              <a:t> we think</a:t>
            </a:r>
            <a:r>
              <a:rPr lang="en-US">
                <a:latin typeface="Tahoma" charset="0"/>
              </a:rPr>
              <a:t> -&gt;</a:t>
            </a:r>
            <a:endParaRPr lang="en-US">
              <a:latin typeface="Tahoma" charset="0"/>
              <a:sym typeface="Math C" charset="0"/>
            </a:endParaRPr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685800" y="3798888"/>
            <a:ext cx="2116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i="1">
                <a:latin typeface="Tahoma" charset="0"/>
              </a:rPr>
              <a:t>How</a:t>
            </a:r>
            <a:r>
              <a:rPr lang="en-US" sz="2000">
                <a:latin typeface="Tahoma" charset="0"/>
              </a:rPr>
              <a:t> we think</a:t>
            </a:r>
            <a:r>
              <a:rPr lang="en-US">
                <a:latin typeface="Tahoma" charset="0"/>
              </a:rPr>
              <a:t> </a:t>
            </a:r>
            <a:r>
              <a:rPr lang="en-US">
                <a:latin typeface="Tahoma" charset="0"/>
                <a:sym typeface="Math C" charset="0"/>
              </a:rPr>
              <a:t>-&gt;</a:t>
            </a:r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304800" y="2667000"/>
            <a:ext cx="2774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Tahoma" charset="0"/>
              </a:rPr>
              <a:t>Underlying Schemas</a:t>
            </a:r>
            <a:r>
              <a:rPr lang="en-US">
                <a:latin typeface="Tahoma" charset="0"/>
                <a:sym typeface="Math C" charset="0"/>
              </a:rPr>
              <a:t> -&gt;</a:t>
            </a: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5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ight_green_tree_-_Waikat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07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</a:t>
            </a:r>
            <a:r>
              <a:rPr lang="en-US" dirty="0"/>
              <a:t>Thoughts</a:t>
            </a:r>
            <a:endParaRPr lang="en-US" sz="5400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dirty="0"/>
              <a:t>Occur rapidly in response to a situation</a:t>
            </a:r>
          </a:p>
          <a:p>
            <a:r>
              <a:rPr lang="en-US" sz="4000" dirty="0" smtClean="0"/>
              <a:t>Are </a:t>
            </a:r>
            <a:r>
              <a:rPr lang="en-US" sz="4000" dirty="0"/>
              <a:t>not subjected to systematic, logical analysis</a:t>
            </a:r>
          </a:p>
          <a:p>
            <a:r>
              <a:rPr lang="en-US" sz="4000" dirty="0" smtClean="0"/>
              <a:t>A </a:t>
            </a:r>
            <a:r>
              <a:rPr lang="en-US" sz="4000" dirty="0"/>
              <a:t>person may be unaware of their presence or </a:t>
            </a:r>
            <a:r>
              <a:rPr lang="en-US" sz="4000" dirty="0" smtClean="0"/>
              <a:t>significance</a:t>
            </a:r>
          </a:p>
          <a:p>
            <a:endParaRPr lang="en-US" sz="4000" b="1" dirty="0"/>
          </a:p>
          <a:p>
            <a:pPr lvl="1"/>
            <a:r>
              <a:rPr lang="en-US" dirty="0" smtClean="0"/>
              <a:t>Nothing </a:t>
            </a:r>
            <a:r>
              <a:rPr lang="en-US" dirty="0"/>
              <a:t>I do ever works out, so why bother?</a:t>
            </a:r>
          </a:p>
          <a:p>
            <a:pPr lvl="1"/>
            <a:r>
              <a:rPr lang="en-US" dirty="0"/>
              <a:t>He thinks I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m an idiot.</a:t>
            </a:r>
          </a:p>
          <a:p>
            <a:pPr lvl="1"/>
            <a:r>
              <a:rPr lang="en-US" dirty="0"/>
              <a:t>This depression is all my fault.</a:t>
            </a:r>
          </a:p>
          <a:p>
            <a:pPr lvl="1"/>
            <a:r>
              <a:rPr lang="en-US" dirty="0"/>
              <a:t>What if this is cancer?</a:t>
            </a:r>
          </a:p>
          <a:p>
            <a:pPr lvl="1"/>
            <a:r>
              <a:rPr lang="en-US" dirty="0"/>
              <a:t>They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re laughing at me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7253" y="4546600"/>
            <a:ext cx="3057492" cy="117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169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r>
              <a:rPr lang="en-US" sz="4000" dirty="0" smtClean="0"/>
              <a:t> </a:t>
            </a:r>
            <a:endParaRPr lang="en-US" sz="48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30725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en-US" sz="3600" dirty="0"/>
              <a:t>Rules for living:</a:t>
            </a:r>
            <a:endParaRPr lang="en-US" dirty="0"/>
          </a:p>
          <a:p>
            <a:r>
              <a:rPr lang="en-US" sz="2800" dirty="0"/>
              <a:t>If I don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t do a great job, then I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m a failure.</a:t>
            </a:r>
          </a:p>
          <a:p>
            <a:r>
              <a:rPr lang="en-US" sz="2800" dirty="0"/>
              <a:t>If I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m depressed, people will think I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m weak.</a:t>
            </a:r>
          </a:p>
          <a:p>
            <a:r>
              <a:rPr lang="en-US" sz="2800" dirty="0"/>
              <a:t>If others don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t value me, I have no worth.</a:t>
            </a:r>
          </a:p>
          <a:p>
            <a:r>
              <a:rPr lang="en-US" sz="2800" dirty="0"/>
              <a:t>Anything worth doing should be done perfectly.</a:t>
            </a:r>
          </a:p>
          <a:p>
            <a:r>
              <a:rPr lang="en-US" sz="2800" dirty="0"/>
              <a:t>If I express my feelings, others will reject me</a:t>
            </a:r>
            <a:r>
              <a:rPr lang="en-US" sz="2800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5046" y="1142721"/>
            <a:ext cx="2038954" cy="210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353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dirty="0" smtClean="0"/>
              <a:t>Schemas – Core Beliefs</a:t>
            </a:r>
            <a:endParaRPr lang="en-US" dirty="0"/>
          </a:p>
        </p:txBody>
      </p:sp>
      <p:sp>
        <p:nvSpPr>
          <p:cNvPr id="768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3072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Organizing </a:t>
            </a:r>
            <a:r>
              <a:rPr lang="en-US" sz="2800" b="1" dirty="0"/>
              <a:t>principles that govern perceptions, predictions, and actions</a:t>
            </a:r>
          </a:p>
          <a:p>
            <a:r>
              <a:rPr lang="en-US" sz="2800" b="1" dirty="0" smtClean="0"/>
              <a:t>Rules </a:t>
            </a:r>
            <a:r>
              <a:rPr lang="en-US" sz="2800" b="1" dirty="0"/>
              <a:t>used to evaluate the significance of events</a:t>
            </a:r>
          </a:p>
          <a:p>
            <a:r>
              <a:rPr lang="en-US" sz="2800" b="1" dirty="0" smtClean="0"/>
              <a:t>Necessary </a:t>
            </a:r>
            <a:r>
              <a:rPr lang="en-US" sz="2800" b="1" dirty="0"/>
              <a:t>to manage information </a:t>
            </a:r>
            <a:r>
              <a:rPr lang="en-US" sz="2800" b="1" dirty="0" smtClean="0"/>
              <a:t>inputs</a:t>
            </a:r>
            <a:r>
              <a:rPr lang="en-US" sz="2800" dirty="0" smtClean="0"/>
              <a:t> </a:t>
            </a:r>
          </a:p>
          <a:p>
            <a:r>
              <a:rPr lang="en-US" sz="2800" b="1" dirty="0" smtClean="0"/>
              <a:t>Sets </a:t>
            </a:r>
            <a:r>
              <a:rPr lang="en-US" sz="2800" b="1" dirty="0"/>
              <a:t>of schemas determine personal identity</a:t>
            </a:r>
            <a:r>
              <a:rPr lang="en-US" sz="2800" b="1" dirty="0" smtClean="0"/>
              <a:t>, values</a:t>
            </a:r>
            <a:r>
              <a:rPr lang="en-US" sz="2800" b="1" dirty="0"/>
              <a:t>, and </a:t>
            </a:r>
            <a:r>
              <a:rPr lang="en-US" sz="2800" b="1" dirty="0" smtClean="0"/>
              <a:t>meaning</a:t>
            </a:r>
          </a:p>
          <a:p>
            <a:r>
              <a:rPr lang="en-US" sz="2800" b="1" dirty="0" smtClean="0"/>
              <a:t>May </a:t>
            </a:r>
            <a:r>
              <a:rPr lang="en-US" sz="2800" b="1" dirty="0"/>
              <a:t>be adaptive or maladaptive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3804" y="4267415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032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Psychotherapy</a:t>
            </a:r>
            <a:r>
              <a:rPr lang="en-US" dirty="0" smtClean="0"/>
              <a:t> is defined as the establishment of a helping relationship between a patient and a trained professional who applies psychological principles to the treatment of emotional or behavioral problems.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>
            <a:normAutofit/>
          </a:bodyPr>
          <a:lstStyle/>
          <a:p>
            <a:r>
              <a:rPr lang="en-US" dirty="0" smtClean="0"/>
              <a:t>Examples </a:t>
            </a:r>
            <a:r>
              <a:rPr lang="en-US" dirty="0"/>
              <a:t>of </a:t>
            </a:r>
            <a:r>
              <a:rPr lang="en-US" dirty="0" smtClean="0"/>
              <a:t>Maladaptive Schemas</a:t>
            </a:r>
            <a:endParaRPr lang="en-US" dirty="0"/>
          </a:p>
        </p:txBody>
      </p:sp>
      <p:sp>
        <p:nvSpPr>
          <p:cNvPr id="768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3072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 </a:t>
            </a:r>
            <a:r>
              <a:rPr lang="en-US" sz="2800" b="1" dirty="0"/>
              <a:t>will never succeed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/>
              <a:t>The </a:t>
            </a:r>
            <a:r>
              <a:rPr lang="en-US" sz="2800" b="1" dirty="0"/>
              <a:t>world is a frightening place – I </a:t>
            </a:r>
            <a:r>
              <a:rPr lang="en-US" sz="2800" b="1" dirty="0" smtClean="0"/>
              <a:t>must always </a:t>
            </a:r>
            <a:r>
              <a:rPr lang="en-US" sz="2800" b="1" dirty="0"/>
              <a:t>be on guard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/>
              <a:t>Others </a:t>
            </a:r>
            <a:r>
              <a:rPr lang="en-US" sz="2800" b="1" dirty="0"/>
              <a:t>can’t be trusted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/>
              <a:t>I </a:t>
            </a:r>
            <a:r>
              <a:rPr lang="en-US" sz="2800" b="1" dirty="0"/>
              <a:t>must be perfect to be accepted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/>
              <a:t>I </a:t>
            </a:r>
            <a:r>
              <a:rPr lang="en-US" sz="2800" b="1" dirty="0"/>
              <a:t>am unlovable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/>
              <a:t>I </a:t>
            </a:r>
            <a:r>
              <a:rPr lang="en-US" sz="2800" b="1" dirty="0"/>
              <a:t>am certain to fail.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3804" y="4267415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888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229600" cy="45307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Present &amp; future focus </a:t>
            </a:r>
          </a:p>
          <a:p>
            <a:r>
              <a:rPr lang="en-US" dirty="0" smtClean="0"/>
              <a:t>Therapy goal-oriented</a:t>
            </a:r>
          </a:p>
          <a:p>
            <a:r>
              <a:rPr lang="en-US" dirty="0" smtClean="0"/>
              <a:t>Time-limited </a:t>
            </a:r>
          </a:p>
          <a:p>
            <a:r>
              <a:rPr lang="en-US" dirty="0" smtClean="0"/>
              <a:t>Sessions structured</a:t>
            </a:r>
          </a:p>
          <a:p>
            <a:r>
              <a:rPr lang="en-US" dirty="0" smtClean="0"/>
              <a:t>Targets of therapy chosen based on shared case conceptualization </a:t>
            </a:r>
          </a:p>
          <a:p>
            <a:r>
              <a:rPr lang="en-US" dirty="0" smtClean="0"/>
              <a:t>Guided discovery </a:t>
            </a:r>
          </a:p>
          <a:p>
            <a:r>
              <a:rPr lang="en-US" dirty="0" smtClean="0"/>
              <a:t>Generalization promoted through HW</a:t>
            </a:r>
            <a:endParaRPr lang="en-US" sz="2400" dirty="0" smtClean="0"/>
          </a:p>
          <a:p>
            <a:pPr>
              <a:buFont typeface="Wingdings" charset="0"/>
              <a:buNone/>
            </a:pPr>
            <a:endParaRPr lang="en-US" sz="2800" dirty="0" smtClean="0"/>
          </a:p>
          <a:p>
            <a:pPr>
              <a:buFont typeface="Wingdings" charset="0"/>
              <a:buNone/>
            </a:pPr>
            <a:endParaRPr lang="en-US" sz="28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CBT Principles</a:t>
            </a:r>
          </a:p>
        </p:txBody>
      </p:sp>
    </p:spTree>
    <p:extLst>
      <p:ext uri="{BB962C8B-B14F-4D97-AF65-F5344CB8AC3E}">
        <p14:creationId xmlns:p14="http://schemas.microsoft.com/office/powerpoint/2010/main" xmlns="" val="8308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Session Structure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696200" cy="4670574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Set agenda </a:t>
            </a:r>
            <a:r>
              <a:rPr lang="en-US" sz="2400" i="1" dirty="0"/>
              <a:t>(5 min)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What like to accomplish today?</a:t>
            </a:r>
          </a:p>
          <a:p>
            <a:pPr lvl="1"/>
            <a:r>
              <a:rPr lang="en-US" sz="2400" dirty="0"/>
              <a:t>How fit in with therapy goals? Prioritize.</a:t>
            </a:r>
          </a:p>
          <a:p>
            <a:r>
              <a:rPr lang="en-US" sz="2800" dirty="0">
                <a:solidFill>
                  <a:srgbClr val="0000FF"/>
                </a:solidFill>
              </a:rPr>
              <a:t>Review learning since last session </a:t>
            </a:r>
            <a:r>
              <a:rPr lang="en-US" sz="2000" i="1" dirty="0" smtClean="0"/>
              <a:t>(5-10 </a:t>
            </a:r>
            <a:r>
              <a:rPr lang="en-US" sz="2000" i="1" dirty="0"/>
              <a:t>min)</a:t>
            </a:r>
            <a:endParaRPr lang="en-US" sz="2800" dirty="0"/>
          </a:p>
          <a:p>
            <a:pPr lvl="1"/>
            <a:r>
              <a:rPr lang="en-US" sz="2400" dirty="0"/>
              <a:t>including HW review</a:t>
            </a:r>
          </a:p>
          <a:p>
            <a:r>
              <a:rPr lang="en-US" sz="2800" dirty="0">
                <a:solidFill>
                  <a:srgbClr val="0000FF"/>
                </a:solidFill>
              </a:rPr>
              <a:t>New ideas and </a:t>
            </a:r>
            <a:r>
              <a:rPr lang="en-US" sz="2800" dirty="0" smtClean="0">
                <a:solidFill>
                  <a:srgbClr val="0000FF"/>
                </a:solidFill>
              </a:rPr>
              <a:t>skills (Agenda) </a:t>
            </a:r>
            <a:r>
              <a:rPr lang="en-US" sz="2000" i="1" dirty="0" smtClean="0"/>
              <a:t>(20-30 </a:t>
            </a:r>
            <a:r>
              <a:rPr lang="en-US" sz="2000" i="1" dirty="0"/>
              <a:t>min)</a:t>
            </a:r>
          </a:p>
          <a:p>
            <a:r>
              <a:rPr lang="en-US" sz="2800" dirty="0">
                <a:solidFill>
                  <a:srgbClr val="0000FF"/>
                </a:solidFill>
              </a:rPr>
              <a:t>Setting of new HW </a:t>
            </a:r>
            <a:r>
              <a:rPr lang="en-US" sz="2000" i="1" dirty="0"/>
              <a:t>(5-10 min)</a:t>
            </a:r>
            <a:endParaRPr lang="en-US" sz="2800" dirty="0"/>
          </a:p>
          <a:p>
            <a:r>
              <a:rPr lang="en-US" sz="2800" dirty="0">
                <a:solidFill>
                  <a:srgbClr val="0000FF"/>
                </a:solidFill>
              </a:rPr>
              <a:t>Feedback on today</a:t>
            </a:r>
            <a:r>
              <a:rPr lang="ja-JP" altLang="en-US" sz="2800" dirty="0">
                <a:solidFill>
                  <a:srgbClr val="0000FF"/>
                </a:solidFill>
                <a:latin typeface="Arial"/>
              </a:rPr>
              <a:t>’</a:t>
            </a:r>
            <a:r>
              <a:rPr lang="en-US" sz="2800" dirty="0">
                <a:solidFill>
                  <a:srgbClr val="0000FF"/>
                </a:solidFill>
              </a:rPr>
              <a:t>s session</a:t>
            </a:r>
            <a:r>
              <a:rPr lang="en-US" sz="2800" dirty="0"/>
              <a:t> </a:t>
            </a:r>
            <a:r>
              <a:rPr lang="en-US" sz="2000" i="1" dirty="0"/>
              <a:t>(2-5 min)</a:t>
            </a:r>
          </a:p>
          <a:p>
            <a:pPr lvl="1"/>
            <a:r>
              <a:rPr lang="en-US" sz="2400" dirty="0"/>
              <a:t>What will you take away from today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s session? How do you think the session went? Anything you would have preferred? etc.</a:t>
            </a:r>
            <a:r>
              <a:rPr lang="en-US" sz="2000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662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2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b="1" dirty="0"/>
              <a:t>Phase I. </a:t>
            </a:r>
          </a:p>
          <a:p>
            <a:pPr lvl="1"/>
            <a:r>
              <a:rPr lang="en-US" dirty="0" smtClean="0"/>
              <a:t>Assessment</a:t>
            </a:r>
          </a:p>
          <a:p>
            <a:pPr lvl="1"/>
            <a:r>
              <a:rPr lang="en-US" dirty="0" smtClean="0"/>
              <a:t>Case formulation</a:t>
            </a:r>
          </a:p>
          <a:p>
            <a:pPr lvl="1"/>
            <a:r>
              <a:rPr lang="en-US" dirty="0" smtClean="0"/>
              <a:t>Socialization of Pt to Rx</a:t>
            </a:r>
          </a:p>
          <a:p>
            <a:pPr lvl="1"/>
            <a:r>
              <a:rPr lang="en-US" dirty="0" smtClean="0"/>
              <a:t>Psychoeducation</a:t>
            </a:r>
          </a:p>
          <a:p>
            <a:pPr lvl="1"/>
            <a:r>
              <a:rPr lang="en-US" dirty="0" smtClean="0"/>
              <a:t>Introduction to Rx procedures</a:t>
            </a:r>
          </a:p>
          <a:p>
            <a:pPr lvl="1"/>
            <a:r>
              <a:rPr lang="en-US" dirty="0" smtClean="0"/>
              <a:t>Development of therapeutic alliance</a:t>
            </a:r>
          </a:p>
          <a:p>
            <a:pPr lvl="2"/>
            <a:endParaRPr lang="en-US" dirty="0"/>
          </a:p>
        </p:txBody>
      </p:sp>
      <p:sp>
        <p:nvSpPr>
          <p:cNvPr id="88067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CBT Treatment Phases:</a:t>
            </a:r>
          </a:p>
        </p:txBody>
      </p:sp>
    </p:spTree>
    <p:extLst>
      <p:ext uri="{BB962C8B-B14F-4D97-AF65-F5344CB8AC3E}">
        <p14:creationId xmlns:p14="http://schemas.microsoft.com/office/powerpoint/2010/main" xmlns="" val="318329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b="1" dirty="0"/>
              <a:t>Phase II. </a:t>
            </a:r>
          </a:p>
          <a:p>
            <a:pPr lvl="1"/>
            <a:r>
              <a:rPr lang="en-US" dirty="0" smtClean="0"/>
              <a:t>Sequential application </a:t>
            </a:r>
            <a:r>
              <a:rPr lang="en-US" dirty="0"/>
              <a:t>&amp; mastery of cognitive and </a:t>
            </a:r>
            <a:r>
              <a:rPr lang="en-US" dirty="0" smtClean="0"/>
              <a:t>behavioral </a:t>
            </a:r>
            <a:r>
              <a:rPr lang="en-US" dirty="0"/>
              <a:t>R</a:t>
            </a:r>
            <a:r>
              <a:rPr lang="en-US" dirty="0" smtClean="0"/>
              <a:t>x </a:t>
            </a:r>
            <a:r>
              <a:rPr lang="en-US" dirty="0"/>
              <a:t>strategies, skills </a:t>
            </a:r>
            <a:r>
              <a:rPr lang="en-US" dirty="0" smtClean="0"/>
              <a:t>training.</a:t>
            </a:r>
            <a:endParaRPr lang="en-US" dirty="0"/>
          </a:p>
          <a:p>
            <a:pPr lvl="1"/>
            <a:endParaRPr lang="en-US" dirty="0"/>
          </a:p>
          <a:p>
            <a:pPr>
              <a:buFont typeface="Wingdings" charset="0"/>
              <a:buNone/>
            </a:pPr>
            <a:r>
              <a:rPr lang="en-US" b="1" dirty="0"/>
              <a:t>Phase III. </a:t>
            </a:r>
          </a:p>
          <a:p>
            <a:pPr lvl="1"/>
            <a:r>
              <a:rPr lang="en-US" dirty="0" smtClean="0"/>
              <a:t>Preparation for termination</a:t>
            </a:r>
          </a:p>
          <a:p>
            <a:pPr lvl="1"/>
            <a:r>
              <a:rPr lang="en-US" dirty="0" smtClean="0"/>
              <a:t>Relapse prevention</a:t>
            </a:r>
            <a:r>
              <a:rPr lang="en-US" dirty="0"/>
              <a:t>.</a:t>
            </a:r>
          </a:p>
          <a:p>
            <a:pPr lvl="2"/>
            <a:endParaRPr lang="en-US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  <a:p>
            <a:endParaRPr lang="en-US" b="1" dirty="0"/>
          </a:p>
          <a:p>
            <a:endParaRPr lang="en-US" sz="24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CBT Treatment Phases:</a:t>
            </a:r>
          </a:p>
        </p:txBody>
      </p:sp>
    </p:spTree>
    <p:extLst>
      <p:ext uri="{BB962C8B-B14F-4D97-AF65-F5344CB8AC3E}">
        <p14:creationId xmlns:p14="http://schemas.microsoft.com/office/powerpoint/2010/main" xmlns="" val="98850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Automatic Thoughts</a:t>
            </a:r>
          </a:p>
          <a:p>
            <a:pPr lvl="1"/>
            <a:r>
              <a:rPr lang="en-US" dirty="0" smtClean="0"/>
              <a:t>Transient, superficial, unaware</a:t>
            </a:r>
          </a:p>
          <a:p>
            <a:endParaRPr lang="en-US" dirty="0"/>
          </a:p>
          <a:p>
            <a:r>
              <a:rPr lang="en-US" b="1" dirty="0" smtClean="0"/>
              <a:t>Assumptions</a:t>
            </a:r>
          </a:p>
          <a:p>
            <a:pPr lvl="1"/>
            <a:r>
              <a:rPr lang="en-US" dirty="0" smtClean="0"/>
              <a:t>Rules</a:t>
            </a:r>
          </a:p>
          <a:p>
            <a:endParaRPr lang="en-US" dirty="0"/>
          </a:p>
          <a:p>
            <a:r>
              <a:rPr lang="en-US" b="1" dirty="0" smtClean="0"/>
              <a:t>Core Beliefs / Schemas</a:t>
            </a:r>
          </a:p>
          <a:p>
            <a:pPr lvl="1"/>
            <a:r>
              <a:rPr lang="en-US" dirty="0" smtClean="0"/>
              <a:t>Absolute</a:t>
            </a:r>
            <a:endParaRPr lang="en-US" dirty="0"/>
          </a:p>
        </p:txBody>
      </p:sp>
      <p:pic>
        <p:nvPicPr>
          <p:cNvPr id="4" name="Picture 3" descr="basque_jorge_oteiz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0554" y="4150467"/>
            <a:ext cx="2196245" cy="23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08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01316441"/>
              </p:ext>
            </p:extLst>
          </p:nvPr>
        </p:nvGraphicFramePr>
        <p:xfrm>
          <a:off x="457200" y="274638"/>
          <a:ext cx="8229600" cy="585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1158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8ECB44-24F8-3648-84A4-2A29BCEA3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D8ECB44-24F8-3648-84A4-2A29BCEA32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C7A38-442F-8541-A41F-0417D500B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8D0C7A38-442F-8541-A41F-0417D500B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6307E2-4348-0446-B3FE-41C215311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846307E2-4348-0446-B3FE-41C215311F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D8F852-3326-9A4A-AB7B-4DC68D21F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22D8F852-3326-9A4A-AB7B-4DC68D21F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FB8BD7-E9C2-B441-826D-511262A09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B2FB8BD7-E9C2-B441-826D-511262A09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BDC714-E6C1-C445-A5F1-7D33BBA2C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93BDC714-E6C1-C445-A5F1-7D33BBA2C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5D369A-6B66-0149-84E8-106370540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2C5D369A-6B66-0149-84E8-106370540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872CB9-8F53-EA4A-9CC6-4F1969F95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07872CB9-8F53-EA4A-9CC6-4F1969F957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812FA2-2F89-574A-9FAE-B1293A06C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8F812FA2-2F89-574A-9FAE-B1293A06C8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9BBFAE-6364-A54A-B426-1E1C8B6AE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F29BBFAE-6364-A54A-B426-1E1C8B6AE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BEAEF2-835E-744B-80AA-7F45A9A65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FCBEAEF2-835E-744B-80AA-7F45A9A659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CBT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r>
              <a:rPr lang="en-US" dirty="0" smtClean="0"/>
              <a:t>Eliciting Thoughts</a:t>
            </a:r>
          </a:p>
          <a:p>
            <a:r>
              <a:rPr lang="en-US" dirty="0" smtClean="0"/>
              <a:t>Differentiate emotions</a:t>
            </a:r>
          </a:p>
          <a:p>
            <a:r>
              <a:rPr lang="en-US" dirty="0" smtClean="0"/>
              <a:t>Downward arrow</a:t>
            </a:r>
          </a:p>
          <a:p>
            <a:r>
              <a:rPr lang="en-US" dirty="0" smtClean="0"/>
              <a:t>Pie chart</a:t>
            </a:r>
          </a:p>
          <a:p>
            <a:r>
              <a:rPr lang="en-US" dirty="0" smtClean="0"/>
              <a:t>Continuum</a:t>
            </a:r>
          </a:p>
          <a:p>
            <a:r>
              <a:rPr lang="en-US" dirty="0" smtClean="0"/>
              <a:t>Socratic questioning</a:t>
            </a:r>
          </a:p>
          <a:p>
            <a:r>
              <a:rPr lang="en-US" dirty="0" smtClean="0"/>
              <a:t>Examining the evidence</a:t>
            </a:r>
          </a:p>
          <a:p>
            <a:r>
              <a:rPr lang="en-US" dirty="0" smtClean="0"/>
              <a:t>Costs and benefits</a:t>
            </a:r>
          </a:p>
          <a:p>
            <a:r>
              <a:rPr lang="en-US" dirty="0" smtClean="0"/>
              <a:t>Double standard</a:t>
            </a:r>
          </a:p>
          <a:p>
            <a:r>
              <a:rPr lang="en-US" dirty="0" smtClean="0"/>
              <a:t>Problem solving</a:t>
            </a:r>
          </a:p>
          <a:p>
            <a:r>
              <a:rPr lang="en-US" dirty="0"/>
              <a:t>Behavioral activation</a:t>
            </a:r>
          </a:p>
          <a:p>
            <a:r>
              <a:rPr lang="en-US" dirty="0" smtClean="0"/>
              <a:t>Exposure </a:t>
            </a:r>
            <a:r>
              <a:rPr lang="en-US" dirty="0"/>
              <a:t>and response </a:t>
            </a:r>
            <a:r>
              <a:rPr lang="en-US" dirty="0" smtClean="0"/>
              <a:t>prevention</a:t>
            </a:r>
          </a:p>
          <a:p>
            <a:r>
              <a:rPr lang="en-US" dirty="0" smtClean="0"/>
              <a:t>Role plays</a:t>
            </a:r>
          </a:p>
          <a:p>
            <a:r>
              <a:rPr lang="en-US" dirty="0" smtClean="0"/>
              <a:t>Relaxation training</a:t>
            </a:r>
          </a:p>
          <a:p>
            <a:r>
              <a:rPr lang="en-US" dirty="0" smtClean="0"/>
              <a:t>Behavioral </a:t>
            </a:r>
            <a:r>
              <a:rPr lang="en-US" dirty="0"/>
              <a:t>experiment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tool_box_9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799" y="4724400"/>
            <a:ext cx="1413065" cy="132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19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Who Can Benefit </a:t>
            </a:r>
            <a:r>
              <a:rPr lang="en-US" dirty="0" smtClean="0"/>
              <a:t>from </a:t>
            </a:r>
            <a:r>
              <a:rPr lang="en-US" dirty="0"/>
              <a:t>CBT?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Empirical </a:t>
            </a:r>
            <a:r>
              <a:rPr lang="en-CA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777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z="3600" dirty="0" smtClean="0"/>
              <a:t>CBT empirically supported for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052513"/>
            <a:ext cx="4076700" cy="5486400"/>
          </a:xfrm>
        </p:spPr>
        <p:txBody>
          <a:bodyPr/>
          <a:lstStyle/>
          <a:p>
            <a:pPr eaLnBrk="1" hangingPunct="1">
              <a:defRPr/>
            </a:pPr>
            <a:endParaRPr lang="en-AU" sz="2000" dirty="0" smtClean="0"/>
          </a:p>
          <a:p>
            <a:pPr eaLnBrk="1" hangingPunct="1">
              <a:defRPr/>
            </a:pPr>
            <a:r>
              <a:rPr lang="en-AU" sz="2000" dirty="0" smtClean="0"/>
              <a:t>ADHD </a:t>
            </a:r>
          </a:p>
          <a:p>
            <a:pPr eaLnBrk="1" hangingPunct="1">
              <a:defRPr/>
            </a:pPr>
            <a:r>
              <a:rPr lang="en-AU" sz="2000" dirty="0" smtClean="0"/>
              <a:t>Conduct disorder </a:t>
            </a:r>
          </a:p>
          <a:p>
            <a:pPr eaLnBrk="1" hangingPunct="1">
              <a:defRPr/>
            </a:pPr>
            <a:r>
              <a:rPr lang="en-AU" sz="2000" dirty="0" smtClean="0"/>
              <a:t>Dementia </a:t>
            </a:r>
          </a:p>
          <a:p>
            <a:pPr eaLnBrk="1" hangingPunct="1">
              <a:defRPr/>
            </a:pPr>
            <a:r>
              <a:rPr lang="en-AU" sz="2000" dirty="0" smtClean="0"/>
              <a:t>Substance abuse (including alcohol)</a:t>
            </a:r>
          </a:p>
          <a:p>
            <a:pPr eaLnBrk="1" hangingPunct="1">
              <a:defRPr/>
            </a:pPr>
            <a:r>
              <a:rPr lang="en-AU" sz="2000" dirty="0" smtClean="0"/>
              <a:t>Schizophrenia</a:t>
            </a:r>
          </a:p>
          <a:p>
            <a:pPr eaLnBrk="1" hangingPunct="1">
              <a:defRPr/>
            </a:pPr>
            <a:r>
              <a:rPr lang="en-AU" sz="2000" dirty="0" smtClean="0"/>
              <a:t>Depression</a:t>
            </a:r>
          </a:p>
          <a:p>
            <a:pPr eaLnBrk="1" hangingPunct="1">
              <a:defRPr/>
            </a:pPr>
            <a:r>
              <a:rPr lang="en-AU" sz="2000" dirty="0" smtClean="0"/>
              <a:t>Bipolar disorder</a:t>
            </a:r>
          </a:p>
          <a:p>
            <a:pPr eaLnBrk="1" hangingPunct="1">
              <a:defRPr/>
            </a:pPr>
            <a:r>
              <a:rPr lang="en-AU" sz="2000" dirty="0" smtClean="0"/>
              <a:t>Panic disorder</a:t>
            </a:r>
          </a:p>
          <a:p>
            <a:pPr eaLnBrk="1" hangingPunct="1">
              <a:defRPr/>
            </a:pPr>
            <a:r>
              <a:rPr lang="en-AU" sz="2000" dirty="0" smtClean="0"/>
              <a:t>Phobias (eg Social Phobia) </a:t>
            </a:r>
          </a:p>
          <a:p>
            <a:pPr eaLnBrk="1" hangingPunct="1">
              <a:defRPr/>
            </a:pPr>
            <a:r>
              <a:rPr lang="en-AU" sz="2000" dirty="0" smtClean="0"/>
              <a:t>Generalised anxiety disorder</a:t>
            </a:r>
          </a:p>
          <a:p>
            <a:pPr eaLnBrk="1" hangingPunct="1">
              <a:defRPr/>
            </a:pPr>
            <a:r>
              <a:rPr lang="en-AU" sz="2000" dirty="0" smtClean="0"/>
              <a:t>Obsessive-compulsive disorder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z="2000" dirty="0" smtClean="0"/>
              <a:t>Posttraumatic stress disorder</a:t>
            </a:r>
          </a:p>
          <a:p>
            <a:pPr eaLnBrk="1" hangingPunct="1">
              <a:defRPr/>
            </a:pPr>
            <a:r>
              <a:rPr lang="en-AU" sz="2000" dirty="0" smtClean="0"/>
              <a:t>Somatoform &amp; factitious disorders</a:t>
            </a:r>
          </a:p>
          <a:p>
            <a:pPr eaLnBrk="1" hangingPunct="1">
              <a:defRPr/>
            </a:pPr>
            <a:r>
              <a:rPr lang="en-AU" sz="2000" dirty="0" smtClean="0"/>
              <a:t>Dissociative disorder</a:t>
            </a:r>
          </a:p>
          <a:p>
            <a:pPr eaLnBrk="1" hangingPunct="1">
              <a:defRPr/>
            </a:pPr>
            <a:r>
              <a:rPr lang="en-AU" sz="2000" dirty="0" smtClean="0"/>
              <a:t>Sexual disorders</a:t>
            </a:r>
          </a:p>
          <a:p>
            <a:pPr eaLnBrk="1" hangingPunct="1">
              <a:defRPr/>
            </a:pPr>
            <a:r>
              <a:rPr lang="en-AU" sz="2000" dirty="0" smtClean="0"/>
              <a:t>Eating disorders</a:t>
            </a:r>
          </a:p>
          <a:p>
            <a:pPr eaLnBrk="1" hangingPunct="1">
              <a:defRPr/>
            </a:pPr>
            <a:r>
              <a:rPr lang="en-AU" sz="2000" dirty="0" smtClean="0"/>
              <a:t>Some sleep disorders</a:t>
            </a:r>
          </a:p>
          <a:p>
            <a:pPr eaLnBrk="1" hangingPunct="1">
              <a:defRPr/>
            </a:pPr>
            <a:r>
              <a:rPr lang="en-AU" sz="2000" dirty="0" smtClean="0"/>
              <a:t>Personality disorders </a:t>
            </a:r>
          </a:p>
          <a:p>
            <a:pPr eaLnBrk="1" hangingPunct="1">
              <a:defRPr/>
            </a:pPr>
            <a:r>
              <a:rPr lang="en-AU" sz="2000" dirty="0" smtClean="0"/>
              <a:t>Marital, family and parenting problems</a:t>
            </a:r>
          </a:p>
          <a:p>
            <a:pPr eaLnBrk="1" hangingPunct="1">
              <a:defRPr/>
            </a:pPr>
            <a:r>
              <a:rPr lang="en-AU" sz="2000" dirty="0" smtClean="0"/>
              <a:t>Pain</a:t>
            </a:r>
          </a:p>
          <a:p>
            <a:pPr eaLnBrk="1" hangingPunct="1">
              <a:defRPr/>
            </a:pPr>
            <a:r>
              <a:rPr lang="en-AU" sz="2000" dirty="0" smtClean="0"/>
              <a:t>Health-related behaviours</a:t>
            </a:r>
          </a:p>
          <a:p>
            <a:pPr eaLnBrk="1" hangingPunct="1">
              <a:defRPr/>
            </a:pPr>
            <a:endParaRPr lang="en-AU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881320" y="3046749"/>
            <a:ext cx="51893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&gt; 370 RCT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08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aramond" pitchFamily="18" charset="0"/>
              </a:rPr>
              <a:t>What is psychotherapy?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Can be conducted with individual, couple, family or group of unrelated members who share common </a:t>
            </a:r>
            <a:r>
              <a:rPr lang="en-US" dirty="0" smtClean="0"/>
              <a:t>issues.</a:t>
            </a:r>
          </a:p>
          <a:p>
            <a:endParaRPr lang="en-US" dirty="0"/>
          </a:p>
          <a:p>
            <a:r>
              <a:rPr lang="en-US" dirty="0"/>
              <a:t>Also known as talk therapy, counseling, psychosocial therapy or, simply, </a:t>
            </a:r>
            <a:r>
              <a:rPr lang="en-US" dirty="0" smtClean="0"/>
              <a:t>therapy.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Can be combined with other types of treatment, such as </a:t>
            </a:r>
            <a:r>
              <a:rPr lang="en-US" dirty="0" smtClean="0"/>
              <a:t>medications.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Health-related behaviours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Smoking</a:t>
            </a:r>
          </a:p>
          <a:p>
            <a:r>
              <a:rPr lang="en-US" dirty="0" smtClean="0"/>
              <a:t>Over-weight</a:t>
            </a:r>
          </a:p>
          <a:p>
            <a:r>
              <a:rPr lang="en-US" dirty="0" smtClean="0"/>
              <a:t>Compliance to Treatment</a:t>
            </a:r>
          </a:p>
          <a:p>
            <a:r>
              <a:rPr lang="en-US" dirty="0" smtClean="0"/>
              <a:t>Migraine</a:t>
            </a:r>
          </a:p>
          <a:p>
            <a:r>
              <a:rPr lang="en-US" dirty="0"/>
              <a:t>Irritable-bowel </a:t>
            </a:r>
            <a:r>
              <a:rPr lang="en-US" dirty="0" smtClean="0"/>
              <a:t>syndrome</a:t>
            </a:r>
          </a:p>
          <a:p>
            <a:r>
              <a:rPr lang="en-US" dirty="0" smtClean="0"/>
              <a:t>Stress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Conditions/Situations Where CBT May Not Be </a:t>
            </a:r>
            <a:r>
              <a:rPr lang="en-US" b="1" dirty="0" smtClean="0"/>
              <a:t>Helpful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Antisocial </a:t>
            </a:r>
            <a:r>
              <a:rPr lang="en-US" dirty="0"/>
              <a:t>personality </a:t>
            </a:r>
            <a:r>
              <a:rPr lang="en-US" dirty="0" smtClean="0"/>
              <a:t>disorder</a:t>
            </a:r>
          </a:p>
          <a:p>
            <a:r>
              <a:rPr lang="en-US" dirty="0" smtClean="0"/>
              <a:t>Memory </a:t>
            </a:r>
            <a:r>
              <a:rPr lang="en-US" dirty="0"/>
              <a:t>impairment and other </a:t>
            </a:r>
            <a:r>
              <a:rPr lang="en-US" dirty="0" smtClean="0"/>
              <a:t>cognitive disorders</a:t>
            </a:r>
            <a:endParaRPr lang="en-US" dirty="0"/>
          </a:p>
          <a:p>
            <a:r>
              <a:rPr lang="en-US" dirty="0" smtClean="0"/>
              <a:t>Medical </a:t>
            </a:r>
            <a:r>
              <a:rPr lang="en-US" dirty="0"/>
              <a:t>conditions which interfere with participation in CBT</a:t>
            </a:r>
          </a:p>
          <a:p>
            <a:r>
              <a:rPr lang="en-US" dirty="0" smtClean="0"/>
              <a:t>Strong </a:t>
            </a:r>
            <a:r>
              <a:rPr lang="en-US" dirty="0"/>
              <a:t>attitudes that psychotherapy is not useful or is to be avoided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37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/>
              <a:t>Suitability for Short Term CT Rating Scales (SRS) </a:t>
            </a:r>
            <a:r>
              <a:rPr lang="en-US" sz="2000" i="1"/>
              <a:t>(Safran, Segal, Shaw &amp; Vallis,1990)</a:t>
            </a:r>
            <a:endParaRPr lang="en-US" sz="2800" i="1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</a:pPr>
            <a:r>
              <a:rPr lang="en-US" sz="2400" dirty="0"/>
              <a:t>1. Accessibility of automatic thoughts</a:t>
            </a:r>
          </a:p>
          <a:p>
            <a:pPr>
              <a:buFont typeface="Wingdings" charset="0"/>
              <a:buNone/>
            </a:pPr>
            <a:r>
              <a:rPr lang="en-US" sz="2400" dirty="0"/>
              <a:t>2. Awareness &amp; differentiation of emotion</a:t>
            </a:r>
          </a:p>
          <a:p>
            <a:pPr>
              <a:buFont typeface="Wingdings" charset="0"/>
              <a:buNone/>
            </a:pPr>
            <a:r>
              <a:rPr lang="en-US" sz="2400" dirty="0"/>
              <a:t>3. Acceptance of personal responsibility for change</a:t>
            </a:r>
          </a:p>
          <a:p>
            <a:pPr>
              <a:buFont typeface="Wingdings" charset="0"/>
              <a:buNone/>
            </a:pPr>
            <a:r>
              <a:rPr lang="en-US" sz="2400" dirty="0"/>
              <a:t>4. Compatibility with cognitive rationale</a:t>
            </a:r>
          </a:p>
          <a:p>
            <a:pPr>
              <a:buFont typeface="Wingdings" charset="0"/>
              <a:buNone/>
            </a:pPr>
            <a:r>
              <a:rPr lang="en-US" sz="2400" dirty="0"/>
              <a:t>5. Alliance potential (in-session evidence)</a:t>
            </a:r>
          </a:p>
          <a:p>
            <a:pPr>
              <a:buFont typeface="Wingdings" charset="0"/>
              <a:buNone/>
            </a:pPr>
            <a:r>
              <a:rPr lang="en-US" sz="2400" dirty="0"/>
              <a:t>6. Alliance potential (out-of-session evidence)</a:t>
            </a:r>
          </a:p>
          <a:p>
            <a:pPr>
              <a:buFont typeface="Wingdings" charset="0"/>
              <a:buNone/>
            </a:pPr>
            <a:r>
              <a:rPr lang="en-US" sz="2400" dirty="0"/>
              <a:t>7. Chronicity</a:t>
            </a:r>
          </a:p>
          <a:p>
            <a:pPr>
              <a:buFont typeface="Wingdings" charset="0"/>
              <a:buNone/>
            </a:pPr>
            <a:r>
              <a:rPr lang="en-US" sz="2400" dirty="0"/>
              <a:t>8. Security operations</a:t>
            </a:r>
          </a:p>
          <a:p>
            <a:pPr>
              <a:buFont typeface="Wingdings" charset="0"/>
              <a:buNone/>
            </a:pPr>
            <a:r>
              <a:rPr lang="en-US" sz="2400" dirty="0"/>
              <a:t>9. Focality</a:t>
            </a:r>
          </a:p>
          <a:p>
            <a:pPr>
              <a:buFont typeface="Wingdings" charset="0"/>
              <a:buNone/>
            </a:pPr>
            <a:r>
              <a:rPr lang="en-US" sz="2400" dirty="0"/>
              <a:t>10. General optimism/pessimism about therapy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96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Empirical results</a:t>
            </a:r>
            <a:endParaRPr lang="en-US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CA" sz="2800" dirty="0"/>
              <a:t>Depression: </a:t>
            </a:r>
          </a:p>
          <a:p>
            <a:r>
              <a:rPr lang="en-CA" sz="2800" i="1" dirty="0"/>
              <a:t>Chan 06</a:t>
            </a:r>
            <a:r>
              <a:rPr lang="en-CA" sz="2800" dirty="0"/>
              <a:t> Meta-analysis: 57 studies, n=10,000</a:t>
            </a:r>
          </a:p>
          <a:p>
            <a:pPr lvl="1"/>
            <a:r>
              <a:rPr lang="en-US" sz="2400" dirty="0"/>
              <a:t>CBT </a:t>
            </a:r>
            <a:r>
              <a:rPr lang="en-US" sz="2400" dirty="0" err="1"/>
              <a:t>vs</a:t>
            </a:r>
            <a:r>
              <a:rPr lang="en-US" sz="2400" dirty="0"/>
              <a:t> no </a:t>
            </a:r>
            <a:r>
              <a:rPr lang="en-US" sz="2400" dirty="0" err="1"/>
              <a:t>rx</a:t>
            </a:r>
            <a:r>
              <a:rPr lang="en-US" sz="2400" dirty="0"/>
              <a:t> (ES =.83)*</a:t>
            </a:r>
            <a:endParaRPr lang="en-US" sz="2400" dirty="0">
              <a:cs typeface="Arial" charset="0"/>
            </a:endParaRPr>
          </a:p>
          <a:p>
            <a:pPr lvl="1"/>
            <a:r>
              <a:rPr lang="en-US" sz="2400" dirty="0"/>
              <a:t>Meds </a:t>
            </a:r>
            <a:r>
              <a:rPr lang="en-US" sz="2400" dirty="0" err="1"/>
              <a:t>vs</a:t>
            </a:r>
            <a:r>
              <a:rPr lang="en-US" sz="2400" dirty="0"/>
              <a:t> no </a:t>
            </a:r>
            <a:r>
              <a:rPr lang="en-US" sz="2400" dirty="0" err="1"/>
              <a:t>rx</a:t>
            </a:r>
            <a:r>
              <a:rPr lang="en-US" sz="2400" dirty="0"/>
              <a:t>  (ES = .41)    (no sig diff)</a:t>
            </a:r>
          </a:p>
          <a:p>
            <a:pPr lvl="1"/>
            <a:r>
              <a:rPr lang="en-US" sz="2400" dirty="0"/>
              <a:t>Combined </a:t>
            </a:r>
            <a:r>
              <a:rPr lang="en-US" sz="2400" dirty="0" err="1"/>
              <a:t>vs</a:t>
            </a:r>
            <a:r>
              <a:rPr lang="en-US" sz="2400" dirty="0"/>
              <a:t> CBT or meds (ES  = .53)</a:t>
            </a:r>
          </a:p>
          <a:p>
            <a:r>
              <a:rPr lang="en-US" sz="2800" i="1" dirty="0" err="1"/>
              <a:t>Cuijpers</a:t>
            </a:r>
            <a:r>
              <a:rPr lang="en-US" sz="2800" i="1" dirty="0"/>
              <a:t> et al 08</a:t>
            </a:r>
            <a:r>
              <a:rPr lang="en-US" sz="2800" dirty="0"/>
              <a:t>: 53 studies, n=2,757</a:t>
            </a:r>
          </a:p>
          <a:p>
            <a:pPr lvl="1"/>
            <a:r>
              <a:rPr lang="en-US" sz="2400" dirty="0"/>
              <a:t>Compared CBT with 6 other psychological </a:t>
            </a:r>
            <a:r>
              <a:rPr lang="en-US" sz="2400" dirty="0" err="1"/>
              <a:t>rx</a:t>
            </a:r>
            <a:r>
              <a:rPr lang="en-US" sz="2400" dirty="0"/>
              <a:t> (IPT, supportive </a:t>
            </a:r>
            <a:r>
              <a:rPr lang="en-US" sz="2400" dirty="0" err="1"/>
              <a:t>counselling</a:t>
            </a:r>
            <a:r>
              <a:rPr lang="en-US" sz="2400" dirty="0"/>
              <a:t>, problem solving, </a:t>
            </a:r>
            <a:r>
              <a:rPr lang="en-US" sz="2400" dirty="0" err="1"/>
              <a:t>behavioural</a:t>
            </a:r>
            <a:r>
              <a:rPr lang="en-US" sz="2400" dirty="0"/>
              <a:t> activation, psychodynamic, social skills training)</a:t>
            </a:r>
          </a:p>
          <a:p>
            <a:pPr lvl="1"/>
            <a:r>
              <a:rPr lang="en-US" sz="2400" dirty="0"/>
              <a:t>All about the same (IPT better, SC worse)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316421" name="AutoShape 5"/>
          <p:cNvSpPr>
            <a:spLocks/>
          </p:cNvSpPr>
          <p:nvPr/>
        </p:nvSpPr>
        <p:spPr bwMode="auto">
          <a:xfrm>
            <a:off x="4343759" y="2700560"/>
            <a:ext cx="152400" cy="8382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22" name="Text Box 6"/>
          <p:cNvSpPr txBox="1">
            <a:spLocks noChangeArrowheads="1"/>
          </p:cNvSpPr>
          <p:nvPr/>
        </p:nvSpPr>
        <p:spPr bwMode="auto">
          <a:xfrm>
            <a:off x="1676400" y="6324600"/>
            <a:ext cx="716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i="1"/>
              <a:t>*Small ES .2      Medium ES .5       Large ES .8</a:t>
            </a:r>
          </a:p>
        </p:txBody>
      </p:sp>
    </p:spTree>
    <p:extLst>
      <p:ext uri="{BB962C8B-B14F-4D97-AF65-F5344CB8AC3E}">
        <p14:creationId xmlns:p14="http://schemas.microsoft.com/office/powerpoint/2010/main" xmlns="" val="20498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Anxiety Disorders: Effect Size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4000" dirty="0"/>
              <a:t>compared to placebo)</a:t>
            </a:r>
            <a:endParaRPr lang="en-US" sz="2400" i="1" dirty="0"/>
          </a:p>
        </p:txBody>
      </p:sp>
      <p:sp>
        <p:nvSpPr>
          <p:cNvPr id="35533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 typeface="Wingdings" charset="0"/>
              <a:buNone/>
            </a:pPr>
            <a:r>
              <a:rPr lang="en-US" b="1" u="sng"/>
              <a:t>Disorder</a:t>
            </a:r>
          </a:p>
          <a:p>
            <a:pPr>
              <a:buFont typeface="Wingdings" charset="0"/>
              <a:buNone/>
            </a:pPr>
            <a:r>
              <a:rPr lang="en-US"/>
              <a:t>OCD</a:t>
            </a:r>
          </a:p>
          <a:p>
            <a:pPr>
              <a:buFont typeface="Wingdings" charset="0"/>
              <a:buNone/>
            </a:pPr>
            <a:r>
              <a:rPr lang="en-US"/>
              <a:t>Acute Stress Disorder</a:t>
            </a:r>
          </a:p>
          <a:p>
            <a:pPr>
              <a:buFont typeface="Wingdings" charset="0"/>
              <a:buNone/>
            </a:pPr>
            <a:r>
              <a:rPr lang="en-US"/>
              <a:t>Social anxiety Disorder</a:t>
            </a:r>
          </a:p>
          <a:p>
            <a:pPr>
              <a:buFont typeface="Wingdings" charset="0"/>
              <a:buNone/>
            </a:pPr>
            <a:r>
              <a:rPr lang="en-US"/>
              <a:t>PTSD</a:t>
            </a:r>
          </a:p>
          <a:p>
            <a:pPr>
              <a:buFont typeface="Wingdings" charset="0"/>
              <a:buNone/>
            </a:pPr>
            <a:r>
              <a:rPr lang="en-US"/>
              <a:t>GAD</a:t>
            </a:r>
          </a:p>
          <a:p>
            <a:pPr>
              <a:buFont typeface="Wingdings" charset="0"/>
              <a:buNone/>
            </a:pPr>
            <a:r>
              <a:rPr lang="en-US"/>
              <a:t>Panic Disorder</a:t>
            </a:r>
          </a:p>
        </p:txBody>
      </p:sp>
      <p:sp>
        <p:nvSpPr>
          <p:cNvPr id="35533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 typeface="Wingdings" charset="0"/>
              <a:buNone/>
            </a:pPr>
            <a:r>
              <a:rPr lang="en-US" b="1" u="sng"/>
              <a:t>Hedge</a:t>
            </a:r>
            <a:r>
              <a:rPr lang="ja-JP" altLang="en-US" b="1" u="sng">
                <a:latin typeface="Arial"/>
              </a:rPr>
              <a:t>’</a:t>
            </a:r>
            <a:r>
              <a:rPr lang="en-US" b="1" u="sng"/>
              <a:t>s G (CI)*</a:t>
            </a:r>
          </a:p>
          <a:p>
            <a:pPr algn="ctr">
              <a:buFont typeface="Wingdings" charset="0"/>
              <a:buNone/>
            </a:pPr>
            <a:r>
              <a:rPr lang="en-US" b="1"/>
              <a:t>1.37</a:t>
            </a:r>
            <a:r>
              <a:rPr lang="en-US"/>
              <a:t> </a:t>
            </a:r>
            <a:r>
              <a:rPr lang="en-US" sz="2400" i="1"/>
              <a:t>(.64-2.2)</a:t>
            </a:r>
          </a:p>
          <a:p>
            <a:pPr algn="ctr">
              <a:buFont typeface="Wingdings" charset="0"/>
              <a:buNone/>
            </a:pPr>
            <a:r>
              <a:rPr lang="en-US" b="1"/>
              <a:t>1.31 </a:t>
            </a:r>
            <a:r>
              <a:rPr lang="en-US" sz="2400" i="1"/>
              <a:t>(.93-1.69)</a:t>
            </a:r>
          </a:p>
          <a:p>
            <a:pPr algn="ctr">
              <a:buFont typeface="Wingdings" charset="0"/>
              <a:buNone/>
            </a:pPr>
            <a:r>
              <a:rPr lang="en-US" b="1"/>
              <a:t>.62 </a:t>
            </a:r>
            <a:r>
              <a:rPr lang="en-US" sz="2400" i="1"/>
              <a:t>(.39-.86)</a:t>
            </a:r>
          </a:p>
          <a:p>
            <a:pPr algn="ctr">
              <a:buFont typeface="Wingdings" charset="0"/>
              <a:buNone/>
            </a:pPr>
            <a:r>
              <a:rPr lang="en-US" b="1"/>
              <a:t>.62 </a:t>
            </a:r>
            <a:r>
              <a:rPr lang="en-US" sz="2400" i="1"/>
              <a:t>(.28-.96)</a:t>
            </a:r>
          </a:p>
          <a:p>
            <a:pPr algn="ctr">
              <a:buFont typeface="Wingdings" charset="0"/>
              <a:buNone/>
            </a:pPr>
            <a:r>
              <a:rPr lang="en-US" b="1"/>
              <a:t>.51 </a:t>
            </a:r>
            <a:r>
              <a:rPr lang="en-US" sz="2400" i="1"/>
              <a:t>(.05-.97)</a:t>
            </a:r>
          </a:p>
          <a:p>
            <a:pPr algn="ctr">
              <a:buFont typeface="Wingdings" charset="0"/>
              <a:buNone/>
            </a:pPr>
            <a:r>
              <a:rPr lang="en-US" b="1"/>
              <a:t>.35 </a:t>
            </a:r>
            <a:r>
              <a:rPr lang="en-US" sz="2400" i="1"/>
              <a:t>(.04-.65)</a:t>
            </a:r>
          </a:p>
        </p:txBody>
      </p:sp>
      <p:sp>
        <p:nvSpPr>
          <p:cNvPr id="355334" name="Text Box 6"/>
          <p:cNvSpPr txBox="1">
            <a:spLocks noChangeArrowheads="1"/>
          </p:cNvSpPr>
          <p:nvPr/>
        </p:nvSpPr>
        <p:spPr bwMode="auto">
          <a:xfrm>
            <a:off x="838200" y="5486400"/>
            <a:ext cx="2819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i="1"/>
              <a:t>*Small ES .2 </a:t>
            </a:r>
          </a:p>
          <a:p>
            <a:r>
              <a:rPr lang="en-US" b="1" i="1"/>
              <a:t> Medium ES .5</a:t>
            </a:r>
          </a:p>
          <a:p>
            <a:r>
              <a:rPr lang="en-US" b="1" i="1"/>
              <a:t> Large ES .8</a:t>
            </a:r>
          </a:p>
        </p:txBody>
      </p:sp>
      <p:sp>
        <p:nvSpPr>
          <p:cNvPr id="355335" name="Text Box 7"/>
          <p:cNvSpPr txBox="1">
            <a:spLocks noChangeArrowheads="1"/>
          </p:cNvSpPr>
          <p:nvPr/>
        </p:nvSpPr>
        <p:spPr bwMode="auto">
          <a:xfrm>
            <a:off x="6019800" y="5994400"/>
            <a:ext cx="2370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Hofman &amp; Smits 08</a:t>
            </a:r>
          </a:p>
        </p:txBody>
      </p:sp>
    </p:spTree>
    <p:extLst>
      <p:ext uri="{BB962C8B-B14F-4D97-AF65-F5344CB8AC3E}">
        <p14:creationId xmlns:p14="http://schemas.microsoft.com/office/powerpoint/2010/main" xmlns="" val="170776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Empirical results (</a:t>
            </a:r>
            <a:r>
              <a:rPr lang="en-CA" sz="2400"/>
              <a:t>cont.</a:t>
            </a:r>
            <a:r>
              <a:rPr lang="en-CA"/>
              <a:t>)</a:t>
            </a:r>
            <a:endParaRPr lang="en-US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2800" dirty="0"/>
              <a:t> As adjunct to pharmacological or other psychological treatment</a:t>
            </a:r>
          </a:p>
          <a:p>
            <a:pPr lvl="1"/>
            <a:r>
              <a:rPr lang="en-CA" sz="2400" dirty="0"/>
              <a:t>Schizophrenia</a:t>
            </a:r>
          </a:p>
          <a:p>
            <a:pPr lvl="1"/>
            <a:r>
              <a:rPr lang="en-CA" sz="2400" dirty="0"/>
              <a:t>Bipolar disorder</a:t>
            </a:r>
          </a:p>
          <a:p>
            <a:pPr lvl="1"/>
            <a:r>
              <a:rPr lang="en-CA" sz="2400" dirty="0"/>
              <a:t>Bulimia</a:t>
            </a:r>
          </a:p>
          <a:p>
            <a:pPr lvl="1"/>
            <a:r>
              <a:rPr lang="en-CA" sz="2400" dirty="0"/>
              <a:t>Chronic pain</a:t>
            </a:r>
          </a:p>
          <a:p>
            <a:pPr lvl="1"/>
            <a:endParaRPr lang="en-CA" sz="2400" dirty="0"/>
          </a:p>
          <a:p>
            <a:pPr lvl="1">
              <a:buFont typeface="Wingdings" charset="0"/>
              <a:buNone/>
            </a:pPr>
            <a:r>
              <a:rPr lang="en-CA" sz="2400" dirty="0"/>
              <a:t>NB. Personality disorders: DBT, and other psychologically complex approaches have moderate results on some symptoms.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41516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APA</a:t>
            </a:r>
          </a:p>
          <a:p>
            <a:r>
              <a:rPr lang="en-US" dirty="0" smtClean="0"/>
              <a:t>NICE</a:t>
            </a:r>
          </a:p>
          <a:p>
            <a:r>
              <a:rPr lang="en-US" dirty="0" smtClean="0"/>
              <a:t>CPA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85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CBT is a problem-focused, structured approach</a:t>
            </a:r>
          </a:p>
          <a:p>
            <a:pPr lvl="1"/>
            <a:r>
              <a:rPr lang="en-US" sz="2400" dirty="0"/>
              <a:t>Rx of choice for depression and anxiety disorders</a:t>
            </a:r>
          </a:p>
          <a:p>
            <a:pPr lvl="1"/>
            <a:r>
              <a:rPr lang="en-US" sz="2400" dirty="0"/>
              <a:t>Important adjunct for many disorders</a:t>
            </a:r>
          </a:p>
          <a:p>
            <a:r>
              <a:rPr lang="en-US" sz="2800" dirty="0" smtClean="0"/>
              <a:t>Emotionally prominent </a:t>
            </a:r>
            <a:r>
              <a:rPr lang="en-US" sz="2800" dirty="0"/>
              <a:t>situations chosen to explore the link between thought, emotion &amp; </a:t>
            </a:r>
            <a:r>
              <a:rPr lang="en-US" sz="2800" dirty="0" smtClean="0"/>
              <a:t>behavior</a:t>
            </a:r>
            <a:endParaRPr lang="en-US" sz="2800" dirty="0"/>
          </a:p>
          <a:p>
            <a:r>
              <a:rPr lang="en-US" sz="2800" dirty="0" smtClean="0"/>
              <a:t>Cognitive &amp; behavioral </a:t>
            </a:r>
            <a:r>
              <a:rPr lang="en-US" sz="2800" dirty="0"/>
              <a:t>interventions modify</a:t>
            </a:r>
          </a:p>
          <a:p>
            <a:pPr lvl="1"/>
            <a:r>
              <a:rPr lang="en-US" sz="2400" dirty="0"/>
              <a:t>what we think (content: automatic thoughts, assumptions &amp; core beliefs)</a:t>
            </a:r>
          </a:p>
          <a:p>
            <a:pPr lvl="1"/>
            <a:r>
              <a:rPr lang="en-US" sz="2400" dirty="0"/>
              <a:t>how we think (cognitive distortions)</a:t>
            </a:r>
          </a:p>
        </p:txBody>
      </p:sp>
    </p:spTree>
    <p:extLst>
      <p:ext uri="{BB962C8B-B14F-4D97-AF65-F5344CB8AC3E}">
        <p14:creationId xmlns:p14="http://schemas.microsoft.com/office/powerpoint/2010/main" xmlns="" val="42451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Feedback</a:t>
            </a:r>
            <a:endParaRPr lang="en-US"/>
          </a:p>
        </p:txBody>
      </p:sp>
      <p:pic>
        <p:nvPicPr>
          <p:cNvPr id="4" name="Picture 3" descr="CLIPART_OF_27038_SMJPG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2135" y="1690163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576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2296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0544" y="1767005"/>
            <a:ext cx="48125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</a:t>
            </a:r>
            <a:endParaRPr 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4" descr="22135-Clipart-Illustration-Of-A-Yellow-Emoticon-Face-With-Bubbles-Grinning-With-A-Giant-Toothy-Smi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960" y="3480939"/>
            <a:ext cx="1777710" cy="177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126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6985000" cy="1143000"/>
          </a:xfrm>
        </p:spPr>
        <p:txBody>
          <a:bodyPr/>
          <a:lstStyle/>
          <a:p>
            <a:r>
              <a:rPr lang="en-US" sz="4400" dirty="0">
                <a:solidFill>
                  <a:srgbClr val="6600CC"/>
                </a:solidFill>
              </a:rPr>
              <a:t>Does Therapy Work?</a:t>
            </a:r>
            <a:endParaRPr lang="en-US" sz="3600" dirty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78800" cy="762000"/>
          </a:xfrm>
        </p:spPr>
        <p:txBody>
          <a:bodyPr/>
          <a:lstStyle/>
          <a:p>
            <a:r>
              <a:rPr lang="en-US" dirty="0" smtClean="0">
                <a:solidFill>
                  <a:srgbClr val="6600CC"/>
                </a:solidFill>
              </a:rPr>
              <a:t>Meta-analysis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2514600"/>
            <a:ext cx="8093075" cy="3613150"/>
            <a:chOff x="134" y="2016"/>
            <a:chExt cx="5098" cy="2276"/>
          </a:xfrm>
        </p:grpSpPr>
        <p:sp>
          <p:nvSpPr>
            <p:cNvPr id="166917" name="Freeform 5"/>
            <p:cNvSpPr>
              <a:spLocks/>
            </p:cNvSpPr>
            <p:nvPr/>
          </p:nvSpPr>
          <p:spPr bwMode="auto">
            <a:xfrm>
              <a:off x="3216" y="2496"/>
              <a:ext cx="1872" cy="1080"/>
            </a:xfrm>
            <a:custGeom>
              <a:avLst/>
              <a:gdLst/>
              <a:ahLst/>
              <a:cxnLst>
                <a:cxn ang="0">
                  <a:pos x="1872" y="1056"/>
                </a:cxn>
                <a:cxn ang="0">
                  <a:pos x="1728" y="1056"/>
                </a:cxn>
                <a:cxn ang="0">
                  <a:pos x="1392" y="912"/>
                </a:cxn>
                <a:cxn ang="0">
                  <a:pos x="1056" y="528"/>
                </a:cxn>
                <a:cxn ang="0">
                  <a:pos x="720" y="144"/>
                </a:cxn>
                <a:cxn ang="0">
                  <a:pos x="336" y="0"/>
                </a:cxn>
                <a:cxn ang="0">
                  <a:pos x="0" y="144"/>
                </a:cxn>
              </a:cxnLst>
              <a:rect l="0" t="0" r="r" b="b"/>
              <a:pathLst>
                <a:path w="1872" h="1080">
                  <a:moveTo>
                    <a:pt x="1872" y="1056"/>
                  </a:moveTo>
                  <a:cubicBezTo>
                    <a:pt x="1840" y="1068"/>
                    <a:pt x="1808" y="1080"/>
                    <a:pt x="1728" y="1056"/>
                  </a:cubicBezTo>
                  <a:cubicBezTo>
                    <a:pt x="1648" y="1032"/>
                    <a:pt x="1504" y="1000"/>
                    <a:pt x="1392" y="912"/>
                  </a:cubicBezTo>
                  <a:cubicBezTo>
                    <a:pt x="1280" y="824"/>
                    <a:pt x="1168" y="656"/>
                    <a:pt x="1056" y="528"/>
                  </a:cubicBezTo>
                  <a:cubicBezTo>
                    <a:pt x="944" y="400"/>
                    <a:pt x="840" y="232"/>
                    <a:pt x="720" y="144"/>
                  </a:cubicBezTo>
                  <a:cubicBezTo>
                    <a:pt x="600" y="56"/>
                    <a:pt x="456" y="0"/>
                    <a:pt x="336" y="0"/>
                  </a:cubicBezTo>
                  <a:cubicBezTo>
                    <a:pt x="216" y="0"/>
                    <a:pt x="56" y="120"/>
                    <a:pt x="0" y="144"/>
                  </a:cubicBezTo>
                </a:path>
              </a:pathLst>
            </a:custGeom>
            <a:noFill/>
            <a:ln w="57150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18" name="Line 6"/>
            <p:cNvSpPr>
              <a:spLocks noChangeShapeType="1"/>
            </p:cNvSpPr>
            <p:nvPr/>
          </p:nvSpPr>
          <p:spPr bwMode="auto">
            <a:xfrm>
              <a:off x="1392" y="2016"/>
              <a:ext cx="37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19" name="AutoShape 7"/>
            <p:cNvSpPr>
              <a:spLocks/>
            </p:cNvSpPr>
            <p:nvPr/>
          </p:nvSpPr>
          <p:spPr bwMode="auto">
            <a:xfrm rot="5400000">
              <a:off x="2328" y="2760"/>
              <a:ext cx="240" cy="2208"/>
            </a:xfrm>
            <a:prstGeom prst="rightBrace">
              <a:avLst>
                <a:gd name="adj1" fmla="val 27430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166920" name="Line 8"/>
            <p:cNvSpPr>
              <a:spLocks noChangeShapeType="1"/>
            </p:cNvSpPr>
            <p:nvPr/>
          </p:nvSpPr>
          <p:spPr bwMode="auto">
            <a:xfrm flipV="1">
              <a:off x="3552" y="360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1" name="Freeform 9"/>
            <p:cNvSpPr>
              <a:spLocks/>
            </p:cNvSpPr>
            <p:nvPr/>
          </p:nvSpPr>
          <p:spPr bwMode="auto">
            <a:xfrm>
              <a:off x="1488" y="2480"/>
              <a:ext cx="2088" cy="1120"/>
            </a:xfrm>
            <a:custGeom>
              <a:avLst/>
              <a:gdLst/>
              <a:ahLst/>
              <a:cxnLst>
                <a:cxn ang="0">
                  <a:pos x="0" y="1120"/>
                </a:cxn>
                <a:cxn ang="0">
                  <a:pos x="192" y="1024"/>
                </a:cxn>
                <a:cxn ang="0">
                  <a:pos x="384" y="928"/>
                </a:cxn>
                <a:cxn ang="0">
                  <a:pos x="672" y="592"/>
                </a:cxn>
                <a:cxn ang="0">
                  <a:pos x="864" y="352"/>
                </a:cxn>
                <a:cxn ang="0">
                  <a:pos x="1056" y="112"/>
                </a:cxn>
                <a:cxn ang="0">
                  <a:pos x="1296" y="16"/>
                </a:cxn>
                <a:cxn ang="0">
                  <a:pos x="1440" y="16"/>
                </a:cxn>
                <a:cxn ang="0">
                  <a:pos x="1680" y="112"/>
                </a:cxn>
                <a:cxn ang="0">
                  <a:pos x="1920" y="352"/>
                </a:cxn>
                <a:cxn ang="0">
                  <a:pos x="2064" y="496"/>
                </a:cxn>
                <a:cxn ang="0">
                  <a:pos x="2064" y="1120"/>
                </a:cxn>
              </a:cxnLst>
              <a:rect l="0" t="0" r="r" b="b"/>
              <a:pathLst>
                <a:path w="2088" h="1120">
                  <a:moveTo>
                    <a:pt x="0" y="1120"/>
                  </a:moveTo>
                  <a:cubicBezTo>
                    <a:pt x="64" y="1088"/>
                    <a:pt x="128" y="1056"/>
                    <a:pt x="192" y="1024"/>
                  </a:cubicBezTo>
                  <a:cubicBezTo>
                    <a:pt x="256" y="992"/>
                    <a:pt x="304" y="1000"/>
                    <a:pt x="384" y="928"/>
                  </a:cubicBezTo>
                  <a:cubicBezTo>
                    <a:pt x="464" y="856"/>
                    <a:pt x="592" y="688"/>
                    <a:pt x="672" y="592"/>
                  </a:cubicBezTo>
                  <a:cubicBezTo>
                    <a:pt x="752" y="496"/>
                    <a:pt x="800" y="432"/>
                    <a:pt x="864" y="352"/>
                  </a:cubicBezTo>
                  <a:cubicBezTo>
                    <a:pt x="928" y="272"/>
                    <a:pt x="984" y="168"/>
                    <a:pt x="1056" y="112"/>
                  </a:cubicBezTo>
                  <a:cubicBezTo>
                    <a:pt x="1128" y="56"/>
                    <a:pt x="1232" y="32"/>
                    <a:pt x="1296" y="16"/>
                  </a:cubicBezTo>
                  <a:cubicBezTo>
                    <a:pt x="1360" y="0"/>
                    <a:pt x="1376" y="0"/>
                    <a:pt x="1440" y="16"/>
                  </a:cubicBezTo>
                  <a:cubicBezTo>
                    <a:pt x="1504" y="32"/>
                    <a:pt x="1600" y="56"/>
                    <a:pt x="1680" y="112"/>
                  </a:cubicBezTo>
                  <a:cubicBezTo>
                    <a:pt x="1760" y="168"/>
                    <a:pt x="1856" y="288"/>
                    <a:pt x="1920" y="352"/>
                  </a:cubicBezTo>
                  <a:cubicBezTo>
                    <a:pt x="1984" y="416"/>
                    <a:pt x="2040" y="368"/>
                    <a:pt x="2064" y="496"/>
                  </a:cubicBezTo>
                  <a:cubicBezTo>
                    <a:pt x="2088" y="624"/>
                    <a:pt x="2064" y="1016"/>
                    <a:pt x="2064" y="1120"/>
                  </a:cubicBezTo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2" name="Freeform 10"/>
            <p:cNvSpPr>
              <a:spLocks/>
            </p:cNvSpPr>
            <p:nvPr/>
          </p:nvSpPr>
          <p:spPr bwMode="auto">
            <a:xfrm>
              <a:off x="1344" y="2480"/>
              <a:ext cx="3024" cy="1120"/>
            </a:xfrm>
            <a:custGeom>
              <a:avLst/>
              <a:gdLst/>
              <a:ahLst/>
              <a:cxnLst>
                <a:cxn ang="0">
                  <a:pos x="0" y="1072"/>
                </a:cxn>
                <a:cxn ang="0">
                  <a:pos x="192" y="1072"/>
                </a:cxn>
                <a:cxn ang="0">
                  <a:pos x="576" y="880"/>
                </a:cxn>
                <a:cxn ang="0">
                  <a:pos x="1104" y="208"/>
                </a:cxn>
                <a:cxn ang="0">
                  <a:pos x="1488" y="16"/>
                </a:cxn>
                <a:cxn ang="0">
                  <a:pos x="1824" y="112"/>
                </a:cxn>
                <a:cxn ang="0">
                  <a:pos x="2208" y="496"/>
                </a:cxn>
                <a:cxn ang="0">
                  <a:pos x="2592" y="928"/>
                </a:cxn>
                <a:cxn ang="0">
                  <a:pos x="3024" y="1120"/>
                </a:cxn>
              </a:cxnLst>
              <a:rect l="0" t="0" r="r" b="b"/>
              <a:pathLst>
                <a:path w="3024" h="1120">
                  <a:moveTo>
                    <a:pt x="0" y="1072"/>
                  </a:moveTo>
                  <a:cubicBezTo>
                    <a:pt x="48" y="1088"/>
                    <a:pt x="96" y="1104"/>
                    <a:pt x="192" y="1072"/>
                  </a:cubicBezTo>
                  <a:cubicBezTo>
                    <a:pt x="288" y="1040"/>
                    <a:pt x="424" y="1024"/>
                    <a:pt x="576" y="880"/>
                  </a:cubicBezTo>
                  <a:cubicBezTo>
                    <a:pt x="728" y="736"/>
                    <a:pt x="952" y="352"/>
                    <a:pt x="1104" y="208"/>
                  </a:cubicBezTo>
                  <a:cubicBezTo>
                    <a:pt x="1256" y="64"/>
                    <a:pt x="1368" y="32"/>
                    <a:pt x="1488" y="16"/>
                  </a:cubicBezTo>
                  <a:cubicBezTo>
                    <a:pt x="1608" y="0"/>
                    <a:pt x="1704" y="32"/>
                    <a:pt x="1824" y="112"/>
                  </a:cubicBezTo>
                  <a:cubicBezTo>
                    <a:pt x="1944" y="192"/>
                    <a:pt x="2080" y="360"/>
                    <a:pt x="2208" y="496"/>
                  </a:cubicBezTo>
                  <a:cubicBezTo>
                    <a:pt x="2336" y="632"/>
                    <a:pt x="2456" y="824"/>
                    <a:pt x="2592" y="928"/>
                  </a:cubicBezTo>
                  <a:cubicBezTo>
                    <a:pt x="2728" y="1032"/>
                    <a:pt x="2952" y="1088"/>
                    <a:pt x="3024" y="1120"/>
                  </a:cubicBezTo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3" name="Line 11"/>
            <p:cNvSpPr>
              <a:spLocks noChangeShapeType="1"/>
            </p:cNvSpPr>
            <p:nvPr/>
          </p:nvSpPr>
          <p:spPr bwMode="auto">
            <a:xfrm flipV="1">
              <a:off x="3552" y="2496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4" name="Line 12"/>
            <p:cNvSpPr>
              <a:spLocks noChangeShapeType="1"/>
            </p:cNvSpPr>
            <p:nvPr/>
          </p:nvSpPr>
          <p:spPr bwMode="auto">
            <a:xfrm>
              <a:off x="1344" y="3600"/>
              <a:ext cx="37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5" name="Text Box 13"/>
            <p:cNvSpPr txBox="1">
              <a:spLocks noChangeArrowheads="1"/>
            </p:cNvSpPr>
            <p:nvPr/>
          </p:nvSpPr>
          <p:spPr bwMode="auto">
            <a:xfrm>
              <a:off x="1286" y="3590"/>
              <a:ext cx="9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latin typeface="Arial" pitchFamily="34" charset="0"/>
                </a:rPr>
                <a:t>Poor outcome</a:t>
              </a:r>
            </a:p>
          </p:txBody>
        </p:sp>
        <p:sp>
          <p:nvSpPr>
            <p:cNvPr id="166926" name="Text Box 14"/>
            <p:cNvSpPr txBox="1">
              <a:spLocks noChangeArrowheads="1"/>
            </p:cNvSpPr>
            <p:nvPr/>
          </p:nvSpPr>
          <p:spPr bwMode="auto">
            <a:xfrm>
              <a:off x="4213" y="3600"/>
              <a:ext cx="101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latin typeface="Arial" pitchFamily="34" charset="0"/>
                </a:rPr>
                <a:t>Good outcome</a:t>
              </a:r>
            </a:p>
          </p:txBody>
        </p:sp>
        <p:sp>
          <p:nvSpPr>
            <p:cNvPr id="166927" name="Line 15"/>
            <p:cNvSpPr>
              <a:spLocks noChangeShapeType="1"/>
            </p:cNvSpPr>
            <p:nvPr/>
          </p:nvSpPr>
          <p:spPr bwMode="auto">
            <a:xfrm flipV="1">
              <a:off x="1200" y="2352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8" name="Text Box 16"/>
            <p:cNvSpPr txBox="1">
              <a:spLocks noChangeArrowheads="1"/>
            </p:cNvSpPr>
            <p:nvPr/>
          </p:nvSpPr>
          <p:spPr bwMode="auto">
            <a:xfrm>
              <a:off x="1574" y="2087"/>
              <a:ext cx="77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 dirty="0">
                  <a:latin typeface="Arial" pitchFamily="34" charset="0"/>
                </a:rPr>
                <a:t>Average</a:t>
              </a:r>
            </a:p>
            <a:p>
              <a:pPr algn="ctr" eaLnBrk="0" hangingPunct="0"/>
              <a:r>
                <a:rPr lang="en-US" sz="1800" b="1" dirty="0">
                  <a:latin typeface="Arial" pitchFamily="34" charset="0"/>
                </a:rPr>
                <a:t>untreated</a:t>
              </a:r>
            </a:p>
            <a:p>
              <a:pPr algn="ctr" eaLnBrk="0" hangingPunct="0"/>
              <a:r>
                <a:rPr lang="en-US" sz="1800" b="1" dirty="0">
                  <a:latin typeface="Arial" pitchFamily="34" charset="0"/>
                </a:rPr>
                <a:t>person</a:t>
              </a:r>
            </a:p>
          </p:txBody>
        </p:sp>
        <p:sp>
          <p:nvSpPr>
            <p:cNvPr id="166929" name="Text Box 17"/>
            <p:cNvSpPr txBox="1">
              <a:spLocks noChangeArrowheads="1"/>
            </p:cNvSpPr>
            <p:nvPr/>
          </p:nvSpPr>
          <p:spPr bwMode="auto">
            <a:xfrm>
              <a:off x="4040" y="2112"/>
              <a:ext cx="114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latin typeface="Arial" pitchFamily="34" charset="0"/>
                </a:rPr>
                <a:t>Average</a:t>
              </a:r>
            </a:p>
            <a:p>
              <a:pPr algn="ctr" eaLnBrk="0" hangingPunct="0"/>
              <a:r>
                <a:rPr lang="en-US" sz="1800" b="1">
                  <a:latin typeface="Arial" pitchFamily="34" charset="0"/>
                </a:rPr>
                <a:t>psychotherapy</a:t>
              </a:r>
            </a:p>
            <a:p>
              <a:pPr algn="ctr" eaLnBrk="0" hangingPunct="0"/>
              <a:r>
                <a:rPr lang="en-US" sz="1800" b="1">
                  <a:latin typeface="Arial" pitchFamily="34" charset="0"/>
                </a:rPr>
                <a:t>client</a:t>
              </a:r>
            </a:p>
          </p:txBody>
        </p:sp>
        <p:sp>
          <p:nvSpPr>
            <p:cNvPr id="166930" name="Line 18"/>
            <p:cNvSpPr>
              <a:spLocks noChangeShapeType="1"/>
            </p:cNvSpPr>
            <p:nvPr/>
          </p:nvSpPr>
          <p:spPr bwMode="auto">
            <a:xfrm>
              <a:off x="2304" y="2352"/>
              <a:ext cx="57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1" name="Line 19"/>
            <p:cNvSpPr>
              <a:spLocks noChangeShapeType="1"/>
            </p:cNvSpPr>
            <p:nvPr/>
          </p:nvSpPr>
          <p:spPr bwMode="auto">
            <a:xfrm flipV="1">
              <a:off x="3600" y="2400"/>
              <a:ext cx="48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2" name="Text Box 20"/>
            <p:cNvSpPr txBox="1">
              <a:spLocks noChangeArrowheads="1"/>
            </p:cNvSpPr>
            <p:nvPr/>
          </p:nvSpPr>
          <p:spPr bwMode="auto">
            <a:xfrm>
              <a:off x="134" y="2039"/>
              <a:ext cx="8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800" b="1">
                  <a:latin typeface="Arial" pitchFamily="34" charset="0"/>
                </a:rPr>
                <a:t>Number of</a:t>
              </a:r>
            </a:p>
            <a:p>
              <a:pPr algn="r" eaLnBrk="0" hangingPunct="0"/>
              <a:r>
                <a:rPr lang="en-US" sz="1800" b="1">
                  <a:latin typeface="Arial" pitchFamily="34" charset="0"/>
                </a:rPr>
                <a:t>persons</a:t>
              </a:r>
            </a:p>
          </p:txBody>
        </p:sp>
        <p:sp>
          <p:nvSpPr>
            <p:cNvPr id="166933" name="Text Box 21"/>
            <p:cNvSpPr txBox="1">
              <a:spLocks noChangeArrowheads="1"/>
            </p:cNvSpPr>
            <p:nvPr/>
          </p:nvSpPr>
          <p:spPr bwMode="auto">
            <a:xfrm>
              <a:off x="1226" y="3926"/>
              <a:ext cx="247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latin typeface="Arial" pitchFamily="34" charset="0"/>
                </a:rPr>
                <a:t>80% of untreated people have poorer</a:t>
              </a:r>
            </a:p>
            <a:p>
              <a:pPr algn="ctr" eaLnBrk="0" hangingPunct="0"/>
              <a:r>
                <a:rPr lang="en-US" sz="1600" b="1">
                  <a:latin typeface="Arial" pitchFamily="34" charset="0"/>
                </a:rPr>
                <a:t>outcomes than average treated person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791200"/>
            <a:ext cx="8534400" cy="838200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rgbClr val="000000"/>
                </a:solidFill>
                <a:latin typeface="StoneSans" charset="0"/>
                <a:cs typeface="Times New Roman" pitchFamily="18" charset="0"/>
              </a:rPr>
              <a:t>The </a:t>
            </a:r>
            <a:r>
              <a:rPr lang="en-US" sz="1400" dirty="0">
                <a:solidFill>
                  <a:srgbClr val="000000"/>
                </a:solidFill>
                <a:latin typeface="StoneSans" charset="0"/>
                <a:cs typeface="Times New Roman" pitchFamily="18" charset="0"/>
              </a:rPr>
              <a:t>dose-improvement relationship in psychotherapy. This graph shows the percentage of patients who improved after varying numbers of therapy sessions. Notice that the most rapid improvement took place during the first 6 months of once-a-week sessions. (From Howard et al., 1986.)</a:t>
            </a:r>
            <a:r>
              <a:rPr lang="en-US" sz="1400" dirty="0"/>
              <a:t> </a:t>
            </a:r>
          </a:p>
        </p:txBody>
      </p:sp>
      <p:pic>
        <p:nvPicPr>
          <p:cNvPr id="4103" name="Picture 7" descr="DC648F17-06_dose_improv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5943600" cy="4218590"/>
          </a:xfrm>
          <a:prstGeom prst="rect">
            <a:avLst/>
          </a:prstGeom>
          <a:noFill/>
        </p:spPr>
      </p:pic>
      <p:sp>
        <p:nvSpPr>
          <p:cNvPr id="4104" name="AutoShape 8">
            <a:hlinkClick r:id="rId3" action="ppaction://hlinkpres?slideindex=2&amp;slidetitle=Table of Contents" highlightClick="1"/>
          </p:cNvPr>
          <p:cNvSpPr>
            <a:spLocks noChangeArrowheads="1"/>
          </p:cNvSpPr>
          <p:nvPr/>
        </p:nvSpPr>
        <p:spPr bwMode="auto">
          <a:xfrm>
            <a:off x="6499225" y="6311900"/>
            <a:ext cx="1698625" cy="5461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800" y="4572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For How Long?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2308</Words>
  <Application>Microsoft Office PowerPoint</Application>
  <PresentationFormat>On-screen Show (4:3)</PresentationFormat>
  <Paragraphs>535</Paragraphs>
  <Slides>70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Psychological Treatments</vt:lpstr>
      <vt:lpstr>introduction</vt:lpstr>
      <vt:lpstr>Slide 3</vt:lpstr>
      <vt:lpstr>Psychotherapy</vt:lpstr>
      <vt:lpstr>Slide 5</vt:lpstr>
      <vt:lpstr>What is psychotherapy?</vt:lpstr>
      <vt:lpstr>Slide 7</vt:lpstr>
      <vt:lpstr>Does Therapy Work?</vt:lpstr>
      <vt:lpstr>The dose-improvement relationship in psychotherapy. This graph shows the percentage of patients who improved after varying numbers of therapy sessions. Notice that the most rapid improvement took place during the first 6 months of once-a-week sessions. (From Howard et al., 1986.) </vt:lpstr>
      <vt:lpstr>Therapeutic relationship</vt:lpstr>
      <vt:lpstr>Myths of Psychotherapy</vt:lpstr>
      <vt:lpstr>Slide 12</vt:lpstr>
      <vt:lpstr>Psychoanalysis</vt:lpstr>
      <vt:lpstr>Slide 14</vt:lpstr>
      <vt:lpstr>Slide 15</vt:lpstr>
      <vt:lpstr>Slide 16</vt:lpstr>
      <vt:lpstr>Defense mechanisms  (DSM-IVTR, 2000)</vt:lpstr>
      <vt:lpstr>DEFENSE MECHANISMS</vt:lpstr>
      <vt:lpstr>DEFENSE MECHANISM</vt:lpstr>
      <vt:lpstr>Psychoanalysis</vt:lpstr>
      <vt:lpstr>Slide 21</vt:lpstr>
      <vt:lpstr>Psychoanalytic Techniques</vt:lpstr>
      <vt:lpstr>Psychoanalytic Therapy</vt:lpstr>
      <vt:lpstr>Goals of psychoanalysis</vt:lpstr>
      <vt:lpstr>Psychoanalytic Therapy</vt:lpstr>
      <vt:lpstr>Psychoanalysis: Post Freud</vt:lpstr>
      <vt:lpstr>Slide 27</vt:lpstr>
      <vt:lpstr>Slide 28</vt:lpstr>
      <vt:lpstr>Illustration of self-reflection needed for psychoanalytic therapy</vt:lpstr>
      <vt:lpstr>Summary</vt:lpstr>
      <vt:lpstr>Questions </vt:lpstr>
      <vt:lpstr>You are what you think, Know CBT</vt:lpstr>
      <vt:lpstr>Agenda</vt:lpstr>
      <vt:lpstr>Psychotherapy</vt:lpstr>
      <vt:lpstr>CBT</vt:lpstr>
      <vt:lpstr>CBT types</vt:lpstr>
      <vt:lpstr>What is CBT?</vt:lpstr>
      <vt:lpstr>Basic Cognitive Model</vt:lpstr>
      <vt:lpstr>Slide 39</vt:lpstr>
      <vt:lpstr>Cognitive Model </vt:lpstr>
      <vt:lpstr>Cognitive Model II</vt:lpstr>
      <vt:lpstr>Cognitive Processing Errors</vt:lpstr>
      <vt:lpstr>Cognitive Errors</vt:lpstr>
      <vt:lpstr>Cognitive Model II</vt:lpstr>
      <vt:lpstr>Cognitive Model III</vt:lpstr>
      <vt:lpstr>Slide 46</vt:lpstr>
      <vt:lpstr>Automatic Thoughts</vt:lpstr>
      <vt:lpstr>Assumptions </vt:lpstr>
      <vt:lpstr>Schemas – Core Beliefs</vt:lpstr>
      <vt:lpstr>Examples of Maladaptive Schemas</vt:lpstr>
      <vt:lpstr>CBT Principles</vt:lpstr>
      <vt:lpstr>Session Structure</vt:lpstr>
      <vt:lpstr>CBT Treatment Phases:</vt:lpstr>
      <vt:lpstr>CBT Treatment Phases:</vt:lpstr>
      <vt:lpstr>Thoughts Levels</vt:lpstr>
      <vt:lpstr>Slide 56</vt:lpstr>
      <vt:lpstr>CBT techniques</vt:lpstr>
      <vt:lpstr>Who Can Benefit from CBT?</vt:lpstr>
      <vt:lpstr>CBT empirically supported for</vt:lpstr>
      <vt:lpstr>Health-related behaviours</vt:lpstr>
      <vt:lpstr>Conditions/Situations Where CBT May Not Be Helpful</vt:lpstr>
      <vt:lpstr>Suitability for Short Term CT Rating Scales (SRS) (Safran, Segal, Shaw &amp; Vallis,1990)</vt:lpstr>
      <vt:lpstr>Empirical results</vt:lpstr>
      <vt:lpstr>Anxiety Disorders: Effect Size  (compared to placebo)</vt:lpstr>
      <vt:lpstr>Empirical results (cont.)</vt:lpstr>
      <vt:lpstr>Guidelines</vt:lpstr>
      <vt:lpstr>video</vt:lpstr>
      <vt:lpstr>Summary</vt:lpstr>
      <vt:lpstr>Feedback</vt:lpstr>
      <vt:lpstr>Slide 70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Psychotherapy</dc:title>
  <dc:creator>AHMAD</dc:creator>
  <cp:lastModifiedBy>AHMAD</cp:lastModifiedBy>
  <cp:revision>16</cp:revision>
  <dcterms:created xsi:type="dcterms:W3CDTF">2012-02-17T17:48:33Z</dcterms:created>
  <dcterms:modified xsi:type="dcterms:W3CDTF">2012-02-17T20:38:56Z</dcterms:modified>
</cp:coreProperties>
</file>