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5" r:id="rId3"/>
    <p:sldId id="266" r:id="rId4"/>
    <p:sldId id="267" r:id="rId5"/>
    <p:sldId id="268" r:id="rId6"/>
    <p:sldId id="269" r:id="rId7"/>
    <p:sldId id="270" r:id="rId8"/>
    <p:sldId id="276" r:id="rId9"/>
    <p:sldId id="277" r:id="rId10"/>
    <p:sldId id="271" r:id="rId11"/>
    <p:sldId id="272" r:id="rId12"/>
    <p:sldId id="273" r:id="rId13"/>
    <p:sldId id="274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3" autoAdjust="0"/>
    <p:restoredTop sz="90929"/>
  </p:normalViewPr>
  <p:slideViewPr>
    <p:cSldViewPr>
      <p:cViewPr varScale="1">
        <p:scale>
          <a:sx n="67" d="100"/>
          <a:sy n="67" d="100"/>
        </p:scale>
        <p:origin x="-3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B5BA5-3B0A-4645-BC41-21A4BD9C8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9AC9C-AF03-4463-8726-1D5717E92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6B2EA-FC69-4A70-BD60-9B66E9EA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227D7-77E2-4D78-A518-1D51F2D8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636B-ACF2-4E20-8D0D-E56EEFC90F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741B-6C2E-467B-90CB-FDB7631AC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E0231-BF91-44AE-B1A4-119856042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D61C-E55A-4DFC-BDCA-48C17807C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47E-AB1C-435F-B983-91D1FFC7B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13E83-12FB-4315-834A-A77F99E43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E207D-12BF-4BED-BDE5-6ADB8D50D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3AEED6-1125-4C9D-AB0B-7D64174DD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Psychiatry interview</a:t>
            </a:r>
            <a:br>
              <a:rPr lang="en-US" dirty="0" smtClean="0"/>
            </a:br>
            <a:r>
              <a:rPr lang="en-US" dirty="0" smtClean="0"/>
              <a:t>History Taking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19600"/>
            <a:ext cx="7406640" cy="1752600"/>
          </a:xfrm>
        </p:spPr>
        <p:txBody>
          <a:bodyPr/>
          <a:lstStyle/>
          <a:p>
            <a:r>
              <a:rPr lang="en-US" dirty="0" smtClean="0"/>
              <a:t>Dr. Ahmad AlHadi</a:t>
            </a:r>
          </a:p>
          <a:p>
            <a:r>
              <a:rPr lang="en-US" sz="2400" dirty="0" smtClean="0"/>
              <a:t>Consultant, Psychiatrist &amp; Psychotherapist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Psychiatric History</a:t>
            </a:r>
            <a:r>
              <a:rPr lang="en-US">
                <a:latin typeface="Times New Roman"/>
              </a:rPr>
              <a:t>…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Family history:</a:t>
            </a:r>
            <a:r>
              <a:rPr lang="en-US" dirty="0"/>
              <a:t>						* parents: age, occupation, 				personality</a:t>
            </a:r>
            <a:r>
              <a:rPr lang="en-US" dirty="0" smtClean="0"/>
              <a:t>, relationship </a:t>
            </a:r>
            <a:r>
              <a:rPr lang="en-US" dirty="0"/>
              <a:t>with the 		patient						* sibling: 							* social position; atmosphere of the 		home						* </a:t>
            </a:r>
            <a:r>
              <a:rPr lang="en-US" dirty="0" err="1"/>
              <a:t>Hx</a:t>
            </a:r>
            <a:r>
              <a:rPr lang="en-US" dirty="0"/>
              <a:t> of mental disorder or drug 			abuse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Psychiatric History</a:t>
            </a:r>
            <a:r>
              <a:rPr lang="en-US">
                <a:latin typeface="Times New Roman"/>
              </a:rPr>
              <a:t>…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 history:</a:t>
            </a:r>
            <a:r>
              <a:rPr lang="en-US" dirty="0"/>
              <a:t>						* mother</a:t>
            </a:r>
            <a:r>
              <a:rPr lang="en-US" dirty="0">
                <a:latin typeface="Times New Roman"/>
              </a:rPr>
              <a:t>’</a:t>
            </a:r>
            <a:r>
              <a:rPr lang="en-US" dirty="0"/>
              <a:t>s pregnancy and birth		* early development				* childhood separation, emotional 			problems						* schooling and higher education 		* occupations 						* sexual relationships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Psychiatric History</a:t>
            </a:r>
            <a:r>
              <a:rPr lang="en-US">
                <a:latin typeface="Times New Roman"/>
              </a:rPr>
              <a:t>…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 history</a:t>
            </a:r>
            <a:r>
              <a:rPr lang="en-US" b="1" dirty="0">
                <a:latin typeface="Times New Roman"/>
              </a:rPr>
              <a:t>…</a:t>
            </a:r>
            <a:r>
              <a:rPr lang="en-US" b="1" dirty="0"/>
              <a:t>.</a:t>
            </a:r>
            <a:r>
              <a:rPr lang="en-US" dirty="0"/>
              <a:t>						* menstrual history					* marriage						* children							* forensic </a:t>
            </a:r>
            <a:r>
              <a:rPr lang="en-US" dirty="0" smtClean="0"/>
              <a:t>history</a:t>
            </a:r>
          </a:p>
          <a:p>
            <a:endParaRPr lang="en-US" dirty="0"/>
          </a:p>
          <a:p>
            <a:r>
              <a:rPr lang="en-US" b="1" dirty="0" smtClean="0"/>
              <a:t>P</a:t>
            </a:r>
            <a:r>
              <a:rPr lang="en-US" b="1" dirty="0" smtClean="0"/>
              <a:t>ast </a:t>
            </a:r>
            <a:r>
              <a:rPr lang="en-US" b="1" dirty="0" smtClean="0"/>
              <a:t>medical history</a:t>
            </a:r>
            <a:r>
              <a:rPr lang="en-US" b="1" dirty="0" smtClean="0"/>
              <a:t>:</a:t>
            </a:r>
            <a:r>
              <a:rPr lang="en-US" dirty="0"/>
              <a:t>					</a:t>
            </a:r>
            <a:r>
              <a:rPr lang="en-US" dirty="0" smtClean="0"/>
              <a:t>* Chronic Illnesses and </a:t>
            </a:r>
            <a:r>
              <a:rPr lang="en-US" dirty="0" err="1" smtClean="0"/>
              <a:t>Tx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*Admissions</a:t>
            </a:r>
            <a:r>
              <a:rPr lang="en-US" dirty="0"/>
              <a:t>		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Psychiatric History</a:t>
            </a:r>
            <a:r>
              <a:rPr lang="en-US">
                <a:latin typeface="Times New Roman"/>
              </a:rPr>
              <a:t>…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Premorbid personality:</a:t>
            </a:r>
            <a:r>
              <a:rPr lang="en-US" dirty="0"/>
              <a:t>					* relationships						* leisure activities					* prevailing mood					* attitudes, standards				</a:t>
            </a:r>
            <a:r>
              <a:rPr lang="en-US" dirty="0" smtClean="0"/>
              <a:t>	* </a:t>
            </a:r>
            <a:r>
              <a:rPr lang="en-US" dirty="0"/>
              <a:t>habits</a:t>
            </a:r>
          </a:p>
          <a:p>
            <a:endParaRPr lang="en-US" dirty="0" smtClean="0"/>
          </a:p>
          <a:p>
            <a:r>
              <a:rPr lang="en-US" b="1" dirty="0" smtClean="0"/>
              <a:t>Drugs</a:t>
            </a:r>
            <a:r>
              <a:rPr lang="en-US" b="1" dirty="0"/>
              <a:t>, alcohol, tobacco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3793" y="2967335"/>
            <a:ext cx="5176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Any Questions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Aims of the interview (Why)</a:t>
            </a:r>
          </a:p>
          <a:p>
            <a:endParaRPr lang="en-US" dirty="0" smtClean="0"/>
          </a:p>
          <a:p>
            <a:r>
              <a:rPr lang="en-US" dirty="0" smtClean="0"/>
              <a:t>General Tips (How)</a:t>
            </a:r>
          </a:p>
          <a:p>
            <a:endParaRPr lang="en-US" dirty="0" smtClean="0"/>
          </a:p>
          <a:p>
            <a:r>
              <a:rPr lang="en-US" dirty="0" smtClean="0"/>
              <a:t>Contents of Psychiatry History (What)</a:t>
            </a:r>
          </a:p>
          <a:p>
            <a:endParaRPr lang="en-US" dirty="0" smtClean="0"/>
          </a:p>
          <a:p>
            <a:r>
              <a:rPr lang="en-US" dirty="0" smtClean="0"/>
              <a:t>Demonstration (How)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Psychiatric </a:t>
            </a:r>
            <a:r>
              <a:rPr lang="en-US" dirty="0" smtClean="0"/>
              <a:t>Interview (aims</a:t>
            </a:r>
            <a:r>
              <a:rPr lang="en-US" dirty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Obtain information</a:t>
            </a:r>
          </a:p>
          <a:p>
            <a:pPr>
              <a:lnSpc>
                <a:spcPct val="90000"/>
              </a:lnSpc>
            </a:pPr>
            <a:r>
              <a:rPr lang="en-US" dirty="0"/>
              <a:t>Understand the person with the illness</a:t>
            </a:r>
          </a:p>
          <a:p>
            <a:pPr>
              <a:lnSpc>
                <a:spcPct val="90000"/>
              </a:lnSpc>
            </a:pPr>
            <a:r>
              <a:rPr lang="en-US" dirty="0"/>
              <a:t>Form a therapeutic relationship</a:t>
            </a:r>
          </a:p>
          <a:p>
            <a:pPr>
              <a:lnSpc>
                <a:spcPct val="90000"/>
              </a:lnSpc>
            </a:pPr>
            <a:r>
              <a:rPr lang="en-US" dirty="0"/>
              <a:t>Assess the emotions and attitudes of the patient</a:t>
            </a:r>
          </a:p>
          <a:p>
            <a:pPr>
              <a:lnSpc>
                <a:spcPct val="90000"/>
              </a:lnSpc>
            </a:pPr>
            <a:r>
              <a:rPr lang="en-US" dirty="0"/>
              <a:t>Provide the patient with information about the illness, treatment recommendations, and </a:t>
            </a:r>
            <a:r>
              <a:rPr lang="en-US" dirty="0" smtClean="0"/>
              <a:t>prognosis.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Psychiatric Interview</a:t>
            </a:r>
            <a:br>
              <a:rPr lang="en-US"/>
            </a:br>
            <a:r>
              <a:rPr lang="en-US"/>
              <a:t>(general advice)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Putting </a:t>
            </a:r>
            <a:r>
              <a:rPr lang="en-US" dirty="0"/>
              <a:t>the patient at ease :				* place : not to be overheard			* arrangements for seating			* greet the patient by name			* introduce yourself with your own 			name and your role				* explain			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Psychiatric Interview</a:t>
            </a:r>
            <a:r>
              <a:rPr lang="en-US">
                <a:latin typeface="Times New Roman"/>
              </a:rPr>
              <a:t>…</a:t>
            </a:r>
            <a:r>
              <a:rPr lang="en-US"/>
              <a:t/>
            </a:r>
            <a:br>
              <a:rPr lang="en-US"/>
            </a:br>
            <a:r>
              <a:rPr lang="en-US"/>
              <a:t>(general advice)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Starting </a:t>
            </a:r>
            <a:r>
              <a:rPr lang="en-US" sz="2800" dirty="0"/>
              <a:t>the interview :					* begin with a general question			* to avoid closed questions and leading 		questions</a:t>
            </a:r>
          </a:p>
          <a:p>
            <a:r>
              <a:rPr lang="en-US" sz="2800" dirty="0"/>
              <a:t>Proceeding with the interview :				* to keep the patient to relevant topics, 		while letting him talk freely					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Psychiatric Interview</a:t>
            </a:r>
            <a:r>
              <a:rPr lang="en-US">
                <a:latin typeface="Times New Roman"/>
              </a:rPr>
              <a:t>…</a:t>
            </a:r>
            <a:r>
              <a:rPr lang="en-US"/>
              <a:t/>
            </a:r>
            <a:br>
              <a:rPr lang="en-US"/>
            </a:br>
            <a:r>
              <a:rPr lang="en-US"/>
              <a:t>(general advice)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Non-verbal </a:t>
            </a:r>
            <a:r>
              <a:rPr lang="en-US" dirty="0"/>
              <a:t>communication : 			* the interviewer</a:t>
            </a:r>
            <a:r>
              <a:rPr lang="en-US" dirty="0">
                <a:latin typeface="Times New Roman"/>
              </a:rPr>
              <a:t>’</a:t>
            </a:r>
            <a:r>
              <a:rPr lang="en-US" dirty="0"/>
              <a:t>s non-verbal cues 		are </a:t>
            </a:r>
            <a:r>
              <a:rPr lang="en-US" dirty="0" smtClean="0"/>
              <a:t>important </a:t>
            </a:r>
            <a:r>
              <a:rPr lang="en-US" dirty="0"/>
              <a:t>in guiding the 			interview</a:t>
            </a:r>
          </a:p>
          <a:p>
            <a:r>
              <a:rPr lang="en-US" dirty="0"/>
              <a:t>Finishing the interview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Psychiatric History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Identifying data:</a:t>
            </a:r>
            <a:r>
              <a:rPr lang="en-US" sz="2800" dirty="0"/>
              <a:t>						name, age, sex, marital status, education, 	occupation, address, </a:t>
            </a:r>
            <a:r>
              <a:rPr lang="en-US" sz="2800" dirty="0">
                <a:latin typeface="Times New Roman"/>
              </a:rPr>
              <a:t>…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Reason for referral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Chief Complaints</a:t>
            </a:r>
            <a:r>
              <a:rPr lang="en-US" sz="2800" b="1" dirty="0"/>
              <a:t>		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Psychiatric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Hx</a:t>
            </a:r>
            <a:r>
              <a:rPr lang="en-US" b="1" dirty="0" smtClean="0"/>
              <a:t> of Present Illness (HPI):</a:t>
            </a:r>
            <a:r>
              <a:rPr lang="en-US" dirty="0" smtClean="0"/>
              <a:t>			</a:t>
            </a:r>
            <a:r>
              <a:rPr lang="en-US" dirty="0" smtClean="0"/>
              <a:t>* </a:t>
            </a:r>
            <a:r>
              <a:rPr lang="en-US" dirty="0" smtClean="0"/>
              <a:t>patient</a:t>
            </a:r>
            <a:r>
              <a:rPr lang="en-US" dirty="0" smtClean="0">
                <a:latin typeface="Times New Roman"/>
              </a:rPr>
              <a:t>’</a:t>
            </a:r>
            <a:r>
              <a:rPr lang="en-US" dirty="0" smtClean="0"/>
              <a:t>s description of the problem.		* details of the nature of the problem.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* present severity of the symptoms </a:t>
            </a:r>
            <a:r>
              <a:rPr lang="en-US" dirty="0" smtClean="0"/>
              <a:t>			other relevant </a:t>
            </a:r>
            <a:r>
              <a:rPr lang="en-US" dirty="0" smtClean="0"/>
              <a:t>problems        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* onset and </a:t>
            </a:r>
            <a:r>
              <a:rPr lang="en-US" dirty="0" smtClean="0"/>
              <a:t>course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smtClean="0"/>
              <a:t>	* associated </a:t>
            </a:r>
            <a:r>
              <a:rPr lang="en-US" dirty="0" err="1" smtClean="0"/>
              <a:t>Sx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* Ask about: Organicity, Substance, Suicide, vegetative </a:t>
            </a:r>
            <a:r>
              <a:rPr lang="en-US" dirty="0" err="1" smtClean="0"/>
              <a:t>Sx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Psychiatric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Past </a:t>
            </a:r>
            <a:r>
              <a:rPr lang="en-US" b="1" dirty="0" smtClean="0"/>
              <a:t>psychiatric </a:t>
            </a:r>
            <a:r>
              <a:rPr lang="en-US" b="1" dirty="0" smtClean="0"/>
              <a:t>history:</a:t>
            </a:r>
          </a:p>
          <a:p>
            <a:pPr lvl="1"/>
            <a:r>
              <a:rPr lang="en-US" dirty="0" smtClean="0"/>
              <a:t>Previous episodes</a:t>
            </a:r>
          </a:p>
          <a:p>
            <a:pPr lvl="1"/>
            <a:r>
              <a:rPr lang="en-US" dirty="0" smtClean="0"/>
              <a:t>Previous treatments: ECT, Psychotherapy</a:t>
            </a:r>
          </a:p>
          <a:p>
            <a:pPr lvl="1"/>
            <a:r>
              <a:rPr lang="en-US" dirty="0" smtClean="0"/>
              <a:t>Previous admissions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159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Tahoma</vt:lpstr>
      <vt:lpstr>Wingdings</vt:lpstr>
      <vt:lpstr>Solstice</vt:lpstr>
      <vt:lpstr>Psychiatry interview History Taking</vt:lpstr>
      <vt:lpstr>Outlines</vt:lpstr>
      <vt:lpstr>Psychiatric Interview (aims)</vt:lpstr>
      <vt:lpstr>Psychiatric Interview (general advice)</vt:lpstr>
      <vt:lpstr>Psychiatric Interview… (general advice)</vt:lpstr>
      <vt:lpstr>Psychiatric Interview… (general advice)</vt:lpstr>
      <vt:lpstr>The Psychiatric History</vt:lpstr>
      <vt:lpstr>The Psychiatric History</vt:lpstr>
      <vt:lpstr>The Psychiatric History</vt:lpstr>
      <vt:lpstr>The Psychiatric History…</vt:lpstr>
      <vt:lpstr>The Psychiatric History…</vt:lpstr>
      <vt:lpstr>The Psychiatric History…</vt:lpstr>
      <vt:lpstr>The Psychiatric History…</vt:lpstr>
      <vt:lpstr>Slide 14</vt:lpstr>
    </vt:vector>
  </TitlesOfParts>
  <Company>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Psychiatry </dc:title>
  <dc:creator>h</dc:creator>
  <cp:lastModifiedBy>Dr.Ahmad Alhadi</cp:lastModifiedBy>
  <cp:revision>27</cp:revision>
  <dcterms:created xsi:type="dcterms:W3CDTF">2004-09-18T00:57:11Z</dcterms:created>
  <dcterms:modified xsi:type="dcterms:W3CDTF">2012-04-30T10:21:09Z</dcterms:modified>
</cp:coreProperties>
</file>