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9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711AC-8EA5-40B6-9F4B-4D73E54ECE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AD76B-38AA-4447-9804-37C7315338EB}">
      <dgm:prSet phldrT="[Text]"/>
      <dgm:spPr/>
      <dgm:t>
        <a:bodyPr/>
        <a:lstStyle/>
        <a:p>
          <a:r>
            <a:rPr lang="en-US" dirty="0" smtClean="0"/>
            <a:t>Bowel movement</a:t>
          </a:r>
          <a:endParaRPr lang="en-US" dirty="0"/>
        </a:p>
      </dgm:t>
    </dgm:pt>
    <dgm:pt modelId="{E229A0C7-7990-4A51-A6EF-3FF857D3A489}" type="parTrans" cxnId="{9C70B64E-39CE-41CF-BDCF-1327E873B0A2}">
      <dgm:prSet/>
      <dgm:spPr/>
      <dgm:t>
        <a:bodyPr/>
        <a:lstStyle/>
        <a:p>
          <a:endParaRPr lang="en-US"/>
        </a:p>
      </dgm:t>
    </dgm:pt>
    <dgm:pt modelId="{3C6A3B2D-A7FB-4F36-A396-9250FF8BA4AA}" type="sibTrans" cxnId="{9C70B64E-39CE-41CF-BDCF-1327E873B0A2}">
      <dgm:prSet/>
      <dgm:spPr/>
      <dgm:t>
        <a:bodyPr/>
        <a:lstStyle/>
        <a:p>
          <a:endParaRPr lang="en-US"/>
        </a:p>
      </dgm:t>
    </dgm:pt>
    <dgm:pt modelId="{91E60643-5BCC-4950-B748-278D4A51547F}">
      <dgm:prSet phldrT="[Text]"/>
      <dgm:spPr/>
      <dgm:t>
        <a:bodyPr/>
        <a:lstStyle/>
        <a:p>
          <a:r>
            <a:rPr lang="en-US" dirty="0" smtClean="0"/>
            <a:t>Normal</a:t>
          </a:r>
          <a:endParaRPr lang="en-US" dirty="0"/>
        </a:p>
      </dgm:t>
    </dgm:pt>
    <dgm:pt modelId="{27C63B07-2A8E-4A6A-8B1A-9D88B56E7BE7}" type="parTrans" cxnId="{517A5B9A-8A8C-4A5E-A97D-40627C6E4F21}">
      <dgm:prSet/>
      <dgm:spPr/>
      <dgm:t>
        <a:bodyPr/>
        <a:lstStyle/>
        <a:p>
          <a:endParaRPr lang="en-US"/>
        </a:p>
      </dgm:t>
    </dgm:pt>
    <dgm:pt modelId="{4B1ABD8C-33A9-4FD8-8104-7A7768CF0A66}" type="sibTrans" cxnId="{517A5B9A-8A8C-4A5E-A97D-40627C6E4F21}">
      <dgm:prSet/>
      <dgm:spPr/>
      <dgm:t>
        <a:bodyPr/>
        <a:lstStyle/>
        <a:p>
          <a:endParaRPr lang="en-US"/>
        </a:p>
      </dgm:t>
    </dgm:pt>
    <dgm:pt modelId="{86BC3ECA-2992-450C-A26D-3D82F5AE6E38}">
      <dgm:prSet phldrT="[Text]"/>
      <dgm:spPr/>
      <dgm:t>
        <a:bodyPr/>
        <a:lstStyle/>
        <a:p>
          <a:r>
            <a:rPr lang="en-US" dirty="0" smtClean="0"/>
            <a:t>Abnormal</a:t>
          </a:r>
          <a:endParaRPr lang="en-US" dirty="0"/>
        </a:p>
      </dgm:t>
    </dgm:pt>
    <dgm:pt modelId="{D0033254-8521-4202-A09E-90426A59E59F}" type="parTrans" cxnId="{98FE0CAE-D320-4ADB-BE6B-B06341156A67}">
      <dgm:prSet/>
      <dgm:spPr/>
      <dgm:t>
        <a:bodyPr/>
        <a:lstStyle/>
        <a:p>
          <a:endParaRPr lang="en-US"/>
        </a:p>
      </dgm:t>
    </dgm:pt>
    <dgm:pt modelId="{2A026551-6E42-4761-AF0F-BED810C107B9}" type="sibTrans" cxnId="{98FE0CAE-D320-4ADB-BE6B-B06341156A67}">
      <dgm:prSet/>
      <dgm:spPr/>
      <dgm:t>
        <a:bodyPr/>
        <a:lstStyle/>
        <a:p>
          <a:endParaRPr lang="en-US"/>
        </a:p>
      </dgm:t>
    </dgm:pt>
    <dgm:pt modelId="{9C3DBA96-540D-4127-91BF-B0D2F4932023}">
      <dgm:prSet/>
      <dgm:spPr/>
      <dgm:t>
        <a:bodyPr/>
        <a:lstStyle/>
        <a:p>
          <a:r>
            <a:rPr lang="en-US" dirty="0" smtClean="0"/>
            <a:t>Constipation </a:t>
          </a:r>
          <a:endParaRPr lang="en-US" dirty="0"/>
        </a:p>
      </dgm:t>
    </dgm:pt>
    <dgm:pt modelId="{223F6F89-330A-4C84-A18D-2AD0C15624B5}" type="parTrans" cxnId="{C981C1E9-C4BE-4B4B-9DE6-C26EAE91E7D8}">
      <dgm:prSet/>
      <dgm:spPr/>
      <dgm:t>
        <a:bodyPr/>
        <a:lstStyle/>
        <a:p>
          <a:endParaRPr lang="en-US"/>
        </a:p>
      </dgm:t>
    </dgm:pt>
    <dgm:pt modelId="{A25B3071-8CAD-4B7F-A2EB-2E3B3DE506FB}" type="sibTrans" cxnId="{C981C1E9-C4BE-4B4B-9DE6-C26EAE91E7D8}">
      <dgm:prSet/>
      <dgm:spPr/>
      <dgm:t>
        <a:bodyPr/>
        <a:lstStyle/>
        <a:p>
          <a:endParaRPr lang="en-US"/>
        </a:p>
      </dgm:t>
    </dgm:pt>
    <dgm:pt modelId="{0C71F551-E934-416D-B6EA-1A33F1FE4D78}">
      <dgm:prSet/>
      <dgm:spPr/>
      <dgm:t>
        <a:bodyPr/>
        <a:lstStyle/>
        <a:p>
          <a:r>
            <a:rPr lang="en-US" dirty="0" smtClean="0"/>
            <a:t>Diarrhea </a:t>
          </a:r>
          <a:endParaRPr lang="en-US" dirty="0"/>
        </a:p>
      </dgm:t>
    </dgm:pt>
    <dgm:pt modelId="{DA4A63CB-6F78-458F-B47A-1F2E2EB1F5AB}" type="parTrans" cxnId="{D0FD1A48-73A4-4FD0-BB0F-7D26B8D5CB82}">
      <dgm:prSet/>
      <dgm:spPr/>
      <dgm:t>
        <a:bodyPr/>
        <a:lstStyle/>
        <a:p>
          <a:endParaRPr lang="en-US"/>
        </a:p>
      </dgm:t>
    </dgm:pt>
    <dgm:pt modelId="{89C3A7A4-CFF9-41D6-B223-1D4A5FD2BC15}" type="sibTrans" cxnId="{D0FD1A48-73A4-4FD0-BB0F-7D26B8D5CB82}">
      <dgm:prSet/>
      <dgm:spPr/>
      <dgm:t>
        <a:bodyPr/>
        <a:lstStyle/>
        <a:p>
          <a:endParaRPr lang="en-US"/>
        </a:p>
      </dgm:t>
    </dgm:pt>
    <dgm:pt modelId="{5C79C897-A2A4-4F8F-929D-45CE2162EA8F}">
      <dgm:prSet/>
      <dgm:spPr/>
      <dgm:t>
        <a:bodyPr/>
        <a:lstStyle/>
        <a:p>
          <a:r>
            <a:rPr lang="en-US" dirty="0" smtClean="0"/>
            <a:t>acute</a:t>
          </a:r>
          <a:endParaRPr lang="en-US" dirty="0"/>
        </a:p>
      </dgm:t>
    </dgm:pt>
    <dgm:pt modelId="{C9CB3209-2ADC-4DEE-A1EF-DFE89B640AC6}" type="parTrans" cxnId="{1F3B4C34-BD19-417F-8CD8-7477667ACE6A}">
      <dgm:prSet/>
      <dgm:spPr/>
      <dgm:t>
        <a:bodyPr/>
        <a:lstStyle/>
        <a:p>
          <a:endParaRPr lang="en-US"/>
        </a:p>
      </dgm:t>
    </dgm:pt>
    <dgm:pt modelId="{954373F2-468F-4D94-B8F1-42992AF103F0}" type="sibTrans" cxnId="{1F3B4C34-BD19-417F-8CD8-7477667ACE6A}">
      <dgm:prSet/>
      <dgm:spPr/>
      <dgm:t>
        <a:bodyPr/>
        <a:lstStyle/>
        <a:p>
          <a:endParaRPr lang="en-US"/>
        </a:p>
      </dgm:t>
    </dgm:pt>
    <dgm:pt modelId="{7F585B33-B975-4CBB-8043-9640BC6C61DE}">
      <dgm:prSet/>
      <dgm:spPr/>
      <dgm:t>
        <a:bodyPr/>
        <a:lstStyle/>
        <a:p>
          <a:r>
            <a:rPr lang="en-US" dirty="0" smtClean="0"/>
            <a:t>Chronic </a:t>
          </a:r>
          <a:endParaRPr lang="en-US" dirty="0"/>
        </a:p>
      </dgm:t>
    </dgm:pt>
    <dgm:pt modelId="{E8AC4978-5010-4549-ADB0-4422AD5A04CD}" type="parTrans" cxnId="{B56500C9-FC9B-4D30-8057-1AEE76910698}">
      <dgm:prSet/>
      <dgm:spPr/>
      <dgm:t>
        <a:bodyPr/>
        <a:lstStyle/>
        <a:p>
          <a:endParaRPr lang="en-US"/>
        </a:p>
      </dgm:t>
    </dgm:pt>
    <dgm:pt modelId="{F7B28D66-83A9-430E-BF69-0F85FF54299B}" type="sibTrans" cxnId="{B56500C9-FC9B-4D30-8057-1AEE76910698}">
      <dgm:prSet/>
      <dgm:spPr/>
      <dgm:t>
        <a:bodyPr/>
        <a:lstStyle/>
        <a:p>
          <a:endParaRPr lang="en-US"/>
        </a:p>
      </dgm:t>
    </dgm:pt>
    <dgm:pt modelId="{1352E7BC-7697-4019-8790-995B05649F04}" type="pres">
      <dgm:prSet presAssocID="{D1D711AC-8EA5-40B6-9F4B-4D73E54ECE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E9650E-1F29-4BCA-BB3E-07B41EFA945A}" type="pres">
      <dgm:prSet presAssocID="{D0EAD76B-38AA-4447-9804-37C7315338EB}" presName="hierRoot1" presStyleCnt="0">
        <dgm:presLayoutVars>
          <dgm:hierBranch val="init"/>
        </dgm:presLayoutVars>
      </dgm:prSet>
      <dgm:spPr/>
    </dgm:pt>
    <dgm:pt modelId="{395EB88E-A438-4015-8229-AD2CDBA239E4}" type="pres">
      <dgm:prSet presAssocID="{D0EAD76B-38AA-4447-9804-37C7315338EB}" presName="rootComposite1" presStyleCnt="0"/>
      <dgm:spPr/>
    </dgm:pt>
    <dgm:pt modelId="{05926BE5-0FEE-46ED-8C6D-F5E1598E3039}" type="pres">
      <dgm:prSet presAssocID="{D0EAD76B-38AA-4447-9804-37C7315338E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1D94C2-EE56-4E7C-AFDF-6DF72DE6AF82}" type="pres">
      <dgm:prSet presAssocID="{D0EAD76B-38AA-4447-9804-37C7315338E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6B9017E-E3BB-4E20-846C-3B1A5D2508F4}" type="pres">
      <dgm:prSet presAssocID="{D0EAD76B-38AA-4447-9804-37C7315338EB}" presName="hierChild2" presStyleCnt="0"/>
      <dgm:spPr/>
    </dgm:pt>
    <dgm:pt modelId="{A6998830-EC72-46C0-B9AE-340453DCE685}" type="pres">
      <dgm:prSet presAssocID="{27C63B07-2A8E-4A6A-8B1A-9D88B56E7BE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75E8F6C-EA80-4ED0-8CF8-2E9D43C6254A}" type="pres">
      <dgm:prSet presAssocID="{91E60643-5BCC-4950-B748-278D4A51547F}" presName="hierRoot2" presStyleCnt="0">
        <dgm:presLayoutVars>
          <dgm:hierBranch val="init"/>
        </dgm:presLayoutVars>
      </dgm:prSet>
      <dgm:spPr/>
    </dgm:pt>
    <dgm:pt modelId="{E47A4D6E-D96D-4100-81A2-27F94043B782}" type="pres">
      <dgm:prSet presAssocID="{91E60643-5BCC-4950-B748-278D4A51547F}" presName="rootComposite" presStyleCnt="0"/>
      <dgm:spPr/>
    </dgm:pt>
    <dgm:pt modelId="{89BB0FF3-9FFD-42F3-A157-8CC8C32EBBAC}" type="pres">
      <dgm:prSet presAssocID="{91E60643-5BCC-4950-B748-278D4A51547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77156-9AD0-4328-ADAA-2A2B7FD23155}" type="pres">
      <dgm:prSet presAssocID="{91E60643-5BCC-4950-B748-278D4A51547F}" presName="rootConnector" presStyleLbl="node2" presStyleIdx="0" presStyleCnt="2"/>
      <dgm:spPr/>
      <dgm:t>
        <a:bodyPr/>
        <a:lstStyle/>
        <a:p>
          <a:endParaRPr lang="en-US"/>
        </a:p>
      </dgm:t>
    </dgm:pt>
    <dgm:pt modelId="{F5690A94-E4DA-4F56-BC54-FA266E4CAF9B}" type="pres">
      <dgm:prSet presAssocID="{91E60643-5BCC-4950-B748-278D4A51547F}" presName="hierChild4" presStyleCnt="0"/>
      <dgm:spPr/>
    </dgm:pt>
    <dgm:pt modelId="{A57B468C-DD61-4294-81DA-25120A16C769}" type="pres">
      <dgm:prSet presAssocID="{91E60643-5BCC-4950-B748-278D4A51547F}" presName="hierChild5" presStyleCnt="0"/>
      <dgm:spPr/>
    </dgm:pt>
    <dgm:pt modelId="{D1646A04-E48E-4AF9-9033-305F3389E610}" type="pres">
      <dgm:prSet presAssocID="{D0033254-8521-4202-A09E-90426A59E59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8882F4D-01EB-40E9-97CF-62665B75E989}" type="pres">
      <dgm:prSet presAssocID="{86BC3ECA-2992-450C-A26D-3D82F5AE6E38}" presName="hierRoot2" presStyleCnt="0">
        <dgm:presLayoutVars>
          <dgm:hierBranch val="init"/>
        </dgm:presLayoutVars>
      </dgm:prSet>
      <dgm:spPr/>
    </dgm:pt>
    <dgm:pt modelId="{EA280724-BF4C-4E87-A7BB-EF4ADD95387D}" type="pres">
      <dgm:prSet presAssocID="{86BC3ECA-2992-450C-A26D-3D82F5AE6E38}" presName="rootComposite" presStyleCnt="0"/>
      <dgm:spPr/>
    </dgm:pt>
    <dgm:pt modelId="{7B06ABED-3045-49A0-BDC1-2AF6D07BA8E0}" type="pres">
      <dgm:prSet presAssocID="{86BC3ECA-2992-450C-A26D-3D82F5AE6E3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5CF727-E27A-4EBA-BAE8-5D24D9BDA664}" type="pres">
      <dgm:prSet presAssocID="{86BC3ECA-2992-450C-A26D-3D82F5AE6E38}" presName="rootConnector" presStyleLbl="node2" presStyleIdx="1" presStyleCnt="2"/>
      <dgm:spPr/>
      <dgm:t>
        <a:bodyPr/>
        <a:lstStyle/>
        <a:p>
          <a:endParaRPr lang="en-US"/>
        </a:p>
      </dgm:t>
    </dgm:pt>
    <dgm:pt modelId="{5957E6E9-3AC1-469A-AB57-1EB43566F123}" type="pres">
      <dgm:prSet presAssocID="{86BC3ECA-2992-450C-A26D-3D82F5AE6E38}" presName="hierChild4" presStyleCnt="0"/>
      <dgm:spPr/>
    </dgm:pt>
    <dgm:pt modelId="{D8C53A6B-2C49-4175-B0DC-CC670801005F}" type="pres">
      <dgm:prSet presAssocID="{223F6F89-330A-4C84-A18D-2AD0C15624B5}" presName="Name37" presStyleLbl="parChTrans1D3" presStyleIdx="0" presStyleCnt="2"/>
      <dgm:spPr/>
      <dgm:t>
        <a:bodyPr/>
        <a:lstStyle/>
        <a:p>
          <a:endParaRPr lang="en-US"/>
        </a:p>
      </dgm:t>
    </dgm:pt>
    <dgm:pt modelId="{64BF7173-0D67-4596-91CE-DA8B409A689A}" type="pres">
      <dgm:prSet presAssocID="{9C3DBA96-540D-4127-91BF-B0D2F4932023}" presName="hierRoot2" presStyleCnt="0">
        <dgm:presLayoutVars>
          <dgm:hierBranch val="init"/>
        </dgm:presLayoutVars>
      </dgm:prSet>
      <dgm:spPr/>
    </dgm:pt>
    <dgm:pt modelId="{EC156FE1-2E10-4393-9F57-86E50B38B2BC}" type="pres">
      <dgm:prSet presAssocID="{9C3DBA96-540D-4127-91BF-B0D2F4932023}" presName="rootComposite" presStyleCnt="0"/>
      <dgm:spPr/>
    </dgm:pt>
    <dgm:pt modelId="{B64EDEA5-D5B4-4F9A-9AE2-075D9B5A486E}" type="pres">
      <dgm:prSet presAssocID="{9C3DBA96-540D-4127-91BF-B0D2F4932023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8CFA4-FF7D-47A3-AB10-0B67AE35A4CF}" type="pres">
      <dgm:prSet presAssocID="{9C3DBA96-540D-4127-91BF-B0D2F4932023}" presName="rootConnector" presStyleLbl="node3" presStyleIdx="0" presStyleCnt="2"/>
      <dgm:spPr/>
      <dgm:t>
        <a:bodyPr/>
        <a:lstStyle/>
        <a:p>
          <a:endParaRPr lang="en-US"/>
        </a:p>
      </dgm:t>
    </dgm:pt>
    <dgm:pt modelId="{AC5EC476-01E8-4600-BDFA-DD604B6DD488}" type="pres">
      <dgm:prSet presAssocID="{9C3DBA96-540D-4127-91BF-B0D2F4932023}" presName="hierChild4" presStyleCnt="0"/>
      <dgm:spPr/>
    </dgm:pt>
    <dgm:pt modelId="{B14DE1A2-3278-458B-A7F4-76A4DAFE6A35}" type="pres">
      <dgm:prSet presAssocID="{9C3DBA96-540D-4127-91BF-B0D2F4932023}" presName="hierChild5" presStyleCnt="0"/>
      <dgm:spPr/>
    </dgm:pt>
    <dgm:pt modelId="{5F2CF451-C955-44B4-9D3A-ED0428A89E47}" type="pres">
      <dgm:prSet presAssocID="{DA4A63CB-6F78-458F-B47A-1F2E2EB1F5AB}" presName="Name37" presStyleLbl="parChTrans1D3" presStyleIdx="1" presStyleCnt="2"/>
      <dgm:spPr/>
      <dgm:t>
        <a:bodyPr/>
        <a:lstStyle/>
        <a:p>
          <a:endParaRPr lang="en-US"/>
        </a:p>
      </dgm:t>
    </dgm:pt>
    <dgm:pt modelId="{67EAC374-4832-4FA6-9EB0-30AC8080668B}" type="pres">
      <dgm:prSet presAssocID="{0C71F551-E934-416D-B6EA-1A33F1FE4D78}" presName="hierRoot2" presStyleCnt="0">
        <dgm:presLayoutVars>
          <dgm:hierBranch val="init"/>
        </dgm:presLayoutVars>
      </dgm:prSet>
      <dgm:spPr/>
    </dgm:pt>
    <dgm:pt modelId="{7EE7006C-BB4C-4EDB-98AE-41BF180449F9}" type="pres">
      <dgm:prSet presAssocID="{0C71F551-E934-416D-B6EA-1A33F1FE4D78}" presName="rootComposite" presStyleCnt="0"/>
      <dgm:spPr/>
    </dgm:pt>
    <dgm:pt modelId="{DB8881D1-22B0-4ECA-83AA-1C327DEFF1E6}" type="pres">
      <dgm:prSet presAssocID="{0C71F551-E934-416D-B6EA-1A33F1FE4D7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514181-1715-47D5-AACB-F165DB67292A}" type="pres">
      <dgm:prSet presAssocID="{0C71F551-E934-416D-B6EA-1A33F1FE4D78}" presName="rootConnector" presStyleLbl="node3" presStyleIdx="1" presStyleCnt="2"/>
      <dgm:spPr/>
      <dgm:t>
        <a:bodyPr/>
        <a:lstStyle/>
        <a:p>
          <a:endParaRPr lang="en-US"/>
        </a:p>
      </dgm:t>
    </dgm:pt>
    <dgm:pt modelId="{ABA6A3CC-DD46-4527-91B1-FC07C0A2AA1E}" type="pres">
      <dgm:prSet presAssocID="{0C71F551-E934-416D-B6EA-1A33F1FE4D78}" presName="hierChild4" presStyleCnt="0"/>
      <dgm:spPr/>
    </dgm:pt>
    <dgm:pt modelId="{446A1545-F9E8-4FBF-A9A0-5071D55642CD}" type="pres">
      <dgm:prSet presAssocID="{C9CB3209-2ADC-4DEE-A1EF-DFE89B640AC6}" presName="Name37" presStyleLbl="parChTrans1D4" presStyleIdx="0" presStyleCnt="2"/>
      <dgm:spPr/>
      <dgm:t>
        <a:bodyPr/>
        <a:lstStyle/>
        <a:p>
          <a:endParaRPr lang="en-US"/>
        </a:p>
      </dgm:t>
    </dgm:pt>
    <dgm:pt modelId="{8097F7C8-8B3F-4331-8A33-E73C83E06072}" type="pres">
      <dgm:prSet presAssocID="{5C79C897-A2A4-4F8F-929D-45CE2162EA8F}" presName="hierRoot2" presStyleCnt="0">
        <dgm:presLayoutVars>
          <dgm:hierBranch val="init"/>
        </dgm:presLayoutVars>
      </dgm:prSet>
      <dgm:spPr/>
    </dgm:pt>
    <dgm:pt modelId="{8C8C0311-55F8-4D18-9F2C-D32B74170590}" type="pres">
      <dgm:prSet presAssocID="{5C79C897-A2A4-4F8F-929D-45CE2162EA8F}" presName="rootComposite" presStyleCnt="0"/>
      <dgm:spPr/>
    </dgm:pt>
    <dgm:pt modelId="{834924EA-F45E-47FD-8633-823B50CAAFC2}" type="pres">
      <dgm:prSet presAssocID="{5C79C897-A2A4-4F8F-929D-45CE2162EA8F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4792C-C19C-4F7B-A903-83344C8D1424}" type="pres">
      <dgm:prSet presAssocID="{5C79C897-A2A4-4F8F-929D-45CE2162EA8F}" presName="rootConnector" presStyleLbl="node4" presStyleIdx="0" presStyleCnt="2"/>
      <dgm:spPr/>
      <dgm:t>
        <a:bodyPr/>
        <a:lstStyle/>
        <a:p>
          <a:endParaRPr lang="en-US"/>
        </a:p>
      </dgm:t>
    </dgm:pt>
    <dgm:pt modelId="{8F5E7AD2-8E52-45E2-8DFB-79C7E01F2FDB}" type="pres">
      <dgm:prSet presAssocID="{5C79C897-A2A4-4F8F-929D-45CE2162EA8F}" presName="hierChild4" presStyleCnt="0"/>
      <dgm:spPr/>
    </dgm:pt>
    <dgm:pt modelId="{87AF9481-558C-4A72-8AD2-41AC82D9E2FE}" type="pres">
      <dgm:prSet presAssocID="{5C79C897-A2A4-4F8F-929D-45CE2162EA8F}" presName="hierChild5" presStyleCnt="0"/>
      <dgm:spPr/>
    </dgm:pt>
    <dgm:pt modelId="{DDFA0C69-1FC3-4924-9412-3A9A8E1335C8}" type="pres">
      <dgm:prSet presAssocID="{E8AC4978-5010-4549-ADB0-4422AD5A04CD}" presName="Name37" presStyleLbl="parChTrans1D4" presStyleIdx="1" presStyleCnt="2"/>
      <dgm:spPr/>
      <dgm:t>
        <a:bodyPr/>
        <a:lstStyle/>
        <a:p>
          <a:endParaRPr lang="en-US"/>
        </a:p>
      </dgm:t>
    </dgm:pt>
    <dgm:pt modelId="{7EF878D9-17B7-446F-830E-36584DAF793F}" type="pres">
      <dgm:prSet presAssocID="{7F585B33-B975-4CBB-8043-9640BC6C61DE}" presName="hierRoot2" presStyleCnt="0">
        <dgm:presLayoutVars>
          <dgm:hierBranch val="init"/>
        </dgm:presLayoutVars>
      </dgm:prSet>
      <dgm:spPr/>
    </dgm:pt>
    <dgm:pt modelId="{6F0FA0F4-2644-4F40-B795-C16F3E1F6C6C}" type="pres">
      <dgm:prSet presAssocID="{7F585B33-B975-4CBB-8043-9640BC6C61DE}" presName="rootComposite" presStyleCnt="0"/>
      <dgm:spPr/>
    </dgm:pt>
    <dgm:pt modelId="{945CDD62-41B4-44CE-B0DD-095BBF4646BB}" type="pres">
      <dgm:prSet presAssocID="{7F585B33-B975-4CBB-8043-9640BC6C61DE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8522C1-837F-496F-B418-BCAD104C9BA7}" type="pres">
      <dgm:prSet presAssocID="{7F585B33-B975-4CBB-8043-9640BC6C61DE}" presName="rootConnector" presStyleLbl="node4" presStyleIdx="1" presStyleCnt="2"/>
      <dgm:spPr/>
      <dgm:t>
        <a:bodyPr/>
        <a:lstStyle/>
        <a:p>
          <a:endParaRPr lang="en-US"/>
        </a:p>
      </dgm:t>
    </dgm:pt>
    <dgm:pt modelId="{482AE1EA-F61A-42D9-97D1-1C89D698D160}" type="pres">
      <dgm:prSet presAssocID="{7F585B33-B975-4CBB-8043-9640BC6C61DE}" presName="hierChild4" presStyleCnt="0"/>
      <dgm:spPr/>
    </dgm:pt>
    <dgm:pt modelId="{D070E38D-2ABE-41CA-9534-DD86271745D5}" type="pres">
      <dgm:prSet presAssocID="{7F585B33-B975-4CBB-8043-9640BC6C61DE}" presName="hierChild5" presStyleCnt="0"/>
      <dgm:spPr/>
    </dgm:pt>
    <dgm:pt modelId="{1449C34C-10E7-49D4-9442-62F84F8398E5}" type="pres">
      <dgm:prSet presAssocID="{0C71F551-E934-416D-B6EA-1A33F1FE4D78}" presName="hierChild5" presStyleCnt="0"/>
      <dgm:spPr/>
    </dgm:pt>
    <dgm:pt modelId="{7A998DC5-B629-462E-AD81-EF21F995286A}" type="pres">
      <dgm:prSet presAssocID="{86BC3ECA-2992-450C-A26D-3D82F5AE6E38}" presName="hierChild5" presStyleCnt="0"/>
      <dgm:spPr/>
    </dgm:pt>
    <dgm:pt modelId="{409B5A66-1FC7-46F5-B2EA-D94E8E93330E}" type="pres">
      <dgm:prSet presAssocID="{D0EAD76B-38AA-4447-9804-37C7315338EB}" presName="hierChild3" presStyleCnt="0"/>
      <dgm:spPr/>
    </dgm:pt>
  </dgm:ptLst>
  <dgm:cxnLst>
    <dgm:cxn modelId="{64E0F70B-7057-4C75-85F4-7F37D32E363F}" type="presOf" srcId="{223F6F89-330A-4C84-A18D-2AD0C15624B5}" destId="{D8C53A6B-2C49-4175-B0DC-CC670801005F}" srcOrd="0" destOrd="0" presId="urn:microsoft.com/office/officeart/2005/8/layout/orgChart1"/>
    <dgm:cxn modelId="{645CA960-5792-4E71-8A3B-B95A06A79EE4}" type="presOf" srcId="{86BC3ECA-2992-450C-A26D-3D82F5AE6E38}" destId="{7B06ABED-3045-49A0-BDC1-2AF6D07BA8E0}" srcOrd="0" destOrd="0" presId="urn:microsoft.com/office/officeart/2005/8/layout/orgChart1"/>
    <dgm:cxn modelId="{90B02AC7-A097-4F89-87D4-90A8E01ED57C}" type="presOf" srcId="{5C79C897-A2A4-4F8F-929D-45CE2162EA8F}" destId="{D804792C-C19C-4F7B-A903-83344C8D1424}" srcOrd="1" destOrd="0" presId="urn:microsoft.com/office/officeart/2005/8/layout/orgChart1"/>
    <dgm:cxn modelId="{F01B542E-3420-4412-B94D-595EFADB9D9B}" type="presOf" srcId="{91E60643-5BCC-4950-B748-278D4A51547F}" destId="{89BB0FF3-9FFD-42F3-A157-8CC8C32EBBAC}" srcOrd="0" destOrd="0" presId="urn:microsoft.com/office/officeart/2005/8/layout/orgChart1"/>
    <dgm:cxn modelId="{EFB23AB4-E7AA-49F8-80C5-A1DA3E41E9C4}" type="presOf" srcId="{0C71F551-E934-416D-B6EA-1A33F1FE4D78}" destId="{DB8881D1-22B0-4ECA-83AA-1C327DEFF1E6}" srcOrd="0" destOrd="0" presId="urn:microsoft.com/office/officeart/2005/8/layout/orgChart1"/>
    <dgm:cxn modelId="{98FE0CAE-D320-4ADB-BE6B-B06341156A67}" srcId="{D0EAD76B-38AA-4447-9804-37C7315338EB}" destId="{86BC3ECA-2992-450C-A26D-3D82F5AE6E38}" srcOrd="1" destOrd="0" parTransId="{D0033254-8521-4202-A09E-90426A59E59F}" sibTransId="{2A026551-6E42-4761-AF0F-BED810C107B9}"/>
    <dgm:cxn modelId="{C981C1E9-C4BE-4B4B-9DE6-C26EAE91E7D8}" srcId="{86BC3ECA-2992-450C-A26D-3D82F5AE6E38}" destId="{9C3DBA96-540D-4127-91BF-B0D2F4932023}" srcOrd="0" destOrd="0" parTransId="{223F6F89-330A-4C84-A18D-2AD0C15624B5}" sibTransId="{A25B3071-8CAD-4B7F-A2EB-2E3B3DE506FB}"/>
    <dgm:cxn modelId="{744C08A4-5835-40FC-B6BA-65B2701A474C}" type="presOf" srcId="{D0EAD76B-38AA-4447-9804-37C7315338EB}" destId="{971D94C2-EE56-4E7C-AFDF-6DF72DE6AF82}" srcOrd="1" destOrd="0" presId="urn:microsoft.com/office/officeart/2005/8/layout/orgChart1"/>
    <dgm:cxn modelId="{AE1C8AD8-A3F8-46A0-92BE-E30311C340ED}" type="presOf" srcId="{E8AC4978-5010-4549-ADB0-4422AD5A04CD}" destId="{DDFA0C69-1FC3-4924-9412-3A9A8E1335C8}" srcOrd="0" destOrd="0" presId="urn:microsoft.com/office/officeart/2005/8/layout/orgChart1"/>
    <dgm:cxn modelId="{D0FD1A48-73A4-4FD0-BB0F-7D26B8D5CB82}" srcId="{86BC3ECA-2992-450C-A26D-3D82F5AE6E38}" destId="{0C71F551-E934-416D-B6EA-1A33F1FE4D78}" srcOrd="1" destOrd="0" parTransId="{DA4A63CB-6F78-458F-B47A-1F2E2EB1F5AB}" sibTransId="{89C3A7A4-CFF9-41D6-B223-1D4A5FD2BC15}"/>
    <dgm:cxn modelId="{1A244148-A0FA-4D31-9E84-3EC463FD1C0D}" type="presOf" srcId="{D1D711AC-8EA5-40B6-9F4B-4D73E54ECED5}" destId="{1352E7BC-7697-4019-8790-995B05649F04}" srcOrd="0" destOrd="0" presId="urn:microsoft.com/office/officeart/2005/8/layout/orgChart1"/>
    <dgm:cxn modelId="{B56500C9-FC9B-4D30-8057-1AEE76910698}" srcId="{0C71F551-E934-416D-B6EA-1A33F1FE4D78}" destId="{7F585B33-B975-4CBB-8043-9640BC6C61DE}" srcOrd="1" destOrd="0" parTransId="{E8AC4978-5010-4549-ADB0-4422AD5A04CD}" sibTransId="{F7B28D66-83A9-430E-BF69-0F85FF54299B}"/>
    <dgm:cxn modelId="{00F6349F-8916-42D3-9D5E-416D6D9F9C6F}" type="presOf" srcId="{9C3DBA96-540D-4127-91BF-B0D2F4932023}" destId="{B64EDEA5-D5B4-4F9A-9AE2-075D9B5A486E}" srcOrd="0" destOrd="0" presId="urn:microsoft.com/office/officeart/2005/8/layout/orgChart1"/>
    <dgm:cxn modelId="{8D91A22E-AE0F-4FB0-88AA-F42272946725}" type="presOf" srcId="{0C71F551-E934-416D-B6EA-1A33F1FE4D78}" destId="{61514181-1715-47D5-AACB-F165DB67292A}" srcOrd="1" destOrd="0" presId="urn:microsoft.com/office/officeart/2005/8/layout/orgChart1"/>
    <dgm:cxn modelId="{0F7429C4-CCF2-4F7D-A850-7C17A725ED33}" type="presOf" srcId="{DA4A63CB-6F78-458F-B47A-1F2E2EB1F5AB}" destId="{5F2CF451-C955-44B4-9D3A-ED0428A89E47}" srcOrd="0" destOrd="0" presId="urn:microsoft.com/office/officeart/2005/8/layout/orgChart1"/>
    <dgm:cxn modelId="{65B2DB42-54EB-42CD-836B-0DEE54AE21B8}" type="presOf" srcId="{C9CB3209-2ADC-4DEE-A1EF-DFE89B640AC6}" destId="{446A1545-F9E8-4FBF-A9A0-5071D55642CD}" srcOrd="0" destOrd="0" presId="urn:microsoft.com/office/officeart/2005/8/layout/orgChart1"/>
    <dgm:cxn modelId="{4C20EFD9-37CB-4DB7-A278-CA433996ED5D}" type="presOf" srcId="{5C79C897-A2A4-4F8F-929D-45CE2162EA8F}" destId="{834924EA-F45E-47FD-8633-823B50CAAFC2}" srcOrd="0" destOrd="0" presId="urn:microsoft.com/office/officeart/2005/8/layout/orgChart1"/>
    <dgm:cxn modelId="{DBC9F912-E53E-41D7-BB85-5561167BC1A4}" type="presOf" srcId="{7F585B33-B975-4CBB-8043-9640BC6C61DE}" destId="{945CDD62-41B4-44CE-B0DD-095BBF4646BB}" srcOrd="0" destOrd="0" presId="urn:microsoft.com/office/officeart/2005/8/layout/orgChart1"/>
    <dgm:cxn modelId="{36E1F067-D77F-447E-86CD-2B950A30A11A}" type="presOf" srcId="{D0EAD76B-38AA-4447-9804-37C7315338EB}" destId="{05926BE5-0FEE-46ED-8C6D-F5E1598E3039}" srcOrd="0" destOrd="0" presId="urn:microsoft.com/office/officeart/2005/8/layout/orgChart1"/>
    <dgm:cxn modelId="{1F3B4C34-BD19-417F-8CD8-7477667ACE6A}" srcId="{0C71F551-E934-416D-B6EA-1A33F1FE4D78}" destId="{5C79C897-A2A4-4F8F-929D-45CE2162EA8F}" srcOrd="0" destOrd="0" parTransId="{C9CB3209-2ADC-4DEE-A1EF-DFE89B640AC6}" sibTransId="{954373F2-468F-4D94-B8F1-42992AF103F0}"/>
    <dgm:cxn modelId="{8AC1E3E0-D4D7-4BF4-B7C3-80156ECF72CA}" type="presOf" srcId="{27C63B07-2A8E-4A6A-8B1A-9D88B56E7BE7}" destId="{A6998830-EC72-46C0-B9AE-340453DCE685}" srcOrd="0" destOrd="0" presId="urn:microsoft.com/office/officeart/2005/8/layout/orgChart1"/>
    <dgm:cxn modelId="{9C70B64E-39CE-41CF-BDCF-1327E873B0A2}" srcId="{D1D711AC-8EA5-40B6-9F4B-4D73E54ECED5}" destId="{D0EAD76B-38AA-4447-9804-37C7315338EB}" srcOrd="0" destOrd="0" parTransId="{E229A0C7-7990-4A51-A6EF-3FF857D3A489}" sibTransId="{3C6A3B2D-A7FB-4F36-A396-9250FF8BA4AA}"/>
    <dgm:cxn modelId="{517A5B9A-8A8C-4A5E-A97D-40627C6E4F21}" srcId="{D0EAD76B-38AA-4447-9804-37C7315338EB}" destId="{91E60643-5BCC-4950-B748-278D4A51547F}" srcOrd="0" destOrd="0" parTransId="{27C63B07-2A8E-4A6A-8B1A-9D88B56E7BE7}" sibTransId="{4B1ABD8C-33A9-4FD8-8104-7A7768CF0A66}"/>
    <dgm:cxn modelId="{0870E8D8-DAE9-4E06-A27F-AA60FED78221}" type="presOf" srcId="{91E60643-5BCC-4950-B748-278D4A51547F}" destId="{1E277156-9AD0-4328-ADAA-2A2B7FD23155}" srcOrd="1" destOrd="0" presId="urn:microsoft.com/office/officeart/2005/8/layout/orgChart1"/>
    <dgm:cxn modelId="{A2600186-0ACD-41BD-8D3E-DC12BAE497F4}" type="presOf" srcId="{D0033254-8521-4202-A09E-90426A59E59F}" destId="{D1646A04-E48E-4AF9-9033-305F3389E610}" srcOrd="0" destOrd="0" presId="urn:microsoft.com/office/officeart/2005/8/layout/orgChart1"/>
    <dgm:cxn modelId="{4CE337C2-54FF-4320-A169-2ACA359CD931}" type="presOf" srcId="{7F585B33-B975-4CBB-8043-9640BC6C61DE}" destId="{F78522C1-837F-496F-B418-BCAD104C9BA7}" srcOrd="1" destOrd="0" presId="urn:microsoft.com/office/officeart/2005/8/layout/orgChart1"/>
    <dgm:cxn modelId="{5E600BFB-49DF-4A98-82C9-A6C0AE85E47D}" type="presOf" srcId="{9C3DBA96-540D-4127-91BF-B0D2F4932023}" destId="{0AE8CFA4-FF7D-47A3-AB10-0B67AE35A4CF}" srcOrd="1" destOrd="0" presId="urn:microsoft.com/office/officeart/2005/8/layout/orgChart1"/>
    <dgm:cxn modelId="{277C888B-C35D-4354-ADA5-C5E352929136}" type="presOf" srcId="{86BC3ECA-2992-450C-A26D-3D82F5AE6E38}" destId="{E25CF727-E27A-4EBA-BAE8-5D24D9BDA664}" srcOrd="1" destOrd="0" presId="urn:microsoft.com/office/officeart/2005/8/layout/orgChart1"/>
    <dgm:cxn modelId="{CA0A40DF-F5B1-4E9D-8A71-B77D31441F0A}" type="presParOf" srcId="{1352E7BC-7697-4019-8790-995B05649F04}" destId="{D0E9650E-1F29-4BCA-BB3E-07B41EFA945A}" srcOrd="0" destOrd="0" presId="urn:microsoft.com/office/officeart/2005/8/layout/orgChart1"/>
    <dgm:cxn modelId="{CD7A63A9-03E0-49D1-AC35-334C2C4E6DE8}" type="presParOf" srcId="{D0E9650E-1F29-4BCA-BB3E-07B41EFA945A}" destId="{395EB88E-A438-4015-8229-AD2CDBA239E4}" srcOrd="0" destOrd="0" presId="urn:microsoft.com/office/officeart/2005/8/layout/orgChart1"/>
    <dgm:cxn modelId="{0AA281A6-6216-4C61-BF91-24282B1C5652}" type="presParOf" srcId="{395EB88E-A438-4015-8229-AD2CDBA239E4}" destId="{05926BE5-0FEE-46ED-8C6D-F5E1598E3039}" srcOrd="0" destOrd="0" presId="urn:microsoft.com/office/officeart/2005/8/layout/orgChart1"/>
    <dgm:cxn modelId="{1F9F7F41-8375-4E0E-BE6E-472B5EF3ABA6}" type="presParOf" srcId="{395EB88E-A438-4015-8229-AD2CDBA239E4}" destId="{971D94C2-EE56-4E7C-AFDF-6DF72DE6AF82}" srcOrd="1" destOrd="0" presId="urn:microsoft.com/office/officeart/2005/8/layout/orgChart1"/>
    <dgm:cxn modelId="{C7A04141-219A-4806-8EEB-EF78EE10AC88}" type="presParOf" srcId="{D0E9650E-1F29-4BCA-BB3E-07B41EFA945A}" destId="{F6B9017E-E3BB-4E20-846C-3B1A5D2508F4}" srcOrd="1" destOrd="0" presId="urn:microsoft.com/office/officeart/2005/8/layout/orgChart1"/>
    <dgm:cxn modelId="{F6408BCA-BF02-43ED-A231-979044342997}" type="presParOf" srcId="{F6B9017E-E3BB-4E20-846C-3B1A5D2508F4}" destId="{A6998830-EC72-46C0-B9AE-340453DCE685}" srcOrd="0" destOrd="0" presId="urn:microsoft.com/office/officeart/2005/8/layout/orgChart1"/>
    <dgm:cxn modelId="{7BDCC126-C45C-42F6-AE55-B60C81AEE415}" type="presParOf" srcId="{F6B9017E-E3BB-4E20-846C-3B1A5D2508F4}" destId="{B75E8F6C-EA80-4ED0-8CF8-2E9D43C6254A}" srcOrd="1" destOrd="0" presId="urn:microsoft.com/office/officeart/2005/8/layout/orgChart1"/>
    <dgm:cxn modelId="{0412D1D7-DCAE-4C7C-9263-DAD952E8AC5C}" type="presParOf" srcId="{B75E8F6C-EA80-4ED0-8CF8-2E9D43C6254A}" destId="{E47A4D6E-D96D-4100-81A2-27F94043B782}" srcOrd="0" destOrd="0" presId="urn:microsoft.com/office/officeart/2005/8/layout/orgChart1"/>
    <dgm:cxn modelId="{669F54A6-7DEE-4C93-BCAA-0F8395937BCD}" type="presParOf" srcId="{E47A4D6E-D96D-4100-81A2-27F94043B782}" destId="{89BB0FF3-9FFD-42F3-A157-8CC8C32EBBAC}" srcOrd="0" destOrd="0" presId="urn:microsoft.com/office/officeart/2005/8/layout/orgChart1"/>
    <dgm:cxn modelId="{3C8E9057-8580-49DE-B762-7E3AA49EDF27}" type="presParOf" srcId="{E47A4D6E-D96D-4100-81A2-27F94043B782}" destId="{1E277156-9AD0-4328-ADAA-2A2B7FD23155}" srcOrd="1" destOrd="0" presId="urn:microsoft.com/office/officeart/2005/8/layout/orgChart1"/>
    <dgm:cxn modelId="{912A8018-AB00-4E07-B92B-D06503278332}" type="presParOf" srcId="{B75E8F6C-EA80-4ED0-8CF8-2E9D43C6254A}" destId="{F5690A94-E4DA-4F56-BC54-FA266E4CAF9B}" srcOrd="1" destOrd="0" presId="urn:microsoft.com/office/officeart/2005/8/layout/orgChart1"/>
    <dgm:cxn modelId="{12DA3FA3-6675-4DAD-A17F-E1E96E8894E7}" type="presParOf" srcId="{B75E8F6C-EA80-4ED0-8CF8-2E9D43C6254A}" destId="{A57B468C-DD61-4294-81DA-25120A16C769}" srcOrd="2" destOrd="0" presId="urn:microsoft.com/office/officeart/2005/8/layout/orgChart1"/>
    <dgm:cxn modelId="{6EB97849-1A26-45D0-BBFC-E63F3EC41796}" type="presParOf" srcId="{F6B9017E-E3BB-4E20-846C-3B1A5D2508F4}" destId="{D1646A04-E48E-4AF9-9033-305F3389E610}" srcOrd="2" destOrd="0" presId="urn:microsoft.com/office/officeart/2005/8/layout/orgChart1"/>
    <dgm:cxn modelId="{3B957017-5442-4C54-A9CC-1BEF9A8A6B8D}" type="presParOf" srcId="{F6B9017E-E3BB-4E20-846C-3B1A5D2508F4}" destId="{38882F4D-01EB-40E9-97CF-62665B75E989}" srcOrd="3" destOrd="0" presId="urn:microsoft.com/office/officeart/2005/8/layout/orgChart1"/>
    <dgm:cxn modelId="{DCD213EA-D822-421A-B3F9-3D00884B7F65}" type="presParOf" srcId="{38882F4D-01EB-40E9-97CF-62665B75E989}" destId="{EA280724-BF4C-4E87-A7BB-EF4ADD95387D}" srcOrd="0" destOrd="0" presId="urn:microsoft.com/office/officeart/2005/8/layout/orgChart1"/>
    <dgm:cxn modelId="{29111604-D995-4C1F-BA60-B65D6B4CECF2}" type="presParOf" srcId="{EA280724-BF4C-4E87-A7BB-EF4ADD95387D}" destId="{7B06ABED-3045-49A0-BDC1-2AF6D07BA8E0}" srcOrd="0" destOrd="0" presId="urn:microsoft.com/office/officeart/2005/8/layout/orgChart1"/>
    <dgm:cxn modelId="{5CD89C14-9435-47AA-877E-05A45A1255CA}" type="presParOf" srcId="{EA280724-BF4C-4E87-A7BB-EF4ADD95387D}" destId="{E25CF727-E27A-4EBA-BAE8-5D24D9BDA664}" srcOrd="1" destOrd="0" presId="urn:microsoft.com/office/officeart/2005/8/layout/orgChart1"/>
    <dgm:cxn modelId="{C6242B7E-04F9-49DE-AB82-D55EEDC5E47F}" type="presParOf" srcId="{38882F4D-01EB-40E9-97CF-62665B75E989}" destId="{5957E6E9-3AC1-469A-AB57-1EB43566F123}" srcOrd="1" destOrd="0" presId="urn:microsoft.com/office/officeart/2005/8/layout/orgChart1"/>
    <dgm:cxn modelId="{015A3F29-58EB-4E77-B619-E510180F5D36}" type="presParOf" srcId="{5957E6E9-3AC1-469A-AB57-1EB43566F123}" destId="{D8C53A6B-2C49-4175-B0DC-CC670801005F}" srcOrd="0" destOrd="0" presId="urn:microsoft.com/office/officeart/2005/8/layout/orgChart1"/>
    <dgm:cxn modelId="{9FE6E3E9-1536-48BD-AA87-79B3302B6700}" type="presParOf" srcId="{5957E6E9-3AC1-469A-AB57-1EB43566F123}" destId="{64BF7173-0D67-4596-91CE-DA8B409A689A}" srcOrd="1" destOrd="0" presId="urn:microsoft.com/office/officeart/2005/8/layout/orgChart1"/>
    <dgm:cxn modelId="{B56CC435-7A4D-47F4-818F-04D2FCC4525D}" type="presParOf" srcId="{64BF7173-0D67-4596-91CE-DA8B409A689A}" destId="{EC156FE1-2E10-4393-9F57-86E50B38B2BC}" srcOrd="0" destOrd="0" presId="urn:microsoft.com/office/officeart/2005/8/layout/orgChart1"/>
    <dgm:cxn modelId="{02863520-5AA5-4130-B1A7-92ABE5BFB6DB}" type="presParOf" srcId="{EC156FE1-2E10-4393-9F57-86E50B38B2BC}" destId="{B64EDEA5-D5B4-4F9A-9AE2-075D9B5A486E}" srcOrd="0" destOrd="0" presId="urn:microsoft.com/office/officeart/2005/8/layout/orgChart1"/>
    <dgm:cxn modelId="{04CDB6F8-D30D-423E-BB09-8F27A5C38786}" type="presParOf" srcId="{EC156FE1-2E10-4393-9F57-86E50B38B2BC}" destId="{0AE8CFA4-FF7D-47A3-AB10-0B67AE35A4CF}" srcOrd="1" destOrd="0" presId="urn:microsoft.com/office/officeart/2005/8/layout/orgChart1"/>
    <dgm:cxn modelId="{3C78A987-E2F7-4FF3-84E4-9CC4B5289A5D}" type="presParOf" srcId="{64BF7173-0D67-4596-91CE-DA8B409A689A}" destId="{AC5EC476-01E8-4600-BDFA-DD604B6DD488}" srcOrd="1" destOrd="0" presId="urn:microsoft.com/office/officeart/2005/8/layout/orgChart1"/>
    <dgm:cxn modelId="{B1DAA3F5-7E52-42E5-B4CC-F13F4F4A8DF5}" type="presParOf" srcId="{64BF7173-0D67-4596-91CE-DA8B409A689A}" destId="{B14DE1A2-3278-458B-A7F4-76A4DAFE6A35}" srcOrd="2" destOrd="0" presId="urn:microsoft.com/office/officeart/2005/8/layout/orgChart1"/>
    <dgm:cxn modelId="{5E6D6079-215A-4834-A377-C9E7C9BA9379}" type="presParOf" srcId="{5957E6E9-3AC1-469A-AB57-1EB43566F123}" destId="{5F2CF451-C955-44B4-9D3A-ED0428A89E47}" srcOrd="2" destOrd="0" presId="urn:microsoft.com/office/officeart/2005/8/layout/orgChart1"/>
    <dgm:cxn modelId="{D9638F3F-12CF-4E77-9ADF-0CC1AD2EA5EB}" type="presParOf" srcId="{5957E6E9-3AC1-469A-AB57-1EB43566F123}" destId="{67EAC374-4832-4FA6-9EB0-30AC8080668B}" srcOrd="3" destOrd="0" presId="urn:microsoft.com/office/officeart/2005/8/layout/orgChart1"/>
    <dgm:cxn modelId="{6617EB34-F514-4FB1-A302-457824023713}" type="presParOf" srcId="{67EAC374-4832-4FA6-9EB0-30AC8080668B}" destId="{7EE7006C-BB4C-4EDB-98AE-41BF180449F9}" srcOrd="0" destOrd="0" presId="urn:microsoft.com/office/officeart/2005/8/layout/orgChart1"/>
    <dgm:cxn modelId="{95654DD3-08D0-48E2-89DF-F1DE3B30EC1A}" type="presParOf" srcId="{7EE7006C-BB4C-4EDB-98AE-41BF180449F9}" destId="{DB8881D1-22B0-4ECA-83AA-1C327DEFF1E6}" srcOrd="0" destOrd="0" presId="urn:microsoft.com/office/officeart/2005/8/layout/orgChart1"/>
    <dgm:cxn modelId="{3E3CD0A1-7F04-4E0A-B830-2D73536755AC}" type="presParOf" srcId="{7EE7006C-BB4C-4EDB-98AE-41BF180449F9}" destId="{61514181-1715-47D5-AACB-F165DB67292A}" srcOrd="1" destOrd="0" presId="urn:microsoft.com/office/officeart/2005/8/layout/orgChart1"/>
    <dgm:cxn modelId="{34362C73-1BA8-4DBD-BB9D-E810E83485C0}" type="presParOf" srcId="{67EAC374-4832-4FA6-9EB0-30AC8080668B}" destId="{ABA6A3CC-DD46-4527-91B1-FC07C0A2AA1E}" srcOrd="1" destOrd="0" presId="urn:microsoft.com/office/officeart/2005/8/layout/orgChart1"/>
    <dgm:cxn modelId="{38D88C5B-C496-44F7-841D-6D0CBA594E33}" type="presParOf" srcId="{ABA6A3CC-DD46-4527-91B1-FC07C0A2AA1E}" destId="{446A1545-F9E8-4FBF-A9A0-5071D55642CD}" srcOrd="0" destOrd="0" presId="urn:microsoft.com/office/officeart/2005/8/layout/orgChart1"/>
    <dgm:cxn modelId="{1C2F7CA2-1DA7-476A-9718-0D20CE3ACCA3}" type="presParOf" srcId="{ABA6A3CC-DD46-4527-91B1-FC07C0A2AA1E}" destId="{8097F7C8-8B3F-4331-8A33-E73C83E06072}" srcOrd="1" destOrd="0" presId="urn:microsoft.com/office/officeart/2005/8/layout/orgChart1"/>
    <dgm:cxn modelId="{B7DCC6C1-853C-40A8-ADB9-1F4F23D0F6A1}" type="presParOf" srcId="{8097F7C8-8B3F-4331-8A33-E73C83E06072}" destId="{8C8C0311-55F8-4D18-9F2C-D32B74170590}" srcOrd="0" destOrd="0" presId="urn:microsoft.com/office/officeart/2005/8/layout/orgChart1"/>
    <dgm:cxn modelId="{AD18D60D-03FC-4A8C-BC62-6D34DFC470D5}" type="presParOf" srcId="{8C8C0311-55F8-4D18-9F2C-D32B74170590}" destId="{834924EA-F45E-47FD-8633-823B50CAAFC2}" srcOrd="0" destOrd="0" presId="urn:microsoft.com/office/officeart/2005/8/layout/orgChart1"/>
    <dgm:cxn modelId="{CD85D123-BC7F-4073-B7E0-40718B20E8DD}" type="presParOf" srcId="{8C8C0311-55F8-4D18-9F2C-D32B74170590}" destId="{D804792C-C19C-4F7B-A903-83344C8D1424}" srcOrd="1" destOrd="0" presId="urn:microsoft.com/office/officeart/2005/8/layout/orgChart1"/>
    <dgm:cxn modelId="{703DE5F4-1F6E-4EED-A005-2368DB80DD0A}" type="presParOf" srcId="{8097F7C8-8B3F-4331-8A33-E73C83E06072}" destId="{8F5E7AD2-8E52-45E2-8DFB-79C7E01F2FDB}" srcOrd="1" destOrd="0" presId="urn:microsoft.com/office/officeart/2005/8/layout/orgChart1"/>
    <dgm:cxn modelId="{83641A12-7FEA-45BB-ADE4-73E586777D4C}" type="presParOf" srcId="{8097F7C8-8B3F-4331-8A33-E73C83E06072}" destId="{87AF9481-558C-4A72-8AD2-41AC82D9E2FE}" srcOrd="2" destOrd="0" presId="urn:microsoft.com/office/officeart/2005/8/layout/orgChart1"/>
    <dgm:cxn modelId="{2619ED93-974D-4668-84D2-72539C4CF715}" type="presParOf" srcId="{ABA6A3CC-DD46-4527-91B1-FC07C0A2AA1E}" destId="{DDFA0C69-1FC3-4924-9412-3A9A8E1335C8}" srcOrd="2" destOrd="0" presId="urn:microsoft.com/office/officeart/2005/8/layout/orgChart1"/>
    <dgm:cxn modelId="{2D34F4E3-7557-41F5-B3D2-6F4B407038D5}" type="presParOf" srcId="{ABA6A3CC-DD46-4527-91B1-FC07C0A2AA1E}" destId="{7EF878D9-17B7-446F-830E-36584DAF793F}" srcOrd="3" destOrd="0" presId="urn:microsoft.com/office/officeart/2005/8/layout/orgChart1"/>
    <dgm:cxn modelId="{C79F6AB3-79AC-43CF-99F8-D3BC65282651}" type="presParOf" srcId="{7EF878D9-17B7-446F-830E-36584DAF793F}" destId="{6F0FA0F4-2644-4F40-B795-C16F3E1F6C6C}" srcOrd="0" destOrd="0" presId="urn:microsoft.com/office/officeart/2005/8/layout/orgChart1"/>
    <dgm:cxn modelId="{70A2C592-300A-40AF-B189-4EB7F33FDB05}" type="presParOf" srcId="{6F0FA0F4-2644-4F40-B795-C16F3E1F6C6C}" destId="{945CDD62-41B4-44CE-B0DD-095BBF4646BB}" srcOrd="0" destOrd="0" presId="urn:microsoft.com/office/officeart/2005/8/layout/orgChart1"/>
    <dgm:cxn modelId="{73AE656A-FB81-4A28-91E9-07D6A9ADAD42}" type="presParOf" srcId="{6F0FA0F4-2644-4F40-B795-C16F3E1F6C6C}" destId="{F78522C1-837F-496F-B418-BCAD104C9BA7}" srcOrd="1" destOrd="0" presId="urn:microsoft.com/office/officeart/2005/8/layout/orgChart1"/>
    <dgm:cxn modelId="{5B52EBD4-A01D-4CFC-9E52-2843AEC2D918}" type="presParOf" srcId="{7EF878D9-17B7-446F-830E-36584DAF793F}" destId="{482AE1EA-F61A-42D9-97D1-1C89D698D160}" srcOrd="1" destOrd="0" presId="urn:microsoft.com/office/officeart/2005/8/layout/orgChart1"/>
    <dgm:cxn modelId="{B06561CF-598B-457E-A481-8C04F15D7E1E}" type="presParOf" srcId="{7EF878D9-17B7-446F-830E-36584DAF793F}" destId="{D070E38D-2ABE-41CA-9534-DD86271745D5}" srcOrd="2" destOrd="0" presId="urn:microsoft.com/office/officeart/2005/8/layout/orgChart1"/>
    <dgm:cxn modelId="{566DAF80-50B6-44AD-BFB5-42DF269B1CE1}" type="presParOf" srcId="{67EAC374-4832-4FA6-9EB0-30AC8080668B}" destId="{1449C34C-10E7-49D4-9442-62F84F8398E5}" srcOrd="2" destOrd="0" presId="urn:microsoft.com/office/officeart/2005/8/layout/orgChart1"/>
    <dgm:cxn modelId="{05E15809-49BB-449C-A642-80CB09B27CE6}" type="presParOf" srcId="{38882F4D-01EB-40E9-97CF-62665B75E989}" destId="{7A998DC5-B629-462E-AD81-EF21F995286A}" srcOrd="2" destOrd="0" presId="urn:microsoft.com/office/officeart/2005/8/layout/orgChart1"/>
    <dgm:cxn modelId="{754F00B0-C195-49DA-BC9B-F94454A020A8}" type="presParOf" srcId="{D0E9650E-1F29-4BCA-BB3E-07B41EFA945A}" destId="{409B5A66-1FC7-46F5-B2EA-D94E8E9333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EFF441-0910-4AFF-B2D5-FDBBB426FC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907CA-24AA-4118-ACB1-9259992A44BC}">
      <dgm:prSet phldrT="[Text]"/>
      <dgm:spPr/>
      <dgm:t>
        <a:bodyPr/>
        <a:lstStyle/>
        <a:p>
          <a:r>
            <a:rPr lang="en-US" dirty="0" smtClean="0"/>
            <a:t>Chronic diarrhea </a:t>
          </a:r>
          <a:endParaRPr lang="en-US" dirty="0"/>
        </a:p>
      </dgm:t>
    </dgm:pt>
    <dgm:pt modelId="{2970B05E-6735-4AD4-A2A3-250CECED3B74}" type="parTrans" cxnId="{C4CCCA21-B078-4E90-8F65-CA8D6C3B2BF1}">
      <dgm:prSet/>
      <dgm:spPr/>
      <dgm:t>
        <a:bodyPr/>
        <a:lstStyle/>
        <a:p>
          <a:endParaRPr lang="en-US"/>
        </a:p>
      </dgm:t>
    </dgm:pt>
    <dgm:pt modelId="{C9F5BF0D-7EDC-4701-94AD-5D8174BF9DE8}" type="sibTrans" cxnId="{C4CCCA21-B078-4E90-8F65-CA8D6C3B2BF1}">
      <dgm:prSet/>
      <dgm:spPr/>
      <dgm:t>
        <a:bodyPr/>
        <a:lstStyle/>
        <a:p>
          <a:endParaRPr lang="en-US"/>
        </a:p>
      </dgm:t>
    </dgm:pt>
    <dgm:pt modelId="{C9F26CFE-E8AB-437B-9032-669BE2DEEF74}">
      <dgm:prSet phldrT="[Text]"/>
      <dgm:spPr/>
      <dgm:t>
        <a:bodyPr/>
        <a:lstStyle/>
        <a:p>
          <a:pPr rtl="0"/>
          <a:r>
            <a:rPr lang="en-US" b="1" dirty="0" smtClean="0"/>
            <a:t>Irritable bowel syndrome</a:t>
          </a:r>
          <a:endParaRPr lang="en-US" b="1" dirty="0"/>
        </a:p>
      </dgm:t>
    </dgm:pt>
    <dgm:pt modelId="{4987333B-7D62-4D19-9E4B-441BFED6346E}" type="parTrans" cxnId="{DFA1161C-F167-45A1-923F-4E495D57D15F}">
      <dgm:prSet/>
      <dgm:spPr/>
      <dgm:t>
        <a:bodyPr/>
        <a:lstStyle/>
        <a:p>
          <a:endParaRPr lang="en-US"/>
        </a:p>
      </dgm:t>
    </dgm:pt>
    <dgm:pt modelId="{E73B670E-46CE-45DE-9F5F-6AEC19FFC939}" type="sibTrans" cxnId="{DFA1161C-F167-45A1-923F-4E495D57D15F}">
      <dgm:prSet/>
      <dgm:spPr/>
      <dgm:t>
        <a:bodyPr/>
        <a:lstStyle/>
        <a:p>
          <a:endParaRPr lang="en-US"/>
        </a:p>
      </dgm:t>
    </dgm:pt>
    <dgm:pt modelId="{B1EDB8CD-768E-44F6-8D2F-DB47FF2C2AAA}">
      <dgm:prSet phldrT="[Text]"/>
      <dgm:spPr/>
      <dgm:t>
        <a:bodyPr/>
        <a:lstStyle/>
        <a:p>
          <a:r>
            <a:rPr lang="en-US" dirty="0" smtClean="0"/>
            <a:t>Inflammatory Bowel Disease</a:t>
          </a:r>
          <a:endParaRPr lang="en-US" dirty="0"/>
        </a:p>
      </dgm:t>
    </dgm:pt>
    <dgm:pt modelId="{EAEE5202-5B0F-4DE3-AB1B-CA830E20E47C}" type="parTrans" cxnId="{27F543BF-F431-4449-9F59-CC38D0C042ED}">
      <dgm:prSet/>
      <dgm:spPr/>
      <dgm:t>
        <a:bodyPr/>
        <a:lstStyle/>
        <a:p>
          <a:endParaRPr lang="en-US"/>
        </a:p>
      </dgm:t>
    </dgm:pt>
    <dgm:pt modelId="{4802F148-E075-4953-8D0F-9660443302E0}" type="sibTrans" cxnId="{27F543BF-F431-4449-9F59-CC38D0C042ED}">
      <dgm:prSet/>
      <dgm:spPr/>
      <dgm:t>
        <a:bodyPr/>
        <a:lstStyle/>
        <a:p>
          <a:endParaRPr lang="en-US"/>
        </a:p>
      </dgm:t>
    </dgm:pt>
    <dgm:pt modelId="{1FBFE53D-C5B5-4487-AB74-7B9CE551748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Celiac Disease</a:t>
          </a:r>
          <a:endParaRPr lang="en-US" dirty="0">
            <a:solidFill>
              <a:schemeClr val="tx1"/>
            </a:solidFill>
          </a:endParaRPr>
        </a:p>
      </dgm:t>
    </dgm:pt>
    <dgm:pt modelId="{A0EB2DB2-D687-4BFA-858D-F7C7A39600A5}" type="parTrans" cxnId="{FD2B6053-AE6C-41BC-B2B2-DC9647878A36}">
      <dgm:prSet/>
      <dgm:spPr/>
      <dgm:t>
        <a:bodyPr/>
        <a:lstStyle/>
        <a:p>
          <a:endParaRPr lang="en-US"/>
        </a:p>
      </dgm:t>
    </dgm:pt>
    <dgm:pt modelId="{B7A13FDE-0718-4074-BB9C-8705CD58ED71}" type="sibTrans" cxnId="{FD2B6053-AE6C-41BC-B2B2-DC9647878A36}">
      <dgm:prSet/>
      <dgm:spPr/>
      <dgm:t>
        <a:bodyPr/>
        <a:lstStyle/>
        <a:p>
          <a:endParaRPr lang="en-US"/>
        </a:p>
      </dgm:t>
    </dgm:pt>
    <dgm:pt modelId="{77357ABC-FCEA-475A-A028-D10139642654}">
      <dgm:prSet/>
      <dgm:spPr/>
      <dgm:t>
        <a:bodyPr/>
        <a:lstStyle/>
        <a:p>
          <a:r>
            <a:rPr lang="en-US" dirty="0" smtClean="0"/>
            <a:t>Ulcerative colitis</a:t>
          </a:r>
          <a:endParaRPr lang="en-US" dirty="0"/>
        </a:p>
      </dgm:t>
    </dgm:pt>
    <dgm:pt modelId="{CEF040E3-AC7B-40CD-A2F1-302DCB436E2D}" type="parTrans" cxnId="{20B55355-199C-43E4-8A49-36393A67CBBE}">
      <dgm:prSet/>
      <dgm:spPr/>
      <dgm:t>
        <a:bodyPr/>
        <a:lstStyle/>
        <a:p>
          <a:endParaRPr lang="en-US"/>
        </a:p>
      </dgm:t>
    </dgm:pt>
    <dgm:pt modelId="{FD782718-C41D-43BE-8F8B-2AAA3B1CD3F6}" type="sibTrans" cxnId="{20B55355-199C-43E4-8A49-36393A67CBBE}">
      <dgm:prSet/>
      <dgm:spPr/>
      <dgm:t>
        <a:bodyPr/>
        <a:lstStyle/>
        <a:p>
          <a:endParaRPr lang="en-US"/>
        </a:p>
      </dgm:t>
    </dgm:pt>
    <dgm:pt modelId="{C6050545-9072-48C2-B15A-69F405148D11}">
      <dgm:prSet/>
      <dgm:spPr/>
      <dgm:t>
        <a:bodyPr/>
        <a:lstStyle/>
        <a:p>
          <a:r>
            <a:rPr lang="en-US" dirty="0" err="1" smtClean="0"/>
            <a:t>Crohn's</a:t>
          </a:r>
          <a:r>
            <a:rPr lang="en-US" dirty="0" smtClean="0"/>
            <a:t> disease </a:t>
          </a:r>
          <a:endParaRPr lang="en-US" dirty="0"/>
        </a:p>
      </dgm:t>
    </dgm:pt>
    <dgm:pt modelId="{3B3D9D95-CACF-4ABE-AE62-FBF25142C8D1}" type="parTrans" cxnId="{0FB8ECA6-9BEB-4880-889F-56F09EE84B87}">
      <dgm:prSet/>
      <dgm:spPr/>
      <dgm:t>
        <a:bodyPr/>
        <a:lstStyle/>
        <a:p>
          <a:endParaRPr lang="en-US"/>
        </a:p>
      </dgm:t>
    </dgm:pt>
    <dgm:pt modelId="{D882C5B9-E672-4795-8610-727719C388C8}" type="sibTrans" cxnId="{0FB8ECA6-9BEB-4880-889F-56F09EE84B87}">
      <dgm:prSet/>
      <dgm:spPr/>
      <dgm:t>
        <a:bodyPr/>
        <a:lstStyle/>
        <a:p>
          <a:endParaRPr lang="en-US"/>
        </a:p>
      </dgm:t>
    </dgm:pt>
    <dgm:pt modelId="{D6A9BF9F-CA00-4260-B45C-0B22FA057AC6}">
      <dgm:prSet/>
      <dgm:spPr/>
      <dgm:t>
        <a:bodyPr/>
        <a:lstStyle/>
        <a:p>
          <a:r>
            <a:rPr lang="en-US" dirty="0" smtClean="0"/>
            <a:t>Lactose intolerance</a:t>
          </a:r>
          <a:endParaRPr lang="en-US" dirty="0"/>
        </a:p>
      </dgm:t>
    </dgm:pt>
    <dgm:pt modelId="{A2EFFF33-767F-4299-A573-8F9E3BF3F9D2}" type="parTrans" cxnId="{0874C1DA-4CF8-40C7-9109-7FCD50A80F80}">
      <dgm:prSet/>
      <dgm:spPr/>
      <dgm:t>
        <a:bodyPr/>
        <a:lstStyle/>
        <a:p>
          <a:endParaRPr lang="en-US"/>
        </a:p>
      </dgm:t>
    </dgm:pt>
    <dgm:pt modelId="{A9B011D7-8E21-436D-8075-92E913646EB8}" type="sibTrans" cxnId="{0874C1DA-4CF8-40C7-9109-7FCD50A80F80}">
      <dgm:prSet/>
      <dgm:spPr/>
      <dgm:t>
        <a:bodyPr/>
        <a:lstStyle/>
        <a:p>
          <a:endParaRPr lang="en-US"/>
        </a:p>
      </dgm:t>
    </dgm:pt>
    <dgm:pt modelId="{10347552-6BFC-46B1-8F86-D33BD55F5D76}" type="pres">
      <dgm:prSet presAssocID="{CAEFF441-0910-4AFF-B2D5-FDBBB426FC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148261-7446-4D87-A8CF-E7AECB4BEECB}" type="pres">
      <dgm:prSet presAssocID="{CC5907CA-24AA-4118-ACB1-9259992A44BC}" presName="hierRoot1" presStyleCnt="0">
        <dgm:presLayoutVars>
          <dgm:hierBranch val="init"/>
        </dgm:presLayoutVars>
      </dgm:prSet>
      <dgm:spPr/>
    </dgm:pt>
    <dgm:pt modelId="{A300435D-0CA4-4A8C-A167-C9397D0AB971}" type="pres">
      <dgm:prSet presAssocID="{CC5907CA-24AA-4118-ACB1-9259992A44BC}" presName="rootComposite1" presStyleCnt="0"/>
      <dgm:spPr/>
    </dgm:pt>
    <dgm:pt modelId="{4A0063B8-197B-43A1-87F1-B96C4741050A}" type="pres">
      <dgm:prSet presAssocID="{CC5907CA-24AA-4118-ACB1-9259992A44B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ADEA1-AB1A-419C-A9F1-D88151183516}" type="pres">
      <dgm:prSet presAssocID="{CC5907CA-24AA-4118-ACB1-9259992A44BC}" presName="topArc1" presStyleLbl="parChTrans1D1" presStyleIdx="0" presStyleCnt="14"/>
      <dgm:spPr/>
    </dgm:pt>
    <dgm:pt modelId="{3FD8FC3C-99BD-4C13-B0D2-195BD79CF8E9}" type="pres">
      <dgm:prSet presAssocID="{CC5907CA-24AA-4118-ACB1-9259992A44BC}" presName="bottomArc1" presStyleLbl="parChTrans1D1" presStyleIdx="1" presStyleCnt="14"/>
      <dgm:spPr/>
    </dgm:pt>
    <dgm:pt modelId="{7C3599A6-4175-4AAD-B3BE-29B36CF61F75}" type="pres">
      <dgm:prSet presAssocID="{CC5907CA-24AA-4118-ACB1-9259992A44BC}" presName="topConnNode1" presStyleLbl="node1" presStyleIdx="0" presStyleCnt="0"/>
      <dgm:spPr/>
      <dgm:t>
        <a:bodyPr/>
        <a:lstStyle/>
        <a:p>
          <a:endParaRPr lang="en-US"/>
        </a:p>
      </dgm:t>
    </dgm:pt>
    <dgm:pt modelId="{98501DFC-55E1-4F76-8F13-2A6C42910F6D}" type="pres">
      <dgm:prSet presAssocID="{CC5907CA-24AA-4118-ACB1-9259992A44BC}" presName="hierChild2" presStyleCnt="0"/>
      <dgm:spPr/>
    </dgm:pt>
    <dgm:pt modelId="{6F64D230-2813-4BAE-9C55-EBEF1F800C6B}" type="pres">
      <dgm:prSet presAssocID="{4987333B-7D62-4D19-9E4B-441BFED6346E}" presName="Name28" presStyleLbl="parChTrans1D2" presStyleIdx="0" presStyleCnt="4"/>
      <dgm:spPr/>
      <dgm:t>
        <a:bodyPr/>
        <a:lstStyle/>
        <a:p>
          <a:endParaRPr lang="en-US"/>
        </a:p>
      </dgm:t>
    </dgm:pt>
    <dgm:pt modelId="{AACF66D6-C70F-4D99-A57F-B9E598D70E48}" type="pres">
      <dgm:prSet presAssocID="{C9F26CFE-E8AB-437B-9032-669BE2DEEF74}" presName="hierRoot2" presStyleCnt="0">
        <dgm:presLayoutVars>
          <dgm:hierBranch val="init"/>
        </dgm:presLayoutVars>
      </dgm:prSet>
      <dgm:spPr/>
    </dgm:pt>
    <dgm:pt modelId="{95E54341-57AC-4387-9338-FE525012684D}" type="pres">
      <dgm:prSet presAssocID="{C9F26CFE-E8AB-437B-9032-669BE2DEEF74}" presName="rootComposite2" presStyleCnt="0"/>
      <dgm:spPr/>
    </dgm:pt>
    <dgm:pt modelId="{41BF692A-ACE9-4B97-8B72-F80B1725BC81}" type="pres">
      <dgm:prSet presAssocID="{C9F26CFE-E8AB-437B-9032-669BE2DEEF7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1249CA-29ED-426E-AD98-DEB702D97844}" type="pres">
      <dgm:prSet presAssocID="{C9F26CFE-E8AB-437B-9032-669BE2DEEF74}" presName="topArc2" presStyleLbl="parChTrans1D1" presStyleIdx="2" presStyleCnt="14"/>
      <dgm:spPr/>
    </dgm:pt>
    <dgm:pt modelId="{8F936EFB-7AFB-465C-8586-8872328981B9}" type="pres">
      <dgm:prSet presAssocID="{C9F26CFE-E8AB-437B-9032-669BE2DEEF74}" presName="bottomArc2" presStyleLbl="parChTrans1D1" presStyleIdx="3" presStyleCnt="14"/>
      <dgm:spPr/>
    </dgm:pt>
    <dgm:pt modelId="{0F282DE7-BBD5-4788-9574-2859ADE666EC}" type="pres">
      <dgm:prSet presAssocID="{C9F26CFE-E8AB-437B-9032-669BE2DEEF74}" presName="topConnNode2" presStyleLbl="node2" presStyleIdx="0" presStyleCnt="0"/>
      <dgm:spPr/>
      <dgm:t>
        <a:bodyPr/>
        <a:lstStyle/>
        <a:p>
          <a:endParaRPr lang="en-US"/>
        </a:p>
      </dgm:t>
    </dgm:pt>
    <dgm:pt modelId="{34212C8C-2849-49EF-8F3D-849A4006B8EE}" type="pres">
      <dgm:prSet presAssocID="{C9F26CFE-E8AB-437B-9032-669BE2DEEF74}" presName="hierChild4" presStyleCnt="0"/>
      <dgm:spPr/>
    </dgm:pt>
    <dgm:pt modelId="{28BBA431-4C87-4D4F-8BAA-9B74E1C66DEA}" type="pres">
      <dgm:prSet presAssocID="{C9F26CFE-E8AB-437B-9032-669BE2DEEF74}" presName="hierChild5" presStyleCnt="0"/>
      <dgm:spPr/>
    </dgm:pt>
    <dgm:pt modelId="{382AA8E1-99FA-4F5D-A3D1-38B6A10A9FA0}" type="pres">
      <dgm:prSet presAssocID="{EAEE5202-5B0F-4DE3-AB1B-CA830E20E47C}" presName="Name28" presStyleLbl="parChTrans1D2" presStyleIdx="1" presStyleCnt="4"/>
      <dgm:spPr/>
      <dgm:t>
        <a:bodyPr/>
        <a:lstStyle/>
        <a:p>
          <a:endParaRPr lang="en-US"/>
        </a:p>
      </dgm:t>
    </dgm:pt>
    <dgm:pt modelId="{350815DE-2529-4EC5-9A0D-D3CB68162D15}" type="pres">
      <dgm:prSet presAssocID="{B1EDB8CD-768E-44F6-8D2F-DB47FF2C2AAA}" presName="hierRoot2" presStyleCnt="0">
        <dgm:presLayoutVars>
          <dgm:hierBranch val="init"/>
        </dgm:presLayoutVars>
      </dgm:prSet>
      <dgm:spPr/>
    </dgm:pt>
    <dgm:pt modelId="{AEEAD3BA-5802-4579-AF9A-C89178EBF7DF}" type="pres">
      <dgm:prSet presAssocID="{B1EDB8CD-768E-44F6-8D2F-DB47FF2C2AAA}" presName="rootComposite2" presStyleCnt="0"/>
      <dgm:spPr/>
    </dgm:pt>
    <dgm:pt modelId="{072AB53E-ED3E-4992-9DAF-3A1E6D113942}" type="pres">
      <dgm:prSet presAssocID="{B1EDB8CD-768E-44F6-8D2F-DB47FF2C2AA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C8A502-9FA9-474D-AC07-AF5367AAEA2A}" type="pres">
      <dgm:prSet presAssocID="{B1EDB8CD-768E-44F6-8D2F-DB47FF2C2AAA}" presName="topArc2" presStyleLbl="parChTrans1D1" presStyleIdx="4" presStyleCnt="14"/>
      <dgm:spPr/>
    </dgm:pt>
    <dgm:pt modelId="{C1CDE338-C08F-4BE5-9116-CA390E72608E}" type="pres">
      <dgm:prSet presAssocID="{B1EDB8CD-768E-44F6-8D2F-DB47FF2C2AAA}" presName="bottomArc2" presStyleLbl="parChTrans1D1" presStyleIdx="5" presStyleCnt="14"/>
      <dgm:spPr/>
    </dgm:pt>
    <dgm:pt modelId="{9021C403-6C17-4FE7-AF05-315E60403752}" type="pres">
      <dgm:prSet presAssocID="{B1EDB8CD-768E-44F6-8D2F-DB47FF2C2AAA}" presName="topConnNode2" presStyleLbl="node2" presStyleIdx="0" presStyleCnt="0"/>
      <dgm:spPr/>
      <dgm:t>
        <a:bodyPr/>
        <a:lstStyle/>
        <a:p>
          <a:endParaRPr lang="en-US"/>
        </a:p>
      </dgm:t>
    </dgm:pt>
    <dgm:pt modelId="{5D2E7DBC-D576-4958-A979-A9C0BD9FE773}" type="pres">
      <dgm:prSet presAssocID="{B1EDB8CD-768E-44F6-8D2F-DB47FF2C2AAA}" presName="hierChild4" presStyleCnt="0"/>
      <dgm:spPr/>
    </dgm:pt>
    <dgm:pt modelId="{B6393B47-04CA-4235-9345-986E67707FF1}" type="pres">
      <dgm:prSet presAssocID="{CEF040E3-AC7B-40CD-A2F1-302DCB436E2D}" presName="Name28" presStyleLbl="parChTrans1D3" presStyleIdx="0" presStyleCnt="2"/>
      <dgm:spPr/>
      <dgm:t>
        <a:bodyPr/>
        <a:lstStyle/>
        <a:p>
          <a:endParaRPr lang="en-US"/>
        </a:p>
      </dgm:t>
    </dgm:pt>
    <dgm:pt modelId="{F4999EA8-5EC7-4191-B4EE-D35C280F330C}" type="pres">
      <dgm:prSet presAssocID="{77357ABC-FCEA-475A-A028-D10139642654}" presName="hierRoot2" presStyleCnt="0">
        <dgm:presLayoutVars>
          <dgm:hierBranch val="init"/>
        </dgm:presLayoutVars>
      </dgm:prSet>
      <dgm:spPr/>
    </dgm:pt>
    <dgm:pt modelId="{AB577246-4112-4F39-BAE0-CC14151CAFE2}" type="pres">
      <dgm:prSet presAssocID="{77357ABC-FCEA-475A-A028-D10139642654}" presName="rootComposite2" presStyleCnt="0"/>
      <dgm:spPr/>
    </dgm:pt>
    <dgm:pt modelId="{D8840690-5B8F-42F8-9000-249BFC89BB37}" type="pres">
      <dgm:prSet presAssocID="{77357ABC-FCEA-475A-A028-D1013964265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E2210E-958A-49FE-BB3F-89D9BE5A1FE8}" type="pres">
      <dgm:prSet presAssocID="{77357ABC-FCEA-475A-A028-D10139642654}" presName="topArc2" presStyleLbl="parChTrans1D1" presStyleIdx="6" presStyleCnt="14"/>
      <dgm:spPr/>
    </dgm:pt>
    <dgm:pt modelId="{6040CB28-EE7F-4F16-ADC1-C9E10EE41D12}" type="pres">
      <dgm:prSet presAssocID="{77357ABC-FCEA-475A-A028-D10139642654}" presName="bottomArc2" presStyleLbl="parChTrans1D1" presStyleIdx="7" presStyleCnt="14"/>
      <dgm:spPr/>
    </dgm:pt>
    <dgm:pt modelId="{D49AAAE7-7196-461A-9161-AF6E1027021D}" type="pres">
      <dgm:prSet presAssocID="{77357ABC-FCEA-475A-A028-D10139642654}" presName="topConnNode2" presStyleLbl="node3" presStyleIdx="0" presStyleCnt="0"/>
      <dgm:spPr/>
      <dgm:t>
        <a:bodyPr/>
        <a:lstStyle/>
        <a:p>
          <a:endParaRPr lang="en-US"/>
        </a:p>
      </dgm:t>
    </dgm:pt>
    <dgm:pt modelId="{C6A6747A-293C-4A21-BAC3-BFE0B56BC119}" type="pres">
      <dgm:prSet presAssocID="{77357ABC-FCEA-475A-A028-D10139642654}" presName="hierChild4" presStyleCnt="0"/>
      <dgm:spPr/>
    </dgm:pt>
    <dgm:pt modelId="{0DDADA9E-0DF9-4500-83FF-05230EF0448F}" type="pres">
      <dgm:prSet presAssocID="{77357ABC-FCEA-475A-A028-D10139642654}" presName="hierChild5" presStyleCnt="0"/>
      <dgm:spPr/>
    </dgm:pt>
    <dgm:pt modelId="{7ECBCBDC-B475-4109-8324-D32C88C033C9}" type="pres">
      <dgm:prSet presAssocID="{3B3D9D95-CACF-4ABE-AE62-FBF25142C8D1}" presName="Name28" presStyleLbl="parChTrans1D3" presStyleIdx="1" presStyleCnt="2"/>
      <dgm:spPr/>
      <dgm:t>
        <a:bodyPr/>
        <a:lstStyle/>
        <a:p>
          <a:endParaRPr lang="en-US"/>
        </a:p>
      </dgm:t>
    </dgm:pt>
    <dgm:pt modelId="{F649777E-BBF7-4EA1-93E6-60AAD5651DF4}" type="pres">
      <dgm:prSet presAssocID="{C6050545-9072-48C2-B15A-69F405148D11}" presName="hierRoot2" presStyleCnt="0">
        <dgm:presLayoutVars>
          <dgm:hierBranch val="init"/>
        </dgm:presLayoutVars>
      </dgm:prSet>
      <dgm:spPr/>
    </dgm:pt>
    <dgm:pt modelId="{B0238D9B-20D1-4301-8A15-47FDE25E74D1}" type="pres">
      <dgm:prSet presAssocID="{C6050545-9072-48C2-B15A-69F405148D11}" presName="rootComposite2" presStyleCnt="0"/>
      <dgm:spPr/>
    </dgm:pt>
    <dgm:pt modelId="{B6CE4248-6FC3-4717-B96F-5AD97AA12F8E}" type="pres">
      <dgm:prSet presAssocID="{C6050545-9072-48C2-B15A-69F405148D1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5C6CE-E3B8-4441-A42D-3BC9CA6A2846}" type="pres">
      <dgm:prSet presAssocID="{C6050545-9072-48C2-B15A-69F405148D11}" presName="topArc2" presStyleLbl="parChTrans1D1" presStyleIdx="8" presStyleCnt="14"/>
      <dgm:spPr/>
    </dgm:pt>
    <dgm:pt modelId="{FFB8EE6B-42C5-47A9-9569-7B774CD39E72}" type="pres">
      <dgm:prSet presAssocID="{C6050545-9072-48C2-B15A-69F405148D11}" presName="bottomArc2" presStyleLbl="parChTrans1D1" presStyleIdx="9" presStyleCnt="14"/>
      <dgm:spPr/>
    </dgm:pt>
    <dgm:pt modelId="{7533A419-A266-4C2D-A7FC-CFC2752C00BA}" type="pres">
      <dgm:prSet presAssocID="{C6050545-9072-48C2-B15A-69F405148D11}" presName="topConnNode2" presStyleLbl="node3" presStyleIdx="0" presStyleCnt="0"/>
      <dgm:spPr/>
      <dgm:t>
        <a:bodyPr/>
        <a:lstStyle/>
        <a:p>
          <a:endParaRPr lang="en-US"/>
        </a:p>
      </dgm:t>
    </dgm:pt>
    <dgm:pt modelId="{736F7227-923F-438E-B1B9-C1022D65C19F}" type="pres">
      <dgm:prSet presAssocID="{C6050545-9072-48C2-B15A-69F405148D11}" presName="hierChild4" presStyleCnt="0"/>
      <dgm:spPr/>
    </dgm:pt>
    <dgm:pt modelId="{72529909-CC3D-41B6-BDF3-349CEA7F87BA}" type="pres">
      <dgm:prSet presAssocID="{C6050545-9072-48C2-B15A-69F405148D11}" presName="hierChild5" presStyleCnt="0"/>
      <dgm:spPr/>
    </dgm:pt>
    <dgm:pt modelId="{E9E2688F-310C-4DF9-B436-1AE829C548C4}" type="pres">
      <dgm:prSet presAssocID="{B1EDB8CD-768E-44F6-8D2F-DB47FF2C2AAA}" presName="hierChild5" presStyleCnt="0"/>
      <dgm:spPr/>
    </dgm:pt>
    <dgm:pt modelId="{0DB8020B-3E2F-4DF0-BB27-A069E430B11B}" type="pres">
      <dgm:prSet presAssocID="{A0EB2DB2-D687-4BFA-858D-F7C7A39600A5}" presName="Name28" presStyleLbl="parChTrans1D2" presStyleIdx="2" presStyleCnt="4"/>
      <dgm:spPr/>
      <dgm:t>
        <a:bodyPr/>
        <a:lstStyle/>
        <a:p>
          <a:endParaRPr lang="en-US"/>
        </a:p>
      </dgm:t>
    </dgm:pt>
    <dgm:pt modelId="{68BFE3AD-B775-4338-9310-1C419ED53743}" type="pres">
      <dgm:prSet presAssocID="{1FBFE53D-C5B5-4487-AB74-7B9CE551748A}" presName="hierRoot2" presStyleCnt="0">
        <dgm:presLayoutVars>
          <dgm:hierBranch val="init"/>
        </dgm:presLayoutVars>
      </dgm:prSet>
      <dgm:spPr/>
    </dgm:pt>
    <dgm:pt modelId="{EEE3F569-D937-4240-B078-D95073121A5B}" type="pres">
      <dgm:prSet presAssocID="{1FBFE53D-C5B5-4487-AB74-7B9CE551748A}" presName="rootComposite2" presStyleCnt="0"/>
      <dgm:spPr/>
    </dgm:pt>
    <dgm:pt modelId="{D6E8044D-663B-498F-9637-B7BB69DDFCD4}" type="pres">
      <dgm:prSet presAssocID="{1FBFE53D-C5B5-4487-AB74-7B9CE551748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7CA1FF-C389-4AD4-80D1-2EC975A144AF}" type="pres">
      <dgm:prSet presAssocID="{1FBFE53D-C5B5-4487-AB74-7B9CE551748A}" presName="topArc2" presStyleLbl="parChTrans1D1" presStyleIdx="10" presStyleCnt="14"/>
      <dgm:spPr/>
    </dgm:pt>
    <dgm:pt modelId="{FAABCD5A-C2A8-4113-87D8-B78B4D83E555}" type="pres">
      <dgm:prSet presAssocID="{1FBFE53D-C5B5-4487-AB74-7B9CE551748A}" presName="bottomArc2" presStyleLbl="parChTrans1D1" presStyleIdx="11" presStyleCnt="14"/>
      <dgm:spPr/>
    </dgm:pt>
    <dgm:pt modelId="{E6E621A6-D60B-4F0F-918B-888BDC1B5357}" type="pres">
      <dgm:prSet presAssocID="{1FBFE53D-C5B5-4487-AB74-7B9CE551748A}" presName="topConnNode2" presStyleLbl="node2" presStyleIdx="0" presStyleCnt="0"/>
      <dgm:spPr/>
      <dgm:t>
        <a:bodyPr/>
        <a:lstStyle/>
        <a:p>
          <a:endParaRPr lang="en-US"/>
        </a:p>
      </dgm:t>
    </dgm:pt>
    <dgm:pt modelId="{6EB74260-9541-4C69-B40E-2DB744177538}" type="pres">
      <dgm:prSet presAssocID="{1FBFE53D-C5B5-4487-AB74-7B9CE551748A}" presName="hierChild4" presStyleCnt="0"/>
      <dgm:spPr/>
    </dgm:pt>
    <dgm:pt modelId="{DBEA3917-BF09-4D0B-AC31-0DAE2CBFBEE5}" type="pres">
      <dgm:prSet presAssocID="{1FBFE53D-C5B5-4487-AB74-7B9CE551748A}" presName="hierChild5" presStyleCnt="0"/>
      <dgm:spPr/>
    </dgm:pt>
    <dgm:pt modelId="{8C49466B-21E1-4613-B59D-D560E31704AB}" type="pres">
      <dgm:prSet presAssocID="{A2EFFF33-767F-4299-A573-8F9E3BF3F9D2}" presName="Name28" presStyleLbl="parChTrans1D2" presStyleIdx="3" presStyleCnt="4"/>
      <dgm:spPr/>
      <dgm:t>
        <a:bodyPr/>
        <a:lstStyle/>
        <a:p>
          <a:endParaRPr lang="en-US"/>
        </a:p>
      </dgm:t>
    </dgm:pt>
    <dgm:pt modelId="{4D0960D7-DF72-4310-B120-9C14B15F8F8A}" type="pres">
      <dgm:prSet presAssocID="{D6A9BF9F-CA00-4260-B45C-0B22FA057AC6}" presName="hierRoot2" presStyleCnt="0">
        <dgm:presLayoutVars>
          <dgm:hierBranch val="init"/>
        </dgm:presLayoutVars>
      </dgm:prSet>
      <dgm:spPr/>
    </dgm:pt>
    <dgm:pt modelId="{F81C96FD-28DA-49B5-90D9-7A147B51AA3B}" type="pres">
      <dgm:prSet presAssocID="{D6A9BF9F-CA00-4260-B45C-0B22FA057AC6}" presName="rootComposite2" presStyleCnt="0"/>
      <dgm:spPr/>
    </dgm:pt>
    <dgm:pt modelId="{5AD52959-14B1-42AC-8481-7727C45B0872}" type="pres">
      <dgm:prSet presAssocID="{D6A9BF9F-CA00-4260-B45C-0B22FA057AC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FD97FF-4A01-4FF9-A4E0-2DF461F61218}" type="pres">
      <dgm:prSet presAssocID="{D6A9BF9F-CA00-4260-B45C-0B22FA057AC6}" presName="topArc2" presStyleLbl="parChTrans1D1" presStyleIdx="12" presStyleCnt="14"/>
      <dgm:spPr/>
    </dgm:pt>
    <dgm:pt modelId="{3C982C66-2FBB-44A3-88B0-72435EA7ED8A}" type="pres">
      <dgm:prSet presAssocID="{D6A9BF9F-CA00-4260-B45C-0B22FA057AC6}" presName="bottomArc2" presStyleLbl="parChTrans1D1" presStyleIdx="13" presStyleCnt="14"/>
      <dgm:spPr/>
    </dgm:pt>
    <dgm:pt modelId="{6A47DD0F-8414-4293-968B-04329D66D00E}" type="pres">
      <dgm:prSet presAssocID="{D6A9BF9F-CA00-4260-B45C-0B22FA057AC6}" presName="topConnNode2" presStyleLbl="node2" presStyleIdx="0" presStyleCnt="0"/>
      <dgm:spPr/>
      <dgm:t>
        <a:bodyPr/>
        <a:lstStyle/>
        <a:p>
          <a:endParaRPr lang="en-US"/>
        </a:p>
      </dgm:t>
    </dgm:pt>
    <dgm:pt modelId="{040F8727-46C6-48B4-8EA2-DEC8E4920FB6}" type="pres">
      <dgm:prSet presAssocID="{D6A9BF9F-CA00-4260-B45C-0B22FA057AC6}" presName="hierChild4" presStyleCnt="0"/>
      <dgm:spPr/>
    </dgm:pt>
    <dgm:pt modelId="{C9EC5BF0-829A-463D-99E0-65D0DC2EA072}" type="pres">
      <dgm:prSet presAssocID="{D6A9BF9F-CA00-4260-B45C-0B22FA057AC6}" presName="hierChild5" presStyleCnt="0"/>
      <dgm:spPr/>
    </dgm:pt>
    <dgm:pt modelId="{3EFDFBF6-ADF8-4CC6-BBF5-26A154587C6D}" type="pres">
      <dgm:prSet presAssocID="{CC5907CA-24AA-4118-ACB1-9259992A44BC}" presName="hierChild3" presStyleCnt="0"/>
      <dgm:spPr/>
    </dgm:pt>
  </dgm:ptLst>
  <dgm:cxnLst>
    <dgm:cxn modelId="{84EFD742-6622-4BEA-89CF-B7FF57DF74CD}" type="presOf" srcId="{CC5907CA-24AA-4118-ACB1-9259992A44BC}" destId="{7C3599A6-4175-4AAD-B3BE-29B36CF61F75}" srcOrd="1" destOrd="0" presId="urn:microsoft.com/office/officeart/2008/layout/HalfCircleOrganizationChart"/>
    <dgm:cxn modelId="{FD2B6053-AE6C-41BC-B2B2-DC9647878A36}" srcId="{CC5907CA-24AA-4118-ACB1-9259992A44BC}" destId="{1FBFE53D-C5B5-4487-AB74-7B9CE551748A}" srcOrd="2" destOrd="0" parTransId="{A0EB2DB2-D687-4BFA-858D-F7C7A39600A5}" sibTransId="{B7A13FDE-0718-4074-BB9C-8705CD58ED71}"/>
    <dgm:cxn modelId="{F5DCFB29-518F-4D48-A048-B8410EA2B602}" type="presOf" srcId="{A2EFFF33-767F-4299-A573-8F9E3BF3F9D2}" destId="{8C49466B-21E1-4613-B59D-D560E31704AB}" srcOrd="0" destOrd="0" presId="urn:microsoft.com/office/officeart/2008/layout/HalfCircleOrganizationChart"/>
    <dgm:cxn modelId="{AAE58EED-C485-4988-8728-547770AD9153}" type="presOf" srcId="{C6050545-9072-48C2-B15A-69F405148D11}" destId="{B6CE4248-6FC3-4717-B96F-5AD97AA12F8E}" srcOrd="0" destOrd="0" presId="urn:microsoft.com/office/officeart/2008/layout/HalfCircleOrganizationChart"/>
    <dgm:cxn modelId="{7C347CCF-5123-4E5F-91D0-D2A979593C01}" type="presOf" srcId="{D6A9BF9F-CA00-4260-B45C-0B22FA057AC6}" destId="{5AD52959-14B1-42AC-8481-7727C45B0872}" srcOrd="0" destOrd="0" presId="urn:microsoft.com/office/officeart/2008/layout/HalfCircleOrganizationChart"/>
    <dgm:cxn modelId="{42495BD6-9135-4BCC-A745-787F349C7693}" type="presOf" srcId="{C9F26CFE-E8AB-437B-9032-669BE2DEEF74}" destId="{0F282DE7-BBD5-4788-9574-2859ADE666EC}" srcOrd="1" destOrd="0" presId="urn:microsoft.com/office/officeart/2008/layout/HalfCircleOrganizationChart"/>
    <dgm:cxn modelId="{27F543BF-F431-4449-9F59-CC38D0C042ED}" srcId="{CC5907CA-24AA-4118-ACB1-9259992A44BC}" destId="{B1EDB8CD-768E-44F6-8D2F-DB47FF2C2AAA}" srcOrd="1" destOrd="0" parTransId="{EAEE5202-5B0F-4DE3-AB1B-CA830E20E47C}" sibTransId="{4802F148-E075-4953-8D0F-9660443302E0}"/>
    <dgm:cxn modelId="{20B55355-199C-43E4-8A49-36393A67CBBE}" srcId="{B1EDB8CD-768E-44F6-8D2F-DB47FF2C2AAA}" destId="{77357ABC-FCEA-475A-A028-D10139642654}" srcOrd="0" destOrd="0" parTransId="{CEF040E3-AC7B-40CD-A2F1-302DCB436E2D}" sibTransId="{FD782718-C41D-43BE-8F8B-2AAA3B1CD3F6}"/>
    <dgm:cxn modelId="{EDEA9721-755B-4C0B-A367-8D89B66E3540}" type="presOf" srcId="{3B3D9D95-CACF-4ABE-AE62-FBF25142C8D1}" destId="{7ECBCBDC-B475-4109-8324-D32C88C033C9}" srcOrd="0" destOrd="0" presId="urn:microsoft.com/office/officeart/2008/layout/HalfCircleOrganizationChart"/>
    <dgm:cxn modelId="{32508E4B-4613-41A3-AC06-327695EEB832}" type="presOf" srcId="{B1EDB8CD-768E-44F6-8D2F-DB47FF2C2AAA}" destId="{9021C403-6C17-4FE7-AF05-315E60403752}" srcOrd="1" destOrd="0" presId="urn:microsoft.com/office/officeart/2008/layout/HalfCircleOrganizationChart"/>
    <dgm:cxn modelId="{A3FAC03C-BDE2-455B-B0E8-4035FAF6FD46}" type="presOf" srcId="{EAEE5202-5B0F-4DE3-AB1B-CA830E20E47C}" destId="{382AA8E1-99FA-4F5D-A3D1-38B6A10A9FA0}" srcOrd="0" destOrd="0" presId="urn:microsoft.com/office/officeart/2008/layout/HalfCircleOrganizationChart"/>
    <dgm:cxn modelId="{C4CCCA21-B078-4E90-8F65-CA8D6C3B2BF1}" srcId="{CAEFF441-0910-4AFF-B2D5-FDBBB426FC72}" destId="{CC5907CA-24AA-4118-ACB1-9259992A44BC}" srcOrd="0" destOrd="0" parTransId="{2970B05E-6735-4AD4-A2A3-250CECED3B74}" sibTransId="{C9F5BF0D-7EDC-4701-94AD-5D8174BF9DE8}"/>
    <dgm:cxn modelId="{624CCCF5-EFDB-414C-99AD-6786012AF8C4}" type="presOf" srcId="{1FBFE53D-C5B5-4487-AB74-7B9CE551748A}" destId="{D6E8044D-663B-498F-9637-B7BB69DDFCD4}" srcOrd="0" destOrd="0" presId="urn:microsoft.com/office/officeart/2008/layout/HalfCircleOrganizationChart"/>
    <dgm:cxn modelId="{0874C1DA-4CF8-40C7-9109-7FCD50A80F80}" srcId="{CC5907CA-24AA-4118-ACB1-9259992A44BC}" destId="{D6A9BF9F-CA00-4260-B45C-0B22FA057AC6}" srcOrd="3" destOrd="0" parTransId="{A2EFFF33-767F-4299-A573-8F9E3BF3F9D2}" sibTransId="{A9B011D7-8E21-436D-8075-92E913646EB8}"/>
    <dgm:cxn modelId="{DFA1161C-F167-45A1-923F-4E495D57D15F}" srcId="{CC5907CA-24AA-4118-ACB1-9259992A44BC}" destId="{C9F26CFE-E8AB-437B-9032-669BE2DEEF74}" srcOrd="0" destOrd="0" parTransId="{4987333B-7D62-4D19-9E4B-441BFED6346E}" sibTransId="{E73B670E-46CE-45DE-9F5F-6AEC19FFC939}"/>
    <dgm:cxn modelId="{5BED5260-9360-4E55-9048-DB34F373924C}" type="presOf" srcId="{1FBFE53D-C5B5-4487-AB74-7B9CE551748A}" destId="{E6E621A6-D60B-4F0F-918B-888BDC1B5357}" srcOrd="1" destOrd="0" presId="urn:microsoft.com/office/officeart/2008/layout/HalfCircleOrganizationChart"/>
    <dgm:cxn modelId="{EB7F6CE4-67BD-46BF-9B18-B9C0D5752813}" type="presOf" srcId="{CEF040E3-AC7B-40CD-A2F1-302DCB436E2D}" destId="{B6393B47-04CA-4235-9345-986E67707FF1}" srcOrd="0" destOrd="0" presId="urn:microsoft.com/office/officeart/2008/layout/HalfCircleOrganizationChart"/>
    <dgm:cxn modelId="{BEAD54FE-C32A-4447-9DB6-EDFA3EEE81FC}" type="presOf" srcId="{B1EDB8CD-768E-44F6-8D2F-DB47FF2C2AAA}" destId="{072AB53E-ED3E-4992-9DAF-3A1E6D113942}" srcOrd="0" destOrd="0" presId="urn:microsoft.com/office/officeart/2008/layout/HalfCircleOrganizationChart"/>
    <dgm:cxn modelId="{B7E58EA0-FAFF-405C-B1E0-4AEE5A47877F}" type="presOf" srcId="{A0EB2DB2-D687-4BFA-858D-F7C7A39600A5}" destId="{0DB8020B-3E2F-4DF0-BB27-A069E430B11B}" srcOrd="0" destOrd="0" presId="urn:microsoft.com/office/officeart/2008/layout/HalfCircleOrganizationChart"/>
    <dgm:cxn modelId="{0FB8ECA6-9BEB-4880-889F-56F09EE84B87}" srcId="{B1EDB8CD-768E-44F6-8D2F-DB47FF2C2AAA}" destId="{C6050545-9072-48C2-B15A-69F405148D11}" srcOrd="1" destOrd="0" parTransId="{3B3D9D95-CACF-4ABE-AE62-FBF25142C8D1}" sibTransId="{D882C5B9-E672-4795-8610-727719C388C8}"/>
    <dgm:cxn modelId="{AB1AAA08-6E62-4023-81C1-005EAFAE056E}" type="presOf" srcId="{CC5907CA-24AA-4118-ACB1-9259992A44BC}" destId="{4A0063B8-197B-43A1-87F1-B96C4741050A}" srcOrd="0" destOrd="0" presId="urn:microsoft.com/office/officeart/2008/layout/HalfCircleOrganizationChart"/>
    <dgm:cxn modelId="{BE4B7659-B91C-4722-B044-A2563AAEED73}" type="presOf" srcId="{C6050545-9072-48C2-B15A-69F405148D11}" destId="{7533A419-A266-4C2D-A7FC-CFC2752C00BA}" srcOrd="1" destOrd="0" presId="urn:microsoft.com/office/officeart/2008/layout/HalfCircleOrganizationChart"/>
    <dgm:cxn modelId="{C6108750-4AAB-4CDF-B12B-1D3EA8A9064A}" type="presOf" srcId="{C9F26CFE-E8AB-437B-9032-669BE2DEEF74}" destId="{41BF692A-ACE9-4B97-8B72-F80B1725BC81}" srcOrd="0" destOrd="0" presId="urn:microsoft.com/office/officeart/2008/layout/HalfCircleOrganizationChart"/>
    <dgm:cxn modelId="{50F6EBE6-B9EF-44FD-B0F7-D1ABD60B4DD3}" type="presOf" srcId="{77357ABC-FCEA-475A-A028-D10139642654}" destId="{D49AAAE7-7196-461A-9161-AF6E1027021D}" srcOrd="1" destOrd="0" presId="urn:microsoft.com/office/officeart/2008/layout/HalfCircleOrganizationChart"/>
    <dgm:cxn modelId="{B8318FE1-30BC-493B-BC86-59362F1C69AC}" type="presOf" srcId="{77357ABC-FCEA-475A-A028-D10139642654}" destId="{D8840690-5B8F-42F8-9000-249BFC89BB37}" srcOrd="0" destOrd="0" presId="urn:microsoft.com/office/officeart/2008/layout/HalfCircleOrganizationChart"/>
    <dgm:cxn modelId="{3EA51255-CB74-4EA7-A407-77F7DAE47D6C}" type="presOf" srcId="{CAEFF441-0910-4AFF-B2D5-FDBBB426FC72}" destId="{10347552-6BFC-46B1-8F86-D33BD55F5D76}" srcOrd="0" destOrd="0" presId="urn:microsoft.com/office/officeart/2008/layout/HalfCircleOrganizationChart"/>
    <dgm:cxn modelId="{2E21975C-B524-4337-A0A4-D7315050922D}" type="presOf" srcId="{D6A9BF9F-CA00-4260-B45C-0B22FA057AC6}" destId="{6A47DD0F-8414-4293-968B-04329D66D00E}" srcOrd="1" destOrd="0" presId="urn:microsoft.com/office/officeart/2008/layout/HalfCircleOrganizationChart"/>
    <dgm:cxn modelId="{FBD287ED-1E40-4E78-9A80-F84F6607A26F}" type="presOf" srcId="{4987333B-7D62-4D19-9E4B-441BFED6346E}" destId="{6F64D230-2813-4BAE-9C55-EBEF1F800C6B}" srcOrd="0" destOrd="0" presId="urn:microsoft.com/office/officeart/2008/layout/HalfCircleOrganizationChart"/>
    <dgm:cxn modelId="{E033320D-B0CD-4DA5-9E5C-BCDB76510971}" type="presParOf" srcId="{10347552-6BFC-46B1-8F86-D33BD55F5D76}" destId="{CE148261-7446-4D87-A8CF-E7AECB4BEECB}" srcOrd="0" destOrd="0" presId="urn:microsoft.com/office/officeart/2008/layout/HalfCircleOrganizationChart"/>
    <dgm:cxn modelId="{D99E5D8A-D2FB-4092-A2FF-EBDDC1172057}" type="presParOf" srcId="{CE148261-7446-4D87-A8CF-E7AECB4BEECB}" destId="{A300435D-0CA4-4A8C-A167-C9397D0AB971}" srcOrd="0" destOrd="0" presId="urn:microsoft.com/office/officeart/2008/layout/HalfCircleOrganizationChart"/>
    <dgm:cxn modelId="{7C131EC9-A66B-4E05-AB7D-91EB0F3D5CB3}" type="presParOf" srcId="{A300435D-0CA4-4A8C-A167-C9397D0AB971}" destId="{4A0063B8-197B-43A1-87F1-B96C4741050A}" srcOrd="0" destOrd="0" presId="urn:microsoft.com/office/officeart/2008/layout/HalfCircleOrganizationChart"/>
    <dgm:cxn modelId="{31654BAE-284C-4705-A9C1-C669C017911D}" type="presParOf" srcId="{A300435D-0CA4-4A8C-A167-C9397D0AB971}" destId="{DCBADEA1-AB1A-419C-A9F1-D88151183516}" srcOrd="1" destOrd="0" presId="urn:microsoft.com/office/officeart/2008/layout/HalfCircleOrganizationChart"/>
    <dgm:cxn modelId="{B476DCD5-B159-48EA-AE87-D217D44EB6FA}" type="presParOf" srcId="{A300435D-0CA4-4A8C-A167-C9397D0AB971}" destId="{3FD8FC3C-99BD-4C13-B0D2-195BD79CF8E9}" srcOrd="2" destOrd="0" presId="urn:microsoft.com/office/officeart/2008/layout/HalfCircleOrganizationChart"/>
    <dgm:cxn modelId="{96C9BBBA-19B9-472F-9867-21E310ACD1B0}" type="presParOf" srcId="{A300435D-0CA4-4A8C-A167-C9397D0AB971}" destId="{7C3599A6-4175-4AAD-B3BE-29B36CF61F75}" srcOrd="3" destOrd="0" presId="urn:microsoft.com/office/officeart/2008/layout/HalfCircleOrganizationChart"/>
    <dgm:cxn modelId="{2DFDA339-17AA-4AE1-8FB6-5E9FBE66B970}" type="presParOf" srcId="{CE148261-7446-4D87-A8CF-E7AECB4BEECB}" destId="{98501DFC-55E1-4F76-8F13-2A6C42910F6D}" srcOrd="1" destOrd="0" presId="urn:microsoft.com/office/officeart/2008/layout/HalfCircleOrganizationChart"/>
    <dgm:cxn modelId="{4E5CEAAB-988D-43FF-9500-57F5AED5C9B5}" type="presParOf" srcId="{98501DFC-55E1-4F76-8F13-2A6C42910F6D}" destId="{6F64D230-2813-4BAE-9C55-EBEF1F800C6B}" srcOrd="0" destOrd="0" presId="urn:microsoft.com/office/officeart/2008/layout/HalfCircleOrganizationChart"/>
    <dgm:cxn modelId="{51236BED-4E6C-4825-9B65-18E564D66C87}" type="presParOf" srcId="{98501DFC-55E1-4F76-8F13-2A6C42910F6D}" destId="{AACF66D6-C70F-4D99-A57F-B9E598D70E48}" srcOrd="1" destOrd="0" presId="urn:microsoft.com/office/officeart/2008/layout/HalfCircleOrganizationChart"/>
    <dgm:cxn modelId="{B5708DEF-4EDE-4EF0-9BFE-39736D20F5EE}" type="presParOf" srcId="{AACF66D6-C70F-4D99-A57F-B9E598D70E48}" destId="{95E54341-57AC-4387-9338-FE525012684D}" srcOrd="0" destOrd="0" presId="urn:microsoft.com/office/officeart/2008/layout/HalfCircleOrganizationChart"/>
    <dgm:cxn modelId="{B7D0BDE9-181C-4BDA-AD3B-60063B0B717A}" type="presParOf" srcId="{95E54341-57AC-4387-9338-FE525012684D}" destId="{41BF692A-ACE9-4B97-8B72-F80B1725BC81}" srcOrd="0" destOrd="0" presId="urn:microsoft.com/office/officeart/2008/layout/HalfCircleOrganizationChart"/>
    <dgm:cxn modelId="{11A24F57-B488-48DA-96C3-5B182789EF81}" type="presParOf" srcId="{95E54341-57AC-4387-9338-FE525012684D}" destId="{A41249CA-29ED-426E-AD98-DEB702D97844}" srcOrd="1" destOrd="0" presId="urn:microsoft.com/office/officeart/2008/layout/HalfCircleOrganizationChart"/>
    <dgm:cxn modelId="{8044D85D-1C35-43A5-B464-7F074EB0CBAD}" type="presParOf" srcId="{95E54341-57AC-4387-9338-FE525012684D}" destId="{8F936EFB-7AFB-465C-8586-8872328981B9}" srcOrd="2" destOrd="0" presId="urn:microsoft.com/office/officeart/2008/layout/HalfCircleOrganizationChart"/>
    <dgm:cxn modelId="{1C9DB943-EFDB-4E92-8FF7-0053531C3455}" type="presParOf" srcId="{95E54341-57AC-4387-9338-FE525012684D}" destId="{0F282DE7-BBD5-4788-9574-2859ADE666EC}" srcOrd="3" destOrd="0" presId="urn:microsoft.com/office/officeart/2008/layout/HalfCircleOrganizationChart"/>
    <dgm:cxn modelId="{A61CE720-BD18-442C-88DB-4EE8F4F19DF1}" type="presParOf" srcId="{AACF66D6-C70F-4D99-A57F-B9E598D70E48}" destId="{34212C8C-2849-49EF-8F3D-849A4006B8EE}" srcOrd="1" destOrd="0" presId="urn:microsoft.com/office/officeart/2008/layout/HalfCircleOrganizationChart"/>
    <dgm:cxn modelId="{59B6D307-BFB7-4446-B0C3-79D1052B85B6}" type="presParOf" srcId="{AACF66D6-C70F-4D99-A57F-B9E598D70E48}" destId="{28BBA431-4C87-4D4F-8BAA-9B74E1C66DEA}" srcOrd="2" destOrd="0" presId="urn:microsoft.com/office/officeart/2008/layout/HalfCircleOrganizationChart"/>
    <dgm:cxn modelId="{81DB7C99-C96B-4E20-B42F-639AE165CE5C}" type="presParOf" srcId="{98501DFC-55E1-4F76-8F13-2A6C42910F6D}" destId="{382AA8E1-99FA-4F5D-A3D1-38B6A10A9FA0}" srcOrd="2" destOrd="0" presId="urn:microsoft.com/office/officeart/2008/layout/HalfCircleOrganizationChart"/>
    <dgm:cxn modelId="{343A6D17-DA75-4724-990A-39770EC7F210}" type="presParOf" srcId="{98501DFC-55E1-4F76-8F13-2A6C42910F6D}" destId="{350815DE-2529-4EC5-9A0D-D3CB68162D15}" srcOrd="3" destOrd="0" presId="urn:microsoft.com/office/officeart/2008/layout/HalfCircleOrganizationChart"/>
    <dgm:cxn modelId="{E1088A96-6DAA-408C-8C79-0630A9B13F1E}" type="presParOf" srcId="{350815DE-2529-4EC5-9A0D-D3CB68162D15}" destId="{AEEAD3BA-5802-4579-AF9A-C89178EBF7DF}" srcOrd="0" destOrd="0" presId="urn:microsoft.com/office/officeart/2008/layout/HalfCircleOrganizationChart"/>
    <dgm:cxn modelId="{E5AB5AA7-4E75-44B7-8819-E31CC1E549F1}" type="presParOf" srcId="{AEEAD3BA-5802-4579-AF9A-C89178EBF7DF}" destId="{072AB53E-ED3E-4992-9DAF-3A1E6D113942}" srcOrd="0" destOrd="0" presId="urn:microsoft.com/office/officeart/2008/layout/HalfCircleOrganizationChart"/>
    <dgm:cxn modelId="{B0537F21-C3AC-431C-9156-B770BC04F466}" type="presParOf" srcId="{AEEAD3BA-5802-4579-AF9A-C89178EBF7DF}" destId="{8AC8A502-9FA9-474D-AC07-AF5367AAEA2A}" srcOrd="1" destOrd="0" presId="urn:microsoft.com/office/officeart/2008/layout/HalfCircleOrganizationChart"/>
    <dgm:cxn modelId="{281490CB-6273-4AE6-B51E-95967A8DE9F1}" type="presParOf" srcId="{AEEAD3BA-5802-4579-AF9A-C89178EBF7DF}" destId="{C1CDE338-C08F-4BE5-9116-CA390E72608E}" srcOrd="2" destOrd="0" presId="urn:microsoft.com/office/officeart/2008/layout/HalfCircleOrganizationChart"/>
    <dgm:cxn modelId="{D0CDDDAB-559C-4C3F-A064-5CA57FD1DEB2}" type="presParOf" srcId="{AEEAD3BA-5802-4579-AF9A-C89178EBF7DF}" destId="{9021C403-6C17-4FE7-AF05-315E60403752}" srcOrd="3" destOrd="0" presId="urn:microsoft.com/office/officeart/2008/layout/HalfCircleOrganizationChart"/>
    <dgm:cxn modelId="{57758B29-9243-43F7-B617-69706D69CD7B}" type="presParOf" srcId="{350815DE-2529-4EC5-9A0D-D3CB68162D15}" destId="{5D2E7DBC-D576-4958-A979-A9C0BD9FE773}" srcOrd="1" destOrd="0" presId="urn:microsoft.com/office/officeart/2008/layout/HalfCircleOrganizationChart"/>
    <dgm:cxn modelId="{9874EB33-7024-45FD-B250-C40A3D296898}" type="presParOf" srcId="{5D2E7DBC-D576-4958-A979-A9C0BD9FE773}" destId="{B6393B47-04CA-4235-9345-986E67707FF1}" srcOrd="0" destOrd="0" presId="urn:microsoft.com/office/officeart/2008/layout/HalfCircleOrganizationChart"/>
    <dgm:cxn modelId="{9A0849B9-CF5E-4338-80D2-6A39BF13F509}" type="presParOf" srcId="{5D2E7DBC-D576-4958-A979-A9C0BD9FE773}" destId="{F4999EA8-5EC7-4191-B4EE-D35C280F330C}" srcOrd="1" destOrd="0" presId="urn:microsoft.com/office/officeart/2008/layout/HalfCircleOrganizationChart"/>
    <dgm:cxn modelId="{7FE4FDB0-EF7E-4968-99C5-A3496B4695E7}" type="presParOf" srcId="{F4999EA8-5EC7-4191-B4EE-D35C280F330C}" destId="{AB577246-4112-4F39-BAE0-CC14151CAFE2}" srcOrd="0" destOrd="0" presId="urn:microsoft.com/office/officeart/2008/layout/HalfCircleOrganizationChart"/>
    <dgm:cxn modelId="{2ABE5D59-33D8-4594-BC30-67B4FE2919FF}" type="presParOf" srcId="{AB577246-4112-4F39-BAE0-CC14151CAFE2}" destId="{D8840690-5B8F-42F8-9000-249BFC89BB37}" srcOrd="0" destOrd="0" presId="urn:microsoft.com/office/officeart/2008/layout/HalfCircleOrganizationChart"/>
    <dgm:cxn modelId="{8E0EED90-55B9-42F9-90CA-A1E108AF0ACE}" type="presParOf" srcId="{AB577246-4112-4F39-BAE0-CC14151CAFE2}" destId="{19E2210E-958A-49FE-BB3F-89D9BE5A1FE8}" srcOrd="1" destOrd="0" presId="urn:microsoft.com/office/officeart/2008/layout/HalfCircleOrganizationChart"/>
    <dgm:cxn modelId="{0732E746-4B96-4A04-A759-B6D21846F981}" type="presParOf" srcId="{AB577246-4112-4F39-BAE0-CC14151CAFE2}" destId="{6040CB28-EE7F-4F16-ADC1-C9E10EE41D12}" srcOrd="2" destOrd="0" presId="urn:microsoft.com/office/officeart/2008/layout/HalfCircleOrganizationChart"/>
    <dgm:cxn modelId="{9288718F-47AE-40BE-9467-0EE23E2044AC}" type="presParOf" srcId="{AB577246-4112-4F39-BAE0-CC14151CAFE2}" destId="{D49AAAE7-7196-461A-9161-AF6E1027021D}" srcOrd="3" destOrd="0" presId="urn:microsoft.com/office/officeart/2008/layout/HalfCircleOrganizationChart"/>
    <dgm:cxn modelId="{DE18C3F7-A97C-41AB-AC57-2E4D5F7B63E9}" type="presParOf" srcId="{F4999EA8-5EC7-4191-B4EE-D35C280F330C}" destId="{C6A6747A-293C-4A21-BAC3-BFE0B56BC119}" srcOrd="1" destOrd="0" presId="urn:microsoft.com/office/officeart/2008/layout/HalfCircleOrganizationChart"/>
    <dgm:cxn modelId="{033787F5-C0CA-482C-B757-A4FBBE7D89F0}" type="presParOf" srcId="{F4999EA8-5EC7-4191-B4EE-D35C280F330C}" destId="{0DDADA9E-0DF9-4500-83FF-05230EF0448F}" srcOrd="2" destOrd="0" presId="urn:microsoft.com/office/officeart/2008/layout/HalfCircleOrganizationChart"/>
    <dgm:cxn modelId="{BF918FEA-1FFF-4216-A2B1-919D137293C5}" type="presParOf" srcId="{5D2E7DBC-D576-4958-A979-A9C0BD9FE773}" destId="{7ECBCBDC-B475-4109-8324-D32C88C033C9}" srcOrd="2" destOrd="0" presId="urn:microsoft.com/office/officeart/2008/layout/HalfCircleOrganizationChart"/>
    <dgm:cxn modelId="{DAC3FE6A-0EC6-4C42-8B4C-2C8B72E0B09F}" type="presParOf" srcId="{5D2E7DBC-D576-4958-A979-A9C0BD9FE773}" destId="{F649777E-BBF7-4EA1-93E6-60AAD5651DF4}" srcOrd="3" destOrd="0" presId="urn:microsoft.com/office/officeart/2008/layout/HalfCircleOrganizationChart"/>
    <dgm:cxn modelId="{7C9A2A1F-BA09-440E-BCD3-9635F388CA31}" type="presParOf" srcId="{F649777E-BBF7-4EA1-93E6-60AAD5651DF4}" destId="{B0238D9B-20D1-4301-8A15-47FDE25E74D1}" srcOrd="0" destOrd="0" presId="urn:microsoft.com/office/officeart/2008/layout/HalfCircleOrganizationChart"/>
    <dgm:cxn modelId="{EE6217A1-9CCF-4A89-AD0F-69E7850B0BAA}" type="presParOf" srcId="{B0238D9B-20D1-4301-8A15-47FDE25E74D1}" destId="{B6CE4248-6FC3-4717-B96F-5AD97AA12F8E}" srcOrd="0" destOrd="0" presId="urn:microsoft.com/office/officeart/2008/layout/HalfCircleOrganizationChart"/>
    <dgm:cxn modelId="{2A3159F8-D02D-43A3-8CFF-58A88913466C}" type="presParOf" srcId="{B0238D9B-20D1-4301-8A15-47FDE25E74D1}" destId="{1895C6CE-E3B8-4441-A42D-3BC9CA6A2846}" srcOrd="1" destOrd="0" presId="urn:microsoft.com/office/officeart/2008/layout/HalfCircleOrganizationChart"/>
    <dgm:cxn modelId="{19C69FA9-1D0B-4730-9224-14FE0F9A2EBD}" type="presParOf" srcId="{B0238D9B-20D1-4301-8A15-47FDE25E74D1}" destId="{FFB8EE6B-42C5-47A9-9569-7B774CD39E72}" srcOrd="2" destOrd="0" presId="urn:microsoft.com/office/officeart/2008/layout/HalfCircleOrganizationChart"/>
    <dgm:cxn modelId="{FC5789CE-B7D7-4A38-B7E9-F3EE5441B104}" type="presParOf" srcId="{B0238D9B-20D1-4301-8A15-47FDE25E74D1}" destId="{7533A419-A266-4C2D-A7FC-CFC2752C00BA}" srcOrd="3" destOrd="0" presId="urn:microsoft.com/office/officeart/2008/layout/HalfCircleOrganizationChart"/>
    <dgm:cxn modelId="{1447EC1F-ED14-4F41-AE54-9730369B6171}" type="presParOf" srcId="{F649777E-BBF7-4EA1-93E6-60AAD5651DF4}" destId="{736F7227-923F-438E-B1B9-C1022D65C19F}" srcOrd="1" destOrd="0" presId="urn:microsoft.com/office/officeart/2008/layout/HalfCircleOrganizationChart"/>
    <dgm:cxn modelId="{B0AE60F3-C888-44F5-B803-16A63245BB28}" type="presParOf" srcId="{F649777E-BBF7-4EA1-93E6-60AAD5651DF4}" destId="{72529909-CC3D-41B6-BDF3-349CEA7F87BA}" srcOrd="2" destOrd="0" presId="urn:microsoft.com/office/officeart/2008/layout/HalfCircleOrganizationChart"/>
    <dgm:cxn modelId="{21919032-D7A7-4C6D-B0E1-742E8C8DDDDB}" type="presParOf" srcId="{350815DE-2529-4EC5-9A0D-D3CB68162D15}" destId="{E9E2688F-310C-4DF9-B436-1AE829C548C4}" srcOrd="2" destOrd="0" presId="urn:microsoft.com/office/officeart/2008/layout/HalfCircleOrganizationChart"/>
    <dgm:cxn modelId="{1784D7BB-AFC4-4117-AF87-3D28B6DB74F4}" type="presParOf" srcId="{98501DFC-55E1-4F76-8F13-2A6C42910F6D}" destId="{0DB8020B-3E2F-4DF0-BB27-A069E430B11B}" srcOrd="4" destOrd="0" presId="urn:microsoft.com/office/officeart/2008/layout/HalfCircleOrganizationChart"/>
    <dgm:cxn modelId="{CECF190D-F72E-4EEF-8C4D-26B72A871329}" type="presParOf" srcId="{98501DFC-55E1-4F76-8F13-2A6C42910F6D}" destId="{68BFE3AD-B775-4338-9310-1C419ED53743}" srcOrd="5" destOrd="0" presId="urn:microsoft.com/office/officeart/2008/layout/HalfCircleOrganizationChart"/>
    <dgm:cxn modelId="{070D267D-B570-48B9-8894-A4C85DDC3342}" type="presParOf" srcId="{68BFE3AD-B775-4338-9310-1C419ED53743}" destId="{EEE3F569-D937-4240-B078-D95073121A5B}" srcOrd="0" destOrd="0" presId="urn:microsoft.com/office/officeart/2008/layout/HalfCircleOrganizationChart"/>
    <dgm:cxn modelId="{B1508C0E-3A03-4286-9AA3-9D51F9BFC232}" type="presParOf" srcId="{EEE3F569-D937-4240-B078-D95073121A5B}" destId="{D6E8044D-663B-498F-9637-B7BB69DDFCD4}" srcOrd="0" destOrd="0" presId="urn:microsoft.com/office/officeart/2008/layout/HalfCircleOrganizationChart"/>
    <dgm:cxn modelId="{F00A6301-0913-4F86-B0C7-2B039FCADB2F}" type="presParOf" srcId="{EEE3F569-D937-4240-B078-D95073121A5B}" destId="{A27CA1FF-C389-4AD4-80D1-2EC975A144AF}" srcOrd="1" destOrd="0" presId="urn:microsoft.com/office/officeart/2008/layout/HalfCircleOrganizationChart"/>
    <dgm:cxn modelId="{B0ECC079-8487-4E9B-8B2F-B055684A47EA}" type="presParOf" srcId="{EEE3F569-D937-4240-B078-D95073121A5B}" destId="{FAABCD5A-C2A8-4113-87D8-B78B4D83E555}" srcOrd="2" destOrd="0" presId="urn:microsoft.com/office/officeart/2008/layout/HalfCircleOrganizationChart"/>
    <dgm:cxn modelId="{BA686674-F82B-443A-A7DD-B2E9C56EEC77}" type="presParOf" srcId="{EEE3F569-D937-4240-B078-D95073121A5B}" destId="{E6E621A6-D60B-4F0F-918B-888BDC1B5357}" srcOrd="3" destOrd="0" presId="urn:microsoft.com/office/officeart/2008/layout/HalfCircleOrganizationChart"/>
    <dgm:cxn modelId="{8026A48B-1FF0-44C2-8084-FBAF3C6CE28A}" type="presParOf" srcId="{68BFE3AD-B775-4338-9310-1C419ED53743}" destId="{6EB74260-9541-4C69-B40E-2DB744177538}" srcOrd="1" destOrd="0" presId="urn:microsoft.com/office/officeart/2008/layout/HalfCircleOrganizationChart"/>
    <dgm:cxn modelId="{3BAA2312-2FBC-4A94-B05F-0C1EBFC5C597}" type="presParOf" srcId="{68BFE3AD-B775-4338-9310-1C419ED53743}" destId="{DBEA3917-BF09-4D0B-AC31-0DAE2CBFBEE5}" srcOrd="2" destOrd="0" presId="urn:microsoft.com/office/officeart/2008/layout/HalfCircleOrganizationChart"/>
    <dgm:cxn modelId="{1B7F8555-8468-468F-A0AA-6B14C3A79DA1}" type="presParOf" srcId="{98501DFC-55E1-4F76-8F13-2A6C42910F6D}" destId="{8C49466B-21E1-4613-B59D-D560E31704AB}" srcOrd="6" destOrd="0" presId="urn:microsoft.com/office/officeart/2008/layout/HalfCircleOrganizationChart"/>
    <dgm:cxn modelId="{B9BC6828-3C82-4822-99DF-272FF699FA35}" type="presParOf" srcId="{98501DFC-55E1-4F76-8F13-2A6C42910F6D}" destId="{4D0960D7-DF72-4310-B120-9C14B15F8F8A}" srcOrd="7" destOrd="0" presId="urn:microsoft.com/office/officeart/2008/layout/HalfCircleOrganizationChart"/>
    <dgm:cxn modelId="{F55D613D-B68A-4F6B-92B4-F1660BB6A984}" type="presParOf" srcId="{4D0960D7-DF72-4310-B120-9C14B15F8F8A}" destId="{F81C96FD-28DA-49B5-90D9-7A147B51AA3B}" srcOrd="0" destOrd="0" presId="urn:microsoft.com/office/officeart/2008/layout/HalfCircleOrganizationChart"/>
    <dgm:cxn modelId="{C91549F5-ADDF-4B81-88F4-14CE4F3F66AC}" type="presParOf" srcId="{F81C96FD-28DA-49B5-90D9-7A147B51AA3B}" destId="{5AD52959-14B1-42AC-8481-7727C45B0872}" srcOrd="0" destOrd="0" presId="urn:microsoft.com/office/officeart/2008/layout/HalfCircleOrganizationChart"/>
    <dgm:cxn modelId="{0AD4E2AC-FB9D-4BF9-9046-01427D9F2A5D}" type="presParOf" srcId="{F81C96FD-28DA-49B5-90D9-7A147B51AA3B}" destId="{4BFD97FF-4A01-4FF9-A4E0-2DF461F61218}" srcOrd="1" destOrd="0" presId="urn:microsoft.com/office/officeart/2008/layout/HalfCircleOrganizationChart"/>
    <dgm:cxn modelId="{EED01EB3-CAA3-4013-B0BC-19DAEAD923F6}" type="presParOf" srcId="{F81C96FD-28DA-49B5-90D9-7A147B51AA3B}" destId="{3C982C66-2FBB-44A3-88B0-72435EA7ED8A}" srcOrd="2" destOrd="0" presId="urn:microsoft.com/office/officeart/2008/layout/HalfCircleOrganizationChart"/>
    <dgm:cxn modelId="{2685EBA3-0AA4-418F-9803-CA29D9688F83}" type="presParOf" srcId="{F81C96FD-28DA-49B5-90D9-7A147B51AA3B}" destId="{6A47DD0F-8414-4293-968B-04329D66D00E}" srcOrd="3" destOrd="0" presId="urn:microsoft.com/office/officeart/2008/layout/HalfCircleOrganizationChart"/>
    <dgm:cxn modelId="{B2720666-5825-4B32-85CE-ED44C296A22F}" type="presParOf" srcId="{4D0960D7-DF72-4310-B120-9C14B15F8F8A}" destId="{040F8727-46C6-48B4-8EA2-DEC8E4920FB6}" srcOrd="1" destOrd="0" presId="urn:microsoft.com/office/officeart/2008/layout/HalfCircleOrganizationChart"/>
    <dgm:cxn modelId="{D995C38F-757F-47A3-9027-49C0ACD892A5}" type="presParOf" srcId="{4D0960D7-DF72-4310-B120-9C14B15F8F8A}" destId="{C9EC5BF0-829A-463D-99E0-65D0DC2EA072}" srcOrd="2" destOrd="0" presId="urn:microsoft.com/office/officeart/2008/layout/HalfCircleOrganizationChart"/>
    <dgm:cxn modelId="{9763DB49-3CF9-45F5-93F3-D69F353F0F77}" type="presParOf" srcId="{CE148261-7446-4D87-A8CF-E7AECB4BEECB}" destId="{3EFDFBF6-ADF8-4CC6-BBF5-26A154587C6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EFF441-0910-4AFF-B2D5-FDBBB426FC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907CA-24AA-4118-ACB1-9259992A44BC}">
      <dgm:prSet phldrT="[Text]"/>
      <dgm:spPr/>
      <dgm:t>
        <a:bodyPr/>
        <a:lstStyle/>
        <a:p>
          <a:r>
            <a:rPr lang="en-US" dirty="0" smtClean="0"/>
            <a:t>Chronic diarrhea </a:t>
          </a:r>
          <a:endParaRPr lang="en-US" dirty="0"/>
        </a:p>
      </dgm:t>
    </dgm:pt>
    <dgm:pt modelId="{2970B05E-6735-4AD4-A2A3-250CECED3B74}" type="parTrans" cxnId="{C4CCCA21-B078-4E90-8F65-CA8D6C3B2BF1}">
      <dgm:prSet/>
      <dgm:spPr/>
      <dgm:t>
        <a:bodyPr/>
        <a:lstStyle/>
        <a:p>
          <a:endParaRPr lang="en-US"/>
        </a:p>
      </dgm:t>
    </dgm:pt>
    <dgm:pt modelId="{C9F5BF0D-7EDC-4701-94AD-5D8174BF9DE8}" type="sibTrans" cxnId="{C4CCCA21-B078-4E90-8F65-CA8D6C3B2BF1}">
      <dgm:prSet/>
      <dgm:spPr/>
      <dgm:t>
        <a:bodyPr/>
        <a:lstStyle/>
        <a:p>
          <a:endParaRPr lang="en-US"/>
        </a:p>
      </dgm:t>
    </dgm:pt>
    <dgm:pt modelId="{C9F26CFE-E8AB-437B-9032-669BE2DEEF74}">
      <dgm:prSet phldrT="[Text]"/>
      <dgm:spPr/>
      <dgm:t>
        <a:bodyPr/>
        <a:lstStyle/>
        <a:p>
          <a:pPr rtl="0"/>
          <a:r>
            <a:rPr lang="en-US" dirty="0" smtClean="0"/>
            <a:t>Irritable bowel syndrome</a:t>
          </a:r>
          <a:endParaRPr lang="en-US" dirty="0"/>
        </a:p>
      </dgm:t>
    </dgm:pt>
    <dgm:pt modelId="{4987333B-7D62-4D19-9E4B-441BFED6346E}" type="parTrans" cxnId="{DFA1161C-F167-45A1-923F-4E495D57D15F}">
      <dgm:prSet/>
      <dgm:spPr/>
      <dgm:t>
        <a:bodyPr/>
        <a:lstStyle/>
        <a:p>
          <a:endParaRPr lang="en-US"/>
        </a:p>
      </dgm:t>
    </dgm:pt>
    <dgm:pt modelId="{E73B670E-46CE-45DE-9F5F-6AEC19FFC939}" type="sibTrans" cxnId="{DFA1161C-F167-45A1-923F-4E495D57D15F}">
      <dgm:prSet/>
      <dgm:spPr/>
      <dgm:t>
        <a:bodyPr/>
        <a:lstStyle/>
        <a:p>
          <a:endParaRPr lang="en-US"/>
        </a:p>
      </dgm:t>
    </dgm:pt>
    <dgm:pt modelId="{B1EDB8CD-768E-44F6-8D2F-DB47FF2C2AAA}">
      <dgm:prSet phldrT="[Text]"/>
      <dgm:spPr/>
      <dgm:t>
        <a:bodyPr/>
        <a:lstStyle/>
        <a:p>
          <a:r>
            <a:rPr lang="en-US" b="1" dirty="0" smtClean="0"/>
            <a:t>Inflammatory Bowel Disease</a:t>
          </a:r>
          <a:endParaRPr lang="en-US" b="1" dirty="0"/>
        </a:p>
      </dgm:t>
    </dgm:pt>
    <dgm:pt modelId="{EAEE5202-5B0F-4DE3-AB1B-CA830E20E47C}" type="parTrans" cxnId="{27F543BF-F431-4449-9F59-CC38D0C042ED}">
      <dgm:prSet/>
      <dgm:spPr/>
      <dgm:t>
        <a:bodyPr/>
        <a:lstStyle/>
        <a:p>
          <a:endParaRPr lang="en-US"/>
        </a:p>
      </dgm:t>
    </dgm:pt>
    <dgm:pt modelId="{4802F148-E075-4953-8D0F-9660443302E0}" type="sibTrans" cxnId="{27F543BF-F431-4449-9F59-CC38D0C042ED}">
      <dgm:prSet/>
      <dgm:spPr/>
      <dgm:t>
        <a:bodyPr/>
        <a:lstStyle/>
        <a:p>
          <a:endParaRPr lang="en-US"/>
        </a:p>
      </dgm:t>
    </dgm:pt>
    <dgm:pt modelId="{1FBFE53D-C5B5-4487-AB74-7B9CE551748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Celiac Disease</a:t>
          </a:r>
          <a:endParaRPr lang="en-US" dirty="0">
            <a:solidFill>
              <a:schemeClr val="tx1"/>
            </a:solidFill>
          </a:endParaRPr>
        </a:p>
      </dgm:t>
    </dgm:pt>
    <dgm:pt modelId="{A0EB2DB2-D687-4BFA-858D-F7C7A39600A5}" type="parTrans" cxnId="{FD2B6053-AE6C-41BC-B2B2-DC9647878A36}">
      <dgm:prSet/>
      <dgm:spPr/>
      <dgm:t>
        <a:bodyPr/>
        <a:lstStyle/>
        <a:p>
          <a:endParaRPr lang="en-US"/>
        </a:p>
      </dgm:t>
    </dgm:pt>
    <dgm:pt modelId="{B7A13FDE-0718-4074-BB9C-8705CD58ED71}" type="sibTrans" cxnId="{FD2B6053-AE6C-41BC-B2B2-DC9647878A36}">
      <dgm:prSet/>
      <dgm:spPr/>
      <dgm:t>
        <a:bodyPr/>
        <a:lstStyle/>
        <a:p>
          <a:endParaRPr lang="en-US"/>
        </a:p>
      </dgm:t>
    </dgm:pt>
    <dgm:pt modelId="{77357ABC-FCEA-475A-A028-D10139642654}">
      <dgm:prSet/>
      <dgm:spPr/>
      <dgm:t>
        <a:bodyPr/>
        <a:lstStyle/>
        <a:p>
          <a:r>
            <a:rPr lang="en-US" dirty="0" smtClean="0"/>
            <a:t>Ulcerative colitis</a:t>
          </a:r>
          <a:endParaRPr lang="en-US" dirty="0"/>
        </a:p>
      </dgm:t>
    </dgm:pt>
    <dgm:pt modelId="{CEF040E3-AC7B-40CD-A2F1-302DCB436E2D}" type="parTrans" cxnId="{20B55355-199C-43E4-8A49-36393A67CBBE}">
      <dgm:prSet/>
      <dgm:spPr/>
      <dgm:t>
        <a:bodyPr/>
        <a:lstStyle/>
        <a:p>
          <a:endParaRPr lang="en-US"/>
        </a:p>
      </dgm:t>
    </dgm:pt>
    <dgm:pt modelId="{FD782718-C41D-43BE-8F8B-2AAA3B1CD3F6}" type="sibTrans" cxnId="{20B55355-199C-43E4-8A49-36393A67CBBE}">
      <dgm:prSet/>
      <dgm:spPr/>
      <dgm:t>
        <a:bodyPr/>
        <a:lstStyle/>
        <a:p>
          <a:endParaRPr lang="en-US"/>
        </a:p>
      </dgm:t>
    </dgm:pt>
    <dgm:pt modelId="{C6050545-9072-48C2-B15A-69F405148D11}">
      <dgm:prSet/>
      <dgm:spPr/>
      <dgm:t>
        <a:bodyPr/>
        <a:lstStyle/>
        <a:p>
          <a:r>
            <a:rPr lang="en-US" dirty="0" err="1" smtClean="0"/>
            <a:t>Crohn's</a:t>
          </a:r>
          <a:r>
            <a:rPr lang="en-US" dirty="0" smtClean="0"/>
            <a:t> disease </a:t>
          </a:r>
          <a:endParaRPr lang="en-US" dirty="0"/>
        </a:p>
      </dgm:t>
    </dgm:pt>
    <dgm:pt modelId="{3B3D9D95-CACF-4ABE-AE62-FBF25142C8D1}" type="parTrans" cxnId="{0FB8ECA6-9BEB-4880-889F-56F09EE84B87}">
      <dgm:prSet/>
      <dgm:spPr/>
      <dgm:t>
        <a:bodyPr/>
        <a:lstStyle/>
        <a:p>
          <a:endParaRPr lang="en-US"/>
        </a:p>
      </dgm:t>
    </dgm:pt>
    <dgm:pt modelId="{D882C5B9-E672-4795-8610-727719C388C8}" type="sibTrans" cxnId="{0FB8ECA6-9BEB-4880-889F-56F09EE84B87}">
      <dgm:prSet/>
      <dgm:spPr/>
      <dgm:t>
        <a:bodyPr/>
        <a:lstStyle/>
        <a:p>
          <a:endParaRPr lang="en-US"/>
        </a:p>
      </dgm:t>
    </dgm:pt>
    <dgm:pt modelId="{D6A9BF9F-CA00-4260-B45C-0B22FA057AC6}">
      <dgm:prSet/>
      <dgm:spPr/>
      <dgm:t>
        <a:bodyPr/>
        <a:lstStyle/>
        <a:p>
          <a:r>
            <a:rPr lang="en-US" dirty="0" smtClean="0"/>
            <a:t>Lactose intolerance</a:t>
          </a:r>
          <a:endParaRPr lang="en-US" dirty="0"/>
        </a:p>
      </dgm:t>
    </dgm:pt>
    <dgm:pt modelId="{A2EFFF33-767F-4299-A573-8F9E3BF3F9D2}" type="parTrans" cxnId="{0874C1DA-4CF8-40C7-9109-7FCD50A80F80}">
      <dgm:prSet/>
      <dgm:spPr/>
      <dgm:t>
        <a:bodyPr/>
        <a:lstStyle/>
        <a:p>
          <a:endParaRPr lang="en-US"/>
        </a:p>
      </dgm:t>
    </dgm:pt>
    <dgm:pt modelId="{A9B011D7-8E21-436D-8075-92E913646EB8}" type="sibTrans" cxnId="{0874C1DA-4CF8-40C7-9109-7FCD50A80F80}">
      <dgm:prSet/>
      <dgm:spPr/>
      <dgm:t>
        <a:bodyPr/>
        <a:lstStyle/>
        <a:p>
          <a:endParaRPr lang="en-US"/>
        </a:p>
      </dgm:t>
    </dgm:pt>
    <dgm:pt modelId="{10347552-6BFC-46B1-8F86-D33BD55F5D76}" type="pres">
      <dgm:prSet presAssocID="{CAEFF441-0910-4AFF-B2D5-FDBBB426FC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148261-7446-4D87-A8CF-E7AECB4BEECB}" type="pres">
      <dgm:prSet presAssocID="{CC5907CA-24AA-4118-ACB1-9259992A44BC}" presName="hierRoot1" presStyleCnt="0">
        <dgm:presLayoutVars>
          <dgm:hierBranch val="init"/>
        </dgm:presLayoutVars>
      </dgm:prSet>
      <dgm:spPr/>
    </dgm:pt>
    <dgm:pt modelId="{A300435D-0CA4-4A8C-A167-C9397D0AB971}" type="pres">
      <dgm:prSet presAssocID="{CC5907CA-24AA-4118-ACB1-9259992A44BC}" presName="rootComposite1" presStyleCnt="0"/>
      <dgm:spPr/>
    </dgm:pt>
    <dgm:pt modelId="{4A0063B8-197B-43A1-87F1-B96C4741050A}" type="pres">
      <dgm:prSet presAssocID="{CC5907CA-24AA-4118-ACB1-9259992A44B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ADEA1-AB1A-419C-A9F1-D88151183516}" type="pres">
      <dgm:prSet presAssocID="{CC5907CA-24AA-4118-ACB1-9259992A44BC}" presName="topArc1" presStyleLbl="parChTrans1D1" presStyleIdx="0" presStyleCnt="14"/>
      <dgm:spPr/>
    </dgm:pt>
    <dgm:pt modelId="{3FD8FC3C-99BD-4C13-B0D2-195BD79CF8E9}" type="pres">
      <dgm:prSet presAssocID="{CC5907CA-24AA-4118-ACB1-9259992A44BC}" presName="bottomArc1" presStyleLbl="parChTrans1D1" presStyleIdx="1" presStyleCnt="14"/>
      <dgm:spPr/>
    </dgm:pt>
    <dgm:pt modelId="{7C3599A6-4175-4AAD-B3BE-29B36CF61F75}" type="pres">
      <dgm:prSet presAssocID="{CC5907CA-24AA-4118-ACB1-9259992A44BC}" presName="topConnNode1" presStyleLbl="node1" presStyleIdx="0" presStyleCnt="0"/>
      <dgm:spPr/>
      <dgm:t>
        <a:bodyPr/>
        <a:lstStyle/>
        <a:p>
          <a:endParaRPr lang="en-US"/>
        </a:p>
      </dgm:t>
    </dgm:pt>
    <dgm:pt modelId="{98501DFC-55E1-4F76-8F13-2A6C42910F6D}" type="pres">
      <dgm:prSet presAssocID="{CC5907CA-24AA-4118-ACB1-9259992A44BC}" presName="hierChild2" presStyleCnt="0"/>
      <dgm:spPr/>
    </dgm:pt>
    <dgm:pt modelId="{6F64D230-2813-4BAE-9C55-EBEF1F800C6B}" type="pres">
      <dgm:prSet presAssocID="{4987333B-7D62-4D19-9E4B-441BFED6346E}" presName="Name28" presStyleLbl="parChTrans1D2" presStyleIdx="0" presStyleCnt="4"/>
      <dgm:spPr/>
      <dgm:t>
        <a:bodyPr/>
        <a:lstStyle/>
        <a:p>
          <a:endParaRPr lang="en-US"/>
        </a:p>
      </dgm:t>
    </dgm:pt>
    <dgm:pt modelId="{AACF66D6-C70F-4D99-A57F-B9E598D70E48}" type="pres">
      <dgm:prSet presAssocID="{C9F26CFE-E8AB-437B-9032-669BE2DEEF74}" presName="hierRoot2" presStyleCnt="0">
        <dgm:presLayoutVars>
          <dgm:hierBranch val="init"/>
        </dgm:presLayoutVars>
      </dgm:prSet>
      <dgm:spPr/>
    </dgm:pt>
    <dgm:pt modelId="{95E54341-57AC-4387-9338-FE525012684D}" type="pres">
      <dgm:prSet presAssocID="{C9F26CFE-E8AB-437B-9032-669BE2DEEF74}" presName="rootComposite2" presStyleCnt="0"/>
      <dgm:spPr/>
    </dgm:pt>
    <dgm:pt modelId="{41BF692A-ACE9-4B97-8B72-F80B1725BC81}" type="pres">
      <dgm:prSet presAssocID="{C9F26CFE-E8AB-437B-9032-669BE2DEEF7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1249CA-29ED-426E-AD98-DEB702D97844}" type="pres">
      <dgm:prSet presAssocID="{C9F26CFE-E8AB-437B-9032-669BE2DEEF74}" presName="topArc2" presStyleLbl="parChTrans1D1" presStyleIdx="2" presStyleCnt="14"/>
      <dgm:spPr/>
    </dgm:pt>
    <dgm:pt modelId="{8F936EFB-7AFB-465C-8586-8872328981B9}" type="pres">
      <dgm:prSet presAssocID="{C9F26CFE-E8AB-437B-9032-669BE2DEEF74}" presName="bottomArc2" presStyleLbl="parChTrans1D1" presStyleIdx="3" presStyleCnt="14"/>
      <dgm:spPr/>
    </dgm:pt>
    <dgm:pt modelId="{0F282DE7-BBD5-4788-9574-2859ADE666EC}" type="pres">
      <dgm:prSet presAssocID="{C9F26CFE-E8AB-437B-9032-669BE2DEEF74}" presName="topConnNode2" presStyleLbl="node2" presStyleIdx="0" presStyleCnt="0"/>
      <dgm:spPr/>
      <dgm:t>
        <a:bodyPr/>
        <a:lstStyle/>
        <a:p>
          <a:endParaRPr lang="en-US"/>
        </a:p>
      </dgm:t>
    </dgm:pt>
    <dgm:pt modelId="{34212C8C-2849-49EF-8F3D-849A4006B8EE}" type="pres">
      <dgm:prSet presAssocID="{C9F26CFE-E8AB-437B-9032-669BE2DEEF74}" presName="hierChild4" presStyleCnt="0"/>
      <dgm:spPr/>
    </dgm:pt>
    <dgm:pt modelId="{28BBA431-4C87-4D4F-8BAA-9B74E1C66DEA}" type="pres">
      <dgm:prSet presAssocID="{C9F26CFE-E8AB-437B-9032-669BE2DEEF74}" presName="hierChild5" presStyleCnt="0"/>
      <dgm:spPr/>
    </dgm:pt>
    <dgm:pt modelId="{382AA8E1-99FA-4F5D-A3D1-38B6A10A9FA0}" type="pres">
      <dgm:prSet presAssocID="{EAEE5202-5B0F-4DE3-AB1B-CA830E20E47C}" presName="Name28" presStyleLbl="parChTrans1D2" presStyleIdx="1" presStyleCnt="4"/>
      <dgm:spPr/>
      <dgm:t>
        <a:bodyPr/>
        <a:lstStyle/>
        <a:p>
          <a:endParaRPr lang="en-US"/>
        </a:p>
      </dgm:t>
    </dgm:pt>
    <dgm:pt modelId="{350815DE-2529-4EC5-9A0D-D3CB68162D15}" type="pres">
      <dgm:prSet presAssocID="{B1EDB8CD-768E-44F6-8D2F-DB47FF2C2AAA}" presName="hierRoot2" presStyleCnt="0">
        <dgm:presLayoutVars>
          <dgm:hierBranch val="init"/>
        </dgm:presLayoutVars>
      </dgm:prSet>
      <dgm:spPr/>
    </dgm:pt>
    <dgm:pt modelId="{AEEAD3BA-5802-4579-AF9A-C89178EBF7DF}" type="pres">
      <dgm:prSet presAssocID="{B1EDB8CD-768E-44F6-8D2F-DB47FF2C2AAA}" presName="rootComposite2" presStyleCnt="0"/>
      <dgm:spPr/>
    </dgm:pt>
    <dgm:pt modelId="{072AB53E-ED3E-4992-9DAF-3A1E6D113942}" type="pres">
      <dgm:prSet presAssocID="{B1EDB8CD-768E-44F6-8D2F-DB47FF2C2AA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C8A502-9FA9-474D-AC07-AF5367AAEA2A}" type="pres">
      <dgm:prSet presAssocID="{B1EDB8CD-768E-44F6-8D2F-DB47FF2C2AAA}" presName="topArc2" presStyleLbl="parChTrans1D1" presStyleIdx="4" presStyleCnt="14"/>
      <dgm:spPr/>
    </dgm:pt>
    <dgm:pt modelId="{C1CDE338-C08F-4BE5-9116-CA390E72608E}" type="pres">
      <dgm:prSet presAssocID="{B1EDB8CD-768E-44F6-8D2F-DB47FF2C2AAA}" presName="bottomArc2" presStyleLbl="parChTrans1D1" presStyleIdx="5" presStyleCnt="14"/>
      <dgm:spPr/>
    </dgm:pt>
    <dgm:pt modelId="{9021C403-6C17-4FE7-AF05-315E60403752}" type="pres">
      <dgm:prSet presAssocID="{B1EDB8CD-768E-44F6-8D2F-DB47FF2C2AAA}" presName="topConnNode2" presStyleLbl="node2" presStyleIdx="0" presStyleCnt="0"/>
      <dgm:spPr/>
      <dgm:t>
        <a:bodyPr/>
        <a:lstStyle/>
        <a:p>
          <a:endParaRPr lang="en-US"/>
        </a:p>
      </dgm:t>
    </dgm:pt>
    <dgm:pt modelId="{5D2E7DBC-D576-4958-A979-A9C0BD9FE773}" type="pres">
      <dgm:prSet presAssocID="{B1EDB8CD-768E-44F6-8D2F-DB47FF2C2AAA}" presName="hierChild4" presStyleCnt="0"/>
      <dgm:spPr/>
    </dgm:pt>
    <dgm:pt modelId="{B6393B47-04CA-4235-9345-986E67707FF1}" type="pres">
      <dgm:prSet presAssocID="{CEF040E3-AC7B-40CD-A2F1-302DCB436E2D}" presName="Name28" presStyleLbl="parChTrans1D3" presStyleIdx="0" presStyleCnt="2"/>
      <dgm:spPr/>
      <dgm:t>
        <a:bodyPr/>
        <a:lstStyle/>
        <a:p>
          <a:endParaRPr lang="en-US"/>
        </a:p>
      </dgm:t>
    </dgm:pt>
    <dgm:pt modelId="{F4999EA8-5EC7-4191-B4EE-D35C280F330C}" type="pres">
      <dgm:prSet presAssocID="{77357ABC-FCEA-475A-A028-D10139642654}" presName="hierRoot2" presStyleCnt="0">
        <dgm:presLayoutVars>
          <dgm:hierBranch val="init"/>
        </dgm:presLayoutVars>
      </dgm:prSet>
      <dgm:spPr/>
    </dgm:pt>
    <dgm:pt modelId="{AB577246-4112-4F39-BAE0-CC14151CAFE2}" type="pres">
      <dgm:prSet presAssocID="{77357ABC-FCEA-475A-A028-D10139642654}" presName="rootComposite2" presStyleCnt="0"/>
      <dgm:spPr/>
    </dgm:pt>
    <dgm:pt modelId="{D8840690-5B8F-42F8-9000-249BFC89BB37}" type="pres">
      <dgm:prSet presAssocID="{77357ABC-FCEA-475A-A028-D1013964265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E2210E-958A-49FE-BB3F-89D9BE5A1FE8}" type="pres">
      <dgm:prSet presAssocID="{77357ABC-FCEA-475A-A028-D10139642654}" presName="topArc2" presStyleLbl="parChTrans1D1" presStyleIdx="6" presStyleCnt="14"/>
      <dgm:spPr/>
    </dgm:pt>
    <dgm:pt modelId="{6040CB28-EE7F-4F16-ADC1-C9E10EE41D12}" type="pres">
      <dgm:prSet presAssocID="{77357ABC-FCEA-475A-A028-D10139642654}" presName="bottomArc2" presStyleLbl="parChTrans1D1" presStyleIdx="7" presStyleCnt="14"/>
      <dgm:spPr/>
    </dgm:pt>
    <dgm:pt modelId="{D49AAAE7-7196-461A-9161-AF6E1027021D}" type="pres">
      <dgm:prSet presAssocID="{77357ABC-FCEA-475A-A028-D10139642654}" presName="topConnNode2" presStyleLbl="node3" presStyleIdx="0" presStyleCnt="0"/>
      <dgm:spPr/>
      <dgm:t>
        <a:bodyPr/>
        <a:lstStyle/>
        <a:p>
          <a:endParaRPr lang="en-US"/>
        </a:p>
      </dgm:t>
    </dgm:pt>
    <dgm:pt modelId="{C6A6747A-293C-4A21-BAC3-BFE0B56BC119}" type="pres">
      <dgm:prSet presAssocID="{77357ABC-FCEA-475A-A028-D10139642654}" presName="hierChild4" presStyleCnt="0"/>
      <dgm:spPr/>
    </dgm:pt>
    <dgm:pt modelId="{0DDADA9E-0DF9-4500-83FF-05230EF0448F}" type="pres">
      <dgm:prSet presAssocID="{77357ABC-FCEA-475A-A028-D10139642654}" presName="hierChild5" presStyleCnt="0"/>
      <dgm:spPr/>
    </dgm:pt>
    <dgm:pt modelId="{7ECBCBDC-B475-4109-8324-D32C88C033C9}" type="pres">
      <dgm:prSet presAssocID="{3B3D9D95-CACF-4ABE-AE62-FBF25142C8D1}" presName="Name28" presStyleLbl="parChTrans1D3" presStyleIdx="1" presStyleCnt="2"/>
      <dgm:spPr/>
      <dgm:t>
        <a:bodyPr/>
        <a:lstStyle/>
        <a:p>
          <a:endParaRPr lang="en-US"/>
        </a:p>
      </dgm:t>
    </dgm:pt>
    <dgm:pt modelId="{F649777E-BBF7-4EA1-93E6-60AAD5651DF4}" type="pres">
      <dgm:prSet presAssocID="{C6050545-9072-48C2-B15A-69F405148D11}" presName="hierRoot2" presStyleCnt="0">
        <dgm:presLayoutVars>
          <dgm:hierBranch val="init"/>
        </dgm:presLayoutVars>
      </dgm:prSet>
      <dgm:spPr/>
    </dgm:pt>
    <dgm:pt modelId="{B0238D9B-20D1-4301-8A15-47FDE25E74D1}" type="pres">
      <dgm:prSet presAssocID="{C6050545-9072-48C2-B15A-69F405148D11}" presName="rootComposite2" presStyleCnt="0"/>
      <dgm:spPr/>
    </dgm:pt>
    <dgm:pt modelId="{B6CE4248-6FC3-4717-B96F-5AD97AA12F8E}" type="pres">
      <dgm:prSet presAssocID="{C6050545-9072-48C2-B15A-69F405148D1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5C6CE-E3B8-4441-A42D-3BC9CA6A2846}" type="pres">
      <dgm:prSet presAssocID="{C6050545-9072-48C2-B15A-69F405148D11}" presName="topArc2" presStyleLbl="parChTrans1D1" presStyleIdx="8" presStyleCnt="14"/>
      <dgm:spPr/>
    </dgm:pt>
    <dgm:pt modelId="{FFB8EE6B-42C5-47A9-9569-7B774CD39E72}" type="pres">
      <dgm:prSet presAssocID="{C6050545-9072-48C2-B15A-69F405148D11}" presName="bottomArc2" presStyleLbl="parChTrans1D1" presStyleIdx="9" presStyleCnt="14"/>
      <dgm:spPr/>
    </dgm:pt>
    <dgm:pt modelId="{7533A419-A266-4C2D-A7FC-CFC2752C00BA}" type="pres">
      <dgm:prSet presAssocID="{C6050545-9072-48C2-B15A-69F405148D11}" presName="topConnNode2" presStyleLbl="node3" presStyleIdx="0" presStyleCnt="0"/>
      <dgm:spPr/>
      <dgm:t>
        <a:bodyPr/>
        <a:lstStyle/>
        <a:p>
          <a:endParaRPr lang="en-US"/>
        </a:p>
      </dgm:t>
    </dgm:pt>
    <dgm:pt modelId="{736F7227-923F-438E-B1B9-C1022D65C19F}" type="pres">
      <dgm:prSet presAssocID="{C6050545-9072-48C2-B15A-69F405148D11}" presName="hierChild4" presStyleCnt="0"/>
      <dgm:spPr/>
    </dgm:pt>
    <dgm:pt modelId="{72529909-CC3D-41B6-BDF3-349CEA7F87BA}" type="pres">
      <dgm:prSet presAssocID="{C6050545-9072-48C2-B15A-69F405148D11}" presName="hierChild5" presStyleCnt="0"/>
      <dgm:spPr/>
    </dgm:pt>
    <dgm:pt modelId="{E9E2688F-310C-4DF9-B436-1AE829C548C4}" type="pres">
      <dgm:prSet presAssocID="{B1EDB8CD-768E-44F6-8D2F-DB47FF2C2AAA}" presName="hierChild5" presStyleCnt="0"/>
      <dgm:spPr/>
    </dgm:pt>
    <dgm:pt modelId="{0DB8020B-3E2F-4DF0-BB27-A069E430B11B}" type="pres">
      <dgm:prSet presAssocID="{A0EB2DB2-D687-4BFA-858D-F7C7A39600A5}" presName="Name28" presStyleLbl="parChTrans1D2" presStyleIdx="2" presStyleCnt="4"/>
      <dgm:spPr/>
      <dgm:t>
        <a:bodyPr/>
        <a:lstStyle/>
        <a:p>
          <a:endParaRPr lang="en-US"/>
        </a:p>
      </dgm:t>
    </dgm:pt>
    <dgm:pt modelId="{68BFE3AD-B775-4338-9310-1C419ED53743}" type="pres">
      <dgm:prSet presAssocID="{1FBFE53D-C5B5-4487-AB74-7B9CE551748A}" presName="hierRoot2" presStyleCnt="0">
        <dgm:presLayoutVars>
          <dgm:hierBranch val="init"/>
        </dgm:presLayoutVars>
      </dgm:prSet>
      <dgm:spPr/>
    </dgm:pt>
    <dgm:pt modelId="{EEE3F569-D937-4240-B078-D95073121A5B}" type="pres">
      <dgm:prSet presAssocID="{1FBFE53D-C5B5-4487-AB74-7B9CE551748A}" presName="rootComposite2" presStyleCnt="0"/>
      <dgm:spPr/>
    </dgm:pt>
    <dgm:pt modelId="{D6E8044D-663B-498F-9637-B7BB69DDFCD4}" type="pres">
      <dgm:prSet presAssocID="{1FBFE53D-C5B5-4487-AB74-7B9CE551748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7CA1FF-C389-4AD4-80D1-2EC975A144AF}" type="pres">
      <dgm:prSet presAssocID="{1FBFE53D-C5B5-4487-AB74-7B9CE551748A}" presName="topArc2" presStyleLbl="parChTrans1D1" presStyleIdx="10" presStyleCnt="14"/>
      <dgm:spPr/>
    </dgm:pt>
    <dgm:pt modelId="{FAABCD5A-C2A8-4113-87D8-B78B4D83E555}" type="pres">
      <dgm:prSet presAssocID="{1FBFE53D-C5B5-4487-AB74-7B9CE551748A}" presName="bottomArc2" presStyleLbl="parChTrans1D1" presStyleIdx="11" presStyleCnt="14"/>
      <dgm:spPr/>
    </dgm:pt>
    <dgm:pt modelId="{E6E621A6-D60B-4F0F-918B-888BDC1B5357}" type="pres">
      <dgm:prSet presAssocID="{1FBFE53D-C5B5-4487-AB74-7B9CE551748A}" presName="topConnNode2" presStyleLbl="node2" presStyleIdx="0" presStyleCnt="0"/>
      <dgm:spPr/>
      <dgm:t>
        <a:bodyPr/>
        <a:lstStyle/>
        <a:p>
          <a:endParaRPr lang="en-US"/>
        </a:p>
      </dgm:t>
    </dgm:pt>
    <dgm:pt modelId="{6EB74260-9541-4C69-B40E-2DB744177538}" type="pres">
      <dgm:prSet presAssocID="{1FBFE53D-C5B5-4487-AB74-7B9CE551748A}" presName="hierChild4" presStyleCnt="0"/>
      <dgm:spPr/>
    </dgm:pt>
    <dgm:pt modelId="{DBEA3917-BF09-4D0B-AC31-0DAE2CBFBEE5}" type="pres">
      <dgm:prSet presAssocID="{1FBFE53D-C5B5-4487-AB74-7B9CE551748A}" presName="hierChild5" presStyleCnt="0"/>
      <dgm:spPr/>
    </dgm:pt>
    <dgm:pt modelId="{8C49466B-21E1-4613-B59D-D560E31704AB}" type="pres">
      <dgm:prSet presAssocID="{A2EFFF33-767F-4299-A573-8F9E3BF3F9D2}" presName="Name28" presStyleLbl="parChTrans1D2" presStyleIdx="3" presStyleCnt="4"/>
      <dgm:spPr/>
      <dgm:t>
        <a:bodyPr/>
        <a:lstStyle/>
        <a:p>
          <a:endParaRPr lang="en-US"/>
        </a:p>
      </dgm:t>
    </dgm:pt>
    <dgm:pt modelId="{4D0960D7-DF72-4310-B120-9C14B15F8F8A}" type="pres">
      <dgm:prSet presAssocID="{D6A9BF9F-CA00-4260-B45C-0B22FA057AC6}" presName="hierRoot2" presStyleCnt="0">
        <dgm:presLayoutVars>
          <dgm:hierBranch val="init"/>
        </dgm:presLayoutVars>
      </dgm:prSet>
      <dgm:spPr/>
    </dgm:pt>
    <dgm:pt modelId="{F81C96FD-28DA-49B5-90D9-7A147B51AA3B}" type="pres">
      <dgm:prSet presAssocID="{D6A9BF9F-CA00-4260-B45C-0B22FA057AC6}" presName="rootComposite2" presStyleCnt="0"/>
      <dgm:spPr/>
    </dgm:pt>
    <dgm:pt modelId="{5AD52959-14B1-42AC-8481-7727C45B0872}" type="pres">
      <dgm:prSet presAssocID="{D6A9BF9F-CA00-4260-B45C-0B22FA057AC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FD97FF-4A01-4FF9-A4E0-2DF461F61218}" type="pres">
      <dgm:prSet presAssocID="{D6A9BF9F-CA00-4260-B45C-0B22FA057AC6}" presName="topArc2" presStyleLbl="parChTrans1D1" presStyleIdx="12" presStyleCnt="14"/>
      <dgm:spPr/>
    </dgm:pt>
    <dgm:pt modelId="{3C982C66-2FBB-44A3-88B0-72435EA7ED8A}" type="pres">
      <dgm:prSet presAssocID="{D6A9BF9F-CA00-4260-B45C-0B22FA057AC6}" presName="bottomArc2" presStyleLbl="parChTrans1D1" presStyleIdx="13" presStyleCnt="14"/>
      <dgm:spPr/>
    </dgm:pt>
    <dgm:pt modelId="{6A47DD0F-8414-4293-968B-04329D66D00E}" type="pres">
      <dgm:prSet presAssocID="{D6A9BF9F-CA00-4260-B45C-0B22FA057AC6}" presName="topConnNode2" presStyleLbl="node2" presStyleIdx="0" presStyleCnt="0"/>
      <dgm:spPr/>
      <dgm:t>
        <a:bodyPr/>
        <a:lstStyle/>
        <a:p>
          <a:endParaRPr lang="en-US"/>
        </a:p>
      </dgm:t>
    </dgm:pt>
    <dgm:pt modelId="{040F8727-46C6-48B4-8EA2-DEC8E4920FB6}" type="pres">
      <dgm:prSet presAssocID="{D6A9BF9F-CA00-4260-B45C-0B22FA057AC6}" presName="hierChild4" presStyleCnt="0"/>
      <dgm:spPr/>
    </dgm:pt>
    <dgm:pt modelId="{C9EC5BF0-829A-463D-99E0-65D0DC2EA072}" type="pres">
      <dgm:prSet presAssocID="{D6A9BF9F-CA00-4260-B45C-0B22FA057AC6}" presName="hierChild5" presStyleCnt="0"/>
      <dgm:spPr/>
    </dgm:pt>
    <dgm:pt modelId="{3EFDFBF6-ADF8-4CC6-BBF5-26A154587C6D}" type="pres">
      <dgm:prSet presAssocID="{CC5907CA-24AA-4118-ACB1-9259992A44BC}" presName="hierChild3" presStyleCnt="0"/>
      <dgm:spPr/>
    </dgm:pt>
  </dgm:ptLst>
  <dgm:cxnLst>
    <dgm:cxn modelId="{CF8FA119-F740-4582-BDAB-46CEF5D159E8}" type="presOf" srcId="{EAEE5202-5B0F-4DE3-AB1B-CA830E20E47C}" destId="{382AA8E1-99FA-4F5D-A3D1-38B6A10A9FA0}" srcOrd="0" destOrd="0" presId="urn:microsoft.com/office/officeart/2008/layout/HalfCircleOrganizationChart"/>
    <dgm:cxn modelId="{BB251E95-C3A9-4DE8-A61E-53D6E9BAFAA7}" type="presOf" srcId="{CEF040E3-AC7B-40CD-A2F1-302DCB436E2D}" destId="{B6393B47-04CA-4235-9345-986E67707FF1}" srcOrd="0" destOrd="0" presId="urn:microsoft.com/office/officeart/2008/layout/HalfCircleOrganizationChart"/>
    <dgm:cxn modelId="{B8A53BDC-B52E-46A6-9A2A-FD66481481C3}" type="presOf" srcId="{4987333B-7D62-4D19-9E4B-441BFED6346E}" destId="{6F64D230-2813-4BAE-9C55-EBEF1F800C6B}" srcOrd="0" destOrd="0" presId="urn:microsoft.com/office/officeart/2008/layout/HalfCircleOrganizationChart"/>
    <dgm:cxn modelId="{6653777A-C119-4D8E-B309-DEF42FB11359}" type="presOf" srcId="{77357ABC-FCEA-475A-A028-D10139642654}" destId="{D8840690-5B8F-42F8-9000-249BFC89BB37}" srcOrd="0" destOrd="0" presId="urn:microsoft.com/office/officeart/2008/layout/HalfCircleOrganizationChart"/>
    <dgm:cxn modelId="{27F543BF-F431-4449-9F59-CC38D0C042ED}" srcId="{CC5907CA-24AA-4118-ACB1-9259992A44BC}" destId="{B1EDB8CD-768E-44F6-8D2F-DB47FF2C2AAA}" srcOrd="1" destOrd="0" parTransId="{EAEE5202-5B0F-4DE3-AB1B-CA830E20E47C}" sibTransId="{4802F148-E075-4953-8D0F-9660443302E0}"/>
    <dgm:cxn modelId="{A0000384-2E5F-492C-B487-11D8EA5E8C2B}" type="presOf" srcId="{C6050545-9072-48C2-B15A-69F405148D11}" destId="{B6CE4248-6FC3-4717-B96F-5AD97AA12F8E}" srcOrd="0" destOrd="0" presId="urn:microsoft.com/office/officeart/2008/layout/HalfCircleOrganizationChart"/>
    <dgm:cxn modelId="{72361E26-14AB-4103-A764-9A08311B0076}" type="presOf" srcId="{C6050545-9072-48C2-B15A-69F405148D11}" destId="{7533A419-A266-4C2D-A7FC-CFC2752C00BA}" srcOrd="1" destOrd="0" presId="urn:microsoft.com/office/officeart/2008/layout/HalfCircleOrganizationChart"/>
    <dgm:cxn modelId="{2321F68D-3EA5-438B-A825-9AD98F94507D}" type="presOf" srcId="{77357ABC-FCEA-475A-A028-D10139642654}" destId="{D49AAAE7-7196-461A-9161-AF6E1027021D}" srcOrd="1" destOrd="0" presId="urn:microsoft.com/office/officeart/2008/layout/HalfCircleOrganizationChart"/>
    <dgm:cxn modelId="{C4CCCA21-B078-4E90-8F65-CA8D6C3B2BF1}" srcId="{CAEFF441-0910-4AFF-B2D5-FDBBB426FC72}" destId="{CC5907CA-24AA-4118-ACB1-9259992A44BC}" srcOrd="0" destOrd="0" parTransId="{2970B05E-6735-4AD4-A2A3-250CECED3B74}" sibTransId="{C9F5BF0D-7EDC-4701-94AD-5D8174BF9DE8}"/>
    <dgm:cxn modelId="{FD2B6053-AE6C-41BC-B2B2-DC9647878A36}" srcId="{CC5907CA-24AA-4118-ACB1-9259992A44BC}" destId="{1FBFE53D-C5B5-4487-AB74-7B9CE551748A}" srcOrd="2" destOrd="0" parTransId="{A0EB2DB2-D687-4BFA-858D-F7C7A39600A5}" sibTransId="{B7A13FDE-0718-4074-BB9C-8705CD58ED71}"/>
    <dgm:cxn modelId="{0874C1DA-4CF8-40C7-9109-7FCD50A80F80}" srcId="{CC5907CA-24AA-4118-ACB1-9259992A44BC}" destId="{D6A9BF9F-CA00-4260-B45C-0B22FA057AC6}" srcOrd="3" destOrd="0" parTransId="{A2EFFF33-767F-4299-A573-8F9E3BF3F9D2}" sibTransId="{A9B011D7-8E21-436D-8075-92E913646EB8}"/>
    <dgm:cxn modelId="{5D6665D7-6FE0-40E1-8163-5AB972E34C78}" type="presOf" srcId="{CC5907CA-24AA-4118-ACB1-9259992A44BC}" destId="{7C3599A6-4175-4AAD-B3BE-29B36CF61F75}" srcOrd="1" destOrd="0" presId="urn:microsoft.com/office/officeart/2008/layout/HalfCircleOrganizationChart"/>
    <dgm:cxn modelId="{13C7D525-F812-4F5C-9E21-5660A6A28CE9}" type="presOf" srcId="{3B3D9D95-CACF-4ABE-AE62-FBF25142C8D1}" destId="{7ECBCBDC-B475-4109-8324-D32C88C033C9}" srcOrd="0" destOrd="0" presId="urn:microsoft.com/office/officeart/2008/layout/HalfCircleOrganizationChart"/>
    <dgm:cxn modelId="{20B55355-199C-43E4-8A49-36393A67CBBE}" srcId="{B1EDB8CD-768E-44F6-8D2F-DB47FF2C2AAA}" destId="{77357ABC-FCEA-475A-A028-D10139642654}" srcOrd="0" destOrd="0" parTransId="{CEF040E3-AC7B-40CD-A2F1-302DCB436E2D}" sibTransId="{FD782718-C41D-43BE-8F8B-2AAA3B1CD3F6}"/>
    <dgm:cxn modelId="{615C8915-44D4-441C-B742-F4457CA1177A}" type="presOf" srcId="{C9F26CFE-E8AB-437B-9032-669BE2DEEF74}" destId="{0F282DE7-BBD5-4788-9574-2859ADE666EC}" srcOrd="1" destOrd="0" presId="urn:microsoft.com/office/officeart/2008/layout/HalfCircleOrganizationChart"/>
    <dgm:cxn modelId="{123E97C5-2EEC-4D93-A897-5195E8DEA4FA}" type="presOf" srcId="{D6A9BF9F-CA00-4260-B45C-0B22FA057AC6}" destId="{5AD52959-14B1-42AC-8481-7727C45B0872}" srcOrd="0" destOrd="0" presId="urn:microsoft.com/office/officeart/2008/layout/HalfCircleOrganizationChart"/>
    <dgm:cxn modelId="{9ECC949E-51FE-4BDB-868E-766BEF03E649}" type="presOf" srcId="{A2EFFF33-767F-4299-A573-8F9E3BF3F9D2}" destId="{8C49466B-21E1-4613-B59D-D560E31704AB}" srcOrd="0" destOrd="0" presId="urn:microsoft.com/office/officeart/2008/layout/HalfCircleOrganizationChart"/>
    <dgm:cxn modelId="{9A53F849-66F0-424E-9BC1-40D4E589F3C6}" type="presOf" srcId="{A0EB2DB2-D687-4BFA-858D-F7C7A39600A5}" destId="{0DB8020B-3E2F-4DF0-BB27-A069E430B11B}" srcOrd="0" destOrd="0" presId="urn:microsoft.com/office/officeart/2008/layout/HalfCircleOrganizationChart"/>
    <dgm:cxn modelId="{136757B4-BAE3-4A12-8BE4-30AB0DA86D13}" type="presOf" srcId="{D6A9BF9F-CA00-4260-B45C-0B22FA057AC6}" destId="{6A47DD0F-8414-4293-968B-04329D66D00E}" srcOrd="1" destOrd="0" presId="urn:microsoft.com/office/officeart/2008/layout/HalfCircleOrganizationChart"/>
    <dgm:cxn modelId="{F47B8313-B202-4121-AF44-4040E85184D4}" type="presOf" srcId="{CAEFF441-0910-4AFF-B2D5-FDBBB426FC72}" destId="{10347552-6BFC-46B1-8F86-D33BD55F5D76}" srcOrd="0" destOrd="0" presId="urn:microsoft.com/office/officeart/2008/layout/HalfCircleOrganizationChart"/>
    <dgm:cxn modelId="{0FB8ECA6-9BEB-4880-889F-56F09EE84B87}" srcId="{B1EDB8CD-768E-44F6-8D2F-DB47FF2C2AAA}" destId="{C6050545-9072-48C2-B15A-69F405148D11}" srcOrd="1" destOrd="0" parTransId="{3B3D9D95-CACF-4ABE-AE62-FBF25142C8D1}" sibTransId="{D882C5B9-E672-4795-8610-727719C388C8}"/>
    <dgm:cxn modelId="{56D93F86-A598-41D3-A85F-7C14EA99DB08}" type="presOf" srcId="{CC5907CA-24AA-4118-ACB1-9259992A44BC}" destId="{4A0063B8-197B-43A1-87F1-B96C4741050A}" srcOrd="0" destOrd="0" presId="urn:microsoft.com/office/officeart/2008/layout/HalfCircleOrganizationChart"/>
    <dgm:cxn modelId="{E6CB29A0-5067-4BFC-B5CA-A25EC61EA6DA}" type="presOf" srcId="{1FBFE53D-C5B5-4487-AB74-7B9CE551748A}" destId="{E6E621A6-D60B-4F0F-918B-888BDC1B5357}" srcOrd="1" destOrd="0" presId="urn:microsoft.com/office/officeart/2008/layout/HalfCircleOrganizationChart"/>
    <dgm:cxn modelId="{DFA1161C-F167-45A1-923F-4E495D57D15F}" srcId="{CC5907CA-24AA-4118-ACB1-9259992A44BC}" destId="{C9F26CFE-E8AB-437B-9032-669BE2DEEF74}" srcOrd="0" destOrd="0" parTransId="{4987333B-7D62-4D19-9E4B-441BFED6346E}" sibTransId="{E73B670E-46CE-45DE-9F5F-6AEC19FFC939}"/>
    <dgm:cxn modelId="{2156BCC2-497B-497A-94DA-5560E0B9ECB1}" type="presOf" srcId="{B1EDB8CD-768E-44F6-8D2F-DB47FF2C2AAA}" destId="{072AB53E-ED3E-4992-9DAF-3A1E6D113942}" srcOrd="0" destOrd="0" presId="urn:microsoft.com/office/officeart/2008/layout/HalfCircleOrganizationChart"/>
    <dgm:cxn modelId="{BD4D6227-EF22-4B18-BF74-23FEEC0D7906}" type="presOf" srcId="{B1EDB8CD-768E-44F6-8D2F-DB47FF2C2AAA}" destId="{9021C403-6C17-4FE7-AF05-315E60403752}" srcOrd="1" destOrd="0" presId="urn:microsoft.com/office/officeart/2008/layout/HalfCircleOrganizationChart"/>
    <dgm:cxn modelId="{56F2E4A2-D80D-40C0-8426-FB92C7C4AE8E}" type="presOf" srcId="{C9F26CFE-E8AB-437B-9032-669BE2DEEF74}" destId="{41BF692A-ACE9-4B97-8B72-F80B1725BC81}" srcOrd="0" destOrd="0" presId="urn:microsoft.com/office/officeart/2008/layout/HalfCircleOrganizationChart"/>
    <dgm:cxn modelId="{94C0BE1A-20E7-4F00-86A8-BAE579C4389F}" type="presOf" srcId="{1FBFE53D-C5B5-4487-AB74-7B9CE551748A}" destId="{D6E8044D-663B-498F-9637-B7BB69DDFCD4}" srcOrd="0" destOrd="0" presId="urn:microsoft.com/office/officeart/2008/layout/HalfCircleOrganizationChart"/>
    <dgm:cxn modelId="{CE0F7711-DA28-48DC-84C0-5E6A08C33829}" type="presParOf" srcId="{10347552-6BFC-46B1-8F86-D33BD55F5D76}" destId="{CE148261-7446-4D87-A8CF-E7AECB4BEECB}" srcOrd="0" destOrd="0" presId="urn:microsoft.com/office/officeart/2008/layout/HalfCircleOrganizationChart"/>
    <dgm:cxn modelId="{532EF94E-C9D5-4252-9D4A-49C24C6762BC}" type="presParOf" srcId="{CE148261-7446-4D87-A8CF-E7AECB4BEECB}" destId="{A300435D-0CA4-4A8C-A167-C9397D0AB971}" srcOrd="0" destOrd="0" presId="urn:microsoft.com/office/officeart/2008/layout/HalfCircleOrganizationChart"/>
    <dgm:cxn modelId="{6F8E92CE-777A-46B3-B0FF-69C73AD5CAA5}" type="presParOf" srcId="{A300435D-0CA4-4A8C-A167-C9397D0AB971}" destId="{4A0063B8-197B-43A1-87F1-B96C4741050A}" srcOrd="0" destOrd="0" presId="urn:microsoft.com/office/officeart/2008/layout/HalfCircleOrganizationChart"/>
    <dgm:cxn modelId="{6C758EFC-CE07-4E76-8037-A2A4E7A3075E}" type="presParOf" srcId="{A300435D-0CA4-4A8C-A167-C9397D0AB971}" destId="{DCBADEA1-AB1A-419C-A9F1-D88151183516}" srcOrd="1" destOrd="0" presId="urn:microsoft.com/office/officeart/2008/layout/HalfCircleOrganizationChart"/>
    <dgm:cxn modelId="{698CF5F4-0814-43CA-9146-C2EAACFC1D26}" type="presParOf" srcId="{A300435D-0CA4-4A8C-A167-C9397D0AB971}" destId="{3FD8FC3C-99BD-4C13-B0D2-195BD79CF8E9}" srcOrd="2" destOrd="0" presId="urn:microsoft.com/office/officeart/2008/layout/HalfCircleOrganizationChart"/>
    <dgm:cxn modelId="{1F573BE6-BEE9-4F3A-B87C-B69F5C05EA90}" type="presParOf" srcId="{A300435D-0CA4-4A8C-A167-C9397D0AB971}" destId="{7C3599A6-4175-4AAD-B3BE-29B36CF61F75}" srcOrd="3" destOrd="0" presId="urn:microsoft.com/office/officeart/2008/layout/HalfCircleOrganizationChart"/>
    <dgm:cxn modelId="{A78DED4E-7C29-464C-86C3-404B6995601E}" type="presParOf" srcId="{CE148261-7446-4D87-A8CF-E7AECB4BEECB}" destId="{98501DFC-55E1-4F76-8F13-2A6C42910F6D}" srcOrd="1" destOrd="0" presId="urn:microsoft.com/office/officeart/2008/layout/HalfCircleOrganizationChart"/>
    <dgm:cxn modelId="{1D0A0936-5088-4516-821A-35002CC96612}" type="presParOf" srcId="{98501DFC-55E1-4F76-8F13-2A6C42910F6D}" destId="{6F64D230-2813-4BAE-9C55-EBEF1F800C6B}" srcOrd="0" destOrd="0" presId="urn:microsoft.com/office/officeart/2008/layout/HalfCircleOrganizationChart"/>
    <dgm:cxn modelId="{08E1B139-EA4B-4281-A77E-444A51935CB1}" type="presParOf" srcId="{98501DFC-55E1-4F76-8F13-2A6C42910F6D}" destId="{AACF66D6-C70F-4D99-A57F-B9E598D70E48}" srcOrd="1" destOrd="0" presId="urn:microsoft.com/office/officeart/2008/layout/HalfCircleOrganizationChart"/>
    <dgm:cxn modelId="{ABDCA5F5-5E81-4875-B804-899DE822946C}" type="presParOf" srcId="{AACF66D6-C70F-4D99-A57F-B9E598D70E48}" destId="{95E54341-57AC-4387-9338-FE525012684D}" srcOrd="0" destOrd="0" presId="urn:microsoft.com/office/officeart/2008/layout/HalfCircleOrganizationChart"/>
    <dgm:cxn modelId="{E05EDBEB-ECB2-41C5-898C-E9A0244A1C05}" type="presParOf" srcId="{95E54341-57AC-4387-9338-FE525012684D}" destId="{41BF692A-ACE9-4B97-8B72-F80B1725BC81}" srcOrd="0" destOrd="0" presId="urn:microsoft.com/office/officeart/2008/layout/HalfCircleOrganizationChart"/>
    <dgm:cxn modelId="{76D8BEAD-2E1C-4FAA-9D7C-84478C425FE4}" type="presParOf" srcId="{95E54341-57AC-4387-9338-FE525012684D}" destId="{A41249CA-29ED-426E-AD98-DEB702D97844}" srcOrd="1" destOrd="0" presId="urn:microsoft.com/office/officeart/2008/layout/HalfCircleOrganizationChart"/>
    <dgm:cxn modelId="{03B57370-AC8A-429A-A2F5-7B59F202623C}" type="presParOf" srcId="{95E54341-57AC-4387-9338-FE525012684D}" destId="{8F936EFB-7AFB-465C-8586-8872328981B9}" srcOrd="2" destOrd="0" presId="urn:microsoft.com/office/officeart/2008/layout/HalfCircleOrganizationChart"/>
    <dgm:cxn modelId="{D0BD4AFE-F518-459F-8B70-ACD41D423177}" type="presParOf" srcId="{95E54341-57AC-4387-9338-FE525012684D}" destId="{0F282DE7-BBD5-4788-9574-2859ADE666EC}" srcOrd="3" destOrd="0" presId="urn:microsoft.com/office/officeart/2008/layout/HalfCircleOrganizationChart"/>
    <dgm:cxn modelId="{B55D041F-8E81-43D0-8388-539E825235F8}" type="presParOf" srcId="{AACF66D6-C70F-4D99-A57F-B9E598D70E48}" destId="{34212C8C-2849-49EF-8F3D-849A4006B8EE}" srcOrd="1" destOrd="0" presId="urn:microsoft.com/office/officeart/2008/layout/HalfCircleOrganizationChart"/>
    <dgm:cxn modelId="{DEAD163C-A384-4831-A3AF-150E58947197}" type="presParOf" srcId="{AACF66D6-C70F-4D99-A57F-B9E598D70E48}" destId="{28BBA431-4C87-4D4F-8BAA-9B74E1C66DEA}" srcOrd="2" destOrd="0" presId="urn:microsoft.com/office/officeart/2008/layout/HalfCircleOrganizationChart"/>
    <dgm:cxn modelId="{F54B5815-B87E-417E-8C77-6812499229D0}" type="presParOf" srcId="{98501DFC-55E1-4F76-8F13-2A6C42910F6D}" destId="{382AA8E1-99FA-4F5D-A3D1-38B6A10A9FA0}" srcOrd="2" destOrd="0" presId="urn:microsoft.com/office/officeart/2008/layout/HalfCircleOrganizationChart"/>
    <dgm:cxn modelId="{DE62F89D-0384-484F-934C-52BF4FC52CA4}" type="presParOf" srcId="{98501DFC-55E1-4F76-8F13-2A6C42910F6D}" destId="{350815DE-2529-4EC5-9A0D-D3CB68162D15}" srcOrd="3" destOrd="0" presId="urn:microsoft.com/office/officeart/2008/layout/HalfCircleOrganizationChart"/>
    <dgm:cxn modelId="{08B8522B-77A1-405E-B26B-E35407DC126D}" type="presParOf" srcId="{350815DE-2529-4EC5-9A0D-D3CB68162D15}" destId="{AEEAD3BA-5802-4579-AF9A-C89178EBF7DF}" srcOrd="0" destOrd="0" presId="urn:microsoft.com/office/officeart/2008/layout/HalfCircleOrganizationChart"/>
    <dgm:cxn modelId="{55F3C05C-D51E-45B3-81CB-BF0FD8B250CD}" type="presParOf" srcId="{AEEAD3BA-5802-4579-AF9A-C89178EBF7DF}" destId="{072AB53E-ED3E-4992-9DAF-3A1E6D113942}" srcOrd="0" destOrd="0" presId="urn:microsoft.com/office/officeart/2008/layout/HalfCircleOrganizationChart"/>
    <dgm:cxn modelId="{D68AFEEC-9E5D-4C5F-ACDD-1F30FF3C3451}" type="presParOf" srcId="{AEEAD3BA-5802-4579-AF9A-C89178EBF7DF}" destId="{8AC8A502-9FA9-474D-AC07-AF5367AAEA2A}" srcOrd="1" destOrd="0" presId="urn:microsoft.com/office/officeart/2008/layout/HalfCircleOrganizationChart"/>
    <dgm:cxn modelId="{7D4EB6D5-3C60-461D-BC92-DBEB282533F1}" type="presParOf" srcId="{AEEAD3BA-5802-4579-AF9A-C89178EBF7DF}" destId="{C1CDE338-C08F-4BE5-9116-CA390E72608E}" srcOrd="2" destOrd="0" presId="urn:microsoft.com/office/officeart/2008/layout/HalfCircleOrganizationChart"/>
    <dgm:cxn modelId="{B44F1DFC-F7A6-47E6-96E6-19E648D96E1D}" type="presParOf" srcId="{AEEAD3BA-5802-4579-AF9A-C89178EBF7DF}" destId="{9021C403-6C17-4FE7-AF05-315E60403752}" srcOrd="3" destOrd="0" presId="urn:microsoft.com/office/officeart/2008/layout/HalfCircleOrganizationChart"/>
    <dgm:cxn modelId="{C2276F29-0C68-4C5A-A232-063252267447}" type="presParOf" srcId="{350815DE-2529-4EC5-9A0D-D3CB68162D15}" destId="{5D2E7DBC-D576-4958-A979-A9C0BD9FE773}" srcOrd="1" destOrd="0" presId="urn:microsoft.com/office/officeart/2008/layout/HalfCircleOrganizationChart"/>
    <dgm:cxn modelId="{03396490-23F9-4D7E-B4D2-29BD3F9DB2BE}" type="presParOf" srcId="{5D2E7DBC-D576-4958-A979-A9C0BD9FE773}" destId="{B6393B47-04CA-4235-9345-986E67707FF1}" srcOrd="0" destOrd="0" presId="urn:microsoft.com/office/officeart/2008/layout/HalfCircleOrganizationChart"/>
    <dgm:cxn modelId="{902E25E2-6DB5-405D-94DC-0DA9101ECC8F}" type="presParOf" srcId="{5D2E7DBC-D576-4958-A979-A9C0BD9FE773}" destId="{F4999EA8-5EC7-4191-B4EE-D35C280F330C}" srcOrd="1" destOrd="0" presId="urn:microsoft.com/office/officeart/2008/layout/HalfCircleOrganizationChart"/>
    <dgm:cxn modelId="{F1EFEDF7-2242-4274-9C85-4C474F453EEE}" type="presParOf" srcId="{F4999EA8-5EC7-4191-B4EE-D35C280F330C}" destId="{AB577246-4112-4F39-BAE0-CC14151CAFE2}" srcOrd="0" destOrd="0" presId="urn:microsoft.com/office/officeart/2008/layout/HalfCircleOrganizationChart"/>
    <dgm:cxn modelId="{C1B1C21E-AFAC-496F-86B7-8F8D43A05ED6}" type="presParOf" srcId="{AB577246-4112-4F39-BAE0-CC14151CAFE2}" destId="{D8840690-5B8F-42F8-9000-249BFC89BB37}" srcOrd="0" destOrd="0" presId="urn:microsoft.com/office/officeart/2008/layout/HalfCircleOrganizationChart"/>
    <dgm:cxn modelId="{766298DB-6884-4BA8-9252-DB7EB239975F}" type="presParOf" srcId="{AB577246-4112-4F39-BAE0-CC14151CAFE2}" destId="{19E2210E-958A-49FE-BB3F-89D9BE5A1FE8}" srcOrd="1" destOrd="0" presId="urn:microsoft.com/office/officeart/2008/layout/HalfCircleOrganizationChart"/>
    <dgm:cxn modelId="{55BB4CD1-3C3F-4400-B475-1A5B1CC9C288}" type="presParOf" srcId="{AB577246-4112-4F39-BAE0-CC14151CAFE2}" destId="{6040CB28-EE7F-4F16-ADC1-C9E10EE41D12}" srcOrd="2" destOrd="0" presId="urn:microsoft.com/office/officeart/2008/layout/HalfCircleOrganizationChart"/>
    <dgm:cxn modelId="{E8B227AA-CB4C-4B8F-8393-D1246666EA87}" type="presParOf" srcId="{AB577246-4112-4F39-BAE0-CC14151CAFE2}" destId="{D49AAAE7-7196-461A-9161-AF6E1027021D}" srcOrd="3" destOrd="0" presId="urn:microsoft.com/office/officeart/2008/layout/HalfCircleOrganizationChart"/>
    <dgm:cxn modelId="{5D9287FE-33F0-4FD0-AE9F-68F5571C69B6}" type="presParOf" srcId="{F4999EA8-5EC7-4191-B4EE-D35C280F330C}" destId="{C6A6747A-293C-4A21-BAC3-BFE0B56BC119}" srcOrd="1" destOrd="0" presId="urn:microsoft.com/office/officeart/2008/layout/HalfCircleOrganizationChart"/>
    <dgm:cxn modelId="{B626A552-9089-4ACB-A94A-9C4217517C4A}" type="presParOf" srcId="{F4999EA8-5EC7-4191-B4EE-D35C280F330C}" destId="{0DDADA9E-0DF9-4500-83FF-05230EF0448F}" srcOrd="2" destOrd="0" presId="urn:microsoft.com/office/officeart/2008/layout/HalfCircleOrganizationChart"/>
    <dgm:cxn modelId="{408C67CF-0575-49D3-9AD3-08664E804C1B}" type="presParOf" srcId="{5D2E7DBC-D576-4958-A979-A9C0BD9FE773}" destId="{7ECBCBDC-B475-4109-8324-D32C88C033C9}" srcOrd="2" destOrd="0" presId="urn:microsoft.com/office/officeart/2008/layout/HalfCircleOrganizationChart"/>
    <dgm:cxn modelId="{FB5B9196-2C44-4AA5-B818-A0F961360F4A}" type="presParOf" srcId="{5D2E7DBC-D576-4958-A979-A9C0BD9FE773}" destId="{F649777E-BBF7-4EA1-93E6-60AAD5651DF4}" srcOrd="3" destOrd="0" presId="urn:microsoft.com/office/officeart/2008/layout/HalfCircleOrganizationChart"/>
    <dgm:cxn modelId="{AFF6592C-375D-4DDC-8FA7-1CDA6648A925}" type="presParOf" srcId="{F649777E-BBF7-4EA1-93E6-60AAD5651DF4}" destId="{B0238D9B-20D1-4301-8A15-47FDE25E74D1}" srcOrd="0" destOrd="0" presId="urn:microsoft.com/office/officeart/2008/layout/HalfCircleOrganizationChart"/>
    <dgm:cxn modelId="{E034E2DB-9576-4646-84E1-B3C835B09DCA}" type="presParOf" srcId="{B0238D9B-20D1-4301-8A15-47FDE25E74D1}" destId="{B6CE4248-6FC3-4717-B96F-5AD97AA12F8E}" srcOrd="0" destOrd="0" presId="urn:microsoft.com/office/officeart/2008/layout/HalfCircleOrganizationChart"/>
    <dgm:cxn modelId="{51B8943F-D50C-4D5D-97B6-382E271E085E}" type="presParOf" srcId="{B0238D9B-20D1-4301-8A15-47FDE25E74D1}" destId="{1895C6CE-E3B8-4441-A42D-3BC9CA6A2846}" srcOrd="1" destOrd="0" presId="urn:microsoft.com/office/officeart/2008/layout/HalfCircleOrganizationChart"/>
    <dgm:cxn modelId="{8DF4DDFA-B19D-4611-966A-CF4F7CFA7DB2}" type="presParOf" srcId="{B0238D9B-20D1-4301-8A15-47FDE25E74D1}" destId="{FFB8EE6B-42C5-47A9-9569-7B774CD39E72}" srcOrd="2" destOrd="0" presId="urn:microsoft.com/office/officeart/2008/layout/HalfCircleOrganizationChart"/>
    <dgm:cxn modelId="{487C8C2F-10E4-4BC9-9E52-C2EF1685F8EA}" type="presParOf" srcId="{B0238D9B-20D1-4301-8A15-47FDE25E74D1}" destId="{7533A419-A266-4C2D-A7FC-CFC2752C00BA}" srcOrd="3" destOrd="0" presId="urn:microsoft.com/office/officeart/2008/layout/HalfCircleOrganizationChart"/>
    <dgm:cxn modelId="{73570783-EB25-4EAF-9C0D-0E4F427672F5}" type="presParOf" srcId="{F649777E-BBF7-4EA1-93E6-60AAD5651DF4}" destId="{736F7227-923F-438E-B1B9-C1022D65C19F}" srcOrd="1" destOrd="0" presId="urn:microsoft.com/office/officeart/2008/layout/HalfCircleOrganizationChart"/>
    <dgm:cxn modelId="{0E7B2E39-6854-46E6-B2B7-97FEDD216F3C}" type="presParOf" srcId="{F649777E-BBF7-4EA1-93E6-60AAD5651DF4}" destId="{72529909-CC3D-41B6-BDF3-349CEA7F87BA}" srcOrd="2" destOrd="0" presId="urn:microsoft.com/office/officeart/2008/layout/HalfCircleOrganizationChart"/>
    <dgm:cxn modelId="{CA55AF16-5E9C-48C1-AF01-2266FC9310A7}" type="presParOf" srcId="{350815DE-2529-4EC5-9A0D-D3CB68162D15}" destId="{E9E2688F-310C-4DF9-B436-1AE829C548C4}" srcOrd="2" destOrd="0" presId="urn:microsoft.com/office/officeart/2008/layout/HalfCircleOrganizationChart"/>
    <dgm:cxn modelId="{4B7C5A2A-07C0-442A-B78E-FC554050A658}" type="presParOf" srcId="{98501DFC-55E1-4F76-8F13-2A6C42910F6D}" destId="{0DB8020B-3E2F-4DF0-BB27-A069E430B11B}" srcOrd="4" destOrd="0" presId="urn:microsoft.com/office/officeart/2008/layout/HalfCircleOrganizationChart"/>
    <dgm:cxn modelId="{36161F01-C28A-456E-A969-61E4B6568625}" type="presParOf" srcId="{98501DFC-55E1-4F76-8F13-2A6C42910F6D}" destId="{68BFE3AD-B775-4338-9310-1C419ED53743}" srcOrd="5" destOrd="0" presId="urn:microsoft.com/office/officeart/2008/layout/HalfCircleOrganizationChart"/>
    <dgm:cxn modelId="{7D4CD1CA-5530-4CFA-825B-CD8A2F916F2B}" type="presParOf" srcId="{68BFE3AD-B775-4338-9310-1C419ED53743}" destId="{EEE3F569-D937-4240-B078-D95073121A5B}" srcOrd="0" destOrd="0" presId="urn:microsoft.com/office/officeart/2008/layout/HalfCircleOrganizationChart"/>
    <dgm:cxn modelId="{539920AC-D067-4FC4-BD08-BB6A0BFE253E}" type="presParOf" srcId="{EEE3F569-D937-4240-B078-D95073121A5B}" destId="{D6E8044D-663B-498F-9637-B7BB69DDFCD4}" srcOrd="0" destOrd="0" presId="urn:microsoft.com/office/officeart/2008/layout/HalfCircleOrganizationChart"/>
    <dgm:cxn modelId="{04DB5B6E-D106-44C2-8E8B-C2CF36FEE84F}" type="presParOf" srcId="{EEE3F569-D937-4240-B078-D95073121A5B}" destId="{A27CA1FF-C389-4AD4-80D1-2EC975A144AF}" srcOrd="1" destOrd="0" presId="urn:microsoft.com/office/officeart/2008/layout/HalfCircleOrganizationChart"/>
    <dgm:cxn modelId="{33EA0252-A054-4A0B-AE1F-F14D32A0814F}" type="presParOf" srcId="{EEE3F569-D937-4240-B078-D95073121A5B}" destId="{FAABCD5A-C2A8-4113-87D8-B78B4D83E555}" srcOrd="2" destOrd="0" presId="urn:microsoft.com/office/officeart/2008/layout/HalfCircleOrganizationChart"/>
    <dgm:cxn modelId="{6270930B-82B8-43BB-993C-95055D109C78}" type="presParOf" srcId="{EEE3F569-D937-4240-B078-D95073121A5B}" destId="{E6E621A6-D60B-4F0F-918B-888BDC1B5357}" srcOrd="3" destOrd="0" presId="urn:microsoft.com/office/officeart/2008/layout/HalfCircleOrganizationChart"/>
    <dgm:cxn modelId="{FF77E506-4A54-47E1-9BEF-551BF0255F2A}" type="presParOf" srcId="{68BFE3AD-B775-4338-9310-1C419ED53743}" destId="{6EB74260-9541-4C69-B40E-2DB744177538}" srcOrd="1" destOrd="0" presId="urn:microsoft.com/office/officeart/2008/layout/HalfCircleOrganizationChart"/>
    <dgm:cxn modelId="{2F4B9843-6B87-4489-B6DB-9C25518F8F86}" type="presParOf" srcId="{68BFE3AD-B775-4338-9310-1C419ED53743}" destId="{DBEA3917-BF09-4D0B-AC31-0DAE2CBFBEE5}" srcOrd="2" destOrd="0" presId="urn:microsoft.com/office/officeart/2008/layout/HalfCircleOrganizationChart"/>
    <dgm:cxn modelId="{44029CFC-6FE8-4831-AB31-BE7B6D1B1F67}" type="presParOf" srcId="{98501DFC-55E1-4F76-8F13-2A6C42910F6D}" destId="{8C49466B-21E1-4613-B59D-D560E31704AB}" srcOrd="6" destOrd="0" presId="urn:microsoft.com/office/officeart/2008/layout/HalfCircleOrganizationChart"/>
    <dgm:cxn modelId="{29C59B15-127A-44D5-B6A6-D847076DE584}" type="presParOf" srcId="{98501DFC-55E1-4F76-8F13-2A6C42910F6D}" destId="{4D0960D7-DF72-4310-B120-9C14B15F8F8A}" srcOrd="7" destOrd="0" presId="urn:microsoft.com/office/officeart/2008/layout/HalfCircleOrganizationChart"/>
    <dgm:cxn modelId="{FF8E4D65-8278-4237-8306-CE9A1CE21A73}" type="presParOf" srcId="{4D0960D7-DF72-4310-B120-9C14B15F8F8A}" destId="{F81C96FD-28DA-49B5-90D9-7A147B51AA3B}" srcOrd="0" destOrd="0" presId="urn:microsoft.com/office/officeart/2008/layout/HalfCircleOrganizationChart"/>
    <dgm:cxn modelId="{911FDED2-6AA6-4109-ADC1-966D7A808555}" type="presParOf" srcId="{F81C96FD-28DA-49B5-90D9-7A147B51AA3B}" destId="{5AD52959-14B1-42AC-8481-7727C45B0872}" srcOrd="0" destOrd="0" presId="urn:microsoft.com/office/officeart/2008/layout/HalfCircleOrganizationChart"/>
    <dgm:cxn modelId="{8DAEC41F-AA0E-456B-B23B-55B12741A823}" type="presParOf" srcId="{F81C96FD-28DA-49B5-90D9-7A147B51AA3B}" destId="{4BFD97FF-4A01-4FF9-A4E0-2DF461F61218}" srcOrd="1" destOrd="0" presId="urn:microsoft.com/office/officeart/2008/layout/HalfCircleOrganizationChart"/>
    <dgm:cxn modelId="{2F3FF6EB-1765-4726-8742-E4F9876A3CBE}" type="presParOf" srcId="{F81C96FD-28DA-49B5-90D9-7A147B51AA3B}" destId="{3C982C66-2FBB-44A3-88B0-72435EA7ED8A}" srcOrd="2" destOrd="0" presId="urn:microsoft.com/office/officeart/2008/layout/HalfCircleOrganizationChart"/>
    <dgm:cxn modelId="{DF59E699-9320-4E3F-8663-1300F7259C39}" type="presParOf" srcId="{F81C96FD-28DA-49B5-90D9-7A147B51AA3B}" destId="{6A47DD0F-8414-4293-968B-04329D66D00E}" srcOrd="3" destOrd="0" presId="urn:microsoft.com/office/officeart/2008/layout/HalfCircleOrganizationChart"/>
    <dgm:cxn modelId="{886FAFE8-BD33-4688-AAD2-9CE6B8E1DB9E}" type="presParOf" srcId="{4D0960D7-DF72-4310-B120-9C14B15F8F8A}" destId="{040F8727-46C6-48B4-8EA2-DEC8E4920FB6}" srcOrd="1" destOrd="0" presId="urn:microsoft.com/office/officeart/2008/layout/HalfCircleOrganizationChart"/>
    <dgm:cxn modelId="{46A03E0F-F5C3-4026-8633-52893FB58FF6}" type="presParOf" srcId="{4D0960D7-DF72-4310-B120-9C14B15F8F8A}" destId="{C9EC5BF0-829A-463D-99E0-65D0DC2EA072}" srcOrd="2" destOrd="0" presId="urn:microsoft.com/office/officeart/2008/layout/HalfCircleOrganizationChart"/>
    <dgm:cxn modelId="{0D9A2F43-775D-4B29-9109-85FFE2340D34}" type="presParOf" srcId="{CE148261-7446-4D87-A8CF-E7AECB4BEECB}" destId="{3EFDFBF6-ADF8-4CC6-BBF5-26A154587C6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A0C69-1FC3-4924-9412-3A9A8E1335C8}">
      <dsp:nvSpPr>
        <dsp:cNvPr id="0" name=""/>
        <dsp:cNvSpPr/>
      </dsp:nvSpPr>
      <dsp:spPr>
        <a:xfrm>
          <a:off x="4594717" y="3186868"/>
          <a:ext cx="248736" cy="194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141"/>
              </a:lnTo>
              <a:lnTo>
                <a:pt x="248736" y="1940141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1545-F9E8-4FBF-A9A0-5071D55642CD}">
      <dsp:nvSpPr>
        <dsp:cNvPr id="0" name=""/>
        <dsp:cNvSpPr/>
      </dsp:nvSpPr>
      <dsp:spPr>
        <a:xfrm>
          <a:off x="4594717" y="3186868"/>
          <a:ext cx="248736" cy="762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790"/>
              </a:lnTo>
              <a:lnTo>
                <a:pt x="248736" y="762790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CF451-C955-44B4-9D3A-ED0428A89E47}">
      <dsp:nvSpPr>
        <dsp:cNvPr id="0" name=""/>
        <dsp:cNvSpPr/>
      </dsp:nvSpPr>
      <dsp:spPr>
        <a:xfrm>
          <a:off x="4254777" y="2009517"/>
          <a:ext cx="1003235" cy="34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15"/>
              </a:lnTo>
              <a:lnTo>
                <a:pt x="1003235" y="174115"/>
              </a:lnTo>
              <a:lnTo>
                <a:pt x="1003235" y="348230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53A6B-2C49-4175-B0DC-CC670801005F}">
      <dsp:nvSpPr>
        <dsp:cNvPr id="0" name=""/>
        <dsp:cNvSpPr/>
      </dsp:nvSpPr>
      <dsp:spPr>
        <a:xfrm>
          <a:off x="3251542" y="2009517"/>
          <a:ext cx="1003235" cy="348230"/>
        </a:xfrm>
        <a:custGeom>
          <a:avLst/>
          <a:gdLst/>
          <a:ahLst/>
          <a:cxnLst/>
          <a:rect l="0" t="0" r="0" b="0"/>
          <a:pathLst>
            <a:path>
              <a:moveTo>
                <a:pt x="1003235" y="0"/>
              </a:moveTo>
              <a:lnTo>
                <a:pt x="1003235" y="174115"/>
              </a:lnTo>
              <a:lnTo>
                <a:pt x="0" y="174115"/>
              </a:lnTo>
              <a:lnTo>
                <a:pt x="0" y="348230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6A04-E48E-4AF9-9033-305F3389E610}">
      <dsp:nvSpPr>
        <dsp:cNvPr id="0" name=""/>
        <dsp:cNvSpPr/>
      </dsp:nvSpPr>
      <dsp:spPr>
        <a:xfrm>
          <a:off x="3251542" y="832166"/>
          <a:ext cx="1003235" cy="34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15"/>
              </a:lnTo>
              <a:lnTo>
                <a:pt x="1003235" y="174115"/>
              </a:lnTo>
              <a:lnTo>
                <a:pt x="1003235" y="34823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98830-EC72-46C0-B9AE-340453DCE685}">
      <dsp:nvSpPr>
        <dsp:cNvPr id="0" name=""/>
        <dsp:cNvSpPr/>
      </dsp:nvSpPr>
      <dsp:spPr>
        <a:xfrm>
          <a:off x="2248306" y="832166"/>
          <a:ext cx="1003235" cy="348230"/>
        </a:xfrm>
        <a:custGeom>
          <a:avLst/>
          <a:gdLst/>
          <a:ahLst/>
          <a:cxnLst/>
          <a:rect l="0" t="0" r="0" b="0"/>
          <a:pathLst>
            <a:path>
              <a:moveTo>
                <a:pt x="1003235" y="0"/>
              </a:moveTo>
              <a:lnTo>
                <a:pt x="1003235" y="174115"/>
              </a:lnTo>
              <a:lnTo>
                <a:pt x="0" y="174115"/>
              </a:lnTo>
              <a:lnTo>
                <a:pt x="0" y="34823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26BE5-0FEE-46ED-8C6D-F5E1598E3039}">
      <dsp:nvSpPr>
        <dsp:cNvPr id="0" name=""/>
        <dsp:cNvSpPr/>
      </dsp:nvSpPr>
      <dsp:spPr>
        <a:xfrm>
          <a:off x="2422421" y="3045"/>
          <a:ext cx="1658240" cy="829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Bowel movement</a:t>
          </a:r>
          <a:endParaRPr lang="en-US" sz="2200" kern="1200" dirty="0"/>
        </a:p>
      </dsp:txBody>
      <dsp:txXfrm>
        <a:off x="2422421" y="3045"/>
        <a:ext cx="1658240" cy="829120"/>
      </dsp:txXfrm>
    </dsp:sp>
    <dsp:sp modelId="{89BB0FF3-9FFD-42F3-A157-8CC8C32EBBAC}">
      <dsp:nvSpPr>
        <dsp:cNvPr id="0" name=""/>
        <dsp:cNvSpPr/>
      </dsp:nvSpPr>
      <dsp:spPr>
        <a:xfrm>
          <a:off x="1419185" y="1180396"/>
          <a:ext cx="1658240" cy="829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Normal</a:t>
          </a:r>
          <a:endParaRPr lang="en-US" sz="2200" kern="1200" dirty="0"/>
        </a:p>
      </dsp:txBody>
      <dsp:txXfrm>
        <a:off x="1419185" y="1180396"/>
        <a:ext cx="1658240" cy="829120"/>
      </dsp:txXfrm>
    </dsp:sp>
    <dsp:sp modelId="{7B06ABED-3045-49A0-BDC1-2AF6D07BA8E0}">
      <dsp:nvSpPr>
        <dsp:cNvPr id="0" name=""/>
        <dsp:cNvSpPr/>
      </dsp:nvSpPr>
      <dsp:spPr>
        <a:xfrm>
          <a:off x="3425657" y="1180396"/>
          <a:ext cx="1658240" cy="829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Abnormal</a:t>
          </a:r>
          <a:endParaRPr lang="en-US" sz="2200" kern="1200" dirty="0"/>
        </a:p>
      </dsp:txBody>
      <dsp:txXfrm>
        <a:off x="3425657" y="1180396"/>
        <a:ext cx="1658240" cy="829120"/>
      </dsp:txXfrm>
    </dsp:sp>
    <dsp:sp modelId="{B64EDEA5-D5B4-4F9A-9AE2-075D9B5A486E}">
      <dsp:nvSpPr>
        <dsp:cNvPr id="0" name=""/>
        <dsp:cNvSpPr/>
      </dsp:nvSpPr>
      <dsp:spPr>
        <a:xfrm>
          <a:off x="2422421" y="2357747"/>
          <a:ext cx="1658240" cy="829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Constipation </a:t>
          </a:r>
          <a:endParaRPr lang="en-US" sz="2200" kern="1200" dirty="0"/>
        </a:p>
      </dsp:txBody>
      <dsp:txXfrm>
        <a:off x="2422421" y="2357747"/>
        <a:ext cx="1658240" cy="829120"/>
      </dsp:txXfrm>
    </dsp:sp>
    <dsp:sp modelId="{DB8881D1-22B0-4ECA-83AA-1C327DEFF1E6}">
      <dsp:nvSpPr>
        <dsp:cNvPr id="0" name=""/>
        <dsp:cNvSpPr/>
      </dsp:nvSpPr>
      <dsp:spPr>
        <a:xfrm>
          <a:off x="4428893" y="2357747"/>
          <a:ext cx="1658240" cy="829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Diarrhea </a:t>
          </a:r>
          <a:endParaRPr lang="en-US" sz="2200" kern="1200" dirty="0"/>
        </a:p>
      </dsp:txBody>
      <dsp:txXfrm>
        <a:off x="4428893" y="2357747"/>
        <a:ext cx="1658240" cy="829120"/>
      </dsp:txXfrm>
    </dsp:sp>
    <dsp:sp modelId="{834924EA-F45E-47FD-8633-823B50CAAFC2}">
      <dsp:nvSpPr>
        <dsp:cNvPr id="0" name=""/>
        <dsp:cNvSpPr/>
      </dsp:nvSpPr>
      <dsp:spPr>
        <a:xfrm>
          <a:off x="4843453" y="3535098"/>
          <a:ext cx="1658240" cy="829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acute</a:t>
          </a:r>
          <a:endParaRPr lang="en-US" sz="2200" kern="1200" dirty="0"/>
        </a:p>
      </dsp:txBody>
      <dsp:txXfrm>
        <a:off x="4843453" y="3535098"/>
        <a:ext cx="1658240" cy="829120"/>
      </dsp:txXfrm>
    </dsp:sp>
    <dsp:sp modelId="{945CDD62-41B4-44CE-B0DD-095BBF4646BB}">
      <dsp:nvSpPr>
        <dsp:cNvPr id="0" name=""/>
        <dsp:cNvSpPr/>
      </dsp:nvSpPr>
      <dsp:spPr>
        <a:xfrm>
          <a:off x="4843453" y="4712449"/>
          <a:ext cx="1658240" cy="829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Chronic </a:t>
          </a:r>
          <a:endParaRPr lang="en-US" sz="2200" kern="1200" dirty="0"/>
        </a:p>
      </dsp:txBody>
      <dsp:txXfrm>
        <a:off x="4843453" y="4712449"/>
        <a:ext cx="1658240" cy="829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9466B-21E1-4613-B59D-D560E31704AB}">
      <dsp:nvSpPr>
        <dsp:cNvPr id="0" name=""/>
        <dsp:cNvSpPr/>
      </dsp:nvSpPr>
      <dsp:spPr>
        <a:xfrm>
          <a:off x="3996443" y="2253216"/>
          <a:ext cx="3130039" cy="362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76"/>
              </a:lnTo>
              <a:lnTo>
                <a:pt x="3130039" y="181076"/>
              </a:lnTo>
              <a:lnTo>
                <a:pt x="3130039" y="36215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8020B-3E2F-4DF0-BB27-A069E430B11B}">
      <dsp:nvSpPr>
        <dsp:cNvPr id="0" name=""/>
        <dsp:cNvSpPr/>
      </dsp:nvSpPr>
      <dsp:spPr>
        <a:xfrm>
          <a:off x="3996443" y="2253216"/>
          <a:ext cx="1043346" cy="362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76"/>
              </a:lnTo>
              <a:lnTo>
                <a:pt x="1043346" y="181076"/>
              </a:lnTo>
              <a:lnTo>
                <a:pt x="1043346" y="36215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CBDC-B475-4109-8324-D32C88C033C9}">
      <dsp:nvSpPr>
        <dsp:cNvPr id="0" name=""/>
        <dsp:cNvSpPr/>
      </dsp:nvSpPr>
      <dsp:spPr>
        <a:xfrm>
          <a:off x="2953097" y="3477639"/>
          <a:ext cx="793288" cy="1741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785"/>
              </a:lnTo>
              <a:lnTo>
                <a:pt x="793288" y="1741785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93B47-04CA-4235-9345-986E67707FF1}">
      <dsp:nvSpPr>
        <dsp:cNvPr id="0" name=""/>
        <dsp:cNvSpPr/>
      </dsp:nvSpPr>
      <dsp:spPr>
        <a:xfrm>
          <a:off x="2953097" y="3477639"/>
          <a:ext cx="793288" cy="517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361"/>
              </a:lnTo>
              <a:lnTo>
                <a:pt x="793288" y="517361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AA8E1-99FA-4F5D-A3D1-38B6A10A9FA0}">
      <dsp:nvSpPr>
        <dsp:cNvPr id="0" name=""/>
        <dsp:cNvSpPr/>
      </dsp:nvSpPr>
      <dsp:spPr>
        <a:xfrm>
          <a:off x="2953097" y="2253216"/>
          <a:ext cx="1043346" cy="362153"/>
        </a:xfrm>
        <a:custGeom>
          <a:avLst/>
          <a:gdLst/>
          <a:ahLst/>
          <a:cxnLst/>
          <a:rect l="0" t="0" r="0" b="0"/>
          <a:pathLst>
            <a:path>
              <a:moveTo>
                <a:pt x="1043346" y="0"/>
              </a:moveTo>
              <a:lnTo>
                <a:pt x="1043346" y="181076"/>
              </a:lnTo>
              <a:lnTo>
                <a:pt x="0" y="181076"/>
              </a:lnTo>
              <a:lnTo>
                <a:pt x="0" y="36215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4D230-2813-4BAE-9C55-EBEF1F800C6B}">
      <dsp:nvSpPr>
        <dsp:cNvPr id="0" name=""/>
        <dsp:cNvSpPr/>
      </dsp:nvSpPr>
      <dsp:spPr>
        <a:xfrm>
          <a:off x="866404" y="2253216"/>
          <a:ext cx="3130039" cy="362153"/>
        </a:xfrm>
        <a:custGeom>
          <a:avLst/>
          <a:gdLst/>
          <a:ahLst/>
          <a:cxnLst/>
          <a:rect l="0" t="0" r="0" b="0"/>
          <a:pathLst>
            <a:path>
              <a:moveTo>
                <a:pt x="3130039" y="0"/>
              </a:moveTo>
              <a:lnTo>
                <a:pt x="3130039" y="181076"/>
              </a:lnTo>
              <a:lnTo>
                <a:pt x="0" y="181076"/>
              </a:lnTo>
              <a:lnTo>
                <a:pt x="0" y="36215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ADEA1-AB1A-419C-A9F1-D88151183516}">
      <dsp:nvSpPr>
        <dsp:cNvPr id="0" name=""/>
        <dsp:cNvSpPr/>
      </dsp:nvSpPr>
      <dsp:spPr>
        <a:xfrm>
          <a:off x="3565309" y="1390946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8FC3C-99BD-4C13-B0D2-195BD79CF8E9}">
      <dsp:nvSpPr>
        <dsp:cNvPr id="0" name=""/>
        <dsp:cNvSpPr/>
      </dsp:nvSpPr>
      <dsp:spPr>
        <a:xfrm>
          <a:off x="3565309" y="1390946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063B8-197B-43A1-87F1-B96C4741050A}">
      <dsp:nvSpPr>
        <dsp:cNvPr id="0" name=""/>
        <dsp:cNvSpPr/>
      </dsp:nvSpPr>
      <dsp:spPr>
        <a:xfrm>
          <a:off x="3134174" y="1546154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Chronic diarrhea </a:t>
          </a:r>
          <a:endParaRPr lang="en-US" sz="1900" kern="1200" dirty="0"/>
        </a:p>
      </dsp:txBody>
      <dsp:txXfrm>
        <a:off x="3134174" y="1546154"/>
        <a:ext cx="1724539" cy="551852"/>
      </dsp:txXfrm>
    </dsp:sp>
    <dsp:sp modelId="{A41249CA-29ED-426E-AD98-DEB702D97844}">
      <dsp:nvSpPr>
        <dsp:cNvPr id="0" name=""/>
        <dsp:cNvSpPr/>
      </dsp:nvSpPr>
      <dsp:spPr>
        <a:xfrm>
          <a:off x="435269" y="2615369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36EFB-7AFB-465C-8586-8872328981B9}">
      <dsp:nvSpPr>
        <dsp:cNvPr id="0" name=""/>
        <dsp:cNvSpPr/>
      </dsp:nvSpPr>
      <dsp:spPr>
        <a:xfrm>
          <a:off x="435269" y="2615369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F692A-ACE9-4B97-8B72-F80B1725BC81}">
      <dsp:nvSpPr>
        <dsp:cNvPr id="0" name=""/>
        <dsp:cNvSpPr/>
      </dsp:nvSpPr>
      <dsp:spPr>
        <a:xfrm>
          <a:off x="4134" y="2770578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Irritable bowel syndrome</a:t>
          </a:r>
          <a:endParaRPr lang="en-US" sz="1900" b="1" kern="1200" dirty="0"/>
        </a:p>
      </dsp:txBody>
      <dsp:txXfrm>
        <a:off x="4134" y="2770578"/>
        <a:ext cx="1724539" cy="551852"/>
      </dsp:txXfrm>
    </dsp:sp>
    <dsp:sp modelId="{8AC8A502-9FA9-474D-AC07-AF5367AAEA2A}">
      <dsp:nvSpPr>
        <dsp:cNvPr id="0" name=""/>
        <dsp:cNvSpPr/>
      </dsp:nvSpPr>
      <dsp:spPr>
        <a:xfrm>
          <a:off x="2521962" y="2615369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DE338-C08F-4BE5-9116-CA390E72608E}">
      <dsp:nvSpPr>
        <dsp:cNvPr id="0" name=""/>
        <dsp:cNvSpPr/>
      </dsp:nvSpPr>
      <dsp:spPr>
        <a:xfrm>
          <a:off x="2521962" y="2615369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AB53E-ED3E-4992-9DAF-3A1E6D113942}">
      <dsp:nvSpPr>
        <dsp:cNvPr id="0" name=""/>
        <dsp:cNvSpPr/>
      </dsp:nvSpPr>
      <dsp:spPr>
        <a:xfrm>
          <a:off x="2090827" y="2770578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Inflammatory Bowel Disease</a:t>
          </a:r>
          <a:endParaRPr lang="en-US" sz="1900" kern="1200" dirty="0"/>
        </a:p>
      </dsp:txBody>
      <dsp:txXfrm>
        <a:off x="2090827" y="2770578"/>
        <a:ext cx="1724539" cy="551852"/>
      </dsp:txXfrm>
    </dsp:sp>
    <dsp:sp modelId="{19E2210E-958A-49FE-BB3F-89D9BE5A1FE8}">
      <dsp:nvSpPr>
        <dsp:cNvPr id="0" name=""/>
        <dsp:cNvSpPr/>
      </dsp:nvSpPr>
      <dsp:spPr>
        <a:xfrm>
          <a:off x="3642913" y="3839792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0CB28-EE7F-4F16-ADC1-C9E10EE41D12}">
      <dsp:nvSpPr>
        <dsp:cNvPr id="0" name=""/>
        <dsp:cNvSpPr/>
      </dsp:nvSpPr>
      <dsp:spPr>
        <a:xfrm>
          <a:off x="3642913" y="3839792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40690-5B8F-42F8-9000-249BFC89BB37}">
      <dsp:nvSpPr>
        <dsp:cNvPr id="0" name=""/>
        <dsp:cNvSpPr/>
      </dsp:nvSpPr>
      <dsp:spPr>
        <a:xfrm>
          <a:off x="3211778" y="3995001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Ulcerative colitis</a:t>
          </a:r>
          <a:endParaRPr lang="en-US" sz="1900" kern="1200" dirty="0"/>
        </a:p>
      </dsp:txBody>
      <dsp:txXfrm>
        <a:off x="3211778" y="3995001"/>
        <a:ext cx="1724539" cy="551852"/>
      </dsp:txXfrm>
    </dsp:sp>
    <dsp:sp modelId="{1895C6CE-E3B8-4441-A42D-3BC9CA6A2846}">
      <dsp:nvSpPr>
        <dsp:cNvPr id="0" name=""/>
        <dsp:cNvSpPr/>
      </dsp:nvSpPr>
      <dsp:spPr>
        <a:xfrm>
          <a:off x="3642913" y="5064215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8EE6B-42C5-47A9-9569-7B774CD39E72}">
      <dsp:nvSpPr>
        <dsp:cNvPr id="0" name=""/>
        <dsp:cNvSpPr/>
      </dsp:nvSpPr>
      <dsp:spPr>
        <a:xfrm>
          <a:off x="3642913" y="5064215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E4248-6FC3-4717-B96F-5AD97AA12F8E}">
      <dsp:nvSpPr>
        <dsp:cNvPr id="0" name=""/>
        <dsp:cNvSpPr/>
      </dsp:nvSpPr>
      <dsp:spPr>
        <a:xfrm>
          <a:off x="3211778" y="5219424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Crohn's</a:t>
          </a:r>
          <a:r>
            <a:rPr lang="en-US" sz="1900" kern="1200" dirty="0" smtClean="0"/>
            <a:t> disease </a:t>
          </a:r>
          <a:endParaRPr lang="en-US" sz="1900" kern="1200" dirty="0"/>
        </a:p>
      </dsp:txBody>
      <dsp:txXfrm>
        <a:off x="3211778" y="5219424"/>
        <a:ext cx="1724539" cy="551852"/>
      </dsp:txXfrm>
    </dsp:sp>
    <dsp:sp modelId="{A27CA1FF-C389-4AD4-80D1-2EC975A144AF}">
      <dsp:nvSpPr>
        <dsp:cNvPr id="0" name=""/>
        <dsp:cNvSpPr/>
      </dsp:nvSpPr>
      <dsp:spPr>
        <a:xfrm>
          <a:off x="4608655" y="2615369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BCD5A-C2A8-4113-87D8-B78B4D83E555}">
      <dsp:nvSpPr>
        <dsp:cNvPr id="0" name=""/>
        <dsp:cNvSpPr/>
      </dsp:nvSpPr>
      <dsp:spPr>
        <a:xfrm>
          <a:off x="4608655" y="2615369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8044D-663B-498F-9637-B7BB69DDFCD4}">
      <dsp:nvSpPr>
        <dsp:cNvPr id="0" name=""/>
        <dsp:cNvSpPr/>
      </dsp:nvSpPr>
      <dsp:spPr>
        <a:xfrm>
          <a:off x="4177520" y="2770578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Celiac Disease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177520" y="2770578"/>
        <a:ext cx="1724539" cy="551852"/>
      </dsp:txXfrm>
    </dsp:sp>
    <dsp:sp modelId="{4BFD97FF-4A01-4FF9-A4E0-2DF461F61218}">
      <dsp:nvSpPr>
        <dsp:cNvPr id="0" name=""/>
        <dsp:cNvSpPr/>
      </dsp:nvSpPr>
      <dsp:spPr>
        <a:xfrm>
          <a:off x="6695348" y="2615369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82C66-2FBB-44A3-88B0-72435EA7ED8A}">
      <dsp:nvSpPr>
        <dsp:cNvPr id="0" name=""/>
        <dsp:cNvSpPr/>
      </dsp:nvSpPr>
      <dsp:spPr>
        <a:xfrm>
          <a:off x="6695348" y="2615369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52959-14B1-42AC-8481-7727C45B0872}">
      <dsp:nvSpPr>
        <dsp:cNvPr id="0" name=""/>
        <dsp:cNvSpPr/>
      </dsp:nvSpPr>
      <dsp:spPr>
        <a:xfrm>
          <a:off x="6264213" y="2770578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Lactose intolerance</a:t>
          </a:r>
          <a:endParaRPr lang="en-US" sz="1900" kern="1200" dirty="0"/>
        </a:p>
      </dsp:txBody>
      <dsp:txXfrm>
        <a:off x="6264213" y="2770578"/>
        <a:ext cx="1724539" cy="551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9466B-21E1-4613-B59D-D560E31704AB}">
      <dsp:nvSpPr>
        <dsp:cNvPr id="0" name=""/>
        <dsp:cNvSpPr/>
      </dsp:nvSpPr>
      <dsp:spPr>
        <a:xfrm>
          <a:off x="3996443" y="2253216"/>
          <a:ext cx="3130039" cy="362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76"/>
              </a:lnTo>
              <a:lnTo>
                <a:pt x="3130039" y="181076"/>
              </a:lnTo>
              <a:lnTo>
                <a:pt x="3130039" y="36215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8020B-3E2F-4DF0-BB27-A069E430B11B}">
      <dsp:nvSpPr>
        <dsp:cNvPr id="0" name=""/>
        <dsp:cNvSpPr/>
      </dsp:nvSpPr>
      <dsp:spPr>
        <a:xfrm>
          <a:off x="3996443" y="2253216"/>
          <a:ext cx="1043346" cy="362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76"/>
              </a:lnTo>
              <a:lnTo>
                <a:pt x="1043346" y="181076"/>
              </a:lnTo>
              <a:lnTo>
                <a:pt x="1043346" y="36215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CBDC-B475-4109-8324-D32C88C033C9}">
      <dsp:nvSpPr>
        <dsp:cNvPr id="0" name=""/>
        <dsp:cNvSpPr/>
      </dsp:nvSpPr>
      <dsp:spPr>
        <a:xfrm>
          <a:off x="2953097" y="3477639"/>
          <a:ext cx="793288" cy="1741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785"/>
              </a:lnTo>
              <a:lnTo>
                <a:pt x="793288" y="1741785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93B47-04CA-4235-9345-986E67707FF1}">
      <dsp:nvSpPr>
        <dsp:cNvPr id="0" name=""/>
        <dsp:cNvSpPr/>
      </dsp:nvSpPr>
      <dsp:spPr>
        <a:xfrm>
          <a:off x="2953097" y="3477639"/>
          <a:ext cx="793288" cy="517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361"/>
              </a:lnTo>
              <a:lnTo>
                <a:pt x="793288" y="517361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AA8E1-99FA-4F5D-A3D1-38B6A10A9FA0}">
      <dsp:nvSpPr>
        <dsp:cNvPr id="0" name=""/>
        <dsp:cNvSpPr/>
      </dsp:nvSpPr>
      <dsp:spPr>
        <a:xfrm>
          <a:off x="2953097" y="2253216"/>
          <a:ext cx="1043346" cy="362153"/>
        </a:xfrm>
        <a:custGeom>
          <a:avLst/>
          <a:gdLst/>
          <a:ahLst/>
          <a:cxnLst/>
          <a:rect l="0" t="0" r="0" b="0"/>
          <a:pathLst>
            <a:path>
              <a:moveTo>
                <a:pt x="1043346" y="0"/>
              </a:moveTo>
              <a:lnTo>
                <a:pt x="1043346" y="181076"/>
              </a:lnTo>
              <a:lnTo>
                <a:pt x="0" y="181076"/>
              </a:lnTo>
              <a:lnTo>
                <a:pt x="0" y="36215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4D230-2813-4BAE-9C55-EBEF1F800C6B}">
      <dsp:nvSpPr>
        <dsp:cNvPr id="0" name=""/>
        <dsp:cNvSpPr/>
      </dsp:nvSpPr>
      <dsp:spPr>
        <a:xfrm>
          <a:off x="866404" y="2253216"/>
          <a:ext cx="3130039" cy="362153"/>
        </a:xfrm>
        <a:custGeom>
          <a:avLst/>
          <a:gdLst/>
          <a:ahLst/>
          <a:cxnLst/>
          <a:rect l="0" t="0" r="0" b="0"/>
          <a:pathLst>
            <a:path>
              <a:moveTo>
                <a:pt x="3130039" y="0"/>
              </a:moveTo>
              <a:lnTo>
                <a:pt x="3130039" y="181076"/>
              </a:lnTo>
              <a:lnTo>
                <a:pt x="0" y="181076"/>
              </a:lnTo>
              <a:lnTo>
                <a:pt x="0" y="36215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ADEA1-AB1A-419C-A9F1-D88151183516}">
      <dsp:nvSpPr>
        <dsp:cNvPr id="0" name=""/>
        <dsp:cNvSpPr/>
      </dsp:nvSpPr>
      <dsp:spPr>
        <a:xfrm>
          <a:off x="3565309" y="1390946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8FC3C-99BD-4C13-B0D2-195BD79CF8E9}">
      <dsp:nvSpPr>
        <dsp:cNvPr id="0" name=""/>
        <dsp:cNvSpPr/>
      </dsp:nvSpPr>
      <dsp:spPr>
        <a:xfrm>
          <a:off x="3565309" y="1390946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063B8-197B-43A1-87F1-B96C4741050A}">
      <dsp:nvSpPr>
        <dsp:cNvPr id="0" name=""/>
        <dsp:cNvSpPr/>
      </dsp:nvSpPr>
      <dsp:spPr>
        <a:xfrm>
          <a:off x="3134174" y="1546154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Chronic diarrhea </a:t>
          </a:r>
          <a:endParaRPr lang="en-US" sz="1900" kern="1200" dirty="0"/>
        </a:p>
      </dsp:txBody>
      <dsp:txXfrm>
        <a:off x="3134174" y="1546154"/>
        <a:ext cx="1724539" cy="551852"/>
      </dsp:txXfrm>
    </dsp:sp>
    <dsp:sp modelId="{A41249CA-29ED-426E-AD98-DEB702D97844}">
      <dsp:nvSpPr>
        <dsp:cNvPr id="0" name=""/>
        <dsp:cNvSpPr/>
      </dsp:nvSpPr>
      <dsp:spPr>
        <a:xfrm>
          <a:off x="435269" y="2615369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36EFB-7AFB-465C-8586-8872328981B9}">
      <dsp:nvSpPr>
        <dsp:cNvPr id="0" name=""/>
        <dsp:cNvSpPr/>
      </dsp:nvSpPr>
      <dsp:spPr>
        <a:xfrm>
          <a:off x="435269" y="2615369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F692A-ACE9-4B97-8B72-F80B1725BC81}">
      <dsp:nvSpPr>
        <dsp:cNvPr id="0" name=""/>
        <dsp:cNvSpPr/>
      </dsp:nvSpPr>
      <dsp:spPr>
        <a:xfrm>
          <a:off x="4134" y="2770578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Irritable bowel syndrome</a:t>
          </a:r>
          <a:endParaRPr lang="en-US" sz="1900" kern="1200" dirty="0"/>
        </a:p>
      </dsp:txBody>
      <dsp:txXfrm>
        <a:off x="4134" y="2770578"/>
        <a:ext cx="1724539" cy="551852"/>
      </dsp:txXfrm>
    </dsp:sp>
    <dsp:sp modelId="{8AC8A502-9FA9-474D-AC07-AF5367AAEA2A}">
      <dsp:nvSpPr>
        <dsp:cNvPr id="0" name=""/>
        <dsp:cNvSpPr/>
      </dsp:nvSpPr>
      <dsp:spPr>
        <a:xfrm>
          <a:off x="2521962" y="2615369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DE338-C08F-4BE5-9116-CA390E72608E}">
      <dsp:nvSpPr>
        <dsp:cNvPr id="0" name=""/>
        <dsp:cNvSpPr/>
      </dsp:nvSpPr>
      <dsp:spPr>
        <a:xfrm>
          <a:off x="2521962" y="2615369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AB53E-ED3E-4992-9DAF-3A1E6D113942}">
      <dsp:nvSpPr>
        <dsp:cNvPr id="0" name=""/>
        <dsp:cNvSpPr/>
      </dsp:nvSpPr>
      <dsp:spPr>
        <a:xfrm>
          <a:off x="2090827" y="2770578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Inflammatory Bowel Disease</a:t>
          </a:r>
          <a:endParaRPr lang="en-US" sz="1900" b="1" kern="1200" dirty="0"/>
        </a:p>
      </dsp:txBody>
      <dsp:txXfrm>
        <a:off x="2090827" y="2770578"/>
        <a:ext cx="1724539" cy="551852"/>
      </dsp:txXfrm>
    </dsp:sp>
    <dsp:sp modelId="{19E2210E-958A-49FE-BB3F-89D9BE5A1FE8}">
      <dsp:nvSpPr>
        <dsp:cNvPr id="0" name=""/>
        <dsp:cNvSpPr/>
      </dsp:nvSpPr>
      <dsp:spPr>
        <a:xfrm>
          <a:off x="3642913" y="3839792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0CB28-EE7F-4F16-ADC1-C9E10EE41D12}">
      <dsp:nvSpPr>
        <dsp:cNvPr id="0" name=""/>
        <dsp:cNvSpPr/>
      </dsp:nvSpPr>
      <dsp:spPr>
        <a:xfrm>
          <a:off x="3642913" y="3839792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40690-5B8F-42F8-9000-249BFC89BB37}">
      <dsp:nvSpPr>
        <dsp:cNvPr id="0" name=""/>
        <dsp:cNvSpPr/>
      </dsp:nvSpPr>
      <dsp:spPr>
        <a:xfrm>
          <a:off x="3211778" y="3995001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Ulcerative colitis</a:t>
          </a:r>
          <a:endParaRPr lang="en-US" sz="1900" kern="1200" dirty="0"/>
        </a:p>
      </dsp:txBody>
      <dsp:txXfrm>
        <a:off x="3211778" y="3995001"/>
        <a:ext cx="1724539" cy="551852"/>
      </dsp:txXfrm>
    </dsp:sp>
    <dsp:sp modelId="{1895C6CE-E3B8-4441-A42D-3BC9CA6A2846}">
      <dsp:nvSpPr>
        <dsp:cNvPr id="0" name=""/>
        <dsp:cNvSpPr/>
      </dsp:nvSpPr>
      <dsp:spPr>
        <a:xfrm>
          <a:off x="3642913" y="5064215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8EE6B-42C5-47A9-9569-7B774CD39E72}">
      <dsp:nvSpPr>
        <dsp:cNvPr id="0" name=""/>
        <dsp:cNvSpPr/>
      </dsp:nvSpPr>
      <dsp:spPr>
        <a:xfrm>
          <a:off x="3642913" y="5064215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E4248-6FC3-4717-B96F-5AD97AA12F8E}">
      <dsp:nvSpPr>
        <dsp:cNvPr id="0" name=""/>
        <dsp:cNvSpPr/>
      </dsp:nvSpPr>
      <dsp:spPr>
        <a:xfrm>
          <a:off x="3211778" y="5219424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Crohn's</a:t>
          </a:r>
          <a:r>
            <a:rPr lang="en-US" sz="1900" kern="1200" dirty="0" smtClean="0"/>
            <a:t> disease </a:t>
          </a:r>
          <a:endParaRPr lang="en-US" sz="1900" kern="1200" dirty="0"/>
        </a:p>
      </dsp:txBody>
      <dsp:txXfrm>
        <a:off x="3211778" y="5219424"/>
        <a:ext cx="1724539" cy="551852"/>
      </dsp:txXfrm>
    </dsp:sp>
    <dsp:sp modelId="{A27CA1FF-C389-4AD4-80D1-2EC975A144AF}">
      <dsp:nvSpPr>
        <dsp:cNvPr id="0" name=""/>
        <dsp:cNvSpPr/>
      </dsp:nvSpPr>
      <dsp:spPr>
        <a:xfrm>
          <a:off x="4608655" y="2615369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BCD5A-C2A8-4113-87D8-B78B4D83E555}">
      <dsp:nvSpPr>
        <dsp:cNvPr id="0" name=""/>
        <dsp:cNvSpPr/>
      </dsp:nvSpPr>
      <dsp:spPr>
        <a:xfrm>
          <a:off x="4608655" y="2615369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8044D-663B-498F-9637-B7BB69DDFCD4}">
      <dsp:nvSpPr>
        <dsp:cNvPr id="0" name=""/>
        <dsp:cNvSpPr/>
      </dsp:nvSpPr>
      <dsp:spPr>
        <a:xfrm>
          <a:off x="4177520" y="2770578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Celiac Disease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177520" y="2770578"/>
        <a:ext cx="1724539" cy="551852"/>
      </dsp:txXfrm>
    </dsp:sp>
    <dsp:sp modelId="{4BFD97FF-4A01-4FF9-A4E0-2DF461F61218}">
      <dsp:nvSpPr>
        <dsp:cNvPr id="0" name=""/>
        <dsp:cNvSpPr/>
      </dsp:nvSpPr>
      <dsp:spPr>
        <a:xfrm>
          <a:off x="6695348" y="2615369"/>
          <a:ext cx="862269" cy="862269"/>
        </a:xfrm>
        <a:prstGeom prst="arc">
          <a:avLst>
            <a:gd name="adj1" fmla="val 13200000"/>
            <a:gd name="adj2" fmla="val 192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82C66-2FBB-44A3-88B0-72435EA7ED8A}">
      <dsp:nvSpPr>
        <dsp:cNvPr id="0" name=""/>
        <dsp:cNvSpPr/>
      </dsp:nvSpPr>
      <dsp:spPr>
        <a:xfrm>
          <a:off x="6695348" y="2615369"/>
          <a:ext cx="862269" cy="862269"/>
        </a:xfrm>
        <a:prstGeom prst="arc">
          <a:avLst>
            <a:gd name="adj1" fmla="val 2400000"/>
            <a:gd name="adj2" fmla="val 840000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52959-14B1-42AC-8481-7727C45B0872}">
      <dsp:nvSpPr>
        <dsp:cNvPr id="0" name=""/>
        <dsp:cNvSpPr/>
      </dsp:nvSpPr>
      <dsp:spPr>
        <a:xfrm>
          <a:off x="6264213" y="2770578"/>
          <a:ext cx="1724539" cy="551852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Lactose intolerance</a:t>
          </a:r>
          <a:endParaRPr lang="en-US" sz="1900" kern="1200" dirty="0"/>
        </a:p>
      </dsp:txBody>
      <dsp:txXfrm>
        <a:off x="6264213" y="2770578"/>
        <a:ext cx="1724539" cy="551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7B27634-A2F3-4878-845B-2A6578FD7BEE}" type="datetimeFigureOut">
              <a:rPr lang="ar-SA" smtClean="0"/>
              <a:t>05/01/1434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78951D-2B05-4072-8259-052C309FD2D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8600" y="-459432"/>
            <a:ext cx="9217024" cy="2868168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bowel movement </a:t>
            </a:r>
            <a:endParaRPr lang="ar-SA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97736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Presented by:</a:t>
            </a:r>
          </a:p>
          <a:p>
            <a:pPr algn="l"/>
            <a:r>
              <a:rPr lang="en-US" dirty="0" smtClean="0"/>
              <a:t>Abdullah Al-</a:t>
            </a:r>
            <a:r>
              <a:rPr lang="en-US" dirty="0" err="1" smtClean="0"/>
              <a:t>Ruwaita</a:t>
            </a:r>
            <a:endParaRPr lang="en-US" dirty="0" smtClean="0"/>
          </a:p>
          <a:p>
            <a:pPr algn="l"/>
            <a:r>
              <a:rPr lang="en-US" dirty="0" smtClean="0"/>
              <a:t>Abdullah Al-</a:t>
            </a:r>
            <a:r>
              <a:rPr lang="en-US" dirty="0" err="1" smtClean="0"/>
              <a:t>Manea</a:t>
            </a:r>
            <a:endParaRPr lang="en-US" dirty="0" smtClean="0"/>
          </a:p>
          <a:p>
            <a:pPr algn="l"/>
            <a:r>
              <a:rPr lang="en-US" dirty="0" err="1" smtClean="0"/>
              <a:t>Yousif</a:t>
            </a:r>
            <a:r>
              <a:rPr lang="en-US" dirty="0" smtClean="0"/>
              <a:t> Al-</a:t>
            </a:r>
            <a:r>
              <a:rPr lang="en-US" dirty="0" err="1" smtClean="0"/>
              <a:t>Ansari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Supervised by:</a:t>
            </a:r>
          </a:p>
          <a:p>
            <a:pPr algn="l"/>
            <a:r>
              <a:rPr lang="en-US" dirty="0" smtClean="0"/>
              <a:t>Prof. </a:t>
            </a:r>
            <a:r>
              <a:rPr lang="en-US" dirty="0" err="1" smtClean="0"/>
              <a:t>Riaz</a:t>
            </a:r>
            <a:r>
              <a:rPr lang="en-US" dirty="0" smtClean="0"/>
              <a:t> </a:t>
            </a:r>
            <a:r>
              <a:rPr lang="en-US" dirty="0" err="1" smtClean="0"/>
              <a:t>Qureshi</a:t>
            </a:r>
            <a:r>
              <a:rPr lang="en-US" dirty="0" smtClean="0"/>
              <a:t>, FRCGP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CRITERIA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u="sng" dirty="0"/>
              <a:t>Rome III diagnostic criteria:</a:t>
            </a:r>
            <a:endParaRPr lang="en-US" sz="2400" b="1" u="sng" dirty="0" smtClean="0"/>
          </a:p>
          <a:p>
            <a:pPr algn="l" rtl="0"/>
            <a:r>
              <a:rPr lang="en-US" sz="2000" dirty="0"/>
              <a:t>Recurrent abdominal pain </a:t>
            </a:r>
            <a:r>
              <a:rPr lang="en-US" sz="2000" dirty="0" smtClean="0"/>
              <a:t>or discomfort.</a:t>
            </a:r>
          </a:p>
          <a:p>
            <a:pPr algn="l" rtl="0"/>
            <a:r>
              <a:rPr lang="en-US" sz="2000" dirty="0" smtClean="0"/>
              <a:t> </a:t>
            </a:r>
            <a:r>
              <a:rPr lang="en-US" sz="2000" dirty="0"/>
              <a:t>at least 3 days per month in the last 3 months associated with 2 or more of the following: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51065"/>
              </p:ext>
            </p:extLst>
          </p:nvPr>
        </p:nvGraphicFramePr>
        <p:xfrm>
          <a:off x="467544" y="3212976"/>
          <a:ext cx="7067128" cy="3364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7128"/>
              </a:tblGrid>
              <a:tr h="96010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(1) Improvement with defecation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260" marR="48260" marT="32173" marB="48260"/>
                </a:tc>
              </a:tr>
              <a:tr h="96010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(2) Onset associated with a change in frequency of stool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260" marR="48260" marT="32173" marB="48260"/>
                </a:tc>
              </a:tr>
              <a:tr h="96010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(3) Onset associated with a change in form (appearance) of stool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260" marR="48260" marT="32173" marB="48260"/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8460432" y="908720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9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APPROACH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many disorders present with similar symptoms </a:t>
            </a:r>
            <a:r>
              <a:rPr lang="en-US" dirty="0" smtClean="0"/>
              <a:t>(r/o),</a:t>
            </a:r>
          </a:p>
          <a:p>
            <a:pPr algn="l" rtl="0"/>
            <a:r>
              <a:rPr lang="en-US" dirty="0"/>
              <a:t>Routine laboratory studies (complete blood count, chemistries) are normal in IBS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11256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"Alarm" or atypical symptoms which are not compatible with IBS </a:t>
            </a:r>
            <a:r>
              <a:rPr lang="en-US" dirty="0" smtClean="0"/>
              <a:t>include (</a:t>
            </a:r>
            <a:r>
              <a:rPr lang="en-US" sz="3000" b="1" dirty="0" smtClean="0">
                <a:solidFill>
                  <a:srgbClr val="FF0000"/>
                </a:solidFill>
              </a:rPr>
              <a:t>red flags</a:t>
            </a:r>
            <a:r>
              <a:rPr lang="en-US" dirty="0" smtClean="0"/>
              <a:t>) :</a:t>
            </a:r>
          </a:p>
          <a:p>
            <a:pPr algn="l" rtl="0"/>
            <a:endParaRPr lang="en-US" dirty="0"/>
          </a:p>
          <a:p>
            <a:pPr lvl="0" algn="l" rtl="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Rectal bleeding</a:t>
            </a:r>
          </a:p>
          <a:p>
            <a:pPr lvl="0" algn="l" rtl="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Nocturnal or progressive abdominal pain</a:t>
            </a:r>
          </a:p>
          <a:p>
            <a:pPr lvl="0" algn="l" rtl="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Weight loss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Laboratory abnormalities such as anemia, elevated inflammatory markers, or electrolyte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disturbances</a:t>
            </a:r>
          </a:p>
          <a:p>
            <a:pPr algn="l" rtl="0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dirty="0"/>
              <a:t>Patients with one of these alarm symptoms require further imaging studies and/or colonoscopy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8460432" y="908720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05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It is not clear why patients develop IBS. Sometimes it occurs after an infection of the intestines. This is called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post-infectious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IBS. There may also be other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triggers;</a:t>
            </a:r>
          </a:p>
          <a:p>
            <a:pPr algn="l" rtl="0"/>
            <a:r>
              <a:rPr lang="en-US" sz="2000" b="1" dirty="0"/>
              <a:t>Brain-gut signal </a:t>
            </a:r>
            <a:r>
              <a:rPr lang="en-US" sz="2000" b="1" dirty="0" smtClean="0"/>
              <a:t>problems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(thalamic activity).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sz="2000" b="1" dirty="0"/>
              <a:t>GI motor </a:t>
            </a:r>
            <a:r>
              <a:rPr lang="en-US" sz="2000" b="1" dirty="0" smtClean="0"/>
              <a:t>problems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(unpleasant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stimuli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sz="2000" b="1" dirty="0" smtClean="0"/>
              <a:t>Hypersensitivity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stimulation of various receptors in the gut wall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sz="2000" b="1" dirty="0"/>
              <a:t>Mental health </a:t>
            </a:r>
            <a:r>
              <a:rPr lang="en-US" sz="2000" b="1" dirty="0" smtClean="0"/>
              <a:t>problems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(Such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anxiety, depression).</a:t>
            </a:r>
            <a:r>
              <a:rPr lang="en-US" sz="2000" dirty="0" smtClean="0"/>
              <a:t> </a:t>
            </a:r>
            <a:endParaRPr lang="en-US" sz="2000" dirty="0"/>
          </a:p>
          <a:p>
            <a:pPr algn="l" rtl="0"/>
            <a:r>
              <a:rPr lang="en-US" sz="2000" b="1" dirty="0"/>
              <a:t>Bacterial gastroenteritis.</a:t>
            </a:r>
          </a:p>
          <a:p>
            <a:pPr algn="l" rtl="0"/>
            <a:r>
              <a:rPr lang="en-US" sz="2000" b="1" dirty="0"/>
              <a:t>Small intestinal bacterial </a:t>
            </a:r>
            <a:r>
              <a:rPr lang="en-US" sz="2000" b="1" dirty="0" smtClean="0"/>
              <a:t>overgrowth.</a:t>
            </a:r>
            <a:r>
              <a:rPr lang="en-US" sz="2000" dirty="0"/>
              <a:t> </a:t>
            </a:r>
          </a:p>
          <a:p>
            <a:pPr algn="l" rtl="0"/>
            <a:r>
              <a:rPr lang="en-US" sz="2000" b="1" dirty="0"/>
              <a:t>Food </a:t>
            </a:r>
            <a:r>
              <a:rPr lang="en-US" sz="2000" b="1" dirty="0" smtClean="0"/>
              <a:t>sensitivity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food intolerance to certain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foods).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sz="2000" b="1" dirty="0" smtClean="0"/>
              <a:t>Child </a:t>
            </a:r>
            <a:r>
              <a:rPr lang="en-US" sz="2000" b="1" dirty="0"/>
              <a:t>Abuse </a:t>
            </a:r>
            <a:endParaRPr lang="ar-SA" sz="2000" b="1" dirty="0"/>
          </a:p>
          <a:p>
            <a:pPr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18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 err="1"/>
              <a:t>Crohn's</a:t>
            </a:r>
            <a:r>
              <a:rPr lang="en-US" dirty="0"/>
              <a:t> disease </a:t>
            </a:r>
          </a:p>
          <a:p>
            <a:pPr lvl="0" algn="l" rtl="0"/>
            <a:r>
              <a:rPr lang="en-US" dirty="0"/>
              <a:t>Ulcerative </a:t>
            </a:r>
            <a:r>
              <a:rPr lang="en-US" dirty="0" smtClean="0"/>
              <a:t>colitis</a:t>
            </a:r>
            <a:endParaRPr lang="en-US" dirty="0" smtClean="0"/>
          </a:p>
          <a:p>
            <a:pPr algn="l" rtl="0"/>
            <a:r>
              <a:rPr lang="en-US" dirty="0" smtClean="0"/>
              <a:t>Diverticulosis</a:t>
            </a:r>
          </a:p>
          <a:p>
            <a:pPr lvl="0" algn="l" rtl="0"/>
            <a:r>
              <a:rPr lang="en-US" dirty="0"/>
              <a:t>Celiac Disease</a:t>
            </a:r>
          </a:p>
          <a:p>
            <a:pPr lvl="0" algn="l" rtl="0"/>
            <a:r>
              <a:rPr lang="en-US" dirty="0"/>
              <a:t>Lactose </a:t>
            </a:r>
            <a:r>
              <a:rPr lang="en-US" dirty="0" smtClean="0"/>
              <a:t>intolerance</a:t>
            </a:r>
            <a:endParaRPr lang="en-US" dirty="0" smtClean="0"/>
          </a:p>
          <a:p>
            <a:pPr algn="l" rtl="0"/>
            <a:r>
              <a:rPr lang="en-US" dirty="0" smtClean="0"/>
              <a:t>Colon </a:t>
            </a:r>
            <a:r>
              <a:rPr lang="en-US" dirty="0"/>
              <a:t>malignancy</a:t>
            </a:r>
          </a:p>
          <a:p>
            <a:pPr algn="l" rtl="0"/>
            <a:r>
              <a:rPr lang="en-US" dirty="0"/>
              <a:t>Peptic ulcer </a:t>
            </a:r>
            <a:r>
              <a:rPr lang="en-US" dirty="0" smtClean="0"/>
              <a:t>disease</a:t>
            </a:r>
            <a:endParaRPr lang="en-US" dirty="0"/>
          </a:p>
          <a:p>
            <a:pPr algn="l" rtl="0"/>
            <a:r>
              <a:rPr lang="en-US" dirty="0"/>
              <a:t>Biliary liver disease</a:t>
            </a:r>
          </a:p>
          <a:p>
            <a:pPr algn="l" rtl="0"/>
            <a:r>
              <a:rPr lang="en-US" dirty="0"/>
              <a:t>Chronic </a:t>
            </a:r>
            <a:r>
              <a:rPr lang="en-US" dirty="0" smtClean="0"/>
              <a:t>pancreatitis</a:t>
            </a:r>
            <a:endParaRPr lang="en-US" dirty="0"/>
          </a:p>
          <a:p>
            <a:pPr algn="l" rtl="0"/>
            <a:r>
              <a:rPr lang="en-US" dirty="0" smtClean="0"/>
              <a:t>Medications</a:t>
            </a:r>
          </a:p>
          <a:p>
            <a:pPr algn="l" rtl="0"/>
            <a:r>
              <a:rPr lang="en-US" dirty="0"/>
              <a:t>Lymphoma of the GI</a:t>
            </a:r>
          </a:p>
          <a:p>
            <a:pPr algn="l" rtl="0"/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1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Patient </a:t>
            </a:r>
            <a:r>
              <a:rPr lang="en-US" b="1" dirty="0" smtClean="0"/>
              <a:t>education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Education of the proposed mechanisms of IBS helps to validate the patient's illness experience and sets the basis for therapeutic interventions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8460432" y="908720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2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Dietary </a:t>
            </a:r>
            <a:r>
              <a:rPr lang="en-US" b="1" dirty="0" smtClean="0"/>
              <a:t>modification</a:t>
            </a:r>
            <a:r>
              <a:rPr lang="en-US" dirty="0" smtClean="0"/>
              <a:t>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dietary history may reveal patterns of symptoms related to specific foods.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>
              <a:buFontTx/>
              <a:buChar char="-"/>
            </a:pPr>
            <a:r>
              <a:rPr lang="en-US" dirty="0" smtClean="0"/>
              <a:t>Lactose</a:t>
            </a:r>
            <a:r>
              <a:rPr lang="en-US" dirty="0"/>
              <a:t> 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similarity that may occur in symptoms of IBS and lactose intolerance, an empiric trial of a lactose free diet should be considered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l" rtl="0">
              <a:buFontTx/>
              <a:buChar char="-"/>
            </a:pPr>
            <a:r>
              <a:rPr lang="en-US" dirty="0"/>
              <a:t>Exclusion of gas-producing foods </a:t>
            </a:r>
            <a:endParaRPr lang="en-US" dirty="0" smtClean="0"/>
          </a:p>
          <a:p>
            <a:pPr algn="l" rtl="0">
              <a:buFontTx/>
              <a:buChar char="-"/>
            </a:pPr>
            <a:r>
              <a:rPr lang="en-US" dirty="0"/>
              <a:t>Food allergies </a:t>
            </a:r>
            <a:endParaRPr lang="en-US" dirty="0" smtClean="0"/>
          </a:p>
          <a:p>
            <a:pPr algn="l" rtl="0">
              <a:buFontTx/>
              <a:buChar char="-"/>
            </a:pPr>
            <a:r>
              <a:rPr lang="en-US" dirty="0"/>
              <a:t>Gluten sensitivity </a:t>
            </a:r>
            <a:endParaRPr lang="en-US" dirty="0" smtClean="0"/>
          </a:p>
          <a:p>
            <a:pPr algn="l" rtl="0">
              <a:buFontTx/>
              <a:buChar char="-"/>
            </a:pPr>
            <a:r>
              <a:rPr lang="en-US" dirty="0"/>
              <a:t>Carbohydrate </a:t>
            </a:r>
            <a:r>
              <a:rPr lang="en-US" dirty="0" err="1"/>
              <a:t>malabsorption</a:t>
            </a:r>
            <a:r>
              <a:rPr lang="en-US" dirty="0"/>
              <a:t> </a:t>
            </a:r>
            <a:endParaRPr lang="en-US" dirty="0" smtClean="0"/>
          </a:p>
          <a:p>
            <a:pPr algn="l" rtl="0">
              <a:buFontTx/>
              <a:buChar char="-"/>
            </a:pPr>
            <a:r>
              <a:rPr lang="en-US" dirty="0"/>
              <a:t>Fiber 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increase in the intake of fiber is often recommended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11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Physical activity</a:t>
            </a:r>
            <a:r>
              <a:rPr lang="en-US" dirty="0"/>
              <a:t> 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Psychosocial therapies</a:t>
            </a:r>
            <a:r>
              <a:rPr lang="en-US" dirty="0"/>
              <a:t> </a:t>
            </a:r>
            <a:endParaRPr lang="en-US" dirty="0" smtClean="0"/>
          </a:p>
          <a:p>
            <a:pPr algn="l" rtl="0">
              <a:buFontTx/>
              <a:buChar char="-"/>
            </a:pPr>
            <a:r>
              <a:rPr lang="en-US" sz="2400" dirty="0" smtClean="0"/>
              <a:t>Cognitive behavior therapy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Relaxation training</a:t>
            </a:r>
          </a:p>
          <a:p>
            <a:pPr algn="l" rtl="0"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</a:rPr>
              <a:t>Gut-directed Hypnotherapy</a:t>
            </a:r>
          </a:p>
          <a:p>
            <a:pPr algn="l" rtl="0">
              <a:buFontTx/>
              <a:buChar char="-"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3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MEDICATIONS</a:t>
            </a:r>
            <a:r>
              <a:rPr lang="en-US" dirty="0" smtClean="0"/>
              <a:t>: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Antispasmodic agents</a:t>
            </a:r>
            <a:endParaRPr lang="en-US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err="1"/>
              <a:t>Mebeverine</a:t>
            </a:r>
            <a:endParaRPr lang="en-US" sz="2400" dirty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err="1"/>
              <a:t>Alverine</a:t>
            </a:r>
            <a:endParaRPr lang="en-US" sz="2400" dirty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err="1"/>
              <a:t>Dicyclomine</a:t>
            </a:r>
            <a:r>
              <a:rPr lang="en-US" sz="2400" dirty="0"/>
              <a:t> (an anticholinergic)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Antidepressants (TCAs, SSRIs)</a:t>
            </a:r>
          </a:p>
          <a:p>
            <a:pPr algn="l" rtl="0">
              <a:buFontTx/>
              <a:buChar char="-"/>
            </a:pPr>
            <a:endParaRPr lang="en-US" b="1" dirty="0" smtClean="0"/>
          </a:p>
          <a:p>
            <a:pPr algn="l" rtl="0">
              <a:buFontTx/>
              <a:buChar char="-"/>
            </a:pPr>
            <a:endParaRPr lang="en-US" b="1" dirty="0" smtClean="0"/>
          </a:p>
          <a:p>
            <a:pPr algn="l" rtl="0">
              <a:buFontTx/>
              <a:buChar char="-"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1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</a:t>
            </a:r>
            <a:r>
              <a:rPr lang="en-US" dirty="0"/>
              <a:t>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Mind and body often combine to </a:t>
            </a:r>
            <a:r>
              <a:rPr lang="en-US" dirty="0"/>
              <a:t>increase the </a:t>
            </a:r>
            <a:r>
              <a:rPr lang="en-US" dirty="0" smtClean="0"/>
              <a:t>distress of IBS patients.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Psychological intervention worth considering.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IBS patients can be managed well by family physicians.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Don’t forget “red flags” for referral to GI specialist is a must ! 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115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315815"/>
              </p:ext>
            </p:extLst>
          </p:nvPr>
        </p:nvGraphicFramePr>
        <p:xfrm>
          <a:off x="179512" y="620688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749273"/>
              </p:ext>
            </p:extLst>
          </p:nvPr>
        </p:nvGraphicFramePr>
        <p:xfrm>
          <a:off x="179512" y="-459432"/>
          <a:ext cx="7992888" cy="7317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5-Point Star 2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7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Inflammatory Bowel Disease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Inflammatory bowel disease (IBD) is comprised of two major disorders: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1.Ulcerative colitis (UC).</a:t>
            </a:r>
          </a:p>
          <a:p>
            <a:pPr algn="l" rtl="0">
              <a:buNone/>
            </a:pPr>
            <a:r>
              <a:rPr lang="en-US" dirty="0" smtClean="0"/>
              <a:t>2.Crohn's disease (CD).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•IBD can present at any age:</a:t>
            </a:r>
          </a:p>
          <a:p>
            <a:pPr algn="l" rtl="0">
              <a:buNone/>
            </a:pPr>
            <a:r>
              <a:rPr lang="en-US" dirty="0" smtClean="0"/>
              <a:t>  –The peak :15 - 30 years.</a:t>
            </a:r>
          </a:p>
          <a:p>
            <a:pPr algn="l" rtl="0">
              <a:buNone/>
            </a:pPr>
            <a:r>
              <a:rPr lang="en-US" dirty="0" smtClean="0"/>
              <a:t>  – A second peak 50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•Etiology is unknown but there are 3 main factors contributing to it : Genetic factors, environmental factors, diet.</a:t>
            </a:r>
          </a:p>
          <a:p>
            <a:pPr algn="l" rtl="0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914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1- Ulcerative colitis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Ulcerative colitis is characterized by recurring episodes of inflammation limited to the mucosal layer of the colon.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•major symptoms of UC are:</a:t>
            </a:r>
          </a:p>
          <a:p>
            <a:pPr algn="l" rtl="0">
              <a:buNone/>
            </a:pPr>
            <a:r>
              <a:rPr lang="en-US" dirty="0" smtClean="0"/>
              <a:t> -Diarrhea </a:t>
            </a:r>
          </a:p>
          <a:p>
            <a:pPr algn="l" rtl="0">
              <a:buNone/>
            </a:pPr>
            <a:r>
              <a:rPr lang="en-US" dirty="0" smtClean="0"/>
              <a:t> -rectal bleeding    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 usually fresh blood )</a:t>
            </a:r>
            <a:r>
              <a:rPr lang="en-US" dirty="0" smtClean="0"/>
              <a:t>  </a:t>
            </a:r>
          </a:p>
          <a:p>
            <a:pPr algn="l" rtl="0">
              <a:buNone/>
            </a:pPr>
            <a:r>
              <a:rPr lang="en-US" dirty="0" smtClean="0"/>
              <a:t> -</a:t>
            </a:r>
            <a:r>
              <a:rPr lang="en-US" dirty="0" err="1" smtClean="0"/>
              <a:t>Tenesmus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 -passage of mucus </a:t>
            </a:r>
          </a:p>
          <a:p>
            <a:pPr algn="l" rtl="0">
              <a:buNone/>
            </a:pPr>
            <a:r>
              <a:rPr lang="en-US" dirty="0" smtClean="0"/>
              <a:t> -</a:t>
            </a:r>
            <a:r>
              <a:rPr lang="en-US" dirty="0" err="1" smtClean="0"/>
              <a:t>crampy</a:t>
            </a:r>
            <a:r>
              <a:rPr lang="en-US" dirty="0" smtClean="0"/>
              <a:t> abdominal pain </a:t>
            </a:r>
          </a:p>
          <a:p>
            <a:pPr algn="l"/>
            <a:endParaRPr lang="x-none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2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DIAGNOSIS: 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No single modality is enough for Diagnosis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Combination of clinical picture, laboratory,  Endoscopy, pathology.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Colonscopy</a:t>
            </a:r>
            <a:r>
              <a:rPr lang="en-US" dirty="0" smtClean="0"/>
              <a:t> findings:</a:t>
            </a:r>
          </a:p>
          <a:p>
            <a:pPr algn="l" rtl="0">
              <a:buNone/>
            </a:pPr>
            <a:r>
              <a:rPr lang="en-US" dirty="0" smtClean="0"/>
              <a:t> –The vascular markings are lost, </a:t>
            </a:r>
            <a:r>
              <a:rPr lang="en-US" dirty="0" err="1" smtClean="0"/>
              <a:t>petechiae</a:t>
            </a:r>
            <a:r>
              <a:rPr lang="en-US" dirty="0" smtClean="0"/>
              <a:t>, exudates, touch friability, and frank hemorrhage may be present.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–In Pathology,  biopsy shows :</a:t>
            </a:r>
          </a:p>
          <a:p>
            <a:pPr algn="l" rtl="0">
              <a:buNone/>
            </a:pPr>
            <a:r>
              <a:rPr lang="en-US" dirty="0" smtClean="0"/>
              <a:t> –Crypt abscesses.</a:t>
            </a:r>
          </a:p>
          <a:p>
            <a:pPr algn="l" rtl="0">
              <a:buNone/>
            </a:pPr>
            <a:r>
              <a:rPr lang="en-US" dirty="0" smtClean="0"/>
              <a:t> –chronic changes including branching of crypts, atrophy of glands, and loss of </a:t>
            </a:r>
            <a:r>
              <a:rPr lang="en-US" dirty="0" err="1" smtClean="0"/>
              <a:t>mucin</a:t>
            </a:r>
            <a:r>
              <a:rPr lang="en-US" dirty="0" smtClean="0"/>
              <a:t> in goblet cells</a:t>
            </a:r>
          </a:p>
          <a:p>
            <a:pPr algn="l"/>
            <a:endParaRPr lang="x-none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12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MANAGEMENT: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 smtClean="0"/>
              <a:t>–Rule out infection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–5 ASA (</a:t>
            </a:r>
            <a:r>
              <a:rPr lang="en-US" dirty="0"/>
              <a:t>5-amino salicylic </a:t>
            </a:r>
            <a:r>
              <a:rPr lang="en-US" dirty="0" smtClean="0"/>
              <a:t>acids)-  therapy:</a:t>
            </a:r>
          </a:p>
          <a:p>
            <a:pPr algn="l" rtl="0">
              <a:buNone/>
            </a:pPr>
            <a:r>
              <a:rPr lang="en-US" dirty="0" smtClean="0"/>
              <a:t> •Rectal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 if the UC extend less than 20 cm )</a:t>
            </a:r>
          </a:p>
          <a:p>
            <a:pPr algn="l" rtl="0">
              <a:buNone/>
            </a:pPr>
            <a:r>
              <a:rPr lang="en-US" dirty="0" smtClean="0"/>
              <a:t> •Oral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 if the UC extend more than 20 cm +) in combination with rectal </a:t>
            </a:r>
          </a:p>
          <a:p>
            <a:pPr algn="l" rtl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dirty="0" smtClean="0"/>
              <a:t>–Corticosteroids: </a:t>
            </a:r>
          </a:p>
          <a:p>
            <a:pPr algn="l" rtl="0">
              <a:buNone/>
            </a:pPr>
            <a:r>
              <a:rPr lang="en-US" dirty="0" smtClean="0"/>
              <a:t> •Systemic: </a:t>
            </a:r>
            <a:r>
              <a:rPr lang="en-US" dirty="0" err="1" smtClean="0"/>
              <a:t>Prednisolone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•Local acting: enema.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–</a:t>
            </a:r>
            <a:r>
              <a:rPr lang="en-US" dirty="0" err="1" smtClean="0"/>
              <a:t>Immunomodulators</a:t>
            </a:r>
            <a:r>
              <a:rPr lang="en-US" dirty="0" smtClean="0"/>
              <a:t> :</a:t>
            </a:r>
          </a:p>
          <a:p>
            <a:pPr algn="l" rtl="0">
              <a:buNone/>
            </a:pPr>
            <a:r>
              <a:rPr lang="en-US" dirty="0" smtClean="0"/>
              <a:t> •</a:t>
            </a:r>
            <a:r>
              <a:rPr lang="en-US" dirty="0" err="1" smtClean="0"/>
              <a:t>Azithyoprine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 •</a:t>
            </a:r>
            <a:r>
              <a:rPr lang="en-US" dirty="0" err="1" smtClean="0"/>
              <a:t>Methotrexate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–Anti TNF therapy</a:t>
            </a:r>
          </a:p>
          <a:p>
            <a:pPr algn="l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503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2- </a:t>
            </a:r>
            <a:r>
              <a:rPr lang="en-US" b="0" dirty="0" err="1" smtClean="0"/>
              <a:t>Crohn's</a:t>
            </a:r>
            <a:r>
              <a:rPr lang="en-US" b="0" dirty="0" smtClean="0"/>
              <a:t> disease 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Is a disorder of uncertain etiology that is characterized by </a:t>
            </a:r>
            <a:r>
              <a:rPr lang="en-US" dirty="0" err="1" smtClean="0"/>
              <a:t>transmural</a:t>
            </a:r>
            <a:r>
              <a:rPr lang="en-US" dirty="0" smtClean="0"/>
              <a:t> inflammation of the gastrointestinal tract.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SYMPTOMS:</a:t>
            </a:r>
          </a:p>
          <a:p>
            <a:pPr algn="l" rtl="0">
              <a:buNone/>
            </a:pPr>
            <a:r>
              <a:rPr lang="en-US" dirty="0" smtClean="0"/>
              <a:t> –Fatigue.</a:t>
            </a:r>
          </a:p>
          <a:p>
            <a:pPr algn="l" rtl="0">
              <a:buNone/>
            </a:pPr>
            <a:r>
              <a:rPr lang="en-US" dirty="0" smtClean="0"/>
              <a:t> –Diarrhea. </a:t>
            </a:r>
          </a:p>
          <a:p>
            <a:pPr algn="l" rtl="0">
              <a:buNone/>
            </a:pPr>
            <a:r>
              <a:rPr lang="en-US" dirty="0" smtClean="0"/>
              <a:t> –Abdominal pain.</a:t>
            </a:r>
          </a:p>
          <a:p>
            <a:pPr algn="l" rtl="0">
              <a:buNone/>
            </a:pPr>
            <a:r>
              <a:rPr lang="en-US" dirty="0" smtClean="0"/>
              <a:t> –Weight loss.</a:t>
            </a:r>
          </a:p>
          <a:p>
            <a:pPr algn="l" rtl="0">
              <a:buNone/>
            </a:pPr>
            <a:r>
              <a:rPr lang="en-US" dirty="0" smtClean="0"/>
              <a:t> –Fever.</a:t>
            </a:r>
          </a:p>
          <a:p>
            <a:pPr algn="l" rtl="0">
              <a:buNone/>
            </a:pPr>
            <a:r>
              <a:rPr lang="en-US" dirty="0" smtClean="0"/>
              <a:t> –Bleeding is very rare.</a:t>
            </a:r>
          </a:p>
          <a:p>
            <a:pPr algn="l"/>
            <a:endParaRPr lang="x-none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35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DIAGNOSIS: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Colonoscopy:</a:t>
            </a:r>
          </a:p>
          <a:p>
            <a:pPr algn="l" rtl="0">
              <a:buNone/>
            </a:pPr>
            <a:r>
              <a:rPr lang="en-US" dirty="0" smtClean="0"/>
              <a:t> • Endoscopic features include focal ulcerations adjacent to areas of normal appearing mucosa along with </a:t>
            </a:r>
            <a:r>
              <a:rPr lang="en-US" dirty="0" err="1" smtClean="0"/>
              <a:t>polypoid</a:t>
            </a:r>
            <a:r>
              <a:rPr lang="en-US" dirty="0" smtClean="0"/>
              <a:t> mucosal changes that give a cobblestone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Wireless capsule endoscopy 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Serologic markers </a:t>
            </a:r>
          </a:p>
          <a:p>
            <a:pPr algn="l" rtl="0">
              <a:buNone/>
            </a:pPr>
            <a:r>
              <a:rPr lang="en-US" dirty="0" smtClean="0"/>
              <a:t> •</a:t>
            </a:r>
            <a:r>
              <a:rPr lang="en-US" dirty="0" err="1" smtClean="0"/>
              <a:t>Inflamatory</a:t>
            </a:r>
            <a:r>
              <a:rPr lang="en-US" dirty="0" smtClean="0"/>
              <a:t> marker : ESR, CRP</a:t>
            </a:r>
          </a:p>
          <a:p>
            <a:pPr algn="l" rtl="0">
              <a:buNone/>
            </a:pPr>
            <a:r>
              <a:rPr lang="en-US" dirty="0" smtClean="0"/>
              <a:t> •Antibody tests :</a:t>
            </a:r>
          </a:p>
          <a:p>
            <a:pPr algn="l" rtl="0">
              <a:buNone/>
            </a:pPr>
            <a:r>
              <a:rPr lang="en-US" dirty="0" smtClean="0"/>
              <a:t> •</a:t>
            </a:r>
            <a:r>
              <a:rPr lang="en-US" dirty="0" err="1" smtClean="0"/>
              <a:t>Antineutrophil</a:t>
            </a:r>
            <a:r>
              <a:rPr lang="en-US" dirty="0" smtClean="0"/>
              <a:t> </a:t>
            </a:r>
            <a:r>
              <a:rPr lang="en-US" dirty="0" err="1" smtClean="0"/>
              <a:t>cytoplasmic</a:t>
            </a:r>
            <a:r>
              <a:rPr lang="en-US" dirty="0" smtClean="0"/>
              <a:t> antibodies (</a:t>
            </a:r>
            <a:r>
              <a:rPr lang="en-US" dirty="0" err="1" smtClean="0"/>
              <a:t>pANCA</a:t>
            </a:r>
            <a:r>
              <a:rPr lang="en-US" dirty="0" smtClean="0"/>
              <a:t>) &gt; with UC </a:t>
            </a:r>
          </a:p>
          <a:p>
            <a:pPr algn="l" rtl="0">
              <a:buNone/>
            </a:pPr>
            <a:r>
              <a:rPr lang="en-US" dirty="0" smtClean="0"/>
              <a:t> •Anti-</a:t>
            </a:r>
            <a:r>
              <a:rPr lang="en-US" dirty="0" err="1" smtClean="0"/>
              <a:t>Saccharomyces</a:t>
            </a:r>
            <a:r>
              <a:rPr lang="en-US" dirty="0" smtClean="0"/>
              <a:t> </a:t>
            </a:r>
            <a:r>
              <a:rPr lang="en-US" dirty="0" err="1" smtClean="0"/>
              <a:t>cerevisiae</a:t>
            </a:r>
            <a:r>
              <a:rPr lang="en-US" dirty="0" smtClean="0"/>
              <a:t> antibodies (ASCA)  &gt; with CD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Stool markers — fecal </a:t>
            </a:r>
            <a:r>
              <a:rPr lang="en-US" dirty="0" err="1" smtClean="0"/>
              <a:t>calprotectin</a:t>
            </a:r>
            <a:r>
              <a:rPr lang="en-US" dirty="0" smtClean="0"/>
              <a:t>. </a:t>
            </a:r>
          </a:p>
          <a:p>
            <a:pPr algn="l"/>
            <a:endParaRPr lang="x-none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32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r>
              <a:rPr lang="en-US" b="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8100392" cy="53732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The intestinal complications of </a:t>
            </a:r>
            <a:r>
              <a:rPr lang="en-US" dirty="0" err="1"/>
              <a:t>Crohn's</a:t>
            </a:r>
            <a:r>
              <a:rPr lang="en-US" dirty="0"/>
              <a:t> disease include the following: </a:t>
            </a:r>
          </a:p>
          <a:p>
            <a:pPr marL="0" indent="0" algn="l">
              <a:buNone/>
            </a:pPr>
            <a:r>
              <a:rPr lang="en-US" dirty="0"/>
              <a:t>	-Intestinal obstruction </a:t>
            </a:r>
          </a:p>
          <a:p>
            <a:pPr marL="0" indent="0" algn="l">
              <a:buNone/>
            </a:pPr>
            <a:r>
              <a:rPr lang="en-US" dirty="0"/>
              <a:t>	-Fistulas </a:t>
            </a:r>
          </a:p>
          <a:p>
            <a:pPr marL="0" indent="0" algn="l">
              <a:buNone/>
            </a:pPr>
            <a:r>
              <a:rPr lang="en-US" dirty="0"/>
              <a:t>	-Abscess </a:t>
            </a:r>
          </a:p>
          <a:p>
            <a:pPr marL="0" indent="0" algn="l">
              <a:buNone/>
            </a:pPr>
            <a:r>
              <a:rPr lang="en-US" dirty="0"/>
              <a:t>	-Hemorrhage (bleeding) - Unusual in </a:t>
            </a:r>
            <a:r>
              <a:rPr lang="en-US" dirty="0" err="1"/>
              <a:t>Crohn's</a:t>
            </a:r>
            <a:r>
              <a:rPr lang="en-US" dirty="0"/>
              <a:t> 	disease </a:t>
            </a:r>
          </a:p>
          <a:p>
            <a:pPr marL="0" indent="0" algn="l">
              <a:buNone/>
            </a:pPr>
            <a:r>
              <a:rPr lang="en-US" dirty="0"/>
              <a:t>	-</a:t>
            </a:r>
            <a:r>
              <a:rPr lang="en-US" dirty="0" err="1"/>
              <a:t>Malabsorption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	-Carcinoma, Colonic disease increases risk </a:t>
            </a:r>
            <a:r>
              <a:rPr lang="en-US" dirty="0" smtClean="0"/>
              <a:t>of </a:t>
            </a:r>
            <a:r>
              <a:rPr lang="en-US" dirty="0"/>
              <a:t>	colon cancer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 </a:t>
            </a:r>
            <a:r>
              <a:rPr lang="en-US" dirty="0"/>
              <a:t>longer you have </a:t>
            </a:r>
            <a:r>
              <a:rPr lang="en-US" dirty="0" err="1"/>
              <a:t>Crohn's</a:t>
            </a:r>
            <a:r>
              <a:rPr lang="en-US" dirty="0"/>
              <a:t> disease, the more likely you are to develop complications that can be fatal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7696200" cy="524858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The goals of treatment of </a:t>
            </a:r>
            <a:r>
              <a:rPr lang="en-US" dirty="0" err="1"/>
              <a:t>Crohn's</a:t>
            </a:r>
            <a:r>
              <a:rPr lang="en-US" dirty="0"/>
              <a:t> disease are to reduce the underlying inflammation, which then relieves symptoms, prevents complications, and maintains good </a:t>
            </a:r>
            <a:r>
              <a:rPr lang="en-US" dirty="0" smtClean="0"/>
              <a:t>nutrition.</a:t>
            </a:r>
          </a:p>
          <a:p>
            <a:pPr algn="l"/>
            <a:r>
              <a:rPr lang="en-US" dirty="0"/>
              <a:t>Aspirin-</a:t>
            </a:r>
            <a:r>
              <a:rPr lang="en-US" dirty="0" smtClean="0"/>
              <a:t>like </a:t>
            </a:r>
            <a:r>
              <a:rPr lang="en-US" dirty="0"/>
              <a:t>anti-inflammatory drugs (</a:t>
            </a:r>
            <a:r>
              <a:rPr lang="en-US" dirty="0" err="1"/>
              <a:t>mesalamine</a:t>
            </a:r>
            <a:r>
              <a:rPr lang="en-US" dirty="0"/>
              <a:t>) reduce the inflammation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Corticosteroids reduce inflammation and suppress the immune </a:t>
            </a:r>
            <a:r>
              <a:rPr lang="en-US" dirty="0" smtClean="0"/>
              <a:t>system.</a:t>
            </a:r>
          </a:p>
          <a:p>
            <a:pPr algn="l"/>
            <a:r>
              <a:rPr lang="en-US" dirty="0"/>
              <a:t>Antibiotics reduce inflammation indirectly by reducing infection</a:t>
            </a:r>
            <a:r>
              <a:rPr lang="en-US" dirty="0" smtClean="0"/>
              <a:t>.</a:t>
            </a:r>
            <a:endParaRPr lang="en-US" dirty="0"/>
          </a:p>
          <a:p>
            <a:pPr algn="l"/>
            <a:r>
              <a:rPr lang="en-US" dirty="0" err="1"/>
              <a:t>Immunosuppressants</a:t>
            </a:r>
            <a:r>
              <a:rPr lang="en-US" dirty="0"/>
              <a:t> suppress the immune system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Surgery</a:t>
            </a:r>
            <a:r>
              <a:rPr lang="en-US" dirty="0"/>
              <a:t>. (</a:t>
            </a:r>
            <a:r>
              <a:rPr lang="en-US" dirty="0" smtClean="0"/>
              <a:t>alternative).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Celiac Disease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Celiac disease is a medical condition in which the absorptive surface of the small intestine is damaged by a substance called gluten. This results in an inability of the body to absorb nutrients: protein, fat, carbohydrates, vitamins and minerals, which are necessary for good health.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SYMPTOMS:</a:t>
            </a:r>
          </a:p>
          <a:p>
            <a:pPr algn="l" rtl="0">
              <a:buNone/>
            </a:pPr>
            <a:r>
              <a:rPr lang="en-US" dirty="0" smtClean="0"/>
              <a:t> –anemia.</a:t>
            </a:r>
          </a:p>
          <a:p>
            <a:pPr algn="l" rtl="0">
              <a:buNone/>
            </a:pPr>
            <a:r>
              <a:rPr lang="en-US" dirty="0" smtClean="0"/>
              <a:t> –chronic diarrhea.</a:t>
            </a:r>
          </a:p>
          <a:p>
            <a:pPr algn="l" rtl="0">
              <a:buNone/>
            </a:pPr>
            <a:r>
              <a:rPr lang="en-US" dirty="0" smtClean="0"/>
              <a:t> –weight loss.</a:t>
            </a:r>
          </a:p>
          <a:p>
            <a:pPr algn="l" rtl="0">
              <a:buNone/>
            </a:pPr>
            <a:r>
              <a:rPr lang="en-US" dirty="0" smtClean="0"/>
              <a:t> –Fatigue.</a:t>
            </a:r>
          </a:p>
          <a:p>
            <a:pPr algn="l" rtl="0">
              <a:buNone/>
            </a:pPr>
            <a:r>
              <a:rPr lang="en-US" dirty="0" smtClean="0"/>
              <a:t> –cramps and bloating.</a:t>
            </a:r>
          </a:p>
          <a:p>
            <a:pPr algn="l" rtl="0">
              <a:buNone/>
            </a:pPr>
            <a:r>
              <a:rPr lang="en-US" dirty="0" smtClean="0"/>
              <a:t> –irritability.</a:t>
            </a:r>
          </a:p>
          <a:p>
            <a:pPr algn="l"/>
            <a:endParaRPr lang="x-none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8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err="1" smtClean="0"/>
              <a:t>Dif</a:t>
            </a:r>
            <a:r>
              <a:rPr lang="en-US" dirty="0" smtClean="0"/>
              <a:t>: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hard, dry, lumpy stools that are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difficult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or painful to pass 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b="1" dirty="0"/>
              <a:t>Causes:</a:t>
            </a:r>
          </a:p>
          <a:p>
            <a:pPr algn="l"/>
            <a:endParaRPr lang="en-US" sz="2100" dirty="0"/>
          </a:p>
          <a:p>
            <a:pPr marL="0" indent="0" algn="l" rtl="0">
              <a:buNone/>
            </a:pPr>
            <a:r>
              <a:rPr lang="en-US" dirty="0" smtClean="0"/>
              <a:t>- Congenital </a:t>
            </a:r>
            <a:r>
              <a:rPr lang="en-US" dirty="0"/>
              <a:t>or Primary.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- Secondary </a:t>
            </a:r>
            <a:r>
              <a:rPr lang="en-US" dirty="0"/>
              <a:t>which includes:</a:t>
            </a:r>
          </a:p>
          <a:p>
            <a:pPr marL="0" indent="0" algn="l" rtl="0">
              <a:buNone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-Insufficient dietary fiber intake.</a:t>
            </a:r>
          </a:p>
          <a:p>
            <a:pPr marL="0" indent="0" algn="l" rtl="0">
              <a:buNone/>
            </a:pP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Inadequate fluid intake. </a:t>
            </a:r>
          </a:p>
          <a:p>
            <a:pPr marL="0" indent="0" algn="l" rtl="0">
              <a:buNone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-Decreased physical activity.</a:t>
            </a:r>
          </a:p>
          <a:p>
            <a:pPr marL="0" indent="0" algn="l" rtl="0">
              <a:buNone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-Side effects of medications</a:t>
            </a: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 algn="l" rtl="0">
              <a:buNone/>
            </a:pP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-Hypothyroidism.</a:t>
            </a:r>
          </a:p>
          <a:p>
            <a:pPr marL="0" indent="0" algn="l" rtl="0">
              <a:buNone/>
            </a:pP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Obstruction by colorectal cancer.</a:t>
            </a:r>
          </a:p>
          <a:p>
            <a:pPr marL="0" indent="0" algn="l" rtl="0">
              <a:buNone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DIAGNOSIS: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Screening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Biopsy: A definitive diagnosis can only be made by a small bowel biopsy.</a:t>
            </a:r>
          </a:p>
          <a:p>
            <a:pPr algn="l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4556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TREATMENT: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Celiac disease as yet has no known cure, but can usually be effectively treated and controlled. The treatment of celiac disease is strict adherence to a GLUTEN FREE DIET FOR LIFE.</a:t>
            </a:r>
            <a:endParaRPr lang="x-none" dirty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49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Lactose Intolerance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Lactose intolerance means the body cannot easily digest lactose, a type of natural sugar found in milk and dairy products. Lactose intolerance occurs when the small intestine does not make enough of an enzyme called lactase.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Lactose intolerance most commonly runs in families, and symptoms usually develop during the teen or adult years.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 could be temporary  </a:t>
            </a:r>
          </a:p>
          <a:p>
            <a:pPr algn="l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38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SYMPTOMS: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Symptoms of lactose intolerance can be mild to severe, depending on how much lactase the body makes. Symptoms usually begin 30 minutes to 2 hours after eating or drinking milk products. symptoms may include: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•Bloating.</a:t>
            </a:r>
          </a:p>
          <a:p>
            <a:pPr algn="l" rtl="0">
              <a:buNone/>
            </a:pPr>
            <a:r>
              <a:rPr lang="en-US" dirty="0" smtClean="0"/>
              <a:t> •Pain or cramps.</a:t>
            </a:r>
          </a:p>
          <a:p>
            <a:pPr algn="l" rtl="0">
              <a:buNone/>
            </a:pPr>
            <a:r>
              <a:rPr lang="en-US" dirty="0" smtClean="0"/>
              <a:t> •Gurgling or rumbling sounds in your belly.</a:t>
            </a:r>
          </a:p>
          <a:p>
            <a:pPr algn="l" rtl="0">
              <a:buNone/>
            </a:pPr>
            <a:r>
              <a:rPr lang="en-US" dirty="0" smtClean="0"/>
              <a:t> •Gas.</a:t>
            </a:r>
          </a:p>
          <a:p>
            <a:pPr algn="l" rtl="0">
              <a:buNone/>
            </a:pPr>
            <a:r>
              <a:rPr lang="en-US" dirty="0" smtClean="0"/>
              <a:t> •Loose stools or diarrhea.</a:t>
            </a:r>
          </a:p>
          <a:p>
            <a:pPr algn="l" rtl="0">
              <a:buNone/>
            </a:pPr>
            <a:r>
              <a:rPr lang="en-US" dirty="0" smtClean="0"/>
              <a:t> •Throwing up.</a:t>
            </a:r>
          </a:p>
          <a:p>
            <a:pPr algn="l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636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DIAGNOSIS: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medical history.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To confirm a diagnosis:</a:t>
            </a:r>
          </a:p>
          <a:p>
            <a:pPr algn="l" rtl="0">
              <a:buNone/>
            </a:pPr>
            <a:r>
              <a:rPr lang="en-US" dirty="0" smtClean="0"/>
              <a:t> -Hydrogen breath test</a:t>
            </a:r>
          </a:p>
          <a:p>
            <a:pPr algn="l" rtl="0">
              <a:buNone/>
            </a:pPr>
            <a:r>
              <a:rPr lang="en-US" dirty="0" smtClean="0"/>
              <a:t> -Lactose tolerance test</a:t>
            </a:r>
          </a:p>
          <a:p>
            <a:pPr algn="l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3394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TREATMENT: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 algn="l" rtl="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dirty="0" smtClean="0">
                <a:solidFill>
                  <a:schemeClr val="tx1"/>
                </a:solidFill>
              </a:rPr>
              <a:t>Fortunately, lactose intolerance is relatively easy to treat. No known way exists to increase the amount of lactase enzyme the body can make, but symptoms can be controlled through diet.</a:t>
            </a:r>
          </a:p>
          <a:p>
            <a:pPr algn="l" rtl="0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78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Role play &gt;&gt; Case scenario 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ctr" rtl="0">
              <a:buNone/>
            </a:pPr>
            <a:r>
              <a:rPr lang="en-US" dirty="0" smtClean="0"/>
              <a:t>Who is ready ?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960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x-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68762"/>
            <a:ext cx="7239000" cy="484632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 rtl="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?</a:t>
            </a:r>
            <a:endParaRPr lang="x-none" sz="2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0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diarrhea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err="1" smtClean="0"/>
              <a:t>Dif</a:t>
            </a:r>
            <a:r>
              <a:rPr lang="en-US" b="1" dirty="0" smtClean="0"/>
              <a:t>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three or more loose or watery stools per day, without abdominal bloating, pressure, and cramps commonly referred to as gas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 rtl="0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sz="2800" b="1" dirty="0" smtClean="0"/>
              <a:t>Causes: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/>
              <a:t>Infections: </a:t>
            </a:r>
          </a:p>
          <a:p>
            <a:pPr marL="0" indent="0" algn="l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- Viral </a:t>
            </a:r>
          </a:p>
          <a:p>
            <a:pPr marL="0" indent="0" algn="l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- Bacterial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- Parasites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/>
              <a:t>Intestinal </a:t>
            </a:r>
            <a:r>
              <a:rPr lang="en-US" sz="2800" dirty="0" smtClean="0"/>
              <a:t>disorders</a:t>
            </a:r>
            <a:endParaRPr lang="en-US" sz="2800" dirty="0"/>
          </a:p>
          <a:p>
            <a:pPr algn="l" rtl="0">
              <a:buFont typeface="Arial" pitchFamily="34" charset="0"/>
              <a:buChar char="•"/>
            </a:pPr>
            <a:r>
              <a:rPr lang="en-US" sz="2800" dirty="0"/>
              <a:t>Reaction to certain medications</a:t>
            </a:r>
            <a:endParaRPr lang="en-US" sz="2800" dirty="0" smtClean="0"/>
          </a:p>
          <a:p>
            <a:pPr algn="l" rtl="0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diarrhea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 smtClean="0"/>
              <a:t>Dif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loose stools that last for at least four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weeks,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usually means three or more loose stools per day.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endParaRPr lang="en-US" dirty="0"/>
          </a:p>
          <a:p>
            <a:pPr algn="l" rtl="0"/>
            <a:r>
              <a:rPr lang="en-US" b="1" dirty="0" smtClean="0"/>
              <a:t>Causes:</a:t>
            </a:r>
          </a:p>
          <a:p>
            <a:pPr marL="0" indent="0" algn="l" rtl="0">
              <a:buNone/>
            </a:pPr>
            <a:r>
              <a:rPr lang="en-US" dirty="0" smtClean="0"/>
              <a:t>- Irritable </a:t>
            </a:r>
            <a:r>
              <a:rPr lang="en-US" dirty="0"/>
              <a:t>bowel syndrome</a:t>
            </a:r>
          </a:p>
          <a:p>
            <a:pPr marL="0" indent="0" algn="l" rtl="0">
              <a:buNone/>
            </a:pPr>
            <a:r>
              <a:rPr lang="en-US" dirty="0" smtClean="0"/>
              <a:t>- Inflammatory </a:t>
            </a:r>
            <a:r>
              <a:rPr lang="en-US" dirty="0"/>
              <a:t>bowel disease </a:t>
            </a:r>
          </a:p>
          <a:p>
            <a:pPr marL="0" indent="0" algn="l" rt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Malabsorption</a:t>
            </a:r>
            <a:r>
              <a:rPr lang="en-US" dirty="0" smtClean="0"/>
              <a:t> </a:t>
            </a:r>
            <a:r>
              <a:rPr lang="en-US" dirty="0"/>
              <a:t>syndromes</a:t>
            </a:r>
          </a:p>
          <a:p>
            <a:pPr marL="0" indent="0" algn="l" rtl="0">
              <a:buNone/>
            </a:pPr>
            <a:r>
              <a:rPr lang="en-US" dirty="0" smtClean="0"/>
              <a:t>- Chronic </a:t>
            </a:r>
            <a:r>
              <a:rPr lang="en-US" dirty="0"/>
              <a:t>infections. </a:t>
            </a:r>
            <a:endParaRPr lang="ar-SA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850014"/>
              </p:ext>
            </p:extLst>
          </p:nvPr>
        </p:nvGraphicFramePr>
        <p:xfrm>
          <a:off x="179512" y="-459432"/>
          <a:ext cx="7992888" cy="7317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5-Point Star 2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6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1- Irritable </a:t>
            </a:r>
            <a:r>
              <a:rPr lang="en-US" dirty="0"/>
              <a:t>bowel </a:t>
            </a:r>
            <a:r>
              <a:rPr lang="en-US" dirty="0" smtClean="0"/>
              <a:t>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/>
          <a:lstStyle/>
          <a:p>
            <a:pPr algn="l" rtl="0"/>
            <a:r>
              <a:rPr lang="en-US" b="1" dirty="0" err="1" smtClean="0"/>
              <a:t>Dif</a:t>
            </a:r>
            <a:r>
              <a:rPr lang="en-US" b="1" dirty="0" smtClean="0"/>
              <a:t>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a gastrointestinal syndrome characterized by chronic abdominal pain and altered bowel habits in the absence of any organic cause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It is the most commonly diagnosed gastrointestinal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condition.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4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prevalence of IBS in North America estimated from population-based studies is approximately </a:t>
            </a:r>
            <a:r>
              <a:rPr lang="en-US" b="1" dirty="0"/>
              <a:t>10 to 15 </a:t>
            </a:r>
            <a:r>
              <a:rPr lang="en-US" b="1" dirty="0" smtClean="0"/>
              <a:t>percent</a:t>
            </a:r>
          </a:p>
          <a:p>
            <a:pPr algn="l" rtl="0"/>
            <a:r>
              <a:rPr lang="en-US" dirty="0"/>
              <a:t>in Europe found an overall prevalence of </a:t>
            </a:r>
            <a:r>
              <a:rPr lang="en-US" b="1" dirty="0"/>
              <a:t>11.5 </a:t>
            </a:r>
            <a:r>
              <a:rPr lang="en-US" b="1" dirty="0" smtClean="0"/>
              <a:t>percent</a:t>
            </a:r>
          </a:p>
          <a:p>
            <a:pPr algn="l" rtl="0"/>
            <a:r>
              <a:rPr lang="en-US" b="1" dirty="0"/>
              <a:t>2:1 </a:t>
            </a:r>
            <a:r>
              <a:rPr lang="en-US" b="1" dirty="0" err="1" smtClean="0"/>
              <a:t>female:male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83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1143000"/>
          </a:xfrm>
        </p:spPr>
        <p:txBody>
          <a:bodyPr/>
          <a:lstStyle/>
          <a:p>
            <a:r>
              <a:rPr lang="en-US" dirty="0"/>
              <a:t>CLINICAL MANIFESTATIONS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4846320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b="1" dirty="0"/>
              <a:t>Chronic abdominal pain</a:t>
            </a:r>
            <a:r>
              <a:rPr lang="en-US" dirty="0"/>
              <a:t>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as a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crampy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sensation and abdominal pain)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/>
              <a:t>Altered bowel habits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(ranging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from diarrhea, constipation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l" rtl="0">
              <a:buFontTx/>
              <a:buChar char="-"/>
            </a:pPr>
            <a:r>
              <a:rPr lang="en-US" dirty="0" smtClean="0"/>
              <a:t>Diarrhea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frequent loose stools of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small, fecal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incontinence and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feeling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of incomplete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evacuation) </a:t>
            </a:r>
          </a:p>
          <a:p>
            <a:pPr algn="l" rtl="0">
              <a:buFontTx/>
              <a:buChar char="-"/>
            </a:pPr>
            <a:r>
              <a:rPr lang="en-US" dirty="0"/>
              <a:t>Constipation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Stools are often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hard,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may last from days to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months)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Other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gastrointestinal symptoms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b="1" dirty="0"/>
              <a:t>Other gastrointestinal symptoms</a:t>
            </a:r>
            <a:r>
              <a:rPr lang="en-US" dirty="0"/>
              <a:t>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Upper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GI symptoms)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>
              <a:buFontTx/>
              <a:buChar char="-"/>
            </a:pPr>
            <a:endParaRPr 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460432" y="332656"/>
            <a:ext cx="504056" cy="50405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6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1142</Words>
  <Application>Microsoft Office PowerPoint</Application>
  <PresentationFormat>On-screen Show (4:3)</PresentationFormat>
  <Paragraphs>284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Opulent</vt:lpstr>
      <vt:lpstr>bowel movement </vt:lpstr>
      <vt:lpstr>PowerPoint Presentation</vt:lpstr>
      <vt:lpstr>constipation</vt:lpstr>
      <vt:lpstr>Acute diarrhea </vt:lpstr>
      <vt:lpstr>Chronic diarrhea </vt:lpstr>
      <vt:lpstr>PowerPoint Presentation</vt:lpstr>
      <vt:lpstr>1- Irritable bowel syndrome</vt:lpstr>
      <vt:lpstr>Epidemiology </vt:lpstr>
      <vt:lpstr>CLINICAL MANIFESTATIONS </vt:lpstr>
      <vt:lpstr>DIAGNOSTIC CRITERIA </vt:lpstr>
      <vt:lpstr>DIAGNOSTIC APPROACH </vt:lpstr>
      <vt:lpstr>PowerPoint Presentation</vt:lpstr>
      <vt:lpstr>Causes</vt:lpstr>
      <vt:lpstr>Differential  diagnosis</vt:lpstr>
      <vt:lpstr>Treatment</vt:lpstr>
      <vt:lpstr>PowerPoint Presentation</vt:lpstr>
      <vt:lpstr>PowerPoint Presentation</vt:lpstr>
      <vt:lpstr>PowerPoint Presentation</vt:lpstr>
      <vt:lpstr>Take home message</vt:lpstr>
      <vt:lpstr>PowerPoint Presentation</vt:lpstr>
      <vt:lpstr>Inflammatory Bowel Disease</vt:lpstr>
      <vt:lpstr>1- Ulcerative colitis</vt:lpstr>
      <vt:lpstr>DIAGNOSIS: </vt:lpstr>
      <vt:lpstr>MANAGEMENT:</vt:lpstr>
      <vt:lpstr>2- Crohn's disease </vt:lpstr>
      <vt:lpstr>DIAGNOSIS:</vt:lpstr>
      <vt:lpstr>complications:</vt:lpstr>
      <vt:lpstr>Treatment:</vt:lpstr>
      <vt:lpstr>Celiac Disease</vt:lpstr>
      <vt:lpstr>DIAGNOSIS:</vt:lpstr>
      <vt:lpstr>TREATMENT:</vt:lpstr>
      <vt:lpstr>Lactose Intolerance</vt:lpstr>
      <vt:lpstr>SYMPTOMS:</vt:lpstr>
      <vt:lpstr>DIAGNOSIS:</vt:lpstr>
      <vt:lpstr>TREATMENT:</vt:lpstr>
      <vt:lpstr>Role play &gt;&gt; Case scenario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bowel movement</dc:title>
  <dc:creator>lib</dc:creator>
  <cp:lastModifiedBy>aBoD</cp:lastModifiedBy>
  <cp:revision>13</cp:revision>
  <dcterms:created xsi:type="dcterms:W3CDTF">2012-10-07T16:05:22Z</dcterms:created>
  <dcterms:modified xsi:type="dcterms:W3CDTF">2012-11-18T16:08:11Z</dcterms:modified>
</cp:coreProperties>
</file>