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800000"/>
    <a:srgbClr val="FFFF99"/>
    <a:srgbClr val="CC3300"/>
    <a:srgbClr val="FF0000"/>
    <a:srgbClr val="66FFFF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46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24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535</Words>
  <Application>Microsoft Office PowerPoint</Application>
  <PresentationFormat>عرض على الشاشة (3:4)‏</PresentationFormat>
  <Paragraphs>145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7" baseType="lpstr">
      <vt:lpstr>Aharoni</vt:lpstr>
      <vt:lpstr>Arial</vt:lpstr>
      <vt:lpstr>Bookman Old Style</vt:lpstr>
      <vt:lpstr>Comic Sans MS</vt:lpstr>
      <vt:lpstr>Times New Roman</vt:lpstr>
      <vt:lpstr>Wingdings</vt:lpstr>
      <vt:lpstr>Default Design</vt:lpstr>
      <vt:lpstr>عرض تقديمي في PowerPoint</vt:lpstr>
      <vt:lpstr>عرض تقديمي في PowerPoint</vt:lpstr>
      <vt:lpstr>Alopecia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Alopecia Areata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3-Anagen effluvium  4-Telogen effluvium</vt:lpstr>
      <vt:lpstr>Anagen effluvium</vt:lpstr>
      <vt:lpstr>Anagen effluvium</vt:lpstr>
      <vt:lpstr>  Telogen effluvium Chronic alopecia  Anemia with chronic disease</vt:lpstr>
      <vt:lpstr>عرض تقديمي في PowerPoint</vt:lpstr>
      <vt:lpstr>Vitiligo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Ajlan</dc:creator>
  <cp:lastModifiedBy>hamad ..</cp:lastModifiedBy>
  <cp:revision>475</cp:revision>
  <dcterms:created xsi:type="dcterms:W3CDTF">2005-04-26T02:19:37Z</dcterms:created>
  <dcterms:modified xsi:type="dcterms:W3CDTF">2014-10-25T14:51:16Z</dcterms:modified>
</cp:coreProperties>
</file>