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637</Words>
  <Application>Microsoft Office PowerPoint</Application>
  <PresentationFormat>On-screen Show (4:3)</PresentationFormat>
  <Paragraphs>285</Paragraphs>
  <Slides>80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Office Theme</vt:lpstr>
      <vt:lpstr>Skin Manifestations of Connective Tissue Diseases</vt:lpstr>
      <vt:lpstr>Objectives </vt:lpstr>
      <vt:lpstr>Objectives</vt:lpstr>
      <vt:lpstr>Slide 4</vt:lpstr>
      <vt:lpstr>Lupus Erythematosus</vt:lpstr>
      <vt:lpstr>LUPUS</vt:lpstr>
      <vt:lpstr>Slide 7</vt:lpstr>
      <vt:lpstr>Discoid Lupus Erythematosus  </vt:lpstr>
      <vt:lpstr>DLE</vt:lpstr>
      <vt:lpstr>Discoid Lupus Erythematosus  </vt:lpstr>
      <vt:lpstr>DLE</vt:lpstr>
      <vt:lpstr>Subacute lupus erythematosus  </vt:lpstr>
      <vt:lpstr>Subacute lupus erythematosus  </vt:lpstr>
      <vt:lpstr>Neonatal lupus erythematosus </vt:lpstr>
      <vt:lpstr>Neonatal lupus erythematosus </vt:lpstr>
      <vt:lpstr>Lupus Tumidus </vt:lpstr>
      <vt:lpstr>Lupus Tumidus </vt:lpstr>
      <vt:lpstr>Lupus Profundus </vt:lpstr>
      <vt:lpstr>Lupus Profundus</vt:lpstr>
      <vt:lpstr>Lupus Profundus </vt:lpstr>
      <vt:lpstr>Slide 21</vt:lpstr>
      <vt:lpstr>Chilblain Lupus Erythematosus  </vt:lpstr>
      <vt:lpstr>Chilblain Lupus Erythematosus  </vt:lpstr>
      <vt:lpstr>Drug-Induced Lupus Erythematosus  </vt:lpstr>
      <vt:lpstr>Systemic Lupus Erythematosus </vt:lpstr>
      <vt:lpstr>SLE</vt:lpstr>
      <vt:lpstr>Slide 27</vt:lpstr>
      <vt:lpstr>Systemic Lupus Erythematosus </vt:lpstr>
      <vt:lpstr>Investigations </vt:lpstr>
      <vt:lpstr>LUPUS</vt:lpstr>
      <vt:lpstr>Treatment of Cutaneous Lupus Erythematosus </vt:lpstr>
      <vt:lpstr>Treatment</vt:lpstr>
      <vt:lpstr>Be cool!</vt:lpstr>
      <vt:lpstr>Slide 34</vt:lpstr>
      <vt:lpstr>Dermatomyositis </vt:lpstr>
      <vt:lpstr>DM</vt:lpstr>
      <vt:lpstr>Slide 37</vt:lpstr>
      <vt:lpstr>Dermatomyositis </vt:lpstr>
      <vt:lpstr>Dermatomyositis</vt:lpstr>
      <vt:lpstr>Dermatomyositis</vt:lpstr>
      <vt:lpstr>Dermatomyositis</vt:lpstr>
      <vt:lpstr>Dermatomyositis</vt:lpstr>
      <vt:lpstr>Dermatomyositis</vt:lpstr>
      <vt:lpstr>Dermatomyositis</vt:lpstr>
      <vt:lpstr>Dermatomyositis </vt:lpstr>
      <vt:lpstr>Investigations </vt:lpstr>
      <vt:lpstr>Treatment</vt:lpstr>
      <vt:lpstr>Treatment</vt:lpstr>
      <vt:lpstr>Slide 49</vt:lpstr>
      <vt:lpstr>Scleroderma </vt:lpstr>
      <vt:lpstr>Slide 51</vt:lpstr>
      <vt:lpstr>Morphea </vt:lpstr>
      <vt:lpstr>Slide 53</vt:lpstr>
      <vt:lpstr>Morphea</vt:lpstr>
      <vt:lpstr>Morphea</vt:lpstr>
      <vt:lpstr>Linear Scleroderma</vt:lpstr>
      <vt:lpstr>Slide 57</vt:lpstr>
      <vt:lpstr>Slide 58</vt:lpstr>
      <vt:lpstr>CREST Syndrome</vt:lpstr>
      <vt:lpstr>Slide 60</vt:lpstr>
      <vt:lpstr>Slide 61</vt:lpstr>
      <vt:lpstr>Systemic Sclerosis</vt:lpstr>
      <vt:lpstr>Systemic Sclerosis</vt:lpstr>
      <vt:lpstr>Systemic Sclerosis</vt:lpstr>
      <vt:lpstr>Systemic Sclerosis</vt:lpstr>
      <vt:lpstr>Systemic Sclerosis</vt:lpstr>
      <vt:lpstr>Systemic Sclerosis</vt:lpstr>
      <vt:lpstr>Slide 68</vt:lpstr>
      <vt:lpstr>Systemic Sclerosis</vt:lpstr>
      <vt:lpstr>Slide 70</vt:lpstr>
      <vt:lpstr>Systemic Sclerosis</vt:lpstr>
      <vt:lpstr>Treatment </vt:lpstr>
      <vt:lpstr>treatment</vt:lpstr>
      <vt:lpstr>Rheumatoid Nodules</vt:lpstr>
      <vt:lpstr>Slide 75</vt:lpstr>
      <vt:lpstr>Mixed Connective Tissue Disease</vt:lpstr>
      <vt:lpstr>MCTD</vt:lpstr>
      <vt:lpstr>Slide 78</vt:lpstr>
      <vt:lpstr>Slide 79</vt:lpstr>
      <vt:lpstr>Slide 80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Lupus Erythematosus</dc:title>
  <dc:creator>moe</dc:creator>
  <cp:lastModifiedBy>aaaa</cp:lastModifiedBy>
  <cp:revision>48</cp:revision>
  <dcterms:created xsi:type="dcterms:W3CDTF">2013-09-11T20:32:37Z</dcterms:created>
  <dcterms:modified xsi:type="dcterms:W3CDTF">2014-09-24T20:58:16Z</dcterms:modified>
</cp:coreProperties>
</file>