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7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22" r:id="rId19"/>
    <p:sldId id="558" r:id="rId20"/>
    <p:sldId id="561" r:id="rId21"/>
    <p:sldId id="562" r:id="rId22"/>
    <p:sldId id="563" r:id="rId23"/>
    <p:sldId id="564" r:id="rId24"/>
    <p:sldId id="565" r:id="rId25"/>
    <p:sldId id="566" r:id="rId26"/>
    <p:sldId id="431" r:id="rId27"/>
    <p:sldId id="567" r:id="rId28"/>
    <p:sldId id="568" r:id="rId29"/>
    <p:sldId id="569" r:id="rId30"/>
    <p:sldId id="570" r:id="rId31"/>
    <p:sldId id="61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601" r:id="rId49"/>
    <p:sldId id="584" r:id="rId50"/>
    <p:sldId id="602" r:id="rId51"/>
    <p:sldId id="603" r:id="rId52"/>
    <p:sldId id="605" r:id="rId53"/>
    <p:sldId id="604" r:id="rId54"/>
    <p:sldId id="606" r:id="rId55"/>
    <p:sldId id="608" r:id="rId56"/>
    <p:sldId id="609" r:id="rId57"/>
    <p:sldId id="610" r:id="rId58"/>
    <p:sldId id="612" r:id="rId59"/>
    <p:sldId id="613" r:id="rId60"/>
    <p:sldId id="620" r:id="rId61"/>
    <p:sldId id="615" r:id="rId62"/>
    <p:sldId id="617" r:id="rId63"/>
    <p:sldId id="618" r:id="rId64"/>
    <p:sldId id="619" r:id="rId65"/>
    <p:sldId id="611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2" autoAdjust="0"/>
    <p:restoredTop sz="82154" autoAdjust="0"/>
  </p:normalViewPr>
  <p:slideViewPr>
    <p:cSldViewPr snapToGrid="0">
      <p:cViewPr varScale="1">
        <p:scale>
          <a:sx n="60" d="100"/>
          <a:sy n="60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174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Parasympathetic </a:t>
            </a:r>
            <a:r>
              <a:rPr lang="en-US" dirty="0" err="1" smtClean="0"/>
              <a:t>secretomotor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/>
              <a:t>The pathway of the facial nerve is long and relatively convoluted.</a:t>
            </a:r>
          </a:p>
          <a:p>
            <a:pPr>
              <a:defRPr/>
            </a:pPr>
            <a:r>
              <a:rPr lang="en-US" b="1" dirty="0" smtClean="0"/>
              <a:t>So there are a number of causes that may result in facial nerve paralysis</a:t>
            </a:r>
            <a:endParaRPr lang="en-US" b="1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2360E-B46B-455E-B508-750A67B9F24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14706" t="5200" r="2942" b="14192"/>
          <a:stretch>
            <a:fillRect/>
          </a:stretch>
        </p:blipFill>
        <p:spPr bwMode="auto">
          <a:xfrm>
            <a:off x="4792717" y="1970690"/>
            <a:ext cx="3525783" cy="46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Symmetric </a:t>
            </a:r>
            <a:r>
              <a:rPr lang="en-US" sz="1800" dirty="0" err="1"/>
              <a:t>audiological</a:t>
            </a:r>
            <a:r>
              <a:rPr lang="en-US" sz="1800" dirty="0"/>
              <a:t> 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Absent </a:t>
            </a:r>
            <a:r>
              <a:rPr lang="en-US" sz="1800" dirty="0" err="1"/>
              <a:t>ipsilateral</a:t>
            </a:r>
            <a:r>
              <a:rPr lang="en-US" sz="1800" dirty="0"/>
              <a:t> 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71450" y="2500313"/>
            <a:ext cx="387985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MANAGEMENT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Debate over years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Patients with 90% degeneration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Within 14 days of onset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51" y="3958047"/>
            <a:ext cx="3059112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771" y="4023360"/>
            <a:ext cx="3531326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p:oleObj spid="_x0000_s1031" name="Photo Editor Photo" r:id="rId3" imgW="1905098" imgH="263538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p:oleObj spid="_x0000_s2055" name="Bitmap Image" r:id="rId3" imgW="1952898" imgH="2523810" progId="PBrush">
              <p:embed/>
            </p:oleObj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52601</TotalTime>
  <Words>1574</Words>
  <Application>Microsoft Office PowerPoint</Application>
  <PresentationFormat>On-screen Show (4:3)</PresentationFormat>
  <Paragraphs>383</Paragraphs>
  <Slides>65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Slide 3</vt:lpstr>
      <vt:lpstr>Outline</vt:lpstr>
      <vt:lpstr>Facial Nerve Anatomy</vt:lpstr>
      <vt:lpstr>Slide 6</vt:lpstr>
      <vt:lpstr>Slide 7</vt:lpstr>
      <vt:lpstr>Slide 8</vt:lpstr>
      <vt:lpstr>Slide 9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Slide 17</vt:lpstr>
      <vt:lpstr>Slide 18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Slide 31</vt:lpstr>
      <vt:lpstr>BELL’S PALSY</vt:lpstr>
      <vt:lpstr>PATHOLOGY</vt:lpstr>
      <vt:lpstr>ETIOLOGY</vt:lpstr>
      <vt:lpstr>CLINICAL FEATURES</vt:lpstr>
      <vt:lpstr>PROGNOSIS </vt:lpstr>
      <vt:lpstr>TREATMENT</vt:lpstr>
      <vt:lpstr>SURGICAL MANAGEMENT</vt:lpstr>
      <vt:lpstr>INFLAMMATORY  CAUSES OF  FACIAL  PARALYSIS</vt:lpstr>
      <vt:lpstr>Facial Paralysis in AOM</vt:lpstr>
      <vt:lpstr>Slide 41</vt:lpstr>
      <vt:lpstr>Slide 42</vt:lpstr>
      <vt:lpstr>Slide 43</vt:lpstr>
      <vt:lpstr>Facial Paralysis in CSOM</vt:lpstr>
      <vt:lpstr>Slide 45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Slide 51</vt:lpstr>
      <vt:lpstr>Slide 52</vt:lpstr>
      <vt:lpstr>Slide 53</vt:lpstr>
      <vt:lpstr>Temporal Bone Fracture</vt:lpstr>
      <vt:lpstr>Slide 55</vt:lpstr>
      <vt:lpstr>Slide 56</vt:lpstr>
      <vt:lpstr>Slide 57</vt:lpstr>
      <vt:lpstr>Pathology</vt:lpstr>
      <vt:lpstr>Management of Traumatic Facial Nerve Injury</vt:lpstr>
      <vt:lpstr>Slide 60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dr.sami</cp:lastModifiedBy>
  <cp:revision>1285</cp:revision>
  <dcterms:created xsi:type="dcterms:W3CDTF">2008-02-18T16:17:43Z</dcterms:created>
  <dcterms:modified xsi:type="dcterms:W3CDTF">2014-09-02T04:41:09Z</dcterms:modified>
</cp:coreProperties>
</file>