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9" r:id="rId7"/>
    <p:sldId id="267" r:id="rId8"/>
    <p:sldId id="268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EF55-24CF-4AB9-9982-99DB1A0475F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E950-FF8D-4E19-B210-6281CC3443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</a:t>
            </a:r>
            <a:br>
              <a:rPr lang="en-US" dirty="0" smtClean="0"/>
            </a:br>
            <a:r>
              <a:rPr lang="en-US" dirty="0" smtClean="0"/>
              <a:t>PUERPERRAL SEPSIS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Causes of DIC</a:t>
            </a:r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r>
              <a:rPr lang="en-US" sz="2400" smtClean="0"/>
              <a:t>Abruptio placenta 60-70%</a:t>
            </a:r>
          </a:p>
          <a:p>
            <a:r>
              <a:rPr lang="en-US" sz="2400" smtClean="0"/>
              <a:t>Missed miscarriage</a:t>
            </a:r>
          </a:p>
          <a:p>
            <a:r>
              <a:rPr lang="en-US" sz="2400" smtClean="0"/>
              <a:t>IUFD</a:t>
            </a:r>
          </a:p>
          <a:p>
            <a:r>
              <a:rPr lang="en-US" sz="2400" smtClean="0"/>
              <a:t>Sepsis</a:t>
            </a:r>
          </a:p>
          <a:p>
            <a:r>
              <a:rPr lang="en-US" sz="2400" smtClean="0"/>
              <a:t>AF embolism</a:t>
            </a:r>
          </a:p>
          <a:p>
            <a:r>
              <a:rPr lang="en-US" sz="2400" smtClean="0"/>
              <a:t>Severe preeclampsia and eclampsia</a:t>
            </a:r>
          </a:p>
          <a:p>
            <a:r>
              <a:rPr lang="en-US" sz="2400" smtClean="0"/>
              <a:t>Massive bleeding</a:t>
            </a:r>
          </a:p>
          <a:p>
            <a:r>
              <a:rPr lang="en-US" sz="2400" smtClean="0"/>
              <a:t>Massive blood transfusion</a:t>
            </a:r>
          </a:p>
          <a:p>
            <a:r>
              <a:rPr lang="en-US" sz="2400" smtClean="0"/>
              <a:t>Incompatable blood transfusion</a:t>
            </a:r>
          </a:p>
          <a:p>
            <a:r>
              <a:rPr lang="en-US" sz="2400" smtClean="0"/>
              <a:t>Acute fatty liver of pregnancy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Diagnosis  of DIC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r>
              <a:rPr lang="en-US" sz="2000" smtClean="0"/>
              <a:t>Bleeding per nose , haematuria</a:t>
            </a:r>
          </a:p>
          <a:p>
            <a:endParaRPr lang="en-US" sz="2000" smtClean="0"/>
          </a:p>
          <a:p>
            <a:r>
              <a:rPr lang="en-US" sz="2000" smtClean="0"/>
              <a:t>Bleeding from puncture sites</a:t>
            </a:r>
          </a:p>
          <a:p>
            <a:endParaRPr lang="en-US" sz="2000" smtClean="0"/>
          </a:p>
          <a:p>
            <a:r>
              <a:rPr lang="en-US" sz="2000" smtClean="0"/>
              <a:t>PPH</a:t>
            </a:r>
          </a:p>
          <a:p>
            <a:endParaRPr lang="en-US" sz="2000" smtClean="0"/>
          </a:p>
          <a:p>
            <a:r>
              <a:rPr lang="en-US" sz="2000" smtClean="0"/>
              <a:t>Clot observation test= Weiner test =bed sit test</a:t>
            </a:r>
          </a:p>
          <a:p>
            <a:endParaRPr lang="en-US" sz="2000" smtClean="0"/>
          </a:p>
          <a:p>
            <a:pPr>
              <a:buFont typeface="Arial" pitchFamily="34" charset="0"/>
              <a:buNone/>
            </a:pPr>
            <a:r>
              <a:rPr lang="en-US" sz="2000" smtClean="0"/>
              <a:t>Failure of any clots in 5ml tube blood within 10 minutes indicate fibrinogen ?100mg%</a:t>
            </a:r>
          </a:p>
          <a:p>
            <a:pPr>
              <a:buFont typeface="Arial" pitchFamily="34" charset="0"/>
              <a:buNone/>
            </a:pPr>
            <a:endParaRPr lang="en-US" sz="2000" smtClean="0"/>
          </a:p>
          <a:p>
            <a:pPr>
              <a:buFont typeface="Arial" pitchFamily="34" charset="0"/>
              <a:buNone/>
            </a:pPr>
            <a:r>
              <a:rPr lang="en-US" sz="2000" smtClean="0"/>
              <a:t>If a clot forms the tube incubated at 37c . If clot dissolves after 30 minutes it means excessive fibrinolytic activity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Diagnosis  of DIC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/>
          <a:lstStyle/>
          <a:p>
            <a:r>
              <a:rPr lang="en-US" sz="1800" smtClean="0"/>
              <a:t>Low fibrinogen</a:t>
            </a:r>
          </a:p>
          <a:p>
            <a:endParaRPr lang="en-US" sz="1800" smtClean="0"/>
          </a:p>
          <a:p>
            <a:r>
              <a:rPr lang="en-US" sz="1800" smtClean="0"/>
              <a:t>FDP &gt; 40 micrograms/ml</a:t>
            </a:r>
          </a:p>
          <a:p>
            <a:endParaRPr lang="en-US" sz="1800" smtClean="0"/>
          </a:p>
          <a:p>
            <a:r>
              <a:rPr lang="en-US" sz="1800" smtClean="0"/>
              <a:t>Platelet &lt; 100,000/cumm</a:t>
            </a:r>
          </a:p>
          <a:p>
            <a:endParaRPr lang="en-US" sz="1800" smtClean="0"/>
          </a:p>
          <a:p>
            <a:r>
              <a:rPr lang="en-US" sz="1800" smtClean="0"/>
              <a:t>Prothrombin time is increased ( N 10-15 second)</a:t>
            </a:r>
          </a:p>
          <a:p>
            <a:endParaRPr lang="en-US" sz="1800" smtClean="0"/>
          </a:p>
          <a:p>
            <a:r>
              <a:rPr lang="en-US" sz="1800" smtClean="0"/>
              <a:t>Thrombin time is increased ( N 25-35 second)</a:t>
            </a:r>
          </a:p>
          <a:p>
            <a:endParaRPr lang="en-US" sz="1800" smtClean="0"/>
          </a:p>
          <a:p>
            <a:r>
              <a:rPr lang="en-US" sz="1800" smtClean="0"/>
              <a:t>PTT is increased ( N 25-35 Second)</a:t>
            </a:r>
          </a:p>
          <a:p>
            <a:endParaRPr lang="en-US" sz="1800" smtClean="0"/>
          </a:p>
          <a:p>
            <a:r>
              <a:rPr lang="en-US" sz="1800" smtClean="0"/>
              <a:t>Antithrombin 111 deficiency</a:t>
            </a:r>
          </a:p>
          <a:p>
            <a:endParaRPr lang="en-US" sz="1800" smtClean="0"/>
          </a:p>
          <a:p>
            <a:r>
              <a:rPr lang="en-US" sz="1800" smtClean="0"/>
              <a:t>D-Dimers is increased &gt; 0-5 microgram/ml is abnormal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   of DIC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r>
              <a:rPr lang="en-US" sz="1800" smtClean="0"/>
              <a:t>Treat the cause: infection-antibiotic</a:t>
            </a:r>
          </a:p>
          <a:p>
            <a:endParaRPr lang="en-US" sz="1800" smtClean="0"/>
          </a:p>
          <a:p>
            <a:r>
              <a:rPr lang="en-US" sz="1800" smtClean="0"/>
              <a:t>Fresh blood</a:t>
            </a:r>
          </a:p>
          <a:p>
            <a:endParaRPr lang="en-US" sz="1800" smtClean="0"/>
          </a:p>
          <a:p>
            <a:r>
              <a:rPr lang="en-US" sz="1800" smtClean="0"/>
              <a:t>Fresh FP</a:t>
            </a:r>
          </a:p>
          <a:p>
            <a:endParaRPr lang="en-US" sz="1800" smtClean="0"/>
          </a:p>
          <a:p>
            <a:r>
              <a:rPr lang="en-US" sz="1800" smtClean="0"/>
              <a:t>Cryoprecipitate </a:t>
            </a:r>
          </a:p>
          <a:p>
            <a:pPr>
              <a:buFont typeface="Arial" pitchFamily="34" charset="0"/>
              <a:buNone/>
            </a:pPr>
            <a:endParaRPr lang="en-US" sz="1800" smtClean="0"/>
          </a:p>
          <a:p>
            <a:r>
              <a:rPr lang="en-US" sz="1800" smtClean="0"/>
              <a:t>Give platelet if Platelets &lt;50,000</a:t>
            </a:r>
          </a:p>
          <a:p>
            <a:endParaRPr lang="en-US" sz="1800" smtClean="0"/>
          </a:p>
          <a:p>
            <a:r>
              <a:rPr lang="en-US" sz="1800" smtClean="0"/>
              <a:t>Antithrombin 111 adminstration</a:t>
            </a:r>
          </a:p>
          <a:p>
            <a:endParaRPr lang="en-US" sz="1800" smtClean="0"/>
          </a:p>
          <a:p>
            <a:r>
              <a:rPr lang="en-US" sz="1800" smtClean="0"/>
              <a:t>Heparin  to increase fibrinogen</a:t>
            </a:r>
          </a:p>
          <a:p>
            <a:endParaRPr lang="en-US" sz="1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   of DIC</a:t>
            </a:r>
          </a:p>
        </p:txBody>
      </p:sp>
      <p:sp>
        <p:nvSpPr>
          <p:cNvPr id="12800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sz="1800" smtClean="0"/>
          </a:p>
          <a:p>
            <a:pPr>
              <a:buFont typeface="Arial" pitchFamily="34" charset="0"/>
              <a:buNone/>
            </a:pPr>
            <a:r>
              <a:rPr lang="en-US" sz="1800" smtClean="0"/>
              <a:t>Remember</a:t>
            </a:r>
          </a:p>
          <a:p>
            <a:r>
              <a:rPr lang="en-US" sz="1800" smtClean="0"/>
              <a:t>Dextran more than one liter may cause DIC</a:t>
            </a:r>
          </a:p>
          <a:p>
            <a:endParaRPr lang="en-US" sz="1800" smtClean="0"/>
          </a:p>
          <a:p>
            <a:r>
              <a:rPr lang="en-US" sz="1800" smtClean="0"/>
              <a:t>Dextran interferes with cross matching</a:t>
            </a:r>
          </a:p>
          <a:p>
            <a:endParaRPr lang="en-US" sz="1800" smtClean="0"/>
          </a:p>
          <a:p>
            <a:r>
              <a:rPr lang="en-US" sz="1800" smtClean="0"/>
              <a:t>One unit platelets raises the platelet count by 10,000/mm3</a:t>
            </a:r>
          </a:p>
          <a:p>
            <a:endParaRPr lang="en-US" sz="1800" smtClean="0"/>
          </a:p>
          <a:p>
            <a:r>
              <a:rPr lang="en-US" sz="1800" smtClean="0"/>
              <a:t>Each unit cryoprecipitate raise the fibrinogen  level by 10mg/dl</a:t>
            </a:r>
          </a:p>
          <a:p>
            <a:endParaRPr lang="en-US" sz="1800" smtClean="0"/>
          </a:p>
          <a:p>
            <a:r>
              <a:rPr lang="en-US" sz="1800" smtClean="0"/>
              <a:t>One liter of FFP Supplies 3 gm fibrinogen and all clotting factors </a:t>
            </a:r>
          </a:p>
          <a:p>
            <a:endParaRPr lang="en-US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Puerperal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Bacterial infection of genital tract after delivery.</a:t>
            </a:r>
          </a:p>
          <a:p>
            <a:endParaRPr lang="en-US" sz="2400" dirty="0" smtClean="0"/>
          </a:p>
          <a:p>
            <a:r>
              <a:rPr lang="en-US" sz="2400" dirty="0" smtClean="0"/>
              <a:t>Organism :</a:t>
            </a:r>
            <a:r>
              <a:rPr lang="en-US" sz="2400" dirty="0" err="1" smtClean="0"/>
              <a:t>polymicrobial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Mode of infection:</a:t>
            </a:r>
          </a:p>
          <a:p>
            <a:pPr>
              <a:buNone/>
            </a:pPr>
            <a:r>
              <a:rPr lang="en-US" sz="2400" dirty="0" smtClean="0"/>
              <a:t>Exogenous: external sources</a:t>
            </a:r>
          </a:p>
          <a:p>
            <a:pPr>
              <a:buNone/>
            </a:pPr>
            <a:r>
              <a:rPr lang="en-US" sz="2400" dirty="0" smtClean="0"/>
              <a:t>Endogenous: organism already present in genital tract-anaerobic streptococci.</a:t>
            </a:r>
          </a:p>
          <a:p>
            <a:pPr>
              <a:buNone/>
            </a:pPr>
            <a:r>
              <a:rPr lang="en-US" sz="2400" dirty="0" err="1" smtClean="0"/>
              <a:t>Autogenous</a:t>
            </a:r>
            <a:r>
              <a:rPr lang="en-US" sz="2400" dirty="0" smtClean="0"/>
              <a:t>: from septic focus in the patient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Puerperal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Predisposing factors</a:t>
            </a:r>
          </a:p>
          <a:p>
            <a:pPr>
              <a:buNone/>
            </a:pPr>
            <a:r>
              <a:rPr lang="en-US" sz="2400" dirty="0" smtClean="0"/>
              <a:t>General causes: </a:t>
            </a:r>
            <a:r>
              <a:rPr lang="en-US" sz="2400" dirty="0" err="1" smtClean="0"/>
              <a:t>anaemia</a:t>
            </a:r>
            <a:r>
              <a:rPr lang="en-US" sz="2400" dirty="0" smtClean="0"/>
              <a:t>, diabetes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Local causes: ROM, laceration, retained placenta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Site of infection:</a:t>
            </a:r>
          </a:p>
          <a:p>
            <a:pPr>
              <a:buNone/>
            </a:pPr>
            <a:r>
              <a:rPr lang="en-US" sz="2400" dirty="0" smtClean="0"/>
              <a:t>Primary: laceration, placental bed, retained tissue</a:t>
            </a:r>
          </a:p>
          <a:p>
            <a:pPr>
              <a:buNone/>
            </a:pPr>
            <a:r>
              <a:rPr lang="en-US" sz="2400" dirty="0" smtClean="0"/>
              <a:t>Secondary: tubes, ovaries, </a:t>
            </a:r>
            <a:r>
              <a:rPr lang="en-US" sz="2400" dirty="0" err="1" smtClean="0"/>
              <a:t>peritonium</a:t>
            </a:r>
            <a:r>
              <a:rPr lang="en-US" sz="2400" dirty="0" smtClean="0"/>
              <a:t>, </a:t>
            </a:r>
            <a:r>
              <a:rPr lang="en-US" sz="2400" dirty="0" err="1" smtClean="0"/>
              <a:t>parametrium</a:t>
            </a:r>
            <a:r>
              <a:rPr lang="en-US" sz="2400" dirty="0" smtClean="0"/>
              <a:t>, pelvic veins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Localized= putrid </a:t>
            </a:r>
            <a:r>
              <a:rPr lang="en-US" sz="2400" dirty="0" err="1" smtClean="0"/>
              <a:t>endometritis</a:t>
            </a:r>
            <a:r>
              <a:rPr lang="en-US" sz="2400" dirty="0" smtClean="0"/>
              <a:t>= mild form</a:t>
            </a:r>
          </a:p>
          <a:p>
            <a:pPr>
              <a:buNone/>
            </a:pPr>
            <a:r>
              <a:rPr lang="en-US" sz="2400" dirty="0" smtClean="0"/>
              <a:t>Infection is limited to the superficial layer of </a:t>
            </a:r>
            <a:r>
              <a:rPr lang="en-US" sz="2400" dirty="0" err="1" smtClean="0"/>
              <a:t>endometrium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Spreading=septic </a:t>
            </a:r>
            <a:r>
              <a:rPr lang="en-US" sz="2400" dirty="0" err="1" smtClean="0"/>
              <a:t>endometritis</a:t>
            </a:r>
            <a:r>
              <a:rPr lang="en-US" sz="2400" dirty="0" smtClean="0"/>
              <a:t>= severe form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dirty="0" err="1" smtClean="0"/>
              <a:t>endometrium</a:t>
            </a:r>
            <a:r>
              <a:rPr lang="en-US" sz="2400" dirty="0" smtClean="0"/>
              <a:t> is the commonest site of puerperal sepsis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Infected tears: local pain , mild fever, </a:t>
            </a:r>
            <a:r>
              <a:rPr lang="en-US" dirty="0" err="1" smtClean="0"/>
              <a:t>dysuria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Endometritis</a:t>
            </a:r>
            <a:r>
              <a:rPr lang="en-US" dirty="0" smtClean="0"/>
              <a:t>: fever in the 3</a:t>
            </a:r>
            <a:r>
              <a:rPr lang="en-US" baseline="30000" dirty="0" smtClean="0"/>
              <a:t>rd</a:t>
            </a:r>
            <a:r>
              <a:rPr lang="en-US" dirty="0" smtClean="0"/>
              <a:t> day, lower abdominal pain , tender uterus, offensive excessive </a:t>
            </a:r>
            <a:r>
              <a:rPr lang="en-US" dirty="0" err="1" smtClean="0"/>
              <a:t>lochia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Septicaemia</a:t>
            </a:r>
            <a:r>
              <a:rPr lang="en-US" dirty="0" smtClean="0"/>
              <a:t>: 3</a:t>
            </a:r>
            <a:r>
              <a:rPr lang="en-US" baseline="30000" dirty="0" smtClean="0"/>
              <a:t>rd</a:t>
            </a:r>
            <a:r>
              <a:rPr lang="en-US" dirty="0" smtClean="0"/>
              <a:t> or 4</a:t>
            </a:r>
            <a:r>
              <a:rPr lang="en-US" baseline="30000" dirty="0" smtClean="0"/>
              <a:t>th</a:t>
            </a:r>
            <a:r>
              <a:rPr lang="en-US" dirty="0" smtClean="0"/>
              <a:t> day, high temp, pulse rapid, </a:t>
            </a:r>
            <a:r>
              <a:rPr lang="en-US" dirty="0" err="1" smtClean="0"/>
              <a:t>lochi</a:t>
            </a:r>
            <a:r>
              <a:rPr lang="en-US" dirty="0" smtClean="0"/>
              <a:t> is scanty and not offensive</a:t>
            </a:r>
          </a:p>
          <a:p>
            <a:endParaRPr lang="en-US" dirty="0" smtClean="0"/>
          </a:p>
          <a:p>
            <a:r>
              <a:rPr lang="en-US" dirty="0" err="1" smtClean="0"/>
              <a:t>Salpingooophoritis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r>
              <a:rPr lang="en-US" dirty="0" err="1" smtClean="0"/>
              <a:t>Parametritis</a:t>
            </a:r>
            <a:r>
              <a:rPr lang="en-US" dirty="0" smtClean="0"/>
              <a:t>: 2</a:t>
            </a:r>
            <a:r>
              <a:rPr lang="en-US" baseline="30000" dirty="0" smtClean="0"/>
              <a:t>nd</a:t>
            </a:r>
            <a:r>
              <a:rPr lang="en-US" dirty="0" smtClean="0"/>
              <a:t> week</a:t>
            </a:r>
          </a:p>
          <a:p>
            <a:endParaRPr lang="en-US" dirty="0"/>
          </a:p>
          <a:p>
            <a:r>
              <a:rPr lang="en-US" dirty="0" smtClean="0"/>
              <a:t>Peritonitis</a:t>
            </a:r>
          </a:p>
          <a:p>
            <a:endParaRPr lang="en-US" dirty="0"/>
          </a:p>
          <a:p>
            <a:r>
              <a:rPr lang="en-US" dirty="0" smtClean="0"/>
              <a:t>Pelvic </a:t>
            </a:r>
            <a:r>
              <a:rPr lang="en-US" dirty="0" err="1" smtClean="0"/>
              <a:t>thrombophlebitis</a:t>
            </a:r>
            <a:r>
              <a:rPr lang="en-US" dirty="0" smtClean="0"/>
              <a:t>: 2</a:t>
            </a:r>
            <a:r>
              <a:rPr lang="en-US" baseline="30000" dirty="0" smtClean="0"/>
              <a:t>nd</a:t>
            </a:r>
            <a:r>
              <a:rPr lang="en-US" dirty="0" smtClean="0"/>
              <a:t> week, mild fever,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CBC+ Diff WCC</a:t>
            </a:r>
          </a:p>
          <a:p>
            <a:endParaRPr lang="en-US" dirty="0"/>
          </a:p>
          <a:p>
            <a:r>
              <a:rPr lang="en-US" dirty="0" smtClean="0"/>
              <a:t>Blood culture</a:t>
            </a:r>
          </a:p>
          <a:p>
            <a:endParaRPr lang="en-US" dirty="0"/>
          </a:p>
          <a:p>
            <a:r>
              <a:rPr lang="en-US" dirty="0" smtClean="0"/>
              <a:t>MSU , culture sensitivity</a:t>
            </a:r>
          </a:p>
          <a:p>
            <a:endParaRPr lang="en-US" dirty="0"/>
          </a:p>
          <a:p>
            <a:r>
              <a:rPr lang="en-US" dirty="0" err="1" smtClean="0"/>
              <a:t>Cervicovaginal</a:t>
            </a:r>
            <a:r>
              <a:rPr lang="en-US" dirty="0" smtClean="0"/>
              <a:t> swab</a:t>
            </a:r>
          </a:p>
          <a:p>
            <a:endParaRPr lang="en-US" dirty="0"/>
          </a:p>
          <a:p>
            <a:r>
              <a:rPr lang="en-US" dirty="0" smtClean="0"/>
              <a:t>Ultrasound</a:t>
            </a:r>
          </a:p>
          <a:p>
            <a:endParaRPr lang="en-US" dirty="0"/>
          </a:p>
          <a:p>
            <a:r>
              <a:rPr lang="en-US" dirty="0" smtClean="0"/>
              <a:t>? X ray chest, </a:t>
            </a:r>
            <a:r>
              <a:rPr lang="en-US" dirty="0" err="1" smtClean="0"/>
              <a:t>widal</a:t>
            </a:r>
            <a:r>
              <a:rPr lang="en-US" dirty="0" smtClean="0"/>
              <a:t> test, blood film for malaria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Prophylactic:</a:t>
            </a:r>
          </a:p>
          <a:p>
            <a:pPr>
              <a:buNone/>
            </a:pPr>
            <a:r>
              <a:rPr lang="en-US" dirty="0" smtClean="0"/>
              <a:t>During pregnancy: </a:t>
            </a:r>
            <a:r>
              <a:rPr lang="en-US" dirty="0" err="1" smtClean="0"/>
              <a:t>ttt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During </a:t>
            </a:r>
            <a:r>
              <a:rPr lang="en-US" dirty="0" err="1" smtClean="0"/>
              <a:t>labour</a:t>
            </a:r>
            <a:r>
              <a:rPr lang="en-US" dirty="0" smtClean="0"/>
              <a:t>: aseptic condition, VE &lt;, antibiotic if SROM &gt; 18H, complete delivery of placenta,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Puerperium:avoid</a:t>
            </a:r>
            <a:r>
              <a:rPr lang="en-US" dirty="0" smtClean="0"/>
              <a:t> hospital acquired infection,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measures</a:t>
            </a:r>
          </a:p>
          <a:p>
            <a:endParaRPr lang="en-US" dirty="0"/>
          </a:p>
          <a:p>
            <a:r>
              <a:rPr lang="en-US" dirty="0" smtClean="0"/>
              <a:t>Antibiotic </a:t>
            </a:r>
          </a:p>
          <a:p>
            <a:endParaRPr lang="en-US" dirty="0"/>
          </a:p>
          <a:p>
            <a:r>
              <a:rPr lang="en-US" dirty="0" smtClean="0"/>
              <a:t>Drainage : fowler, </a:t>
            </a:r>
            <a:r>
              <a:rPr lang="en-US" dirty="0" err="1" smtClean="0"/>
              <a:t>semisitting</a:t>
            </a:r>
            <a:r>
              <a:rPr lang="en-US" dirty="0" smtClean="0"/>
              <a:t>, </a:t>
            </a:r>
          </a:p>
          <a:p>
            <a:endParaRPr lang="en-US" dirty="0"/>
          </a:p>
          <a:p>
            <a:r>
              <a:rPr lang="en-US" dirty="0" smtClean="0"/>
              <a:t>Heparin for pelvic vein thrombosis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Normal fibrinogen 400-600mg%</a:t>
            </a:r>
          </a:p>
          <a:p>
            <a:r>
              <a:rPr lang="en-US" smtClean="0"/>
              <a:t>Bleeding from DIC –fibrinogen &lt;=100mg%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478</Words>
  <Application>Microsoft Office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DIC PUERPERRAL SEPSIS</vt:lpstr>
      <vt:lpstr>Puerperal sepsis</vt:lpstr>
      <vt:lpstr>Puerperal sepsis</vt:lpstr>
      <vt:lpstr>pathology</vt:lpstr>
      <vt:lpstr>Clinical picture</vt:lpstr>
      <vt:lpstr>Investigation</vt:lpstr>
      <vt:lpstr>ttt</vt:lpstr>
      <vt:lpstr>ttt</vt:lpstr>
      <vt:lpstr>DIC</vt:lpstr>
      <vt:lpstr>Causes of DIC</vt:lpstr>
      <vt:lpstr>Diagnosis  of DIC</vt:lpstr>
      <vt:lpstr>Diagnosis  of DIC</vt:lpstr>
      <vt:lpstr>Treatment   of DIC</vt:lpstr>
      <vt:lpstr>Treatment   of DIC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 PUERPERRAL SEPSIS</dc:title>
  <dc:creator>user</dc:creator>
  <cp:lastModifiedBy>3422</cp:lastModifiedBy>
  <cp:revision>4</cp:revision>
  <dcterms:created xsi:type="dcterms:W3CDTF">2014-12-14T22:48:45Z</dcterms:created>
  <dcterms:modified xsi:type="dcterms:W3CDTF">2014-12-15T05:49:12Z</dcterms:modified>
</cp:coreProperties>
</file>