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61"/>
  </p:notesMasterIdLst>
  <p:sldIdLst>
    <p:sldId id="256" r:id="rId2"/>
    <p:sldId id="319" r:id="rId3"/>
    <p:sldId id="257" r:id="rId4"/>
    <p:sldId id="322" r:id="rId5"/>
    <p:sldId id="284" r:id="rId6"/>
    <p:sldId id="285" r:id="rId7"/>
    <p:sldId id="258" r:id="rId8"/>
    <p:sldId id="259" r:id="rId9"/>
    <p:sldId id="260" r:id="rId10"/>
    <p:sldId id="268" r:id="rId11"/>
    <p:sldId id="309" r:id="rId12"/>
    <p:sldId id="310" r:id="rId13"/>
    <p:sldId id="318" r:id="rId14"/>
    <p:sldId id="272" r:id="rId15"/>
    <p:sldId id="286" r:id="rId16"/>
    <p:sldId id="312" r:id="rId17"/>
    <p:sldId id="261" r:id="rId18"/>
    <p:sldId id="262" r:id="rId19"/>
    <p:sldId id="321" r:id="rId20"/>
    <p:sldId id="287" r:id="rId21"/>
    <p:sldId id="304" r:id="rId22"/>
    <p:sldId id="266" r:id="rId23"/>
    <p:sldId id="302" r:id="rId24"/>
    <p:sldId id="303" r:id="rId25"/>
    <p:sldId id="274" r:id="rId26"/>
    <p:sldId id="270" r:id="rId27"/>
    <p:sldId id="296" r:id="rId28"/>
    <p:sldId id="271" r:id="rId29"/>
    <p:sldId id="308" r:id="rId30"/>
    <p:sldId id="277" r:id="rId31"/>
    <p:sldId id="269" r:id="rId32"/>
    <p:sldId id="275" r:id="rId33"/>
    <p:sldId id="273" r:id="rId34"/>
    <p:sldId id="314" r:id="rId35"/>
    <p:sldId id="315" r:id="rId36"/>
    <p:sldId id="276" r:id="rId37"/>
    <p:sldId id="281" r:id="rId38"/>
    <p:sldId id="279" r:id="rId39"/>
    <p:sldId id="297" r:id="rId40"/>
    <p:sldId id="278" r:id="rId41"/>
    <p:sldId id="280" r:id="rId42"/>
    <p:sldId id="301" r:id="rId43"/>
    <p:sldId id="295" r:id="rId44"/>
    <p:sldId id="282" r:id="rId45"/>
    <p:sldId id="298" r:id="rId46"/>
    <p:sldId id="292" r:id="rId47"/>
    <p:sldId id="299" r:id="rId48"/>
    <p:sldId id="290" r:id="rId49"/>
    <p:sldId id="267" r:id="rId50"/>
    <p:sldId id="316" r:id="rId51"/>
    <p:sldId id="291" r:id="rId52"/>
    <p:sldId id="313" r:id="rId53"/>
    <p:sldId id="289" r:id="rId54"/>
    <p:sldId id="288" r:id="rId55"/>
    <p:sldId id="305" r:id="rId56"/>
    <p:sldId id="306" r:id="rId57"/>
    <p:sldId id="307" r:id="rId58"/>
    <p:sldId id="293" r:id="rId59"/>
    <p:sldId id="317" r:id="rId6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2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FRCSEd</a:t>
            </a:r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83" y="1420199"/>
            <a:ext cx="6595999" cy="493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Varus</a:t>
            </a:r>
            <a:endParaRPr lang="en-US" dirty="0"/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Valgus</a:t>
            </a:r>
            <a:endParaRPr lang="en-US" dirty="0"/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Acquired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err="1" smtClean="0"/>
              <a:t>Epiphyseal</a:t>
            </a:r>
            <a:r>
              <a:rPr lang="en-US" dirty="0" smtClean="0"/>
              <a:t> injuries.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</a:t>
            </a:r>
            <a:r>
              <a:rPr lang="en-US" dirty="0" err="1" smtClean="0"/>
              <a:t>Xrays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(Developmental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Paios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 a French doctor(1841)   in a book titled   Orthopedia : the art to correct and prevent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32770" name="Picture 2" descr="http://www.kneeandhip.co.uk/images/hip/arthritis/hip-x-ray-normal-hip-arthritis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85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thotics&amp;pro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75" y="0"/>
            <a:ext cx="509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877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Tetraplegia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Paraplegia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Osteomyelitis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May cause septicemia or irreversible damage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1852</TotalTime>
  <Words>879</Words>
  <Application>Microsoft Office PowerPoint</Application>
  <PresentationFormat>عرض على الشاشة (3:4)‏</PresentationFormat>
  <Paragraphs>143</Paragraphs>
  <Slides>59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Civic</vt:lpstr>
      <vt:lpstr>Introduction to Orthopaedics</vt:lpstr>
      <vt:lpstr>Objectives of this lecture</vt:lpstr>
      <vt:lpstr>Orthopaedics</vt:lpstr>
      <vt:lpstr>الشريحة 4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Soft tissue injuries of the knee</vt:lpstr>
      <vt:lpstr>Anterior Cruciate Ligament injury: MRI </vt:lpstr>
      <vt:lpstr>ACL Injury: Lachman’s test</vt:lpstr>
      <vt:lpstr>MCL: Value of Stress Xrays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Chronic Osteomyelitis : discharging sinus </vt:lpstr>
      <vt:lpstr>Chronic Osteomyelitis : Sequestrum</vt:lpstr>
      <vt:lpstr>Spinal Infection : Tuberculosis: Para Vertebral Abscess</vt:lpstr>
      <vt:lpstr>Neuromuscular disorder: Polio</vt:lpstr>
      <vt:lpstr>Neurological Evaluation : Sensory</vt:lpstr>
      <vt:lpstr>الشريحة 50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Physiotherapy for Orthopedic Patients</vt:lpstr>
      <vt:lpstr>Clinical Skill: Cast application</vt:lpstr>
      <vt:lpstr>Clinical Skills: Knee Aspiration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AA</cp:lastModifiedBy>
  <cp:revision>188</cp:revision>
  <dcterms:created xsi:type="dcterms:W3CDTF">2012-08-31T13:21:00Z</dcterms:created>
  <dcterms:modified xsi:type="dcterms:W3CDTF">2014-12-02T16:34:29Z</dcterms:modified>
</cp:coreProperties>
</file>