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slides/slide70.xml" ContentType="application/vnd.openxmlformats-officedocument.presentationml.slid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diagrams/colors3.xml" ContentType="application/vnd.openxmlformats-officedocument.drawingml.diagramColors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docProps/core.xml" ContentType="application/vnd.openxmlformats-package.core-properties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slides/slide71.xml" ContentType="application/vnd.openxmlformats-officedocument.presentationml.slide+xml"/>
  <Default Extension="emf" ContentType="image/x-emf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diagrams/colors4.xml" ContentType="application/vnd.openxmlformats-officedocument.drawingml.diagramColors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diagrams/drawing1.xml" ContentType="application/vnd.ms-office.drawingml.diagramDrawing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diagrams/drawing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slides/slide67.xml" ContentType="application/vnd.openxmlformats-officedocument.presentationml.slide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diagrams/colors5.xml" ContentType="application/vnd.openxmlformats-officedocument.drawingml.diagramColors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diagrams/drawing2.xml" ContentType="application/vnd.ms-office.drawingml.diagramDrawing+xml"/>
  <Override PartName="/ppt/diagrams/data1.xml" ContentType="application/vnd.openxmlformats-officedocument.drawingml.diagramData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quickStyle4.xml" ContentType="application/vnd.openxmlformats-officedocument.drawingml.diagramStyl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88"/>
  </p:notesMasterIdLst>
  <p:sldIdLst>
    <p:sldId id="302" r:id="rId2"/>
    <p:sldId id="362" r:id="rId3"/>
    <p:sldId id="304" r:id="rId4"/>
    <p:sldId id="316" r:id="rId5"/>
    <p:sldId id="319" r:id="rId6"/>
    <p:sldId id="321" r:id="rId7"/>
    <p:sldId id="322" r:id="rId8"/>
    <p:sldId id="305" r:id="rId9"/>
    <p:sldId id="303" r:id="rId10"/>
    <p:sldId id="327" r:id="rId11"/>
    <p:sldId id="306" r:id="rId12"/>
    <p:sldId id="307" r:id="rId13"/>
    <p:sldId id="328" r:id="rId14"/>
    <p:sldId id="308" r:id="rId15"/>
    <p:sldId id="329" r:id="rId16"/>
    <p:sldId id="309" r:id="rId17"/>
    <p:sldId id="330" r:id="rId18"/>
    <p:sldId id="331" r:id="rId19"/>
    <p:sldId id="332" r:id="rId20"/>
    <p:sldId id="310" r:id="rId21"/>
    <p:sldId id="405" r:id="rId22"/>
    <p:sldId id="335" r:id="rId23"/>
    <p:sldId id="311" r:id="rId24"/>
    <p:sldId id="336" r:id="rId25"/>
    <p:sldId id="334" r:id="rId26"/>
    <p:sldId id="312" r:id="rId27"/>
    <p:sldId id="342" r:id="rId28"/>
    <p:sldId id="343" r:id="rId29"/>
    <p:sldId id="349" r:id="rId30"/>
    <p:sldId id="344" r:id="rId31"/>
    <p:sldId id="345" r:id="rId32"/>
    <p:sldId id="346" r:id="rId33"/>
    <p:sldId id="347" r:id="rId34"/>
    <p:sldId id="348" r:id="rId35"/>
    <p:sldId id="350" r:id="rId36"/>
    <p:sldId id="337" r:id="rId37"/>
    <p:sldId id="351" r:id="rId38"/>
    <p:sldId id="352" r:id="rId39"/>
    <p:sldId id="353" r:id="rId40"/>
    <p:sldId id="339" r:id="rId41"/>
    <p:sldId id="354" r:id="rId42"/>
    <p:sldId id="338" r:id="rId43"/>
    <p:sldId id="355" r:id="rId44"/>
    <p:sldId id="358" r:id="rId45"/>
    <p:sldId id="376" r:id="rId46"/>
    <p:sldId id="377" r:id="rId47"/>
    <p:sldId id="378" r:id="rId48"/>
    <p:sldId id="379" r:id="rId49"/>
    <p:sldId id="403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404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401" r:id="rId69"/>
    <p:sldId id="397" r:id="rId70"/>
    <p:sldId id="398" r:id="rId71"/>
    <p:sldId id="399" r:id="rId72"/>
    <p:sldId id="400" r:id="rId73"/>
    <p:sldId id="402" r:id="rId74"/>
    <p:sldId id="283" r:id="rId75"/>
    <p:sldId id="366" r:id="rId76"/>
    <p:sldId id="367" r:id="rId77"/>
    <p:sldId id="368" r:id="rId78"/>
    <p:sldId id="369" r:id="rId79"/>
    <p:sldId id="370" r:id="rId80"/>
    <p:sldId id="371" r:id="rId81"/>
    <p:sldId id="372" r:id="rId82"/>
    <p:sldId id="373" r:id="rId83"/>
    <p:sldId id="374" r:id="rId84"/>
    <p:sldId id="375" r:id="rId85"/>
    <p:sldId id="406" r:id="rId86"/>
    <p:sldId id="284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vertBarState="minimized" horzBarState="maximized">
    <p:restoredLeft sz="16842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1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711AC-8EA5-40B6-9F4B-4D73E54ECE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AD76B-38AA-4447-9804-37C7315338EB}">
      <dgm:prSet phldrT="[Text]"/>
      <dgm:spPr/>
      <dgm:t>
        <a:bodyPr/>
        <a:lstStyle/>
        <a:p>
          <a:pPr rtl="0"/>
          <a:r>
            <a:rPr lang="en-US" dirty="0" smtClean="0"/>
            <a:t>Bowel movement</a:t>
          </a:r>
          <a:endParaRPr lang="en-US" dirty="0"/>
        </a:p>
      </dgm:t>
    </dgm:pt>
    <dgm:pt modelId="{E229A0C7-7990-4A51-A6EF-3FF857D3A489}" type="parTrans" cxnId="{9C70B64E-39CE-41CF-BDCF-1327E873B0A2}">
      <dgm:prSet/>
      <dgm:spPr/>
      <dgm:t>
        <a:bodyPr/>
        <a:lstStyle/>
        <a:p>
          <a:endParaRPr lang="en-US"/>
        </a:p>
      </dgm:t>
    </dgm:pt>
    <dgm:pt modelId="{3C6A3B2D-A7FB-4F36-A396-9250FF8BA4AA}" type="sibTrans" cxnId="{9C70B64E-39CE-41CF-BDCF-1327E873B0A2}">
      <dgm:prSet/>
      <dgm:spPr/>
      <dgm:t>
        <a:bodyPr/>
        <a:lstStyle/>
        <a:p>
          <a:endParaRPr lang="en-US"/>
        </a:p>
      </dgm:t>
    </dgm:pt>
    <dgm:pt modelId="{91E60643-5BCC-4950-B748-278D4A51547F}">
      <dgm:prSet phldrT="[Text]"/>
      <dgm:spPr/>
      <dgm:t>
        <a:bodyPr/>
        <a:lstStyle/>
        <a:p>
          <a:pPr rtl="0"/>
          <a:r>
            <a:rPr lang="en-US" dirty="0" smtClean="0"/>
            <a:t>Normal</a:t>
          </a:r>
          <a:endParaRPr lang="en-US" dirty="0"/>
        </a:p>
      </dgm:t>
    </dgm:pt>
    <dgm:pt modelId="{27C63B07-2A8E-4A6A-8B1A-9D88B56E7BE7}" type="parTrans" cxnId="{517A5B9A-8A8C-4A5E-A97D-40627C6E4F21}">
      <dgm:prSet/>
      <dgm:spPr/>
      <dgm:t>
        <a:bodyPr/>
        <a:lstStyle/>
        <a:p>
          <a:endParaRPr lang="en-US"/>
        </a:p>
      </dgm:t>
    </dgm:pt>
    <dgm:pt modelId="{4B1ABD8C-33A9-4FD8-8104-7A7768CF0A66}" type="sibTrans" cxnId="{517A5B9A-8A8C-4A5E-A97D-40627C6E4F21}">
      <dgm:prSet/>
      <dgm:spPr/>
      <dgm:t>
        <a:bodyPr/>
        <a:lstStyle/>
        <a:p>
          <a:endParaRPr lang="en-US"/>
        </a:p>
      </dgm:t>
    </dgm:pt>
    <dgm:pt modelId="{86BC3ECA-2992-450C-A26D-3D82F5AE6E38}">
      <dgm:prSet phldrT="[Text]"/>
      <dgm:spPr/>
      <dgm:t>
        <a:bodyPr/>
        <a:lstStyle/>
        <a:p>
          <a:pPr rtl="0"/>
          <a:r>
            <a:rPr lang="en-US" dirty="0" smtClean="0"/>
            <a:t>Abnormal</a:t>
          </a:r>
          <a:endParaRPr lang="en-US" dirty="0"/>
        </a:p>
      </dgm:t>
    </dgm:pt>
    <dgm:pt modelId="{D0033254-8521-4202-A09E-90426A59E59F}" type="parTrans" cxnId="{98FE0CAE-D320-4ADB-BE6B-B06341156A67}">
      <dgm:prSet/>
      <dgm:spPr/>
      <dgm:t>
        <a:bodyPr/>
        <a:lstStyle/>
        <a:p>
          <a:endParaRPr lang="en-US"/>
        </a:p>
      </dgm:t>
    </dgm:pt>
    <dgm:pt modelId="{2A026551-6E42-4761-AF0F-BED810C107B9}" type="sibTrans" cxnId="{98FE0CAE-D320-4ADB-BE6B-B06341156A67}">
      <dgm:prSet/>
      <dgm:spPr/>
      <dgm:t>
        <a:bodyPr/>
        <a:lstStyle/>
        <a:p>
          <a:endParaRPr lang="en-US"/>
        </a:p>
      </dgm:t>
    </dgm:pt>
    <dgm:pt modelId="{9C3DBA96-540D-4127-91BF-B0D2F4932023}">
      <dgm:prSet/>
      <dgm:spPr/>
      <dgm:t>
        <a:bodyPr/>
        <a:lstStyle/>
        <a:p>
          <a:pPr rtl="0"/>
          <a:r>
            <a:rPr lang="en-US" dirty="0" smtClean="0"/>
            <a:t>Constipation </a:t>
          </a:r>
          <a:endParaRPr lang="en-US" dirty="0"/>
        </a:p>
      </dgm:t>
    </dgm:pt>
    <dgm:pt modelId="{223F6F89-330A-4C84-A18D-2AD0C15624B5}" type="parTrans" cxnId="{C981C1E9-C4BE-4B4B-9DE6-C26EAE91E7D8}">
      <dgm:prSet/>
      <dgm:spPr/>
      <dgm:t>
        <a:bodyPr/>
        <a:lstStyle/>
        <a:p>
          <a:endParaRPr lang="en-US"/>
        </a:p>
      </dgm:t>
    </dgm:pt>
    <dgm:pt modelId="{A25B3071-8CAD-4B7F-A2EB-2E3B3DE506FB}" type="sibTrans" cxnId="{C981C1E9-C4BE-4B4B-9DE6-C26EAE91E7D8}">
      <dgm:prSet/>
      <dgm:spPr/>
      <dgm:t>
        <a:bodyPr/>
        <a:lstStyle/>
        <a:p>
          <a:endParaRPr lang="en-US"/>
        </a:p>
      </dgm:t>
    </dgm:pt>
    <dgm:pt modelId="{0C71F551-E934-416D-B6EA-1A33F1FE4D78}">
      <dgm:prSet/>
      <dgm:spPr/>
      <dgm:t>
        <a:bodyPr/>
        <a:lstStyle/>
        <a:p>
          <a:pPr rtl="0"/>
          <a:r>
            <a:rPr lang="en-US" dirty="0" smtClean="0"/>
            <a:t>Diarrhea </a:t>
          </a:r>
          <a:endParaRPr lang="en-US" dirty="0"/>
        </a:p>
      </dgm:t>
    </dgm:pt>
    <dgm:pt modelId="{DA4A63CB-6F78-458F-B47A-1F2E2EB1F5AB}" type="parTrans" cxnId="{D0FD1A48-73A4-4FD0-BB0F-7D26B8D5CB82}">
      <dgm:prSet/>
      <dgm:spPr/>
      <dgm:t>
        <a:bodyPr/>
        <a:lstStyle/>
        <a:p>
          <a:endParaRPr lang="en-US"/>
        </a:p>
      </dgm:t>
    </dgm:pt>
    <dgm:pt modelId="{89C3A7A4-CFF9-41D6-B223-1D4A5FD2BC15}" type="sibTrans" cxnId="{D0FD1A48-73A4-4FD0-BB0F-7D26B8D5CB82}">
      <dgm:prSet/>
      <dgm:spPr/>
      <dgm:t>
        <a:bodyPr/>
        <a:lstStyle/>
        <a:p>
          <a:endParaRPr lang="en-US"/>
        </a:p>
      </dgm:t>
    </dgm:pt>
    <dgm:pt modelId="{5C79C897-A2A4-4F8F-929D-45CE2162EA8F}">
      <dgm:prSet/>
      <dgm:spPr/>
      <dgm:t>
        <a:bodyPr/>
        <a:lstStyle/>
        <a:p>
          <a:pPr rtl="0"/>
          <a:r>
            <a:rPr lang="en-US" dirty="0" smtClean="0"/>
            <a:t>Acute</a:t>
          </a:r>
          <a:endParaRPr lang="en-US" dirty="0"/>
        </a:p>
      </dgm:t>
    </dgm:pt>
    <dgm:pt modelId="{C9CB3209-2ADC-4DEE-A1EF-DFE89B640AC6}" type="parTrans" cxnId="{1F3B4C34-BD19-417F-8CD8-7477667ACE6A}">
      <dgm:prSet/>
      <dgm:spPr/>
      <dgm:t>
        <a:bodyPr/>
        <a:lstStyle/>
        <a:p>
          <a:endParaRPr lang="en-US"/>
        </a:p>
      </dgm:t>
    </dgm:pt>
    <dgm:pt modelId="{954373F2-468F-4D94-B8F1-42992AF103F0}" type="sibTrans" cxnId="{1F3B4C34-BD19-417F-8CD8-7477667ACE6A}">
      <dgm:prSet/>
      <dgm:spPr/>
      <dgm:t>
        <a:bodyPr/>
        <a:lstStyle/>
        <a:p>
          <a:endParaRPr lang="en-US"/>
        </a:p>
      </dgm:t>
    </dgm:pt>
    <dgm:pt modelId="{7F585B33-B975-4CBB-8043-9640BC6C61DE}">
      <dgm:prSet/>
      <dgm:spPr/>
      <dgm:t>
        <a:bodyPr/>
        <a:lstStyle/>
        <a:p>
          <a:pPr rtl="0"/>
          <a:r>
            <a:rPr lang="en-US" dirty="0" smtClean="0"/>
            <a:t>Chronic </a:t>
          </a:r>
          <a:endParaRPr lang="en-US" dirty="0"/>
        </a:p>
      </dgm:t>
    </dgm:pt>
    <dgm:pt modelId="{E8AC4978-5010-4549-ADB0-4422AD5A04CD}" type="parTrans" cxnId="{B56500C9-FC9B-4D30-8057-1AEE76910698}">
      <dgm:prSet/>
      <dgm:spPr/>
      <dgm:t>
        <a:bodyPr/>
        <a:lstStyle/>
        <a:p>
          <a:endParaRPr lang="en-US"/>
        </a:p>
      </dgm:t>
    </dgm:pt>
    <dgm:pt modelId="{F7B28D66-83A9-430E-BF69-0F85FF54299B}" type="sibTrans" cxnId="{B56500C9-FC9B-4D30-8057-1AEE76910698}">
      <dgm:prSet/>
      <dgm:spPr/>
      <dgm:t>
        <a:bodyPr/>
        <a:lstStyle/>
        <a:p>
          <a:endParaRPr lang="en-US"/>
        </a:p>
      </dgm:t>
    </dgm:pt>
    <dgm:pt modelId="{1352E7BC-7697-4019-8790-995B05649F04}" type="pres">
      <dgm:prSet presAssocID="{D1D711AC-8EA5-40B6-9F4B-4D73E54ECE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E9650E-1F29-4BCA-BB3E-07B41EFA945A}" type="pres">
      <dgm:prSet presAssocID="{D0EAD76B-38AA-4447-9804-37C7315338EB}" presName="hierRoot1" presStyleCnt="0">
        <dgm:presLayoutVars>
          <dgm:hierBranch val="init"/>
        </dgm:presLayoutVars>
      </dgm:prSet>
      <dgm:spPr/>
    </dgm:pt>
    <dgm:pt modelId="{395EB88E-A438-4015-8229-AD2CDBA239E4}" type="pres">
      <dgm:prSet presAssocID="{D0EAD76B-38AA-4447-9804-37C7315338EB}" presName="rootComposite1" presStyleCnt="0"/>
      <dgm:spPr/>
    </dgm:pt>
    <dgm:pt modelId="{05926BE5-0FEE-46ED-8C6D-F5E1598E3039}" type="pres">
      <dgm:prSet presAssocID="{D0EAD76B-38AA-4447-9804-37C7315338E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1D94C2-EE56-4E7C-AFDF-6DF72DE6AF82}" type="pres">
      <dgm:prSet presAssocID="{D0EAD76B-38AA-4447-9804-37C7315338E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6B9017E-E3BB-4E20-846C-3B1A5D2508F4}" type="pres">
      <dgm:prSet presAssocID="{D0EAD76B-38AA-4447-9804-37C7315338EB}" presName="hierChild2" presStyleCnt="0"/>
      <dgm:spPr/>
    </dgm:pt>
    <dgm:pt modelId="{A6998830-EC72-46C0-B9AE-340453DCE685}" type="pres">
      <dgm:prSet presAssocID="{27C63B07-2A8E-4A6A-8B1A-9D88B56E7BE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75E8F6C-EA80-4ED0-8CF8-2E9D43C6254A}" type="pres">
      <dgm:prSet presAssocID="{91E60643-5BCC-4950-B748-278D4A51547F}" presName="hierRoot2" presStyleCnt="0">
        <dgm:presLayoutVars>
          <dgm:hierBranch val="init"/>
        </dgm:presLayoutVars>
      </dgm:prSet>
      <dgm:spPr/>
    </dgm:pt>
    <dgm:pt modelId="{E47A4D6E-D96D-4100-81A2-27F94043B782}" type="pres">
      <dgm:prSet presAssocID="{91E60643-5BCC-4950-B748-278D4A51547F}" presName="rootComposite" presStyleCnt="0"/>
      <dgm:spPr/>
    </dgm:pt>
    <dgm:pt modelId="{89BB0FF3-9FFD-42F3-A157-8CC8C32EBBAC}" type="pres">
      <dgm:prSet presAssocID="{91E60643-5BCC-4950-B748-278D4A51547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277156-9AD0-4328-ADAA-2A2B7FD23155}" type="pres">
      <dgm:prSet presAssocID="{91E60643-5BCC-4950-B748-278D4A51547F}" presName="rootConnector" presStyleLbl="node2" presStyleIdx="0" presStyleCnt="2"/>
      <dgm:spPr/>
      <dgm:t>
        <a:bodyPr/>
        <a:lstStyle/>
        <a:p>
          <a:endParaRPr lang="en-US"/>
        </a:p>
      </dgm:t>
    </dgm:pt>
    <dgm:pt modelId="{F5690A94-E4DA-4F56-BC54-FA266E4CAF9B}" type="pres">
      <dgm:prSet presAssocID="{91E60643-5BCC-4950-B748-278D4A51547F}" presName="hierChild4" presStyleCnt="0"/>
      <dgm:spPr/>
    </dgm:pt>
    <dgm:pt modelId="{A57B468C-DD61-4294-81DA-25120A16C769}" type="pres">
      <dgm:prSet presAssocID="{91E60643-5BCC-4950-B748-278D4A51547F}" presName="hierChild5" presStyleCnt="0"/>
      <dgm:spPr/>
    </dgm:pt>
    <dgm:pt modelId="{D1646A04-E48E-4AF9-9033-305F3389E610}" type="pres">
      <dgm:prSet presAssocID="{D0033254-8521-4202-A09E-90426A59E59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8882F4D-01EB-40E9-97CF-62665B75E989}" type="pres">
      <dgm:prSet presAssocID="{86BC3ECA-2992-450C-A26D-3D82F5AE6E38}" presName="hierRoot2" presStyleCnt="0">
        <dgm:presLayoutVars>
          <dgm:hierBranch val="init"/>
        </dgm:presLayoutVars>
      </dgm:prSet>
      <dgm:spPr/>
    </dgm:pt>
    <dgm:pt modelId="{EA280724-BF4C-4E87-A7BB-EF4ADD95387D}" type="pres">
      <dgm:prSet presAssocID="{86BC3ECA-2992-450C-A26D-3D82F5AE6E38}" presName="rootComposite" presStyleCnt="0"/>
      <dgm:spPr/>
    </dgm:pt>
    <dgm:pt modelId="{7B06ABED-3045-49A0-BDC1-2AF6D07BA8E0}" type="pres">
      <dgm:prSet presAssocID="{86BC3ECA-2992-450C-A26D-3D82F5AE6E3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5CF727-E27A-4EBA-BAE8-5D24D9BDA664}" type="pres">
      <dgm:prSet presAssocID="{86BC3ECA-2992-450C-A26D-3D82F5AE6E38}" presName="rootConnector" presStyleLbl="node2" presStyleIdx="1" presStyleCnt="2"/>
      <dgm:spPr/>
      <dgm:t>
        <a:bodyPr/>
        <a:lstStyle/>
        <a:p>
          <a:endParaRPr lang="en-US"/>
        </a:p>
      </dgm:t>
    </dgm:pt>
    <dgm:pt modelId="{5957E6E9-3AC1-469A-AB57-1EB43566F123}" type="pres">
      <dgm:prSet presAssocID="{86BC3ECA-2992-450C-A26D-3D82F5AE6E38}" presName="hierChild4" presStyleCnt="0"/>
      <dgm:spPr/>
    </dgm:pt>
    <dgm:pt modelId="{D8C53A6B-2C49-4175-B0DC-CC670801005F}" type="pres">
      <dgm:prSet presAssocID="{223F6F89-330A-4C84-A18D-2AD0C15624B5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4BF7173-0D67-4596-91CE-DA8B409A689A}" type="pres">
      <dgm:prSet presAssocID="{9C3DBA96-540D-4127-91BF-B0D2F4932023}" presName="hierRoot2" presStyleCnt="0">
        <dgm:presLayoutVars>
          <dgm:hierBranch val="init"/>
        </dgm:presLayoutVars>
      </dgm:prSet>
      <dgm:spPr/>
    </dgm:pt>
    <dgm:pt modelId="{EC156FE1-2E10-4393-9F57-86E50B38B2BC}" type="pres">
      <dgm:prSet presAssocID="{9C3DBA96-540D-4127-91BF-B0D2F4932023}" presName="rootComposite" presStyleCnt="0"/>
      <dgm:spPr/>
    </dgm:pt>
    <dgm:pt modelId="{B64EDEA5-D5B4-4F9A-9AE2-075D9B5A486E}" type="pres">
      <dgm:prSet presAssocID="{9C3DBA96-540D-4127-91BF-B0D2F493202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8CFA4-FF7D-47A3-AB10-0B67AE35A4CF}" type="pres">
      <dgm:prSet presAssocID="{9C3DBA96-540D-4127-91BF-B0D2F4932023}" presName="rootConnector" presStyleLbl="node3" presStyleIdx="0" presStyleCnt="2"/>
      <dgm:spPr/>
      <dgm:t>
        <a:bodyPr/>
        <a:lstStyle/>
        <a:p>
          <a:endParaRPr lang="en-US"/>
        </a:p>
      </dgm:t>
    </dgm:pt>
    <dgm:pt modelId="{AC5EC476-01E8-4600-BDFA-DD604B6DD488}" type="pres">
      <dgm:prSet presAssocID="{9C3DBA96-540D-4127-91BF-B0D2F4932023}" presName="hierChild4" presStyleCnt="0"/>
      <dgm:spPr/>
    </dgm:pt>
    <dgm:pt modelId="{B14DE1A2-3278-458B-A7F4-76A4DAFE6A35}" type="pres">
      <dgm:prSet presAssocID="{9C3DBA96-540D-4127-91BF-B0D2F4932023}" presName="hierChild5" presStyleCnt="0"/>
      <dgm:spPr/>
    </dgm:pt>
    <dgm:pt modelId="{5F2CF451-C955-44B4-9D3A-ED0428A89E47}" type="pres">
      <dgm:prSet presAssocID="{DA4A63CB-6F78-458F-B47A-1F2E2EB1F5AB}" presName="Name37" presStyleLbl="parChTrans1D3" presStyleIdx="1" presStyleCnt="2"/>
      <dgm:spPr/>
      <dgm:t>
        <a:bodyPr/>
        <a:lstStyle/>
        <a:p>
          <a:endParaRPr lang="en-US"/>
        </a:p>
      </dgm:t>
    </dgm:pt>
    <dgm:pt modelId="{67EAC374-4832-4FA6-9EB0-30AC8080668B}" type="pres">
      <dgm:prSet presAssocID="{0C71F551-E934-416D-B6EA-1A33F1FE4D78}" presName="hierRoot2" presStyleCnt="0">
        <dgm:presLayoutVars>
          <dgm:hierBranch val="init"/>
        </dgm:presLayoutVars>
      </dgm:prSet>
      <dgm:spPr/>
    </dgm:pt>
    <dgm:pt modelId="{7EE7006C-BB4C-4EDB-98AE-41BF180449F9}" type="pres">
      <dgm:prSet presAssocID="{0C71F551-E934-416D-B6EA-1A33F1FE4D78}" presName="rootComposite" presStyleCnt="0"/>
      <dgm:spPr/>
    </dgm:pt>
    <dgm:pt modelId="{DB8881D1-22B0-4ECA-83AA-1C327DEFF1E6}" type="pres">
      <dgm:prSet presAssocID="{0C71F551-E934-416D-B6EA-1A33F1FE4D7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514181-1715-47D5-AACB-F165DB67292A}" type="pres">
      <dgm:prSet presAssocID="{0C71F551-E934-416D-B6EA-1A33F1FE4D78}" presName="rootConnector" presStyleLbl="node3" presStyleIdx="1" presStyleCnt="2"/>
      <dgm:spPr/>
      <dgm:t>
        <a:bodyPr/>
        <a:lstStyle/>
        <a:p>
          <a:endParaRPr lang="en-US"/>
        </a:p>
      </dgm:t>
    </dgm:pt>
    <dgm:pt modelId="{ABA6A3CC-DD46-4527-91B1-FC07C0A2AA1E}" type="pres">
      <dgm:prSet presAssocID="{0C71F551-E934-416D-B6EA-1A33F1FE4D78}" presName="hierChild4" presStyleCnt="0"/>
      <dgm:spPr/>
    </dgm:pt>
    <dgm:pt modelId="{446A1545-F9E8-4FBF-A9A0-5071D55642CD}" type="pres">
      <dgm:prSet presAssocID="{C9CB3209-2ADC-4DEE-A1EF-DFE89B640AC6}" presName="Name37" presStyleLbl="parChTrans1D4" presStyleIdx="0" presStyleCnt="2"/>
      <dgm:spPr/>
      <dgm:t>
        <a:bodyPr/>
        <a:lstStyle/>
        <a:p>
          <a:endParaRPr lang="en-US"/>
        </a:p>
      </dgm:t>
    </dgm:pt>
    <dgm:pt modelId="{8097F7C8-8B3F-4331-8A33-E73C83E06072}" type="pres">
      <dgm:prSet presAssocID="{5C79C897-A2A4-4F8F-929D-45CE2162EA8F}" presName="hierRoot2" presStyleCnt="0">
        <dgm:presLayoutVars>
          <dgm:hierBranch val="init"/>
        </dgm:presLayoutVars>
      </dgm:prSet>
      <dgm:spPr/>
    </dgm:pt>
    <dgm:pt modelId="{8C8C0311-55F8-4D18-9F2C-D32B74170590}" type="pres">
      <dgm:prSet presAssocID="{5C79C897-A2A4-4F8F-929D-45CE2162EA8F}" presName="rootComposite" presStyleCnt="0"/>
      <dgm:spPr/>
    </dgm:pt>
    <dgm:pt modelId="{834924EA-F45E-47FD-8633-823B50CAAFC2}" type="pres">
      <dgm:prSet presAssocID="{5C79C897-A2A4-4F8F-929D-45CE2162EA8F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4792C-C19C-4F7B-A903-83344C8D1424}" type="pres">
      <dgm:prSet presAssocID="{5C79C897-A2A4-4F8F-929D-45CE2162EA8F}" presName="rootConnector" presStyleLbl="node4" presStyleIdx="0" presStyleCnt="2"/>
      <dgm:spPr/>
      <dgm:t>
        <a:bodyPr/>
        <a:lstStyle/>
        <a:p>
          <a:endParaRPr lang="en-US"/>
        </a:p>
      </dgm:t>
    </dgm:pt>
    <dgm:pt modelId="{8F5E7AD2-8E52-45E2-8DFB-79C7E01F2FDB}" type="pres">
      <dgm:prSet presAssocID="{5C79C897-A2A4-4F8F-929D-45CE2162EA8F}" presName="hierChild4" presStyleCnt="0"/>
      <dgm:spPr/>
    </dgm:pt>
    <dgm:pt modelId="{87AF9481-558C-4A72-8AD2-41AC82D9E2FE}" type="pres">
      <dgm:prSet presAssocID="{5C79C897-A2A4-4F8F-929D-45CE2162EA8F}" presName="hierChild5" presStyleCnt="0"/>
      <dgm:spPr/>
    </dgm:pt>
    <dgm:pt modelId="{DDFA0C69-1FC3-4924-9412-3A9A8E1335C8}" type="pres">
      <dgm:prSet presAssocID="{E8AC4978-5010-4549-ADB0-4422AD5A04CD}" presName="Name37" presStyleLbl="parChTrans1D4" presStyleIdx="1" presStyleCnt="2"/>
      <dgm:spPr/>
      <dgm:t>
        <a:bodyPr/>
        <a:lstStyle/>
        <a:p>
          <a:endParaRPr lang="en-US"/>
        </a:p>
      </dgm:t>
    </dgm:pt>
    <dgm:pt modelId="{7EF878D9-17B7-446F-830E-36584DAF793F}" type="pres">
      <dgm:prSet presAssocID="{7F585B33-B975-4CBB-8043-9640BC6C61DE}" presName="hierRoot2" presStyleCnt="0">
        <dgm:presLayoutVars>
          <dgm:hierBranch val="init"/>
        </dgm:presLayoutVars>
      </dgm:prSet>
      <dgm:spPr/>
    </dgm:pt>
    <dgm:pt modelId="{6F0FA0F4-2644-4F40-B795-C16F3E1F6C6C}" type="pres">
      <dgm:prSet presAssocID="{7F585B33-B975-4CBB-8043-9640BC6C61DE}" presName="rootComposite" presStyleCnt="0"/>
      <dgm:spPr/>
    </dgm:pt>
    <dgm:pt modelId="{945CDD62-41B4-44CE-B0DD-095BBF4646BB}" type="pres">
      <dgm:prSet presAssocID="{7F585B33-B975-4CBB-8043-9640BC6C61DE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522C1-837F-496F-B418-BCAD104C9BA7}" type="pres">
      <dgm:prSet presAssocID="{7F585B33-B975-4CBB-8043-9640BC6C61DE}" presName="rootConnector" presStyleLbl="node4" presStyleIdx="1" presStyleCnt="2"/>
      <dgm:spPr/>
      <dgm:t>
        <a:bodyPr/>
        <a:lstStyle/>
        <a:p>
          <a:endParaRPr lang="en-US"/>
        </a:p>
      </dgm:t>
    </dgm:pt>
    <dgm:pt modelId="{482AE1EA-F61A-42D9-97D1-1C89D698D160}" type="pres">
      <dgm:prSet presAssocID="{7F585B33-B975-4CBB-8043-9640BC6C61DE}" presName="hierChild4" presStyleCnt="0"/>
      <dgm:spPr/>
    </dgm:pt>
    <dgm:pt modelId="{D070E38D-2ABE-41CA-9534-DD86271745D5}" type="pres">
      <dgm:prSet presAssocID="{7F585B33-B975-4CBB-8043-9640BC6C61DE}" presName="hierChild5" presStyleCnt="0"/>
      <dgm:spPr/>
    </dgm:pt>
    <dgm:pt modelId="{1449C34C-10E7-49D4-9442-62F84F8398E5}" type="pres">
      <dgm:prSet presAssocID="{0C71F551-E934-416D-B6EA-1A33F1FE4D78}" presName="hierChild5" presStyleCnt="0"/>
      <dgm:spPr/>
    </dgm:pt>
    <dgm:pt modelId="{7A998DC5-B629-462E-AD81-EF21F995286A}" type="pres">
      <dgm:prSet presAssocID="{86BC3ECA-2992-450C-A26D-3D82F5AE6E38}" presName="hierChild5" presStyleCnt="0"/>
      <dgm:spPr/>
    </dgm:pt>
    <dgm:pt modelId="{409B5A66-1FC7-46F5-B2EA-D94E8E93330E}" type="pres">
      <dgm:prSet presAssocID="{D0EAD76B-38AA-4447-9804-37C7315338EB}" presName="hierChild3" presStyleCnt="0"/>
      <dgm:spPr/>
    </dgm:pt>
  </dgm:ptLst>
  <dgm:cxnLst>
    <dgm:cxn modelId="{B56500C9-FC9B-4D30-8057-1AEE76910698}" srcId="{0C71F551-E934-416D-B6EA-1A33F1FE4D78}" destId="{7F585B33-B975-4CBB-8043-9640BC6C61DE}" srcOrd="1" destOrd="0" parTransId="{E8AC4978-5010-4549-ADB0-4422AD5A04CD}" sibTransId="{F7B28D66-83A9-430E-BF69-0F85FF54299B}"/>
    <dgm:cxn modelId="{1F3B4C34-BD19-417F-8CD8-7477667ACE6A}" srcId="{0C71F551-E934-416D-B6EA-1A33F1FE4D78}" destId="{5C79C897-A2A4-4F8F-929D-45CE2162EA8F}" srcOrd="0" destOrd="0" parTransId="{C9CB3209-2ADC-4DEE-A1EF-DFE89B640AC6}" sibTransId="{954373F2-468F-4D94-B8F1-42992AF103F0}"/>
    <dgm:cxn modelId="{2366ED0D-DB36-4D46-AFAF-A057CBFEB5A1}" type="presOf" srcId="{DA4A63CB-6F78-458F-B47A-1F2E2EB1F5AB}" destId="{5F2CF451-C955-44B4-9D3A-ED0428A89E47}" srcOrd="0" destOrd="0" presId="urn:microsoft.com/office/officeart/2005/8/layout/orgChart1"/>
    <dgm:cxn modelId="{971DACA2-5468-49C5-A001-1DB5B1085A96}" type="presOf" srcId="{86BC3ECA-2992-450C-A26D-3D82F5AE6E38}" destId="{7B06ABED-3045-49A0-BDC1-2AF6D07BA8E0}" srcOrd="0" destOrd="0" presId="urn:microsoft.com/office/officeart/2005/8/layout/orgChart1"/>
    <dgm:cxn modelId="{C981C1E9-C4BE-4B4B-9DE6-C26EAE91E7D8}" srcId="{86BC3ECA-2992-450C-A26D-3D82F5AE6E38}" destId="{9C3DBA96-540D-4127-91BF-B0D2F4932023}" srcOrd="0" destOrd="0" parTransId="{223F6F89-330A-4C84-A18D-2AD0C15624B5}" sibTransId="{A25B3071-8CAD-4B7F-A2EB-2E3B3DE506FB}"/>
    <dgm:cxn modelId="{A9578B5E-83C4-40AD-A9E2-DF36FF501EEA}" type="presOf" srcId="{D0EAD76B-38AA-4447-9804-37C7315338EB}" destId="{05926BE5-0FEE-46ED-8C6D-F5E1598E3039}" srcOrd="0" destOrd="0" presId="urn:microsoft.com/office/officeart/2005/8/layout/orgChart1"/>
    <dgm:cxn modelId="{169D3726-8A7B-45E7-AA78-829045A7DB62}" type="presOf" srcId="{7F585B33-B975-4CBB-8043-9640BC6C61DE}" destId="{F78522C1-837F-496F-B418-BCAD104C9BA7}" srcOrd="1" destOrd="0" presId="urn:microsoft.com/office/officeart/2005/8/layout/orgChart1"/>
    <dgm:cxn modelId="{93377ED3-96C6-4F7C-9D71-A843174F1AA0}" type="presOf" srcId="{0C71F551-E934-416D-B6EA-1A33F1FE4D78}" destId="{61514181-1715-47D5-AACB-F165DB67292A}" srcOrd="1" destOrd="0" presId="urn:microsoft.com/office/officeart/2005/8/layout/orgChart1"/>
    <dgm:cxn modelId="{33567B8D-2C22-47FD-96A7-66C62C3BE316}" type="presOf" srcId="{5C79C897-A2A4-4F8F-929D-45CE2162EA8F}" destId="{D804792C-C19C-4F7B-A903-83344C8D1424}" srcOrd="1" destOrd="0" presId="urn:microsoft.com/office/officeart/2005/8/layout/orgChart1"/>
    <dgm:cxn modelId="{156CB8B7-7451-46BE-8F89-3850DC0800E2}" type="presOf" srcId="{D0033254-8521-4202-A09E-90426A59E59F}" destId="{D1646A04-E48E-4AF9-9033-305F3389E610}" srcOrd="0" destOrd="0" presId="urn:microsoft.com/office/officeart/2005/8/layout/orgChart1"/>
    <dgm:cxn modelId="{5F3E30BC-257A-44BE-BEEC-62B33DD529C5}" type="presOf" srcId="{223F6F89-330A-4C84-A18D-2AD0C15624B5}" destId="{D8C53A6B-2C49-4175-B0DC-CC670801005F}" srcOrd="0" destOrd="0" presId="urn:microsoft.com/office/officeart/2005/8/layout/orgChart1"/>
    <dgm:cxn modelId="{D0FD1A48-73A4-4FD0-BB0F-7D26B8D5CB82}" srcId="{86BC3ECA-2992-450C-A26D-3D82F5AE6E38}" destId="{0C71F551-E934-416D-B6EA-1A33F1FE4D78}" srcOrd="1" destOrd="0" parTransId="{DA4A63CB-6F78-458F-B47A-1F2E2EB1F5AB}" sibTransId="{89C3A7A4-CFF9-41D6-B223-1D4A5FD2BC15}"/>
    <dgm:cxn modelId="{6111A6A2-8E4A-469C-BC73-3F3325B92601}" type="presOf" srcId="{27C63B07-2A8E-4A6A-8B1A-9D88B56E7BE7}" destId="{A6998830-EC72-46C0-B9AE-340453DCE685}" srcOrd="0" destOrd="0" presId="urn:microsoft.com/office/officeart/2005/8/layout/orgChart1"/>
    <dgm:cxn modelId="{4C64058F-47EB-43CE-BEEB-C9DCC28BCAD7}" type="presOf" srcId="{5C79C897-A2A4-4F8F-929D-45CE2162EA8F}" destId="{834924EA-F45E-47FD-8633-823B50CAAFC2}" srcOrd="0" destOrd="0" presId="urn:microsoft.com/office/officeart/2005/8/layout/orgChart1"/>
    <dgm:cxn modelId="{B0472837-0B2D-4AB9-960D-FB39F2BFE5AB}" type="presOf" srcId="{9C3DBA96-540D-4127-91BF-B0D2F4932023}" destId="{B64EDEA5-D5B4-4F9A-9AE2-075D9B5A486E}" srcOrd="0" destOrd="0" presId="urn:microsoft.com/office/officeart/2005/8/layout/orgChart1"/>
    <dgm:cxn modelId="{F5869997-07E7-46DB-976D-9E68A15A9D40}" type="presOf" srcId="{9C3DBA96-540D-4127-91BF-B0D2F4932023}" destId="{0AE8CFA4-FF7D-47A3-AB10-0B67AE35A4CF}" srcOrd="1" destOrd="0" presId="urn:microsoft.com/office/officeart/2005/8/layout/orgChart1"/>
    <dgm:cxn modelId="{A84538CF-881A-41D4-8490-A63690AC60F7}" type="presOf" srcId="{7F585B33-B975-4CBB-8043-9640BC6C61DE}" destId="{945CDD62-41B4-44CE-B0DD-095BBF4646BB}" srcOrd="0" destOrd="0" presId="urn:microsoft.com/office/officeart/2005/8/layout/orgChart1"/>
    <dgm:cxn modelId="{A1A7C448-E616-42D3-B97F-F65F8AD09273}" type="presOf" srcId="{91E60643-5BCC-4950-B748-278D4A51547F}" destId="{1E277156-9AD0-4328-ADAA-2A2B7FD23155}" srcOrd="1" destOrd="0" presId="urn:microsoft.com/office/officeart/2005/8/layout/orgChart1"/>
    <dgm:cxn modelId="{C2E058B5-FB62-4023-BCDF-F68C9D505D7F}" type="presOf" srcId="{0C71F551-E934-416D-B6EA-1A33F1FE4D78}" destId="{DB8881D1-22B0-4ECA-83AA-1C327DEFF1E6}" srcOrd="0" destOrd="0" presId="urn:microsoft.com/office/officeart/2005/8/layout/orgChart1"/>
    <dgm:cxn modelId="{DDD114EC-A191-4DD8-935A-30449A72C6FC}" type="presOf" srcId="{91E60643-5BCC-4950-B748-278D4A51547F}" destId="{89BB0FF3-9FFD-42F3-A157-8CC8C32EBBAC}" srcOrd="0" destOrd="0" presId="urn:microsoft.com/office/officeart/2005/8/layout/orgChart1"/>
    <dgm:cxn modelId="{1B44F637-E514-44B9-A9CF-B21851E614A0}" type="presOf" srcId="{E8AC4978-5010-4549-ADB0-4422AD5A04CD}" destId="{DDFA0C69-1FC3-4924-9412-3A9A8E1335C8}" srcOrd="0" destOrd="0" presId="urn:microsoft.com/office/officeart/2005/8/layout/orgChart1"/>
    <dgm:cxn modelId="{5D621348-BD9B-4C1C-85C1-8A346561AC0F}" type="presOf" srcId="{D0EAD76B-38AA-4447-9804-37C7315338EB}" destId="{971D94C2-EE56-4E7C-AFDF-6DF72DE6AF82}" srcOrd="1" destOrd="0" presId="urn:microsoft.com/office/officeart/2005/8/layout/orgChart1"/>
    <dgm:cxn modelId="{98FE0CAE-D320-4ADB-BE6B-B06341156A67}" srcId="{D0EAD76B-38AA-4447-9804-37C7315338EB}" destId="{86BC3ECA-2992-450C-A26D-3D82F5AE6E38}" srcOrd="1" destOrd="0" parTransId="{D0033254-8521-4202-A09E-90426A59E59F}" sibTransId="{2A026551-6E42-4761-AF0F-BED810C107B9}"/>
    <dgm:cxn modelId="{1FDBF9DA-10C3-4022-9340-EC7FF928D851}" type="presOf" srcId="{86BC3ECA-2992-450C-A26D-3D82F5AE6E38}" destId="{E25CF727-E27A-4EBA-BAE8-5D24D9BDA664}" srcOrd="1" destOrd="0" presId="urn:microsoft.com/office/officeart/2005/8/layout/orgChart1"/>
    <dgm:cxn modelId="{9C70B64E-39CE-41CF-BDCF-1327E873B0A2}" srcId="{D1D711AC-8EA5-40B6-9F4B-4D73E54ECED5}" destId="{D0EAD76B-38AA-4447-9804-37C7315338EB}" srcOrd="0" destOrd="0" parTransId="{E229A0C7-7990-4A51-A6EF-3FF857D3A489}" sibTransId="{3C6A3B2D-A7FB-4F36-A396-9250FF8BA4AA}"/>
    <dgm:cxn modelId="{322074D4-1490-4163-9701-F4F0C6F67868}" type="presOf" srcId="{D1D711AC-8EA5-40B6-9F4B-4D73E54ECED5}" destId="{1352E7BC-7697-4019-8790-995B05649F04}" srcOrd="0" destOrd="0" presId="urn:microsoft.com/office/officeart/2005/8/layout/orgChart1"/>
    <dgm:cxn modelId="{EB305B1F-6EA9-47BE-B73E-2F8B21599CE1}" type="presOf" srcId="{C9CB3209-2ADC-4DEE-A1EF-DFE89B640AC6}" destId="{446A1545-F9E8-4FBF-A9A0-5071D55642CD}" srcOrd="0" destOrd="0" presId="urn:microsoft.com/office/officeart/2005/8/layout/orgChart1"/>
    <dgm:cxn modelId="{517A5B9A-8A8C-4A5E-A97D-40627C6E4F21}" srcId="{D0EAD76B-38AA-4447-9804-37C7315338EB}" destId="{91E60643-5BCC-4950-B748-278D4A51547F}" srcOrd="0" destOrd="0" parTransId="{27C63B07-2A8E-4A6A-8B1A-9D88B56E7BE7}" sibTransId="{4B1ABD8C-33A9-4FD8-8104-7A7768CF0A66}"/>
    <dgm:cxn modelId="{A3100981-C219-4828-B67F-9F604C3403EE}" type="presParOf" srcId="{1352E7BC-7697-4019-8790-995B05649F04}" destId="{D0E9650E-1F29-4BCA-BB3E-07B41EFA945A}" srcOrd="0" destOrd="0" presId="urn:microsoft.com/office/officeart/2005/8/layout/orgChart1"/>
    <dgm:cxn modelId="{3521F257-4711-4E23-AA49-DE72FD546515}" type="presParOf" srcId="{D0E9650E-1F29-4BCA-BB3E-07B41EFA945A}" destId="{395EB88E-A438-4015-8229-AD2CDBA239E4}" srcOrd="0" destOrd="0" presId="urn:microsoft.com/office/officeart/2005/8/layout/orgChart1"/>
    <dgm:cxn modelId="{3C54DA24-AFB9-4131-8B42-4DCE07C4F780}" type="presParOf" srcId="{395EB88E-A438-4015-8229-AD2CDBA239E4}" destId="{05926BE5-0FEE-46ED-8C6D-F5E1598E3039}" srcOrd="0" destOrd="0" presId="urn:microsoft.com/office/officeart/2005/8/layout/orgChart1"/>
    <dgm:cxn modelId="{C20C3CD4-4229-448A-A8BC-687C82B9CFBD}" type="presParOf" srcId="{395EB88E-A438-4015-8229-AD2CDBA239E4}" destId="{971D94C2-EE56-4E7C-AFDF-6DF72DE6AF82}" srcOrd="1" destOrd="0" presId="urn:microsoft.com/office/officeart/2005/8/layout/orgChart1"/>
    <dgm:cxn modelId="{0954EC83-E05C-4858-A6E2-38B3E68375D4}" type="presParOf" srcId="{D0E9650E-1F29-4BCA-BB3E-07B41EFA945A}" destId="{F6B9017E-E3BB-4E20-846C-3B1A5D2508F4}" srcOrd="1" destOrd="0" presId="urn:microsoft.com/office/officeart/2005/8/layout/orgChart1"/>
    <dgm:cxn modelId="{D3AB0AF6-E051-4CC4-AC15-610D28FEB7DB}" type="presParOf" srcId="{F6B9017E-E3BB-4E20-846C-3B1A5D2508F4}" destId="{A6998830-EC72-46C0-B9AE-340453DCE685}" srcOrd="0" destOrd="0" presId="urn:microsoft.com/office/officeart/2005/8/layout/orgChart1"/>
    <dgm:cxn modelId="{72A0D79F-A319-426C-AAE1-8092B32A827D}" type="presParOf" srcId="{F6B9017E-E3BB-4E20-846C-3B1A5D2508F4}" destId="{B75E8F6C-EA80-4ED0-8CF8-2E9D43C6254A}" srcOrd="1" destOrd="0" presId="urn:microsoft.com/office/officeart/2005/8/layout/orgChart1"/>
    <dgm:cxn modelId="{AB98D2D1-A6A1-46AA-A4DC-3C2D47D8D2E8}" type="presParOf" srcId="{B75E8F6C-EA80-4ED0-8CF8-2E9D43C6254A}" destId="{E47A4D6E-D96D-4100-81A2-27F94043B782}" srcOrd="0" destOrd="0" presId="urn:microsoft.com/office/officeart/2005/8/layout/orgChart1"/>
    <dgm:cxn modelId="{7A88B47A-A22F-4087-A378-6D936C4DBC97}" type="presParOf" srcId="{E47A4D6E-D96D-4100-81A2-27F94043B782}" destId="{89BB0FF3-9FFD-42F3-A157-8CC8C32EBBAC}" srcOrd="0" destOrd="0" presId="urn:microsoft.com/office/officeart/2005/8/layout/orgChart1"/>
    <dgm:cxn modelId="{920CECAB-9C46-47FA-B845-DB6C3BC88F25}" type="presParOf" srcId="{E47A4D6E-D96D-4100-81A2-27F94043B782}" destId="{1E277156-9AD0-4328-ADAA-2A2B7FD23155}" srcOrd="1" destOrd="0" presId="urn:microsoft.com/office/officeart/2005/8/layout/orgChart1"/>
    <dgm:cxn modelId="{AEA5FBE7-E376-470E-A19E-12C7ACDFF06C}" type="presParOf" srcId="{B75E8F6C-EA80-4ED0-8CF8-2E9D43C6254A}" destId="{F5690A94-E4DA-4F56-BC54-FA266E4CAF9B}" srcOrd="1" destOrd="0" presId="urn:microsoft.com/office/officeart/2005/8/layout/orgChart1"/>
    <dgm:cxn modelId="{BEC9C920-B09E-49E0-9FD3-45C403628B6E}" type="presParOf" srcId="{B75E8F6C-EA80-4ED0-8CF8-2E9D43C6254A}" destId="{A57B468C-DD61-4294-81DA-25120A16C769}" srcOrd="2" destOrd="0" presId="urn:microsoft.com/office/officeart/2005/8/layout/orgChart1"/>
    <dgm:cxn modelId="{2F6E835B-996E-499A-BDC2-D7FF213FB15C}" type="presParOf" srcId="{F6B9017E-E3BB-4E20-846C-3B1A5D2508F4}" destId="{D1646A04-E48E-4AF9-9033-305F3389E610}" srcOrd="2" destOrd="0" presId="urn:microsoft.com/office/officeart/2005/8/layout/orgChart1"/>
    <dgm:cxn modelId="{28082114-B716-4274-B53A-68FBE1775CD9}" type="presParOf" srcId="{F6B9017E-E3BB-4E20-846C-3B1A5D2508F4}" destId="{38882F4D-01EB-40E9-97CF-62665B75E989}" srcOrd="3" destOrd="0" presId="urn:microsoft.com/office/officeart/2005/8/layout/orgChart1"/>
    <dgm:cxn modelId="{00740993-C108-4166-9BF2-74544FDE1533}" type="presParOf" srcId="{38882F4D-01EB-40E9-97CF-62665B75E989}" destId="{EA280724-BF4C-4E87-A7BB-EF4ADD95387D}" srcOrd="0" destOrd="0" presId="urn:microsoft.com/office/officeart/2005/8/layout/orgChart1"/>
    <dgm:cxn modelId="{933ABB7C-E579-4186-A0EC-A87AA214D017}" type="presParOf" srcId="{EA280724-BF4C-4E87-A7BB-EF4ADD95387D}" destId="{7B06ABED-3045-49A0-BDC1-2AF6D07BA8E0}" srcOrd="0" destOrd="0" presId="urn:microsoft.com/office/officeart/2005/8/layout/orgChart1"/>
    <dgm:cxn modelId="{D2599C8E-B524-44CB-B091-424FF2245BAC}" type="presParOf" srcId="{EA280724-BF4C-4E87-A7BB-EF4ADD95387D}" destId="{E25CF727-E27A-4EBA-BAE8-5D24D9BDA664}" srcOrd="1" destOrd="0" presId="urn:microsoft.com/office/officeart/2005/8/layout/orgChart1"/>
    <dgm:cxn modelId="{BB086A29-3D34-4F71-A24D-EB1B3E1318F0}" type="presParOf" srcId="{38882F4D-01EB-40E9-97CF-62665B75E989}" destId="{5957E6E9-3AC1-469A-AB57-1EB43566F123}" srcOrd="1" destOrd="0" presId="urn:microsoft.com/office/officeart/2005/8/layout/orgChart1"/>
    <dgm:cxn modelId="{F6C09A8C-9938-4D11-806E-240EB2DB2B4A}" type="presParOf" srcId="{5957E6E9-3AC1-469A-AB57-1EB43566F123}" destId="{D8C53A6B-2C49-4175-B0DC-CC670801005F}" srcOrd="0" destOrd="0" presId="urn:microsoft.com/office/officeart/2005/8/layout/orgChart1"/>
    <dgm:cxn modelId="{1A435E71-425B-4E56-A2DD-30DFB215284F}" type="presParOf" srcId="{5957E6E9-3AC1-469A-AB57-1EB43566F123}" destId="{64BF7173-0D67-4596-91CE-DA8B409A689A}" srcOrd="1" destOrd="0" presId="urn:microsoft.com/office/officeart/2005/8/layout/orgChart1"/>
    <dgm:cxn modelId="{DD68CA31-0998-4768-90C1-F12DD7C6A03D}" type="presParOf" srcId="{64BF7173-0D67-4596-91CE-DA8B409A689A}" destId="{EC156FE1-2E10-4393-9F57-86E50B38B2BC}" srcOrd="0" destOrd="0" presId="urn:microsoft.com/office/officeart/2005/8/layout/orgChart1"/>
    <dgm:cxn modelId="{63356DA8-0DAC-44DA-B7FB-39A787DDD91C}" type="presParOf" srcId="{EC156FE1-2E10-4393-9F57-86E50B38B2BC}" destId="{B64EDEA5-D5B4-4F9A-9AE2-075D9B5A486E}" srcOrd="0" destOrd="0" presId="urn:microsoft.com/office/officeart/2005/8/layout/orgChart1"/>
    <dgm:cxn modelId="{CA2AC968-00B7-4849-A6AB-9103FD999A0C}" type="presParOf" srcId="{EC156FE1-2E10-4393-9F57-86E50B38B2BC}" destId="{0AE8CFA4-FF7D-47A3-AB10-0B67AE35A4CF}" srcOrd="1" destOrd="0" presId="urn:microsoft.com/office/officeart/2005/8/layout/orgChart1"/>
    <dgm:cxn modelId="{5518C04F-3CFC-434B-99AE-BC682EF8AB53}" type="presParOf" srcId="{64BF7173-0D67-4596-91CE-DA8B409A689A}" destId="{AC5EC476-01E8-4600-BDFA-DD604B6DD488}" srcOrd="1" destOrd="0" presId="urn:microsoft.com/office/officeart/2005/8/layout/orgChart1"/>
    <dgm:cxn modelId="{D79ADA38-ABD8-4EC2-A024-4A11F3803CD3}" type="presParOf" srcId="{64BF7173-0D67-4596-91CE-DA8B409A689A}" destId="{B14DE1A2-3278-458B-A7F4-76A4DAFE6A35}" srcOrd="2" destOrd="0" presId="urn:microsoft.com/office/officeart/2005/8/layout/orgChart1"/>
    <dgm:cxn modelId="{48BE8647-C3B4-4A7E-B591-ED9FA1B66B4C}" type="presParOf" srcId="{5957E6E9-3AC1-469A-AB57-1EB43566F123}" destId="{5F2CF451-C955-44B4-9D3A-ED0428A89E47}" srcOrd="2" destOrd="0" presId="urn:microsoft.com/office/officeart/2005/8/layout/orgChart1"/>
    <dgm:cxn modelId="{66D1CA46-C712-4A31-9A74-02F5E962B090}" type="presParOf" srcId="{5957E6E9-3AC1-469A-AB57-1EB43566F123}" destId="{67EAC374-4832-4FA6-9EB0-30AC8080668B}" srcOrd="3" destOrd="0" presId="urn:microsoft.com/office/officeart/2005/8/layout/orgChart1"/>
    <dgm:cxn modelId="{8FB65306-E64A-473C-ADD4-88DEB3A56878}" type="presParOf" srcId="{67EAC374-4832-4FA6-9EB0-30AC8080668B}" destId="{7EE7006C-BB4C-4EDB-98AE-41BF180449F9}" srcOrd="0" destOrd="0" presId="urn:microsoft.com/office/officeart/2005/8/layout/orgChart1"/>
    <dgm:cxn modelId="{C5FA0C95-AFEF-48D1-8B6E-0FDDFE0FC135}" type="presParOf" srcId="{7EE7006C-BB4C-4EDB-98AE-41BF180449F9}" destId="{DB8881D1-22B0-4ECA-83AA-1C327DEFF1E6}" srcOrd="0" destOrd="0" presId="urn:microsoft.com/office/officeart/2005/8/layout/orgChart1"/>
    <dgm:cxn modelId="{FC487310-E4FE-4147-BF35-D3014F9DB6D9}" type="presParOf" srcId="{7EE7006C-BB4C-4EDB-98AE-41BF180449F9}" destId="{61514181-1715-47D5-AACB-F165DB67292A}" srcOrd="1" destOrd="0" presId="urn:microsoft.com/office/officeart/2005/8/layout/orgChart1"/>
    <dgm:cxn modelId="{FC7AEE24-7D13-4D5B-B0E5-B1BD136C3312}" type="presParOf" srcId="{67EAC374-4832-4FA6-9EB0-30AC8080668B}" destId="{ABA6A3CC-DD46-4527-91B1-FC07C0A2AA1E}" srcOrd="1" destOrd="0" presId="urn:microsoft.com/office/officeart/2005/8/layout/orgChart1"/>
    <dgm:cxn modelId="{732D1160-6875-47EA-AFEB-631B48ADBE52}" type="presParOf" srcId="{ABA6A3CC-DD46-4527-91B1-FC07C0A2AA1E}" destId="{446A1545-F9E8-4FBF-A9A0-5071D55642CD}" srcOrd="0" destOrd="0" presId="urn:microsoft.com/office/officeart/2005/8/layout/orgChart1"/>
    <dgm:cxn modelId="{B314226A-6649-49BF-9E93-FBEF3EC69CA6}" type="presParOf" srcId="{ABA6A3CC-DD46-4527-91B1-FC07C0A2AA1E}" destId="{8097F7C8-8B3F-4331-8A33-E73C83E06072}" srcOrd="1" destOrd="0" presId="urn:microsoft.com/office/officeart/2005/8/layout/orgChart1"/>
    <dgm:cxn modelId="{8A2E8FCD-6298-4983-AFE8-594DE64097EC}" type="presParOf" srcId="{8097F7C8-8B3F-4331-8A33-E73C83E06072}" destId="{8C8C0311-55F8-4D18-9F2C-D32B74170590}" srcOrd="0" destOrd="0" presId="urn:microsoft.com/office/officeart/2005/8/layout/orgChart1"/>
    <dgm:cxn modelId="{552EF35C-8EE2-4C3E-AA90-EA398C2F7E44}" type="presParOf" srcId="{8C8C0311-55F8-4D18-9F2C-D32B74170590}" destId="{834924EA-F45E-47FD-8633-823B50CAAFC2}" srcOrd="0" destOrd="0" presId="urn:microsoft.com/office/officeart/2005/8/layout/orgChart1"/>
    <dgm:cxn modelId="{9D44E0B1-F2A9-483A-BAD4-0EB24774F4A3}" type="presParOf" srcId="{8C8C0311-55F8-4D18-9F2C-D32B74170590}" destId="{D804792C-C19C-4F7B-A903-83344C8D1424}" srcOrd="1" destOrd="0" presId="urn:microsoft.com/office/officeart/2005/8/layout/orgChart1"/>
    <dgm:cxn modelId="{84E0BAEE-3A38-4B31-AA62-030D3693F62C}" type="presParOf" srcId="{8097F7C8-8B3F-4331-8A33-E73C83E06072}" destId="{8F5E7AD2-8E52-45E2-8DFB-79C7E01F2FDB}" srcOrd="1" destOrd="0" presId="urn:microsoft.com/office/officeart/2005/8/layout/orgChart1"/>
    <dgm:cxn modelId="{203A8A23-C1F8-420D-BA2D-2A5C9D74813F}" type="presParOf" srcId="{8097F7C8-8B3F-4331-8A33-E73C83E06072}" destId="{87AF9481-558C-4A72-8AD2-41AC82D9E2FE}" srcOrd="2" destOrd="0" presId="urn:microsoft.com/office/officeart/2005/8/layout/orgChart1"/>
    <dgm:cxn modelId="{E3868584-FF5C-4DC4-8C85-E557E51A1C4E}" type="presParOf" srcId="{ABA6A3CC-DD46-4527-91B1-FC07C0A2AA1E}" destId="{DDFA0C69-1FC3-4924-9412-3A9A8E1335C8}" srcOrd="2" destOrd="0" presId="urn:microsoft.com/office/officeart/2005/8/layout/orgChart1"/>
    <dgm:cxn modelId="{86574A48-D203-4387-B7C0-84B811E1AB65}" type="presParOf" srcId="{ABA6A3CC-DD46-4527-91B1-FC07C0A2AA1E}" destId="{7EF878D9-17B7-446F-830E-36584DAF793F}" srcOrd="3" destOrd="0" presId="urn:microsoft.com/office/officeart/2005/8/layout/orgChart1"/>
    <dgm:cxn modelId="{A223DE5E-9F04-4D5A-8710-08843D126008}" type="presParOf" srcId="{7EF878D9-17B7-446F-830E-36584DAF793F}" destId="{6F0FA0F4-2644-4F40-B795-C16F3E1F6C6C}" srcOrd="0" destOrd="0" presId="urn:microsoft.com/office/officeart/2005/8/layout/orgChart1"/>
    <dgm:cxn modelId="{CCF5D12A-1934-4C20-B7EA-1713BE8D36F1}" type="presParOf" srcId="{6F0FA0F4-2644-4F40-B795-C16F3E1F6C6C}" destId="{945CDD62-41B4-44CE-B0DD-095BBF4646BB}" srcOrd="0" destOrd="0" presId="urn:microsoft.com/office/officeart/2005/8/layout/orgChart1"/>
    <dgm:cxn modelId="{CE72B4A5-9662-449A-894B-24E272735271}" type="presParOf" srcId="{6F0FA0F4-2644-4F40-B795-C16F3E1F6C6C}" destId="{F78522C1-837F-496F-B418-BCAD104C9BA7}" srcOrd="1" destOrd="0" presId="urn:microsoft.com/office/officeart/2005/8/layout/orgChart1"/>
    <dgm:cxn modelId="{19F1F5E3-3656-4BCA-85D9-EC29053DD46D}" type="presParOf" srcId="{7EF878D9-17B7-446F-830E-36584DAF793F}" destId="{482AE1EA-F61A-42D9-97D1-1C89D698D160}" srcOrd="1" destOrd="0" presId="urn:microsoft.com/office/officeart/2005/8/layout/orgChart1"/>
    <dgm:cxn modelId="{FE4D6FE9-97DF-4F04-A67B-976FCC736CAD}" type="presParOf" srcId="{7EF878D9-17B7-446F-830E-36584DAF793F}" destId="{D070E38D-2ABE-41CA-9534-DD86271745D5}" srcOrd="2" destOrd="0" presId="urn:microsoft.com/office/officeart/2005/8/layout/orgChart1"/>
    <dgm:cxn modelId="{206EBE4F-CEE6-49D3-A179-6F2611D6A3C5}" type="presParOf" srcId="{67EAC374-4832-4FA6-9EB0-30AC8080668B}" destId="{1449C34C-10E7-49D4-9442-62F84F8398E5}" srcOrd="2" destOrd="0" presId="urn:microsoft.com/office/officeart/2005/8/layout/orgChart1"/>
    <dgm:cxn modelId="{0D42AD95-6CE2-4E33-BC7B-384ADA8462E8}" type="presParOf" srcId="{38882F4D-01EB-40E9-97CF-62665B75E989}" destId="{7A998DC5-B629-462E-AD81-EF21F995286A}" srcOrd="2" destOrd="0" presId="urn:microsoft.com/office/officeart/2005/8/layout/orgChart1"/>
    <dgm:cxn modelId="{82A472D3-066D-47C8-A71A-747F7C6812CA}" type="presParOf" srcId="{D0E9650E-1F29-4BCA-BB3E-07B41EFA945A}" destId="{409B5A66-1FC7-46F5-B2EA-D94E8E9333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11DED-4AD0-432E-A923-EB033208096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x-none"/>
        </a:p>
      </dgm:t>
    </dgm:pt>
    <dgm:pt modelId="{59D2B3C5-E772-4B4D-BD87-A10974C6831E}">
      <dgm:prSet phldrT="[Text]"/>
      <dgm:spPr/>
      <dgm:t>
        <a:bodyPr/>
        <a:lstStyle/>
        <a:p>
          <a:pPr rtl="0"/>
          <a:r>
            <a:rPr lang="en-US" dirty="0" smtClean="0"/>
            <a:t>Constipation</a:t>
          </a:r>
          <a:endParaRPr lang="x-none" dirty="0"/>
        </a:p>
      </dgm:t>
    </dgm:pt>
    <dgm:pt modelId="{AF0FC22D-0133-41AB-BC02-081E97897AEA}" type="parTrans" cxnId="{EA7F8751-1C7C-428A-8BCA-D13BBF09CF9B}">
      <dgm:prSet/>
      <dgm:spPr/>
      <dgm:t>
        <a:bodyPr/>
        <a:lstStyle/>
        <a:p>
          <a:pPr rtl="1"/>
          <a:endParaRPr lang="x-none"/>
        </a:p>
      </dgm:t>
    </dgm:pt>
    <dgm:pt modelId="{4057AA11-76D7-481C-8BE2-2D590E8595FA}" type="sibTrans" cxnId="{EA7F8751-1C7C-428A-8BCA-D13BBF09CF9B}">
      <dgm:prSet/>
      <dgm:spPr/>
      <dgm:t>
        <a:bodyPr/>
        <a:lstStyle/>
        <a:p>
          <a:pPr rtl="1"/>
          <a:endParaRPr lang="x-none"/>
        </a:p>
      </dgm:t>
    </dgm:pt>
    <dgm:pt modelId="{C091043F-E617-4CF3-BD36-B2B4B9149768}">
      <dgm:prSet phldrT="[Text]"/>
      <dgm:spPr/>
      <dgm:t>
        <a:bodyPr/>
        <a:lstStyle/>
        <a:p>
          <a:pPr rtl="0"/>
          <a:r>
            <a:rPr lang="en-US" dirty="0" smtClean="0"/>
            <a:t>&lt; 3 movements a week</a:t>
          </a:r>
          <a:endParaRPr lang="x-none" dirty="0"/>
        </a:p>
      </dgm:t>
    </dgm:pt>
    <dgm:pt modelId="{B0B7F07A-E2AA-4EC0-911D-7E71C6925F67}" type="parTrans" cxnId="{F01E6C0E-122D-4571-924F-7F36CEB00116}">
      <dgm:prSet/>
      <dgm:spPr/>
      <dgm:t>
        <a:bodyPr/>
        <a:lstStyle/>
        <a:p>
          <a:pPr rtl="1"/>
          <a:endParaRPr lang="x-none"/>
        </a:p>
      </dgm:t>
    </dgm:pt>
    <dgm:pt modelId="{6EC395DD-A79E-4DCB-83CE-74605DD52357}" type="sibTrans" cxnId="{F01E6C0E-122D-4571-924F-7F36CEB00116}">
      <dgm:prSet/>
      <dgm:spPr/>
      <dgm:t>
        <a:bodyPr/>
        <a:lstStyle/>
        <a:p>
          <a:pPr rtl="1"/>
          <a:endParaRPr lang="x-none"/>
        </a:p>
      </dgm:t>
    </dgm:pt>
    <dgm:pt modelId="{BDB224E1-4422-45C7-8D0A-A66122122E20}">
      <dgm:prSet phldrT="[Text]"/>
      <dgm:spPr/>
      <dgm:t>
        <a:bodyPr/>
        <a:lstStyle/>
        <a:p>
          <a:pPr rtl="0"/>
          <a:r>
            <a:rPr lang="en-US" u="none" dirty="0" smtClean="0"/>
            <a:t>diarrhea</a:t>
          </a:r>
          <a:endParaRPr lang="x-none" u="none" dirty="0"/>
        </a:p>
      </dgm:t>
    </dgm:pt>
    <dgm:pt modelId="{84E9F24B-8CA1-4903-8E0F-D9A47216F8AD}" type="parTrans" cxnId="{5AF563E3-BB4F-43F1-943C-7720786D837D}">
      <dgm:prSet/>
      <dgm:spPr/>
      <dgm:t>
        <a:bodyPr/>
        <a:lstStyle/>
        <a:p>
          <a:pPr rtl="1"/>
          <a:endParaRPr lang="x-none"/>
        </a:p>
      </dgm:t>
    </dgm:pt>
    <dgm:pt modelId="{72F6BC2A-D185-44D8-AB2E-6000919B8768}" type="sibTrans" cxnId="{5AF563E3-BB4F-43F1-943C-7720786D837D}">
      <dgm:prSet/>
      <dgm:spPr/>
      <dgm:t>
        <a:bodyPr/>
        <a:lstStyle/>
        <a:p>
          <a:pPr rtl="1"/>
          <a:endParaRPr lang="x-none"/>
        </a:p>
      </dgm:t>
    </dgm:pt>
    <dgm:pt modelId="{C744168F-F18B-4A8F-BE7F-5E84F4131E56}">
      <dgm:prSet phldrT="[Text]"/>
      <dgm:spPr/>
      <dgm:t>
        <a:bodyPr/>
        <a:lstStyle/>
        <a:p>
          <a:pPr rtl="0"/>
          <a:r>
            <a:rPr lang="en-US" dirty="0" smtClean="0"/>
            <a:t>&gt; 3 watery stools a day </a:t>
          </a:r>
          <a:endParaRPr lang="x-none" dirty="0"/>
        </a:p>
      </dgm:t>
    </dgm:pt>
    <dgm:pt modelId="{6D644955-C74F-44FF-AD63-9FCCB8CA8F63}" type="parTrans" cxnId="{684D0B7D-52D2-4612-93CB-14D025FA6626}">
      <dgm:prSet/>
      <dgm:spPr/>
      <dgm:t>
        <a:bodyPr/>
        <a:lstStyle/>
        <a:p>
          <a:pPr rtl="1"/>
          <a:endParaRPr lang="x-none"/>
        </a:p>
      </dgm:t>
    </dgm:pt>
    <dgm:pt modelId="{D21B6A2B-39BA-4139-A0F9-29BEF5C8CA14}" type="sibTrans" cxnId="{684D0B7D-52D2-4612-93CB-14D025FA6626}">
      <dgm:prSet/>
      <dgm:spPr/>
      <dgm:t>
        <a:bodyPr/>
        <a:lstStyle/>
        <a:p>
          <a:pPr rtl="1"/>
          <a:endParaRPr lang="x-none"/>
        </a:p>
      </dgm:t>
    </dgm:pt>
    <dgm:pt modelId="{DE6608C8-A9B1-410C-8C72-AC21B07CCCEB}" type="pres">
      <dgm:prSet presAssocID="{57D11DED-4AD0-432E-A923-EB03320809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x-none"/>
        </a:p>
      </dgm:t>
    </dgm:pt>
    <dgm:pt modelId="{C29200AA-C908-4FBD-B924-FD0629F879C3}" type="pres">
      <dgm:prSet presAssocID="{59D2B3C5-E772-4B4D-BD87-A10974C683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72F7022A-2EA8-49E0-B110-E01626EC569D}" type="pres">
      <dgm:prSet presAssocID="{59D2B3C5-E772-4B4D-BD87-A10974C6831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56C7755F-759C-4F9E-9D0D-5776AC127B17}" type="pres">
      <dgm:prSet presAssocID="{BDB224E1-4422-45C7-8D0A-A66122122E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09D365F2-4490-49EE-BDB1-83F1CD71E74B}" type="pres">
      <dgm:prSet presAssocID="{BDB224E1-4422-45C7-8D0A-A66122122E2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494C0F3D-107D-482A-84B8-61745FCD7F10}" type="presOf" srcId="{57D11DED-4AD0-432E-A923-EB033208096D}" destId="{DE6608C8-A9B1-410C-8C72-AC21B07CCCEB}" srcOrd="0" destOrd="0" presId="urn:microsoft.com/office/officeart/2005/8/layout/vList2"/>
    <dgm:cxn modelId="{8DCC26B2-4B06-4127-84F3-87D551CA8307}" type="presOf" srcId="{BDB224E1-4422-45C7-8D0A-A66122122E20}" destId="{56C7755F-759C-4F9E-9D0D-5776AC127B17}" srcOrd="0" destOrd="0" presId="urn:microsoft.com/office/officeart/2005/8/layout/vList2"/>
    <dgm:cxn modelId="{684D0B7D-52D2-4612-93CB-14D025FA6626}" srcId="{BDB224E1-4422-45C7-8D0A-A66122122E20}" destId="{C744168F-F18B-4A8F-BE7F-5E84F4131E56}" srcOrd="0" destOrd="0" parTransId="{6D644955-C74F-44FF-AD63-9FCCB8CA8F63}" sibTransId="{D21B6A2B-39BA-4139-A0F9-29BEF5C8CA14}"/>
    <dgm:cxn modelId="{F01E6C0E-122D-4571-924F-7F36CEB00116}" srcId="{59D2B3C5-E772-4B4D-BD87-A10974C6831E}" destId="{C091043F-E617-4CF3-BD36-B2B4B9149768}" srcOrd="0" destOrd="0" parTransId="{B0B7F07A-E2AA-4EC0-911D-7E71C6925F67}" sibTransId="{6EC395DD-A79E-4DCB-83CE-74605DD52357}"/>
    <dgm:cxn modelId="{5AF563E3-BB4F-43F1-943C-7720786D837D}" srcId="{57D11DED-4AD0-432E-A923-EB033208096D}" destId="{BDB224E1-4422-45C7-8D0A-A66122122E20}" srcOrd="1" destOrd="0" parTransId="{84E9F24B-8CA1-4903-8E0F-D9A47216F8AD}" sibTransId="{72F6BC2A-D185-44D8-AB2E-6000919B8768}"/>
    <dgm:cxn modelId="{60701D5D-0279-4187-9448-B3E6FA051F83}" type="presOf" srcId="{C744168F-F18B-4A8F-BE7F-5E84F4131E56}" destId="{09D365F2-4490-49EE-BDB1-83F1CD71E74B}" srcOrd="0" destOrd="0" presId="urn:microsoft.com/office/officeart/2005/8/layout/vList2"/>
    <dgm:cxn modelId="{00B7BE2E-02A8-43CE-B554-6D1708F7F9B9}" type="presOf" srcId="{59D2B3C5-E772-4B4D-BD87-A10974C6831E}" destId="{C29200AA-C908-4FBD-B924-FD0629F879C3}" srcOrd="0" destOrd="0" presId="urn:microsoft.com/office/officeart/2005/8/layout/vList2"/>
    <dgm:cxn modelId="{EA7F8751-1C7C-428A-8BCA-D13BBF09CF9B}" srcId="{57D11DED-4AD0-432E-A923-EB033208096D}" destId="{59D2B3C5-E772-4B4D-BD87-A10974C6831E}" srcOrd="0" destOrd="0" parTransId="{AF0FC22D-0133-41AB-BC02-081E97897AEA}" sibTransId="{4057AA11-76D7-481C-8BE2-2D590E8595FA}"/>
    <dgm:cxn modelId="{7DAFDC10-3316-4B1E-8673-AB91952DA850}" type="presOf" srcId="{C091043F-E617-4CF3-BD36-B2B4B9149768}" destId="{72F7022A-2EA8-49E0-B110-E01626EC569D}" srcOrd="0" destOrd="0" presId="urn:microsoft.com/office/officeart/2005/8/layout/vList2"/>
    <dgm:cxn modelId="{58832062-6B7D-4474-AE42-A480AE9D82EC}" type="presParOf" srcId="{DE6608C8-A9B1-410C-8C72-AC21B07CCCEB}" destId="{C29200AA-C908-4FBD-B924-FD0629F879C3}" srcOrd="0" destOrd="0" presId="urn:microsoft.com/office/officeart/2005/8/layout/vList2"/>
    <dgm:cxn modelId="{E2DD716E-DE45-4203-9F19-4AC87F44D50E}" type="presParOf" srcId="{DE6608C8-A9B1-410C-8C72-AC21B07CCCEB}" destId="{72F7022A-2EA8-49E0-B110-E01626EC569D}" srcOrd="1" destOrd="0" presId="urn:microsoft.com/office/officeart/2005/8/layout/vList2"/>
    <dgm:cxn modelId="{A04FBAC5-F2CA-4049-BB7B-291137486583}" type="presParOf" srcId="{DE6608C8-A9B1-410C-8C72-AC21B07CCCEB}" destId="{56C7755F-759C-4F9E-9D0D-5776AC127B17}" srcOrd="2" destOrd="0" presId="urn:microsoft.com/office/officeart/2005/8/layout/vList2"/>
    <dgm:cxn modelId="{73A8158A-FE53-499F-A7A5-E6D23749C93F}" type="presParOf" srcId="{DE6608C8-A9B1-410C-8C72-AC21B07CCCEB}" destId="{09D365F2-4490-49EE-BDB1-83F1CD71E7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FF441-0910-4AFF-B2D5-FDBBB426FC7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907CA-24AA-4118-ACB1-9259992A44BC}">
      <dgm:prSet phldrT="[Text]"/>
      <dgm:spPr/>
      <dgm:t>
        <a:bodyPr/>
        <a:lstStyle/>
        <a:p>
          <a:r>
            <a:rPr lang="en-US" dirty="0" smtClean="0"/>
            <a:t>Chronic diarrhea </a:t>
          </a:r>
          <a:endParaRPr lang="en-US" dirty="0"/>
        </a:p>
      </dgm:t>
    </dgm:pt>
    <dgm:pt modelId="{2970B05E-6735-4AD4-A2A3-250CECED3B74}" type="parTrans" cxnId="{C4CCCA21-B078-4E90-8F65-CA8D6C3B2BF1}">
      <dgm:prSet/>
      <dgm:spPr/>
      <dgm:t>
        <a:bodyPr/>
        <a:lstStyle/>
        <a:p>
          <a:endParaRPr lang="en-US"/>
        </a:p>
      </dgm:t>
    </dgm:pt>
    <dgm:pt modelId="{C9F5BF0D-7EDC-4701-94AD-5D8174BF9DE8}" type="sibTrans" cxnId="{C4CCCA21-B078-4E90-8F65-CA8D6C3B2BF1}">
      <dgm:prSet/>
      <dgm:spPr/>
      <dgm:t>
        <a:bodyPr/>
        <a:lstStyle/>
        <a:p>
          <a:endParaRPr lang="en-US"/>
        </a:p>
      </dgm:t>
    </dgm:pt>
    <dgm:pt modelId="{C9F26CFE-E8AB-437B-9032-669BE2DEEF74}">
      <dgm:prSet phldrT="[Text]"/>
      <dgm:spPr/>
      <dgm:t>
        <a:bodyPr/>
        <a:lstStyle/>
        <a:p>
          <a:pPr rtl="0"/>
          <a:r>
            <a:rPr lang="en-US" b="1" dirty="0" smtClean="0"/>
            <a:t>Irritable bowel syndrome</a:t>
          </a:r>
          <a:endParaRPr lang="en-US" b="1" dirty="0"/>
        </a:p>
      </dgm:t>
    </dgm:pt>
    <dgm:pt modelId="{4987333B-7D62-4D19-9E4B-441BFED6346E}" type="parTrans" cxnId="{DFA1161C-F167-45A1-923F-4E495D57D15F}">
      <dgm:prSet/>
      <dgm:spPr/>
      <dgm:t>
        <a:bodyPr/>
        <a:lstStyle/>
        <a:p>
          <a:endParaRPr lang="en-US"/>
        </a:p>
      </dgm:t>
    </dgm:pt>
    <dgm:pt modelId="{E73B670E-46CE-45DE-9F5F-6AEC19FFC939}" type="sibTrans" cxnId="{DFA1161C-F167-45A1-923F-4E495D57D15F}">
      <dgm:prSet/>
      <dgm:spPr/>
      <dgm:t>
        <a:bodyPr/>
        <a:lstStyle/>
        <a:p>
          <a:endParaRPr lang="en-US"/>
        </a:p>
      </dgm:t>
    </dgm:pt>
    <dgm:pt modelId="{B1EDB8CD-768E-44F6-8D2F-DB47FF2C2AAA}">
      <dgm:prSet phldrT="[Text]"/>
      <dgm:spPr/>
      <dgm:t>
        <a:bodyPr/>
        <a:lstStyle/>
        <a:p>
          <a:r>
            <a:rPr lang="en-US" dirty="0" smtClean="0"/>
            <a:t>Inflammatory Bowel Disease</a:t>
          </a:r>
          <a:endParaRPr lang="en-US" dirty="0"/>
        </a:p>
      </dgm:t>
    </dgm:pt>
    <dgm:pt modelId="{EAEE5202-5B0F-4DE3-AB1B-CA830E20E47C}" type="parTrans" cxnId="{27F543BF-F431-4449-9F59-CC38D0C042ED}">
      <dgm:prSet/>
      <dgm:spPr/>
      <dgm:t>
        <a:bodyPr/>
        <a:lstStyle/>
        <a:p>
          <a:endParaRPr lang="en-US"/>
        </a:p>
      </dgm:t>
    </dgm:pt>
    <dgm:pt modelId="{4802F148-E075-4953-8D0F-9660443302E0}" type="sibTrans" cxnId="{27F543BF-F431-4449-9F59-CC38D0C042ED}">
      <dgm:prSet/>
      <dgm:spPr/>
      <dgm:t>
        <a:bodyPr/>
        <a:lstStyle/>
        <a:p>
          <a:endParaRPr lang="en-US"/>
        </a:p>
      </dgm:t>
    </dgm:pt>
    <dgm:pt modelId="{1FBFE53D-C5B5-4487-AB74-7B9CE551748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Celiac Disease</a:t>
          </a:r>
          <a:endParaRPr lang="en-US" dirty="0">
            <a:solidFill>
              <a:schemeClr val="bg1"/>
            </a:solidFill>
          </a:endParaRPr>
        </a:p>
      </dgm:t>
    </dgm:pt>
    <dgm:pt modelId="{A0EB2DB2-D687-4BFA-858D-F7C7A39600A5}" type="parTrans" cxnId="{FD2B6053-AE6C-41BC-B2B2-DC9647878A36}">
      <dgm:prSet/>
      <dgm:spPr/>
      <dgm:t>
        <a:bodyPr/>
        <a:lstStyle/>
        <a:p>
          <a:endParaRPr lang="en-US"/>
        </a:p>
      </dgm:t>
    </dgm:pt>
    <dgm:pt modelId="{B7A13FDE-0718-4074-BB9C-8705CD58ED71}" type="sibTrans" cxnId="{FD2B6053-AE6C-41BC-B2B2-DC9647878A36}">
      <dgm:prSet/>
      <dgm:spPr/>
      <dgm:t>
        <a:bodyPr/>
        <a:lstStyle/>
        <a:p>
          <a:endParaRPr lang="en-US"/>
        </a:p>
      </dgm:t>
    </dgm:pt>
    <dgm:pt modelId="{77357ABC-FCEA-475A-A028-D10139642654}">
      <dgm:prSet/>
      <dgm:spPr/>
      <dgm:t>
        <a:bodyPr/>
        <a:lstStyle/>
        <a:p>
          <a:r>
            <a:rPr lang="en-US" dirty="0" smtClean="0"/>
            <a:t>Ulcerative colitis</a:t>
          </a:r>
          <a:endParaRPr lang="en-US" dirty="0"/>
        </a:p>
      </dgm:t>
    </dgm:pt>
    <dgm:pt modelId="{CEF040E3-AC7B-40CD-A2F1-302DCB436E2D}" type="parTrans" cxnId="{20B55355-199C-43E4-8A49-36393A67CBBE}">
      <dgm:prSet/>
      <dgm:spPr/>
      <dgm:t>
        <a:bodyPr/>
        <a:lstStyle/>
        <a:p>
          <a:endParaRPr lang="en-US"/>
        </a:p>
      </dgm:t>
    </dgm:pt>
    <dgm:pt modelId="{FD782718-C41D-43BE-8F8B-2AAA3B1CD3F6}" type="sibTrans" cxnId="{20B55355-199C-43E4-8A49-36393A67CBBE}">
      <dgm:prSet/>
      <dgm:spPr/>
      <dgm:t>
        <a:bodyPr/>
        <a:lstStyle/>
        <a:p>
          <a:endParaRPr lang="en-US"/>
        </a:p>
      </dgm:t>
    </dgm:pt>
    <dgm:pt modelId="{C6050545-9072-48C2-B15A-69F405148D11}">
      <dgm:prSet/>
      <dgm:spPr/>
      <dgm:t>
        <a:bodyPr/>
        <a:lstStyle/>
        <a:p>
          <a:r>
            <a:rPr lang="en-US" dirty="0" err="1" smtClean="0"/>
            <a:t>Crohn's</a:t>
          </a:r>
          <a:r>
            <a:rPr lang="en-US" dirty="0" smtClean="0"/>
            <a:t> disease </a:t>
          </a:r>
          <a:endParaRPr lang="en-US" dirty="0"/>
        </a:p>
      </dgm:t>
    </dgm:pt>
    <dgm:pt modelId="{3B3D9D95-CACF-4ABE-AE62-FBF25142C8D1}" type="parTrans" cxnId="{0FB8ECA6-9BEB-4880-889F-56F09EE84B87}">
      <dgm:prSet/>
      <dgm:spPr/>
      <dgm:t>
        <a:bodyPr/>
        <a:lstStyle/>
        <a:p>
          <a:endParaRPr lang="en-US"/>
        </a:p>
      </dgm:t>
    </dgm:pt>
    <dgm:pt modelId="{D882C5B9-E672-4795-8610-727719C388C8}" type="sibTrans" cxnId="{0FB8ECA6-9BEB-4880-889F-56F09EE84B87}">
      <dgm:prSet/>
      <dgm:spPr/>
      <dgm:t>
        <a:bodyPr/>
        <a:lstStyle/>
        <a:p>
          <a:endParaRPr lang="en-US"/>
        </a:p>
      </dgm:t>
    </dgm:pt>
    <dgm:pt modelId="{D6A9BF9F-CA00-4260-B45C-0B22FA057AC6}">
      <dgm:prSet/>
      <dgm:spPr/>
      <dgm:t>
        <a:bodyPr/>
        <a:lstStyle/>
        <a:p>
          <a:r>
            <a:rPr lang="en-US" dirty="0" smtClean="0"/>
            <a:t>Lactose intolerance</a:t>
          </a:r>
          <a:endParaRPr lang="en-US" dirty="0"/>
        </a:p>
      </dgm:t>
    </dgm:pt>
    <dgm:pt modelId="{A2EFFF33-767F-4299-A573-8F9E3BF3F9D2}" type="parTrans" cxnId="{0874C1DA-4CF8-40C7-9109-7FCD50A80F80}">
      <dgm:prSet/>
      <dgm:spPr/>
      <dgm:t>
        <a:bodyPr/>
        <a:lstStyle/>
        <a:p>
          <a:endParaRPr lang="en-US"/>
        </a:p>
      </dgm:t>
    </dgm:pt>
    <dgm:pt modelId="{A9B011D7-8E21-436D-8075-92E913646EB8}" type="sibTrans" cxnId="{0874C1DA-4CF8-40C7-9109-7FCD50A80F80}">
      <dgm:prSet/>
      <dgm:spPr/>
      <dgm:t>
        <a:bodyPr/>
        <a:lstStyle/>
        <a:p>
          <a:endParaRPr lang="en-US"/>
        </a:p>
      </dgm:t>
    </dgm:pt>
    <dgm:pt modelId="{10347552-6BFC-46B1-8F86-D33BD55F5D76}" type="pres">
      <dgm:prSet presAssocID="{CAEFF441-0910-4AFF-B2D5-FDBBB426FC7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148261-7446-4D87-A8CF-E7AECB4BEECB}" type="pres">
      <dgm:prSet presAssocID="{CC5907CA-24AA-4118-ACB1-9259992A44BC}" presName="hierRoot1" presStyleCnt="0">
        <dgm:presLayoutVars>
          <dgm:hierBranch val="init"/>
        </dgm:presLayoutVars>
      </dgm:prSet>
      <dgm:spPr/>
    </dgm:pt>
    <dgm:pt modelId="{A300435D-0CA4-4A8C-A167-C9397D0AB971}" type="pres">
      <dgm:prSet presAssocID="{CC5907CA-24AA-4118-ACB1-9259992A44BC}" presName="rootComposite1" presStyleCnt="0"/>
      <dgm:spPr/>
    </dgm:pt>
    <dgm:pt modelId="{4A0063B8-197B-43A1-87F1-B96C4741050A}" type="pres">
      <dgm:prSet presAssocID="{CC5907CA-24AA-4118-ACB1-9259992A44B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BADEA1-AB1A-419C-A9F1-D88151183516}" type="pres">
      <dgm:prSet presAssocID="{CC5907CA-24AA-4118-ACB1-9259992A44BC}" presName="topArc1" presStyleLbl="parChTrans1D1" presStyleIdx="0" presStyleCnt="14"/>
      <dgm:spPr/>
    </dgm:pt>
    <dgm:pt modelId="{3FD8FC3C-99BD-4C13-B0D2-195BD79CF8E9}" type="pres">
      <dgm:prSet presAssocID="{CC5907CA-24AA-4118-ACB1-9259992A44BC}" presName="bottomArc1" presStyleLbl="parChTrans1D1" presStyleIdx="1" presStyleCnt="14"/>
      <dgm:spPr/>
    </dgm:pt>
    <dgm:pt modelId="{7C3599A6-4175-4AAD-B3BE-29B36CF61F75}" type="pres">
      <dgm:prSet presAssocID="{CC5907CA-24AA-4118-ACB1-9259992A44BC}" presName="topConnNode1" presStyleLbl="node1" presStyleIdx="0" presStyleCnt="0"/>
      <dgm:spPr/>
      <dgm:t>
        <a:bodyPr/>
        <a:lstStyle/>
        <a:p>
          <a:endParaRPr lang="en-US"/>
        </a:p>
      </dgm:t>
    </dgm:pt>
    <dgm:pt modelId="{98501DFC-55E1-4F76-8F13-2A6C42910F6D}" type="pres">
      <dgm:prSet presAssocID="{CC5907CA-24AA-4118-ACB1-9259992A44BC}" presName="hierChild2" presStyleCnt="0"/>
      <dgm:spPr/>
    </dgm:pt>
    <dgm:pt modelId="{6F64D230-2813-4BAE-9C55-EBEF1F800C6B}" type="pres">
      <dgm:prSet presAssocID="{4987333B-7D62-4D19-9E4B-441BFED6346E}" presName="Name28" presStyleLbl="parChTrans1D2" presStyleIdx="0" presStyleCnt="4"/>
      <dgm:spPr/>
      <dgm:t>
        <a:bodyPr/>
        <a:lstStyle/>
        <a:p>
          <a:endParaRPr lang="en-US"/>
        </a:p>
      </dgm:t>
    </dgm:pt>
    <dgm:pt modelId="{AACF66D6-C70F-4D99-A57F-B9E598D70E48}" type="pres">
      <dgm:prSet presAssocID="{C9F26CFE-E8AB-437B-9032-669BE2DEEF74}" presName="hierRoot2" presStyleCnt="0">
        <dgm:presLayoutVars>
          <dgm:hierBranch val="init"/>
        </dgm:presLayoutVars>
      </dgm:prSet>
      <dgm:spPr/>
    </dgm:pt>
    <dgm:pt modelId="{95E54341-57AC-4387-9338-FE525012684D}" type="pres">
      <dgm:prSet presAssocID="{C9F26CFE-E8AB-437B-9032-669BE2DEEF74}" presName="rootComposite2" presStyleCnt="0"/>
      <dgm:spPr/>
    </dgm:pt>
    <dgm:pt modelId="{41BF692A-ACE9-4B97-8B72-F80B1725BC81}" type="pres">
      <dgm:prSet presAssocID="{C9F26CFE-E8AB-437B-9032-669BE2DEEF7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249CA-29ED-426E-AD98-DEB702D97844}" type="pres">
      <dgm:prSet presAssocID="{C9F26CFE-E8AB-437B-9032-669BE2DEEF74}" presName="topArc2" presStyleLbl="parChTrans1D1" presStyleIdx="2" presStyleCnt="14"/>
      <dgm:spPr/>
    </dgm:pt>
    <dgm:pt modelId="{8F936EFB-7AFB-465C-8586-8872328981B9}" type="pres">
      <dgm:prSet presAssocID="{C9F26CFE-E8AB-437B-9032-669BE2DEEF74}" presName="bottomArc2" presStyleLbl="parChTrans1D1" presStyleIdx="3" presStyleCnt="14"/>
      <dgm:spPr/>
    </dgm:pt>
    <dgm:pt modelId="{0F282DE7-BBD5-4788-9574-2859ADE666EC}" type="pres">
      <dgm:prSet presAssocID="{C9F26CFE-E8AB-437B-9032-669BE2DEEF74}" presName="topConnNode2" presStyleLbl="node2" presStyleIdx="0" presStyleCnt="0"/>
      <dgm:spPr/>
      <dgm:t>
        <a:bodyPr/>
        <a:lstStyle/>
        <a:p>
          <a:endParaRPr lang="en-US"/>
        </a:p>
      </dgm:t>
    </dgm:pt>
    <dgm:pt modelId="{34212C8C-2849-49EF-8F3D-849A4006B8EE}" type="pres">
      <dgm:prSet presAssocID="{C9F26CFE-E8AB-437B-9032-669BE2DEEF74}" presName="hierChild4" presStyleCnt="0"/>
      <dgm:spPr/>
    </dgm:pt>
    <dgm:pt modelId="{28BBA431-4C87-4D4F-8BAA-9B74E1C66DEA}" type="pres">
      <dgm:prSet presAssocID="{C9F26CFE-E8AB-437B-9032-669BE2DEEF74}" presName="hierChild5" presStyleCnt="0"/>
      <dgm:spPr/>
    </dgm:pt>
    <dgm:pt modelId="{382AA8E1-99FA-4F5D-A3D1-38B6A10A9FA0}" type="pres">
      <dgm:prSet presAssocID="{EAEE5202-5B0F-4DE3-AB1B-CA830E20E47C}" presName="Name28" presStyleLbl="parChTrans1D2" presStyleIdx="1" presStyleCnt="4"/>
      <dgm:spPr/>
      <dgm:t>
        <a:bodyPr/>
        <a:lstStyle/>
        <a:p>
          <a:endParaRPr lang="en-US"/>
        </a:p>
      </dgm:t>
    </dgm:pt>
    <dgm:pt modelId="{350815DE-2529-4EC5-9A0D-D3CB68162D15}" type="pres">
      <dgm:prSet presAssocID="{B1EDB8CD-768E-44F6-8D2F-DB47FF2C2AAA}" presName="hierRoot2" presStyleCnt="0">
        <dgm:presLayoutVars>
          <dgm:hierBranch val="init"/>
        </dgm:presLayoutVars>
      </dgm:prSet>
      <dgm:spPr/>
    </dgm:pt>
    <dgm:pt modelId="{AEEAD3BA-5802-4579-AF9A-C89178EBF7DF}" type="pres">
      <dgm:prSet presAssocID="{B1EDB8CD-768E-44F6-8D2F-DB47FF2C2AAA}" presName="rootComposite2" presStyleCnt="0"/>
      <dgm:spPr/>
    </dgm:pt>
    <dgm:pt modelId="{072AB53E-ED3E-4992-9DAF-3A1E6D113942}" type="pres">
      <dgm:prSet presAssocID="{B1EDB8CD-768E-44F6-8D2F-DB47FF2C2AA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C8A502-9FA9-474D-AC07-AF5367AAEA2A}" type="pres">
      <dgm:prSet presAssocID="{B1EDB8CD-768E-44F6-8D2F-DB47FF2C2AAA}" presName="topArc2" presStyleLbl="parChTrans1D1" presStyleIdx="4" presStyleCnt="14"/>
      <dgm:spPr/>
    </dgm:pt>
    <dgm:pt modelId="{C1CDE338-C08F-4BE5-9116-CA390E72608E}" type="pres">
      <dgm:prSet presAssocID="{B1EDB8CD-768E-44F6-8D2F-DB47FF2C2AAA}" presName="bottomArc2" presStyleLbl="parChTrans1D1" presStyleIdx="5" presStyleCnt="14"/>
      <dgm:spPr/>
    </dgm:pt>
    <dgm:pt modelId="{9021C403-6C17-4FE7-AF05-315E60403752}" type="pres">
      <dgm:prSet presAssocID="{B1EDB8CD-768E-44F6-8D2F-DB47FF2C2AAA}" presName="topConnNode2" presStyleLbl="node2" presStyleIdx="0" presStyleCnt="0"/>
      <dgm:spPr/>
      <dgm:t>
        <a:bodyPr/>
        <a:lstStyle/>
        <a:p>
          <a:endParaRPr lang="en-US"/>
        </a:p>
      </dgm:t>
    </dgm:pt>
    <dgm:pt modelId="{5D2E7DBC-D576-4958-A979-A9C0BD9FE773}" type="pres">
      <dgm:prSet presAssocID="{B1EDB8CD-768E-44F6-8D2F-DB47FF2C2AAA}" presName="hierChild4" presStyleCnt="0"/>
      <dgm:spPr/>
    </dgm:pt>
    <dgm:pt modelId="{B6393B47-04CA-4235-9345-986E67707FF1}" type="pres">
      <dgm:prSet presAssocID="{CEF040E3-AC7B-40CD-A2F1-302DCB436E2D}" presName="Name28" presStyleLbl="parChTrans1D3" presStyleIdx="0" presStyleCnt="2"/>
      <dgm:spPr/>
      <dgm:t>
        <a:bodyPr/>
        <a:lstStyle/>
        <a:p>
          <a:endParaRPr lang="en-US"/>
        </a:p>
      </dgm:t>
    </dgm:pt>
    <dgm:pt modelId="{F4999EA8-5EC7-4191-B4EE-D35C280F330C}" type="pres">
      <dgm:prSet presAssocID="{77357ABC-FCEA-475A-A028-D10139642654}" presName="hierRoot2" presStyleCnt="0">
        <dgm:presLayoutVars>
          <dgm:hierBranch val="init"/>
        </dgm:presLayoutVars>
      </dgm:prSet>
      <dgm:spPr/>
    </dgm:pt>
    <dgm:pt modelId="{AB577246-4112-4F39-BAE0-CC14151CAFE2}" type="pres">
      <dgm:prSet presAssocID="{77357ABC-FCEA-475A-A028-D10139642654}" presName="rootComposite2" presStyleCnt="0"/>
      <dgm:spPr/>
    </dgm:pt>
    <dgm:pt modelId="{D8840690-5B8F-42F8-9000-249BFC89BB37}" type="pres">
      <dgm:prSet presAssocID="{77357ABC-FCEA-475A-A028-D1013964265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E2210E-958A-49FE-BB3F-89D9BE5A1FE8}" type="pres">
      <dgm:prSet presAssocID="{77357ABC-FCEA-475A-A028-D10139642654}" presName="topArc2" presStyleLbl="parChTrans1D1" presStyleIdx="6" presStyleCnt="14"/>
      <dgm:spPr/>
    </dgm:pt>
    <dgm:pt modelId="{6040CB28-EE7F-4F16-ADC1-C9E10EE41D12}" type="pres">
      <dgm:prSet presAssocID="{77357ABC-FCEA-475A-A028-D10139642654}" presName="bottomArc2" presStyleLbl="parChTrans1D1" presStyleIdx="7" presStyleCnt="14"/>
      <dgm:spPr/>
    </dgm:pt>
    <dgm:pt modelId="{D49AAAE7-7196-461A-9161-AF6E1027021D}" type="pres">
      <dgm:prSet presAssocID="{77357ABC-FCEA-475A-A028-D10139642654}" presName="topConnNode2" presStyleLbl="node3" presStyleIdx="0" presStyleCnt="0"/>
      <dgm:spPr/>
      <dgm:t>
        <a:bodyPr/>
        <a:lstStyle/>
        <a:p>
          <a:endParaRPr lang="en-US"/>
        </a:p>
      </dgm:t>
    </dgm:pt>
    <dgm:pt modelId="{C6A6747A-293C-4A21-BAC3-BFE0B56BC119}" type="pres">
      <dgm:prSet presAssocID="{77357ABC-FCEA-475A-A028-D10139642654}" presName="hierChild4" presStyleCnt="0"/>
      <dgm:spPr/>
    </dgm:pt>
    <dgm:pt modelId="{0DDADA9E-0DF9-4500-83FF-05230EF0448F}" type="pres">
      <dgm:prSet presAssocID="{77357ABC-FCEA-475A-A028-D10139642654}" presName="hierChild5" presStyleCnt="0"/>
      <dgm:spPr/>
    </dgm:pt>
    <dgm:pt modelId="{7ECBCBDC-B475-4109-8324-D32C88C033C9}" type="pres">
      <dgm:prSet presAssocID="{3B3D9D95-CACF-4ABE-AE62-FBF25142C8D1}" presName="Name28" presStyleLbl="parChTrans1D3" presStyleIdx="1" presStyleCnt="2"/>
      <dgm:spPr/>
      <dgm:t>
        <a:bodyPr/>
        <a:lstStyle/>
        <a:p>
          <a:endParaRPr lang="en-US"/>
        </a:p>
      </dgm:t>
    </dgm:pt>
    <dgm:pt modelId="{F649777E-BBF7-4EA1-93E6-60AAD5651DF4}" type="pres">
      <dgm:prSet presAssocID="{C6050545-9072-48C2-B15A-69F405148D11}" presName="hierRoot2" presStyleCnt="0">
        <dgm:presLayoutVars>
          <dgm:hierBranch val="init"/>
        </dgm:presLayoutVars>
      </dgm:prSet>
      <dgm:spPr/>
    </dgm:pt>
    <dgm:pt modelId="{B0238D9B-20D1-4301-8A15-47FDE25E74D1}" type="pres">
      <dgm:prSet presAssocID="{C6050545-9072-48C2-B15A-69F405148D11}" presName="rootComposite2" presStyleCnt="0"/>
      <dgm:spPr/>
    </dgm:pt>
    <dgm:pt modelId="{B6CE4248-6FC3-4717-B96F-5AD97AA12F8E}" type="pres">
      <dgm:prSet presAssocID="{C6050545-9072-48C2-B15A-69F405148D1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95C6CE-E3B8-4441-A42D-3BC9CA6A2846}" type="pres">
      <dgm:prSet presAssocID="{C6050545-9072-48C2-B15A-69F405148D11}" presName="topArc2" presStyleLbl="parChTrans1D1" presStyleIdx="8" presStyleCnt="14"/>
      <dgm:spPr/>
    </dgm:pt>
    <dgm:pt modelId="{FFB8EE6B-42C5-47A9-9569-7B774CD39E72}" type="pres">
      <dgm:prSet presAssocID="{C6050545-9072-48C2-B15A-69F405148D11}" presName="bottomArc2" presStyleLbl="parChTrans1D1" presStyleIdx="9" presStyleCnt="14"/>
      <dgm:spPr/>
    </dgm:pt>
    <dgm:pt modelId="{7533A419-A266-4C2D-A7FC-CFC2752C00BA}" type="pres">
      <dgm:prSet presAssocID="{C6050545-9072-48C2-B15A-69F405148D11}" presName="topConnNode2" presStyleLbl="node3" presStyleIdx="0" presStyleCnt="0"/>
      <dgm:spPr/>
      <dgm:t>
        <a:bodyPr/>
        <a:lstStyle/>
        <a:p>
          <a:endParaRPr lang="en-US"/>
        </a:p>
      </dgm:t>
    </dgm:pt>
    <dgm:pt modelId="{736F7227-923F-438E-B1B9-C1022D65C19F}" type="pres">
      <dgm:prSet presAssocID="{C6050545-9072-48C2-B15A-69F405148D11}" presName="hierChild4" presStyleCnt="0"/>
      <dgm:spPr/>
    </dgm:pt>
    <dgm:pt modelId="{72529909-CC3D-41B6-BDF3-349CEA7F87BA}" type="pres">
      <dgm:prSet presAssocID="{C6050545-9072-48C2-B15A-69F405148D11}" presName="hierChild5" presStyleCnt="0"/>
      <dgm:spPr/>
    </dgm:pt>
    <dgm:pt modelId="{E9E2688F-310C-4DF9-B436-1AE829C548C4}" type="pres">
      <dgm:prSet presAssocID="{B1EDB8CD-768E-44F6-8D2F-DB47FF2C2AAA}" presName="hierChild5" presStyleCnt="0"/>
      <dgm:spPr/>
    </dgm:pt>
    <dgm:pt modelId="{0DB8020B-3E2F-4DF0-BB27-A069E430B11B}" type="pres">
      <dgm:prSet presAssocID="{A0EB2DB2-D687-4BFA-858D-F7C7A39600A5}" presName="Name28" presStyleLbl="parChTrans1D2" presStyleIdx="2" presStyleCnt="4"/>
      <dgm:spPr/>
      <dgm:t>
        <a:bodyPr/>
        <a:lstStyle/>
        <a:p>
          <a:endParaRPr lang="en-US"/>
        </a:p>
      </dgm:t>
    </dgm:pt>
    <dgm:pt modelId="{68BFE3AD-B775-4338-9310-1C419ED53743}" type="pres">
      <dgm:prSet presAssocID="{1FBFE53D-C5B5-4487-AB74-7B9CE551748A}" presName="hierRoot2" presStyleCnt="0">
        <dgm:presLayoutVars>
          <dgm:hierBranch val="init"/>
        </dgm:presLayoutVars>
      </dgm:prSet>
      <dgm:spPr/>
    </dgm:pt>
    <dgm:pt modelId="{EEE3F569-D937-4240-B078-D95073121A5B}" type="pres">
      <dgm:prSet presAssocID="{1FBFE53D-C5B5-4487-AB74-7B9CE551748A}" presName="rootComposite2" presStyleCnt="0"/>
      <dgm:spPr/>
    </dgm:pt>
    <dgm:pt modelId="{D6E8044D-663B-498F-9637-B7BB69DDFCD4}" type="pres">
      <dgm:prSet presAssocID="{1FBFE53D-C5B5-4487-AB74-7B9CE551748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CA1FF-C389-4AD4-80D1-2EC975A144AF}" type="pres">
      <dgm:prSet presAssocID="{1FBFE53D-C5B5-4487-AB74-7B9CE551748A}" presName="topArc2" presStyleLbl="parChTrans1D1" presStyleIdx="10" presStyleCnt="14"/>
      <dgm:spPr/>
    </dgm:pt>
    <dgm:pt modelId="{FAABCD5A-C2A8-4113-87D8-B78B4D83E555}" type="pres">
      <dgm:prSet presAssocID="{1FBFE53D-C5B5-4487-AB74-7B9CE551748A}" presName="bottomArc2" presStyleLbl="parChTrans1D1" presStyleIdx="11" presStyleCnt="14"/>
      <dgm:spPr/>
    </dgm:pt>
    <dgm:pt modelId="{E6E621A6-D60B-4F0F-918B-888BDC1B5357}" type="pres">
      <dgm:prSet presAssocID="{1FBFE53D-C5B5-4487-AB74-7B9CE551748A}" presName="topConnNode2" presStyleLbl="node2" presStyleIdx="0" presStyleCnt="0"/>
      <dgm:spPr/>
      <dgm:t>
        <a:bodyPr/>
        <a:lstStyle/>
        <a:p>
          <a:endParaRPr lang="en-US"/>
        </a:p>
      </dgm:t>
    </dgm:pt>
    <dgm:pt modelId="{6EB74260-9541-4C69-B40E-2DB744177538}" type="pres">
      <dgm:prSet presAssocID="{1FBFE53D-C5B5-4487-AB74-7B9CE551748A}" presName="hierChild4" presStyleCnt="0"/>
      <dgm:spPr/>
    </dgm:pt>
    <dgm:pt modelId="{DBEA3917-BF09-4D0B-AC31-0DAE2CBFBEE5}" type="pres">
      <dgm:prSet presAssocID="{1FBFE53D-C5B5-4487-AB74-7B9CE551748A}" presName="hierChild5" presStyleCnt="0"/>
      <dgm:spPr/>
    </dgm:pt>
    <dgm:pt modelId="{8C49466B-21E1-4613-B59D-D560E31704AB}" type="pres">
      <dgm:prSet presAssocID="{A2EFFF33-767F-4299-A573-8F9E3BF3F9D2}" presName="Name28" presStyleLbl="parChTrans1D2" presStyleIdx="3" presStyleCnt="4"/>
      <dgm:spPr/>
      <dgm:t>
        <a:bodyPr/>
        <a:lstStyle/>
        <a:p>
          <a:endParaRPr lang="en-US"/>
        </a:p>
      </dgm:t>
    </dgm:pt>
    <dgm:pt modelId="{4D0960D7-DF72-4310-B120-9C14B15F8F8A}" type="pres">
      <dgm:prSet presAssocID="{D6A9BF9F-CA00-4260-B45C-0B22FA057AC6}" presName="hierRoot2" presStyleCnt="0">
        <dgm:presLayoutVars>
          <dgm:hierBranch val="init"/>
        </dgm:presLayoutVars>
      </dgm:prSet>
      <dgm:spPr/>
    </dgm:pt>
    <dgm:pt modelId="{F81C96FD-28DA-49B5-90D9-7A147B51AA3B}" type="pres">
      <dgm:prSet presAssocID="{D6A9BF9F-CA00-4260-B45C-0B22FA057AC6}" presName="rootComposite2" presStyleCnt="0"/>
      <dgm:spPr/>
    </dgm:pt>
    <dgm:pt modelId="{5AD52959-14B1-42AC-8481-7727C45B0872}" type="pres">
      <dgm:prSet presAssocID="{D6A9BF9F-CA00-4260-B45C-0B22FA057AC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D97FF-4A01-4FF9-A4E0-2DF461F61218}" type="pres">
      <dgm:prSet presAssocID="{D6A9BF9F-CA00-4260-B45C-0B22FA057AC6}" presName="topArc2" presStyleLbl="parChTrans1D1" presStyleIdx="12" presStyleCnt="14"/>
      <dgm:spPr/>
    </dgm:pt>
    <dgm:pt modelId="{3C982C66-2FBB-44A3-88B0-72435EA7ED8A}" type="pres">
      <dgm:prSet presAssocID="{D6A9BF9F-CA00-4260-B45C-0B22FA057AC6}" presName="bottomArc2" presStyleLbl="parChTrans1D1" presStyleIdx="13" presStyleCnt="14"/>
      <dgm:spPr/>
    </dgm:pt>
    <dgm:pt modelId="{6A47DD0F-8414-4293-968B-04329D66D00E}" type="pres">
      <dgm:prSet presAssocID="{D6A9BF9F-CA00-4260-B45C-0B22FA057AC6}" presName="topConnNode2" presStyleLbl="node2" presStyleIdx="0" presStyleCnt="0"/>
      <dgm:spPr/>
      <dgm:t>
        <a:bodyPr/>
        <a:lstStyle/>
        <a:p>
          <a:endParaRPr lang="en-US"/>
        </a:p>
      </dgm:t>
    </dgm:pt>
    <dgm:pt modelId="{040F8727-46C6-48B4-8EA2-DEC8E4920FB6}" type="pres">
      <dgm:prSet presAssocID="{D6A9BF9F-CA00-4260-B45C-0B22FA057AC6}" presName="hierChild4" presStyleCnt="0"/>
      <dgm:spPr/>
    </dgm:pt>
    <dgm:pt modelId="{C9EC5BF0-829A-463D-99E0-65D0DC2EA072}" type="pres">
      <dgm:prSet presAssocID="{D6A9BF9F-CA00-4260-B45C-0B22FA057AC6}" presName="hierChild5" presStyleCnt="0"/>
      <dgm:spPr/>
    </dgm:pt>
    <dgm:pt modelId="{3EFDFBF6-ADF8-4CC6-BBF5-26A154587C6D}" type="pres">
      <dgm:prSet presAssocID="{CC5907CA-24AA-4118-ACB1-9259992A44BC}" presName="hierChild3" presStyleCnt="0"/>
      <dgm:spPr/>
    </dgm:pt>
  </dgm:ptLst>
  <dgm:cxnLst>
    <dgm:cxn modelId="{453D12B4-BA66-4C81-B8A4-6AA24087A45E}" type="presOf" srcId="{A2EFFF33-767F-4299-A573-8F9E3BF3F9D2}" destId="{8C49466B-21E1-4613-B59D-D560E31704AB}" srcOrd="0" destOrd="0" presId="urn:microsoft.com/office/officeart/2008/layout/HalfCircleOrganizationChart"/>
    <dgm:cxn modelId="{3518705B-3589-451E-A22A-89BF3E269052}" type="presOf" srcId="{3B3D9D95-CACF-4ABE-AE62-FBF25142C8D1}" destId="{7ECBCBDC-B475-4109-8324-D32C88C033C9}" srcOrd="0" destOrd="0" presId="urn:microsoft.com/office/officeart/2008/layout/HalfCircleOrganizationChart"/>
    <dgm:cxn modelId="{0FB8ECA6-9BEB-4880-889F-56F09EE84B87}" srcId="{B1EDB8CD-768E-44F6-8D2F-DB47FF2C2AAA}" destId="{C6050545-9072-48C2-B15A-69F405148D11}" srcOrd="1" destOrd="0" parTransId="{3B3D9D95-CACF-4ABE-AE62-FBF25142C8D1}" sibTransId="{D882C5B9-E672-4795-8610-727719C388C8}"/>
    <dgm:cxn modelId="{02F5FA7B-0C8D-4566-9F79-72C1EBC5CD6E}" type="presOf" srcId="{CEF040E3-AC7B-40CD-A2F1-302DCB436E2D}" destId="{B6393B47-04CA-4235-9345-986E67707FF1}" srcOrd="0" destOrd="0" presId="urn:microsoft.com/office/officeart/2008/layout/HalfCircleOrganizationChart"/>
    <dgm:cxn modelId="{2FEA2309-8BEE-44E9-8F44-BD22163D3C17}" type="presOf" srcId="{B1EDB8CD-768E-44F6-8D2F-DB47FF2C2AAA}" destId="{072AB53E-ED3E-4992-9DAF-3A1E6D113942}" srcOrd="0" destOrd="0" presId="urn:microsoft.com/office/officeart/2008/layout/HalfCircleOrganizationChart"/>
    <dgm:cxn modelId="{AB8379E1-BDED-4B05-9A3E-34EFA1B53599}" type="presOf" srcId="{77357ABC-FCEA-475A-A028-D10139642654}" destId="{D8840690-5B8F-42F8-9000-249BFC89BB37}" srcOrd="0" destOrd="0" presId="urn:microsoft.com/office/officeart/2008/layout/HalfCircleOrganizationChart"/>
    <dgm:cxn modelId="{DFA1161C-F167-45A1-923F-4E495D57D15F}" srcId="{CC5907CA-24AA-4118-ACB1-9259992A44BC}" destId="{C9F26CFE-E8AB-437B-9032-669BE2DEEF74}" srcOrd="0" destOrd="0" parTransId="{4987333B-7D62-4D19-9E4B-441BFED6346E}" sibTransId="{E73B670E-46CE-45DE-9F5F-6AEC19FFC939}"/>
    <dgm:cxn modelId="{C348B09B-71AE-4FCC-A16B-58A583328AD9}" type="presOf" srcId="{C9F26CFE-E8AB-437B-9032-669BE2DEEF74}" destId="{0F282DE7-BBD5-4788-9574-2859ADE666EC}" srcOrd="1" destOrd="0" presId="urn:microsoft.com/office/officeart/2008/layout/HalfCircleOrganizationChart"/>
    <dgm:cxn modelId="{20B55355-199C-43E4-8A49-36393A67CBBE}" srcId="{B1EDB8CD-768E-44F6-8D2F-DB47FF2C2AAA}" destId="{77357ABC-FCEA-475A-A028-D10139642654}" srcOrd="0" destOrd="0" parTransId="{CEF040E3-AC7B-40CD-A2F1-302DCB436E2D}" sibTransId="{FD782718-C41D-43BE-8F8B-2AAA3B1CD3F6}"/>
    <dgm:cxn modelId="{46D63605-3955-46B8-BF5D-A499CB2BA77F}" type="presOf" srcId="{EAEE5202-5B0F-4DE3-AB1B-CA830E20E47C}" destId="{382AA8E1-99FA-4F5D-A3D1-38B6A10A9FA0}" srcOrd="0" destOrd="0" presId="urn:microsoft.com/office/officeart/2008/layout/HalfCircleOrganizationChart"/>
    <dgm:cxn modelId="{5D17744D-2306-4B71-B903-9FEC681B0104}" type="presOf" srcId="{CC5907CA-24AA-4118-ACB1-9259992A44BC}" destId="{7C3599A6-4175-4AAD-B3BE-29B36CF61F75}" srcOrd="1" destOrd="0" presId="urn:microsoft.com/office/officeart/2008/layout/HalfCircleOrganizationChart"/>
    <dgm:cxn modelId="{14BF2AA5-D520-45F4-95FC-F009FD24E075}" type="presOf" srcId="{CAEFF441-0910-4AFF-B2D5-FDBBB426FC72}" destId="{10347552-6BFC-46B1-8F86-D33BD55F5D76}" srcOrd="0" destOrd="0" presId="urn:microsoft.com/office/officeart/2008/layout/HalfCircleOrganizationChart"/>
    <dgm:cxn modelId="{27F543BF-F431-4449-9F59-CC38D0C042ED}" srcId="{CC5907CA-24AA-4118-ACB1-9259992A44BC}" destId="{B1EDB8CD-768E-44F6-8D2F-DB47FF2C2AAA}" srcOrd="1" destOrd="0" parTransId="{EAEE5202-5B0F-4DE3-AB1B-CA830E20E47C}" sibTransId="{4802F148-E075-4953-8D0F-9660443302E0}"/>
    <dgm:cxn modelId="{84E6C51A-E5F5-4FF7-9C57-52499B88A0A0}" type="presOf" srcId="{1FBFE53D-C5B5-4487-AB74-7B9CE551748A}" destId="{E6E621A6-D60B-4F0F-918B-888BDC1B5357}" srcOrd="1" destOrd="0" presId="urn:microsoft.com/office/officeart/2008/layout/HalfCircleOrganizationChart"/>
    <dgm:cxn modelId="{0874C1DA-4CF8-40C7-9109-7FCD50A80F80}" srcId="{CC5907CA-24AA-4118-ACB1-9259992A44BC}" destId="{D6A9BF9F-CA00-4260-B45C-0B22FA057AC6}" srcOrd="3" destOrd="0" parTransId="{A2EFFF33-767F-4299-A573-8F9E3BF3F9D2}" sibTransId="{A9B011D7-8E21-436D-8075-92E913646EB8}"/>
    <dgm:cxn modelId="{972E98BF-DFD7-43C4-8039-AA013D30CC3A}" type="presOf" srcId="{C9F26CFE-E8AB-437B-9032-669BE2DEEF74}" destId="{41BF692A-ACE9-4B97-8B72-F80B1725BC81}" srcOrd="0" destOrd="0" presId="urn:microsoft.com/office/officeart/2008/layout/HalfCircleOrganizationChart"/>
    <dgm:cxn modelId="{6F5AEEC4-6C57-41F9-B8CE-83D035306A21}" type="presOf" srcId="{D6A9BF9F-CA00-4260-B45C-0B22FA057AC6}" destId="{6A47DD0F-8414-4293-968B-04329D66D00E}" srcOrd="1" destOrd="0" presId="urn:microsoft.com/office/officeart/2008/layout/HalfCircleOrganizationChart"/>
    <dgm:cxn modelId="{BA71B367-F173-4E26-AE5F-0FE8F31813FD}" type="presOf" srcId="{77357ABC-FCEA-475A-A028-D10139642654}" destId="{D49AAAE7-7196-461A-9161-AF6E1027021D}" srcOrd="1" destOrd="0" presId="urn:microsoft.com/office/officeart/2008/layout/HalfCircleOrganizationChart"/>
    <dgm:cxn modelId="{FD2B6053-AE6C-41BC-B2B2-DC9647878A36}" srcId="{CC5907CA-24AA-4118-ACB1-9259992A44BC}" destId="{1FBFE53D-C5B5-4487-AB74-7B9CE551748A}" srcOrd="2" destOrd="0" parTransId="{A0EB2DB2-D687-4BFA-858D-F7C7A39600A5}" sibTransId="{B7A13FDE-0718-4074-BB9C-8705CD58ED71}"/>
    <dgm:cxn modelId="{B935D62E-8872-48F4-B1D7-FB97B9CBFF1B}" type="presOf" srcId="{C6050545-9072-48C2-B15A-69F405148D11}" destId="{7533A419-A266-4C2D-A7FC-CFC2752C00BA}" srcOrd="1" destOrd="0" presId="urn:microsoft.com/office/officeart/2008/layout/HalfCircleOrganizationChart"/>
    <dgm:cxn modelId="{83C51AF7-C1BB-4CFA-85FC-8A8CD0E83E5D}" type="presOf" srcId="{A0EB2DB2-D687-4BFA-858D-F7C7A39600A5}" destId="{0DB8020B-3E2F-4DF0-BB27-A069E430B11B}" srcOrd="0" destOrd="0" presId="urn:microsoft.com/office/officeart/2008/layout/HalfCircleOrganizationChart"/>
    <dgm:cxn modelId="{63DF470A-56FF-4DC9-A608-61C90B76818B}" type="presOf" srcId="{C6050545-9072-48C2-B15A-69F405148D11}" destId="{B6CE4248-6FC3-4717-B96F-5AD97AA12F8E}" srcOrd="0" destOrd="0" presId="urn:microsoft.com/office/officeart/2008/layout/HalfCircleOrganizationChart"/>
    <dgm:cxn modelId="{0016DB57-BA49-40DB-ACE3-533C93AA86FC}" type="presOf" srcId="{1FBFE53D-C5B5-4487-AB74-7B9CE551748A}" destId="{D6E8044D-663B-498F-9637-B7BB69DDFCD4}" srcOrd="0" destOrd="0" presId="urn:microsoft.com/office/officeart/2008/layout/HalfCircleOrganizationChart"/>
    <dgm:cxn modelId="{C4CCCA21-B078-4E90-8F65-CA8D6C3B2BF1}" srcId="{CAEFF441-0910-4AFF-B2D5-FDBBB426FC72}" destId="{CC5907CA-24AA-4118-ACB1-9259992A44BC}" srcOrd="0" destOrd="0" parTransId="{2970B05E-6735-4AD4-A2A3-250CECED3B74}" sibTransId="{C9F5BF0D-7EDC-4701-94AD-5D8174BF9DE8}"/>
    <dgm:cxn modelId="{2DB90851-4354-477E-9394-68AE9051BFF9}" type="presOf" srcId="{D6A9BF9F-CA00-4260-B45C-0B22FA057AC6}" destId="{5AD52959-14B1-42AC-8481-7727C45B0872}" srcOrd="0" destOrd="0" presId="urn:microsoft.com/office/officeart/2008/layout/HalfCircleOrganizationChart"/>
    <dgm:cxn modelId="{79D21906-F8FC-4E19-880A-86002489AE4E}" type="presOf" srcId="{4987333B-7D62-4D19-9E4B-441BFED6346E}" destId="{6F64D230-2813-4BAE-9C55-EBEF1F800C6B}" srcOrd="0" destOrd="0" presId="urn:microsoft.com/office/officeart/2008/layout/HalfCircleOrganizationChart"/>
    <dgm:cxn modelId="{A8FB15EB-4E06-440C-85C2-287B7338A17C}" type="presOf" srcId="{B1EDB8CD-768E-44F6-8D2F-DB47FF2C2AAA}" destId="{9021C403-6C17-4FE7-AF05-315E60403752}" srcOrd="1" destOrd="0" presId="urn:microsoft.com/office/officeart/2008/layout/HalfCircleOrganizationChart"/>
    <dgm:cxn modelId="{25D9C319-E3E1-495A-B7E9-E5DB1F545F41}" type="presOf" srcId="{CC5907CA-24AA-4118-ACB1-9259992A44BC}" destId="{4A0063B8-197B-43A1-87F1-B96C4741050A}" srcOrd="0" destOrd="0" presId="urn:microsoft.com/office/officeart/2008/layout/HalfCircleOrganizationChart"/>
    <dgm:cxn modelId="{AD055F04-7C8C-470C-89F3-92EAAAF973DE}" type="presParOf" srcId="{10347552-6BFC-46B1-8F86-D33BD55F5D76}" destId="{CE148261-7446-4D87-A8CF-E7AECB4BEECB}" srcOrd="0" destOrd="0" presId="urn:microsoft.com/office/officeart/2008/layout/HalfCircleOrganizationChart"/>
    <dgm:cxn modelId="{E264EC08-6DC5-4124-A608-0E2E8567FD3F}" type="presParOf" srcId="{CE148261-7446-4D87-A8CF-E7AECB4BEECB}" destId="{A300435D-0CA4-4A8C-A167-C9397D0AB971}" srcOrd="0" destOrd="0" presId="urn:microsoft.com/office/officeart/2008/layout/HalfCircleOrganizationChart"/>
    <dgm:cxn modelId="{6375EBE5-20B8-49AB-BA5E-58D4C395C353}" type="presParOf" srcId="{A300435D-0CA4-4A8C-A167-C9397D0AB971}" destId="{4A0063B8-197B-43A1-87F1-B96C4741050A}" srcOrd="0" destOrd="0" presId="urn:microsoft.com/office/officeart/2008/layout/HalfCircleOrganizationChart"/>
    <dgm:cxn modelId="{EF6B72C7-BF51-4682-B7CC-11A265E50D33}" type="presParOf" srcId="{A300435D-0CA4-4A8C-A167-C9397D0AB971}" destId="{DCBADEA1-AB1A-419C-A9F1-D88151183516}" srcOrd="1" destOrd="0" presId="urn:microsoft.com/office/officeart/2008/layout/HalfCircleOrganizationChart"/>
    <dgm:cxn modelId="{9F48C75F-A07C-485C-83E2-1E91C5F1FB33}" type="presParOf" srcId="{A300435D-0CA4-4A8C-A167-C9397D0AB971}" destId="{3FD8FC3C-99BD-4C13-B0D2-195BD79CF8E9}" srcOrd="2" destOrd="0" presId="urn:microsoft.com/office/officeart/2008/layout/HalfCircleOrganizationChart"/>
    <dgm:cxn modelId="{E5C07F14-6CC0-42F8-92FD-D5B95B300908}" type="presParOf" srcId="{A300435D-0CA4-4A8C-A167-C9397D0AB971}" destId="{7C3599A6-4175-4AAD-B3BE-29B36CF61F75}" srcOrd="3" destOrd="0" presId="urn:microsoft.com/office/officeart/2008/layout/HalfCircleOrganizationChart"/>
    <dgm:cxn modelId="{9230C49F-F87D-4388-BFFA-99A074FAED60}" type="presParOf" srcId="{CE148261-7446-4D87-A8CF-E7AECB4BEECB}" destId="{98501DFC-55E1-4F76-8F13-2A6C42910F6D}" srcOrd="1" destOrd="0" presId="urn:microsoft.com/office/officeart/2008/layout/HalfCircleOrganizationChart"/>
    <dgm:cxn modelId="{D31C75B7-EE81-4BB2-8DB5-73EB5E8914A8}" type="presParOf" srcId="{98501DFC-55E1-4F76-8F13-2A6C42910F6D}" destId="{6F64D230-2813-4BAE-9C55-EBEF1F800C6B}" srcOrd="0" destOrd="0" presId="urn:microsoft.com/office/officeart/2008/layout/HalfCircleOrganizationChart"/>
    <dgm:cxn modelId="{70511B02-0DDA-4AA4-8899-2D40C6551EE1}" type="presParOf" srcId="{98501DFC-55E1-4F76-8F13-2A6C42910F6D}" destId="{AACF66D6-C70F-4D99-A57F-B9E598D70E48}" srcOrd="1" destOrd="0" presId="urn:microsoft.com/office/officeart/2008/layout/HalfCircleOrganizationChart"/>
    <dgm:cxn modelId="{5AC60D59-BA38-4AFD-92DA-9E9DE67B2E11}" type="presParOf" srcId="{AACF66D6-C70F-4D99-A57F-B9E598D70E48}" destId="{95E54341-57AC-4387-9338-FE525012684D}" srcOrd="0" destOrd="0" presId="urn:microsoft.com/office/officeart/2008/layout/HalfCircleOrganizationChart"/>
    <dgm:cxn modelId="{0AD62018-937B-48EF-B8F3-1BC4E1A1DC48}" type="presParOf" srcId="{95E54341-57AC-4387-9338-FE525012684D}" destId="{41BF692A-ACE9-4B97-8B72-F80B1725BC81}" srcOrd="0" destOrd="0" presId="urn:microsoft.com/office/officeart/2008/layout/HalfCircleOrganizationChart"/>
    <dgm:cxn modelId="{D43B464E-F5B6-4A7C-B9D4-9C0FF76585F4}" type="presParOf" srcId="{95E54341-57AC-4387-9338-FE525012684D}" destId="{A41249CA-29ED-426E-AD98-DEB702D97844}" srcOrd="1" destOrd="0" presId="urn:microsoft.com/office/officeart/2008/layout/HalfCircleOrganizationChart"/>
    <dgm:cxn modelId="{8DA256C3-EDE2-4707-8D68-649CCA391349}" type="presParOf" srcId="{95E54341-57AC-4387-9338-FE525012684D}" destId="{8F936EFB-7AFB-465C-8586-8872328981B9}" srcOrd="2" destOrd="0" presId="urn:microsoft.com/office/officeart/2008/layout/HalfCircleOrganizationChart"/>
    <dgm:cxn modelId="{4A9EDC69-4694-4365-8A64-331CB6C55B43}" type="presParOf" srcId="{95E54341-57AC-4387-9338-FE525012684D}" destId="{0F282DE7-BBD5-4788-9574-2859ADE666EC}" srcOrd="3" destOrd="0" presId="urn:microsoft.com/office/officeart/2008/layout/HalfCircleOrganizationChart"/>
    <dgm:cxn modelId="{3EADFCFD-CEFD-41F1-9052-FCC79BC04879}" type="presParOf" srcId="{AACF66D6-C70F-4D99-A57F-B9E598D70E48}" destId="{34212C8C-2849-49EF-8F3D-849A4006B8EE}" srcOrd="1" destOrd="0" presId="urn:microsoft.com/office/officeart/2008/layout/HalfCircleOrganizationChart"/>
    <dgm:cxn modelId="{9B59C733-CC8E-47CA-AB9D-2D976CE0D88A}" type="presParOf" srcId="{AACF66D6-C70F-4D99-A57F-B9E598D70E48}" destId="{28BBA431-4C87-4D4F-8BAA-9B74E1C66DEA}" srcOrd="2" destOrd="0" presId="urn:microsoft.com/office/officeart/2008/layout/HalfCircleOrganizationChart"/>
    <dgm:cxn modelId="{625CA437-4BF3-4EC4-B847-B2746EB786F3}" type="presParOf" srcId="{98501DFC-55E1-4F76-8F13-2A6C42910F6D}" destId="{382AA8E1-99FA-4F5D-A3D1-38B6A10A9FA0}" srcOrd="2" destOrd="0" presId="urn:microsoft.com/office/officeart/2008/layout/HalfCircleOrganizationChart"/>
    <dgm:cxn modelId="{EFE9D517-8BDA-4B11-B64B-AF2015D48068}" type="presParOf" srcId="{98501DFC-55E1-4F76-8F13-2A6C42910F6D}" destId="{350815DE-2529-4EC5-9A0D-D3CB68162D15}" srcOrd="3" destOrd="0" presId="urn:microsoft.com/office/officeart/2008/layout/HalfCircleOrganizationChart"/>
    <dgm:cxn modelId="{D42AEE2C-56C3-41E3-8F81-CB57414E89D8}" type="presParOf" srcId="{350815DE-2529-4EC5-9A0D-D3CB68162D15}" destId="{AEEAD3BA-5802-4579-AF9A-C89178EBF7DF}" srcOrd="0" destOrd="0" presId="urn:microsoft.com/office/officeart/2008/layout/HalfCircleOrganizationChart"/>
    <dgm:cxn modelId="{D293E52F-EC20-4494-BF25-59CE1C0097E3}" type="presParOf" srcId="{AEEAD3BA-5802-4579-AF9A-C89178EBF7DF}" destId="{072AB53E-ED3E-4992-9DAF-3A1E6D113942}" srcOrd="0" destOrd="0" presId="urn:microsoft.com/office/officeart/2008/layout/HalfCircleOrganizationChart"/>
    <dgm:cxn modelId="{BFEBE303-E4B6-487E-BBE9-C66351AAF9D8}" type="presParOf" srcId="{AEEAD3BA-5802-4579-AF9A-C89178EBF7DF}" destId="{8AC8A502-9FA9-474D-AC07-AF5367AAEA2A}" srcOrd="1" destOrd="0" presId="urn:microsoft.com/office/officeart/2008/layout/HalfCircleOrganizationChart"/>
    <dgm:cxn modelId="{1EDAD372-C4EF-4D81-8527-D3FC2CD288FF}" type="presParOf" srcId="{AEEAD3BA-5802-4579-AF9A-C89178EBF7DF}" destId="{C1CDE338-C08F-4BE5-9116-CA390E72608E}" srcOrd="2" destOrd="0" presId="urn:microsoft.com/office/officeart/2008/layout/HalfCircleOrganizationChart"/>
    <dgm:cxn modelId="{93F1CF14-F912-4C20-BECE-EB5D5AB0CBF6}" type="presParOf" srcId="{AEEAD3BA-5802-4579-AF9A-C89178EBF7DF}" destId="{9021C403-6C17-4FE7-AF05-315E60403752}" srcOrd="3" destOrd="0" presId="urn:microsoft.com/office/officeart/2008/layout/HalfCircleOrganizationChart"/>
    <dgm:cxn modelId="{2F21E52C-0134-4B98-BBE1-C6D66542667C}" type="presParOf" srcId="{350815DE-2529-4EC5-9A0D-D3CB68162D15}" destId="{5D2E7DBC-D576-4958-A979-A9C0BD9FE773}" srcOrd="1" destOrd="0" presId="urn:microsoft.com/office/officeart/2008/layout/HalfCircleOrganizationChart"/>
    <dgm:cxn modelId="{26988C37-4000-48D2-8E52-915A1B4587F4}" type="presParOf" srcId="{5D2E7DBC-D576-4958-A979-A9C0BD9FE773}" destId="{B6393B47-04CA-4235-9345-986E67707FF1}" srcOrd="0" destOrd="0" presId="urn:microsoft.com/office/officeart/2008/layout/HalfCircleOrganizationChart"/>
    <dgm:cxn modelId="{AEFD8BE0-ADA1-4D50-9D20-77A1FC5F575E}" type="presParOf" srcId="{5D2E7DBC-D576-4958-A979-A9C0BD9FE773}" destId="{F4999EA8-5EC7-4191-B4EE-D35C280F330C}" srcOrd="1" destOrd="0" presId="urn:microsoft.com/office/officeart/2008/layout/HalfCircleOrganizationChart"/>
    <dgm:cxn modelId="{F1A5CF5A-75E1-41C6-98D8-33C188A80508}" type="presParOf" srcId="{F4999EA8-5EC7-4191-B4EE-D35C280F330C}" destId="{AB577246-4112-4F39-BAE0-CC14151CAFE2}" srcOrd="0" destOrd="0" presId="urn:microsoft.com/office/officeart/2008/layout/HalfCircleOrganizationChart"/>
    <dgm:cxn modelId="{8A91562E-2A07-49C7-8D78-55A8430F51C1}" type="presParOf" srcId="{AB577246-4112-4F39-BAE0-CC14151CAFE2}" destId="{D8840690-5B8F-42F8-9000-249BFC89BB37}" srcOrd="0" destOrd="0" presId="urn:microsoft.com/office/officeart/2008/layout/HalfCircleOrganizationChart"/>
    <dgm:cxn modelId="{FC23DF67-C13C-4740-9DF5-C19D49C4291B}" type="presParOf" srcId="{AB577246-4112-4F39-BAE0-CC14151CAFE2}" destId="{19E2210E-958A-49FE-BB3F-89D9BE5A1FE8}" srcOrd="1" destOrd="0" presId="urn:microsoft.com/office/officeart/2008/layout/HalfCircleOrganizationChart"/>
    <dgm:cxn modelId="{3D2429EA-7858-4D55-91E6-E958E5E1A3A5}" type="presParOf" srcId="{AB577246-4112-4F39-BAE0-CC14151CAFE2}" destId="{6040CB28-EE7F-4F16-ADC1-C9E10EE41D12}" srcOrd="2" destOrd="0" presId="urn:microsoft.com/office/officeart/2008/layout/HalfCircleOrganizationChart"/>
    <dgm:cxn modelId="{177C367E-4AE6-4171-A13E-AC58AFE2B080}" type="presParOf" srcId="{AB577246-4112-4F39-BAE0-CC14151CAFE2}" destId="{D49AAAE7-7196-461A-9161-AF6E1027021D}" srcOrd="3" destOrd="0" presId="urn:microsoft.com/office/officeart/2008/layout/HalfCircleOrganizationChart"/>
    <dgm:cxn modelId="{C3CEADA9-F921-44AB-9C57-251DD87E0FC9}" type="presParOf" srcId="{F4999EA8-5EC7-4191-B4EE-D35C280F330C}" destId="{C6A6747A-293C-4A21-BAC3-BFE0B56BC119}" srcOrd="1" destOrd="0" presId="urn:microsoft.com/office/officeart/2008/layout/HalfCircleOrganizationChart"/>
    <dgm:cxn modelId="{9D1591BF-CF68-4E17-A3C0-937939B09878}" type="presParOf" srcId="{F4999EA8-5EC7-4191-B4EE-D35C280F330C}" destId="{0DDADA9E-0DF9-4500-83FF-05230EF0448F}" srcOrd="2" destOrd="0" presId="urn:microsoft.com/office/officeart/2008/layout/HalfCircleOrganizationChart"/>
    <dgm:cxn modelId="{A598DB63-462C-4965-84ED-D8608DFB5819}" type="presParOf" srcId="{5D2E7DBC-D576-4958-A979-A9C0BD9FE773}" destId="{7ECBCBDC-B475-4109-8324-D32C88C033C9}" srcOrd="2" destOrd="0" presId="urn:microsoft.com/office/officeart/2008/layout/HalfCircleOrganizationChart"/>
    <dgm:cxn modelId="{4D3FD5B7-D717-4472-B015-B27473B6DA13}" type="presParOf" srcId="{5D2E7DBC-D576-4958-A979-A9C0BD9FE773}" destId="{F649777E-BBF7-4EA1-93E6-60AAD5651DF4}" srcOrd="3" destOrd="0" presId="urn:microsoft.com/office/officeart/2008/layout/HalfCircleOrganizationChart"/>
    <dgm:cxn modelId="{801D21E4-F07B-4B5F-A094-4C6B1930B17F}" type="presParOf" srcId="{F649777E-BBF7-4EA1-93E6-60AAD5651DF4}" destId="{B0238D9B-20D1-4301-8A15-47FDE25E74D1}" srcOrd="0" destOrd="0" presId="urn:microsoft.com/office/officeart/2008/layout/HalfCircleOrganizationChart"/>
    <dgm:cxn modelId="{3F796E16-17D1-4A4C-8EB8-236DC7178D42}" type="presParOf" srcId="{B0238D9B-20D1-4301-8A15-47FDE25E74D1}" destId="{B6CE4248-6FC3-4717-B96F-5AD97AA12F8E}" srcOrd="0" destOrd="0" presId="urn:microsoft.com/office/officeart/2008/layout/HalfCircleOrganizationChart"/>
    <dgm:cxn modelId="{BE379901-51E7-4BF4-AF9A-D598F82FE709}" type="presParOf" srcId="{B0238D9B-20D1-4301-8A15-47FDE25E74D1}" destId="{1895C6CE-E3B8-4441-A42D-3BC9CA6A2846}" srcOrd="1" destOrd="0" presId="urn:microsoft.com/office/officeart/2008/layout/HalfCircleOrganizationChart"/>
    <dgm:cxn modelId="{5E3422A3-4324-46CC-8815-EBC3B73DCDDD}" type="presParOf" srcId="{B0238D9B-20D1-4301-8A15-47FDE25E74D1}" destId="{FFB8EE6B-42C5-47A9-9569-7B774CD39E72}" srcOrd="2" destOrd="0" presId="urn:microsoft.com/office/officeart/2008/layout/HalfCircleOrganizationChart"/>
    <dgm:cxn modelId="{CF76B3C8-441D-4BA2-B38F-32FF3EF3445E}" type="presParOf" srcId="{B0238D9B-20D1-4301-8A15-47FDE25E74D1}" destId="{7533A419-A266-4C2D-A7FC-CFC2752C00BA}" srcOrd="3" destOrd="0" presId="urn:microsoft.com/office/officeart/2008/layout/HalfCircleOrganizationChart"/>
    <dgm:cxn modelId="{EA585488-F2D5-4A8F-98D7-09839393B283}" type="presParOf" srcId="{F649777E-BBF7-4EA1-93E6-60AAD5651DF4}" destId="{736F7227-923F-438E-B1B9-C1022D65C19F}" srcOrd="1" destOrd="0" presId="urn:microsoft.com/office/officeart/2008/layout/HalfCircleOrganizationChart"/>
    <dgm:cxn modelId="{A9DFB334-1C32-440E-B3A0-082B278B0CA4}" type="presParOf" srcId="{F649777E-BBF7-4EA1-93E6-60AAD5651DF4}" destId="{72529909-CC3D-41B6-BDF3-349CEA7F87BA}" srcOrd="2" destOrd="0" presId="urn:microsoft.com/office/officeart/2008/layout/HalfCircleOrganizationChart"/>
    <dgm:cxn modelId="{C4B9A5FD-F32F-4576-AE95-3CF050551EFE}" type="presParOf" srcId="{350815DE-2529-4EC5-9A0D-D3CB68162D15}" destId="{E9E2688F-310C-4DF9-B436-1AE829C548C4}" srcOrd="2" destOrd="0" presId="urn:microsoft.com/office/officeart/2008/layout/HalfCircleOrganizationChart"/>
    <dgm:cxn modelId="{BC97C813-034F-49FD-9913-0410BA2F8ED6}" type="presParOf" srcId="{98501DFC-55E1-4F76-8F13-2A6C42910F6D}" destId="{0DB8020B-3E2F-4DF0-BB27-A069E430B11B}" srcOrd="4" destOrd="0" presId="urn:microsoft.com/office/officeart/2008/layout/HalfCircleOrganizationChart"/>
    <dgm:cxn modelId="{DF72D7CA-73F6-4424-B622-628E0AB68732}" type="presParOf" srcId="{98501DFC-55E1-4F76-8F13-2A6C42910F6D}" destId="{68BFE3AD-B775-4338-9310-1C419ED53743}" srcOrd="5" destOrd="0" presId="urn:microsoft.com/office/officeart/2008/layout/HalfCircleOrganizationChart"/>
    <dgm:cxn modelId="{77BA889A-80E8-4CFE-BCC2-76ACD89F01CE}" type="presParOf" srcId="{68BFE3AD-B775-4338-9310-1C419ED53743}" destId="{EEE3F569-D937-4240-B078-D95073121A5B}" srcOrd="0" destOrd="0" presId="urn:microsoft.com/office/officeart/2008/layout/HalfCircleOrganizationChart"/>
    <dgm:cxn modelId="{89F182CC-4DC3-49BA-9E47-772F185021B9}" type="presParOf" srcId="{EEE3F569-D937-4240-B078-D95073121A5B}" destId="{D6E8044D-663B-498F-9637-B7BB69DDFCD4}" srcOrd="0" destOrd="0" presId="urn:microsoft.com/office/officeart/2008/layout/HalfCircleOrganizationChart"/>
    <dgm:cxn modelId="{EC775E8B-1312-4AEE-8F88-2F0E1F71654E}" type="presParOf" srcId="{EEE3F569-D937-4240-B078-D95073121A5B}" destId="{A27CA1FF-C389-4AD4-80D1-2EC975A144AF}" srcOrd="1" destOrd="0" presId="urn:microsoft.com/office/officeart/2008/layout/HalfCircleOrganizationChart"/>
    <dgm:cxn modelId="{374857BA-3D7B-4CC0-BB57-0F423D55CD28}" type="presParOf" srcId="{EEE3F569-D937-4240-B078-D95073121A5B}" destId="{FAABCD5A-C2A8-4113-87D8-B78B4D83E555}" srcOrd="2" destOrd="0" presId="urn:microsoft.com/office/officeart/2008/layout/HalfCircleOrganizationChart"/>
    <dgm:cxn modelId="{2D6EA38F-3EBE-4AA9-800B-9FFBF18CDCAB}" type="presParOf" srcId="{EEE3F569-D937-4240-B078-D95073121A5B}" destId="{E6E621A6-D60B-4F0F-918B-888BDC1B5357}" srcOrd="3" destOrd="0" presId="urn:microsoft.com/office/officeart/2008/layout/HalfCircleOrganizationChart"/>
    <dgm:cxn modelId="{15A846A6-D304-4667-9321-F8558B6DC076}" type="presParOf" srcId="{68BFE3AD-B775-4338-9310-1C419ED53743}" destId="{6EB74260-9541-4C69-B40E-2DB744177538}" srcOrd="1" destOrd="0" presId="urn:microsoft.com/office/officeart/2008/layout/HalfCircleOrganizationChart"/>
    <dgm:cxn modelId="{72EEF272-4A60-4A8A-8419-AF6E7EAA09EC}" type="presParOf" srcId="{68BFE3AD-B775-4338-9310-1C419ED53743}" destId="{DBEA3917-BF09-4D0B-AC31-0DAE2CBFBEE5}" srcOrd="2" destOrd="0" presId="urn:microsoft.com/office/officeart/2008/layout/HalfCircleOrganizationChart"/>
    <dgm:cxn modelId="{8CA95A9D-9EE4-43A8-85C5-03920609F163}" type="presParOf" srcId="{98501DFC-55E1-4F76-8F13-2A6C42910F6D}" destId="{8C49466B-21E1-4613-B59D-D560E31704AB}" srcOrd="6" destOrd="0" presId="urn:microsoft.com/office/officeart/2008/layout/HalfCircleOrganizationChart"/>
    <dgm:cxn modelId="{FE54AA68-B0F5-4D63-8DBF-E3B3001D92C3}" type="presParOf" srcId="{98501DFC-55E1-4F76-8F13-2A6C42910F6D}" destId="{4D0960D7-DF72-4310-B120-9C14B15F8F8A}" srcOrd="7" destOrd="0" presId="urn:microsoft.com/office/officeart/2008/layout/HalfCircleOrganizationChart"/>
    <dgm:cxn modelId="{CED7B9A4-ABC2-488A-8C9E-460359AC764D}" type="presParOf" srcId="{4D0960D7-DF72-4310-B120-9C14B15F8F8A}" destId="{F81C96FD-28DA-49B5-90D9-7A147B51AA3B}" srcOrd="0" destOrd="0" presId="urn:microsoft.com/office/officeart/2008/layout/HalfCircleOrganizationChart"/>
    <dgm:cxn modelId="{BBC8FBA8-43FB-4CB4-BF78-2E3C0B1BDDB2}" type="presParOf" srcId="{F81C96FD-28DA-49B5-90D9-7A147B51AA3B}" destId="{5AD52959-14B1-42AC-8481-7727C45B0872}" srcOrd="0" destOrd="0" presId="urn:microsoft.com/office/officeart/2008/layout/HalfCircleOrganizationChart"/>
    <dgm:cxn modelId="{717CC1FA-304F-44A1-AB67-D65D2E7CDE45}" type="presParOf" srcId="{F81C96FD-28DA-49B5-90D9-7A147B51AA3B}" destId="{4BFD97FF-4A01-4FF9-A4E0-2DF461F61218}" srcOrd="1" destOrd="0" presId="urn:microsoft.com/office/officeart/2008/layout/HalfCircleOrganizationChart"/>
    <dgm:cxn modelId="{9575DECD-5C59-47E5-990A-7A75960ED802}" type="presParOf" srcId="{F81C96FD-28DA-49B5-90D9-7A147B51AA3B}" destId="{3C982C66-2FBB-44A3-88B0-72435EA7ED8A}" srcOrd="2" destOrd="0" presId="urn:microsoft.com/office/officeart/2008/layout/HalfCircleOrganizationChart"/>
    <dgm:cxn modelId="{DE373867-F8C1-474B-8C2A-87A12210DA87}" type="presParOf" srcId="{F81C96FD-28DA-49B5-90D9-7A147B51AA3B}" destId="{6A47DD0F-8414-4293-968B-04329D66D00E}" srcOrd="3" destOrd="0" presId="urn:microsoft.com/office/officeart/2008/layout/HalfCircleOrganizationChart"/>
    <dgm:cxn modelId="{2E901E45-FA87-42FA-B26E-C23902464101}" type="presParOf" srcId="{4D0960D7-DF72-4310-B120-9C14B15F8F8A}" destId="{040F8727-46C6-48B4-8EA2-DEC8E4920FB6}" srcOrd="1" destOrd="0" presId="urn:microsoft.com/office/officeart/2008/layout/HalfCircleOrganizationChart"/>
    <dgm:cxn modelId="{A5BA2D1C-3CA5-49FF-9634-24DC826E5FF8}" type="presParOf" srcId="{4D0960D7-DF72-4310-B120-9C14B15F8F8A}" destId="{C9EC5BF0-829A-463D-99E0-65D0DC2EA072}" srcOrd="2" destOrd="0" presId="urn:microsoft.com/office/officeart/2008/layout/HalfCircleOrganizationChart"/>
    <dgm:cxn modelId="{06ED39A5-E252-405A-8153-DE969FACF8E2}" type="presParOf" srcId="{CE148261-7446-4D87-A8CF-E7AECB4BEECB}" destId="{3EFDFBF6-ADF8-4CC6-BBF5-26A154587C6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FF441-0910-4AFF-B2D5-FDBBB426FC7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907CA-24AA-4118-ACB1-9259992A44BC}">
      <dgm:prSet phldrT="[Text]"/>
      <dgm:spPr/>
      <dgm:t>
        <a:bodyPr/>
        <a:lstStyle/>
        <a:p>
          <a:r>
            <a:rPr lang="en-US" dirty="0" smtClean="0"/>
            <a:t>Chronic diarrhea </a:t>
          </a:r>
          <a:endParaRPr lang="en-US" dirty="0"/>
        </a:p>
      </dgm:t>
    </dgm:pt>
    <dgm:pt modelId="{2970B05E-6735-4AD4-A2A3-250CECED3B74}" type="parTrans" cxnId="{C4CCCA21-B078-4E90-8F65-CA8D6C3B2BF1}">
      <dgm:prSet/>
      <dgm:spPr/>
      <dgm:t>
        <a:bodyPr/>
        <a:lstStyle/>
        <a:p>
          <a:endParaRPr lang="en-US"/>
        </a:p>
      </dgm:t>
    </dgm:pt>
    <dgm:pt modelId="{C9F5BF0D-7EDC-4701-94AD-5D8174BF9DE8}" type="sibTrans" cxnId="{C4CCCA21-B078-4E90-8F65-CA8D6C3B2BF1}">
      <dgm:prSet/>
      <dgm:spPr/>
      <dgm:t>
        <a:bodyPr/>
        <a:lstStyle/>
        <a:p>
          <a:endParaRPr lang="en-US"/>
        </a:p>
      </dgm:t>
    </dgm:pt>
    <dgm:pt modelId="{C9F26CFE-E8AB-437B-9032-669BE2DEEF74}">
      <dgm:prSet phldrT="[Text]"/>
      <dgm:spPr/>
      <dgm:t>
        <a:bodyPr/>
        <a:lstStyle/>
        <a:p>
          <a:pPr rtl="0"/>
          <a:r>
            <a:rPr lang="en-US" b="1" dirty="0" smtClean="0"/>
            <a:t>Irritable bowel syndrome</a:t>
          </a:r>
          <a:endParaRPr lang="en-US" b="1" dirty="0"/>
        </a:p>
      </dgm:t>
    </dgm:pt>
    <dgm:pt modelId="{4987333B-7D62-4D19-9E4B-441BFED6346E}" type="parTrans" cxnId="{DFA1161C-F167-45A1-923F-4E495D57D15F}">
      <dgm:prSet/>
      <dgm:spPr/>
      <dgm:t>
        <a:bodyPr/>
        <a:lstStyle/>
        <a:p>
          <a:endParaRPr lang="en-US"/>
        </a:p>
      </dgm:t>
    </dgm:pt>
    <dgm:pt modelId="{E73B670E-46CE-45DE-9F5F-6AEC19FFC939}" type="sibTrans" cxnId="{DFA1161C-F167-45A1-923F-4E495D57D15F}">
      <dgm:prSet/>
      <dgm:spPr/>
      <dgm:t>
        <a:bodyPr/>
        <a:lstStyle/>
        <a:p>
          <a:endParaRPr lang="en-US"/>
        </a:p>
      </dgm:t>
    </dgm:pt>
    <dgm:pt modelId="{B1EDB8CD-768E-44F6-8D2F-DB47FF2C2AAA}">
      <dgm:prSet phldrT="[Text]"/>
      <dgm:spPr/>
      <dgm:t>
        <a:bodyPr/>
        <a:lstStyle/>
        <a:p>
          <a:r>
            <a:rPr lang="en-US" dirty="0" smtClean="0"/>
            <a:t>Inflammatory Bowel Disease</a:t>
          </a:r>
          <a:endParaRPr lang="en-US" dirty="0"/>
        </a:p>
      </dgm:t>
    </dgm:pt>
    <dgm:pt modelId="{EAEE5202-5B0F-4DE3-AB1B-CA830E20E47C}" type="parTrans" cxnId="{27F543BF-F431-4449-9F59-CC38D0C042ED}">
      <dgm:prSet/>
      <dgm:spPr/>
      <dgm:t>
        <a:bodyPr/>
        <a:lstStyle/>
        <a:p>
          <a:endParaRPr lang="en-US"/>
        </a:p>
      </dgm:t>
    </dgm:pt>
    <dgm:pt modelId="{4802F148-E075-4953-8D0F-9660443302E0}" type="sibTrans" cxnId="{27F543BF-F431-4449-9F59-CC38D0C042ED}">
      <dgm:prSet/>
      <dgm:spPr/>
      <dgm:t>
        <a:bodyPr/>
        <a:lstStyle/>
        <a:p>
          <a:endParaRPr lang="en-US"/>
        </a:p>
      </dgm:t>
    </dgm:pt>
    <dgm:pt modelId="{1FBFE53D-C5B5-4487-AB74-7B9CE551748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Celiac Disease</a:t>
          </a:r>
          <a:endParaRPr lang="en-US" dirty="0">
            <a:solidFill>
              <a:schemeClr val="bg1"/>
            </a:solidFill>
          </a:endParaRPr>
        </a:p>
      </dgm:t>
    </dgm:pt>
    <dgm:pt modelId="{A0EB2DB2-D687-4BFA-858D-F7C7A39600A5}" type="parTrans" cxnId="{FD2B6053-AE6C-41BC-B2B2-DC9647878A36}">
      <dgm:prSet/>
      <dgm:spPr/>
      <dgm:t>
        <a:bodyPr/>
        <a:lstStyle/>
        <a:p>
          <a:endParaRPr lang="en-US"/>
        </a:p>
      </dgm:t>
    </dgm:pt>
    <dgm:pt modelId="{B7A13FDE-0718-4074-BB9C-8705CD58ED71}" type="sibTrans" cxnId="{FD2B6053-AE6C-41BC-B2B2-DC9647878A36}">
      <dgm:prSet/>
      <dgm:spPr/>
      <dgm:t>
        <a:bodyPr/>
        <a:lstStyle/>
        <a:p>
          <a:endParaRPr lang="en-US"/>
        </a:p>
      </dgm:t>
    </dgm:pt>
    <dgm:pt modelId="{77357ABC-FCEA-475A-A028-D10139642654}">
      <dgm:prSet/>
      <dgm:spPr/>
      <dgm:t>
        <a:bodyPr/>
        <a:lstStyle/>
        <a:p>
          <a:r>
            <a:rPr lang="en-US" dirty="0" smtClean="0"/>
            <a:t>Ulcerative colitis</a:t>
          </a:r>
          <a:endParaRPr lang="en-US" dirty="0"/>
        </a:p>
      </dgm:t>
    </dgm:pt>
    <dgm:pt modelId="{CEF040E3-AC7B-40CD-A2F1-302DCB436E2D}" type="parTrans" cxnId="{20B55355-199C-43E4-8A49-36393A67CBBE}">
      <dgm:prSet/>
      <dgm:spPr/>
      <dgm:t>
        <a:bodyPr/>
        <a:lstStyle/>
        <a:p>
          <a:endParaRPr lang="en-US"/>
        </a:p>
      </dgm:t>
    </dgm:pt>
    <dgm:pt modelId="{FD782718-C41D-43BE-8F8B-2AAA3B1CD3F6}" type="sibTrans" cxnId="{20B55355-199C-43E4-8A49-36393A67CBBE}">
      <dgm:prSet/>
      <dgm:spPr/>
      <dgm:t>
        <a:bodyPr/>
        <a:lstStyle/>
        <a:p>
          <a:endParaRPr lang="en-US"/>
        </a:p>
      </dgm:t>
    </dgm:pt>
    <dgm:pt modelId="{C6050545-9072-48C2-B15A-69F405148D11}">
      <dgm:prSet/>
      <dgm:spPr/>
      <dgm:t>
        <a:bodyPr/>
        <a:lstStyle/>
        <a:p>
          <a:r>
            <a:rPr lang="en-US" dirty="0" err="1" smtClean="0"/>
            <a:t>Crohn's</a:t>
          </a:r>
          <a:r>
            <a:rPr lang="en-US" dirty="0" smtClean="0"/>
            <a:t> disease </a:t>
          </a:r>
          <a:endParaRPr lang="en-US" dirty="0"/>
        </a:p>
      </dgm:t>
    </dgm:pt>
    <dgm:pt modelId="{3B3D9D95-CACF-4ABE-AE62-FBF25142C8D1}" type="parTrans" cxnId="{0FB8ECA6-9BEB-4880-889F-56F09EE84B87}">
      <dgm:prSet/>
      <dgm:spPr/>
      <dgm:t>
        <a:bodyPr/>
        <a:lstStyle/>
        <a:p>
          <a:endParaRPr lang="en-US"/>
        </a:p>
      </dgm:t>
    </dgm:pt>
    <dgm:pt modelId="{D882C5B9-E672-4795-8610-727719C388C8}" type="sibTrans" cxnId="{0FB8ECA6-9BEB-4880-889F-56F09EE84B87}">
      <dgm:prSet/>
      <dgm:spPr/>
      <dgm:t>
        <a:bodyPr/>
        <a:lstStyle/>
        <a:p>
          <a:endParaRPr lang="en-US"/>
        </a:p>
      </dgm:t>
    </dgm:pt>
    <dgm:pt modelId="{D6A9BF9F-CA00-4260-B45C-0B22FA057AC6}">
      <dgm:prSet/>
      <dgm:spPr/>
      <dgm:t>
        <a:bodyPr/>
        <a:lstStyle/>
        <a:p>
          <a:r>
            <a:rPr lang="en-US" dirty="0" smtClean="0"/>
            <a:t>Lactose intolerance</a:t>
          </a:r>
          <a:endParaRPr lang="en-US" dirty="0"/>
        </a:p>
      </dgm:t>
    </dgm:pt>
    <dgm:pt modelId="{A2EFFF33-767F-4299-A573-8F9E3BF3F9D2}" type="parTrans" cxnId="{0874C1DA-4CF8-40C7-9109-7FCD50A80F80}">
      <dgm:prSet/>
      <dgm:spPr/>
      <dgm:t>
        <a:bodyPr/>
        <a:lstStyle/>
        <a:p>
          <a:endParaRPr lang="en-US"/>
        </a:p>
      </dgm:t>
    </dgm:pt>
    <dgm:pt modelId="{A9B011D7-8E21-436D-8075-92E913646EB8}" type="sibTrans" cxnId="{0874C1DA-4CF8-40C7-9109-7FCD50A80F80}">
      <dgm:prSet/>
      <dgm:spPr/>
      <dgm:t>
        <a:bodyPr/>
        <a:lstStyle/>
        <a:p>
          <a:endParaRPr lang="en-US"/>
        </a:p>
      </dgm:t>
    </dgm:pt>
    <dgm:pt modelId="{10347552-6BFC-46B1-8F86-D33BD55F5D76}" type="pres">
      <dgm:prSet presAssocID="{CAEFF441-0910-4AFF-B2D5-FDBBB426FC7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148261-7446-4D87-A8CF-E7AECB4BEECB}" type="pres">
      <dgm:prSet presAssocID="{CC5907CA-24AA-4118-ACB1-9259992A44BC}" presName="hierRoot1" presStyleCnt="0">
        <dgm:presLayoutVars>
          <dgm:hierBranch val="init"/>
        </dgm:presLayoutVars>
      </dgm:prSet>
      <dgm:spPr/>
    </dgm:pt>
    <dgm:pt modelId="{A300435D-0CA4-4A8C-A167-C9397D0AB971}" type="pres">
      <dgm:prSet presAssocID="{CC5907CA-24AA-4118-ACB1-9259992A44BC}" presName="rootComposite1" presStyleCnt="0"/>
      <dgm:spPr/>
    </dgm:pt>
    <dgm:pt modelId="{4A0063B8-197B-43A1-87F1-B96C4741050A}" type="pres">
      <dgm:prSet presAssocID="{CC5907CA-24AA-4118-ACB1-9259992A44B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BADEA1-AB1A-419C-A9F1-D88151183516}" type="pres">
      <dgm:prSet presAssocID="{CC5907CA-24AA-4118-ACB1-9259992A44BC}" presName="topArc1" presStyleLbl="parChTrans1D1" presStyleIdx="0" presStyleCnt="14"/>
      <dgm:spPr/>
    </dgm:pt>
    <dgm:pt modelId="{3FD8FC3C-99BD-4C13-B0D2-195BD79CF8E9}" type="pres">
      <dgm:prSet presAssocID="{CC5907CA-24AA-4118-ACB1-9259992A44BC}" presName="bottomArc1" presStyleLbl="parChTrans1D1" presStyleIdx="1" presStyleCnt="14"/>
      <dgm:spPr/>
    </dgm:pt>
    <dgm:pt modelId="{7C3599A6-4175-4AAD-B3BE-29B36CF61F75}" type="pres">
      <dgm:prSet presAssocID="{CC5907CA-24AA-4118-ACB1-9259992A44BC}" presName="topConnNode1" presStyleLbl="node1" presStyleIdx="0" presStyleCnt="0"/>
      <dgm:spPr/>
      <dgm:t>
        <a:bodyPr/>
        <a:lstStyle/>
        <a:p>
          <a:endParaRPr lang="en-US"/>
        </a:p>
      </dgm:t>
    </dgm:pt>
    <dgm:pt modelId="{98501DFC-55E1-4F76-8F13-2A6C42910F6D}" type="pres">
      <dgm:prSet presAssocID="{CC5907CA-24AA-4118-ACB1-9259992A44BC}" presName="hierChild2" presStyleCnt="0"/>
      <dgm:spPr/>
    </dgm:pt>
    <dgm:pt modelId="{6F64D230-2813-4BAE-9C55-EBEF1F800C6B}" type="pres">
      <dgm:prSet presAssocID="{4987333B-7D62-4D19-9E4B-441BFED6346E}" presName="Name28" presStyleLbl="parChTrans1D2" presStyleIdx="0" presStyleCnt="4"/>
      <dgm:spPr/>
      <dgm:t>
        <a:bodyPr/>
        <a:lstStyle/>
        <a:p>
          <a:endParaRPr lang="en-US"/>
        </a:p>
      </dgm:t>
    </dgm:pt>
    <dgm:pt modelId="{AACF66D6-C70F-4D99-A57F-B9E598D70E48}" type="pres">
      <dgm:prSet presAssocID="{C9F26CFE-E8AB-437B-9032-669BE2DEEF74}" presName="hierRoot2" presStyleCnt="0">
        <dgm:presLayoutVars>
          <dgm:hierBranch val="init"/>
        </dgm:presLayoutVars>
      </dgm:prSet>
      <dgm:spPr/>
    </dgm:pt>
    <dgm:pt modelId="{95E54341-57AC-4387-9338-FE525012684D}" type="pres">
      <dgm:prSet presAssocID="{C9F26CFE-E8AB-437B-9032-669BE2DEEF74}" presName="rootComposite2" presStyleCnt="0"/>
      <dgm:spPr/>
    </dgm:pt>
    <dgm:pt modelId="{41BF692A-ACE9-4B97-8B72-F80B1725BC81}" type="pres">
      <dgm:prSet presAssocID="{C9F26CFE-E8AB-437B-9032-669BE2DEEF7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249CA-29ED-426E-AD98-DEB702D97844}" type="pres">
      <dgm:prSet presAssocID="{C9F26CFE-E8AB-437B-9032-669BE2DEEF74}" presName="topArc2" presStyleLbl="parChTrans1D1" presStyleIdx="2" presStyleCnt="14"/>
      <dgm:spPr/>
    </dgm:pt>
    <dgm:pt modelId="{8F936EFB-7AFB-465C-8586-8872328981B9}" type="pres">
      <dgm:prSet presAssocID="{C9F26CFE-E8AB-437B-9032-669BE2DEEF74}" presName="bottomArc2" presStyleLbl="parChTrans1D1" presStyleIdx="3" presStyleCnt="14"/>
      <dgm:spPr/>
    </dgm:pt>
    <dgm:pt modelId="{0F282DE7-BBD5-4788-9574-2859ADE666EC}" type="pres">
      <dgm:prSet presAssocID="{C9F26CFE-E8AB-437B-9032-669BE2DEEF74}" presName="topConnNode2" presStyleLbl="node2" presStyleIdx="0" presStyleCnt="0"/>
      <dgm:spPr/>
      <dgm:t>
        <a:bodyPr/>
        <a:lstStyle/>
        <a:p>
          <a:endParaRPr lang="en-US"/>
        </a:p>
      </dgm:t>
    </dgm:pt>
    <dgm:pt modelId="{34212C8C-2849-49EF-8F3D-849A4006B8EE}" type="pres">
      <dgm:prSet presAssocID="{C9F26CFE-E8AB-437B-9032-669BE2DEEF74}" presName="hierChild4" presStyleCnt="0"/>
      <dgm:spPr/>
    </dgm:pt>
    <dgm:pt modelId="{28BBA431-4C87-4D4F-8BAA-9B74E1C66DEA}" type="pres">
      <dgm:prSet presAssocID="{C9F26CFE-E8AB-437B-9032-669BE2DEEF74}" presName="hierChild5" presStyleCnt="0"/>
      <dgm:spPr/>
    </dgm:pt>
    <dgm:pt modelId="{382AA8E1-99FA-4F5D-A3D1-38B6A10A9FA0}" type="pres">
      <dgm:prSet presAssocID="{EAEE5202-5B0F-4DE3-AB1B-CA830E20E47C}" presName="Name28" presStyleLbl="parChTrans1D2" presStyleIdx="1" presStyleCnt="4"/>
      <dgm:spPr/>
      <dgm:t>
        <a:bodyPr/>
        <a:lstStyle/>
        <a:p>
          <a:endParaRPr lang="en-US"/>
        </a:p>
      </dgm:t>
    </dgm:pt>
    <dgm:pt modelId="{350815DE-2529-4EC5-9A0D-D3CB68162D15}" type="pres">
      <dgm:prSet presAssocID="{B1EDB8CD-768E-44F6-8D2F-DB47FF2C2AAA}" presName="hierRoot2" presStyleCnt="0">
        <dgm:presLayoutVars>
          <dgm:hierBranch val="init"/>
        </dgm:presLayoutVars>
      </dgm:prSet>
      <dgm:spPr/>
    </dgm:pt>
    <dgm:pt modelId="{AEEAD3BA-5802-4579-AF9A-C89178EBF7DF}" type="pres">
      <dgm:prSet presAssocID="{B1EDB8CD-768E-44F6-8D2F-DB47FF2C2AAA}" presName="rootComposite2" presStyleCnt="0"/>
      <dgm:spPr/>
    </dgm:pt>
    <dgm:pt modelId="{072AB53E-ED3E-4992-9DAF-3A1E6D113942}" type="pres">
      <dgm:prSet presAssocID="{B1EDB8CD-768E-44F6-8D2F-DB47FF2C2AA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C8A502-9FA9-474D-AC07-AF5367AAEA2A}" type="pres">
      <dgm:prSet presAssocID="{B1EDB8CD-768E-44F6-8D2F-DB47FF2C2AAA}" presName="topArc2" presStyleLbl="parChTrans1D1" presStyleIdx="4" presStyleCnt="14"/>
      <dgm:spPr/>
    </dgm:pt>
    <dgm:pt modelId="{C1CDE338-C08F-4BE5-9116-CA390E72608E}" type="pres">
      <dgm:prSet presAssocID="{B1EDB8CD-768E-44F6-8D2F-DB47FF2C2AAA}" presName="bottomArc2" presStyleLbl="parChTrans1D1" presStyleIdx="5" presStyleCnt="14"/>
      <dgm:spPr/>
    </dgm:pt>
    <dgm:pt modelId="{9021C403-6C17-4FE7-AF05-315E60403752}" type="pres">
      <dgm:prSet presAssocID="{B1EDB8CD-768E-44F6-8D2F-DB47FF2C2AAA}" presName="topConnNode2" presStyleLbl="node2" presStyleIdx="0" presStyleCnt="0"/>
      <dgm:spPr/>
      <dgm:t>
        <a:bodyPr/>
        <a:lstStyle/>
        <a:p>
          <a:endParaRPr lang="en-US"/>
        </a:p>
      </dgm:t>
    </dgm:pt>
    <dgm:pt modelId="{5D2E7DBC-D576-4958-A979-A9C0BD9FE773}" type="pres">
      <dgm:prSet presAssocID="{B1EDB8CD-768E-44F6-8D2F-DB47FF2C2AAA}" presName="hierChild4" presStyleCnt="0"/>
      <dgm:spPr/>
    </dgm:pt>
    <dgm:pt modelId="{B6393B47-04CA-4235-9345-986E67707FF1}" type="pres">
      <dgm:prSet presAssocID="{CEF040E3-AC7B-40CD-A2F1-302DCB436E2D}" presName="Name28" presStyleLbl="parChTrans1D3" presStyleIdx="0" presStyleCnt="2"/>
      <dgm:spPr/>
      <dgm:t>
        <a:bodyPr/>
        <a:lstStyle/>
        <a:p>
          <a:endParaRPr lang="en-US"/>
        </a:p>
      </dgm:t>
    </dgm:pt>
    <dgm:pt modelId="{F4999EA8-5EC7-4191-B4EE-D35C280F330C}" type="pres">
      <dgm:prSet presAssocID="{77357ABC-FCEA-475A-A028-D10139642654}" presName="hierRoot2" presStyleCnt="0">
        <dgm:presLayoutVars>
          <dgm:hierBranch val="init"/>
        </dgm:presLayoutVars>
      </dgm:prSet>
      <dgm:spPr/>
    </dgm:pt>
    <dgm:pt modelId="{AB577246-4112-4F39-BAE0-CC14151CAFE2}" type="pres">
      <dgm:prSet presAssocID="{77357ABC-FCEA-475A-A028-D10139642654}" presName="rootComposite2" presStyleCnt="0"/>
      <dgm:spPr/>
    </dgm:pt>
    <dgm:pt modelId="{D8840690-5B8F-42F8-9000-249BFC89BB37}" type="pres">
      <dgm:prSet presAssocID="{77357ABC-FCEA-475A-A028-D1013964265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E2210E-958A-49FE-BB3F-89D9BE5A1FE8}" type="pres">
      <dgm:prSet presAssocID="{77357ABC-FCEA-475A-A028-D10139642654}" presName="topArc2" presStyleLbl="parChTrans1D1" presStyleIdx="6" presStyleCnt="14"/>
      <dgm:spPr/>
    </dgm:pt>
    <dgm:pt modelId="{6040CB28-EE7F-4F16-ADC1-C9E10EE41D12}" type="pres">
      <dgm:prSet presAssocID="{77357ABC-FCEA-475A-A028-D10139642654}" presName="bottomArc2" presStyleLbl="parChTrans1D1" presStyleIdx="7" presStyleCnt="14"/>
      <dgm:spPr/>
    </dgm:pt>
    <dgm:pt modelId="{D49AAAE7-7196-461A-9161-AF6E1027021D}" type="pres">
      <dgm:prSet presAssocID="{77357ABC-FCEA-475A-A028-D10139642654}" presName="topConnNode2" presStyleLbl="node3" presStyleIdx="0" presStyleCnt="0"/>
      <dgm:spPr/>
      <dgm:t>
        <a:bodyPr/>
        <a:lstStyle/>
        <a:p>
          <a:endParaRPr lang="en-US"/>
        </a:p>
      </dgm:t>
    </dgm:pt>
    <dgm:pt modelId="{C6A6747A-293C-4A21-BAC3-BFE0B56BC119}" type="pres">
      <dgm:prSet presAssocID="{77357ABC-FCEA-475A-A028-D10139642654}" presName="hierChild4" presStyleCnt="0"/>
      <dgm:spPr/>
    </dgm:pt>
    <dgm:pt modelId="{0DDADA9E-0DF9-4500-83FF-05230EF0448F}" type="pres">
      <dgm:prSet presAssocID="{77357ABC-FCEA-475A-A028-D10139642654}" presName="hierChild5" presStyleCnt="0"/>
      <dgm:spPr/>
    </dgm:pt>
    <dgm:pt modelId="{7ECBCBDC-B475-4109-8324-D32C88C033C9}" type="pres">
      <dgm:prSet presAssocID="{3B3D9D95-CACF-4ABE-AE62-FBF25142C8D1}" presName="Name28" presStyleLbl="parChTrans1D3" presStyleIdx="1" presStyleCnt="2"/>
      <dgm:spPr/>
      <dgm:t>
        <a:bodyPr/>
        <a:lstStyle/>
        <a:p>
          <a:endParaRPr lang="en-US"/>
        </a:p>
      </dgm:t>
    </dgm:pt>
    <dgm:pt modelId="{F649777E-BBF7-4EA1-93E6-60AAD5651DF4}" type="pres">
      <dgm:prSet presAssocID="{C6050545-9072-48C2-B15A-69F405148D11}" presName="hierRoot2" presStyleCnt="0">
        <dgm:presLayoutVars>
          <dgm:hierBranch val="init"/>
        </dgm:presLayoutVars>
      </dgm:prSet>
      <dgm:spPr/>
    </dgm:pt>
    <dgm:pt modelId="{B0238D9B-20D1-4301-8A15-47FDE25E74D1}" type="pres">
      <dgm:prSet presAssocID="{C6050545-9072-48C2-B15A-69F405148D11}" presName="rootComposite2" presStyleCnt="0"/>
      <dgm:spPr/>
    </dgm:pt>
    <dgm:pt modelId="{B6CE4248-6FC3-4717-B96F-5AD97AA12F8E}" type="pres">
      <dgm:prSet presAssocID="{C6050545-9072-48C2-B15A-69F405148D1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95C6CE-E3B8-4441-A42D-3BC9CA6A2846}" type="pres">
      <dgm:prSet presAssocID="{C6050545-9072-48C2-B15A-69F405148D11}" presName="topArc2" presStyleLbl="parChTrans1D1" presStyleIdx="8" presStyleCnt="14"/>
      <dgm:spPr/>
    </dgm:pt>
    <dgm:pt modelId="{FFB8EE6B-42C5-47A9-9569-7B774CD39E72}" type="pres">
      <dgm:prSet presAssocID="{C6050545-9072-48C2-B15A-69F405148D11}" presName="bottomArc2" presStyleLbl="parChTrans1D1" presStyleIdx="9" presStyleCnt="14"/>
      <dgm:spPr/>
    </dgm:pt>
    <dgm:pt modelId="{7533A419-A266-4C2D-A7FC-CFC2752C00BA}" type="pres">
      <dgm:prSet presAssocID="{C6050545-9072-48C2-B15A-69F405148D11}" presName="topConnNode2" presStyleLbl="node3" presStyleIdx="0" presStyleCnt="0"/>
      <dgm:spPr/>
      <dgm:t>
        <a:bodyPr/>
        <a:lstStyle/>
        <a:p>
          <a:endParaRPr lang="en-US"/>
        </a:p>
      </dgm:t>
    </dgm:pt>
    <dgm:pt modelId="{736F7227-923F-438E-B1B9-C1022D65C19F}" type="pres">
      <dgm:prSet presAssocID="{C6050545-9072-48C2-B15A-69F405148D11}" presName="hierChild4" presStyleCnt="0"/>
      <dgm:spPr/>
    </dgm:pt>
    <dgm:pt modelId="{72529909-CC3D-41B6-BDF3-349CEA7F87BA}" type="pres">
      <dgm:prSet presAssocID="{C6050545-9072-48C2-B15A-69F405148D11}" presName="hierChild5" presStyleCnt="0"/>
      <dgm:spPr/>
    </dgm:pt>
    <dgm:pt modelId="{E9E2688F-310C-4DF9-B436-1AE829C548C4}" type="pres">
      <dgm:prSet presAssocID="{B1EDB8CD-768E-44F6-8D2F-DB47FF2C2AAA}" presName="hierChild5" presStyleCnt="0"/>
      <dgm:spPr/>
    </dgm:pt>
    <dgm:pt modelId="{0DB8020B-3E2F-4DF0-BB27-A069E430B11B}" type="pres">
      <dgm:prSet presAssocID="{A0EB2DB2-D687-4BFA-858D-F7C7A39600A5}" presName="Name28" presStyleLbl="parChTrans1D2" presStyleIdx="2" presStyleCnt="4"/>
      <dgm:spPr/>
      <dgm:t>
        <a:bodyPr/>
        <a:lstStyle/>
        <a:p>
          <a:endParaRPr lang="en-US"/>
        </a:p>
      </dgm:t>
    </dgm:pt>
    <dgm:pt modelId="{68BFE3AD-B775-4338-9310-1C419ED53743}" type="pres">
      <dgm:prSet presAssocID="{1FBFE53D-C5B5-4487-AB74-7B9CE551748A}" presName="hierRoot2" presStyleCnt="0">
        <dgm:presLayoutVars>
          <dgm:hierBranch val="init"/>
        </dgm:presLayoutVars>
      </dgm:prSet>
      <dgm:spPr/>
    </dgm:pt>
    <dgm:pt modelId="{EEE3F569-D937-4240-B078-D95073121A5B}" type="pres">
      <dgm:prSet presAssocID="{1FBFE53D-C5B5-4487-AB74-7B9CE551748A}" presName="rootComposite2" presStyleCnt="0"/>
      <dgm:spPr/>
    </dgm:pt>
    <dgm:pt modelId="{D6E8044D-663B-498F-9637-B7BB69DDFCD4}" type="pres">
      <dgm:prSet presAssocID="{1FBFE53D-C5B5-4487-AB74-7B9CE551748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CA1FF-C389-4AD4-80D1-2EC975A144AF}" type="pres">
      <dgm:prSet presAssocID="{1FBFE53D-C5B5-4487-AB74-7B9CE551748A}" presName="topArc2" presStyleLbl="parChTrans1D1" presStyleIdx="10" presStyleCnt="14"/>
      <dgm:spPr/>
    </dgm:pt>
    <dgm:pt modelId="{FAABCD5A-C2A8-4113-87D8-B78B4D83E555}" type="pres">
      <dgm:prSet presAssocID="{1FBFE53D-C5B5-4487-AB74-7B9CE551748A}" presName="bottomArc2" presStyleLbl="parChTrans1D1" presStyleIdx="11" presStyleCnt="14"/>
      <dgm:spPr/>
    </dgm:pt>
    <dgm:pt modelId="{E6E621A6-D60B-4F0F-918B-888BDC1B5357}" type="pres">
      <dgm:prSet presAssocID="{1FBFE53D-C5B5-4487-AB74-7B9CE551748A}" presName="topConnNode2" presStyleLbl="node2" presStyleIdx="0" presStyleCnt="0"/>
      <dgm:spPr/>
      <dgm:t>
        <a:bodyPr/>
        <a:lstStyle/>
        <a:p>
          <a:endParaRPr lang="en-US"/>
        </a:p>
      </dgm:t>
    </dgm:pt>
    <dgm:pt modelId="{6EB74260-9541-4C69-B40E-2DB744177538}" type="pres">
      <dgm:prSet presAssocID="{1FBFE53D-C5B5-4487-AB74-7B9CE551748A}" presName="hierChild4" presStyleCnt="0"/>
      <dgm:spPr/>
    </dgm:pt>
    <dgm:pt modelId="{DBEA3917-BF09-4D0B-AC31-0DAE2CBFBEE5}" type="pres">
      <dgm:prSet presAssocID="{1FBFE53D-C5B5-4487-AB74-7B9CE551748A}" presName="hierChild5" presStyleCnt="0"/>
      <dgm:spPr/>
    </dgm:pt>
    <dgm:pt modelId="{8C49466B-21E1-4613-B59D-D560E31704AB}" type="pres">
      <dgm:prSet presAssocID="{A2EFFF33-767F-4299-A573-8F9E3BF3F9D2}" presName="Name28" presStyleLbl="parChTrans1D2" presStyleIdx="3" presStyleCnt="4"/>
      <dgm:spPr/>
      <dgm:t>
        <a:bodyPr/>
        <a:lstStyle/>
        <a:p>
          <a:endParaRPr lang="en-US"/>
        </a:p>
      </dgm:t>
    </dgm:pt>
    <dgm:pt modelId="{4D0960D7-DF72-4310-B120-9C14B15F8F8A}" type="pres">
      <dgm:prSet presAssocID="{D6A9BF9F-CA00-4260-B45C-0B22FA057AC6}" presName="hierRoot2" presStyleCnt="0">
        <dgm:presLayoutVars>
          <dgm:hierBranch val="init"/>
        </dgm:presLayoutVars>
      </dgm:prSet>
      <dgm:spPr/>
    </dgm:pt>
    <dgm:pt modelId="{F81C96FD-28DA-49B5-90D9-7A147B51AA3B}" type="pres">
      <dgm:prSet presAssocID="{D6A9BF9F-CA00-4260-B45C-0B22FA057AC6}" presName="rootComposite2" presStyleCnt="0"/>
      <dgm:spPr/>
    </dgm:pt>
    <dgm:pt modelId="{5AD52959-14B1-42AC-8481-7727C45B0872}" type="pres">
      <dgm:prSet presAssocID="{D6A9BF9F-CA00-4260-B45C-0B22FA057AC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D97FF-4A01-4FF9-A4E0-2DF461F61218}" type="pres">
      <dgm:prSet presAssocID="{D6A9BF9F-CA00-4260-B45C-0B22FA057AC6}" presName="topArc2" presStyleLbl="parChTrans1D1" presStyleIdx="12" presStyleCnt="14"/>
      <dgm:spPr/>
    </dgm:pt>
    <dgm:pt modelId="{3C982C66-2FBB-44A3-88B0-72435EA7ED8A}" type="pres">
      <dgm:prSet presAssocID="{D6A9BF9F-CA00-4260-B45C-0B22FA057AC6}" presName="bottomArc2" presStyleLbl="parChTrans1D1" presStyleIdx="13" presStyleCnt="14"/>
      <dgm:spPr/>
    </dgm:pt>
    <dgm:pt modelId="{6A47DD0F-8414-4293-968B-04329D66D00E}" type="pres">
      <dgm:prSet presAssocID="{D6A9BF9F-CA00-4260-B45C-0B22FA057AC6}" presName="topConnNode2" presStyleLbl="node2" presStyleIdx="0" presStyleCnt="0"/>
      <dgm:spPr/>
      <dgm:t>
        <a:bodyPr/>
        <a:lstStyle/>
        <a:p>
          <a:endParaRPr lang="en-US"/>
        </a:p>
      </dgm:t>
    </dgm:pt>
    <dgm:pt modelId="{040F8727-46C6-48B4-8EA2-DEC8E4920FB6}" type="pres">
      <dgm:prSet presAssocID="{D6A9BF9F-CA00-4260-B45C-0B22FA057AC6}" presName="hierChild4" presStyleCnt="0"/>
      <dgm:spPr/>
    </dgm:pt>
    <dgm:pt modelId="{C9EC5BF0-829A-463D-99E0-65D0DC2EA072}" type="pres">
      <dgm:prSet presAssocID="{D6A9BF9F-CA00-4260-B45C-0B22FA057AC6}" presName="hierChild5" presStyleCnt="0"/>
      <dgm:spPr/>
    </dgm:pt>
    <dgm:pt modelId="{3EFDFBF6-ADF8-4CC6-BBF5-26A154587C6D}" type="pres">
      <dgm:prSet presAssocID="{CC5907CA-24AA-4118-ACB1-9259992A44BC}" presName="hierChild3" presStyleCnt="0"/>
      <dgm:spPr/>
    </dgm:pt>
  </dgm:ptLst>
  <dgm:cxnLst>
    <dgm:cxn modelId="{358031A9-B0D2-4D85-BABD-AD43B06103E8}" type="presOf" srcId="{C6050545-9072-48C2-B15A-69F405148D11}" destId="{B6CE4248-6FC3-4717-B96F-5AD97AA12F8E}" srcOrd="0" destOrd="0" presId="urn:microsoft.com/office/officeart/2008/layout/HalfCircleOrganizationChart"/>
    <dgm:cxn modelId="{06285E52-BC85-4B15-927E-DE0F7146925E}" type="presOf" srcId="{D6A9BF9F-CA00-4260-B45C-0B22FA057AC6}" destId="{5AD52959-14B1-42AC-8481-7727C45B0872}" srcOrd="0" destOrd="0" presId="urn:microsoft.com/office/officeart/2008/layout/HalfCircleOrganizationChart"/>
    <dgm:cxn modelId="{59FA3E70-7CEF-452E-B0A5-A3DDFAE6E32A}" type="presOf" srcId="{C9F26CFE-E8AB-437B-9032-669BE2DEEF74}" destId="{0F282DE7-BBD5-4788-9574-2859ADE666EC}" srcOrd="1" destOrd="0" presId="urn:microsoft.com/office/officeart/2008/layout/HalfCircleOrganizationChart"/>
    <dgm:cxn modelId="{0FB8ECA6-9BEB-4880-889F-56F09EE84B87}" srcId="{B1EDB8CD-768E-44F6-8D2F-DB47FF2C2AAA}" destId="{C6050545-9072-48C2-B15A-69F405148D11}" srcOrd="1" destOrd="0" parTransId="{3B3D9D95-CACF-4ABE-AE62-FBF25142C8D1}" sibTransId="{D882C5B9-E672-4795-8610-727719C388C8}"/>
    <dgm:cxn modelId="{F033D5EA-284B-4952-9ED4-7416B8BEF28D}" type="presOf" srcId="{B1EDB8CD-768E-44F6-8D2F-DB47FF2C2AAA}" destId="{9021C403-6C17-4FE7-AF05-315E60403752}" srcOrd="1" destOrd="0" presId="urn:microsoft.com/office/officeart/2008/layout/HalfCircleOrganizationChart"/>
    <dgm:cxn modelId="{B78769D2-D043-42A5-8DD5-140951D09F78}" type="presOf" srcId="{77357ABC-FCEA-475A-A028-D10139642654}" destId="{D49AAAE7-7196-461A-9161-AF6E1027021D}" srcOrd="1" destOrd="0" presId="urn:microsoft.com/office/officeart/2008/layout/HalfCircleOrganizationChart"/>
    <dgm:cxn modelId="{33C7DFCF-5C75-4611-B65E-9821F43A578A}" type="presOf" srcId="{A0EB2DB2-D687-4BFA-858D-F7C7A39600A5}" destId="{0DB8020B-3E2F-4DF0-BB27-A069E430B11B}" srcOrd="0" destOrd="0" presId="urn:microsoft.com/office/officeart/2008/layout/HalfCircleOrganizationChart"/>
    <dgm:cxn modelId="{DFA1161C-F167-45A1-923F-4E495D57D15F}" srcId="{CC5907CA-24AA-4118-ACB1-9259992A44BC}" destId="{C9F26CFE-E8AB-437B-9032-669BE2DEEF74}" srcOrd="0" destOrd="0" parTransId="{4987333B-7D62-4D19-9E4B-441BFED6346E}" sibTransId="{E73B670E-46CE-45DE-9F5F-6AEC19FFC939}"/>
    <dgm:cxn modelId="{651997CD-C028-4AC4-9564-0FF4F5365653}" type="presOf" srcId="{CC5907CA-24AA-4118-ACB1-9259992A44BC}" destId="{7C3599A6-4175-4AAD-B3BE-29B36CF61F75}" srcOrd="1" destOrd="0" presId="urn:microsoft.com/office/officeart/2008/layout/HalfCircleOrganizationChart"/>
    <dgm:cxn modelId="{CD2D9DB0-A442-4459-AF3F-F32328A52A79}" type="presOf" srcId="{A2EFFF33-767F-4299-A573-8F9E3BF3F9D2}" destId="{8C49466B-21E1-4613-B59D-D560E31704AB}" srcOrd="0" destOrd="0" presId="urn:microsoft.com/office/officeart/2008/layout/HalfCircleOrganizationChart"/>
    <dgm:cxn modelId="{20B55355-199C-43E4-8A49-36393A67CBBE}" srcId="{B1EDB8CD-768E-44F6-8D2F-DB47FF2C2AAA}" destId="{77357ABC-FCEA-475A-A028-D10139642654}" srcOrd="0" destOrd="0" parTransId="{CEF040E3-AC7B-40CD-A2F1-302DCB436E2D}" sibTransId="{FD782718-C41D-43BE-8F8B-2AAA3B1CD3F6}"/>
    <dgm:cxn modelId="{FB68E3F5-7829-41BA-BA45-0D34AA39DA32}" type="presOf" srcId="{C9F26CFE-E8AB-437B-9032-669BE2DEEF74}" destId="{41BF692A-ACE9-4B97-8B72-F80B1725BC81}" srcOrd="0" destOrd="0" presId="urn:microsoft.com/office/officeart/2008/layout/HalfCircleOrganizationChart"/>
    <dgm:cxn modelId="{333FA91F-9ABE-46C8-8BA1-0CB57E3ACBD1}" type="presOf" srcId="{3B3D9D95-CACF-4ABE-AE62-FBF25142C8D1}" destId="{7ECBCBDC-B475-4109-8324-D32C88C033C9}" srcOrd="0" destOrd="0" presId="urn:microsoft.com/office/officeart/2008/layout/HalfCircleOrganizationChart"/>
    <dgm:cxn modelId="{1CF883C7-F445-40AD-A0C7-B121C3219D01}" type="presOf" srcId="{C6050545-9072-48C2-B15A-69F405148D11}" destId="{7533A419-A266-4C2D-A7FC-CFC2752C00BA}" srcOrd="1" destOrd="0" presId="urn:microsoft.com/office/officeart/2008/layout/HalfCircleOrganizationChart"/>
    <dgm:cxn modelId="{1B698AF2-55A1-4E28-953C-83FAE26B4697}" type="presOf" srcId="{CEF040E3-AC7B-40CD-A2F1-302DCB436E2D}" destId="{B6393B47-04CA-4235-9345-986E67707FF1}" srcOrd="0" destOrd="0" presId="urn:microsoft.com/office/officeart/2008/layout/HalfCircleOrganizationChart"/>
    <dgm:cxn modelId="{27F543BF-F431-4449-9F59-CC38D0C042ED}" srcId="{CC5907CA-24AA-4118-ACB1-9259992A44BC}" destId="{B1EDB8CD-768E-44F6-8D2F-DB47FF2C2AAA}" srcOrd="1" destOrd="0" parTransId="{EAEE5202-5B0F-4DE3-AB1B-CA830E20E47C}" sibTransId="{4802F148-E075-4953-8D0F-9660443302E0}"/>
    <dgm:cxn modelId="{0874C1DA-4CF8-40C7-9109-7FCD50A80F80}" srcId="{CC5907CA-24AA-4118-ACB1-9259992A44BC}" destId="{D6A9BF9F-CA00-4260-B45C-0B22FA057AC6}" srcOrd="3" destOrd="0" parTransId="{A2EFFF33-767F-4299-A573-8F9E3BF3F9D2}" sibTransId="{A9B011D7-8E21-436D-8075-92E913646EB8}"/>
    <dgm:cxn modelId="{8E231F13-F800-460C-A5FD-F4BF528A8C96}" type="presOf" srcId="{EAEE5202-5B0F-4DE3-AB1B-CA830E20E47C}" destId="{382AA8E1-99FA-4F5D-A3D1-38B6A10A9FA0}" srcOrd="0" destOrd="0" presId="urn:microsoft.com/office/officeart/2008/layout/HalfCircleOrganizationChart"/>
    <dgm:cxn modelId="{FD2B6053-AE6C-41BC-B2B2-DC9647878A36}" srcId="{CC5907CA-24AA-4118-ACB1-9259992A44BC}" destId="{1FBFE53D-C5B5-4487-AB74-7B9CE551748A}" srcOrd="2" destOrd="0" parTransId="{A0EB2DB2-D687-4BFA-858D-F7C7A39600A5}" sibTransId="{B7A13FDE-0718-4074-BB9C-8705CD58ED71}"/>
    <dgm:cxn modelId="{D91AF0D4-89F7-4531-9263-E3016B2B48D2}" type="presOf" srcId="{77357ABC-FCEA-475A-A028-D10139642654}" destId="{D8840690-5B8F-42F8-9000-249BFC89BB37}" srcOrd="0" destOrd="0" presId="urn:microsoft.com/office/officeart/2008/layout/HalfCircleOrganizationChart"/>
    <dgm:cxn modelId="{C4CCCA21-B078-4E90-8F65-CA8D6C3B2BF1}" srcId="{CAEFF441-0910-4AFF-B2D5-FDBBB426FC72}" destId="{CC5907CA-24AA-4118-ACB1-9259992A44BC}" srcOrd="0" destOrd="0" parTransId="{2970B05E-6735-4AD4-A2A3-250CECED3B74}" sibTransId="{C9F5BF0D-7EDC-4701-94AD-5D8174BF9DE8}"/>
    <dgm:cxn modelId="{9BD35035-CAB1-4102-A0B1-D6987E0AA6E0}" type="presOf" srcId="{1FBFE53D-C5B5-4487-AB74-7B9CE551748A}" destId="{D6E8044D-663B-498F-9637-B7BB69DDFCD4}" srcOrd="0" destOrd="0" presId="urn:microsoft.com/office/officeart/2008/layout/HalfCircleOrganizationChart"/>
    <dgm:cxn modelId="{778746E9-E887-4272-B1F5-678D7B8854A8}" type="presOf" srcId="{1FBFE53D-C5B5-4487-AB74-7B9CE551748A}" destId="{E6E621A6-D60B-4F0F-918B-888BDC1B5357}" srcOrd="1" destOrd="0" presId="urn:microsoft.com/office/officeart/2008/layout/HalfCircleOrganizationChart"/>
    <dgm:cxn modelId="{1A0CB555-1A78-4C59-9BB6-5E60C75C30F6}" type="presOf" srcId="{4987333B-7D62-4D19-9E4B-441BFED6346E}" destId="{6F64D230-2813-4BAE-9C55-EBEF1F800C6B}" srcOrd="0" destOrd="0" presId="urn:microsoft.com/office/officeart/2008/layout/HalfCircleOrganizationChart"/>
    <dgm:cxn modelId="{F0A7A79A-1F01-47CD-97F0-3AE69ED3F676}" type="presOf" srcId="{CAEFF441-0910-4AFF-B2D5-FDBBB426FC72}" destId="{10347552-6BFC-46B1-8F86-D33BD55F5D76}" srcOrd="0" destOrd="0" presId="urn:microsoft.com/office/officeart/2008/layout/HalfCircleOrganizationChart"/>
    <dgm:cxn modelId="{AF6AC01F-13EA-4754-B7FB-0D261AA06EF0}" type="presOf" srcId="{B1EDB8CD-768E-44F6-8D2F-DB47FF2C2AAA}" destId="{072AB53E-ED3E-4992-9DAF-3A1E6D113942}" srcOrd="0" destOrd="0" presId="urn:microsoft.com/office/officeart/2008/layout/HalfCircleOrganizationChart"/>
    <dgm:cxn modelId="{BD5973EB-E5D8-4E38-BFFA-331DEB77F5A6}" type="presOf" srcId="{D6A9BF9F-CA00-4260-B45C-0B22FA057AC6}" destId="{6A47DD0F-8414-4293-968B-04329D66D00E}" srcOrd="1" destOrd="0" presId="urn:microsoft.com/office/officeart/2008/layout/HalfCircleOrganizationChart"/>
    <dgm:cxn modelId="{DA30A16E-64E4-4B63-906B-DEC8017420FC}" type="presOf" srcId="{CC5907CA-24AA-4118-ACB1-9259992A44BC}" destId="{4A0063B8-197B-43A1-87F1-B96C4741050A}" srcOrd="0" destOrd="0" presId="urn:microsoft.com/office/officeart/2008/layout/HalfCircleOrganizationChart"/>
    <dgm:cxn modelId="{FC95788B-8264-4C2D-9DDE-45DD79EFC718}" type="presParOf" srcId="{10347552-6BFC-46B1-8F86-D33BD55F5D76}" destId="{CE148261-7446-4D87-A8CF-E7AECB4BEECB}" srcOrd="0" destOrd="0" presId="urn:microsoft.com/office/officeart/2008/layout/HalfCircleOrganizationChart"/>
    <dgm:cxn modelId="{DD86D883-E9AE-4E32-A42F-45065AF58862}" type="presParOf" srcId="{CE148261-7446-4D87-A8CF-E7AECB4BEECB}" destId="{A300435D-0CA4-4A8C-A167-C9397D0AB971}" srcOrd="0" destOrd="0" presId="urn:microsoft.com/office/officeart/2008/layout/HalfCircleOrganizationChart"/>
    <dgm:cxn modelId="{67411A05-691A-4F60-A5FF-50A819CEFECB}" type="presParOf" srcId="{A300435D-0CA4-4A8C-A167-C9397D0AB971}" destId="{4A0063B8-197B-43A1-87F1-B96C4741050A}" srcOrd="0" destOrd="0" presId="urn:microsoft.com/office/officeart/2008/layout/HalfCircleOrganizationChart"/>
    <dgm:cxn modelId="{5FD4D952-F524-4325-93FD-68604CC2FA66}" type="presParOf" srcId="{A300435D-0CA4-4A8C-A167-C9397D0AB971}" destId="{DCBADEA1-AB1A-419C-A9F1-D88151183516}" srcOrd="1" destOrd="0" presId="urn:microsoft.com/office/officeart/2008/layout/HalfCircleOrganizationChart"/>
    <dgm:cxn modelId="{FD1777E4-035E-48A0-AA93-EBE447119B0C}" type="presParOf" srcId="{A300435D-0CA4-4A8C-A167-C9397D0AB971}" destId="{3FD8FC3C-99BD-4C13-B0D2-195BD79CF8E9}" srcOrd="2" destOrd="0" presId="urn:microsoft.com/office/officeart/2008/layout/HalfCircleOrganizationChart"/>
    <dgm:cxn modelId="{5EE12156-D66D-45C7-A124-E38B924E11EC}" type="presParOf" srcId="{A300435D-0CA4-4A8C-A167-C9397D0AB971}" destId="{7C3599A6-4175-4AAD-B3BE-29B36CF61F75}" srcOrd="3" destOrd="0" presId="urn:microsoft.com/office/officeart/2008/layout/HalfCircleOrganizationChart"/>
    <dgm:cxn modelId="{48D8E85C-CCF3-40B7-AB02-09AA8B07586F}" type="presParOf" srcId="{CE148261-7446-4D87-A8CF-E7AECB4BEECB}" destId="{98501DFC-55E1-4F76-8F13-2A6C42910F6D}" srcOrd="1" destOrd="0" presId="urn:microsoft.com/office/officeart/2008/layout/HalfCircleOrganizationChart"/>
    <dgm:cxn modelId="{7652D9EC-4A49-4B32-AB6C-1F4B615325B4}" type="presParOf" srcId="{98501DFC-55E1-4F76-8F13-2A6C42910F6D}" destId="{6F64D230-2813-4BAE-9C55-EBEF1F800C6B}" srcOrd="0" destOrd="0" presId="urn:microsoft.com/office/officeart/2008/layout/HalfCircleOrganizationChart"/>
    <dgm:cxn modelId="{B10BA397-EBDA-4F3F-BE4F-78BF6322A96C}" type="presParOf" srcId="{98501DFC-55E1-4F76-8F13-2A6C42910F6D}" destId="{AACF66D6-C70F-4D99-A57F-B9E598D70E48}" srcOrd="1" destOrd="0" presId="urn:microsoft.com/office/officeart/2008/layout/HalfCircleOrganizationChart"/>
    <dgm:cxn modelId="{BE9EF9D3-E973-4F5C-9B6F-4C84DCF301EF}" type="presParOf" srcId="{AACF66D6-C70F-4D99-A57F-B9E598D70E48}" destId="{95E54341-57AC-4387-9338-FE525012684D}" srcOrd="0" destOrd="0" presId="urn:microsoft.com/office/officeart/2008/layout/HalfCircleOrganizationChart"/>
    <dgm:cxn modelId="{B2BF7DAC-5570-4FA0-99DA-B9AAD06F72E8}" type="presParOf" srcId="{95E54341-57AC-4387-9338-FE525012684D}" destId="{41BF692A-ACE9-4B97-8B72-F80B1725BC81}" srcOrd="0" destOrd="0" presId="urn:microsoft.com/office/officeart/2008/layout/HalfCircleOrganizationChart"/>
    <dgm:cxn modelId="{9AD1DBC1-A0DF-49EF-9C1E-5AE20F771524}" type="presParOf" srcId="{95E54341-57AC-4387-9338-FE525012684D}" destId="{A41249CA-29ED-426E-AD98-DEB702D97844}" srcOrd="1" destOrd="0" presId="urn:microsoft.com/office/officeart/2008/layout/HalfCircleOrganizationChart"/>
    <dgm:cxn modelId="{B65E5551-EDE3-48CD-86A6-AC3B2FA5C981}" type="presParOf" srcId="{95E54341-57AC-4387-9338-FE525012684D}" destId="{8F936EFB-7AFB-465C-8586-8872328981B9}" srcOrd="2" destOrd="0" presId="urn:microsoft.com/office/officeart/2008/layout/HalfCircleOrganizationChart"/>
    <dgm:cxn modelId="{71183363-9F74-41F9-8107-F13262FE56C7}" type="presParOf" srcId="{95E54341-57AC-4387-9338-FE525012684D}" destId="{0F282DE7-BBD5-4788-9574-2859ADE666EC}" srcOrd="3" destOrd="0" presId="urn:microsoft.com/office/officeart/2008/layout/HalfCircleOrganizationChart"/>
    <dgm:cxn modelId="{D90B7E7F-C958-4134-BC20-2CE1873AB7D5}" type="presParOf" srcId="{AACF66D6-C70F-4D99-A57F-B9E598D70E48}" destId="{34212C8C-2849-49EF-8F3D-849A4006B8EE}" srcOrd="1" destOrd="0" presId="urn:microsoft.com/office/officeart/2008/layout/HalfCircleOrganizationChart"/>
    <dgm:cxn modelId="{7A1903B0-D1DF-459C-9F05-6DC5EF97CD16}" type="presParOf" srcId="{AACF66D6-C70F-4D99-A57F-B9E598D70E48}" destId="{28BBA431-4C87-4D4F-8BAA-9B74E1C66DEA}" srcOrd="2" destOrd="0" presId="urn:microsoft.com/office/officeart/2008/layout/HalfCircleOrganizationChart"/>
    <dgm:cxn modelId="{46C11C98-D28C-422F-8B18-72ECA63EF1D1}" type="presParOf" srcId="{98501DFC-55E1-4F76-8F13-2A6C42910F6D}" destId="{382AA8E1-99FA-4F5D-A3D1-38B6A10A9FA0}" srcOrd="2" destOrd="0" presId="urn:microsoft.com/office/officeart/2008/layout/HalfCircleOrganizationChart"/>
    <dgm:cxn modelId="{A089E2F2-2AA9-40AA-BF8B-3CDD83FC0FB0}" type="presParOf" srcId="{98501DFC-55E1-4F76-8F13-2A6C42910F6D}" destId="{350815DE-2529-4EC5-9A0D-D3CB68162D15}" srcOrd="3" destOrd="0" presId="urn:microsoft.com/office/officeart/2008/layout/HalfCircleOrganizationChart"/>
    <dgm:cxn modelId="{78049FE0-C16F-44FD-9B4C-247EA49D2E4D}" type="presParOf" srcId="{350815DE-2529-4EC5-9A0D-D3CB68162D15}" destId="{AEEAD3BA-5802-4579-AF9A-C89178EBF7DF}" srcOrd="0" destOrd="0" presId="urn:microsoft.com/office/officeart/2008/layout/HalfCircleOrganizationChart"/>
    <dgm:cxn modelId="{4F9A5BCA-26B8-4661-A86D-BB6333968E22}" type="presParOf" srcId="{AEEAD3BA-5802-4579-AF9A-C89178EBF7DF}" destId="{072AB53E-ED3E-4992-9DAF-3A1E6D113942}" srcOrd="0" destOrd="0" presId="urn:microsoft.com/office/officeart/2008/layout/HalfCircleOrganizationChart"/>
    <dgm:cxn modelId="{46D984C4-FF30-42DE-8937-09496CA2F1FC}" type="presParOf" srcId="{AEEAD3BA-5802-4579-AF9A-C89178EBF7DF}" destId="{8AC8A502-9FA9-474D-AC07-AF5367AAEA2A}" srcOrd="1" destOrd="0" presId="urn:microsoft.com/office/officeart/2008/layout/HalfCircleOrganizationChart"/>
    <dgm:cxn modelId="{5A91F9D3-2CC2-4EB9-A741-5DAD3747B0A7}" type="presParOf" srcId="{AEEAD3BA-5802-4579-AF9A-C89178EBF7DF}" destId="{C1CDE338-C08F-4BE5-9116-CA390E72608E}" srcOrd="2" destOrd="0" presId="urn:microsoft.com/office/officeart/2008/layout/HalfCircleOrganizationChart"/>
    <dgm:cxn modelId="{8DCE581C-3174-4FB7-B899-EDE247A10CA7}" type="presParOf" srcId="{AEEAD3BA-5802-4579-AF9A-C89178EBF7DF}" destId="{9021C403-6C17-4FE7-AF05-315E60403752}" srcOrd="3" destOrd="0" presId="urn:microsoft.com/office/officeart/2008/layout/HalfCircleOrganizationChart"/>
    <dgm:cxn modelId="{431080CE-4489-4879-BD40-1161BB30A5B5}" type="presParOf" srcId="{350815DE-2529-4EC5-9A0D-D3CB68162D15}" destId="{5D2E7DBC-D576-4958-A979-A9C0BD9FE773}" srcOrd="1" destOrd="0" presId="urn:microsoft.com/office/officeart/2008/layout/HalfCircleOrganizationChart"/>
    <dgm:cxn modelId="{14775138-D637-49E3-9312-E8397F79C47D}" type="presParOf" srcId="{5D2E7DBC-D576-4958-A979-A9C0BD9FE773}" destId="{B6393B47-04CA-4235-9345-986E67707FF1}" srcOrd="0" destOrd="0" presId="urn:microsoft.com/office/officeart/2008/layout/HalfCircleOrganizationChart"/>
    <dgm:cxn modelId="{F63C0D4B-F11A-4815-8E3F-404A4FBF6726}" type="presParOf" srcId="{5D2E7DBC-D576-4958-A979-A9C0BD9FE773}" destId="{F4999EA8-5EC7-4191-B4EE-D35C280F330C}" srcOrd="1" destOrd="0" presId="urn:microsoft.com/office/officeart/2008/layout/HalfCircleOrganizationChart"/>
    <dgm:cxn modelId="{462D0D66-18AA-4235-AD70-8B79529643D1}" type="presParOf" srcId="{F4999EA8-5EC7-4191-B4EE-D35C280F330C}" destId="{AB577246-4112-4F39-BAE0-CC14151CAFE2}" srcOrd="0" destOrd="0" presId="urn:microsoft.com/office/officeart/2008/layout/HalfCircleOrganizationChart"/>
    <dgm:cxn modelId="{A093C422-5E78-47C9-B1DC-8B567184B1DA}" type="presParOf" srcId="{AB577246-4112-4F39-BAE0-CC14151CAFE2}" destId="{D8840690-5B8F-42F8-9000-249BFC89BB37}" srcOrd="0" destOrd="0" presId="urn:microsoft.com/office/officeart/2008/layout/HalfCircleOrganizationChart"/>
    <dgm:cxn modelId="{0C5B4E93-3C6D-4BBF-B2C1-3756872E2F50}" type="presParOf" srcId="{AB577246-4112-4F39-BAE0-CC14151CAFE2}" destId="{19E2210E-958A-49FE-BB3F-89D9BE5A1FE8}" srcOrd="1" destOrd="0" presId="urn:microsoft.com/office/officeart/2008/layout/HalfCircleOrganizationChart"/>
    <dgm:cxn modelId="{0C0702C8-C4FD-4955-A17C-D62183F1261E}" type="presParOf" srcId="{AB577246-4112-4F39-BAE0-CC14151CAFE2}" destId="{6040CB28-EE7F-4F16-ADC1-C9E10EE41D12}" srcOrd="2" destOrd="0" presId="urn:microsoft.com/office/officeart/2008/layout/HalfCircleOrganizationChart"/>
    <dgm:cxn modelId="{6509B9D1-71EE-402D-9CF7-5B07B9A6A332}" type="presParOf" srcId="{AB577246-4112-4F39-BAE0-CC14151CAFE2}" destId="{D49AAAE7-7196-461A-9161-AF6E1027021D}" srcOrd="3" destOrd="0" presId="urn:microsoft.com/office/officeart/2008/layout/HalfCircleOrganizationChart"/>
    <dgm:cxn modelId="{3B811DEF-4810-4BF8-82CF-3130540A78AB}" type="presParOf" srcId="{F4999EA8-5EC7-4191-B4EE-D35C280F330C}" destId="{C6A6747A-293C-4A21-BAC3-BFE0B56BC119}" srcOrd="1" destOrd="0" presId="urn:microsoft.com/office/officeart/2008/layout/HalfCircleOrganizationChart"/>
    <dgm:cxn modelId="{F887B046-39C0-4DDE-B009-27FD3451E7B9}" type="presParOf" srcId="{F4999EA8-5EC7-4191-B4EE-D35C280F330C}" destId="{0DDADA9E-0DF9-4500-83FF-05230EF0448F}" srcOrd="2" destOrd="0" presId="urn:microsoft.com/office/officeart/2008/layout/HalfCircleOrganizationChart"/>
    <dgm:cxn modelId="{4F74BEFA-4029-47FB-B85B-8C8031036A96}" type="presParOf" srcId="{5D2E7DBC-D576-4958-A979-A9C0BD9FE773}" destId="{7ECBCBDC-B475-4109-8324-D32C88C033C9}" srcOrd="2" destOrd="0" presId="urn:microsoft.com/office/officeart/2008/layout/HalfCircleOrganizationChart"/>
    <dgm:cxn modelId="{872F9DA8-D8D7-446E-9178-0C964B9F54BB}" type="presParOf" srcId="{5D2E7DBC-D576-4958-A979-A9C0BD9FE773}" destId="{F649777E-BBF7-4EA1-93E6-60AAD5651DF4}" srcOrd="3" destOrd="0" presId="urn:microsoft.com/office/officeart/2008/layout/HalfCircleOrganizationChart"/>
    <dgm:cxn modelId="{287D30EC-2481-4400-A8DE-2CFC1FAE1B86}" type="presParOf" srcId="{F649777E-BBF7-4EA1-93E6-60AAD5651DF4}" destId="{B0238D9B-20D1-4301-8A15-47FDE25E74D1}" srcOrd="0" destOrd="0" presId="urn:microsoft.com/office/officeart/2008/layout/HalfCircleOrganizationChart"/>
    <dgm:cxn modelId="{89424790-757F-4792-832A-D8547DE2EFC6}" type="presParOf" srcId="{B0238D9B-20D1-4301-8A15-47FDE25E74D1}" destId="{B6CE4248-6FC3-4717-B96F-5AD97AA12F8E}" srcOrd="0" destOrd="0" presId="urn:microsoft.com/office/officeart/2008/layout/HalfCircleOrganizationChart"/>
    <dgm:cxn modelId="{1798679C-9CDD-4D69-9779-AD36AEEA9FB1}" type="presParOf" srcId="{B0238D9B-20D1-4301-8A15-47FDE25E74D1}" destId="{1895C6CE-E3B8-4441-A42D-3BC9CA6A2846}" srcOrd="1" destOrd="0" presId="urn:microsoft.com/office/officeart/2008/layout/HalfCircleOrganizationChart"/>
    <dgm:cxn modelId="{977D9EBF-43B1-4E31-9078-77487849683F}" type="presParOf" srcId="{B0238D9B-20D1-4301-8A15-47FDE25E74D1}" destId="{FFB8EE6B-42C5-47A9-9569-7B774CD39E72}" srcOrd="2" destOrd="0" presId="urn:microsoft.com/office/officeart/2008/layout/HalfCircleOrganizationChart"/>
    <dgm:cxn modelId="{AFEDCB38-B001-4931-8ED1-6CDA8D7DC8A7}" type="presParOf" srcId="{B0238D9B-20D1-4301-8A15-47FDE25E74D1}" destId="{7533A419-A266-4C2D-A7FC-CFC2752C00BA}" srcOrd="3" destOrd="0" presId="urn:microsoft.com/office/officeart/2008/layout/HalfCircleOrganizationChart"/>
    <dgm:cxn modelId="{D10E11A1-A7A3-43A7-8E28-E0CC199E7337}" type="presParOf" srcId="{F649777E-BBF7-4EA1-93E6-60AAD5651DF4}" destId="{736F7227-923F-438E-B1B9-C1022D65C19F}" srcOrd="1" destOrd="0" presId="urn:microsoft.com/office/officeart/2008/layout/HalfCircleOrganizationChart"/>
    <dgm:cxn modelId="{F024C278-8A7E-4971-8DEC-D90BAE2AF84E}" type="presParOf" srcId="{F649777E-BBF7-4EA1-93E6-60AAD5651DF4}" destId="{72529909-CC3D-41B6-BDF3-349CEA7F87BA}" srcOrd="2" destOrd="0" presId="urn:microsoft.com/office/officeart/2008/layout/HalfCircleOrganizationChart"/>
    <dgm:cxn modelId="{E72D7BCA-6B6C-4BCE-A020-D83F69FED916}" type="presParOf" srcId="{350815DE-2529-4EC5-9A0D-D3CB68162D15}" destId="{E9E2688F-310C-4DF9-B436-1AE829C548C4}" srcOrd="2" destOrd="0" presId="urn:microsoft.com/office/officeart/2008/layout/HalfCircleOrganizationChart"/>
    <dgm:cxn modelId="{8F6EBC00-0FF8-489E-8D82-65568CDDC2C2}" type="presParOf" srcId="{98501DFC-55E1-4F76-8F13-2A6C42910F6D}" destId="{0DB8020B-3E2F-4DF0-BB27-A069E430B11B}" srcOrd="4" destOrd="0" presId="urn:microsoft.com/office/officeart/2008/layout/HalfCircleOrganizationChart"/>
    <dgm:cxn modelId="{3FC16470-013F-4903-9FDF-784D008F7069}" type="presParOf" srcId="{98501DFC-55E1-4F76-8F13-2A6C42910F6D}" destId="{68BFE3AD-B775-4338-9310-1C419ED53743}" srcOrd="5" destOrd="0" presId="urn:microsoft.com/office/officeart/2008/layout/HalfCircleOrganizationChart"/>
    <dgm:cxn modelId="{ED2F51C5-9E42-43D8-AC9F-E7F9071326DC}" type="presParOf" srcId="{68BFE3AD-B775-4338-9310-1C419ED53743}" destId="{EEE3F569-D937-4240-B078-D95073121A5B}" srcOrd="0" destOrd="0" presId="urn:microsoft.com/office/officeart/2008/layout/HalfCircleOrganizationChart"/>
    <dgm:cxn modelId="{FD7E74B3-9F0A-4EB5-87DE-AE5FE506AA54}" type="presParOf" srcId="{EEE3F569-D937-4240-B078-D95073121A5B}" destId="{D6E8044D-663B-498F-9637-B7BB69DDFCD4}" srcOrd="0" destOrd="0" presId="urn:microsoft.com/office/officeart/2008/layout/HalfCircleOrganizationChart"/>
    <dgm:cxn modelId="{A9EA2F48-D3A9-4614-BBF8-758799B87AA9}" type="presParOf" srcId="{EEE3F569-D937-4240-B078-D95073121A5B}" destId="{A27CA1FF-C389-4AD4-80D1-2EC975A144AF}" srcOrd="1" destOrd="0" presId="urn:microsoft.com/office/officeart/2008/layout/HalfCircleOrganizationChart"/>
    <dgm:cxn modelId="{6AEA5365-5E31-4164-9B6B-0E3A9DF9985E}" type="presParOf" srcId="{EEE3F569-D937-4240-B078-D95073121A5B}" destId="{FAABCD5A-C2A8-4113-87D8-B78B4D83E555}" srcOrd="2" destOrd="0" presId="urn:microsoft.com/office/officeart/2008/layout/HalfCircleOrganizationChart"/>
    <dgm:cxn modelId="{D5AFBD3B-BF83-4EC6-B0F9-7347ADEBDA54}" type="presParOf" srcId="{EEE3F569-D937-4240-B078-D95073121A5B}" destId="{E6E621A6-D60B-4F0F-918B-888BDC1B5357}" srcOrd="3" destOrd="0" presId="urn:microsoft.com/office/officeart/2008/layout/HalfCircleOrganizationChart"/>
    <dgm:cxn modelId="{8E632317-C793-4608-AC52-6A75C7303968}" type="presParOf" srcId="{68BFE3AD-B775-4338-9310-1C419ED53743}" destId="{6EB74260-9541-4C69-B40E-2DB744177538}" srcOrd="1" destOrd="0" presId="urn:microsoft.com/office/officeart/2008/layout/HalfCircleOrganizationChart"/>
    <dgm:cxn modelId="{F1114CCB-B3CC-4EA6-B556-AF701CA10528}" type="presParOf" srcId="{68BFE3AD-B775-4338-9310-1C419ED53743}" destId="{DBEA3917-BF09-4D0B-AC31-0DAE2CBFBEE5}" srcOrd="2" destOrd="0" presId="urn:microsoft.com/office/officeart/2008/layout/HalfCircleOrganizationChart"/>
    <dgm:cxn modelId="{2ADCB64C-04D5-4A5D-8DB7-548D34EE1A65}" type="presParOf" srcId="{98501DFC-55E1-4F76-8F13-2A6C42910F6D}" destId="{8C49466B-21E1-4613-B59D-D560E31704AB}" srcOrd="6" destOrd="0" presId="urn:microsoft.com/office/officeart/2008/layout/HalfCircleOrganizationChart"/>
    <dgm:cxn modelId="{3FE304E8-88D3-4693-8930-B1FAC80CD1EA}" type="presParOf" srcId="{98501DFC-55E1-4F76-8F13-2A6C42910F6D}" destId="{4D0960D7-DF72-4310-B120-9C14B15F8F8A}" srcOrd="7" destOrd="0" presId="urn:microsoft.com/office/officeart/2008/layout/HalfCircleOrganizationChart"/>
    <dgm:cxn modelId="{D7DB6332-9CC1-4F4A-ABF4-B9ED1D0ED0DE}" type="presParOf" srcId="{4D0960D7-DF72-4310-B120-9C14B15F8F8A}" destId="{F81C96FD-28DA-49B5-90D9-7A147B51AA3B}" srcOrd="0" destOrd="0" presId="urn:microsoft.com/office/officeart/2008/layout/HalfCircleOrganizationChart"/>
    <dgm:cxn modelId="{42040E01-69E2-4C59-A336-6C434016E8AE}" type="presParOf" srcId="{F81C96FD-28DA-49B5-90D9-7A147B51AA3B}" destId="{5AD52959-14B1-42AC-8481-7727C45B0872}" srcOrd="0" destOrd="0" presId="urn:microsoft.com/office/officeart/2008/layout/HalfCircleOrganizationChart"/>
    <dgm:cxn modelId="{DD72A569-9891-4163-8EE7-017FFA01BAE9}" type="presParOf" srcId="{F81C96FD-28DA-49B5-90D9-7A147B51AA3B}" destId="{4BFD97FF-4A01-4FF9-A4E0-2DF461F61218}" srcOrd="1" destOrd="0" presId="urn:microsoft.com/office/officeart/2008/layout/HalfCircleOrganizationChart"/>
    <dgm:cxn modelId="{9C2CBA0F-5D7E-4DFF-BEB0-E04FE578F72E}" type="presParOf" srcId="{F81C96FD-28DA-49B5-90D9-7A147B51AA3B}" destId="{3C982C66-2FBB-44A3-88B0-72435EA7ED8A}" srcOrd="2" destOrd="0" presId="urn:microsoft.com/office/officeart/2008/layout/HalfCircleOrganizationChart"/>
    <dgm:cxn modelId="{601D536C-42B1-4B0A-B4C8-58F0E711F922}" type="presParOf" srcId="{F81C96FD-28DA-49B5-90D9-7A147B51AA3B}" destId="{6A47DD0F-8414-4293-968B-04329D66D00E}" srcOrd="3" destOrd="0" presId="urn:microsoft.com/office/officeart/2008/layout/HalfCircleOrganizationChart"/>
    <dgm:cxn modelId="{972ADCFA-A5E7-4405-8EC4-E45BA648FFBD}" type="presParOf" srcId="{4D0960D7-DF72-4310-B120-9C14B15F8F8A}" destId="{040F8727-46C6-48B4-8EA2-DEC8E4920FB6}" srcOrd="1" destOrd="0" presId="urn:microsoft.com/office/officeart/2008/layout/HalfCircleOrganizationChart"/>
    <dgm:cxn modelId="{F75AC7F8-40B5-4005-A388-424F79DC7361}" type="presParOf" srcId="{4D0960D7-DF72-4310-B120-9C14B15F8F8A}" destId="{C9EC5BF0-829A-463D-99E0-65D0DC2EA072}" srcOrd="2" destOrd="0" presId="urn:microsoft.com/office/officeart/2008/layout/HalfCircleOrganizationChart"/>
    <dgm:cxn modelId="{FAF854E6-255D-4170-8F46-D2C6053A3E6B}" type="presParOf" srcId="{CE148261-7446-4D87-A8CF-E7AECB4BEECB}" destId="{3EFDFBF6-ADF8-4CC6-BBF5-26A154587C6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5768B6-21CB-4A33-B167-9ABDFF94F0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4A92BF-5C76-4512-BDCC-5A93DAB5F92B}" type="pres">
      <dgm:prSet presAssocID="{785768B6-21CB-4A33-B167-9ABDFF94F0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207A5AEC-DB14-4915-A344-AE0236A9FF66}" type="presOf" srcId="{785768B6-21CB-4A33-B167-9ABDFF94F0DB}" destId="{004A92BF-5C76-4512-BDCC-5A93DAB5F92B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A0C69-1FC3-4924-9412-3A9A8E1335C8}">
      <dsp:nvSpPr>
        <dsp:cNvPr id="0" name=""/>
        <dsp:cNvSpPr/>
      </dsp:nvSpPr>
      <dsp:spPr>
        <a:xfrm>
          <a:off x="5090689" y="2914899"/>
          <a:ext cx="227533" cy="177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762"/>
              </a:lnTo>
              <a:lnTo>
                <a:pt x="227533" y="1774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A1545-F9E8-4FBF-A9A0-5071D55642CD}">
      <dsp:nvSpPr>
        <dsp:cNvPr id="0" name=""/>
        <dsp:cNvSpPr/>
      </dsp:nvSpPr>
      <dsp:spPr>
        <a:xfrm>
          <a:off x="5090689" y="2914899"/>
          <a:ext cx="227533" cy="69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769"/>
              </a:lnTo>
              <a:lnTo>
                <a:pt x="227533" y="6977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F451-C955-44B4-9D3A-ED0428A89E47}">
      <dsp:nvSpPr>
        <dsp:cNvPr id="0" name=""/>
        <dsp:cNvSpPr/>
      </dsp:nvSpPr>
      <dsp:spPr>
        <a:xfrm>
          <a:off x="4779726" y="1837907"/>
          <a:ext cx="917718" cy="31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73"/>
              </a:lnTo>
              <a:lnTo>
                <a:pt x="917718" y="159273"/>
              </a:lnTo>
              <a:lnTo>
                <a:pt x="917718" y="318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53A6B-2C49-4175-B0DC-CC670801005F}">
      <dsp:nvSpPr>
        <dsp:cNvPr id="0" name=""/>
        <dsp:cNvSpPr/>
      </dsp:nvSpPr>
      <dsp:spPr>
        <a:xfrm>
          <a:off x="3862007" y="1837907"/>
          <a:ext cx="917718" cy="318547"/>
        </a:xfrm>
        <a:custGeom>
          <a:avLst/>
          <a:gdLst/>
          <a:ahLst/>
          <a:cxnLst/>
          <a:rect l="0" t="0" r="0" b="0"/>
          <a:pathLst>
            <a:path>
              <a:moveTo>
                <a:pt x="917718" y="0"/>
              </a:moveTo>
              <a:lnTo>
                <a:pt x="917718" y="159273"/>
              </a:lnTo>
              <a:lnTo>
                <a:pt x="0" y="159273"/>
              </a:lnTo>
              <a:lnTo>
                <a:pt x="0" y="318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46A04-E48E-4AF9-9033-305F3389E610}">
      <dsp:nvSpPr>
        <dsp:cNvPr id="0" name=""/>
        <dsp:cNvSpPr/>
      </dsp:nvSpPr>
      <dsp:spPr>
        <a:xfrm>
          <a:off x="3862007" y="760914"/>
          <a:ext cx="917718" cy="31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73"/>
              </a:lnTo>
              <a:lnTo>
                <a:pt x="917718" y="159273"/>
              </a:lnTo>
              <a:lnTo>
                <a:pt x="917718" y="318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98830-EC72-46C0-B9AE-340453DCE685}">
      <dsp:nvSpPr>
        <dsp:cNvPr id="0" name=""/>
        <dsp:cNvSpPr/>
      </dsp:nvSpPr>
      <dsp:spPr>
        <a:xfrm>
          <a:off x="2944288" y="760914"/>
          <a:ext cx="917718" cy="318547"/>
        </a:xfrm>
        <a:custGeom>
          <a:avLst/>
          <a:gdLst/>
          <a:ahLst/>
          <a:cxnLst/>
          <a:rect l="0" t="0" r="0" b="0"/>
          <a:pathLst>
            <a:path>
              <a:moveTo>
                <a:pt x="917718" y="0"/>
              </a:moveTo>
              <a:lnTo>
                <a:pt x="917718" y="159273"/>
              </a:lnTo>
              <a:lnTo>
                <a:pt x="0" y="159273"/>
              </a:lnTo>
              <a:lnTo>
                <a:pt x="0" y="318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6BE5-0FEE-46ED-8C6D-F5E1598E3039}">
      <dsp:nvSpPr>
        <dsp:cNvPr id="0" name=""/>
        <dsp:cNvSpPr/>
      </dsp:nvSpPr>
      <dsp:spPr>
        <a:xfrm>
          <a:off x="3103562" y="2469"/>
          <a:ext cx="1516890" cy="758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Bowel movement</a:t>
          </a:r>
          <a:endParaRPr lang="en-US" sz="2200" kern="1200" dirty="0"/>
        </a:p>
      </dsp:txBody>
      <dsp:txXfrm>
        <a:off x="3103562" y="2469"/>
        <a:ext cx="1516890" cy="758445"/>
      </dsp:txXfrm>
    </dsp:sp>
    <dsp:sp modelId="{89BB0FF3-9FFD-42F3-A157-8CC8C32EBBAC}">
      <dsp:nvSpPr>
        <dsp:cNvPr id="0" name=""/>
        <dsp:cNvSpPr/>
      </dsp:nvSpPr>
      <dsp:spPr>
        <a:xfrm>
          <a:off x="2185843" y="1079461"/>
          <a:ext cx="1516890" cy="758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Normal</a:t>
          </a:r>
          <a:endParaRPr lang="en-US" sz="2200" kern="1200" dirty="0"/>
        </a:p>
      </dsp:txBody>
      <dsp:txXfrm>
        <a:off x="2185843" y="1079461"/>
        <a:ext cx="1516890" cy="758445"/>
      </dsp:txXfrm>
    </dsp:sp>
    <dsp:sp modelId="{7B06ABED-3045-49A0-BDC1-2AF6D07BA8E0}">
      <dsp:nvSpPr>
        <dsp:cNvPr id="0" name=""/>
        <dsp:cNvSpPr/>
      </dsp:nvSpPr>
      <dsp:spPr>
        <a:xfrm>
          <a:off x="4021281" y="1079461"/>
          <a:ext cx="1516890" cy="758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Abnormal</a:t>
          </a:r>
          <a:endParaRPr lang="en-US" sz="2200" kern="1200" dirty="0"/>
        </a:p>
      </dsp:txBody>
      <dsp:txXfrm>
        <a:off x="4021281" y="1079461"/>
        <a:ext cx="1516890" cy="758445"/>
      </dsp:txXfrm>
    </dsp:sp>
    <dsp:sp modelId="{B64EDEA5-D5B4-4F9A-9AE2-075D9B5A486E}">
      <dsp:nvSpPr>
        <dsp:cNvPr id="0" name=""/>
        <dsp:cNvSpPr/>
      </dsp:nvSpPr>
      <dsp:spPr>
        <a:xfrm>
          <a:off x="3103562" y="2156454"/>
          <a:ext cx="1516890" cy="758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Constipation </a:t>
          </a:r>
          <a:endParaRPr lang="en-US" sz="2200" kern="1200" dirty="0"/>
        </a:p>
      </dsp:txBody>
      <dsp:txXfrm>
        <a:off x="3103562" y="2156454"/>
        <a:ext cx="1516890" cy="758445"/>
      </dsp:txXfrm>
    </dsp:sp>
    <dsp:sp modelId="{DB8881D1-22B0-4ECA-83AA-1C327DEFF1E6}">
      <dsp:nvSpPr>
        <dsp:cNvPr id="0" name=""/>
        <dsp:cNvSpPr/>
      </dsp:nvSpPr>
      <dsp:spPr>
        <a:xfrm>
          <a:off x="4939000" y="2156454"/>
          <a:ext cx="1516890" cy="758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Diarrhea </a:t>
          </a:r>
          <a:endParaRPr lang="en-US" sz="2200" kern="1200" dirty="0"/>
        </a:p>
      </dsp:txBody>
      <dsp:txXfrm>
        <a:off x="4939000" y="2156454"/>
        <a:ext cx="1516890" cy="758445"/>
      </dsp:txXfrm>
    </dsp:sp>
    <dsp:sp modelId="{834924EA-F45E-47FD-8633-823B50CAAFC2}">
      <dsp:nvSpPr>
        <dsp:cNvPr id="0" name=""/>
        <dsp:cNvSpPr/>
      </dsp:nvSpPr>
      <dsp:spPr>
        <a:xfrm>
          <a:off x="5318222" y="3233446"/>
          <a:ext cx="1516890" cy="758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Acute</a:t>
          </a:r>
          <a:endParaRPr lang="en-US" sz="2200" kern="1200" dirty="0"/>
        </a:p>
      </dsp:txBody>
      <dsp:txXfrm>
        <a:off x="5318222" y="3233446"/>
        <a:ext cx="1516890" cy="758445"/>
      </dsp:txXfrm>
    </dsp:sp>
    <dsp:sp modelId="{945CDD62-41B4-44CE-B0DD-095BBF4646BB}">
      <dsp:nvSpPr>
        <dsp:cNvPr id="0" name=""/>
        <dsp:cNvSpPr/>
      </dsp:nvSpPr>
      <dsp:spPr>
        <a:xfrm>
          <a:off x="5318222" y="4310439"/>
          <a:ext cx="1516890" cy="758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Chronic </a:t>
          </a:r>
          <a:endParaRPr lang="en-US" sz="2200" kern="1200" dirty="0"/>
        </a:p>
      </dsp:txBody>
      <dsp:txXfrm>
        <a:off x="5318222" y="4310439"/>
        <a:ext cx="1516890" cy="758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200AA-C908-4FBD-B924-FD0629F879C3}">
      <dsp:nvSpPr>
        <dsp:cNvPr id="0" name=""/>
        <dsp:cNvSpPr/>
      </dsp:nvSpPr>
      <dsp:spPr>
        <a:xfrm>
          <a:off x="0" y="15427"/>
          <a:ext cx="6949441" cy="93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Constipation</a:t>
          </a:r>
          <a:endParaRPr lang="x-none" sz="3900" kern="1200" dirty="0"/>
        </a:p>
      </dsp:txBody>
      <dsp:txXfrm>
        <a:off x="45663" y="61090"/>
        <a:ext cx="6858115" cy="844089"/>
      </dsp:txXfrm>
    </dsp:sp>
    <dsp:sp modelId="{72F7022A-2EA8-49E0-B110-E01626EC569D}">
      <dsp:nvSpPr>
        <dsp:cNvPr id="0" name=""/>
        <dsp:cNvSpPr/>
      </dsp:nvSpPr>
      <dsp:spPr>
        <a:xfrm>
          <a:off x="0" y="950843"/>
          <a:ext cx="6949441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645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/>
            <a:t>&lt; 3 movements a week</a:t>
          </a:r>
          <a:endParaRPr lang="x-none" sz="3000" kern="1200" dirty="0"/>
        </a:p>
      </dsp:txBody>
      <dsp:txXfrm>
        <a:off x="0" y="950843"/>
        <a:ext cx="6949441" cy="645840"/>
      </dsp:txXfrm>
    </dsp:sp>
    <dsp:sp modelId="{56C7755F-759C-4F9E-9D0D-5776AC127B17}">
      <dsp:nvSpPr>
        <dsp:cNvPr id="0" name=""/>
        <dsp:cNvSpPr/>
      </dsp:nvSpPr>
      <dsp:spPr>
        <a:xfrm>
          <a:off x="0" y="1596683"/>
          <a:ext cx="6949441" cy="935415"/>
        </a:xfrm>
        <a:prstGeom prst="round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u="none" kern="1200" dirty="0" smtClean="0"/>
            <a:t>diarrhea</a:t>
          </a:r>
          <a:endParaRPr lang="x-none" sz="3900" u="none" kern="1200" dirty="0"/>
        </a:p>
      </dsp:txBody>
      <dsp:txXfrm>
        <a:off x="45663" y="1642346"/>
        <a:ext cx="6858115" cy="844089"/>
      </dsp:txXfrm>
    </dsp:sp>
    <dsp:sp modelId="{09D365F2-4490-49EE-BDB1-83F1CD71E74B}">
      <dsp:nvSpPr>
        <dsp:cNvPr id="0" name=""/>
        <dsp:cNvSpPr/>
      </dsp:nvSpPr>
      <dsp:spPr>
        <a:xfrm>
          <a:off x="0" y="2532098"/>
          <a:ext cx="6949441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645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/>
            <a:t>&gt; 3 watery stools a day </a:t>
          </a:r>
          <a:endParaRPr lang="x-none" sz="3000" kern="1200" dirty="0"/>
        </a:p>
      </dsp:txBody>
      <dsp:txXfrm>
        <a:off x="0" y="2532098"/>
        <a:ext cx="6949441" cy="645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9466B-21E1-4613-B59D-D560E31704AB}">
      <dsp:nvSpPr>
        <dsp:cNvPr id="0" name=""/>
        <dsp:cNvSpPr/>
      </dsp:nvSpPr>
      <dsp:spPr>
        <a:xfrm>
          <a:off x="4593101" y="1155998"/>
          <a:ext cx="3597345" cy="41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0"/>
              </a:lnTo>
              <a:lnTo>
                <a:pt x="3597345" y="208110"/>
              </a:lnTo>
              <a:lnTo>
                <a:pt x="3597345" y="416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8020B-3E2F-4DF0-BB27-A069E430B11B}">
      <dsp:nvSpPr>
        <dsp:cNvPr id="0" name=""/>
        <dsp:cNvSpPr/>
      </dsp:nvSpPr>
      <dsp:spPr>
        <a:xfrm>
          <a:off x="4593101" y="1155998"/>
          <a:ext cx="1199115" cy="41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0"/>
              </a:lnTo>
              <a:lnTo>
                <a:pt x="1199115" y="208110"/>
              </a:lnTo>
              <a:lnTo>
                <a:pt x="1199115" y="416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BCBDC-B475-4109-8324-D32C88C033C9}">
      <dsp:nvSpPr>
        <dsp:cNvPr id="0" name=""/>
        <dsp:cNvSpPr/>
      </dsp:nvSpPr>
      <dsp:spPr>
        <a:xfrm>
          <a:off x="3393986" y="2563224"/>
          <a:ext cx="911723" cy="2001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828"/>
              </a:lnTo>
              <a:lnTo>
                <a:pt x="911723" y="20018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93B47-04CA-4235-9345-986E67707FF1}">
      <dsp:nvSpPr>
        <dsp:cNvPr id="0" name=""/>
        <dsp:cNvSpPr/>
      </dsp:nvSpPr>
      <dsp:spPr>
        <a:xfrm>
          <a:off x="3393986" y="2563224"/>
          <a:ext cx="911723" cy="59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602"/>
              </a:lnTo>
              <a:lnTo>
                <a:pt x="911723" y="594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A8E1-99FA-4F5D-A3D1-38B6A10A9FA0}">
      <dsp:nvSpPr>
        <dsp:cNvPr id="0" name=""/>
        <dsp:cNvSpPr/>
      </dsp:nvSpPr>
      <dsp:spPr>
        <a:xfrm>
          <a:off x="3393986" y="1155998"/>
          <a:ext cx="1199115" cy="416221"/>
        </a:xfrm>
        <a:custGeom>
          <a:avLst/>
          <a:gdLst/>
          <a:ahLst/>
          <a:cxnLst/>
          <a:rect l="0" t="0" r="0" b="0"/>
          <a:pathLst>
            <a:path>
              <a:moveTo>
                <a:pt x="1199115" y="0"/>
              </a:moveTo>
              <a:lnTo>
                <a:pt x="1199115" y="208110"/>
              </a:lnTo>
              <a:lnTo>
                <a:pt x="0" y="208110"/>
              </a:lnTo>
              <a:lnTo>
                <a:pt x="0" y="416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4D230-2813-4BAE-9C55-EBEF1F800C6B}">
      <dsp:nvSpPr>
        <dsp:cNvPr id="0" name=""/>
        <dsp:cNvSpPr/>
      </dsp:nvSpPr>
      <dsp:spPr>
        <a:xfrm>
          <a:off x="995756" y="1155998"/>
          <a:ext cx="3597345" cy="416221"/>
        </a:xfrm>
        <a:custGeom>
          <a:avLst/>
          <a:gdLst/>
          <a:ahLst/>
          <a:cxnLst/>
          <a:rect l="0" t="0" r="0" b="0"/>
          <a:pathLst>
            <a:path>
              <a:moveTo>
                <a:pt x="3597345" y="0"/>
              </a:moveTo>
              <a:lnTo>
                <a:pt x="3597345" y="208110"/>
              </a:lnTo>
              <a:lnTo>
                <a:pt x="0" y="208110"/>
              </a:lnTo>
              <a:lnTo>
                <a:pt x="0" y="416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ADEA1-AB1A-419C-A9F1-D88151183516}">
      <dsp:nvSpPr>
        <dsp:cNvPr id="0" name=""/>
        <dsp:cNvSpPr/>
      </dsp:nvSpPr>
      <dsp:spPr>
        <a:xfrm>
          <a:off x="4097599" y="164993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8FC3C-99BD-4C13-B0D2-195BD79CF8E9}">
      <dsp:nvSpPr>
        <dsp:cNvPr id="0" name=""/>
        <dsp:cNvSpPr/>
      </dsp:nvSpPr>
      <dsp:spPr>
        <a:xfrm>
          <a:off x="4097599" y="164993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063B8-197B-43A1-87F1-B96C4741050A}">
      <dsp:nvSpPr>
        <dsp:cNvPr id="0" name=""/>
        <dsp:cNvSpPr/>
      </dsp:nvSpPr>
      <dsp:spPr>
        <a:xfrm>
          <a:off x="3602097" y="343374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Chronic diarrhea </a:t>
          </a:r>
          <a:endParaRPr lang="en-US" sz="2100" kern="1200" dirty="0"/>
        </a:p>
      </dsp:txBody>
      <dsp:txXfrm>
        <a:off x="3602097" y="343374"/>
        <a:ext cx="1982008" cy="634242"/>
      </dsp:txXfrm>
    </dsp:sp>
    <dsp:sp modelId="{A41249CA-29ED-426E-AD98-DEB702D97844}">
      <dsp:nvSpPr>
        <dsp:cNvPr id="0" name=""/>
        <dsp:cNvSpPr/>
      </dsp:nvSpPr>
      <dsp:spPr>
        <a:xfrm>
          <a:off x="500253" y="1572219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36EFB-7AFB-465C-8586-8872328981B9}">
      <dsp:nvSpPr>
        <dsp:cNvPr id="0" name=""/>
        <dsp:cNvSpPr/>
      </dsp:nvSpPr>
      <dsp:spPr>
        <a:xfrm>
          <a:off x="500253" y="1572219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F692A-ACE9-4B97-8B72-F80B1725BC81}">
      <dsp:nvSpPr>
        <dsp:cNvPr id="0" name=""/>
        <dsp:cNvSpPr/>
      </dsp:nvSpPr>
      <dsp:spPr>
        <a:xfrm>
          <a:off x="4751" y="1750600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Irritable bowel syndrome</a:t>
          </a:r>
          <a:endParaRPr lang="en-US" sz="2100" b="1" kern="1200" dirty="0"/>
        </a:p>
      </dsp:txBody>
      <dsp:txXfrm>
        <a:off x="4751" y="1750600"/>
        <a:ext cx="1982008" cy="634242"/>
      </dsp:txXfrm>
    </dsp:sp>
    <dsp:sp modelId="{8AC8A502-9FA9-474D-AC07-AF5367AAEA2A}">
      <dsp:nvSpPr>
        <dsp:cNvPr id="0" name=""/>
        <dsp:cNvSpPr/>
      </dsp:nvSpPr>
      <dsp:spPr>
        <a:xfrm>
          <a:off x="2898484" y="1572219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DE338-C08F-4BE5-9116-CA390E72608E}">
      <dsp:nvSpPr>
        <dsp:cNvPr id="0" name=""/>
        <dsp:cNvSpPr/>
      </dsp:nvSpPr>
      <dsp:spPr>
        <a:xfrm>
          <a:off x="2898484" y="1572219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AB53E-ED3E-4992-9DAF-3A1E6D113942}">
      <dsp:nvSpPr>
        <dsp:cNvPr id="0" name=""/>
        <dsp:cNvSpPr/>
      </dsp:nvSpPr>
      <dsp:spPr>
        <a:xfrm>
          <a:off x="2402982" y="1750600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Inflammatory Bowel Disease</a:t>
          </a:r>
          <a:endParaRPr lang="en-US" sz="2100" kern="1200" dirty="0"/>
        </a:p>
      </dsp:txBody>
      <dsp:txXfrm>
        <a:off x="2402982" y="1750600"/>
        <a:ext cx="1982008" cy="634242"/>
      </dsp:txXfrm>
    </dsp:sp>
    <dsp:sp modelId="{19E2210E-958A-49FE-BB3F-89D9BE5A1FE8}">
      <dsp:nvSpPr>
        <dsp:cNvPr id="0" name=""/>
        <dsp:cNvSpPr/>
      </dsp:nvSpPr>
      <dsp:spPr>
        <a:xfrm>
          <a:off x="4186789" y="2979445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0CB28-EE7F-4F16-ADC1-C9E10EE41D12}">
      <dsp:nvSpPr>
        <dsp:cNvPr id="0" name=""/>
        <dsp:cNvSpPr/>
      </dsp:nvSpPr>
      <dsp:spPr>
        <a:xfrm>
          <a:off x="4186789" y="2979445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40690-5B8F-42F8-9000-249BFC89BB37}">
      <dsp:nvSpPr>
        <dsp:cNvPr id="0" name=""/>
        <dsp:cNvSpPr/>
      </dsp:nvSpPr>
      <dsp:spPr>
        <a:xfrm>
          <a:off x="3691287" y="3157826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Ulcerative colitis</a:t>
          </a:r>
          <a:endParaRPr lang="en-US" sz="2100" kern="1200" dirty="0"/>
        </a:p>
      </dsp:txBody>
      <dsp:txXfrm>
        <a:off x="3691287" y="3157826"/>
        <a:ext cx="1982008" cy="634242"/>
      </dsp:txXfrm>
    </dsp:sp>
    <dsp:sp modelId="{1895C6CE-E3B8-4441-A42D-3BC9CA6A2846}">
      <dsp:nvSpPr>
        <dsp:cNvPr id="0" name=""/>
        <dsp:cNvSpPr/>
      </dsp:nvSpPr>
      <dsp:spPr>
        <a:xfrm>
          <a:off x="4186789" y="4386671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8EE6B-42C5-47A9-9569-7B774CD39E72}">
      <dsp:nvSpPr>
        <dsp:cNvPr id="0" name=""/>
        <dsp:cNvSpPr/>
      </dsp:nvSpPr>
      <dsp:spPr>
        <a:xfrm>
          <a:off x="4186789" y="4386671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4248-6FC3-4717-B96F-5AD97AA12F8E}">
      <dsp:nvSpPr>
        <dsp:cNvPr id="0" name=""/>
        <dsp:cNvSpPr/>
      </dsp:nvSpPr>
      <dsp:spPr>
        <a:xfrm>
          <a:off x="3691287" y="4565052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Crohn's</a:t>
          </a:r>
          <a:r>
            <a:rPr lang="en-US" sz="2100" kern="1200" dirty="0" smtClean="0"/>
            <a:t> disease </a:t>
          </a:r>
          <a:endParaRPr lang="en-US" sz="2100" kern="1200" dirty="0"/>
        </a:p>
      </dsp:txBody>
      <dsp:txXfrm>
        <a:off x="3691287" y="4565052"/>
        <a:ext cx="1982008" cy="634242"/>
      </dsp:txXfrm>
    </dsp:sp>
    <dsp:sp modelId="{A27CA1FF-C389-4AD4-80D1-2EC975A144AF}">
      <dsp:nvSpPr>
        <dsp:cNvPr id="0" name=""/>
        <dsp:cNvSpPr/>
      </dsp:nvSpPr>
      <dsp:spPr>
        <a:xfrm>
          <a:off x="5296714" y="1572219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BCD5A-C2A8-4113-87D8-B78B4D83E555}">
      <dsp:nvSpPr>
        <dsp:cNvPr id="0" name=""/>
        <dsp:cNvSpPr/>
      </dsp:nvSpPr>
      <dsp:spPr>
        <a:xfrm>
          <a:off x="5296714" y="1572219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8044D-663B-498F-9637-B7BB69DDFCD4}">
      <dsp:nvSpPr>
        <dsp:cNvPr id="0" name=""/>
        <dsp:cNvSpPr/>
      </dsp:nvSpPr>
      <dsp:spPr>
        <a:xfrm>
          <a:off x="4801212" y="1750600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Celiac Disease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801212" y="1750600"/>
        <a:ext cx="1982008" cy="634242"/>
      </dsp:txXfrm>
    </dsp:sp>
    <dsp:sp modelId="{4BFD97FF-4A01-4FF9-A4E0-2DF461F61218}">
      <dsp:nvSpPr>
        <dsp:cNvPr id="0" name=""/>
        <dsp:cNvSpPr/>
      </dsp:nvSpPr>
      <dsp:spPr>
        <a:xfrm>
          <a:off x="7694944" y="1572219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82C66-2FBB-44A3-88B0-72435EA7ED8A}">
      <dsp:nvSpPr>
        <dsp:cNvPr id="0" name=""/>
        <dsp:cNvSpPr/>
      </dsp:nvSpPr>
      <dsp:spPr>
        <a:xfrm>
          <a:off x="7694944" y="1572219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52959-14B1-42AC-8481-7727C45B0872}">
      <dsp:nvSpPr>
        <dsp:cNvPr id="0" name=""/>
        <dsp:cNvSpPr/>
      </dsp:nvSpPr>
      <dsp:spPr>
        <a:xfrm>
          <a:off x="7199442" y="1750600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Lactose intolerance</a:t>
          </a:r>
          <a:endParaRPr lang="en-US" sz="2100" kern="1200" dirty="0"/>
        </a:p>
      </dsp:txBody>
      <dsp:txXfrm>
        <a:off x="7199442" y="1750600"/>
        <a:ext cx="1982008" cy="6342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9466B-21E1-4613-B59D-D560E31704AB}">
      <dsp:nvSpPr>
        <dsp:cNvPr id="0" name=""/>
        <dsp:cNvSpPr/>
      </dsp:nvSpPr>
      <dsp:spPr>
        <a:xfrm>
          <a:off x="4593101" y="1155998"/>
          <a:ext cx="3597345" cy="41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0"/>
              </a:lnTo>
              <a:lnTo>
                <a:pt x="3597345" y="208110"/>
              </a:lnTo>
              <a:lnTo>
                <a:pt x="3597345" y="416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8020B-3E2F-4DF0-BB27-A069E430B11B}">
      <dsp:nvSpPr>
        <dsp:cNvPr id="0" name=""/>
        <dsp:cNvSpPr/>
      </dsp:nvSpPr>
      <dsp:spPr>
        <a:xfrm>
          <a:off x="4593101" y="1155998"/>
          <a:ext cx="1199115" cy="41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0"/>
              </a:lnTo>
              <a:lnTo>
                <a:pt x="1199115" y="208110"/>
              </a:lnTo>
              <a:lnTo>
                <a:pt x="1199115" y="416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BCBDC-B475-4109-8324-D32C88C033C9}">
      <dsp:nvSpPr>
        <dsp:cNvPr id="0" name=""/>
        <dsp:cNvSpPr/>
      </dsp:nvSpPr>
      <dsp:spPr>
        <a:xfrm>
          <a:off x="3393986" y="2563224"/>
          <a:ext cx="911723" cy="2001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828"/>
              </a:lnTo>
              <a:lnTo>
                <a:pt x="911723" y="20018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93B47-04CA-4235-9345-986E67707FF1}">
      <dsp:nvSpPr>
        <dsp:cNvPr id="0" name=""/>
        <dsp:cNvSpPr/>
      </dsp:nvSpPr>
      <dsp:spPr>
        <a:xfrm>
          <a:off x="3393986" y="2563224"/>
          <a:ext cx="911723" cy="59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602"/>
              </a:lnTo>
              <a:lnTo>
                <a:pt x="911723" y="594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A8E1-99FA-4F5D-A3D1-38B6A10A9FA0}">
      <dsp:nvSpPr>
        <dsp:cNvPr id="0" name=""/>
        <dsp:cNvSpPr/>
      </dsp:nvSpPr>
      <dsp:spPr>
        <a:xfrm>
          <a:off x="3393986" y="1155998"/>
          <a:ext cx="1199115" cy="416221"/>
        </a:xfrm>
        <a:custGeom>
          <a:avLst/>
          <a:gdLst/>
          <a:ahLst/>
          <a:cxnLst/>
          <a:rect l="0" t="0" r="0" b="0"/>
          <a:pathLst>
            <a:path>
              <a:moveTo>
                <a:pt x="1199115" y="0"/>
              </a:moveTo>
              <a:lnTo>
                <a:pt x="1199115" y="208110"/>
              </a:lnTo>
              <a:lnTo>
                <a:pt x="0" y="208110"/>
              </a:lnTo>
              <a:lnTo>
                <a:pt x="0" y="416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4D230-2813-4BAE-9C55-EBEF1F800C6B}">
      <dsp:nvSpPr>
        <dsp:cNvPr id="0" name=""/>
        <dsp:cNvSpPr/>
      </dsp:nvSpPr>
      <dsp:spPr>
        <a:xfrm>
          <a:off x="995756" y="1155998"/>
          <a:ext cx="3597345" cy="416221"/>
        </a:xfrm>
        <a:custGeom>
          <a:avLst/>
          <a:gdLst/>
          <a:ahLst/>
          <a:cxnLst/>
          <a:rect l="0" t="0" r="0" b="0"/>
          <a:pathLst>
            <a:path>
              <a:moveTo>
                <a:pt x="3597345" y="0"/>
              </a:moveTo>
              <a:lnTo>
                <a:pt x="3597345" y="208110"/>
              </a:lnTo>
              <a:lnTo>
                <a:pt x="0" y="208110"/>
              </a:lnTo>
              <a:lnTo>
                <a:pt x="0" y="416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ADEA1-AB1A-419C-A9F1-D88151183516}">
      <dsp:nvSpPr>
        <dsp:cNvPr id="0" name=""/>
        <dsp:cNvSpPr/>
      </dsp:nvSpPr>
      <dsp:spPr>
        <a:xfrm>
          <a:off x="4097599" y="164993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8FC3C-99BD-4C13-B0D2-195BD79CF8E9}">
      <dsp:nvSpPr>
        <dsp:cNvPr id="0" name=""/>
        <dsp:cNvSpPr/>
      </dsp:nvSpPr>
      <dsp:spPr>
        <a:xfrm>
          <a:off x="4097599" y="164993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063B8-197B-43A1-87F1-B96C4741050A}">
      <dsp:nvSpPr>
        <dsp:cNvPr id="0" name=""/>
        <dsp:cNvSpPr/>
      </dsp:nvSpPr>
      <dsp:spPr>
        <a:xfrm>
          <a:off x="3602097" y="343374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Chronic diarrhea </a:t>
          </a:r>
          <a:endParaRPr lang="en-US" sz="2100" kern="1200" dirty="0"/>
        </a:p>
      </dsp:txBody>
      <dsp:txXfrm>
        <a:off x="3602097" y="343374"/>
        <a:ext cx="1982008" cy="634242"/>
      </dsp:txXfrm>
    </dsp:sp>
    <dsp:sp modelId="{A41249CA-29ED-426E-AD98-DEB702D97844}">
      <dsp:nvSpPr>
        <dsp:cNvPr id="0" name=""/>
        <dsp:cNvSpPr/>
      </dsp:nvSpPr>
      <dsp:spPr>
        <a:xfrm>
          <a:off x="500253" y="1572219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36EFB-7AFB-465C-8586-8872328981B9}">
      <dsp:nvSpPr>
        <dsp:cNvPr id="0" name=""/>
        <dsp:cNvSpPr/>
      </dsp:nvSpPr>
      <dsp:spPr>
        <a:xfrm>
          <a:off x="500253" y="1572219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F692A-ACE9-4B97-8B72-F80B1725BC81}">
      <dsp:nvSpPr>
        <dsp:cNvPr id="0" name=""/>
        <dsp:cNvSpPr/>
      </dsp:nvSpPr>
      <dsp:spPr>
        <a:xfrm>
          <a:off x="4751" y="1750600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Irritable bowel syndrome</a:t>
          </a:r>
          <a:endParaRPr lang="en-US" sz="2100" b="1" kern="1200" dirty="0"/>
        </a:p>
      </dsp:txBody>
      <dsp:txXfrm>
        <a:off x="4751" y="1750600"/>
        <a:ext cx="1982008" cy="634242"/>
      </dsp:txXfrm>
    </dsp:sp>
    <dsp:sp modelId="{8AC8A502-9FA9-474D-AC07-AF5367AAEA2A}">
      <dsp:nvSpPr>
        <dsp:cNvPr id="0" name=""/>
        <dsp:cNvSpPr/>
      </dsp:nvSpPr>
      <dsp:spPr>
        <a:xfrm>
          <a:off x="2898484" y="1572219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DE338-C08F-4BE5-9116-CA390E72608E}">
      <dsp:nvSpPr>
        <dsp:cNvPr id="0" name=""/>
        <dsp:cNvSpPr/>
      </dsp:nvSpPr>
      <dsp:spPr>
        <a:xfrm>
          <a:off x="2898484" y="1572219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AB53E-ED3E-4992-9DAF-3A1E6D113942}">
      <dsp:nvSpPr>
        <dsp:cNvPr id="0" name=""/>
        <dsp:cNvSpPr/>
      </dsp:nvSpPr>
      <dsp:spPr>
        <a:xfrm>
          <a:off x="2402982" y="1750600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Inflammatory Bowel Disease</a:t>
          </a:r>
          <a:endParaRPr lang="en-US" sz="2100" kern="1200" dirty="0"/>
        </a:p>
      </dsp:txBody>
      <dsp:txXfrm>
        <a:off x="2402982" y="1750600"/>
        <a:ext cx="1982008" cy="634242"/>
      </dsp:txXfrm>
    </dsp:sp>
    <dsp:sp modelId="{19E2210E-958A-49FE-BB3F-89D9BE5A1FE8}">
      <dsp:nvSpPr>
        <dsp:cNvPr id="0" name=""/>
        <dsp:cNvSpPr/>
      </dsp:nvSpPr>
      <dsp:spPr>
        <a:xfrm>
          <a:off x="4186789" y="2979445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0CB28-EE7F-4F16-ADC1-C9E10EE41D12}">
      <dsp:nvSpPr>
        <dsp:cNvPr id="0" name=""/>
        <dsp:cNvSpPr/>
      </dsp:nvSpPr>
      <dsp:spPr>
        <a:xfrm>
          <a:off x="4186789" y="2979445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40690-5B8F-42F8-9000-249BFC89BB37}">
      <dsp:nvSpPr>
        <dsp:cNvPr id="0" name=""/>
        <dsp:cNvSpPr/>
      </dsp:nvSpPr>
      <dsp:spPr>
        <a:xfrm>
          <a:off x="3691287" y="3157826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Ulcerative colitis</a:t>
          </a:r>
          <a:endParaRPr lang="en-US" sz="2100" kern="1200" dirty="0"/>
        </a:p>
      </dsp:txBody>
      <dsp:txXfrm>
        <a:off x="3691287" y="3157826"/>
        <a:ext cx="1982008" cy="634242"/>
      </dsp:txXfrm>
    </dsp:sp>
    <dsp:sp modelId="{1895C6CE-E3B8-4441-A42D-3BC9CA6A2846}">
      <dsp:nvSpPr>
        <dsp:cNvPr id="0" name=""/>
        <dsp:cNvSpPr/>
      </dsp:nvSpPr>
      <dsp:spPr>
        <a:xfrm>
          <a:off x="4186789" y="4386671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8EE6B-42C5-47A9-9569-7B774CD39E72}">
      <dsp:nvSpPr>
        <dsp:cNvPr id="0" name=""/>
        <dsp:cNvSpPr/>
      </dsp:nvSpPr>
      <dsp:spPr>
        <a:xfrm>
          <a:off x="4186789" y="4386671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4248-6FC3-4717-B96F-5AD97AA12F8E}">
      <dsp:nvSpPr>
        <dsp:cNvPr id="0" name=""/>
        <dsp:cNvSpPr/>
      </dsp:nvSpPr>
      <dsp:spPr>
        <a:xfrm>
          <a:off x="3691287" y="4565052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Crohn's</a:t>
          </a:r>
          <a:r>
            <a:rPr lang="en-US" sz="2100" kern="1200" dirty="0" smtClean="0"/>
            <a:t> disease </a:t>
          </a:r>
          <a:endParaRPr lang="en-US" sz="2100" kern="1200" dirty="0"/>
        </a:p>
      </dsp:txBody>
      <dsp:txXfrm>
        <a:off x="3691287" y="4565052"/>
        <a:ext cx="1982008" cy="634242"/>
      </dsp:txXfrm>
    </dsp:sp>
    <dsp:sp modelId="{A27CA1FF-C389-4AD4-80D1-2EC975A144AF}">
      <dsp:nvSpPr>
        <dsp:cNvPr id="0" name=""/>
        <dsp:cNvSpPr/>
      </dsp:nvSpPr>
      <dsp:spPr>
        <a:xfrm>
          <a:off x="5296714" y="1572219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BCD5A-C2A8-4113-87D8-B78B4D83E555}">
      <dsp:nvSpPr>
        <dsp:cNvPr id="0" name=""/>
        <dsp:cNvSpPr/>
      </dsp:nvSpPr>
      <dsp:spPr>
        <a:xfrm>
          <a:off x="5296714" y="1572219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8044D-663B-498F-9637-B7BB69DDFCD4}">
      <dsp:nvSpPr>
        <dsp:cNvPr id="0" name=""/>
        <dsp:cNvSpPr/>
      </dsp:nvSpPr>
      <dsp:spPr>
        <a:xfrm>
          <a:off x="4801212" y="1750600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Celiac Disease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801212" y="1750600"/>
        <a:ext cx="1982008" cy="634242"/>
      </dsp:txXfrm>
    </dsp:sp>
    <dsp:sp modelId="{4BFD97FF-4A01-4FF9-A4E0-2DF461F61218}">
      <dsp:nvSpPr>
        <dsp:cNvPr id="0" name=""/>
        <dsp:cNvSpPr/>
      </dsp:nvSpPr>
      <dsp:spPr>
        <a:xfrm>
          <a:off x="7694944" y="1572219"/>
          <a:ext cx="991004" cy="9910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82C66-2FBB-44A3-88B0-72435EA7ED8A}">
      <dsp:nvSpPr>
        <dsp:cNvPr id="0" name=""/>
        <dsp:cNvSpPr/>
      </dsp:nvSpPr>
      <dsp:spPr>
        <a:xfrm>
          <a:off x="7694944" y="1572219"/>
          <a:ext cx="991004" cy="9910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52959-14B1-42AC-8481-7727C45B0872}">
      <dsp:nvSpPr>
        <dsp:cNvPr id="0" name=""/>
        <dsp:cNvSpPr/>
      </dsp:nvSpPr>
      <dsp:spPr>
        <a:xfrm>
          <a:off x="7199442" y="1750600"/>
          <a:ext cx="1982008" cy="634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Lactose intolerance</a:t>
          </a:r>
          <a:endParaRPr lang="en-US" sz="2100" kern="1200" dirty="0"/>
        </a:p>
      </dsp:txBody>
      <dsp:txXfrm>
        <a:off x="7199442" y="1750600"/>
        <a:ext cx="1982008" cy="634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7A8B83-4754-46C7-AB32-2B56D6A46309}" type="datetimeFigureOut">
              <a:rPr lang="x-none" smtClean="0"/>
              <a:pPr/>
              <a:t>1/28/15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6ECCE1-40F5-442D-AB22-F12BFE33D5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569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9D59-6B9C-42F2-A7BB-A0127AAE6132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540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x-none" sz="1200" b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7EE5-E80D-4652-8F37-96AA9DB50EB1}" type="slidenum">
              <a:rPr lang="x-none" smtClean="0"/>
              <a:pPr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779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04BC-5F2A-42D0-A07C-F1A3432C1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04BC-5F2A-42D0-A07C-F1A3432C1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04BC-5F2A-42D0-A07C-F1A3432C1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04BC-5F2A-42D0-A07C-F1A3432C1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04BC-5F2A-42D0-A07C-F1A3432C1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04BC-5F2A-42D0-A07C-F1A3432C1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04BC-5F2A-42D0-A07C-F1A3432C1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04BC-5F2A-42D0-A07C-F1A3432C1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04BC-5F2A-42D0-A07C-F1A3432C1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68B04BC-5F2A-42D0-A07C-F1A3432C1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E5D6E88-E48B-46C0-93A7-86DC5E2DFC57}" type="datetimeFigureOut">
              <a:rPr lang="en-US" smtClean="0"/>
              <a:pPr/>
              <a:t>1/28/15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com/" TargetMode="External"/><Relationship Id="rId4" Type="http://schemas.openxmlformats.org/officeDocument/2006/relationships/hyperlink" Target="http://www.etlibrary.org/?m=fbook&amp;a=details&amp;aid=4272" TargetMode="External"/><Relationship Id="rId5" Type="http://schemas.openxmlformats.org/officeDocument/2006/relationships/hyperlink" Target="http://ibdcrohns.about.com/od/dailylife/a/normalbm.htm" TargetMode="External"/><Relationship Id="rId6" Type="http://schemas.openxmlformats.org/officeDocument/2006/relationships/hyperlink" Target="http://www.romecriteria.org/assets/pdf/19_RomeIII_apA_885-898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ce.org.uk/guidance/topi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2879" y="1701149"/>
            <a:ext cx="9875520" cy="13234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Changes in Bowel Movement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3093068" cy="1096899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Presented by:</a:t>
            </a:r>
          </a:p>
          <a:p>
            <a:pPr algn="l"/>
            <a:r>
              <a:rPr lang="en-US" sz="2400" dirty="0" err="1" smtClean="0"/>
              <a:t>Rayan</a:t>
            </a:r>
            <a:r>
              <a:rPr lang="en-US" sz="2400" dirty="0" smtClean="0"/>
              <a:t> </a:t>
            </a:r>
            <a:r>
              <a:rPr lang="en-US" sz="2400" dirty="0" err="1" smtClean="0"/>
              <a:t>AlZuhairi</a:t>
            </a:r>
            <a:endParaRPr lang="en-US" sz="2400" dirty="0" smtClean="0"/>
          </a:p>
          <a:p>
            <a:pPr algn="l"/>
            <a:r>
              <a:rPr lang="en-US" sz="2400" dirty="0" smtClean="0"/>
              <a:t>Abdullah </a:t>
            </a:r>
            <a:r>
              <a:rPr lang="en-US" sz="2400" dirty="0" err="1" smtClean="0"/>
              <a:t>AlRajhi</a:t>
            </a:r>
            <a:endParaRPr lang="en-US" sz="2400" dirty="0" smtClean="0"/>
          </a:p>
          <a:p>
            <a:pPr algn="l"/>
            <a:r>
              <a:rPr lang="en-US" sz="2400" dirty="0" smtClean="0"/>
              <a:t>Abdullah </a:t>
            </a:r>
            <a:r>
              <a:rPr lang="en-US" sz="2400" dirty="0" err="1" smtClean="0"/>
              <a:t>Aldubaib</a:t>
            </a:r>
            <a:r>
              <a:rPr lang="en-US" sz="2400" dirty="0" smtClean="0"/>
              <a:t> </a:t>
            </a:r>
          </a:p>
          <a:p>
            <a:pPr algn="l"/>
            <a:endParaRPr lang="en-US" sz="2400" dirty="0" smtClean="0"/>
          </a:p>
          <a:p>
            <a:pPr algn="l"/>
            <a:endParaRPr lang="x-none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400802" y="3981157"/>
            <a:ext cx="3010487" cy="12362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Supervised by :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Riaz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Qureshi</a:t>
            </a:r>
            <a:endParaRPr lang="x-none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Frequency of bowel movements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There is no rule for frequency of bowel movements, but the general range is </a:t>
            </a:r>
            <a:r>
              <a:rPr lang="en-US" sz="2400" b="1" u="sng" dirty="0" smtClean="0">
                <a:solidFill>
                  <a:schemeClr val="tx1"/>
                </a:solidFill>
              </a:rPr>
              <a:t>from 3 times a day to 3 times a week</a:t>
            </a:r>
            <a:r>
              <a:rPr lang="en-US" sz="2400" dirty="0" smtClean="0">
                <a:solidFill>
                  <a:schemeClr val="tx1"/>
                </a:solidFill>
              </a:rPr>
              <a:t>.   “ each person has his own pattern ” 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Less than 3 movements a week may indicate constipation, and more than 3 watery stools a day could indicate diarrhea.</a:t>
            </a:r>
          </a:p>
          <a:p>
            <a:pPr marL="0" indent="0"/>
            <a:endParaRPr lang="en-US" sz="2400" dirty="0" smtClean="0">
              <a:solidFill>
                <a:schemeClr val="tx1"/>
              </a:solidFill>
            </a:endParaRPr>
          </a:p>
          <a:p>
            <a:pPr marL="0" indent="0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67" y="94722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Pathology of the bowel movement </a:t>
            </a:r>
          </a:p>
        </p:txBody>
      </p:sp>
      <p:graphicFrame>
        <p:nvGraphicFramePr>
          <p:cNvPr id="4" name="Diagram 2"/>
          <p:cNvGraphicFramePr>
            <a:graphicFrameLocks noGrp="1"/>
          </p:cNvGraphicFramePr>
          <p:nvPr>
            <p:ph idx="1"/>
          </p:nvPr>
        </p:nvGraphicFramePr>
        <p:xfrm>
          <a:off x="1561514" y="2419643"/>
          <a:ext cx="6949441" cy="319336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89" y="2804160"/>
            <a:ext cx="8596668" cy="1320800"/>
          </a:xfrm>
        </p:spPr>
        <p:txBody>
          <a:bodyPr>
            <a:normAutofit/>
          </a:bodyPr>
          <a:lstStyle/>
          <a:p>
            <a:pPr lvl="0" algn="ctr" rtl="1"/>
            <a:r>
              <a:rPr lang="en-US" sz="4400" b="1" dirty="0" smtClean="0"/>
              <a:t>Constipation</a:t>
            </a:r>
            <a:endParaRPr lang="x-none" sz="4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Constipation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90"/>
            <a:ext cx="888869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The definition of constipation includes the following: 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Infrequent bowel movements (less than three times per week)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Difficulty during defecation (straining and a sensation of hard stools that are difficult or painful to pass)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Causes of constipation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89649"/>
            <a:ext cx="8596668" cy="4451713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Insufficient dietary fiber intake or a diet high in fats.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Inadequate fluid intake or dehydration. 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Decreased physical activity.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Irritable bowel syndrome.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Hypothyroidism.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Obstruction by colorectal cancer.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Side effects of medications :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Pain medications (especially narcotics)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Blood pressure medications (calcium channel blockers)</a:t>
            </a:r>
          </a:p>
          <a:p>
            <a:pPr marL="0" indent="0"/>
            <a:endParaRPr lang="en-GB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07" y="595891"/>
            <a:ext cx="9022119" cy="12870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Alarm symptoms (Red flags) </a:t>
            </a:r>
            <a:r>
              <a:rPr lang="en-US" dirty="0"/>
              <a:t/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988843"/>
            <a:ext cx="10972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Especially in patients over the age of 50:</a:t>
            </a:r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900" dirty="0" smtClean="0"/>
              <a:t>New-onset </a:t>
            </a:r>
            <a:r>
              <a:rPr lang="en-US" sz="1900" dirty="0"/>
              <a:t>constipation </a:t>
            </a:r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900" dirty="0" smtClean="0"/>
              <a:t>Anemia </a:t>
            </a:r>
            <a:endParaRPr lang="en-US" sz="1900" dirty="0"/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900" dirty="0" smtClean="0"/>
              <a:t>Weight </a:t>
            </a:r>
            <a:r>
              <a:rPr lang="en-US" sz="1900" dirty="0"/>
              <a:t>loss </a:t>
            </a:r>
            <a:r>
              <a:rPr lang="en-US" sz="1900" dirty="0" smtClean="0"/>
              <a:t> </a:t>
            </a:r>
            <a:endParaRPr lang="en-US" sz="1900" dirty="0"/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900" dirty="0" smtClean="0"/>
              <a:t>Rectal </a:t>
            </a:r>
            <a:r>
              <a:rPr lang="en-US" sz="1900" dirty="0"/>
              <a:t>bleeding </a:t>
            </a:r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900" dirty="0" smtClean="0"/>
              <a:t>Positive </a:t>
            </a:r>
            <a:r>
              <a:rPr lang="en-US" sz="1900" dirty="0"/>
              <a:t>occult blood </a:t>
            </a:r>
            <a:r>
              <a:rPr lang="en-US" sz="1900" dirty="0" smtClean="0"/>
              <a:t>test</a:t>
            </a:r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1900" dirty="0" smtClean="0"/>
              <a:t>Abdominal masses</a:t>
            </a:r>
          </a:p>
          <a:p>
            <a:pPr algn="just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1900" dirty="0" smtClean="0"/>
              <a:t>Rectal masses</a:t>
            </a:r>
          </a:p>
          <a:p>
            <a:pPr marL="0" indent="0"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Recommended test: colonoscopy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76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02" y="394167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800" dirty="0" smtClean="0">
                <a:solidFill>
                  <a:schemeClr val="tx1"/>
                </a:solidFill>
              </a:rPr>
              <a:t>Lifestyle and diet changes (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Patient Education)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dirty="0" smtClean="0"/>
              <a:t>Drinking enough water each day prevents dehydration. 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dirty="0" smtClean="0"/>
              <a:t>exercise is recommended for better overall health 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dirty="0" smtClean="0"/>
              <a:t>There should be enough fiber in your diet</a:t>
            </a:r>
          </a:p>
          <a:p>
            <a:pPr algn="just">
              <a:buFont typeface="Courier New" pitchFamily="49" charset="0"/>
              <a:buChar char="o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Change medications which cause constipation</a:t>
            </a:r>
            <a:endParaRPr lang="x-none" sz="2400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Treat the cause (e.g. Hypothyroidism )</a:t>
            </a:r>
          </a:p>
          <a:p>
            <a:pPr marL="0" indent="0"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Consider drugs only if above measures fail (laxatives )</a:t>
            </a:r>
          </a:p>
          <a:p>
            <a:pPr marL="0" indent="0"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/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When to refer to specialist?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Constipation which last for three weeks or more.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Never been constipated before, especially 50 years and above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Have severe stomach pain.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Noticed blood in stool.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Losing weight without trying to.</a:t>
            </a:r>
          </a:p>
          <a:p>
            <a:pPr algn="r" rtl="0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09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89" y="2804160"/>
            <a:ext cx="8596668" cy="1320800"/>
          </a:xfrm>
        </p:spPr>
        <p:txBody>
          <a:bodyPr>
            <a:normAutofit/>
          </a:bodyPr>
          <a:lstStyle/>
          <a:p>
            <a:pPr lvl="0" algn="ctr" rtl="1"/>
            <a:r>
              <a:rPr lang="en-US" sz="4400" b="1" dirty="0" smtClean="0"/>
              <a:t>Diarrhea </a:t>
            </a:r>
            <a:endParaRPr lang="x-none" sz="44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7924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Diarrhea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90"/>
            <a:ext cx="888869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The definition of diarrhea</a:t>
            </a:r>
            <a:r>
              <a:rPr lang="en-US" sz="2800" dirty="0" smtClean="0"/>
              <a:t> </a:t>
            </a:r>
            <a:r>
              <a:rPr lang="en-US" sz="2800" b="1" dirty="0" smtClean="0"/>
              <a:t>includes the following: </a:t>
            </a:r>
          </a:p>
          <a:p>
            <a:pPr marL="0" lvl="0" indent="0"/>
            <a:r>
              <a:rPr lang="en-US" sz="2400" dirty="0" smtClean="0">
                <a:solidFill>
                  <a:schemeClr val="tx1"/>
                </a:solidFill>
              </a:rPr>
              <a:t>frequent bowel movements (three times or more per day)</a:t>
            </a:r>
          </a:p>
          <a:p>
            <a:pPr marL="0" lvl="0" indent="0"/>
            <a:r>
              <a:rPr lang="en-US" sz="2400" dirty="0" smtClean="0">
                <a:solidFill>
                  <a:schemeClr val="tx1"/>
                </a:solidFill>
              </a:rPr>
              <a:t>loose or watery stools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617787"/>
            <a:ext cx="8596668" cy="44235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To differentiate between normal and abnormal bowel movements ( constipation and diarrhea ) 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To know the definition, clinical features, diagnosis and management of Irritable bowel syndrome (IBS).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To know the definition, clinical features, diagnosis, management and complications of : </a:t>
            </a:r>
          </a:p>
          <a:p>
            <a:pPr marL="0" indent="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Inflammatory bowel disease (</a:t>
            </a:r>
            <a:r>
              <a:rPr lang="en-US" sz="2000" dirty="0" err="1" smtClean="0">
                <a:solidFill>
                  <a:schemeClr val="tx1"/>
                </a:solidFill>
              </a:rPr>
              <a:t>crohn</a:t>
            </a:r>
            <a:r>
              <a:rPr lang="en-US" sz="2000" dirty="0" smtClean="0">
                <a:solidFill>
                  <a:schemeClr val="tx1"/>
                </a:solidFill>
              </a:rPr>
              <a:t> and ulcerative colitis)</a:t>
            </a:r>
          </a:p>
          <a:p>
            <a:pPr marL="0" indent="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Coeliac disease </a:t>
            </a:r>
          </a:p>
          <a:p>
            <a:pPr marL="0" indent="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Lactose intolerance</a:t>
            </a:r>
          </a:p>
          <a:p>
            <a:pPr marL="0" indent="0">
              <a:buFont typeface="Courier New" pitchFamily="49" charset="0"/>
              <a:buChar char="o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00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en-US" dirty="0" smtClean="0"/>
              <a:t>Classification of diarrhea</a:t>
            </a:r>
            <a:endParaRPr lang="x-non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842870"/>
            <a:ext cx="8596668" cy="451572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Osmotic diarrhea: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100" dirty="0" smtClean="0"/>
              <a:t>means that something in the bowel is drawing water from the body into the bowel </a:t>
            </a:r>
            <a:r>
              <a:rPr lang="en-GB" sz="2100" dirty="0" smtClean="0"/>
              <a:t> such as excessive sugar or excessive salt</a:t>
            </a:r>
            <a:r>
              <a:rPr lang="en-US" sz="2100" dirty="0" smtClean="0"/>
              <a:t>. </a:t>
            </a:r>
          </a:p>
          <a:p>
            <a:endParaRPr lang="en-US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err="1" smtClean="0">
                <a:solidFill>
                  <a:schemeClr val="accent1"/>
                </a:solidFill>
              </a:rPr>
              <a:t>Secretory</a:t>
            </a:r>
            <a:r>
              <a:rPr lang="en-US" sz="2800" b="1" dirty="0" smtClean="0">
                <a:solidFill>
                  <a:schemeClr val="accent1"/>
                </a:solidFill>
              </a:rPr>
              <a:t> diarrhea: </a:t>
            </a:r>
          </a:p>
          <a:p>
            <a:pPr>
              <a:buNone/>
            </a:pPr>
            <a:r>
              <a:rPr lang="en-US" sz="2100" dirty="0" smtClean="0"/>
              <a:t>	occurs when the body is releasing water into the bowel when it's not supposed to </a:t>
            </a:r>
            <a:r>
              <a:rPr lang="en-GB" sz="2100" dirty="0" smtClean="0"/>
              <a:t>or if there is an inhibition of absorption</a:t>
            </a:r>
            <a:r>
              <a:rPr lang="en-US" sz="2100" dirty="0" smtClean="0"/>
              <a:t>. </a:t>
            </a:r>
          </a:p>
          <a:p>
            <a:pPr>
              <a:buNone/>
            </a:pPr>
            <a:endParaRPr lang="en-US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err="1" smtClean="0">
                <a:solidFill>
                  <a:schemeClr val="accent1"/>
                </a:solidFill>
              </a:rPr>
              <a:t>Exudative</a:t>
            </a:r>
            <a:r>
              <a:rPr lang="en-US" sz="2800" b="1" dirty="0" smtClean="0">
                <a:solidFill>
                  <a:schemeClr val="accent1"/>
                </a:solidFill>
              </a:rPr>
              <a:t> diarrhea: </a:t>
            </a:r>
          </a:p>
          <a:p>
            <a:pPr>
              <a:buNone/>
            </a:pPr>
            <a:r>
              <a:rPr lang="en-US" sz="2100" dirty="0" smtClean="0"/>
              <a:t>	refers to the presence of blood and pus in the stool. This occurs with inflammatory bowel diseases</a:t>
            </a:r>
            <a:endParaRPr lang="en-US" sz="21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170" y="635072"/>
            <a:ext cx="10592985" cy="576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723902" y="2491741"/>
            <a:ext cx="6981398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n-lt"/>
                <a:cs typeface="+mn-cs"/>
              </a:rPr>
              <a:t>Stool </a:t>
            </a:r>
            <a:r>
              <a:rPr lang="en-US" sz="2400" dirty="0" smtClean="0">
                <a:latin typeface="+mn-lt"/>
                <a:cs typeface="+mn-cs"/>
              </a:rPr>
              <a:t>analysis (Occult blood)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n-lt"/>
                <a:cs typeface="+mn-cs"/>
              </a:rPr>
              <a:t>Blood </a:t>
            </a:r>
            <a:r>
              <a:rPr lang="en-US" sz="2400" dirty="0" smtClean="0">
                <a:latin typeface="+mn-lt"/>
                <a:cs typeface="+mn-cs"/>
              </a:rPr>
              <a:t>tests (CBC)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n-lt"/>
                <a:cs typeface="+mn-cs"/>
              </a:rPr>
              <a:t>Celiac antibodies</a:t>
            </a:r>
            <a:endParaRPr lang="en-US" sz="2400" dirty="0" smtClean="0">
              <a:latin typeface="+mn-lt"/>
              <a:cs typeface="+mn-cs"/>
            </a:endParaRP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n-lt"/>
                <a:cs typeface="+mn-cs"/>
              </a:rPr>
              <a:t>Colonoscopy in some cases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n-lt"/>
                <a:cs typeface="+mn-cs"/>
              </a:rPr>
              <a:t>Occasionally, Imaging </a:t>
            </a:r>
            <a:r>
              <a:rPr lang="en-US" sz="2400" dirty="0">
                <a:latin typeface="+mn-lt"/>
                <a:cs typeface="+mn-cs"/>
              </a:rPr>
              <a:t>tests such as X-rays or CT </a:t>
            </a:r>
            <a:r>
              <a:rPr lang="en-US" sz="2400" dirty="0" smtClean="0">
                <a:latin typeface="+mn-lt"/>
                <a:cs typeface="+mn-cs"/>
              </a:rPr>
              <a:t>scans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22533" name="مربع نص 8"/>
          <p:cNvSpPr txBox="1">
            <a:spLocks noChangeArrowheads="1"/>
          </p:cNvSpPr>
          <p:nvPr/>
        </p:nvSpPr>
        <p:spPr bwMode="auto">
          <a:xfrm>
            <a:off x="1407355" y="869269"/>
            <a:ext cx="777884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rtl="1" eaLnBrk="1" hangingPunct="1">
              <a:spcBef>
                <a:spcPct val="0"/>
              </a:spcBef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Diagnostic </a:t>
            </a: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Tests </a:t>
            </a:r>
            <a:endParaRPr lang="x-none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86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Alarm symptoms (Red flags)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71" y="1921440"/>
            <a:ext cx="8596668" cy="388077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lvl="0" indent="0"/>
            <a:r>
              <a:rPr lang="en-US" sz="2400" dirty="0" smtClean="0">
                <a:solidFill>
                  <a:schemeClr val="tx1"/>
                </a:solidFill>
              </a:rPr>
              <a:t>Rectal bleeding. </a:t>
            </a:r>
          </a:p>
          <a:p>
            <a:pPr marL="0" lvl="0" indent="0"/>
            <a:r>
              <a:rPr lang="en-US" sz="2400" dirty="0" smtClean="0">
                <a:solidFill>
                  <a:schemeClr val="tx1"/>
                </a:solidFill>
              </a:rPr>
              <a:t>Nocturnal or progressive abdominal pain.</a:t>
            </a:r>
          </a:p>
          <a:p>
            <a:pPr marL="0" lvl="0" indent="0"/>
            <a:r>
              <a:rPr lang="en-US" sz="2400" dirty="0" smtClean="0">
                <a:solidFill>
                  <a:schemeClr val="tx1"/>
                </a:solidFill>
              </a:rPr>
              <a:t>Weight loss.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Laboratory abnormalities such as anemia, elevated inflammatory markers, or electrolyte disturbances.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Patients with one of these alarm symptoms require further imaging studies and/or colonoscopy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723902" y="2491741"/>
            <a:ext cx="9341019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n-lt"/>
                <a:cs typeface="+mn-cs"/>
              </a:rPr>
              <a:t>Replacing lost fluids and electrolytes to prevent dehydration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n-lt"/>
                <a:cs typeface="+mn-cs"/>
              </a:rPr>
              <a:t>Continuing to eat is recommended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n-lt"/>
                <a:cs typeface="+mn-cs"/>
              </a:rPr>
              <a:t>Antibiotics</a:t>
            </a:r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latin typeface="+mn-lt"/>
                <a:cs typeface="+mn-cs"/>
              </a:rPr>
              <a:t>Anti motility agents</a:t>
            </a:r>
          </a:p>
        </p:txBody>
      </p:sp>
      <p:sp>
        <p:nvSpPr>
          <p:cNvPr id="22533" name="مربع نص 8"/>
          <p:cNvSpPr txBox="1">
            <a:spLocks noChangeArrowheads="1"/>
          </p:cNvSpPr>
          <p:nvPr/>
        </p:nvSpPr>
        <p:spPr bwMode="auto">
          <a:xfrm>
            <a:off x="1407355" y="869269"/>
            <a:ext cx="777884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rtl="1" eaLnBrk="1" hangingPunct="1"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Management</a:t>
            </a:r>
            <a:endParaRPr lang="x-none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86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dirty="0" smtClean="0"/>
              <a:t>Complications	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Dehydration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Hypotension and syncope in moderate or sever cases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Electrolytes imbalance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Weakness 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kidney failure  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coma</a:t>
            </a:r>
          </a:p>
          <a:p>
            <a:pPr algn="l" rt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67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0850014"/>
              </p:ext>
            </p:extLst>
          </p:nvPr>
        </p:nvGraphicFramePr>
        <p:xfrm>
          <a:off x="436099" y="1139484"/>
          <a:ext cx="9186203" cy="554267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70" y="989428"/>
            <a:ext cx="8596668" cy="1320800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/>
              <a:t>1- Irritable </a:t>
            </a:r>
            <a:r>
              <a:rPr lang="en-US" dirty="0"/>
              <a:t>bowel </a:t>
            </a:r>
            <a:r>
              <a:rPr lang="en-US" dirty="0" smtClean="0"/>
              <a:t>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34" y="2011680"/>
            <a:ext cx="9998901" cy="48463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Definition: 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It is a gastrointestinal syndrome characterized by chronic abdominal pain and altered bowel habits in the absence of any organic cause.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It is the most commonly diagnosed gastrointestinal condition.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84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Epidemiology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758463"/>
            <a:ext cx="8596668" cy="42829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Prevalence </a:t>
            </a:r>
            <a:r>
              <a:rPr lang="en-US" sz="2400" dirty="0">
                <a:solidFill>
                  <a:schemeClr val="tx1"/>
                </a:solidFill>
              </a:rPr>
              <a:t>of IBS in North America estimated from population-based studies is approximately 10 to 15 </a:t>
            </a:r>
            <a:r>
              <a:rPr lang="en-US" sz="2400" dirty="0" smtClean="0">
                <a:solidFill>
                  <a:schemeClr val="tx1"/>
                </a:solidFill>
              </a:rPr>
              <a:t>%</a:t>
            </a:r>
          </a:p>
          <a:p>
            <a:pPr marL="0" indent="0"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</a:rPr>
              <a:t>Europe found an overall prevalence of 11.5 </a:t>
            </a:r>
            <a:r>
              <a:rPr lang="en-US" sz="2400" dirty="0" smtClean="0">
                <a:solidFill>
                  <a:schemeClr val="tx1"/>
                </a:solidFill>
              </a:rPr>
              <a:t>%</a:t>
            </a:r>
          </a:p>
          <a:p>
            <a:pPr marL="0" indent="0"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study done in Riyadh (2011) </a:t>
            </a:r>
            <a:r>
              <a:rPr lang="en-US" sz="2400" dirty="0" smtClean="0">
                <a:solidFill>
                  <a:schemeClr val="tx1"/>
                </a:solidFill>
              </a:rPr>
              <a:t>revealed that the </a:t>
            </a:r>
            <a:r>
              <a:rPr lang="en-US" sz="2400" dirty="0">
                <a:solidFill>
                  <a:schemeClr val="tx1"/>
                </a:solidFill>
              </a:rPr>
              <a:t>prevalence of </a:t>
            </a:r>
            <a:r>
              <a:rPr lang="en-US" sz="2400" dirty="0" smtClean="0">
                <a:solidFill>
                  <a:schemeClr val="tx1"/>
                </a:solidFill>
              </a:rPr>
              <a:t>IBS was  </a:t>
            </a:r>
            <a:r>
              <a:rPr lang="en-US" sz="2400" dirty="0">
                <a:solidFill>
                  <a:schemeClr val="tx1"/>
                </a:solidFill>
              </a:rPr>
              <a:t>11.4% with a significant difference between male and female (8.51% : 14.28</a:t>
            </a:r>
            <a:r>
              <a:rPr lang="en-US" sz="2400" dirty="0" smtClean="0">
                <a:solidFill>
                  <a:schemeClr val="tx1"/>
                </a:solidFill>
              </a:rPr>
              <a:t>%, respectively).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83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40" y="27181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Causes of IBS 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The causes of IBS are not well understood. 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Researchers believe a combination of physical and mental health problems can lead to IBS. 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The possible causes of IBS include the following:</a:t>
            </a:r>
          </a:p>
          <a:p>
            <a:pPr marL="0" indent="0">
              <a:lnSpc>
                <a:spcPct val="140000"/>
              </a:lnSpc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Brain-gut signal problems (thalamic activity).</a:t>
            </a:r>
          </a:p>
          <a:p>
            <a:pPr marL="0" indent="0">
              <a:lnSpc>
                <a:spcPct val="140000"/>
              </a:lnSpc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Mental health problems (such as anxiety and depression). </a:t>
            </a:r>
          </a:p>
          <a:p>
            <a:pPr marL="0" indent="0">
              <a:lnSpc>
                <a:spcPct val="140000"/>
              </a:lnSpc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Gastrointestinal infections.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1-For a 25 - year - old female complaining of chronic constipation for 4 months, the first line treatment is: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A- oral laxatives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B- refer to GI specialist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C-change life style and diet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D-IV fluid administration </a:t>
            </a:r>
            <a:endParaRPr lang="x-non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27" y="733941"/>
            <a:ext cx="96520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dirty="0" smtClean="0"/>
              <a:t>Clinical Manifestations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33" y="2011680"/>
            <a:ext cx="9652000" cy="484632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defRPr/>
            </a:pPr>
            <a:r>
              <a:rPr lang="en-US" sz="2200" dirty="0">
                <a:solidFill>
                  <a:schemeClr val="tx1"/>
                </a:solidFill>
              </a:rPr>
              <a:t>Chronic abdominal </a:t>
            </a:r>
            <a:r>
              <a:rPr lang="en-US" sz="2200" dirty="0" smtClean="0">
                <a:solidFill>
                  <a:schemeClr val="tx1"/>
                </a:solidFill>
              </a:rPr>
              <a:t>pain or discomfort</a:t>
            </a:r>
            <a:r>
              <a:rPr lang="en-US" sz="2200" dirty="0">
                <a:solidFill>
                  <a:schemeClr val="tx1"/>
                </a:solidFill>
              </a:rPr>
              <a:t> 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en-US" sz="2200" dirty="0">
                <a:solidFill>
                  <a:schemeClr val="tx1"/>
                </a:solidFill>
              </a:rPr>
              <a:t>Altered bowel habits </a:t>
            </a:r>
            <a:r>
              <a:rPr lang="en-US" sz="2200" dirty="0" smtClean="0">
                <a:solidFill>
                  <a:schemeClr val="tx1"/>
                </a:solidFill>
              </a:rPr>
              <a:t>(diarrhea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and </a:t>
            </a:r>
            <a:r>
              <a:rPr lang="en-US" sz="2200" dirty="0">
                <a:solidFill>
                  <a:schemeClr val="tx1"/>
                </a:solidFill>
              </a:rPr>
              <a:t>constipation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Other </a:t>
            </a:r>
            <a:r>
              <a:rPr lang="en-US" sz="2200" dirty="0">
                <a:solidFill>
                  <a:schemeClr val="tx1"/>
                </a:solidFill>
              </a:rPr>
              <a:t>gastrointestinal symptoms </a:t>
            </a:r>
            <a:r>
              <a:rPr lang="en-US" sz="2200" dirty="0" smtClean="0">
                <a:solidFill>
                  <a:schemeClr val="tx1"/>
                </a:solidFill>
              </a:rPr>
              <a:t>(as Nausea)</a:t>
            </a:r>
          </a:p>
          <a:p>
            <a:pPr marL="0" lvl="0" indent="0">
              <a:lnSpc>
                <a:spcPct val="13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Abdominal bloating or distention</a:t>
            </a:r>
            <a:endParaRPr lang="x-none" sz="2200" dirty="0" smtClean="0">
              <a:solidFill>
                <a:schemeClr val="tx1"/>
              </a:solidFill>
            </a:endParaRPr>
          </a:p>
          <a:p>
            <a:pPr algn="l" rtl="0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 rtl="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6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Diagnostic Approach </a:t>
            </a:r>
            <a:br>
              <a:rPr lang="en-US" dirty="0" smtClean="0"/>
            </a:br>
            <a:r>
              <a:rPr lang="en-US" dirty="0" smtClean="0"/>
              <a:t>“nice guidelines”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3" y="2057400"/>
            <a:ext cx="10160000" cy="4800600"/>
          </a:xfrm>
        </p:spPr>
        <p:txBody>
          <a:bodyPr/>
          <a:lstStyle/>
          <a:p>
            <a:pPr fontAlgn="base">
              <a:buNone/>
            </a:pPr>
            <a:r>
              <a:rPr lang="en-GB" sz="2400" u="sng" dirty="0" smtClean="0">
                <a:solidFill>
                  <a:schemeClr val="tx1"/>
                </a:solidFill>
              </a:rPr>
              <a:t>Consider </a:t>
            </a:r>
            <a:r>
              <a:rPr lang="en-GB" sz="2400" u="sng" dirty="0">
                <a:solidFill>
                  <a:schemeClr val="tx1"/>
                </a:solidFill>
              </a:rPr>
              <a:t>assessment for IBS if the person reports having had any of the following symptoms for at least 6 months:</a:t>
            </a:r>
          </a:p>
          <a:p>
            <a:pPr fontAlgn="base"/>
            <a:r>
              <a:rPr lang="en-GB" sz="2200" dirty="0">
                <a:solidFill>
                  <a:schemeClr val="tx1"/>
                </a:solidFill>
              </a:rPr>
              <a:t>Abdominal pain or discomfort</a:t>
            </a:r>
          </a:p>
          <a:p>
            <a:pPr fontAlgn="base"/>
            <a:r>
              <a:rPr lang="en-GB" sz="2200" dirty="0">
                <a:solidFill>
                  <a:schemeClr val="tx1"/>
                </a:solidFill>
              </a:rPr>
              <a:t>Bloating</a:t>
            </a:r>
          </a:p>
          <a:p>
            <a:pPr fontAlgn="base"/>
            <a:r>
              <a:rPr lang="en-GB" sz="2200" dirty="0">
                <a:solidFill>
                  <a:schemeClr val="tx1"/>
                </a:solidFill>
              </a:rPr>
              <a:t>Change in bowel habit.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1355" y="831167"/>
            <a:ext cx="11379200" cy="75895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Rome Criteria </a:t>
            </a:r>
            <a:r>
              <a:rPr lang="x-none" dirty="0" smtClean="0"/>
              <a:t/>
            </a:r>
            <a:br>
              <a:rPr lang="x-none" dirty="0" smtClean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94" y="1934308"/>
            <a:ext cx="9525391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b="1" u="sng" dirty="0" smtClean="0"/>
              <a:t>Rome III diagnostic criteria:</a:t>
            </a:r>
          </a:p>
          <a:p>
            <a:pPr algn="l" rtl="0">
              <a:buNone/>
            </a:pPr>
            <a:r>
              <a:rPr lang="en-GB" sz="2400" dirty="0" smtClean="0"/>
              <a:t>			</a:t>
            </a:r>
            <a:r>
              <a:rPr lang="en-GB" sz="2800" dirty="0" smtClean="0"/>
              <a:t>Recurrent abdominal pain or discomfort for at least 3 days per month in the last 3 months, plus 2 or more of the following:</a:t>
            </a:r>
          </a:p>
          <a:p>
            <a:pPr lvl="1"/>
            <a:r>
              <a:rPr lang="en-US" sz="2400" dirty="0" smtClean="0"/>
              <a:t>Improvement </a:t>
            </a:r>
            <a:r>
              <a:rPr lang="en-GB" sz="2400" dirty="0" smtClean="0"/>
              <a:t>by defecation.</a:t>
            </a:r>
          </a:p>
          <a:p>
            <a:pPr lvl="1" algn="l" rtl="0"/>
            <a:r>
              <a:rPr lang="en-GB" sz="2400" dirty="0" smtClean="0"/>
              <a:t>Onset associated with change in stool frequency.</a:t>
            </a:r>
          </a:p>
          <a:p>
            <a:pPr lvl="1"/>
            <a:r>
              <a:rPr lang="en-GB" sz="2400" dirty="0" smtClean="0"/>
              <a:t>Onset associated with change in form </a:t>
            </a:r>
            <a:r>
              <a:rPr lang="en-US" sz="2400" dirty="0" smtClean="0"/>
              <a:t>(appearance) </a:t>
            </a:r>
            <a:r>
              <a:rPr lang="en-GB" sz="2400" dirty="0" smtClean="0"/>
              <a:t>of the stool.</a:t>
            </a:r>
          </a:p>
          <a:p>
            <a:pPr algn="l" rtl="0"/>
            <a:endParaRPr lang="en-US" sz="2800" dirty="0" smtClean="0"/>
          </a:p>
          <a:p>
            <a:pPr algn="l" rtl="0"/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Cont.</a:t>
            </a:r>
            <a:br>
              <a:rPr lang="en-US" dirty="0" smtClean="0"/>
            </a:br>
            <a:r>
              <a:rPr lang="en-US" dirty="0" smtClean="0"/>
              <a:t>Symptoms Support The Diagnosis.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8" y="2057400"/>
            <a:ext cx="10160000" cy="4800600"/>
          </a:xfrm>
        </p:spPr>
        <p:txBody>
          <a:bodyPr>
            <a:normAutofit/>
          </a:bodyPr>
          <a:lstStyle/>
          <a:p>
            <a:pPr lvl="1" fontAlgn="base"/>
            <a:r>
              <a:rPr lang="en-GB" sz="2400" dirty="0" smtClean="0"/>
              <a:t>Altered </a:t>
            </a:r>
            <a:r>
              <a:rPr lang="en-GB" sz="2400" dirty="0"/>
              <a:t>stool passage (straining, </a:t>
            </a:r>
            <a:r>
              <a:rPr lang="en-GB" sz="2400" dirty="0" smtClean="0"/>
              <a:t>incomplete evacuation “</a:t>
            </a:r>
            <a:r>
              <a:rPr lang="en-US" sz="2400" dirty="0" err="1" smtClean="0"/>
              <a:t>tenesmus</a:t>
            </a:r>
            <a:r>
              <a:rPr lang="en-US" sz="2400" dirty="0" smtClean="0"/>
              <a:t>”</a:t>
            </a:r>
            <a:r>
              <a:rPr lang="en-GB" sz="2400" dirty="0" smtClean="0"/>
              <a:t>)</a:t>
            </a:r>
            <a:endParaRPr lang="en-GB" sz="2400" dirty="0"/>
          </a:p>
          <a:p>
            <a:pPr lvl="1" fontAlgn="base"/>
            <a:r>
              <a:rPr lang="en-GB" sz="2400" dirty="0" smtClean="0"/>
              <a:t>Symptoms </a:t>
            </a:r>
            <a:r>
              <a:rPr lang="en-GB" sz="2400" dirty="0"/>
              <a:t>made worse by eating</a:t>
            </a:r>
          </a:p>
          <a:p>
            <a:pPr lvl="1" fontAlgn="base"/>
            <a:r>
              <a:rPr lang="en-GB" sz="2400" dirty="0" smtClean="0"/>
              <a:t>Passage </a:t>
            </a:r>
            <a:r>
              <a:rPr lang="en-GB" sz="2400" dirty="0"/>
              <a:t>of mucus.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99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64189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Diagnostic </a:t>
            </a:r>
            <a:r>
              <a:rPr lang="en-GB" dirty="0" smtClean="0"/>
              <a:t>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7253"/>
            <a:ext cx="10160000" cy="4800600"/>
          </a:xfrm>
        </p:spPr>
        <p:txBody>
          <a:bodyPr>
            <a:normAutofit/>
          </a:bodyPr>
          <a:lstStyle/>
          <a:p>
            <a:pPr algn="l" rtl="0" fontAlgn="base">
              <a:buNone/>
            </a:pPr>
            <a:r>
              <a:rPr lang="en-GB" sz="2400" dirty="0" smtClean="0"/>
              <a:t>	In </a:t>
            </a:r>
            <a:r>
              <a:rPr lang="en-GB" sz="2400" dirty="0"/>
              <a:t>people who meet the IBS diagnostic criteria, the following tests should be undertaken to exclude other diagnoses</a:t>
            </a:r>
            <a:r>
              <a:rPr lang="en-GB" sz="2400" dirty="0" smtClean="0"/>
              <a:t>:</a:t>
            </a:r>
            <a:endParaRPr lang="en-GB" b="1" dirty="0" smtClean="0"/>
          </a:p>
          <a:p>
            <a:pPr lvl="1" fontAlgn="base"/>
            <a:r>
              <a:rPr lang="en-GB" sz="2400" dirty="0" smtClean="0"/>
              <a:t>Complete </a:t>
            </a:r>
            <a:r>
              <a:rPr lang="en-GB" sz="2400" dirty="0"/>
              <a:t>blood count </a:t>
            </a:r>
            <a:r>
              <a:rPr lang="en-GB" sz="2400" dirty="0" smtClean="0"/>
              <a:t>(CBC</a:t>
            </a:r>
            <a:r>
              <a:rPr lang="en-GB" sz="2400" dirty="0"/>
              <a:t>)</a:t>
            </a:r>
          </a:p>
          <a:p>
            <a:pPr lvl="1" fontAlgn="base"/>
            <a:r>
              <a:rPr lang="en-GB" sz="2400" dirty="0"/>
              <a:t>erythrocyte sedimentation rate (ESR</a:t>
            </a:r>
            <a:r>
              <a:rPr lang="en-GB" sz="2400" dirty="0" smtClean="0"/>
              <a:t>)</a:t>
            </a:r>
            <a:endParaRPr lang="en-GB" sz="2400" dirty="0"/>
          </a:p>
          <a:p>
            <a:pPr lvl="1" fontAlgn="base"/>
            <a:r>
              <a:rPr lang="en-GB" sz="2400" dirty="0"/>
              <a:t>c-reactive protein (CRP)</a:t>
            </a:r>
          </a:p>
          <a:p>
            <a:pPr lvl="1" fontAlgn="base"/>
            <a:r>
              <a:rPr lang="en-GB" sz="2400" dirty="0"/>
              <a:t>antibody testing for coeliac disease (</a:t>
            </a:r>
            <a:r>
              <a:rPr lang="en-GB" sz="2400" dirty="0" err="1"/>
              <a:t>endomysial</a:t>
            </a:r>
            <a:r>
              <a:rPr lang="en-GB" sz="2400" dirty="0"/>
              <a:t> antibodies [EMA] or tissue </a:t>
            </a:r>
            <a:r>
              <a:rPr lang="en-GB" sz="2400" dirty="0" err="1"/>
              <a:t>transglutaminase</a:t>
            </a:r>
            <a:r>
              <a:rPr lang="en-GB" sz="2400" dirty="0"/>
              <a:t> [TTG]).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12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09817"/>
            <a:ext cx="8596668" cy="132080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buClr>
                <a:schemeClr val="accent1"/>
              </a:buClr>
              <a:buSzPct val="80000"/>
              <a:defRPr/>
            </a:pPr>
            <a:r>
              <a:rPr lang="en-US" dirty="0" smtClean="0"/>
              <a:t>Alarm symptoms (Red flags)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6" y="1921440"/>
            <a:ext cx="4431323" cy="3880773"/>
          </a:xfrm>
        </p:spPr>
        <p:txBody>
          <a:bodyPr>
            <a:normAutofit/>
          </a:bodyPr>
          <a:lstStyle/>
          <a:p>
            <a:pPr algn="l" rtl="0" fontAlgn="base">
              <a:buNone/>
            </a:pPr>
            <a:r>
              <a:rPr lang="en-US" sz="2400" dirty="0" smtClean="0"/>
              <a:t>		History :</a:t>
            </a:r>
            <a:endParaRPr lang="en-GB" sz="2400" dirty="0" smtClean="0"/>
          </a:p>
          <a:p>
            <a:pPr lvl="1" fontAlgn="base"/>
            <a:r>
              <a:rPr lang="en-GB" sz="2400" dirty="0" smtClean="0"/>
              <a:t>unintentional </a:t>
            </a:r>
            <a:r>
              <a:rPr lang="en-GB" sz="2400" dirty="0"/>
              <a:t>and unexplained weight loss</a:t>
            </a:r>
          </a:p>
          <a:p>
            <a:pPr lvl="1" fontAlgn="base"/>
            <a:r>
              <a:rPr lang="en-GB" sz="2400" dirty="0" smtClean="0"/>
              <a:t>rectal </a:t>
            </a:r>
            <a:r>
              <a:rPr lang="en-GB" sz="2400" dirty="0"/>
              <a:t>bleeding</a:t>
            </a:r>
          </a:p>
          <a:p>
            <a:pPr lvl="1" fontAlgn="base"/>
            <a:r>
              <a:rPr lang="en-GB" sz="2400" dirty="0" smtClean="0"/>
              <a:t>a </a:t>
            </a:r>
            <a:r>
              <a:rPr lang="en-GB" sz="2400" dirty="0"/>
              <a:t>family history of bowel or ovarian cancer</a:t>
            </a:r>
          </a:p>
          <a:p>
            <a:pPr algn="l" rtl="0"/>
            <a:endParaRPr lang="en-GB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387928" y="1927274"/>
            <a:ext cx="4332849" cy="34676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/>
            <a:r>
              <a:rPr lang="en-GB" sz="2400" dirty="0" smtClean="0"/>
              <a:t>      clinically examined : </a:t>
            </a:r>
          </a:p>
          <a:p>
            <a:pPr marL="742950" lvl="1" indent="-285750" defTabSz="4572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anaemia</a:t>
            </a:r>
          </a:p>
          <a:p>
            <a:pPr marL="742950" lvl="1" indent="-285750" defTabSz="4572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abdominal masses</a:t>
            </a:r>
          </a:p>
          <a:p>
            <a:pPr marL="742950" lvl="1" indent="-285750" defTabSz="4572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rectal masses</a:t>
            </a:r>
          </a:p>
          <a:p>
            <a:pPr marL="742950" lvl="1" indent="-285750" defTabSz="4572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inflammatory markers for inflammatory bowel disease.</a:t>
            </a:r>
          </a:p>
          <a:p>
            <a:endParaRPr lang="x-none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58130" y="5486401"/>
            <a:ext cx="865163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2800" dirty="0" smtClean="0"/>
              <a:t>should be referred to secondary care for further investigation if any are present.</a:t>
            </a:r>
          </a:p>
          <a:p>
            <a:pPr algn="ctr"/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24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02" y="297849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>
              <a:buNone/>
              <a:defRPr/>
            </a:pPr>
            <a:r>
              <a:rPr lang="en-US" sz="3200" b="1" i="1" dirty="0" smtClean="0">
                <a:solidFill>
                  <a:schemeClr val="tx1"/>
                </a:solidFill>
              </a:rPr>
              <a:t>The main goal of treatment is to decrease the severity of the symptoms and improve quality of life.</a:t>
            </a:r>
          </a:p>
          <a:p>
            <a:pPr marL="274320" indent="-274320" algn="ctr">
              <a:buNone/>
              <a:defRPr/>
            </a:pPr>
            <a:endParaRPr lang="en-US" sz="3200" b="1" i="1" dirty="0" smtClean="0">
              <a:solidFill>
                <a:schemeClr val="tx1"/>
              </a:solidFill>
            </a:endParaRPr>
          </a:p>
          <a:p>
            <a:r>
              <a:rPr lang="en-US" sz="3200" b="1" dirty="0" smtClean="0"/>
              <a:t>Non pharmacological </a:t>
            </a:r>
          </a:p>
          <a:p>
            <a:r>
              <a:rPr lang="en-US" sz="3200" b="1" dirty="0" smtClean="0"/>
              <a:t>Pharmacological </a:t>
            </a:r>
            <a:endParaRPr lang="en-GB" sz="3200" b="1" dirty="0" smtClean="0"/>
          </a:p>
          <a:p>
            <a:pPr marL="274320" indent="-274320" algn="ctr">
              <a:buNone/>
              <a:defRPr/>
            </a:pPr>
            <a:endParaRPr lang="en-US" sz="32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30000"/>
              </a:lnSpc>
              <a:buClr>
                <a:schemeClr val="accent1"/>
              </a:buClr>
              <a:buSzPct val="80000"/>
              <a:defRPr/>
            </a:pPr>
            <a:r>
              <a:rPr lang="en-US" dirty="0" smtClean="0"/>
              <a:t>Non pharmacological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55" y="2000240"/>
            <a:ext cx="10044072" cy="485776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/>
              <a:t>	Patient education</a:t>
            </a:r>
            <a:r>
              <a:rPr lang="en-US" sz="2800" dirty="0" smtClean="0"/>
              <a:t>:</a:t>
            </a:r>
          </a:p>
          <a:p>
            <a:pPr lvl="1" algn="l" rtl="0"/>
            <a:r>
              <a:rPr lang="en-GB" sz="2200" dirty="0" smtClean="0"/>
              <a:t>People </a:t>
            </a:r>
            <a:r>
              <a:rPr lang="en-GB" sz="2200" dirty="0"/>
              <a:t>with IBS should be given information </a:t>
            </a:r>
            <a:r>
              <a:rPr lang="en-GB" sz="2200" dirty="0" smtClean="0"/>
              <a:t>about </a:t>
            </a:r>
            <a:r>
              <a:rPr lang="en-GB" sz="2200" dirty="0"/>
              <a:t>the importance of </a:t>
            </a:r>
            <a:r>
              <a:rPr lang="en-US" sz="2200" dirty="0" smtClean="0"/>
              <a:t>lifestyle and dietary modifications</a:t>
            </a:r>
            <a:r>
              <a:rPr lang="en-GB" sz="2200" dirty="0" smtClean="0"/>
              <a:t> in </a:t>
            </a:r>
            <a:r>
              <a:rPr lang="en-GB" sz="2200" dirty="0"/>
              <a:t>effectively managing their IBS. </a:t>
            </a:r>
            <a:endParaRPr lang="en-GB" sz="2200" dirty="0" smtClean="0"/>
          </a:p>
          <a:p>
            <a:pPr lvl="1" algn="l" rtl="0"/>
            <a:endParaRPr lang="en-GB" sz="2400" dirty="0" smtClean="0"/>
          </a:p>
          <a:p>
            <a:pPr lvl="1" algn="l" rtl="0"/>
            <a:r>
              <a:rPr lang="en-GB" sz="2400" dirty="0" smtClean="0"/>
              <a:t>Healthcare </a:t>
            </a:r>
            <a:r>
              <a:rPr lang="en-GB" sz="2400" dirty="0"/>
              <a:t>professionals should encourage people with IBS to </a:t>
            </a:r>
            <a:r>
              <a:rPr lang="en-GB" sz="2400" dirty="0" smtClean="0"/>
              <a:t>create </a:t>
            </a:r>
            <a:r>
              <a:rPr lang="en-GB" sz="2400" dirty="0"/>
              <a:t>relaxation </a:t>
            </a:r>
            <a:r>
              <a:rPr lang="en-GB" sz="2400" dirty="0" smtClean="0"/>
              <a:t>time and to avoid stressful situations.</a:t>
            </a:r>
          </a:p>
          <a:p>
            <a:pPr fontAlgn="base">
              <a:buNone/>
            </a:pPr>
            <a:r>
              <a:rPr lang="en-US" sz="2800" b="1" dirty="0" smtClean="0"/>
              <a:t>	Physical activity :</a:t>
            </a:r>
          </a:p>
          <a:p>
            <a:pPr lvl="1" fontAlgn="base"/>
            <a:r>
              <a:rPr lang="en-US" sz="2400" dirty="0" smtClean="0"/>
              <a:t>Give people with low activity levels brief advice and counseling  to increase their activity.</a:t>
            </a:r>
          </a:p>
          <a:p>
            <a:pPr lvl="1" algn="l" rtl="0"/>
            <a:endParaRPr lang="en-US" sz="2400" b="1" dirty="0"/>
          </a:p>
          <a:p>
            <a:pPr algn="l" rtl="0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2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642868"/>
            <a:ext cx="10363200" cy="45434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800" b="1" dirty="0" smtClean="0"/>
              <a:t>	Dietary modification :</a:t>
            </a:r>
            <a:endParaRPr lang="en-GB" sz="2800" b="1" dirty="0" smtClean="0"/>
          </a:p>
          <a:p>
            <a:pPr lvl="1" algn="l" rtl="0" fontAlgn="base"/>
            <a:r>
              <a:rPr lang="en-GB" sz="2400" dirty="0" smtClean="0"/>
              <a:t>Have </a:t>
            </a:r>
            <a:r>
              <a:rPr lang="en-GB" sz="2400" dirty="0"/>
              <a:t>regular meals and take time to eat.</a:t>
            </a:r>
          </a:p>
          <a:p>
            <a:pPr lvl="1" algn="l" rtl="0" fontAlgn="base"/>
            <a:r>
              <a:rPr lang="en-GB" sz="2400" dirty="0"/>
              <a:t>Avoid missing meals or leaving long gaps between eating.</a:t>
            </a:r>
          </a:p>
          <a:p>
            <a:pPr lvl="1" algn="l" rtl="0" fontAlgn="base"/>
            <a:r>
              <a:rPr lang="en-GB" sz="2400" dirty="0"/>
              <a:t>Drink at least eight cups of fluid per day, especially </a:t>
            </a:r>
            <a:r>
              <a:rPr lang="en-GB" sz="2400" dirty="0" smtClean="0"/>
              <a:t>water.</a:t>
            </a:r>
            <a:endParaRPr lang="en-GB" sz="2400" dirty="0"/>
          </a:p>
          <a:p>
            <a:pPr lvl="1" algn="l" rtl="0" fontAlgn="base"/>
            <a:r>
              <a:rPr lang="en-GB" sz="2400" dirty="0" smtClean="0"/>
              <a:t>Reduce </a:t>
            </a:r>
            <a:r>
              <a:rPr lang="en-GB" sz="2400" dirty="0"/>
              <a:t>intake of alcohol and </a:t>
            </a:r>
            <a:r>
              <a:rPr lang="en-GB" sz="2400" dirty="0" smtClean="0"/>
              <a:t>soft drinks.</a:t>
            </a:r>
          </a:p>
          <a:p>
            <a:pPr lvl="1" algn="l" rtl="0" fontAlgn="base">
              <a:defRPr/>
            </a:pPr>
            <a:r>
              <a:rPr lang="en-US" sz="2400" dirty="0" smtClean="0"/>
              <a:t>Possible precipitating substances, such as caffeine, lactose, or fructose, may need to be eliminated from the diet.</a:t>
            </a:r>
          </a:p>
          <a:p>
            <a:pPr lvl="1" algn="l" rtl="0" fontAlgn="base">
              <a:defRPr/>
            </a:pPr>
            <a:r>
              <a:rPr lang="en-US" sz="2400" dirty="0" smtClean="0"/>
              <a:t>Symptom monitoring can be helpful to identify precipitating substances and factors.</a:t>
            </a:r>
          </a:p>
          <a:p>
            <a:pPr lvl="1" algn="l" rtl="0" fontAlgn="base"/>
            <a:endParaRPr lang="en-GB" sz="2400" dirty="0"/>
          </a:p>
          <a:p>
            <a:pPr algn="l" rtl="0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40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base">
              <a:lnSpc>
                <a:spcPct val="130000"/>
              </a:lnSpc>
              <a:buClr>
                <a:schemeClr val="accent1"/>
              </a:buClr>
              <a:buSzPct val="80000"/>
              <a:defRPr/>
            </a:pPr>
            <a:r>
              <a:rPr lang="en-US" dirty="0" smtClean="0"/>
              <a:t>First-line pharmacological treatment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67" y="1837034"/>
            <a:ext cx="8596668" cy="388077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800" dirty="0" smtClean="0"/>
              <a:t>Choose single or combination medication based on the predominant symptom(s) :</a:t>
            </a:r>
            <a:endParaRPr lang="en-GB" sz="2800" dirty="0" smtClean="0"/>
          </a:p>
          <a:p>
            <a:pPr lvl="1" fontAlgn="base">
              <a:defRPr/>
            </a:pPr>
            <a:r>
              <a:rPr lang="en-US" sz="2400" dirty="0" smtClean="0"/>
              <a:t>Consider offering antispasmodic agents(</a:t>
            </a:r>
            <a:r>
              <a:rPr lang="en-US" sz="2400" dirty="0" err="1" smtClean="0"/>
              <a:t>Mebeverine</a:t>
            </a:r>
            <a:r>
              <a:rPr lang="en-US" sz="2400" dirty="0" smtClean="0"/>
              <a:t>). These should be taken as required alongside dietary and lifestyle advice.</a:t>
            </a:r>
            <a:endParaRPr lang="en-GB" sz="2400" dirty="0" smtClean="0"/>
          </a:p>
          <a:p>
            <a:pPr lvl="1" fontAlgn="base">
              <a:defRPr/>
            </a:pPr>
            <a:r>
              <a:rPr lang="en-US" sz="2400" dirty="0" smtClean="0"/>
              <a:t>Consider offering laxatives for constipation</a:t>
            </a:r>
            <a:endParaRPr lang="en-GB" sz="2400" dirty="0" smtClean="0"/>
          </a:p>
          <a:p>
            <a:pPr lvl="1" fontAlgn="base">
              <a:defRPr/>
            </a:pPr>
            <a:r>
              <a:rPr lang="en-US" sz="2400" dirty="0" smtClean="0"/>
              <a:t>Offer </a:t>
            </a:r>
            <a:r>
              <a:rPr lang="en-US" sz="2400" dirty="0" err="1" smtClean="0"/>
              <a:t>loperamide</a:t>
            </a:r>
            <a:r>
              <a:rPr lang="en-US" sz="2400" dirty="0" smtClean="0"/>
              <a:t> as the first choice of </a:t>
            </a:r>
            <a:r>
              <a:rPr lang="en-US" sz="2400" dirty="0" err="1" smtClean="0"/>
              <a:t>antimotility</a:t>
            </a:r>
            <a:r>
              <a:rPr lang="en-US" sz="2400" dirty="0" smtClean="0"/>
              <a:t> agent for diarrhea</a:t>
            </a:r>
          </a:p>
          <a:p>
            <a:pPr algn="l" rtl="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31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2- The following are typical symptoms of IBS except 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A- abdominal pain improves with defecation.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B- onset of abdominal discomfort is associated with changes in normal stool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C- progressive abdominal pain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D- Change in frequency of stool   </a:t>
            </a:r>
            <a:endParaRPr lang="x-non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03" y="396860"/>
            <a:ext cx="8596668" cy="13208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dirty="0" smtClean="0"/>
              <a:t>Second-line pharmacological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8036"/>
            <a:ext cx="9956800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800" b="1" dirty="0" err="1" smtClean="0"/>
              <a:t>Tricyclic</a:t>
            </a:r>
            <a:r>
              <a:rPr lang="en-US" sz="2800" b="1" dirty="0" smtClean="0"/>
              <a:t> antidepressant (TCAs) and Selective serotonin re-uptake inhibitors (SSRIs) :</a:t>
            </a:r>
          </a:p>
          <a:p>
            <a:pPr fontAlgn="base"/>
            <a:r>
              <a:rPr lang="en-US" sz="2400" dirty="0" smtClean="0"/>
              <a:t>Consider TCAs for their analgesic effect if first-line treatments do not help.</a:t>
            </a:r>
          </a:p>
          <a:p>
            <a:pPr fontAlgn="base"/>
            <a:r>
              <a:rPr lang="en-US" sz="2400" dirty="0" smtClean="0"/>
              <a:t>Consider SSRIs only if TCAs are ineffective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736209"/>
            <a:ext cx="8596668" cy="1320800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 smtClean="0"/>
              <a:t>Psychological Interventions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63644"/>
            <a:ext cx="8596668" cy="3880773"/>
          </a:xfrm>
        </p:spPr>
        <p:txBody>
          <a:bodyPr/>
          <a:lstStyle/>
          <a:p>
            <a:pPr algn="l" rtl="0"/>
            <a:endParaRPr lang="en-GB" dirty="0" smtClean="0"/>
          </a:p>
          <a:p>
            <a:pPr algn="l" rtl="0">
              <a:buNone/>
            </a:pPr>
            <a:r>
              <a:rPr lang="en-GB" sz="2800" b="1" dirty="0" smtClean="0"/>
              <a:t>	Should be considered for people with IBS who do not respond to pharmacological treatments after 12 months </a:t>
            </a:r>
          </a:p>
          <a:p>
            <a:pPr lvl="1" algn="l" rtl="0"/>
            <a:endParaRPr lang="en-GB" dirty="0" smtClean="0"/>
          </a:p>
          <a:p>
            <a:pPr marL="342900" lvl="1" indent="-342900" fontAlgn="base"/>
            <a:r>
              <a:rPr lang="en-GB" sz="2400" dirty="0" smtClean="0"/>
              <a:t>Cognitive </a:t>
            </a:r>
            <a:r>
              <a:rPr lang="en-GB" sz="2400" dirty="0"/>
              <a:t>behavioural </a:t>
            </a:r>
            <a:r>
              <a:rPr lang="en-GB" sz="2400" dirty="0" smtClean="0"/>
              <a:t>therapy</a:t>
            </a:r>
          </a:p>
          <a:p>
            <a:pPr marL="342900" lvl="1" indent="-342900" fontAlgn="base"/>
            <a:r>
              <a:rPr lang="en-GB" sz="2400" dirty="0" smtClean="0"/>
              <a:t>Hypnotherapy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90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Prognosis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Patients with IBS have an excellent prognosis in the sense that they have a normal life expectancy, and there are no long-term complications of their disease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When to refer to </a:t>
            </a:r>
            <a:r>
              <a:rPr lang="en-US" dirty="0" smtClean="0"/>
              <a:t>a specialist</a:t>
            </a:r>
            <a:r>
              <a:rPr lang="en-US" dirty="0"/>
              <a:t>?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716260"/>
            <a:ext cx="8596668" cy="469860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/>
              <a:t>Family history of bowel cancer.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Uncertainty of diagnosis.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Abnormality on examination or investigation.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Anemia</a:t>
            </a:r>
          </a:p>
          <a:p>
            <a:r>
              <a:rPr lang="en-GB" sz="2800" b="1" dirty="0" smtClean="0"/>
              <a:t>Constant abdominal pain.</a:t>
            </a:r>
          </a:p>
          <a:p>
            <a:r>
              <a:rPr lang="en-GB" sz="2800" b="1" dirty="0" smtClean="0"/>
              <a:t>Constant diarrhoea.</a:t>
            </a:r>
          </a:p>
          <a:p>
            <a:r>
              <a:rPr lang="en-GB" sz="2800" b="1" dirty="0" smtClean="0"/>
              <a:t>Constant distension.</a:t>
            </a:r>
          </a:p>
          <a:p>
            <a:r>
              <a:rPr lang="en-GB" sz="2800" b="1" dirty="0" smtClean="0"/>
              <a:t>Rectal bleeding.</a:t>
            </a:r>
          </a:p>
          <a:p>
            <a:r>
              <a:rPr lang="en-GB" sz="2800" b="1" dirty="0" smtClean="0"/>
              <a:t>Weight loss or malaise.</a:t>
            </a:r>
          </a:p>
          <a:p>
            <a:r>
              <a:rPr lang="en-US" sz="2800" b="1" dirty="0" smtClean="0"/>
              <a:t>Nocturnal pain or diarrhea</a:t>
            </a:r>
            <a:endParaRPr lang="en-GB" sz="2800" b="1" dirty="0" smtClean="0"/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 algn="r" rtl="0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09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0850014"/>
              </p:ext>
            </p:extLst>
          </p:nvPr>
        </p:nvGraphicFramePr>
        <p:xfrm>
          <a:off x="436099" y="1139484"/>
          <a:ext cx="9186203" cy="554267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369" y="2671313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Inflammatory Bowel </a:t>
            </a:r>
            <a:r>
              <a:rPr lang="en-US" dirty="0"/>
              <a:t>D</a:t>
            </a:r>
            <a:r>
              <a:rPr lang="en-US" dirty="0" smtClean="0"/>
              <a:t>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39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the main types of inflammatory bowel disease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16000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717985" y="2132643"/>
            <a:ext cx="2268747" cy="1483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Inflammatory Bowel Diseases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9073" y="4320435"/>
            <a:ext cx="2518913" cy="1483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Crohn’s Disease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6733" y="4320435"/>
            <a:ext cx="2518913" cy="1483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Ulcerative colitis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51428" y="3706005"/>
            <a:ext cx="1522563" cy="56934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05509" y="3706005"/>
            <a:ext cx="1645920" cy="54681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7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Crohn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02081"/>
            <a:ext cx="8596668" cy="46392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Definition : </a:t>
            </a:r>
          </a:p>
          <a:p>
            <a:pPr marL="0" indent="0">
              <a:buNone/>
            </a:pPr>
            <a:r>
              <a:rPr lang="en-US" dirty="0" smtClean="0"/>
              <a:t>is a chronic </a:t>
            </a:r>
            <a:r>
              <a:rPr lang="en-US" dirty="0" err="1" smtClean="0"/>
              <a:t>transmural</a:t>
            </a:r>
            <a:r>
              <a:rPr lang="en-US" dirty="0" smtClean="0"/>
              <a:t> inflammatory disease that can affect any part of the GI tract (mouth to anus ) but most commonly involves the small bowel ( terminal ileum )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Clinical features 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It depend on the region involved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Diarrhea ( usually without blood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Malabsorption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pain (usually right lower quadrant ) , nausea , vomiting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Fever , malaise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 intestinal manifestations ( uveitis , </a:t>
            </a:r>
            <a:r>
              <a:rPr lang="en-US" dirty="0" err="1" smtClean="0"/>
              <a:t>arthristis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akylosis</a:t>
            </a:r>
            <a:r>
              <a:rPr lang="en-US" dirty="0" smtClean="0"/>
              <a:t> spondylitis , </a:t>
            </a:r>
            <a:r>
              <a:rPr lang="en-US" dirty="0" err="1" smtClean="0"/>
              <a:t>apthatous</a:t>
            </a:r>
            <a:r>
              <a:rPr lang="en-US" dirty="0" smtClean="0"/>
              <a:t>,  ulcer erythema </a:t>
            </a:r>
            <a:r>
              <a:rPr lang="en-US" dirty="0" err="1" smtClean="0"/>
              <a:t>nodosom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8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 of </a:t>
            </a:r>
            <a:r>
              <a:rPr lang="en-US" dirty="0" err="1" smtClean="0"/>
              <a:t>crohn’s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677973"/>
            <a:ext cx="10134348" cy="5180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Crohn’s</a:t>
            </a:r>
            <a:r>
              <a:rPr lang="en-US" dirty="0" smtClean="0"/>
              <a:t> disease diagnosis is established with endoscopic findings in a patient with a compatible clinical history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u="sng" dirty="0" smtClean="0"/>
              <a:t>Colonoscopy </a:t>
            </a:r>
            <a:r>
              <a:rPr lang="en-US" dirty="0" smtClean="0"/>
              <a:t>: </a:t>
            </a:r>
            <a:r>
              <a:rPr lang="en-US" dirty="0" err="1" smtClean="0"/>
              <a:t>aphtous</a:t>
            </a:r>
            <a:r>
              <a:rPr lang="en-US" dirty="0" smtClean="0"/>
              <a:t> ulcers , cobblestone appearance , </a:t>
            </a:r>
            <a:r>
              <a:rPr lang="en-US" dirty="0" err="1" smtClean="0"/>
              <a:t>pseudopolyps</a:t>
            </a:r>
            <a:r>
              <a:rPr lang="en-US" dirty="0" smtClean="0"/>
              <a:t> , skip lesions 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In biopsy </a:t>
            </a:r>
            <a:r>
              <a:rPr lang="en-US" dirty="0" smtClean="0"/>
              <a:t>:</a:t>
            </a:r>
            <a:r>
              <a:rPr lang="en-US" dirty="0" err="1" smtClean="0"/>
              <a:t>Transmural</a:t>
            </a:r>
            <a:r>
              <a:rPr lang="en-US" dirty="0" smtClean="0"/>
              <a:t> lesion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u="sng" dirty="0"/>
              <a:t>Stool analysis </a:t>
            </a:r>
            <a:r>
              <a:rPr lang="en-US" dirty="0"/>
              <a:t>: </a:t>
            </a:r>
            <a:r>
              <a:rPr lang="en-US" b="1" i="1" dirty="0"/>
              <a:t>fecal </a:t>
            </a:r>
            <a:r>
              <a:rPr lang="en-US" b="1" i="1" dirty="0" err="1"/>
              <a:t>calproctein</a:t>
            </a:r>
            <a:r>
              <a:rPr lang="en-US" b="1" i="1" dirty="0"/>
              <a:t> </a:t>
            </a:r>
            <a:r>
              <a:rPr lang="en-US" dirty="0"/>
              <a:t>to help distinguish between inflammatory bowel diseases and non-inflammatory bowel diseases (IBS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u="sng" dirty="0"/>
              <a:t>Antibody tests </a:t>
            </a:r>
            <a:r>
              <a:rPr lang="en-US" dirty="0" smtClean="0"/>
              <a:t>:</a:t>
            </a:r>
            <a:r>
              <a:rPr lang="en-US" dirty="0"/>
              <a:t>, Anti-Saccharomyces </a:t>
            </a:r>
            <a:r>
              <a:rPr lang="en-US" dirty="0" err="1"/>
              <a:t>cerevisiae</a:t>
            </a:r>
            <a:r>
              <a:rPr lang="en-US" dirty="0"/>
              <a:t> antibodies (ASCA) </a:t>
            </a:r>
            <a:r>
              <a:rPr lang="en-US" dirty="0" smtClean="0"/>
              <a:t>, </a:t>
            </a:r>
            <a:r>
              <a:rPr lang="en-US" dirty="0" err="1" smtClean="0"/>
              <a:t>Antineutrophil</a:t>
            </a:r>
            <a:r>
              <a:rPr lang="en-US" dirty="0" smtClean="0"/>
              <a:t> </a:t>
            </a:r>
            <a:r>
              <a:rPr lang="en-US" dirty="0"/>
              <a:t>cytoplasmic antibodies (</a:t>
            </a:r>
            <a:r>
              <a:rPr lang="en-US" dirty="0" err="1"/>
              <a:t>pANCA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70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Diagnosis of </a:t>
            </a:r>
            <a:r>
              <a:rPr lang="en-US" dirty="0" err="1"/>
              <a:t>crohn’s</a:t>
            </a:r>
            <a:r>
              <a:rPr lang="en-US" dirty="0"/>
              <a:t>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u="sng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i="1" u="sng" dirty="0" smtClean="0"/>
              <a:t>Inflammatory </a:t>
            </a:r>
            <a:r>
              <a:rPr lang="en-US" i="1" u="sng" dirty="0"/>
              <a:t>markers </a:t>
            </a:r>
            <a:r>
              <a:rPr lang="en-US" dirty="0"/>
              <a:t>: ESR , CRP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i="1" u="sng" dirty="0" smtClean="0"/>
              <a:t>Barium </a:t>
            </a:r>
            <a:r>
              <a:rPr lang="en-US" i="1" u="sng" dirty="0"/>
              <a:t>enema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i="1" u="sng" dirty="0" smtClean="0"/>
              <a:t>Upper </a:t>
            </a:r>
            <a:r>
              <a:rPr lang="en-US" i="1" u="sng" dirty="0"/>
              <a:t>GI with small bowel follow through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i="1" u="sng" dirty="0" smtClean="0"/>
              <a:t>Wireless </a:t>
            </a:r>
            <a:r>
              <a:rPr lang="en-US" i="1" u="sng" dirty="0"/>
              <a:t>capsule endoscopy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433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3. Which of the following causes symptoms in celiac disease :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Gluten protein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Lactose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Glucose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Fats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6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Normal Endoscopic </a:t>
            </a:r>
            <a:r>
              <a:rPr lang="en-US" dirty="0" smtClean="0"/>
              <a:t>appearance of the bowel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92" t="13677" r="26351" b="8537"/>
          <a:stretch/>
        </p:blipFill>
        <p:spPr>
          <a:xfrm>
            <a:off x="1356361" y="1777042"/>
            <a:ext cx="7140659" cy="39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4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Endoscopic Appearance </a:t>
            </a:r>
            <a:r>
              <a:rPr lang="en-US" dirty="0" smtClean="0"/>
              <a:t>in </a:t>
            </a:r>
            <a:r>
              <a:rPr lang="en-US" dirty="0" err="1" smtClean="0"/>
              <a:t>crohn’s</a:t>
            </a:r>
            <a:r>
              <a:rPr lang="en-US" dirty="0" smtClean="0"/>
              <a:t> disease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91" t="8725" r="25765" b="4839"/>
          <a:stretch/>
        </p:blipFill>
        <p:spPr>
          <a:xfrm>
            <a:off x="534839" y="1820175"/>
            <a:ext cx="9299275" cy="45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68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24001"/>
            <a:ext cx="8596668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Fistulae  ( with intestine ,bladder, vagina ,skin ) </a:t>
            </a:r>
          </a:p>
          <a:p>
            <a:r>
              <a:rPr lang="en-US" sz="2400" dirty="0" err="1" smtClean="0"/>
              <a:t>Anorectal</a:t>
            </a:r>
            <a:r>
              <a:rPr lang="en-US" sz="2400" dirty="0" smtClean="0"/>
              <a:t> diseases ( fissures, abscess) </a:t>
            </a:r>
          </a:p>
          <a:p>
            <a:r>
              <a:rPr lang="en-US" sz="2400" dirty="0" smtClean="0"/>
              <a:t>Small bowel obstruction  </a:t>
            </a:r>
          </a:p>
          <a:p>
            <a:r>
              <a:rPr lang="en-US" sz="2400" dirty="0" smtClean="0"/>
              <a:t>Malabsorption of </a:t>
            </a:r>
            <a:r>
              <a:rPr lang="en-US" sz="2400" dirty="0" err="1" smtClean="0"/>
              <a:t>Vit</a:t>
            </a:r>
            <a:r>
              <a:rPr lang="en-US" sz="2400" dirty="0" smtClean="0"/>
              <a:t> b12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00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2027" y="2"/>
            <a:ext cx="10515600" cy="7246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Management of </a:t>
            </a:r>
            <a:r>
              <a:rPr lang="en-US" dirty="0" err="1" smtClean="0"/>
              <a:t>crohn’s</a:t>
            </a:r>
            <a:r>
              <a:rPr lang="en-US" dirty="0" smtClean="0"/>
              <a:t> disease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2914" y="646402"/>
          <a:ext cx="9142086" cy="5122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043"/>
                <a:gridCol w="4571043"/>
              </a:tblGrid>
              <a:tr h="3446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During relapse: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During remission :</a:t>
                      </a:r>
                    </a:p>
                  </a:txBody>
                  <a:tcPr/>
                </a:tc>
              </a:tr>
              <a:tr h="47391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u="sng" dirty="0" smtClean="0"/>
                        <a:t>1. Corticosteroid ( prednisone .. ) :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for acute exacerbation </a:t>
                      </a:r>
                      <a:endParaRPr lang="en-US" u="sng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u="sng" dirty="0" smtClean="0"/>
                        <a:t>2. </a:t>
                      </a:r>
                      <a:r>
                        <a:rPr lang="en-US" u="sng" dirty="0" err="1" smtClean="0"/>
                        <a:t>Aminosalicylate</a:t>
                      </a:r>
                      <a:r>
                        <a:rPr lang="en-US" u="sng" dirty="0" smtClean="0"/>
                        <a:t> (Sulfasalazine)5ASA :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reduce inflammation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More effective in ulcerative colitis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u="sng" dirty="0" smtClean="0"/>
                        <a:t>3.</a:t>
                      </a:r>
                      <a:r>
                        <a:rPr lang="en-US" u="sng" baseline="0" dirty="0" smtClean="0"/>
                        <a:t> </a:t>
                      </a:r>
                      <a:r>
                        <a:rPr lang="en-US" u="sng" dirty="0" err="1" smtClean="0"/>
                        <a:t>Immunosuppresnt</a:t>
                      </a:r>
                      <a:r>
                        <a:rPr lang="en-US" u="sng" dirty="0" smtClean="0"/>
                        <a:t> (azathioprine )</a:t>
                      </a:r>
                      <a:r>
                        <a:rPr lang="en-US" dirty="0" smtClean="0"/>
                        <a:t> : not as monotherapy in (combination with steroid 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u="sng" dirty="0" smtClean="0"/>
                        <a:t>4. Methotrexate : </a:t>
                      </a:r>
                      <a:r>
                        <a:rPr lang="en-US" dirty="0" smtClean="0"/>
                        <a:t>not as monotherapy ( in combination with steroid )</a:t>
                      </a:r>
                      <a:endParaRPr lang="en-US" u="sng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u="sng" dirty="0" smtClean="0"/>
                        <a:t>5. Metronidazole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u="sng" dirty="0" smtClean="0"/>
                        <a:t>6. Infliximab: </a:t>
                      </a:r>
                      <a:r>
                        <a:rPr lang="en-US" dirty="0" smtClean="0"/>
                        <a:t>for adults with severe active </a:t>
                      </a:r>
                      <a:r>
                        <a:rPr lang="en-US" dirty="0" err="1" smtClean="0"/>
                        <a:t>Crohn's</a:t>
                      </a:r>
                      <a:r>
                        <a:rPr lang="en-US" dirty="0" smtClean="0"/>
                        <a:t> disease whose disease has not responded to conventional therapy</a:t>
                      </a:r>
                      <a:endParaRPr lang="en-US" u="sng" dirty="0" smtClean="0"/>
                    </a:p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u="sng" dirty="0" smtClean="0"/>
                        <a:t>Corticosteroid ( prednisone..  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u="sng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u="sng" dirty="0" smtClean="0"/>
                        <a:t>Immunosuppressant (azathioprine 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u="sng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u="sng" dirty="0" smtClean="0"/>
                        <a:t>Methotrexate: </a:t>
                      </a:r>
                      <a:r>
                        <a:rPr lang="en-US" dirty="0" smtClean="0"/>
                        <a:t>in patient who cannot tolerate azathioprine.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0159" y="5693436"/>
            <a:ext cx="6211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u="sng" dirty="0" err="1">
                <a:solidFill>
                  <a:prstClr val="black"/>
                </a:solidFill>
              </a:rPr>
              <a:t>Surgey</a:t>
            </a:r>
            <a:r>
              <a:rPr lang="en-US" b="1" u="sng" dirty="0">
                <a:solidFill>
                  <a:prstClr val="black"/>
                </a:solidFill>
              </a:rPr>
              <a:t> :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For complication ( ex. Small bowel obstruction 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95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Admit patient if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69721"/>
            <a:ext cx="8596668" cy="4471642"/>
          </a:xfrm>
        </p:spPr>
        <p:txBody>
          <a:bodyPr/>
          <a:lstStyle/>
          <a:p>
            <a:r>
              <a:rPr lang="en-US" sz="2800" dirty="0" smtClean="0"/>
              <a:t>Sever abdominal pain associated with tenderness </a:t>
            </a:r>
          </a:p>
          <a:p>
            <a:r>
              <a:rPr lang="en-US" sz="2800" dirty="0" smtClean="0"/>
              <a:t>Severe diarrhea more than 8 day </a:t>
            </a:r>
          </a:p>
          <a:p>
            <a:r>
              <a:rPr lang="en-US" sz="2800" dirty="0" smtClean="0"/>
              <a:t>Dramatic weight loss </a:t>
            </a:r>
          </a:p>
          <a:p>
            <a:r>
              <a:rPr lang="en-US" sz="2800" dirty="0" smtClean="0"/>
              <a:t>Bowel obstruction </a:t>
            </a:r>
          </a:p>
          <a:p>
            <a:r>
              <a:rPr lang="en-US" sz="2800" dirty="0" smtClean="0"/>
              <a:t>Fever or signs of systemic disease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3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Ulcerative colitis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234441"/>
            <a:ext cx="8596668" cy="5273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Definition : </a:t>
            </a:r>
          </a:p>
          <a:p>
            <a:pPr marL="0" indent="0">
              <a:buNone/>
            </a:pPr>
            <a:r>
              <a:rPr lang="en-US" sz="2400" dirty="0" smtClean="0"/>
              <a:t>chronic inflammatory disease of the colon or rectal mucosa (almost involve rectum in all cases )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/>
              <a:t>Clinical features :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   </a:t>
            </a:r>
            <a:r>
              <a:rPr lang="en-US" sz="2400" dirty="0" err="1" smtClean="0"/>
              <a:t>Hema</a:t>
            </a:r>
            <a:r>
              <a:rPr lang="en-US" sz="2400" dirty="0" smtClean="0"/>
              <a:t> </a:t>
            </a:r>
            <a:r>
              <a:rPr lang="en-US" sz="2400" dirty="0" err="1" smtClean="0"/>
              <a:t>tochezia</a:t>
            </a:r>
            <a:r>
              <a:rPr lang="en-US" sz="2400" dirty="0" smtClean="0"/>
              <a:t> (bloody diarrhea 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 abdominal pain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 bowel movement are frequent but small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 fever , anorexia , weight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 extra intestinal manifestations : ( jaundice ,uveitis , arthritis .. 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18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2"/>
            <a:ext cx="8596668" cy="1029419"/>
          </a:xfrm>
        </p:spPr>
        <p:txBody>
          <a:bodyPr/>
          <a:lstStyle/>
          <a:p>
            <a:pPr algn="ctr"/>
            <a:r>
              <a:rPr lang="en-US" dirty="0" smtClean="0"/>
              <a:t>Diagnosis of ulcerative colitis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639019"/>
            <a:ext cx="8596668" cy="4975141"/>
          </a:xfrm>
        </p:spPr>
        <p:txBody>
          <a:bodyPr>
            <a:normAutofit/>
          </a:bodyPr>
          <a:lstStyle/>
          <a:p>
            <a:r>
              <a:rPr lang="en-US" dirty="0" smtClean="0"/>
              <a:t>Diagnosis is based on clinical picture , endoscopy and laboratory 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Colonoscopy : </a:t>
            </a:r>
            <a:r>
              <a:rPr lang="en-US" dirty="0" smtClean="0"/>
              <a:t>the vascular marking is lost , </a:t>
            </a:r>
            <a:r>
              <a:rPr lang="en-US" dirty="0" err="1" smtClean="0"/>
              <a:t>petchiae</a:t>
            </a:r>
            <a:r>
              <a:rPr lang="en-US" dirty="0" smtClean="0"/>
              <a:t>, exudate, touch friability , frank hemorrhage , colonic involvement is continuous in contrast to </a:t>
            </a:r>
            <a:r>
              <a:rPr lang="en-US" dirty="0" err="1" smtClean="0"/>
              <a:t>crohn</a:t>
            </a:r>
            <a:r>
              <a:rPr lang="en-US" dirty="0" smtClean="0"/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Biopsy : </a:t>
            </a:r>
            <a:r>
              <a:rPr lang="en-US" dirty="0" smtClean="0"/>
              <a:t>crypt abscess ,branching of crypts , atrophy of glands and loss of </a:t>
            </a:r>
            <a:r>
              <a:rPr lang="en-US" dirty="0" err="1" smtClean="0"/>
              <a:t>mucin</a:t>
            </a:r>
            <a:r>
              <a:rPr lang="en-US" dirty="0" smtClean="0"/>
              <a:t> in goblet cells . Lesion is just in the mucosa 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/>
              <a:t>Antibody tests </a:t>
            </a:r>
            <a:r>
              <a:rPr lang="en-US" i="1" u="sng" dirty="0" smtClean="0"/>
              <a:t> : </a:t>
            </a:r>
            <a:r>
              <a:rPr lang="en-US" dirty="0" err="1" smtClean="0"/>
              <a:t>Antineutrophil</a:t>
            </a:r>
            <a:r>
              <a:rPr lang="en-US" dirty="0" smtClean="0"/>
              <a:t> </a:t>
            </a:r>
            <a:r>
              <a:rPr lang="en-US" dirty="0"/>
              <a:t>cytoplasmic antibodies (</a:t>
            </a:r>
            <a:r>
              <a:rPr lang="en-US" dirty="0" err="1"/>
              <a:t>pANCA</a:t>
            </a:r>
            <a:r>
              <a:rPr lang="en-US" dirty="0" smtClean="0"/>
              <a:t>),  </a:t>
            </a:r>
            <a:r>
              <a:rPr lang="en-US" dirty="0"/>
              <a:t>Anti-Saccharomyces </a:t>
            </a:r>
            <a:r>
              <a:rPr lang="en-US" dirty="0" err="1"/>
              <a:t>cerevisiae</a:t>
            </a:r>
            <a:r>
              <a:rPr lang="en-US" dirty="0"/>
              <a:t> antibodies (ASCA) 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99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Diagnosis of ulcerative colitis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en-US" b="1" u="sng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b="1" u="sng" dirty="0" smtClean="0"/>
              <a:t>Stool </a:t>
            </a:r>
            <a:r>
              <a:rPr lang="en-US" b="1" u="sng" dirty="0"/>
              <a:t>culture </a:t>
            </a:r>
            <a:r>
              <a:rPr lang="en-US" dirty="0"/>
              <a:t>: to rule out infection ( ova ,parasite, </a:t>
            </a:r>
            <a:r>
              <a:rPr lang="en-US" dirty="0" err="1"/>
              <a:t>colistriduim</a:t>
            </a:r>
            <a:r>
              <a:rPr lang="en-US" dirty="0"/>
              <a:t> </a:t>
            </a:r>
            <a:r>
              <a:rPr lang="en-US" dirty="0" err="1"/>
              <a:t>difficle</a:t>
            </a:r>
            <a:r>
              <a:rPr lang="en-US" dirty="0"/>
              <a:t> 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b="1" u="sng" dirty="0"/>
              <a:t>Fecal leucocyte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b="1" u="sng" dirty="0"/>
              <a:t>Inflammatory markers</a:t>
            </a:r>
            <a:r>
              <a:rPr lang="en-US" dirty="0"/>
              <a:t> : ESR , CRP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b="1" u="sng" dirty="0"/>
              <a:t>Stool analysis </a:t>
            </a:r>
            <a:r>
              <a:rPr lang="en-US" dirty="0"/>
              <a:t>: </a:t>
            </a:r>
            <a:r>
              <a:rPr lang="en-US" b="1" dirty="0"/>
              <a:t>fecal </a:t>
            </a:r>
            <a:r>
              <a:rPr lang="en-US" b="1" dirty="0" err="1"/>
              <a:t>calproctein</a:t>
            </a:r>
            <a:r>
              <a:rPr lang="en-US" b="1" dirty="0"/>
              <a:t> </a:t>
            </a:r>
            <a:r>
              <a:rPr lang="en-US" dirty="0"/>
              <a:t>to help distinguish between inflammatory bowel diseases and non-inflammatory bowel diseases(IBS). </a:t>
            </a:r>
          </a:p>
          <a:p>
            <a:pPr marL="571500" indent="-45720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1120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Endoscopic and Microscopic appearance of bowel in ulcerative colitis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24" t="26067" r="25403" b="20796"/>
          <a:stretch/>
        </p:blipFill>
        <p:spPr>
          <a:xfrm>
            <a:off x="93483" y="1825626"/>
            <a:ext cx="5158597" cy="3010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268" t="34496" r="25091" b="10020"/>
          <a:stretch/>
        </p:blipFill>
        <p:spPr>
          <a:xfrm>
            <a:off x="5488360" y="2708767"/>
            <a:ext cx="5227608" cy="31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9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75118"/>
            <a:ext cx="8596668" cy="49866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Iron deficiency anemia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Hemorrhage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Electrolyte disturbance and dehydration due to 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Colon cancer :ulcerative colitis has higher risk than </a:t>
            </a:r>
            <a:r>
              <a:rPr lang="en-US" dirty="0" err="1" smtClean="0"/>
              <a:t>crohn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Sclerosing</a:t>
            </a:r>
            <a:r>
              <a:rPr lang="en-US" dirty="0" smtClean="0"/>
              <a:t> cholangitis : obstructive jaundice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r>
              <a:rPr lang="en-US" dirty="0" smtClean="0"/>
              <a:t> : leading cause of death in ulcerative colitis , increase risk of perforation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883085" y="4058351"/>
            <a:ext cx="3308915" cy="25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3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225615"/>
            <a:ext cx="8596668" cy="29013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4. Which of the following diseases has this endoscopic appearance ( vascular marking is lost , </a:t>
            </a:r>
            <a:r>
              <a:rPr lang="en-US" sz="2400" dirty="0" err="1" smtClean="0">
                <a:solidFill>
                  <a:schemeClr val="tx1"/>
                </a:solidFill>
              </a:rPr>
              <a:t>petchiae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exudate</a:t>
            </a:r>
            <a:r>
              <a:rPr lang="en-US" sz="2400" dirty="0" smtClean="0">
                <a:solidFill>
                  <a:schemeClr val="tx1"/>
                </a:solidFill>
              </a:rPr>
              <a:t>, touch friability , frank hemorrhage ,  and the colonic involvement is continuous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Ulcerative colitis</a:t>
            </a:r>
          </a:p>
          <a:p>
            <a:pPr>
              <a:buFont typeface="+mj-lt"/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</a:rPr>
              <a:t>Crohn</a:t>
            </a:r>
            <a:r>
              <a:rPr lang="en-US" sz="2400" dirty="0" smtClean="0">
                <a:solidFill>
                  <a:schemeClr val="tx1"/>
                </a:solidFill>
              </a:rPr>
              <a:t> disease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Celiac disease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Lactose intolerance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9735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70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 of ulcerative colitis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39" y="1219200"/>
            <a:ext cx="10515600" cy="56388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During relapse :</a:t>
            </a:r>
          </a:p>
          <a:p>
            <a:pPr marL="0" indent="0">
              <a:buNone/>
            </a:pPr>
            <a:r>
              <a:rPr lang="en-US" sz="2400" b="1" dirty="0" err="1" smtClean="0"/>
              <a:t>Aminosalicylate</a:t>
            </a:r>
            <a:r>
              <a:rPr lang="en-US" sz="2400" b="1" dirty="0" smtClean="0"/>
              <a:t> (Sulfasalazine) </a:t>
            </a:r>
            <a:r>
              <a:rPr lang="en-US" sz="2400" dirty="0" smtClean="0"/>
              <a:t>is the main stay for treatment 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corticosteroid </a:t>
            </a:r>
            <a:r>
              <a:rPr lang="en-US" sz="2400" dirty="0" smtClean="0"/>
              <a:t>for acute exacerbations 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During remission 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err="1" smtClean="0"/>
              <a:t>Aminosalicylate</a:t>
            </a:r>
            <a:r>
              <a:rPr lang="en-US" sz="2400" b="1" dirty="0" smtClean="0"/>
              <a:t> (Sulfasalazine) </a:t>
            </a:r>
          </a:p>
          <a:p>
            <a:pPr marL="0" indent="0">
              <a:buNone/>
            </a:pPr>
            <a:r>
              <a:rPr lang="en-US" sz="2400" b="1" dirty="0" err="1" smtClean="0"/>
              <a:t>Immunosuprissive</a:t>
            </a:r>
            <a:r>
              <a:rPr lang="en-US" sz="2400" b="1" dirty="0" smtClean="0"/>
              <a:t> </a:t>
            </a:r>
            <a:r>
              <a:rPr lang="en-US" sz="2400" b="1" dirty="0"/>
              <a:t>agent (</a:t>
            </a:r>
            <a:r>
              <a:rPr lang="en-US" sz="2400" b="1" dirty="0" smtClean="0"/>
              <a:t>azathioprine) </a:t>
            </a:r>
            <a:r>
              <a:rPr lang="en-US" sz="2400" dirty="0"/>
              <a:t>if remission is not maintained by </a:t>
            </a:r>
            <a:r>
              <a:rPr lang="en-US" sz="2400" dirty="0" err="1"/>
              <a:t>aminosalicylates</a:t>
            </a:r>
            <a:endParaRPr lang="en-US" sz="2400" dirty="0" smtClean="0"/>
          </a:p>
          <a:p>
            <a:r>
              <a:rPr lang="en-US" sz="2400" b="1" u="sng" dirty="0" smtClean="0"/>
              <a:t>Surgery </a:t>
            </a:r>
            <a:r>
              <a:rPr lang="en-US" sz="2400" dirty="0" smtClean="0"/>
              <a:t>: for </a:t>
            </a:r>
          </a:p>
          <a:p>
            <a:pPr marL="0" indent="0">
              <a:buNone/>
            </a:pPr>
            <a:r>
              <a:rPr lang="en-US" sz="2400" dirty="0" smtClean="0"/>
              <a:t> 1. debilitating unresponsive to medical therapy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2. toxic </a:t>
            </a:r>
            <a:r>
              <a:rPr lang="en-US" sz="2400" dirty="0" err="1" smtClean="0"/>
              <a:t>megacolon</a:t>
            </a:r>
            <a:r>
              <a:rPr lang="en-US" sz="2400" dirty="0" smtClean="0"/>
              <a:t> , perforation , hemorrhages 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6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Admit if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Sever abdominal pain associated with tenderness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Severe diarrhea more than 8 times a  day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Dramatic weight loss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Fever more than 37.5  tachycardia more than 90bpm  or other signs of systemic disease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66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9713"/>
            <a:ext cx="8596313" cy="1320800"/>
          </a:xfrm>
        </p:spPr>
        <p:txBody>
          <a:bodyPr/>
          <a:lstStyle/>
          <a:p>
            <a:pPr algn="ctr"/>
            <a:r>
              <a:rPr lang="en-US" dirty="0" smtClean="0"/>
              <a:t>Coeliac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69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Coeliac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295402"/>
            <a:ext cx="8596668" cy="5288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Definition 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Is an autoimmune condition characterized by an abnormal </a:t>
            </a:r>
            <a:r>
              <a:rPr lang="en-US" sz="2000" dirty="0" err="1" smtClean="0"/>
              <a:t>jejunal</a:t>
            </a:r>
            <a:r>
              <a:rPr lang="en-US" sz="2000" dirty="0" smtClean="0"/>
              <a:t> mucosa that improves when gluten ( contained in wheat ,rye  and barley ) is withdrawn from diet . Can happen at any age </a:t>
            </a:r>
          </a:p>
          <a:p>
            <a:pPr marL="0" indent="0">
              <a:buNone/>
            </a:pPr>
            <a:r>
              <a:rPr lang="en-US" sz="2000" b="1" u="sng" dirty="0" smtClean="0"/>
              <a:t>Clinical features :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Chronic diarrhea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Failure to thrive or faltering growth in children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Nausea , vomiting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Tiredness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Abdominal pain, distention cramping weight loss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06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Coeliac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7647"/>
            <a:ext cx="8828975" cy="4761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Diagnosis</a:t>
            </a:r>
            <a:r>
              <a:rPr lang="en-US" dirty="0" smtClean="0"/>
              <a:t> </a:t>
            </a:r>
          </a:p>
          <a:p>
            <a:r>
              <a:rPr lang="en-US" i="1" u="sng" dirty="0" smtClean="0"/>
              <a:t>serological testing: </a:t>
            </a:r>
            <a:r>
              <a:rPr lang="en-US" dirty="0" smtClean="0"/>
              <a:t>IgA tissue </a:t>
            </a:r>
            <a:r>
              <a:rPr lang="en-US" dirty="0" err="1" smtClean="0"/>
              <a:t>transglutaminase</a:t>
            </a:r>
            <a:r>
              <a:rPr lang="en-US" dirty="0" smtClean="0"/>
              <a:t>  (</a:t>
            </a:r>
            <a:r>
              <a:rPr lang="en-US" dirty="0" err="1" smtClean="0"/>
              <a:t>tTGA</a:t>
            </a:r>
            <a:r>
              <a:rPr lang="en-US" dirty="0" smtClean="0"/>
              <a:t>) </a:t>
            </a:r>
            <a:r>
              <a:rPr lang="en-US" dirty="0"/>
              <a:t>as a </a:t>
            </a:r>
            <a:r>
              <a:rPr lang="en-US" dirty="0" smtClean="0"/>
              <a:t>first-choice</a:t>
            </a:r>
          </a:p>
          <a:p>
            <a:r>
              <a:rPr lang="en-US" i="1" u="sng" dirty="0" smtClean="0"/>
              <a:t>Biopsy : </a:t>
            </a:r>
            <a:r>
              <a:rPr lang="en-US" dirty="0" smtClean="0"/>
              <a:t>definitive diagnosis (villous atrophy and crypt hyperplasia )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Complication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Malignancy ( intestinal t cell lymphoma, small bowel and esophageal  cancer 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Osteoporosis </a:t>
            </a:r>
          </a:p>
          <a:p>
            <a:pPr marL="0" indent="0">
              <a:buNone/>
            </a:pPr>
            <a:r>
              <a:rPr lang="en-US" dirty="0" smtClean="0"/>
              <a:t>But sticking to gluten free diet decrease complication risk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7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 of coeliac disease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5" y="1457865"/>
            <a:ext cx="11025996" cy="4719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Diet :  </a:t>
            </a:r>
          </a:p>
          <a:p>
            <a:r>
              <a:rPr lang="en-US" dirty="0" smtClean="0"/>
              <a:t>gluten free diet</a:t>
            </a:r>
          </a:p>
          <a:p>
            <a:r>
              <a:rPr lang="en-US" dirty="0" smtClean="0"/>
              <a:t> add supplements  if the patient has deficient nutrient (iron , folic acid , calcium …)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Pneumococcal Vaccination: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patient with celiac disease have degree of </a:t>
            </a:r>
            <a:r>
              <a:rPr lang="en-US" dirty="0" err="1" smtClean="0"/>
              <a:t>hyposplenism</a:t>
            </a:r>
            <a:r>
              <a:rPr lang="en-US" dirty="0" smtClean="0"/>
              <a:t> which make them more prone to pneumococcal infections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Follow up : </a:t>
            </a:r>
          </a:p>
          <a:p>
            <a:r>
              <a:rPr lang="en-US" dirty="0" smtClean="0"/>
              <a:t>Every 6 -12 month with routine check of symptoms , weight  and blood test ( HB , folate , iron ….)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42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111500"/>
            <a:ext cx="8596313" cy="1320800"/>
          </a:xfrm>
        </p:spPr>
        <p:txBody>
          <a:bodyPr/>
          <a:lstStyle/>
          <a:p>
            <a:pPr algn="ctr"/>
            <a:r>
              <a:rPr lang="en-US" dirty="0" smtClean="0"/>
              <a:t>Lactose Intolerance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6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Lactose intolerance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1987"/>
            <a:ext cx="9061889" cy="4977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u="sng" dirty="0" smtClean="0"/>
              <a:t>Definition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Lactose </a:t>
            </a:r>
            <a:r>
              <a:rPr lang="en-US" dirty="0"/>
              <a:t>intolerance is an inability to digest lactose, the main sugar in milk, that gives rise to gastrointestinal </a:t>
            </a:r>
            <a:r>
              <a:rPr lang="en-US" dirty="0" smtClean="0"/>
              <a:t>symptoms.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/>
              <a:t>caused by a deficiency of the intestinal enzyme lactase 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be :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Primary</a:t>
            </a:r>
            <a:r>
              <a:rPr lang="en-US" b="1" i="1" dirty="0" smtClean="0"/>
              <a:t> </a:t>
            </a:r>
            <a:r>
              <a:rPr lang="en-US" dirty="0" smtClean="0"/>
              <a:t>: as </a:t>
            </a:r>
            <a:r>
              <a:rPr lang="en-US" dirty="0"/>
              <a:t>Normal result of aging for some </a:t>
            </a:r>
            <a:r>
              <a:rPr lang="en-US" dirty="0" smtClean="0"/>
              <a:t>people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Secondary</a:t>
            </a:r>
            <a:r>
              <a:rPr lang="en-US" b="1" dirty="0" smtClean="0"/>
              <a:t>:  </a:t>
            </a:r>
            <a:r>
              <a:rPr lang="en-US" dirty="0"/>
              <a:t>Result of illness or </a:t>
            </a:r>
            <a:r>
              <a:rPr lang="en-US" dirty="0" smtClean="0"/>
              <a:t>injury ( celiac , </a:t>
            </a:r>
            <a:r>
              <a:rPr lang="en-US" dirty="0" err="1" smtClean="0"/>
              <a:t>crohn</a:t>
            </a:r>
            <a:r>
              <a:rPr lang="en-US" dirty="0" smtClean="0"/>
              <a:t> … 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congenital</a:t>
            </a:r>
            <a:r>
              <a:rPr lang="en-US" b="1" i="1" dirty="0" smtClean="0"/>
              <a:t> </a:t>
            </a:r>
            <a:r>
              <a:rPr lang="en-US" b="1" dirty="0" smtClean="0"/>
              <a:t>: </a:t>
            </a:r>
            <a:r>
              <a:rPr lang="en-US" dirty="0" smtClean="0"/>
              <a:t>complete </a:t>
            </a:r>
            <a:r>
              <a:rPr lang="en-US" dirty="0"/>
              <a:t>absence of lactase </a:t>
            </a:r>
            <a:r>
              <a:rPr lang="en-US" dirty="0" smtClean="0"/>
              <a:t>activity in newborn (rare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71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/>
              <a:t>Clinical features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signs and symptoms of lactose intolerance usually </a:t>
            </a:r>
            <a:r>
              <a:rPr lang="en-US" u="sng" dirty="0"/>
              <a:t>begin 30 minutes to two hours </a:t>
            </a:r>
            <a:r>
              <a:rPr lang="en-US" dirty="0">
                <a:solidFill>
                  <a:srgbClr val="FF0000"/>
                </a:solidFill>
              </a:rPr>
              <a:t>after</a:t>
            </a:r>
            <a:r>
              <a:rPr lang="en-US" dirty="0"/>
              <a:t> eating or drinking foods </a:t>
            </a:r>
            <a:r>
              <a:rPr lang="en-US" dirty="0">
                <a:solidFill>
                  <a:srgbClr val="FF0000"/>
                </a:solidFill>
              </a:rPr>
              <a:t>that contain lactose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Diarrhea</a:t>
            </a:r>
          </a:p>
          <a:p>
            <a:r>
              <a:rPr lang="en-US" dirty="0"/>
              <a:t>Nausea, and sometimes, vomiting</a:t>
            </a:r>
          </a:p>
          <a:p>
            <a:r>
              <a:rPr lang="en-US" dirty="0"/>
              <a:t>Abdominal cramps</a:t>
            </a:r>
          </a:p>
          <a:p>
            <a:r>
              <a:rPr lang="en-US" dirty="0"/>
              <a:t>Bloating</a:t>
            </a:r>
          </a:p>
          <a:p>
            <a:r>
              <a:rPr lang="en-US" dirty="0"/>
              <a:t>flatulence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63231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 of lactose </a:t>
            </a:r>
            <a:r>
              <a:rPr lang="en-US" smtClean="0"/>
              <a:t>in tolerance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941119" cy="435235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Hydrogen </a:t>
            </a:r>
            <a:r>
              <a:rPr lang="en-US" b="1" u="sng" dirty="0"/>
              <a:t>breath </a:t>
            </a:r>
            <a:r>
              <a:rPr lang="en-US" b="1" u="sng" dirty="0" smtClean="0"/>
              <a:t>test:</a:t>
            </a:r>
            <a:r>
              <a:rPr lang="en-US" dirty="0"/>
              <a:t> the </a:t>
            </a:r>
            <a:r>
              <a:rPr lang="en-US" dirty="0">
                <a:solidFill>
                  <a:srgbClr val="FF0000"/>
                </a:solidFill>
              </a:rPr>
              <a:t>most</a:t>
            </a:r>
            <a:r>
              <a:rPr lang="en-US" dirty="0"/>
              <a:t> convenient and </a:t>
            </a:r>
            <a:r>
              <a:rPr lang="en-US" dirty="0">
                <a:solidFill>
                  <a:srgbClr val="FF0000"/>
                </a:solidFill>
              </a:rPr>
              <a:t>reliable </a:t>
            </a:r>
            <a:r>
              <a:rPr lang="en-US" dirty="0" smtClean="0">
                <a:solidFill>
                  <a:srgbClr val="FF0000"/>
                </a:solidFill>
              </a:rPr>
              <a:t>test</a:t>
            </a:r>
            <a:r>
              <a:rPr lang="en-US" dirty="0" smtClean="0"/>
              <a:t>. requires drinking lactose </a:t>
            </a:r>
            <a:r>
              <a:rPr lang="en-US" dirty="0"/>
              <a:t>containing </a:t>
            </a:r>
            <a:r>
              <a:rPr lang="en-US" dirty="0" smtClean="0"/>
              <a:t>liquid. </a:t>
            </a:r>
            <a:r>
              <a:rPr lang="en-US" dirty="0"/>
              <a:t>Then the amount of hydrogen in breath is </a:t>
            </a:r>
            <a:r>
              <a:rPr lang="en-US" dirty="0" smtClean="0"/>
              <a:t>tested.  </a:t>
            </a:r>
            <a:endParaRPr lang="en-US" dirty="0"/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b="1" u="sng" dirty="0" smtClean="0"/>
              <a:t>Lactose tolerance test:</a:t>
            </a:r>
            <a:r>
              <a:rPr lang="en-US" dirty="0"/>
              <a:t> </a:t>
            </a:r>
            <a:r>
              <a:rPr lang="en-US" dirty="0" smtClean="0"/>
              <a:t>Two </a:t>
            </a:r>
            <a:r>
              <a:rPr lang="en-US" dirty="0"/>
              <a:t>hours after drinking </a:t>
            </a:r>
            <a:r>
              <a:rPr lang="en-US" dirty="0" smtClean="0"/>
              <a:t>a lactose containing liquid</a:t>
            </a:r>
            <a:r>
              <a:rPr lang="en-US" dirty="0"/>
              <a:t>, </a:t>
            </a:r>
            <a:r>
              <a:rPr lang="en-US" dirty="0" smtClean="0"/>
              <a:t>blood </a:t>
            </a:r>
            <a:r>
              <a:rPr lang="en-US" dirty="0"/>
              <a:t>tests </a:t>
            </a:r>
            <a:r>
              <a:rPr lang="en-US" dirty="0" smtClean="0"/>
              <a:t>are done to </a:t>
            </a:r>
            <a:r>
              <a:rPr lang="en-US" dirty="0"/>
              <a:t>measure the amount of glucose in your bloodstream.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Stool acidity:</a:t>
            </a:r>
            <a:r>
              <a:rPr lang="en-US" b="1" dirty="0" smtClean="0"/>
              <a:t>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infants</a:t>
            </a:r>
            <a:r>
              <a:rPr lang="en-US" dirty="0" smtClean="0"/>
              <a:t> and children who can't undergo other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36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5. The most common site involved in </a:t>
            </a:r>
            <a:r>
              <a:rPr lang="en-US" sz="2400" dirty="0" err="1" smtClean="0">
                <a:solidFill>
                  <a:schemeClr val="tx1"/>
                </a:solidFill>
              </a:rPr>
              <a:t>crohn</a:t>
            </a:r>
            <a:r>
              <a:rPr lang="en-US" sz="2400" dirty="0" smtClean="0">
                <a:solidFill>
                  <a:schemeClr val="tx1"/>
                </a:solidFill>
              </a:rPr>
              <a:t> disease is ?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Terminal ileum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Colon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First part of Duodenum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Jejunum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9735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8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 of lactose intolerance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78281"/>
            <a:ext cx="8596668" cy="456308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Diet: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most obvious means of treating lactose intolerance is by </a:t>
            </a:r>
            <a:r>
              <a:rPr lang="en-US" dirty="0">
                <a:solidFill>
                  <a:srgbClr val="FF0000"/>
                </a:solidFill>
              </a:rPr>
              <a:t>reducing</a:t>
            </a:r>
            <a:r>
              <a:rPr lang="en-US" dirty="0"/>
              <a:t> the amount of </a:t>
            </a:r>
            <a:r>
              <a:rPr lang="en-US" dirty="0" smtClean="0"/>
              <a:t>lactose (</a:t>
            </a:r>
            <a:r>
              <a:rPr lang="en-US" dirty="0"/>
              <a:t>dairy </a:t>
            </a:r>
            <a:r>
              <a:rPr lang="en-US" dirty="0" smtClean="0"/>
              <a:t>products)  </a:t>
            </a:r>
            <a:r>
              <a:rPr lang="en-US" dirty="0"/>
              <a:t>in the diet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/>
              <a:t>Lactase </a:t>
            </a:r>
            <a:r>
              <a:rPr lang="en-US" b="1" u="sng" dirty="0" smtClean="0"/>
              <a:t>enzyme:</a:t>
            </a:r>
            <a:r>
              <a:rPr lang="en-US" b="1" dirty="0" smtClean="0"/>
              <a:t> </a:t>
            </a:r>
            <a:r>
              <a:rPr lang="en-US" dirty="0" smtClean="0"/>
              <a:t>Tablets of </a:t>
            </a:r>
            <a:r>
              <a:rPr lang="en-US" dirty="0"/>
              <a:t>lactase are available to take with milk-containing </a:t>
            </a:r>
            <a:r>
              <a:rPr lang="en-US" dirty="0" smtClean="0"/>
              <a:t>food.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Calcium and </a:t>
            </a:r>
            <a:r>
              <a:rPr lang="en-US" b="1" u="sng" dirty="0" err="1" smtClean="0"/>
              <a:t>Vit</a:t>
            </a:r>
            <a:r>
              <a:rPr lang="en-US" b="1" u="sng" dirty="0" smtClean="0"/>
              <a:t> D supplement 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71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HOME MESSAGES:</a:t>
            </a:r>
            <a:br>
              <a:rPr lang="en-US" dirty="0" smtClean="0"/>
            </a:br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95400"/>
            <a:ext cx="9655127" cy="5372686"/>
          </a:xfrm>
        </p:spPr>
        <p:txBody>
          <a:bodyPr rtlCol="1">
            <a:normAutofit/>
          </a:bodyPr>
          <a:lstStyle/>
          <a:p>
            <a:pPr fontAlgn="auto">
              <a:lnSpc>
                <a:spcPct val="110000"/>
              </a:lnSpc>
              <a:defRPr/>
            </a:pPr>
            <a:r>
              <a:rPr lang="en-US" sz="2400" b="1" dirty="0" smtClean="0"/>
              <a:t>Irritable bowel syndrome is a chronic condition </a:t>
            </a:r>
            <a:r>
              <a:rPr lang="en-US" sz="2400" b="1" dirty="0" err="1" smtClean="0"/>
              <a:t>characterised</a:t>
            </a:r>
            <a:r>
              <a:rPr lang="en-US" sz="2400" b="1" dirty="0" smtClean="0"/>
              <a:t> by abdominal pain associated with bowel dysfunction.</a:t>
            </a:r>
          </a:p>
          <a:p>
            <a:pPr fontAlgn="auto">
              <a:lnSpc>
                <a:spcPct val="110000"/>
              </a:lnSpc>
              <a:defRPr/>
            </a:pPr>
            <a:endParaRPr lang="en-US" sz="2400" b="1" dirty="0" smtClean="0"/>
          </a:p>
          <a:p>
            <a:pPr fontAlgn="auto">
              <a:lnSpc>
                <a:spcPct val="110000"/>
              </a:lnSpc>
              <a:defRPr/>
            </a:pPr>
            <a:r>
              <a:rPr lang="en-US" sz="2400" b="1" dirty="0" smtClean="0"/>
              <a:t>The patient will typically have recurrent abdominal pain or discomfort that is associated with a change in stool frequency or form. The pain or discomfort may be relieved by defecation.</a:t>
            </a:r>
          </a:p>
          <a:p>
            <a:pPr fontAlgn="auto">
              <a:lnSpc>
                <a:spcPct val="110000"/>
              </a:lnSpc>
              <a:defRPr/>
            </a:pPr>
            <a:endParaRPr lang="en-US" sz="2400" b="1" dirty="0" smtClean="0"/>
          </a:p>
          <a:p>
            <a:pPr fontAlgn="auto">
              <a:lnSpc>
                <a:spcPct val="110000"/>
              </a:lnSpc>
              <a:defRPr/>
            </a:pPr>
            <a:r>
              <a:rPr lang="en-US" sz="2400" b="1" dirty="0" smtClean="0"/>
              <a:t>It is important to determine whether there are any dietary associations such as lactose-containing foods or fructose-containing foods.</a:t>
            </a:r>
          </a:p>
          <a:p>
            <a:pPr fontAlgn="auto">
              <a:lnSpc>
                <a:spcPct val="110000"/>
              </a:lnSpc>
              <a:defRPr/>
            </a:pPr>
            <a:endParaRPr lang="en-US" sz="2800" dirty="0" smtClean="0"/>
          </a:p>
          <a:p>
            <a:pPr fontAlgn="auto">
              <a:lnSpc>
                <a:spcPct val="110000"/>
              </a:lnSpc>
              <a:defRPr/>
            </a:pPr>
            <a:endParaRPr lang="en-US" sz="2800" dirty="0" smtClean="0"/>
          </a:p>
          <a:p>
            <a:pPr marL="274320" indent="-27432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274320" indent="-27432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54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HOME MESSAGES</a:t>
            </a:r>
            <a:r>
              <a:rPr lang="en-US" dirty="0" smtClean="0"/>
              <a:t>:</a:t>
            </a:r>
            <a:endParaRPr lang="ar-B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3"/>
            <a:ext cx="9641059" cy="4784725"/>
          </a:xfrm>
        </p:spPr>
        <p:txBody>
          <a:bodyPr rtlCol="1"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en-US" sz="2400" b="1" dirty="0" smtClean="0"/>
          </a:p>
          <a:p>
            <a:pPr>
              <a:lnSpc>
                <a:spcPct val="110000"/>
              </a:lnSpc>
              <a:defRPr/>
            </a:pPr>
            <a:r>
              <a:rPr lang="en-US" sz="2400" b="1" dirty="0"/>
              <a:t>Mind and body often combine to increase the distress of IBS patients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>
              <a:lnSpc>
                <a:spcPct val="110000"/>
              </a:lnSpc>
              <a:defRPr/>
            </a:pPr>
            <a:endParaRPr lang="en-US" sz="2400" b="1" dirty="0" smtClean="0"/>
          </a:p>
          <a:p>
            <a:pPr>
              <a:lnSpc>
                <a:spcPct val="110000"/>
              </a:lnSpc>
              <a:defRPr/>
            </a:pPr>
            <a:r>
              <a:rPr lang="en-US" sz="2400" b="1" dirty="0" smtClean="0"/>
              <a:t>The diagnosis is based on the patient's history, and there are no specific diagnostic tests. 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 smtClean="0"/>
          </a:p>
          <a:p>
            <a:pPr>
              <a:lnSpc>
                <a:spcPct val="110000"/>
              </a:lnSpc>
              <a:defRPr/>
            </a:pPr>
            <a:r>
              <a:rPr lang="en-US" sz="2400" b="1" dirty="0" smtClean="0"/>
              <a:t>Treatment should be individualized and is dependent on the patient's predominant symptoms.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 smtClean="0"/>
          </a:p>
          <a:p>
            <a:pPr>
              <a:lnSpc>
                <a:spcPct val="110000"/>
              </a:lnSpc>
              <a:defRPr/>
            </a:pPr>
            <a:endParaRPr lang="en-US" sz="2400" b="1" dirty="0" smtClean="0"/>
          </a:p>
          <a:p>
            <a:pPr>
              <a:lnSpc>
                <a:spcPct val="110000"/>
              </a:lnSpc>
              <a:defRPr/>
            </a:pPr>
            <a:endParaRPr lang="ar-BH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35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MESSAGES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2400" b="1" dirty="0"/>
              <a:t>Psychological intervention worth considering.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/>
          </a:p>
          <a:p>
            <a:pPr>
              <a:lnSpc>
                <a:spcPct val="110000"/>
              </a:lnSpc>
              <a:defRPr/>
            </a:pPr>
            <a:r>
              <a:rPr lang="en-US" sz="2400" b="1" dirty="0"/>
              <a:t>IBS patients can be managed well by family physicians. 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/>
          </a:p>
          <a:p>
            <a:pPr>
              <a:lnSpc>
                <a:spcPct val="110000"/>
              </a:lnSpc>
              <a:defRPr/>
            </a:pPr>
            <a:r>
              <a:rPr lang="en-US" sz="2400" b="1" dirty="0"/>
              <a:t>Don’t forget “red flags” for referral to GI specialist is a must 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48987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97" y="2674189"/>
            <a:ext cx="8596668" cy="188918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Answers of the Test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07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1-For a 25 - year - old female complaining of chronic constipation for 4 months, the first line treatment is: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A- oral laxatives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B- refer to GI specialist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C-change life style and diet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D-IV fluid administration </a:t>
            </a:r>
            <a:endParaRPr lang="x-non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90"/>
            <a:ext cx="8973104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1-For a 25 - year - old female complaining of chronic constipation for 4 months, the first line treatment is: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A- oral laxatives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B- refer to GI specialist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C-change life style and diet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D-IV fluid administration </a:t>
            </a:r>
            <a:endParaRPr lang="x-non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2- The following are typical symptoms of IBS except 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A- abdominal pain improves with defecation.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B- onset of abdominal discomfort is associated with changes in normal stool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C- progressive abdominal pain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D- Change in frequency  of stool   </a:t>
            </a:r>
            <a:endParaRPr lang="x-non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2- The following are typical symptoms of IBS except 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A- abdominal pain improves with defecation.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B- onset of abdominal discomfort is associated with changes in normal stool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C- progressive abdominal pain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D- Change in frequency  of stool   </a:t>
            </a:r>
            <a:endParaRPr lang="x-non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3. Which of the following causes symptoms in celiac disease :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Gluten protein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Lactose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Glucose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Fats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6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315815"/>
              </p:ext>
            </p:extLst>
          </p:nvPr>
        </p:nvGraphicFramePr>
        <p:xfrm>
          <a:off x="253219" y="970672"/>
          <a:ext cx="9020957" cy="507135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3. Which of the following causes symptoms in celiac disease :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rgbClr val="FF0000"/>
                </a:solidFill>
              </a:rPr>
              <a:t>Gluten protein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Lactose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Glucose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Fats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6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225615"/>
            <a:ext cx="8596668" cy="29013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4. Which of the following diseases has this endoscopic appearance ( vascular marking is lost , </a:t>
            </a:r>
            <a:r>
              <a:rPr lang="en-US" sz="2400" dirty="0" err="1" smtClean="0">
                <a:solidFill>
                  <a:schemeClr val="tx1"/>
                </a:solidFill>
              </a:rPr>
              <a:t>petchiae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exudate</a:t>
            </a:r>
            <a:r>
              <a:rPr lang="en-US" sz="2400" dirty="0" smtClean="0">
                <a:solidFill>
                  <a:schemeClr val="tx1"/>
                </a:solidFill>
              </a:rPr>
              <a:t>, touch friability , frank hemorrhage ,  and the colonic involvement is continuous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Ulcerative colitis</a:t>
            </a:r>
          </a:p>
          <a:p>
            <a:pPr>
              <a:buFont typeface="+mj-lt"/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</a:rPr>
              <a:t>Crohn</a:t>
            </a:r>
            <a:r>
              <a:rPr lang="en-US" sz="2400" dirty="0" smtClean="0">
                <a:solidFill>
                  <a:schemeClr val="tx1"/>
                </a:solidFill>
              </a:rPr>
              <a:t> disease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Celiac disease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Lactose intolerance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9735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70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225615"/>
            <a:ext cx="8596668" cy="29013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4. Which of the following diseases has this endoscopic appearance ( vascular marking is lost , </a:t>
            </a:r>
            <a:r>
              <a:rPr lang="en-US" sz="2400" dirty="0" err="1" smtClean="0">
                <a:solidFill>
                  <a:schemeClr val="tx1"/>
                </a:solidFill>
              </a:rPr>
              <a:t>petchiae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exudate</a:t>
            </a:r>
            <a:r>
              <a:rPr lang="en-US" sz="2400" dirty="0" smtClean="0">
                <a:solidFill>
                  <a:schemeClr val="tx1"/>
                </a:solidFill>
              </a:rPr>
              <a:t>, touch friability , frank hemorrhage ,  and the colonic involvement is continuous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rgbClr val="FF0000"/>
                </a:solidFill>
              </a:rPr>
              <a:t>Ulcerative colitis</a:t>
            </a:r>
          </a:p>
          <a:p>
            <a:pPr>
              <a:buFont typeface="+mj-lt"/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</a:rPr>
              <a:t>Crohn</a:t>
            </a:r>
            <a:r>
              <a:rPr lang="en-US" sz="2400" dirty="0" smtClean="0">
                <a:solidFill>
                  <a:schemeClr val="tx1"/>
                </a:solidFill>
              </a:rPr>
              <a:t> disease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Celiac disease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Lactose intolerance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9735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70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5. The most common site involved in </a:t>
            </a:r>
            <a:r>
              <a:rPr lang="en-US" sz="2400" dirty="0" err="1" smtClean="0">
                <a:solidFill>
                  <a:schemeClr val="tx1"/>
                </a:solidFill>
              </a:rPr>
              <a:t>crohn</a:t>
            </a:r>
            <a:r>
              <a:rPr lang="en-US" sz="2400" dirty="0" smtClean="0">
                <a:solidFill>
                  <a:schemeClr val="tx1"/>
                </a:solidFill>
              </a:rPr>
              <a:t> disease is ?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Terminal ileum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Colon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First part of Duodenum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Jejunum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9735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8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5. The most common site involved in </a:t>
            </a:r>
            <a:r>
              <a:rPr lang="en-US" sz="2400" dirty="0" err="1" smtClean="0">
                <a:solidFill>
                  <a:schemeClr val="tx1"/>
                </a:solidFill>
              </a:rPr>
              <a:t>crohn</a:t>
            </a:r>
            <a:r>
              <a:rPr lang="en-US" sz="2400" dirty="0" smtClean="0">
                <a:solidFill>
                  <a:schemeClr val="tx1"/>
                </a:solidFill>
              </a:rPr>
              <a:t> disease is ?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rgbClr val="FF0000"/>
                </a:solidFill>
              </a:rPr>
              <a:t>Terminal ileum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Colon 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First part of Duodenum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Jejunum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9735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8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=rKlSK4628mI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www.nice.org.uk/guidance/topic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Oxford Hand book of general practice 3</a:t>
            </a:r>
            <a:r>
              <a:rPr lang="en-US" baseline="30000" dirty="0"/>
              <a:t>rd</a:t>
            </a:r>
            <a:r>
              <a:rPr lang="en-US" dirty="0"/>
              <a:t> edition – Simon / </a:t>
            </a:r>
            <a:r>
              <a:rPr lang="en-US" dirty="0" err="1"/>
              <a:t>Everitt</a:t>
            </a:r>
            <a:r>
              <a:rPr lang="en-US" dirty="0"/>
              <a:t> / </a:t>
            </a:r>
            <a:r>
              <a:rPr lang="en-US" dirty="0" err="1"/>
              <a:t>Dropp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Step up to medicine -2d edition – </a:t>
            </a:r>
            <a:r>
              <a:rPr lang="en-US" dirty="0" err="1"/>
              <a:t>Agabegi</a:t>
            </a:r>
            <a:r>
              <a:rPr lang="en-US" dirty="0"/>
              <a:t> </a:t>
            </a:r>
          </a:p>
          <a:p>
            <a:pPr>
              <a:buFont typeface="+mj-lt"/>
              <a:buAutoNum type="arabicPeriod"/>
            </a:pPr>
            <a:r>
              <a:rPr lang="en-US" dirty="0"/>
              <a:t>Essential of clinical medicine – 5</a:t>
            </a:r>
            <a:r>
              <a:rPr lang="en-US" baseline="30000" dirty="0"/>
              <a:t>th</a:t>
            </a:r>
            <a:r>
              <a:rPr lang="en-US" dirty="0"/>
              <a:t> edition – Kumar &amp; Clarks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www.mayoclinic.com</a:t>
            </a:r>
            <a:endParaRPr lang="en-US" dirty="0" smtClean="0">
              <a:hlinkClick r:id="rId2"/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http://www.etlibrary.org/?m=fbook&amp;a=details&amp;aid=4272</a:t>
            </a:r>
            <a:endParaRPr lang="en-US" dirty="0" smtClean="0">
              <a:hlinkClick r:id="rId2"/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http://ibdcrohns.about.com/od/dailylife/a/normalbm.htm</a:t>
            </a:r>
            <a:endParaRPr lang="en-US" dirty="0" smtClean="0">
              <a:hlinkClick r:id="rId2"/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http://www.romecriteria.org/assets/pdf/19_RomeIII_apA_885-898.pdf</a:t>
            </a:r>
            <a:endParaRPr lang="en-US" dirty="0" smtClean="0">
              <a:hlinkClick r:id="rId2"/>
            </a:endParaRPr>
          </a:p>
          <a:p>
            <a:pPr>
              <a:buFont typeface="+mj-lt"/>
              <a:buAutoNum type="arabicPeriod"/>
            </a:pPr>
            <a:endParaRPr lang="en-US" dirty="0" smtClean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2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Normal bowel movement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702192"/>
            <a:ext cx="8596668" cy="4339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Definition </a:t>
            </a:r>
            <a:r>
              <a:rPr lang="en-US" sz="2800" dirty="0" smtClean="0"/>
              <a:t>: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Body wastes passed through the rectum and anus.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Normally “consist of brown stools, not too hard, not too loose”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The fact is that there is no one definition of a normal bowel movement.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Many people believe that the definition of a normal bowel movement is having 1 movement each day, but that is not true for everyone. 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1091</TotalTime>
  <Words>3500</Words>
  <Application>Microsoft Macintosh PowerPoint</Application>
  <PresentationFormat>Custom</PresentationFormat>
  <Paragraphs>541</Paragraphs>
  <Slides>86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Adjacency</vt:lpstr>
      <vt:lpstr>???</vt:lpstr>
      <vt:lpstr>Changes in Bowel Movement</vt:lpstr>
      <vt:lpstr>Objectives</vt:lpstr>
      <vt:lpstr>Test</vt:lpstr>
      <vt:lpstr>Test</vt:lpstr>
      <vt:lpstr>Test</vt:lpstr>
      <vt:lpstr> </vt:lpstr>
      <vt:lpstr>Slide 7</vt:lpstr>
      <vt:lpstr>Slide 8</vt:lpstr>
      <vt:lpstr>Normal bowel movement </vt:lpstr>
      <vt:lpstr>Frequency of bowel movements </vt:lpstr>
      <vt:lpstr>Pathology of the bowel movement </vt:lpstr>
      <vt:lpstr>Constipation</vt:lpstr>
      <vt:lpstr>Constipation</vt:lpstr>
      <vt:lpstr>Causes of constipation</vt:lpstr>
      <vt:lpstr>Alarm symptoms (Red flags)  </vt:lpstr>
      <vt:lpstr>Management</vt:lpstr>
      <vt:lpstr>When to refer to specialist?</vt:lpstr>
      <vt:lpstr>Diarrhea </vt:lpstr>
      <vt:lpstr>Diarrhea</vt:lpstr>
      <vt:lpstr>Classification of diarrhea</vt:lpstr>
      <vt:lpstr>Slide 21</vt:lpstr>
      <vt:lpstr>Slide 22</vt:lpstr>
      <vt:lpstr>Alarm symptoms (Red flags)  </vt:lpstr>
      <vt:lpstr>Slide 24</vt:lpstr>
      <vt:lpstr>Complications </vt:lpstr>
      <vt:lpstr>Slide 26</vt:lpstr>
      <vt:lpstr>1- Irritable bowel syndrome</vt:lpstr>
      <vt:lpstr>Epidemiology </vt:lpstr>
      <vt:lpstr>Causes of IBS </vt:lpstr>
      <vt:lpstr>Clinical Manifestations </vt:lpstr>
      <vt:lpstr>Diagnostic Approach  “nice guidelines”</vt:lpstr>
      <vt:lpstr>The Rome Criteria  </vt:lpstr>
      <vt:lpstr>Cont. Symptoms Support The Diagnosis.</vt:lpstr>
      <vt:lpstr>Diagnostic tests</vt:lpstr>
      <vt:lpstr>Alarm symptoms (Red flags)  </vt:lpstr>
      <vt:lpstr>Management</vt:lpstr>
      <vt:lpstr>Non pharmacological   </vt:lpstr>
      <vt:lpstr>Slide 38</vt:lpstr>
      <vt:lpstr>First-line pharmacological treatment </vt:lpstr>
      <vt:lpstr>Second-line pharmacological treatment</vt:lpstr>
      <vt:lpstr>Psychological Interventions</vt:lpstr>
      <vt:lpstr>Prognosis</vt:lpstr>
      <vt:lpstr>When to refer to a specialist?</vt:lpstr>
      <vt:lpstr>Slide 44</vt:lpstr>
      <vt:lpstr>Inflammatory Bowel Disease</vt:lpstr>
      <vt:lpstr>What are the main types of inflammatory bowel disease ?</vt:lpstr>
      <vt:lpstr>Crohn disease</vt:lpstr>
      <vt:lpstr>Diagnosis of crohn’s disease</vt:lpstr>
      <vt:lpstr>Diagnosis of crohn’s disease</vt:lpstr>
      <vt:lpstr>Normal Endoscopic appearance of the bowel </vt:lpstr>
      <vt:lpstr>Endoscopic Appearance in crohn’s disease </vt:lpstr>
      <vt:lpstr>Complication:</vt:lpstr>
      <vt:lpstr> Management of crohn’s disease  </vt:lpstr>
      <vt:lpstr>Admit patient if : </vt:lpstr>
      <vt:lpstr>Ulcerative colitis </vt:lpstr>
      <vt:lpstr>Diagnosis of ulcerative colitis </vt:lpstr>
      <vt:lpstr>Diagnosis of ulcerative colitis </vt:lpstr>
      <vt:lpstr>Endoscopic and Microscopic appearance of bowel in ulcerative colitis</vt:lpstr>
      <vt:lpstr>Complication </vt:lpstr>
      <vt:lpstr>Management of ulcerative colitis  </vt:lpstr>
      <vt:lpstr>Admit if </vt:lpstr>
      <vt:lpstr>Coeliac disease</vt:lpstr>
      <vt:lpstr>Coeliac Disease</vt:lpstr>
      <vt:lpstr>Coeliac Disease</vt:lpstr>
      <vt:lpstr>Management of coeliac disease  </vt:lpstr>
      <vt:lpstr>Lactose Intolerance</vt:lpstr>
      <vt:lpstr>Lactose intolerance  </vt:lpstr>
      <vt:lpstr>Clinical features : </vt:lpstr>
      <vt:lpstr>Diagnosis of lactose in tolerance  </vt:lpstr>
      <vt:lpstr>Management of lactose intolerance  </vt:lpstr>
      <vt:lpstr>HOME MESSAGES: </vt:lpstr>
      <vt:lpstr>HOME MESSAGES:</vt:lpstr>
      <vt:lpstr>HOME MESSAGES:</vt:lpstr>
      <vt:lpstr>Answers of the Test </vt:lpstr>
      <vt:lpstr>Test</vt:lpstr>
      <vt:lpstr>Test</vt:lpstr>
      <vt:lpstr>Test</vt:lpstr>
      <vt:lpstr>Test</vt:lpstr>
      <vt:lpstr>Test</vt:lpstr>
      <vt:lpstr>Test</vt:lpstr>
      <vt:lpstr> </vt:lpstr>
      <vt:lpstr> </vt:lpstr>
      <vt:lpstr>Slide 83</vt:lpstr>
      <vt:lpstr>Slide 84</vt:lpstr>
      <vt:lpstr>Abdominal Examination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Houssam ELMourad</dc:creator>
  <cp:lastModifiedBy>abdullah</cp:lastModifiedBy>
  <cp:revision>141</cp:revision>
  <dcterms:created xsi:type="dcterms:W3CDTF">2015-01-28T20:49:32Z</dcterms:created>
  <dcterms:modified xsi:type="dcterms:W3CDTF">2015-01-28T20:59:57Z</dcterms:modified>
</cp:coreProperties>
</file>