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76" r:id="rId3"/>
    <p:sldId id="380" r:id="rId4"/>
    <p:sldId id="356" r:id="rId5"/>
    <p:sldId id="357" r:id="rId6"/>
    <p:sldId id="386" r:id="rId7"/>
    <p:sldId id="387" r:id="rId8"/>
    <p:sldId id="354" r:id="rId9"/>
    <p:sldId id="260" r:id="rId10"/>
    <p:sldId id="261" r:id="rId11"/>
    <p:sldId id="378" r:id="rId12"/>
    <p:sldId id="379" r:id="rId13"/>
    <p:sldId id="262" r:id="rId14"/>
    <p:sldId id="267" r:id="rId15"/>
    <p:sldId id="269" r:id="rId16"/>
    <p:sldId id="270" r:id="rId17"/>
    <p:sldId id="384" r:id="rId18"/>
    <p:sldId id="271" r:id="rId19"/>
    <p:sldId id="389" r:id="rId20"/>
    <p:sldId id="274" r:id="rId21"/>
    <p:sldId id="275" r:id="rId22"/>
    <p:sldId id="276" r:id="rId23"/>
    <p:sldId id="272" r:id="rId24"/>
    <p:sldId id="278" r:id="rId25"/>
    <p:sldId id="388" r:id="rId26"/>
    <p:sldId id="381" r:id="rId27"/>
    <p:sldId id="382" r:id="rId28"/>
    <p:sldId id="383" r:id="rId29"/>
    <p:sldId id="277" r:id="rId30"/>
    <p:sldId id="279" r:id="rId31"/>
    <p:sldId id="283" r:id="rId32"/>
    <p:sldId id="284" r:id="rId33"/>
    <p:sldId id="289" r:id="rId34"/>
    <p:sldId id="286" r:id="rId35"/>
    <p:sldId id="287" r:id="rId36"/>
    <p:sldId id="290" r:id="rId37"/>
    <p:sldId id="291" r:id="rId38"/>
    <p:sldId id="292" r:id="rId39"/>
    <p:sldId id="293" r:id="rId40"/>
    <p:sldId id="358" r:id="rId41"/>
    <p:sldId id="360"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77" r:id="rId57"/>
  </p:sldIdLst>
  <p:sldSz cx="9144000" cy="6858000" type="screen4x3"/>
  <p:notesSz cx="6858000" cy="9144000"/>
  <p:defaultTextStyle>
    <a:defPPr>
      <a:defRPr lang="en-US"/>
    </a:defPPr>
    <a:lvl1pPr algn="l" rtl="0" fontAlgn="base">
      <a:spcBef>
        <a:spcPct val="0"/>
      </a:spcBef>
      <a:spcAft>
        <a:spcPct val="0"/>
      </a:spcAft>
      <a:defRPr sz="4400" kern="1200">
        <a:solidFill>
          <a:srgbClr val="FFFF00"/>
        </a:solidFill>
        <a:latin typeface="Times New Roman" pitchFamily="18" charset="0"/>
        <a:ea typeface="+mn-ea"/>
        <a:cs typeface="Arial" charset="0"/>
      </a:defRPr>
    </a:lvl1pPr>
    <a:lvl2pPr marL="457200" algn="l" rtl="0" fontAlgn="base">
      <a:spcBef>
        <a:spcPct val="0"/>
      </a:spcBef>
      <a:spcAft>
        <a:spcPct val="0"/>
      </a:spcAft>
      <a:defRPr sz="4400" kern="1200">
        <a:solidFill>
          <a:srgbClr val="FFFF00"/>
        </a:solidFill>
        <a:latin typeface="Times New Roman" pitchFamily="18" charset="0"/>
        <a:ea typeface="+mn-ea"/>
        <a:cs typeface="Arial" charset="0"/>
      </a:defRPr>
    </a:lvl2pPr>
    <a:lvl3pPr marL="914400" algn="l" rtl="0" fontAlgn="base">
      <a:spcBef>
        <a:spcPct val="0"/>
      </a:spcBef>
      <a:spcAft>
        <a:spcPct val="0"/>
      </a:spcAft>
      <a:defRPr sz="4400" kern="1200">
        <a:solidFill>
          <a:srgbClr val="FFFF00"/>
        </a:solidFill>
        <a:latin typeface="Times New Roman" pitchFamily="18" charset="0"/>
        <a:ea typeface="+mn-ea"/>
        <a:cs typeface="Arial" charset="0"/>
      </a:defRPr>
    </a:lvl3pPr>
    <a:lvl4pPr marL="1371600" algn="l" rtl="0" fontAlgn="base">
      <a:spcBef>
        <a:spcPct val="0"/>
      </a:spcBef>
      <a:spcAft>
        <a:spcPct val="0"/>
      </a:spcAft>
      <a:defRPr sz="4400" kern="1200">
        <a:solidFill>
          <a:srgbClr val="FFFF00"/>
        </a:solidFill>
        <a:latin typeface="Times New Roman" pitchFamily="18" charset="0"/>
        <a:ea typeface="+mn-ea"/>
        <a:cs typeface="Arial" charset="0"/>
      </a:defRPr>
    </a:lvl4pPr>
    <a:lvl5pPr marL="1828800" algn="l" rtl="0" fontAlgn="base">
      <a:spcBef>
        <a:spcPct val="0"/>
      </a:spcBef>
      <a:spcAft>
        <a:spcPct val="0"/>
      </a:spcAft>
      <a:defRPr sz="4400" kern="1200">
        <a:solidFill>
          <a:srgbClr val="FFFF00"/>
        </a:solidFill>
        <a:latin typeface="Times New Roman" pitchFamily="18" charset="0"/>
        <a:ea typeface="+mn-ea"/>
        <a:cs typeface="Arial" charset="0"/>
      </a:defRPr>
    </a:lvl5pPr>
    <a:lvl6pPr marL="2286000" algn="l" defTabSz="914400" rtl="0" eaLnBrk="1" latinLnBrk="0" hangingPunct="1">
      <a:defRPr sz="4400" kern="1200">
        <a:solidFill>
          <a:srgbClr val="FFFF00"/>
        </a:solidFill>
        <a:latin typeface="Times New Roman" pitchFamily="18" charset="0"/>
        <a:ea typeface="+mn-ea"/>
        <a:cs typeface="Arial" charset="0"/>
      </a:defRPr>
    </a:lvl6pPr>
    <a:lvl7pPr marL="2743200" algn="l" defTabSz="914400" rtl="0" eaLnBrk="1" latinLnBrk="0" hangingPunct="1">
      <a:defRPr sz="4400" kern="1200">
        <a:solidFill>
          <a:srgbClr val="FFFF00"/>
        </a:solidFill>
        <a:latin typeface="Times New Roman" pitchFamily="18" charset="0"/>
        <a:ea typeface="+mn-ea"/>
        <a:cs typeface="Arial" charset="0"/>
      </a:defRPr>
    </a:lvl7pPr>
    <a:lvl8pPr marL="3200400" algn="l" defTabSz="914400" rtl="0" eaLnBrk="1" latinLnBrk="0" hangingPunct="1">
      <a:defRPr sz="4400" kern="1200">
        <a:solidFill>
          <a:srgbClr val="FFFF00"/>
        </a:solidFill>
        <a:latin typeface="Times New Roman" pitchFamily="18" charset="0"/>
        <a:ea typeface="+mn-ea"/>
        <a:cs typeface="Arial" charset="0"/>
      </a:defRPr>
    </a:lvl8pPr>
    <a:lvl9pPr marL="3657600" algn="l" defTabSz="914400" rtl="0" eaLnBrk="1" latinLnBrk="0" hangingPunct="1">
      <a:defRPr sz="4400" kern="1200">
        <a:solidFill>
          <a:srgbClr val="FFFF00"/>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00"/>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86323" autoAdjust="0"/>
  </p:normalViewPr>
  <p:slideViewPr>
    <p:cSldViewPr showGuides="1">
      <p:cViewPr varScale="1">
        <p:scale>
          <a:sx n="87" d="100"/>
          <a:sy n="87" d="100"/>
        </p:scale>
        <p:origin x="870" y="90"/>
      </p:cViewPr>
      <p:guideLst>
        <p:guide orient="horz" pos="2160"/>
        <p:guide pos="2880"/>
      </p:guideLst>
    </p:cSldViewPr>
  </p:slideViewPr>
  <p:outlineViewPr>
    <p:cViewPr>
      <p:scale>
        <a:sx n="33" d="100"/>
        <a:sy n="33" d="100"/>
      </p:scale>
      <p:origin x="0" y="16566"/>
    </p:cViewPr>
  </p:outlineViewPr>
  <p:notesTextViewPr>
    <p:cViewPr>
      <p:scale>
        <a:sx n="100" d="100"/>
        <a:sy n="100" d="100"/>
      </p:scale>
      <p:origin x="0" y="0"/>
    </p:cViewPr>
  </p:notesTextViewPr>
  <p:sorterViewPr>
    <p:cViewPr>
      <p:scale>
        <a:sx n="66" d="100"/>
        <a:sy n="66" d="100"/>
      </p:scale>
      <p:origin x="0" y="88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176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6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176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cs typeface="+mn-cs"/>
              </a:defRPr>
            </a:lvl1pPr>
          </a:lstStyle>
          <a:p>
            <a:pPr>
              <a:defRPr/>
            </a:pPr>
            <a:fld id="{A30B1EE3-6278-4451-BFAF-2164903148F4}" type="slidenum">
              <a:rPr lang="en-US"/>
              <a:pPr>
                <a:defRPr/>
              </a:pPr>
              <a:t>‹#›</a:t>
            </a:fld>
            <a:endParaRPr lang="en-US"/>
          </a:p>
        </p:txBody>
      </p:sp>
    </p:spTree>
    <p:extLst>
      <p:ext uri="{BB962C8B-B14F-4D97-AF65-F5344CB8AC3E}">
        <p14:creationId xmlns:p14="http://schemas.microsoft.com/office/powerpoint/2010/main" val="2351687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5300" name="Slide Number Placeholder 3"/>
          <p:cNvSpPr>
            <a:spLocks noGrp="1"/>
          </p:cNvSpPr>
          <p:nvPr>
            <p:ph type="sldNum" sz="quarter" idx="5"/>
          </p:nvPr>
        </p:nvSpPr>
        <p:spPr/>
        <p:txBody>
          <a:bodyPr/>
          <a:lstStyle/>
          <a:p>
            <a:pPr>
              <a:defRPr/>
            </a:pPr>
            <a:fld id="{1D7BE8C9-D941-4B0C-82D8-9BEEC4E5D6F4}" type="slidenum">
              <a:rPr lang="en-US" smtClean="0">
                <a:latin typeface="Arial" pitchFamily="34" charset="0"/>
              </a:rPr>
              <a:pPr>
                <a:defRPr/>
              </a:pPr>
              <a:t>1</a:t>
            </a:fld>
            <a:endParaRPr lang="en-US" smtClean="0">
              <a:latin typeface="Arial" pitchFamily="34" charset="0"/>
            </a:endParaRPr>
          </a:p>
        </p:txBody>
      </p:sp>
    </p:spTree>
    <p:extLst>
      <p:ext uri="{BB962C8B-B14F-4D97-AF65-F5344CB8AC3E}">
        <p14:creationId xmlns:p14="http://schemas.microsoft.com/office/powerpoint/2010/main" val="3019751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4516" name="Slide Number Placeholder 3"/>
          <p:cNvSpPr>
            <a:spLocks noGrp="1"/>
          </p:cNvSpPr>
          <p:nvPr>
            <p:ph type="sldNum" sz="quarter" idx="5"/>
          </p:nvPr>
        </p:nvSpPr>
        <p:spPr/>
        <p:txBody>
          <a:bodyPr/>
          <a:lstStyle/>
          <a:p>
            <a:pPr>
              <a:defRPr/>
            </a:pPr>
            <a:fld id="{D86CDF34-B560-41F3-AA81-B728ADE7CB49}" type="slidenum">
              <a:rPr lang="en-US" smtClean="0">
                <a:latin typeface="Arial" pitchFamily="34" charset="0"/>
              </a:rPr>
              <a:pPr>
                <a:defRPr/>
              </a:pPr>
              <a:t>12</a:t>
            </a:fld>
            <a:endParaRPr lang="en-US" smtClean="0">
              <a:latin typeface="Arial" pitchFamily="34" charset="0"/>
            </a:endParaRPr>
          </a:p>
        </p:txBody>
      </p:sp>
    </p:spTree>
    <p:extLst>
      <p:ext uri="{BB962C8B-B14F-4D97-AF65-F5344CB8AC3E}">
        <p14:creationId xmlns:p14="http://schemas.microsoft.com/office/powerpoint/2010/main" val="1687794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3492" name="Slide Number Placeholder 3"/>
          <p:cNvSpPr>
            <a:spLocks noGrp="1"/>
          </p:cNvSpPr>
          <p:nvPr>
            <p:ph type="sldNum" sz="quarter" idx="5"/>
          </p:nvPr>
        </p:nvSpPr>
        <p:spPr/>
        <p:txBody>
          <a:bodyPr/>
          <a:lstStyle/>
          <a:p>
            <a:pPr>
              <a:defRPr/>
            </a:pPr>
            <a:fld id="{34CB20E8-21B3-4BEA-B7AE-EE3E969E6E21}" type="slidenum">
              <a:rPr lang="en-US" smtClean="0">
                <a:latin typeface="Arial" pitchFamily="34" charset="0"/>
              </a:rPr>
              <a:pPr>
                <a:defRPr/>
              </a:pPr>
              <a:t>13</a:t>
            </a:fld>
            <a:endParaRPr lang="en-US" smtClean="0">
              <a:latin typeface="Arial" pitchFamily="34" charset="0"/>
            </a:endParaRPr>
          </a:p>
        </p:txBody>
      </p:sp>
    </p:spTree>
    <p:extLst>
      <p:ext uri="{BB962C8B-B14F-4D97-AF65-F5344CB8AC3E}">
        <p14:creationId xmlns:p14="http://schemas.microsoft.com/office/powerpoint/2010/main" val="2618721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5540" name="Slide Number Placeholder 3"/>
          <p:cNvSpPr>
            <a:spLocks noGrp="1"/>
          </p:cNvSpPr>
          <p:nvPr>
            <p:ph type="sldNum" sz="quarter" idx="5"/>
          </p:nvPr>
        </p:nvSpPr>
        <p:spPr/>
        <p:txBody>
          <a:bodyPr/>
          <a:lstStyle/>
          <a:p>
            <a:pPr>
              <a:defRPr/>
            </a:pPr>
            <a:fld id="{95C3CCB6-479E-47B3-BC20-CCB81D6D5D29}" type="slidenum">
              <a:rPr lang="en-US" smtClean="0">
                <a:latin typeface="Arial" pitchFamily="34" charset="0"/>
              </a:rPr>
              <a:pPr>
                <a:defRPr/>
              </a:pPr>
              <a:t>14</a:t>
            </a:fld>
            <a:endParaRPr lang="en-US" smtClean="0">
              <a:latin typeface="Arial" pitchFamily="34" charset="0"/>
            </a:endParaRPr>
          </a:p>
        </p:txBody>
      </p:sp>
    </p:spTree>
    <p:extLst>
      <p:ext uri="{BB962C8B-B14F-4D97-AF65-F5344CB8AC3E}">
        <p14:creationId xmlns:p14="http://schemas.microsoft.com/office/powerpoint/2010/main" val="3414571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7588" name="Slide Number Placeholder 3"/>
          <p:cNvSpPr>
            <a:spLocks noGrp="1"/>
          </p:cNvSpPr>
          <p:nvPr>
            <p:ph type="sldNum" sz="quarter" idx="5"/>
          </p:nvPr>
        </p:nvSpPr>
        <p:spPr/>
        <p:txBody>
          <a:bodyPr/>
          <a:lstStyle/>
          <a:p>
            <a:pPr>
              <a:defRPr/>
            </a:pPr>
            <a:fld id="{15739142-9A73-4313-BB2D-84B1ABBB4DDD}" type="slidenum">
              <a:rPr lang="en-US" smtClean="0">
                <a:latin typeface="Arial" pitchFamily="34" charset="0"/>
              </a:rPr>
              <a:pPr>
                <a:defRPr/>
              </a:pPr>
              <a:t>15</a:t>
            </a:fld>
            <a:endParaRPr lang="en-US" smtClean="0">
              <a:latin typeface="Arial" pitchFamily="34" charset="0"/>
            </a:endParaRPr>
          </a:p>
        </p:txBody>
      </p:sp>
    </p:spTree>
    <p:extLst>
      <p:ext uri="{BB962C8B-B14F-4D97-AF65-F5344CB8AC3E}">
        <p14:creationId xmlns:p14="http://schemas.microsoft.com/office/powerpoint/2010/main" val="341469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8612" name="Slide Number Placeholder 3"/>
          <p:cNvSpPr>
            <a:spLocks noGrp="1"/>
          </p:cNvSpPr>
          <p:nvPr>
            <p:ph type="sldNum" sz="quarter" idx="5"/>
          </p:nvPr>
        </p:nvSpPr>
        <p:spPr/>
        <p:txBody>
          <a:bodyPr/>
          <a:lstStyle/>
          <a:p>
            <a:pPr>
              <a:defRPr/>
            </a:pPr>
            <a:fld id="{D1BAC9B4-7E3B-453B-B94C-E7A40DC057AF}" type="slidenum">
              <a:rPr lang="en-US" smtClean="0">
                <a:latin typeface="Arial" pitchFamily="34" charset="0"/>
              </a:rPr>
              <a:pPr>
                <a:defRPr/>
              </a:pPr>
              <a:t>16</a:t>
            </a:fld>
            <a:endParaRPr lang="en-US" smtClean="0">
              <a:latin typeface="Arial" pitchFamily="34" charset="0"/>
            </a:endParaRPr>
          </a:p>
        </p:txBody>
      </p:sp>
    </p:spTree>
    <p:extLst>
      <p:ext uri="{BB962C8B-B14F-4D97-AF65-F5344CB8AC3E}">
        <p14:creationId xmlns:p14="http://schemas.microsoft.com/office/powerpoint/2010/main" val="398388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0660" name="Slide Number Placeholder 3"/>
          <p:cNvSpPr>
            <a:spLocks noGrp="1"/>
          </p:cNvSpPr>
          <p:nvPr>
            <p:ph type="sldNum" sz="quarter" idx="5"/>
          </p:nvPr>
        </p:nvSpPr>
        <p:spPr/>
        <p:txBody>
          <a:bodyPr/>
          <a:lstStyle/>
          <a:p>
            <a:pPr>
              <a:defRPr/>
            </a:pPr>
            <a:fld id="{D1FEFD23-0164-4F6A-9AB7-B121871756C4}" type="slidenum">
              <a:rPr lang="en-US" smtClean="0">
                <a:latin typeface="Arial" pitchFamily="34" charset="0"/>
              </a:rPr>
              <a:pPr>
                <a:defRPr/>
              </a:pPr>
              <a:t>17</a:t>
            </a:fld>
            <a:endParaRPr lang="en-US" smtClean="0">
              <a:latin typeface="Arial" pitchFamily="34" charset="0"/>
            </a:endParaRPr>
          </a:p>
        </p:txBody>
      </p:sp>
    </p:spTree>
    <p:extLst>
      <p:ext uri="{BB962C8B-B14F-4D97-AF65-F5344CB8AC3E}">
        <p14:creationId xmlns:p14="http://schemas.microsoft.com/office/powerpoint/2010/main" val="1757683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9636" name="Slide Number Placeholder 3"/>
          <p:cNvSpPr>
            <a:spLocks noGrp="1"/>
          </p:cNvSpPr>
          <p:nvPr>
            <p:ph type="sldNum" sz="quarter" idx="5"/>
          </p:nvPr>
        </p:nvSpPr>
        <p:spPr/>
        <p:txBody>
          <a:bodyPr/>
          <a:lstStyle/>
          <a:p>
            <a:pPr>
              <a:defRPr/>
            </a:pPr>
            <a:fld id="{4FEC9FD9-7C57-4BED-974B-0652CE4E62A1}" type="slidenum">
              <a:rPr lang="en-US" smtClean="0">
                <a:latin typeface="Arial" pitchFamily="34" charset="0"/>
              </a:rPr>
              <a:pPr>
                <a:defRPr/>
              </a:pPr>
              <a:t>18</a:t>
            </a:fld>
            <a:endParaRPr lang="en-US" smtClean="0">
              <a:latin typeface="Arial" pitchFamily="34" charset="0"/>
            </a:endParaRPr>
          </a:p>
        </p:txBody>
      </p:sp>
    </p:spTree>
    <p:extLst>
      <p:ext uri="{BB962C8B-B14F-4D97-AF65-F5344CB8AC3E}">
        <p14:creationId xmlns:p14="http://schemas.microsoft.com/office/powerpoint/2010/main" val="1430643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1684" name="Slide Number Placeholder 3"/>
          <p:cNvSpPr>
            <a:spLocks noGrp="1"/>
          </p:cNvSpPr>
          <p:nvPr>
            <p:ph type="sldNum" sz="quarter" idx="5"/>
          </p:nvPr>
        </p:nvSpPr>
        <p:spPr/>
        <p:txBody>
          <a:bodyPr/>
          <a:lstStyle/>
          <a:p>
            <a:pPr>
              <a:defRPr/>
            </a:pPr>
            <a:fld id="{156840A3-CB27-4F02-A974-0BE3EE8AA551}" type="slidenum">
              <a:rPr lang="en-US" smtClean="0">
                <a:latin typeface="Arial" pitchFamily="34" charset="0"/>
              </a:rPr>
              <a:pPr>
                <a:defRPr/>
              </a:pPr>
              <a:t>20</a:t>
            </a:fld>
            <a:endParaRPr lang="en-US" smtClean="0">
              <a:latin typeface="Arial" pitchFamily="34" charset="0"/>
            </a:endParaRPr>
          </a:p>
        </p:txBody>
      </p:sp>
    </p:spTree>
    <p:extLst>
      <p:ext uri="{BB962C8B-B14F-4D97-AF65-F5344CB8AC3E}">
        <p14:creationId xmlns:p14="http://schemas.microsoft.com/office/powerpoint/2010/main" val="723399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2708" name="Slide Number Placeholder 3"/>
          <p:cNvSpPr>
            <a:spLocks noGrp="1"/>
          </p:cNvSpPr>
          <p:nvPr>
            <p:ph type="sldNum" sz="quarter" idx="5"/>
          </p:nvPr>
        </p:nvSpPr>
        <p:spPr/>
        <p:txBody>
          <a:bodyPr/>
          <a:lstStyle/>
          <a:p>
            <a:pPr>
              <a:defRPr/>
            </a:pPr>
            <a:fld id="{0F54DEF0-18EC-4079-B435-88E40B5C6763}" type="slidenum">
              <a:rPr lang="en-US" smtClean="0">
                <a:latin typeface="Arial" pitchFamily="34" charset="0"/>
              </a:rPr>
              <a:pPr>
                <a:defRPr/>
              </a:pPr>
              <a:t>21</a:t>
            </a:fld>
            <a:endParaRPr lang="en-US" smtClean="0">
              <a:latin typeface="Arial" pitchFamily="34" charset="0"/>
            </a:endParaRPr>
          </a:p>
        </p:txBody>
      </p:sp>
    </p:spTree>
    <p:extLst>
      <p:ext uri="{BB962C8B-B14F-4D97-AF65-F5344CB8AC3E}">
        <p14:creationId xmlns:p14="http://schemas.microsoft.com/office/powerpoint/2010/main" val="2647867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3732" name="Slide Number Placeholder 3"/>
          <p:cNvSpPr>
            <a:spLocks noGrp="1"/>
          </p:cNvSpPr>
          <p:nvPr>
            <p:ph type="sldNum" sz="quarter" idx="5"/>
          </p:nvPr>
        </p:nvSpPr>
        <p:spPr/>
        <p:txBody>
          <a:bodyPr/>
          <a:lstStyle/>
          <a:p>
            <a:pPr>
              <a:defRPr/>
            </a:pPr>
            <a:fld id="{7E1F5C68-120A-4579-A0D3-654808A72DED}" type="slidenum">
              <a:rPr lang="en-US" smtClean="0">
                <a:latin typeface="Arial" pitchFamily="34" charset="0"/>
              </a:rPr>
              <a:pPr>
                <a:defRPr/>
              </a:pPr>
              <a:t>22</a:t>
            </a:fld>
            <a:endParaRPr lang="en-US" smtClean="0">
              <a:latin typeface="Arial" pitchFamily="34" charset="0"/>
            </a:endParaRPr>
          </a:p>
        </p:txBody>
      </p:sp>
    </p:spTree>
    <p:extLst>
      <p:ext uri="{BB962C8B-B14F-4D97-AF65-F5344CB8AC3E}">
        <p14:creationId xmlns:p14="http://schemas.microsoft.com/office/powerpoint/2010/main" val="166411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0420" name="Slide Number Placeholder 3"/>
          <p:cNvSpPr>
            <a:spLocks noGrp="1"/>
          </p:cNvSpPr>
          <p:nvPr>
            <p:ph type="sldNum" sz="quarter" idx="5"/>
          </p:nvPr>
        </p:nvSpPr>
        <p:spPr/>
        <p:txBody>
          <a:bodyPr/>
          <a:lstStyle/>
          <a:p>
            <a:pPr>
              <a:defRPr/>
            </a:pPr>
            <a:fld id="{3DD112A6-314A-4459-B969-C1B10CBEA332}" type="slidenum">
              <a:rPr lang="en-US" smtClean="0">
                <a:latin typeface="Arial" pitchFamily="34" charset="0"/>
              </a:rPr>
              <a:pPr>
                <a:defRPr/>
              </a:pPr>
              <a:t>3</a:t>
            </a:fld>
            <a:endParaRPr lang="en-US" smtClean="0">
              <a:latin typeface="Arial" pitchFamily="34" charset="0"/>
            </a:endParaRPr>
          </a:p>
        </p:txBody>
      </p:sp>
    </p:spTree>
    <p:extLst>
      <p:ext uri="{BB962C8B-B14F-4D97-AF65-F5344CB8AC3E}">
        <p14:creationId xmlns:p14="http://schemas.microsoft.com/office/powerpoint/2010/main" val="1651928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4756" name="Slide Number Placeholder 3"/>
          <p:cNvSpPr>
            <a:spLocks noGrp="1"/>
          </p:cNvSpPr>
          <p:nvPr>
            <p:ph type="sldNum" sz="quarter" idx="5"/>
          </p:nvPr>
        </p:nvSpPr>
        <p:spPr/>
        <p:txBody>
          <a:bodyPr/>
          <a:lstStyle/>
          <a:p>
            <a:pPr>
              <a:defRPr/>
            </a:pPr>
            <a:fld id="{B96B0332-D7E0-4B4B-B617-EBCA44F5DC5D}" type="slidenum">
              <a:rPr lang="en-US" smtClean="0">
                <a:latin typeface="Arial" pitchFamily="34" charset="0"/>
              </a:rPr>
              <a:pPr>
                <a:defRPr/>
              </a:pPr>
              <a:t>23</a:t>
            </a:fld>
            <a:endParaRPr lang="en-US" smtClean="0">
              <a:latin typeface="Arial" pitchFamily="34" charset="0"/>
            </a:endParaRPr>
          </a:p>
        </p:txBody>
      </p:sp>
    </p:spTree>
    <p:extLst>
      <p:ext uri="{BB962C8B-B14F-4D97-AF65-F5344CB8AC3E}">
        <p14:creationId xmlns:p14="http://schemas.microsoft.com/office/powerpoint/2010/main" val="2725886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5780" name="Slide Number Placeholder 3"/>
          <p:cNvSpPr>
            <a:spLocks noGrp="1"/>
          </p:cNvSpPr>
          <p:nvPr>
            <p:ph type="sldNum" sz="quarter" idx="5"/>
          </p:nvPr>
        </p:nvSpPr>
        <p:spPr/>
        <p:txBody>
          <a:bodyPr/>
          <a:lstStyle/>
          <a:p>
            <a:pPr>
              <a:defRPr/>
            </a:pPr>
            <a:fld id="{A6C79546-2F97-49CB-9A0B-3A94E44117CA}" type="slidenum">
              <a:rPr lang="en-US" smtClean="0">
                <a:latin typeface="Arial" pitchFamily="34" charset="0"/>
              </a:rPr>
              <a:pPr>
                <a:defRPr/>
              </a:pPr>
              <a:t>24</a:t>
            </a:fld>
            <a:endParaRPr lang="en-US" smtClean="0">
              <a:latin typeface="Arial" pitchFamily="34" charset="0"/>
            </a:endParaRPr>
          </a:p>
        </p:txBody>
      </p:sp>
    </p:spTree>
    <p:extLst>
      <p:ext uri="{BB962C8B-B14F-4D97-AF65-F5344CB8AC3E}">
        <p14:creationId xmlns:p14="http://schemas.microsoft.com/office/powerpoint/2010/main" val="97307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8852" name="Slide Number Placeholder 3"/>
          <p:cNvSpPr>
            <a:spLocks noGrp="1"/>
          </p:cNvSpPr>
          <p:nvPr>
            <p:ph type="sldNum" sz="quarter" idx="5"/>
          </p:nvPr>
        </p:nvSpPr>
        <p:spPr/>
        <p:txBody>
          <a:bodyPr/>
          <a:lstStyle/>
          <a:p>
            <a:pPr>
              <a:defRPr/>
            </a:pPr>
            <a:fld id="{4EB2F5FA-8141-4BE0-91BB-C2D7CD820AD5}" type="slidenum">
              <a:rPr lang="en-US" smtClean="0">
                <a:latin typeface="Arial" pitchFamily="34" charset="0"/>
              </a:rPr>
              <a:pPr>
                <a:defRPr/>
              </a:pPr>
              <a:t>26</a:t>
            </a:fld>
            <a:endParaRPr lang="en-US" smtClean="0">
              <a:latin typeface="Arial" pitchFamily="34" charset="0"/>
            </a:endParaRPr>
          </a:p>
        </p:txBody>
      </p:sp>
    </p:spTree>
    <p:extLst>
      <p:ext uri="{BB962C8B-B14F-4D97-AF65-F5344CB8AC3E}">
        <p14:creationId xmlns:p14="http://schemas.microsoft.com/office/powerpoint/2010/main" val="3191339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0900" name="Slide Number Placeholder 3"/>
          <p:cNvSpPr>
            <a:spLocks noGrp="1"/>
          </p:cNvSpPr>
          <p:nvPr>
            <p:ph type="sldNum" sz="quarter" idx="5"/>
          </p:nvPr>
        </p:nvSpPr>
        <p:spPr/>
        <p:txBody>
          <a:bodyPr/>
          <a:lstStyle/>
          <a:p>
            <a:pPr>
              <a:defRPr/>
            </a:pPr>
            <a:fld id="{E867CC57-2372-4D9E-9B26-8CC6B815CDE1}" type="slidenum">
              <a:rPr lang="en-US" smtClean="0">
                <a:latin typeface="Arial" pitchFamily="34" charset="0"/>
              </a:rPr>
              <a:pPr>
                <a:defRPr/>
              </a:pPr>
              <a:t>27</a:t>
            </a:fld>
            <a:endParaRPr lang="en-US" smtClean="0">
              <a:latin typeface="Arial" pitchFamily="34" charset="0"/>
            </a:endParaRPr>
          </a:p>
        </p:txBody>
      </p:sp>
    </p:spTree>
    <p:extLst>
      <p:ext uri="{BB962C8B-B14F-4D97-AF65-F5344CB8AC3E}">
        <p14:creationId xmlns:p14="http://schemas.microsoft.com/office/powerpoint/2010/main" val="547698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9876" name="Slide Number Placeholder 3"/>
          <p:cNvSpPr>
            <a:spLocks noGrp="1"/>
          </p:cNvSpPr>
          <p:nvPr>
            <p:ph type="sldNum" sz="quarter" idx="5"/>
          </p:nvPr>
        </p:nvSpPr>
        <p:spPr/>
        <p:txBody>
          <a:bodyPr/>
          <a:lstStyle/>
          <a:p>
            <a:pPr>
              <a:defRPr/>
            </a:pPr>
            <a:fld id="{50342297-C0AF-405B-BA21-55167FC5AB4B}" type="slidenum">
              <a:rPr lang="en-US" smtClean="0">
                <a:latin typeface="Arial" pitchFamily="34" charset="0"/>
              </a:rPr>
              <a:pPr>
                <a:defRPr/>
              </a:pPr>
              <a:t>28</a:t>
            </a:fld>
            <a:endParaRPr lang="en-US" smtClean="0">
              <a:latin typeface="Arial" pitchFamily="34" charset="0"/>
            </a:endParaRPr>
          </a:p>
        </p:txBody>
      </p:sp>
    </p:spTree>
    <p:extLst>
      <p:ext uri="{BB962C8B-B14F-4D97-AF65-F5344CB8AC3E}">
        <p14:creationId xmlns:p14="http://schemas.microsoft.com/office/powerpoint/2010/main" val="604803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6804" name="Slide Number Placeholder 3"/>
          <p:cNvSpPr>
            <a:spLocks noGrp="1"/>
          </p:cNvSpPr>
          <p:nvPr>
            <p:ph type="sldNum" sz="quarter" idx="5"/>
          </p:nvPr>
        </p:nvSpPr>
        <p:spPr/>
        <p:txBody>
          <a:bodyPr/>
          <a:lstStyle/>
          <a:p>
            <a:pPr>
              <a:defRPr/>
            </a:pPr>
            <a:fld id="{4691A1E2-32A4-4FFA-A202-113A11858D3E}" type="slidenum">
              <a:rPr lang="en-US" smtClean="0">
                <a:latin typeface="Arial" pitchFamily="34" charset="0"/>
              </a:rPr>
              <a:pPr>
                <a:defRPr/>
              </a:pPr>
              <a:t>29</a:t>
            </a:fld>
            <a:endParaRPr lang="en-US" smtClean="0">
              <a:latin typeface="Arial" pitchFamily="34" charset="0"/>
            </a:endParaRPr>
          </a:p>
        </p:txBody>
      </p:sp>
    </p:spTree>
    <p:extLst>
      <p:ext uri="{BB962C8B-B14F-4D97-AF65-F5344CB8AC3E}">
        <p14:creationId xmlns:p14="http://schemas.microsoft.com/office/powerpoint/2010/main" val="301380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7828" name="Slide Number Placeholder 3"/>
          <p:cNvSpPr>
            <a:spLocks noGrp="1"/>
          </p:cNvSpPr>
          <p:nvPr>
            <p:ph type="sldNum" sz="quarter" idx="5"/>
          </p:nvPr>
        </p:nvSpPr>
        <p:spPr/>
        <p:txBody>
          <a:bodyPr/>
          <a:lstStyle/>
          <a:p>
            <a:pPr>
              <a:defRPr/>
            </a:pPr>
            <a:fld id="{ECF2B464-7F6D-4989-BDE4-796DE8AE5482}" type="slidenum">
              <a:rPr lang="en-US" smtClean="0">
                <a:latin typeface="Arial" pitchFamily="34" charset="0"/>
              </a:rPr>
              <a:pPr>
                <a:defRPr/>
              </a:pPr>
              <a:t>30</a:t>
            </a:fld>
            <a:endParaRPr lang="en-US" smtClean="0">
              <a:latin typeface="Arial" pitchFamily="34" charset="0"/>
            </a:endParaRPr>
          </a:p>
        </p:txBody>
      </p:sp>
    </p:spTree>
    <p:extLst>
      <p:ext uri="{BB962C8B-B14F-4D97-AF65-F5344CB8AC3E}">
        <p14:creationId xmlns:p14="http://schemas.microsoft.com/office/powerpoint/2010/main" val="2192357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1924" name="Slide Number Placeholder 3"/>
          <p:cNvSpPr>
            <a:spLocks noGrp="1"/>
          </p:cNvSpPr>
          <p:nvPr>
            <p:ph type="sldNum" sz="quarter" idx="5"/>
          </p:nvPr>
        </p:nvSpPr>
        <p:spPr/>
        <p:txBody>
          <a:bodyPr/>
          <a:lstStyle/>
          <a:p>
            <a:pPr>
              <a:defRPr/>
            </a:pPr>
            <a:fld id="{CD90B2BF-038F-4586-8370-B510B133DA73}" type="slidenum">
              <a:rPr lang="en-US" smtClean="0">
                <a:latin typeface="Arial" pitchFamily="34" charset="0"/>
              </a:rPr>
              <a:pPr>
                <a:defRPr/>
              </a:pPr>
              <a:t>31</a:t>
            </a:fld>
            <a:endParaRPr lang="en-US" smtClean="0">
              <a:latin typeface="Arial" pitchFamily="34" charset="0"/>
            </a:endParaRPr>
          </a:p>
        </p:txBody>
      </p:sp>
    </p:spTree>
    <p:extLst>
      <p:ext uri="{BB962C8B-B14F-4D97-AF65-F5344CB8AC3E}">
        <p14:creationId xmlns:p14="http://schemas.microsoft.com/office/powerpoint/2010/main" val="2596275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2948" name="Slide Number Placeholder 3"/>
          <p:cNvSpPr>
            <a:spLocks noGrp="1"/>
          </p:cNvSpPr>
          <p:nvPr>
            <p:ph type="sldNum" sz="quarter" idx="5"/>
          </p:nvPr>
        </p:nvSpPr>
        <p:spPr/>
        <p:txBody>
          <a:bodyPr/>
          <a:lstStyle/>
          <a:p>
            <a:pPr>
              <a:defRPr/>
            </a:pPr>
            <a:fld id="{B3FF4F99-311E-44E5-B883-04D71D43D37C}" type="slidenum">
              <a:rPr lang="en-US" smtClean="0">
                <a:latin typeface="Arial" pitchFamily="34" charset="0"/>
              </a:rPr>
              <a:pPr>
                <a:defRPr/>
              </a:pPr>
              <a:t>32</a:t>
            </a:fld>
            <a:endParaRPr lang="en-US" smtClean="0">
              <a:latin typeface="Arial" pitchFamily="34" charset="0"/>
            </a:endParaRPr>
          </a:p>
        </p:txBody>
      </p:sp>
    </p:spTree>
    <p:extLst>
      <p:ext uri="{BB962C8B-B14F-4D97-AF65-F5344CB8AC3E}">
        <p14:creationId xmlns:p14="http://schemas.microsoft.com/office/powerpoint/2010/main" val="2016144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3972" name="Slide Number Placeholder 3"/>
          <p:cNvSpPr>
            <a:spLocks noGrp="1"/>
          </p:cNvSpPr>
          <p:nvPr>
            <p:ph type="sldNum" sz="quarter" idx="5"/>
          </p:nvPr>
        </p:nvSpPr>
        <p:spPr/>
        <p:txBody>
          <a:bodyPr/>
          <a:lstStyle/>
          <a:p>
            <a:pPr>
              <a:defRPr/>
            </a:pPr>
            <a:fld id="{EB23586C-86D7-4474-B5C6-02499B982B75}" type="slidenum">
              <a:rPr lang="en-US" smtClean="0">
                <a:latin typeface="Arial" pitchFamily="34" charset="0"/>
              </a:rPr>
              <a:pPr>
                <a:defRPr/>
              </a:pPr>
              <a:t>33</a:t>
            </a:fld>
            <a:endParaRPr lang="en-US" smtClean="0">
              <a:latin typeface="Arial" pitchFamily="34" charset="0"/>
            </a:endParaRPr>
          </a:p>
        </p:txBody>
      </p:sp>
    </p:spTree>
    <p:extLst>
      <p:ext uri="{BB962C8B-B14F-4D97-AF65-F5344CB8AC3E}">
        <p14:creationId xmlns:p14="http://schemas.microsoft.com/office/powerpoint/2010/main" val="4155178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6324" name="Slide Number Placeholder 3"/>
          <p:cNvSpPr>
            <a:spLocks noGrp="1"/>
          </p:cNvSpPr>
          <p:nvPr>
            <p:ph type="sldNum" sz="quarter" idx="5"/>
          </p:nvPr>
        </p:nvSpPr>
        <p:spPr/>
        <p:txBody>
          <a:bodyPr/>
          <a:lstStyle/>
          <a:p>
            <a:pPr>
              <a:defRPr/>
            </a:pPr>
            <a:fld id="{4562809C-40E8-4244-A32D-E19566FAD6D5}" type="slidenum">
              <a:rPr lang="en-US" smtClean="0">
                <a:latin typeface="Arial" pitchFamily="34" charset="0"/>
              </a:rPr>
              <a:pPr>
                <a:defRPr/>
              </a:pPr>
              <a:t>4</a:t>
            </a:fld>
            <a:endParaRPr lang="en-US" smtClean="0">
              <a:latin typeface="Arial" pitchFamily="34" charset="0"/>
            </a:endParaRPr>
          </a:p>
        </p:txBody>
      </p:sp>
    </p:spTree>
    <p:extLst>
      <p:ext uri="{BB962C8B-B14F-4D97-AF65-F5344CB8AC3E}">
        <p14:creationId xmlns:p14="http://schemas.microsoft.com/office/powerpoint/2010/main" val="881962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4996" name="Slide Number Placeholder 3"/>
          <p:cNvSpPr>
            <a:spLocks noGrp="1"/>
          </p:cNvSpPr>
          <p:nvPr>
            <p:ph type="sldNum" sz="quarter" idx="5"/>
          </p:nvPr>
        </p:nvSpPr>
        <p:spPr/>
        <p:txBody>
          <a:bodyPr/>
          <a:lstStyle/>
          <a:p>
            <a:pPr>
              <a:defRPr/>
            </a:pPr>
            <a:fld id="{9F1CCD3D-E136-4480-92EA-AC0798C55338}" type="slidenum">
              <a:rPr lang="en-US" smtClean="0">
                <a:latin typeface="Arial" pitchFamily="34" charset="0"/>
              </a:rPr>
              <a:pPr>
                <a:defRPr/>
              </a:pPr>
              <a:t>34</a:t>
            </a:fld>
            <a:endParaRPr lang="en-US" smtClean="0">
              <a:latin typeface="Arial" pitchFamily="34" charset="0"/>
            </a:endParaRPr>
          </a:p>
        </p:txBody>
      </p:sp>
    </p:spTree>
    <p:extLst>
      <p:ext uri="{BB962C8B-B14F-4D97-AF65-F5344CB8AC3E}">
        <p14:creationId xmlns:p14="http://schemas.microsoft.com/office/powerpoint/2010/main" val="513201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6020" name="Slide Number Placeholder 3"/>
          <p:cNvSpPr>
            <a:spLocks noGrp="1"/>
          </p:cNvSpPr>
          <p:nvPr>
            <p:ph type="sldNum" sz="quarter" idx="5"/>
          </p:nvPr>
        </p:nvSpPr>
        <p:spPr/>
        <p:txBody>
          <a:bodyPr/>
          <a:lstStyle/>
          <a:p>
            <a:pPr>
              <a:defRPr/>
            </a:pPr>
            <a:fld id="{99EB3B48-9AB9-4A90-9EFE-88A7D2A9C96A}" type="slidenum">
              <a:rPr lang="en-US" smtClean="0">
                <a:latin typeface="Arial" pitchFamily="34" charset="0"/>
              </a:rPr>
              <a:pPr>
                <a:defRPr/>
              </a:pPr>
              <a:t>35</a:t>
            </a:fld>
            <a:endParaRPr lang="en-US" smtClean="0">
              <a:latin typeface="Arial" pitchFamily="34" charset="0"/>
            </a:endParaRPr>
          </a:p>
        </p:txBody>
      </p:sp>
    </p:spTree>
    <p:extLst>
      <p:ext uri="{BB962C8B-B14F-4D97-AF65-F5344CB8AC3E}">
        <p14:creationId xmlns:p14="http://schemas.microsoft.com/office/powerpoint/2010/main" val="1801667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7044" name="Slide Number Placeholder 3"/>
          <p:cNvSpPr>
            <a:spLocks noGrp="1"/>
          </p:cNvSpPr>
          <p:nvPr>
            <p:ph type="sldNum" sz="quarter" idx="5"/>
          </p:nvPr>
        </p:nvSpPr>
        <p:spPr/>
        <p:txBody>
          <a:bodyPr/>
          <a:lstStyle/>
          <a:p>
            <a:pPr>
              <a:defRPr/>
            </a:pPr>
            <a:fld id="{A5395158-3BEA-4832-B429-CBBAE31DD042}" type="slidenum">
              <a:rPr lang="en-US" smtClean="0">
                <a:latin typeface="Arial" pitchFamily="34" charset="0"/>
              </a:rPr>
              <a:pPr>
                <a:defRPr/>
              </a:pPr>
              <a:t>36</a:t>
            </a:fld>
            <a:endParaRPr lang="en-US" smtClean="0">
              <a:latin typeface="Arial" pitchFamily="34" charset="0"/>
            </a:endParaRPr>
          </a:p>
        </p:txBody>
      </p:sp>
    </p:spTree>
    <p:extLst>
      <p:ext uri="{BB962C8B-B14F-4D97-AF65-F5344CB8AC3E}">
        <p14:creationId xmlns:p14="http://schemas.microsoft.com/office/powerpoint/2010/main" val="1995494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8068" name="Slide Number Placeholder 3"/>
          <p:cNvSpPr>
            <a:spLocks noGrp="1"/>
          </p:cNvSpPr>
          <p:nvPr>
            <p:ph type="sldNum" sz="quarter" idx="5"/>
          </p:nvPr>
        </p:nvSpPr>
        <p:spPr/>
        <p:txBody>
          <a:bodyPr/>
          <a:lstStyle/>
          <a:p>
            <a:pPr>
              <a:defRPr/>
            </a:pPr>
            <a:fld id="{35A40498-92A5-4BF5-8129-E729B0BEB250}" type="slidenum">
              <a:rPr lang="en-US" smtClean="0">
                <a:latin typeface="Arial" pitchFamily="34" charset="0"/>
              </a:rPr>
              <a:pPr>
                <a:defRPr/>
              </a:pPr>
              <a:t>37</a:t>
            </a:fld>
            <a:endParaRPr lang="en-US" smtClean="0">
              <a:latin typeface="Arial" pitchFamily="34" charset="0"/>
            </a:endParaRPr>
          </a:p>
        </p:txBody>
      </p:sp>
    </p:spTree>
    <p:extLst>
      <p:ext uri="{BB962C8B-B14F-4D97-AF65-F5344CB8AC3E}">
        <p14:creationId xmlns:p14="http://schemas.microsoft.com/office/powerpoint/2010/main" val="13040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9092" name="Slide Number Placeholder 3"/>
          <p:cNvSpPr>
            <a:spLocks noGrp="1"/>
          </p:cNvSpPr>
          <p:nvPr>
            <p:ph type="sldNum" sz="quarter" idx="5"/>
          </p:nvPr>
        </p:nvSpPr>
        <p:spPr/>
        <p:txBody>
          <a:bodyPr/>
          <a:lstStyle/>
          <a:p>
            <a:pPr>
              <a:defRPr/>
            </a:pPr>
            <a:fld id="{A79405D6-052A-4BF6-8443-BB3DBBC20088}" type="slidenum">
              <a:rPr lang="en-US" smtClean="0">
                <a:latin typeface="Arial" pitchFamily="34" charset="0"/>
              </a:rPr>
              <a:pPr>
                <a:defRPr/>
              </a:pPr>
              <a:t>38</a:t>
            </a:fld>
            <a:endParaRPr lang="en-US" smtClean="0">
              <a:latin typeface="Arial" pitchFamily="34" charset="0"/>
            </a:endParaRPr>
          </a:p>
        </p:txBody>
      </p:sp>
    </p:spTree>
    <p:extLst>
      <p:ext uri="{BB962C8B-B14F-4D97-AF65-F5344CB8AC3E}">
        <p14:creationId xmlns:p14="http://schemas.microsoft.com/office/powerpoint/2010/main" val="462463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0116" name="Slide Number Placeholder 3"/>
          <p:cNvSpPr>
            <a:spLocks noGrp="1"/>
          </p:cNvSpPr>
          <p:nvPr>
            <p:ph type="sldNum" sz="quarter" idx="5"/>
          </p:nvPr>
        </p:nvSpPr>
        <p:spPr/>
        <p:txBody>
          <a:bodyPr/>
          <a:lstStyle/>
          <a:p>
            <a:pPr>
              <a:defRPr/>
            </a:pPr>
            <a:fld id="{958B087E-81D4-4C19-B121-9400321EB7BC}" type="slidenum">
              <a:rPr lang="en-US" smtClean="0">
                <a:latin typeface="Arial" pitchFamily="34" charset="0"/>
              </a:rPr>
              <a:pPr>
                <a:defRPr/>
              </a:pPr>
              <a:t>39</a:t>
            </a:fld>
            <a:endParaRPr lang="en-US" smtClean="0">
              <a:latin typeface="Arial" pitchFamily="34" charset="0"/>
            </a:endParaRPr>
          </a:p>
        </p:txBody>
      </p:sp>
    </p:spTree>
    <p:extLst>
      <p:ext uri="{BB962C8B-B14F-4D97-AF65-F5344CB8AC3E}">
        <p14:creationId xmlns:p14="http://schemas.microsoft.com/office/powerpoint/2010/main" val="2182953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1140" name="Slide Number Placeholder 3"/>
          <p:cNvSpPr>
            <a:spLocks noGrp="1"/>
          </p:cNvSpPr>
          <p:nvPr>
            <p:ph type="sldNum" sz="quarter" idx="5"/>
          </p:nvPr>
        </p:nvSpPr>
        <p:spPr/>
        <p:txBody>
          <a:bodyPr/>
          <a:lstStyle/>
          <a:p>
            <a:pPr>
              <a:defRPr/>
            </a:pPr>
            <a:fld id="{73D05A3A-9403-48D5-9244-8681B229F690}" type="slidenum">
              <a:rPr lang="en-US" smtClean="0">
                <a:latin typeface="Arial" pitchFamily="34" charset="0"/>
              </a:rPr>
              <a:pPr>
                <a:defRPr/>
              </a:pPr>
              <a:t>40</a:t>
            </a:fld>
            <a:endParaRPr lang="en-US" smtClean="0">
              <a:latin typeface="Arial" pitchFamily="34" charset="0"/>
            </a:endParaRPr>
          </a:p>
        </p:txBody>
      </p:sp>
    </p:spTree>
    <p:extLst>
      <p:ext uri="{BB962C8B-B14F-4D97-AF65-F5344CB8AC3E}">
        <p14:creationId xmlns:p14="http://schemas.microsoft.com/office/powerpoint/2010/main" val="4003634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2164" name="Slide Number Placeholder 3"/>
          <p:cNvSpPr>
            <a:spLocks noGrp="1"/>
          </p:cNvSpPr>
          <p:nvPr>
            <p:ph type="sldNum" sz="quarter" idx="5"/>
          </p:nvPr>
        </p:nvSpPr>
        <p:spPr/>
        <p:txBody>
          <a:bodyPr/>
          <a:lstStyle/>
          <a:p>
            <a:pPr>
              <a:defRPr/>
            </a:pPr>
            <a:fld id="{09879594-37FC-4981-A207-C31D426D2724}" type="slidenum">
              <a:rPr lang="en-US" smtClean="0">
                <a:latin typeface="Arial" pitchFamily="34" charset="0"/>
              </a:rPr>
              <a:pPr>
                <a:defRPr/>
              </a:pPr>
              <a:t>41</a:t>
            </a:fld>
            <a:endParaRPr lang="en-US" smtClean="0">
              <a:latin typeface="Arial" pitchFamily="34" charset="0"/>
            </a:endParaRPr>
          </a:p>
        </p:txBody>
      </p:sp>
    </p:spTree>
    <p:extLst>
      <p:ext uri="{BB962C8B-B14F-4D97-AF65-F5344CB8AC3E}">
        <p14:creationId xmlns:p14="http://schemas.microsoft.com/office/powerpoint/2010/main" val="164580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3188" name="Slide Number Placeholder 3"/>
          <p:cNvSpPr>
            <a:spLocks noGrp="1"/>
          </p:cNvSpPr>
          <p:nvPr>
            <p:ph type="sldNum" sz="quarter" idx="5"/>
          </p:nvPr>
        </p:nvSpPr>
        <p:spPr/>
        <p:txBody>
          <a:bodyPr/>
          <a:lstStyle/>
          <a:p>
            <a:pPr>
              <a:defRPr/>
            </a:pPr>
            <a:fld id="{5E78D27A-ED98-4400-BD4B-B3C5E9430314}" type="slidenum">
              <a:rPr lang="en-US" smtClean="0">
                <a:latin typeface="Arial" pitchFamily="34" charset="0"/>
              </a:rPr>
              <a:pPr>
                <a:defRPr/>
              </a:pPr>
              <a:t>42</a:t>
            </a:fld>
            <a:endParaRPr lang="en-US" smtClean="0">
              <a:latin typeface="Arial" pitchFamily="34" charset="0"/>
            </a:endParaRPr>
          </a:p>
        </p:txBody>
      </p:sp>
    </p:spTree>
    <p:extLst>
      <p:ext uri="{BB962C8B-B14F-4D97-AF65-F5344CB8AC3E}">
        <p14:creationId xmlns:p14="http://schemas.microsoft.com/office/powerpoint/2010/main" val="1677168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4212" name="Slide Number Placeholder 3"/>
          <p:cNvSpPr>
            <a:spLocks noGrp="1"/>
          </p:cNvSpPr>
          <p:nvPr>
            <p:ph type="sldNum" sz="quarter" idx="5"/>
          </p:nvPr>
        </p:nvSpPr>
        <p:spPr/>
        <p:txBody>
          <a:bodyPr/>
          <a:lstStyle/>
          <a:p>
            <a:pPr>
              <a:defRPr/>
            </a:pPr>
            <a:fld id="{EA5E2805-C264-4FB8-A885-F53706605A8E}" type="slidenum">
              <a:rPr lang="en-US" smtClean="0">
                <a:latin typeface="Arial" pitchFamily="34" charset="0"/>
              </a:rPr>
              <a:pPr>
                <a:defRPr/>
              </a:pPr>
              <a:t>43</a:t>
            </a:fld>
            <a:endParaRPr lang="en-US" smtClean="0">
              <a:latin typeface="Arial" pitchFamily="34" charset="0"/>
            </a:endParaRPr>
          </a:p>
        </p:txBody>
      </p:sp>
    </p:spTree>
    <p:extLst>
      <p:ext uri="{BB962C8B-B14F-4D97-AF65-F5344CB8AC3E}">
        <p14:creationId xmlns:p14="http://schemas.microsoft.com/office/powerpoint/2010/main" val="299236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7348" name="Slide Number Placeholder 3"/>
          <p:cNvSpPr>
            <a:spLocks noGrp="1"/>
          </p:cNvSpPr>
          <p:nvPr>
            <p:ph type="sldNum" sz="quarter" idx="5"/>
          </p:nvPr>
        </p:nvSpPr>
        <p:spPr/>
        <p:txBody>
          <a:bodyPr/>
          <a:lstStyle/>
          <a:p>
            <a:pPr>
              <a:defRPr/>
            </a:pPr>
            <a:fld id="{52A5DFA5-CEBC-41B3-BA4E-4344EAB0E8F8}" type="slidenum">
              <a:rPr lang="en-US" smtClean="0">
                <a:latin typeface="Arial" pitchFamily="34" charset="0"/>
              </a:rPr>
              <a:pPr>
                <a:defRPr/>
              </a:pPr>
              <a:t>5</a:t>
            </a:fld>
            <a:endParaRPr lang="en-US" smtClean="0">
              <a:latin typeface="Arial" pitchFamily="34" charset="0"/>
            </a:endParaRPr>
          </a:p>
        </p:txBody>
      </p:sp>
    </p:spTree>
    <p:extLst>
      <p:ext uri="{BB962C8B-B14F-4D97-AF65-F5344CB8AC3E}">
        <p14:creationId xmlns:p14="http://schemas.microsoft.com/office/powerpoint/2010/main" val="1338622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5236" name="Slide Number Placeholder 3"/>
          <p:cNvSpPr>
            <a:spLocks noGrp="1"/>
          </p:cNvSpPr>
          <p:nvPr>
            <p:ph type="sldNum" sz="quarter" idx="5"/>
          </p:nvPr>
        </p:nvSpPr>
        <p:spPr/>
        <p:txBody>
          <a:bodyPr/>
          <a:lstStyle/>
          <a:p>
            <a:pPr>
              <a:defRPr/>
            </a:pPr>
            <a:fld id="{7838B03E-784A-4FE1-BF11-CE71FED9C36E}" type="slidenum">
              <a:rPr lang="en-US" smtClean="0">
                <a:latin typeface="Arial" pitchFamily="34" charset="0"/>
              </a:rPr>
              <a:pPr>
                <a:defRPr/>
              </a:pPr>
              <a:t>44</a:t>
            </a:fld>
            <a:endParaRPr lang="en-US" smtClean="0">
              <a:latin typeface="Arial" pitchFamily="34" charset="0"/>
            </a:endParaRPr>
          </a:p>
        </p:txBody>
      </p:sp>
    </p:spTree>
    <p:extLst>
      <p:ext uri="{BB962C8B-B14F-4D97-AF65-F5344CB8AC3E}">
        <p14:creationId xmlns:p14="http://schemas.microsoft.com/office/powerpoint/2010/main" val="1192377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6260" name="Slide Number Placeholder 3"/>
          <p:cNvSpPr>
            <a:spLocks noGrp="1"/>
          </p:cNvSpPr>
          <p:nvPr>
            <p:ph type="sldNum" sz="quarter" idx="5"/>
          </p:nvPr>
        </p:nvSpPr>
        <p:spPr/>
        <p:txBody>
          <a:bodyPr/>
          <a:lstStyle/>
          <a:p>
            <a:pPr>
              <a:defRPr/>
            </a:pPr>
            <a:fld id="{AA969217-F613-4CC9-8419-3A4044097ABC}" type="slidenum">
              <a:rPr lang="en-US" smtClean="0">
                <a:latin typeface="Arial" pitchFamily="34" charset="0"/>
              </a:rPr>
              <a:pPr>
                <a:defRPr/>
              </a:pPr>
              <a:t>45</a:t>
            </a:fld>
            <a:endParaRPr lang="en-US" smtClean="0">
              <a:latin typeface="Arial" pitchFamily="34" charset="0"/>
            </a:endParaRPr>
          </a:p>
        </p:txBody>
      </p:sp>
    </p:spTree>
    <p:extLst>
      <p:ext uri="{BB962C8B-B14F-4D97-AF65-F5344CB8AC3E}">
        <p14:creationId xmlns:p14="http://schemas.microsoft.com/office/powerpoint/2010/main" val="2610187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7284" name="Slide Number Placeholder 3"/>
          <p:cNvSpPr>
            <a:spLocks noGrp="1"/>
          </p:cNvSpPr>
          <p:nvPr>
            <p:ph type="sldNum" sz="quarter" idx="5"/>
          </p:nvPr>
        </p:nvSpPr>
        <p:spPr/>
        <p:txBody>
          <a:bodyPr/>
          <a:lstStyle/>
          <a:p>
            <a:pPr>
              <a:defRPr/>
            </a:pPr>
            <a:fld id="{4823CBFA-211F-4D22-97D5-61B834CE7591}" type="slidenum">
              <a:rPr lang="en-US" smtClean="0">
                <a:latin typeface="Arial" pitchFamily="34" charset="0"/>
              </a:rPr>
              <a:pPr>
                <a:defRPr/>
              </a:pPr>
              <a:t>46</a:t>
            </a:fld>
            <a:endParaRPr lang="en-US" smtClean="0">
              <a:latin typeface="Arial" pitchFamily="34" charset="0"/>
            </a:endParaRPr>
          </a:p>
        </p:txBody>
      </p:sp>
    </p:spTree>
    <p:extLst>
      <p:ext uri="{BB962C8B-B14F-4D97-AF65-F5344CB8AC3E}">
        <p14:creationId xmlns:p14="http://schemas.microsoft.com/office/powerpoint/2010/main" val="3019140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8308" name="Slide Number Placeholder 3"/>
          <p:cNvSpPr>
            <a:spLocks noGrp="1"/>
          </p:cNvSpPr>
          <p:nvPr>
            <p:ph type="sldNum" sz="quarter" idx="5"/>
          </p:nvPr>
        </p:nvSpPr>
        <p:spPr/>
        <p:txBody>
          <a:bodyPr/>
          <a:lstStyle/>
          <a:p>
            <a:pPr>
              <a:defRPr/>
            </a:pPr>
            <a:fld id="{DF823174-91F7-476B-B3E9-DF593BA980F1}" type="slidenum">
              <a:rPr lang="en-US" smtClean="0">
                <a:latin typeface="Arial" pitchFamily="34" charset="0"/>
              </a:rPr>
              <a:pPr>
                <a:defRPr/>
              </a:pPr>
              <a:t>47</a:t>
            </a:fld>
            <a:endParaRPr lang="en-US" smtClean="0">
              <a:latin typeface="Arial" pitchFamily="34" charset="0"/>
            </a:endParaRPr>
          </a:p>
        </p:txBody>
      </p:sp>
    </p:spTree>
    <p:extLst>
      <p:ext uri="{BB962C8B-B14F-4D97-AF65-F5344CB8AC3E}">
        <p14:creationId xmlns:p14="http://schemas.microsoft.com/office/powerpoint/2010/main" val="11298525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9332" name="Slide Number Placeholder 3"/>
          <p:cNvSpPr>
            <a:spLocks noGrp="1"/>
          </p:cNvSpPr>
          <p:nvPr>
            <p:ph type="sldNum" sz="quarter" idx="5"/>
          </p:nvPr>
        </p:nvSpPr>
        <p:spPr/>
        <p:txBody>
          <a:bodyPr/>
          <a:lstStyle/>
          <a:p>
            <a:pPr>
              <a:defRPr/>
            </a:pPr>
            <a:fld id="{39274997-D715-47F6-9079-77F01466EA9F}" type="slidenum">
              <a:rPr lang="en-US" smtClean="0">
                <a:latin typeface="Arial" pitchFamily="34" charset="0"/>
              </a:rPr>
              <a:pPr>
                <a:defRPr/>
              </a:pPr>
              <a:t>48</a:t>
            </a:fld>
            <a:endParaRPr lang="en-US" smtClean="0">
              <a:latin typeface="Arial" pitchFamily="34" charset="0"/>
            </a:endParaRPr>
          </a:p>
        </p:txBody>
      </p:sp>
    </p:spTree>
    <p:extLst>
      <p:ext uri="{BB962C8B-B14F-4D97-AF65-F5344CB8AC3E}">
        <p14:creationId xmlns:p14="http://schemas.microsoft.com/office/powerpoint/2010/main" val="2682921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0356" name="Slide Number Placeholder 3"/>
          <p:cNvSpPr>
            <a:spLocks noGrp="1"/>
          </p:cNvSpPr>
          <p:nvPr>
            <p:ph type="sldNum" sz="quarter" idx="5"/>
          </p:nvPr>
        </p:nvSpPr>
        <p:spPr/>
        <p:txBody>
          <a:bodyPr/>
          <a:lstStyle/>
          <a:p>
            <a:pPr>
              <a:defRPr/>
            </a:pPr>
            <a:fld id="{0F735B34-0DCE-43E2-BA32-58C9ACF509B3}" type="slidenum">
              <a:rPr lang="en-US" smtClean="0">
                <a:latin typeface="Arial" pitchFamily="34" charset="0"/>
              </a:rPr>
              <a:pPr>
                <a:defRPr/>
              </a:pPr>
              <a:t>49</a:t>
            </a:fld>
            <a:endParaRPr lang="en-US" smtClean="0">
              <a:latin typeface="Arial" pitchFamily="34" charset="0"/>
            </a:endParaRPr>
          </a:p>
        </p:txBody>
      </p:sp>
    </p:spTree>
    <p:extLst>
      <p:ext uri="{BB962C8B-B14F-4D97-AF65-F5344CB8AC3E}">
        <p14:creationId xmlns:p14="http://schemas.microsoft.com/office/powerpoint/2010/main" val="4100282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1380" name="Slide Number Placeholder 3"/>
          <p:cNvSpPr>
            <a:spLocks noGrp="1"/>
          </p:cNvSpPr>
          <p:nvPr>
            <p:ph type="sldNum" sz="quarter" idx="5"/>
          </p:nvPr>
        </p:nvSpPr>
        <p:spPr/>
        <p:txBody>
          <a:bodyPr/>
          <a:lstStyle/>
          <a:p>
            <a:pPr>
              <a:defRPr/>
            </a:pPr>
            <a:fld id="{64E10C2A-84D2-4CAF-8FEA-EA4A7996A06F}" type="slidenum">
              <a:rPr lang="en-US" smtClean="0">
                <a:latin typeface="Arial" pitchFamily="34" charset="0"/>
              </a:rPr>
              <a:pPr>
                <a:defRPr/>
              </a:pPr>
              <a:t>50</a:t>
            </a:fld>
            <a:endParaRPr lang="en-US" smtClean="0">
              <a:latin typeface="Arial" pitchFamily="34" charset="0"/>
            </a:endParaRPr>
          </a:p>
        </p:txBody>
      </p:sp>
    </p:spTree>
    <p:extLst>
      <p:ext uri="{BB962C8B-B14F-4D97-AF65-F5344CB8AC3E}">
        <p14:creationId xmlns:p14="http://schemas.microsoft.com/office/powerpoint/2010/main" val="806883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2404" name="Slide Number Placeholder 3"/>
          <p:cNvSpPr>
            <a:spLocks noGrp="1"/>
          </p:cNvSpPr>
          <p:nvPr>
            <p:ph type="sldNum" sz="quarter" idx="5"/>
          </p:nvPr>
        </p:nvSpPr>
        <p:spPr/>
        <p:txBody>
          <a:bodyPr/>
          <a:lstStyle/>
          <a:p>
            <a:pPr>
              <a:defRPr/>
            </a:pPr>
            <a:fld id="{45E2C72A-E747-4515-B26D-E6C6992180A4}" type="slidenum">
              <a:rPr lang="en-US" smtClean="0">
                <a:latin typeface="Arial" pitchFamily="34" charset="0"/>
              </a:rPr>
              <a:pPr>
                <a:defRPr/>
              </a:pPr>
              <a:t>51</a:t>
            </a:fld>
            <a:endParaRPr lang="en-US" smtClean="0">
              <a:latin typeface="Arial" pitchFamily="34" charset="0"/>
            </a:endParaRPr>
          </a:p>
        </p:txBody>
      </p:sp>
    </p:spTree>
    <p:extLst>
      <p:ext uri="{BB962C8B-B14F-4D97-AF65-F5344CB8AC3E}">
        <p14:creationId xmlns:p14="http://schemas.microsoft.com/office/powerpoint/2010/main" val="1859433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3428" name="Slide Number Placeholder 3"/>
          <p:cNvSpPr>
            <a:spLocks noGrp="1"/>
          </p:cNvSpPr>
          <p:nvPr>
            <p:ph type="sldNum" sz="quarter" idx="5"/>
          </p:nvPr>
        </p:nvSpPr>
        <p:spPr/>
        <p:txBody>
          <a:bodyPr/>
          <a:lstStyle/>
          <a:p>
            <a:pPr>
              <a:defRPr/>
            </a:pPr>
            <a:fld id="{C91666C6-B4C2-4882-9F45-0CE87A750085}" type="slidenum">
              <a:rPr lang="en-US" smtClean="0">
                <a:latin typeface="Arial" pitchFamily="34" charset="0"/>
              </a:rPr>
              <a:pPr>
                <a:defRPr/>
              </a:pPr>
              <a:t>52</a:t>
            </a:fld>
            <a:endParaRPr lang="en-US" smtClean="0">
              <a:latin typeface="Arial" pitchFamily="34" charset="0"/>
            </a:endParaRPr>
          </a:p>
        </p:txBody>
      </p:sp>
    </p:spTree>
    <p:extLst>
      <p:ext uri="{BB962C8B-B14F-4D97-AF65-F5344CB8AC3E}">
        <p14:creationId xmlns:p14="http://schemas.microsoft.com/office/powerpoint/2010/main" val="40417114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4452" name="Slide Number Placeholder 3"/>
          <p:cNvSpPr>
            <a:spLocks noGrp="1"/>
          </p:cNvSpPr>
          <p:nvPr>
            <p:ph type="sldNum" sz="quarter" idx="5"/>
          </p:nvPr>
        </p:nvSpPr>
        <p:spPr/>
        <p:txBody>
          <a:bodyPr/>
          <a:lstStyle/>
          <a:p>
            <a:pPr>
              <a:defRPr/>
            </a:pPr>
            <a:fld id="{0CF1F68C-0A02-4BAD-B2CC-A5345E7C44DA}" type="slidenum">
              <a:rPr lang="en-US" smtClean="0">
                <a:latin typeface="Arial" pitchFamily="34" charset="0"/>
              </a:rPr>
              <a:pPr>
                <a:defRPr/>
              </a:pPr>
              <a:t>53</a:t>
            </a:fld>
            <a:endParaRPr lang="en-US" smtClean="0">
              <a:latin typeface="Arial" pitchFamily="34" charset="0"/>
            </a:endParaRPr>
          </a:p>
        </p:txBody>
      </p:sp>
    </p:spTree>
    <p:extLst>
      <p:ext uri="{BB962C8B-B14F-4D97-AF65-F5344CB8AC3E}">
        <p14:creationId xmlns:p14="http://schemas.microsoft.com/office/powerpoint/2010/main" val="90047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9396" name="Slide Number Placeholder 3"/>
          <p:cNvSpPr>
            <a:spLocks noGrp="1"/>
          </p:cNvSpPr>
          <p:nvPr>
            <p:ph type="sldNum" sz="quarter" idx="5"/>
          </p:nvPr>
        </p:nvSpPr>
        <p:spPr/>
        <p:txBody>
          <a:bodyPr/>
          <a:lstStyle/>
          <a:p>
            <a:pPr>
              <a:defRPr/>
            </a:pPr>
            <a:fld id="{77DAA106-EBDF-4394-A5CD-E61232402910}" type="slidenum">
              <a:rPr lang="en-US" smtClean="0">
                <a:latin typeface="Arial" pitchFamily="34" charset="0"/>
              </a:rPr>
              <a:pPr>
                <a:defRPr/>
              </a:pPr>
              <a:t>7</a:t>
            </a:fld>
            <a:endParaRPr lang="en-US" smtClean="0">
              <a:latin typeface="Arial" pitchFamily="34" charset="0"/>
            </a:endParaRPr>
          </a:p>
        </p:txBody>
      </p:sp>
    </p:spTree>
    <p:extLst>
      <p:ext uri="{BB962C8B-B14F-4D97-AF65-F5344CB8AC3E}">
        <p14:creationId xmlns:p14="http://schemas.microsoft.com/office/powerpoint/2010/main" val="41207947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5476" name="Slide Number Placeholder 3"/>
          <p:cNvSpPr>
            <a:spLocks noGrp="1"/>
          </p:cNvSpPr>
          <p:nvPr>
            <p:ph type="sldNum" sz="quarter" idx="5"/>
          </p:nvPr>
        </p:nvSpPr>
        <p:spPr/>
        <p:txBody>
          <a:bodyPr/>
          <a:lstStyle/>
          <a:p>
            <a:pPr>
              <a:defRPr/>
            </a:pPr>
            <a:fld id="{73E11E86-D2C7-474B-B232-96DE9182D8D5}" type="slidenum">
              <a:rPr lang="en-US" smtClean="0">
                <a:latin typeface="Arial" pitchFamily="34" charset="0"/>
              </a:rPr>
              <a:pPr>
                <a:defRPr/>
              </a:pPr>
              <a:t>54</a:t>
            </a:fld>
            <a:endParaRPr lang="en-US" smtClean="0">
              <a:latin typeface="Arial" pitchFamily="34" charset="0"/>
            </a:endParaRPr>
          </a:p>
        </p:txBody>
      </p:sp>
    </p:spTree>
    <p:extLst>
      <p:ext uri="{BB962C8B-B14F-4D97-AF65-F5344CB8AC3E}">
        <p14:creationId xmlns:p14="http://schemas.microsoft.com/office/powerpoint/2010/main" val="2682930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6500" name="Slide Number Placeholder 3"/>
          <p:cNvSpPr>
            <a:spLocks noGrp="1"/>
          </p:cNvSpPr>
          <p:nvPr>
            <p:ph type="sldNum" sz="quarter" idx="5"/>
          </p:nvPr>
        </p:nvSpPr>
        <p:spPr/>
        <p:txBody>
          <a:bodyPr/>
          <a:lstStyle/>
          <a:p>
            <a:pPr>
              <a:defRPr/>
            </a:pPr>
            <a:fld id="{7C35A17E-D8B5-4AA4-A0C6-2B310F2626E2}" type="slidenum">
              <a:rPr lang="en-US" smtClean="0">
                <a:latin typeface="Arial" pitchFamily="34" charset="0"/>
              </a:rPr>
              <a:pPr>
                <a:defRPr/>
              </a:pPr>
              <a:t>55</a:t>
            </a:fld>
            <a:endParaRPr lang="en-US" smtClean="0">
              <a:latin typeface="Arial" pitchFamily="34" charset="0"/>
            </a:endParaRPr>
          </a:p>
        </p:txBody>
      </p:sp>
    </p:spTree>
    <p:extLst>
      <p:ext uri="{BB962C8B-B14F-4D97-AF65-F5344CB8AC3E}">
        <p14:creationId xmlns:p14="http://schemas.microsoft.com/office/powerpoint/2010/main" val="270736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8372" name="Slide Number Placeholder 3"/>
          <p:cNvSpPr>
            <a:spLocks noGrp="1"/>
          </p:cNvSpPr>
          <p:nvPr>
            <p:ph type="sldNum" sz="quarter" idx="5"/>
          </p:nvPr>
        </p:nvSpPr>
        <p:spPr/>
        <p:txBody>
          <a:bodyPr/>
          <a:lstStyle/>
          <a:p>
            <a:pPr>
              <a:defRPr/>
            </a:pPr>
            <a:fld id="{3BF83DFD-031C-4892-A7EF-27623BF9D4C5}" type="slidenum">
              <a:rPr lang="en-US" smtClean="0">
                <a:latin typeface="Arial" pitchFamily="34" charset="0"/>
              </a:rPr>
              <a:pPr>
                <a:defRPr/>
              </a:pPr>
              <a:t>8</a:t>
            </a:fld>
            <a:endParaRPr lang="en-US" smtClean="0">
              <a:latin typeface="Arial" pitchFamily="34" charset="0"/>
            </a:endParaRPr>
          </a:p>
        </p:txBody>
      </p:sp>
    </p:spTree>
    <p:extLst>
      <p:ext uri="{BB962C8B-B14F-4D97-AF65-F5344CB8AC3E}">
        <p14:creationId xmlns:p14="http://schemas.microsoft.com/office/powerpoint/2010/main" val="482508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1444" name="Slide Number Placeholder 3"/>
          <p:cNvSpPr>
            <a:spLocks noGrp="1"/>
          </p:cNvSpPr>
          <p:nvPr>
            <p:ph type="sldNum" sz="quarter" idx="5"/>
          </p:nvPr>
        </p:nvSpPr>
        <p:spPr/>
        <p:txBody>
          <a:bodyPr/>
          <a:lstStyle/>
          <a:p>
            <a:pPr>
              <a:defRPr/>
            </a:pPr>
            <a:fld id="{BE5A2A59-715C-4ED8-A6A7-F2E979E005B8}" type="slidenum">
              <a:rPr lang="en-US" smtClean="0">
                <a:latin typeface="Arial" pitchFamily="34" charset="0"/>
              </a:rPr>
              <a:pPr>
                <a:defRPr/>
              </a:pPr>
              <a:t>9</a:t>
            </a:fld>
            <a:endParaRPr lang="en-US" smtClean="0">
              <a:latin typeface="Arial" pitchFamily="34" charset="0"/>
            </a:endParaRPr>
          </a:p>
        </p:txBody>
      </p:sp>
    </p:spTree>
    <p:extLst>
      <p:ext uri="{BB962C8B-B14F-4D97-AF65-F5344CB8AC3E}">
        <p14:creationId xmlns:p14="http://schemas.microsoft.com/office/powerpoint/2010/main" val="207972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2468" name="Slide Number Placeholder 3"/>
          <p:cNvSpPr>
            <a:spLocks noGrp="1"/>
          </p:cNvSpPr>
          <p:nvPr>
            <p:ph type="sldNum" sz="quarter" idx="5"/>
          </p:nvPr>
        </p:nvSpPr>
        <p:spPr/>
        <p:txBody>
          <a:bodyPr/>
          <a:lstStyle/>
          <a:p>
            <a:pPr>
              <a:defRPr/>
            </a:pPr>
            <a:fld id="{D5F5455F-6714-42C3-BE88-6834AEF8093F}" type="slidenum">
              <a:rPr lang="en-US" smtClean="0">
                <a:latin typeface="Arial" pitchFamily="34" charset="0"/>
              </a:rPr>
              <a:pPr>
                <a:defRPr/>
              </a:pPr>
              <a:t>10</a:t>
            </a:fld>
            <a:endParaRPr lang="en-US" smtClean="0">
              <a:latin typeface="Arial" pitchFamily="34" charset="0"/>
            </a:endParaRPr>
          </a:p>
        </p:txBody>
      </p:sp>
    </p:spTree>
    <p:extLst>
      <p:ext uri="{BB962C8B-B14F-4D97-AF65-F5344CB8AC3E}">
        <p14:creationId xmlns:p14="http://schemas.microsoft.com/office/powerpoint/2010/main" val="4287316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6564" name="Slide Number Placeholder 3"/>
          <p:cNvSpPr>
            <a:spLocks noGrp="1"/>
          </p:cNvSpPr>
          <p:nvPr>
            <p:ph type="sldNum" sz="quarter" idx="5"/>
          </p:nvPr>
        </p:nvSpPr>
        <p:spPr/>
        <p:txBody>
          <a:bodyPr/>
          <a:lstStyle/>
          <a:p>
            <a:pPr>
              <a:defRPr/>
            </a:pPr>
            <a:fld id="{C8B3FAF3-1BAB-4986-A198-838BE73A59F1}" type="slidenum">
              <a:rPr lang="en-US" smtClean="0">
                <a:latin typeface="Arial" pitchFamily="34" charset="0"/>
              </a:rPr>
              <a:pPr>
                <a:defRPr/>
              </a:pPr>
              <a:t>11</a:t>
            </a:fld>
            <a:endParaRPr lang="en-US" smtClean="0">
              <a:latin typeface="Arial" pitchFamily="34" charset="0"/>
            </a:endParaRPr>
          </a:p>
        </p:txBody>
      </p:sp>
    </p:spTree>
    <p:extLst>
      <p:ext uri="{BB962C8B-B14F-4D97-AF65-F5344CB8AC3E}">
        <p14:creationId xmlns:p14="http://schemas.microsoft.com/office/powerpoint/2010/main" val="299800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2A39B2-C75E-414C-BDF0-B1ADD9A7E8F2}" type="slidenum">
              <a:rPr lang="en-US"/>
              <a:pPr>
                <a:defRPr/>
              </a:pPr>
              <a:t>‹#›</a:t>
            </a:fld>
            <a:endParaRPr lang="en-US"/>
          </a:p>
        </p:txBody>
      </p:sp>
    </p:spTree>
    <p:extLst>
      <p:ext uri="{BB962C8B-B14F-4D97-AF65-F5344CB8AC3E}">
        <p14:creationId xmlns:p14="http://schemas.microsoft.com/office/powerpoint/2010/main" val="1085994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A693A-BB3B-4CA7-86DF-C3061BBE0787}" type="slidenum">
              <a:rPr lang="en-US"/>
              <a:pPr>
                <a:defRPr/>
              </a:pPr>
              <a:t>‹#›</a:t>
            </a:fld>
            <a:endParaRPr lang="en-US"/>
          </a:p>
        </p:txBody>
      </p:sp>
    </p:spTree>
    <p:extLst>
      <p:ext uri="{BB962C8B-B14F-4D97-AF65-F5344CB8AC3E}">
        <p14:creationId xmlns:p14="http://schemas.microsoft.com/office/powerpoint/2010/main" val="259169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397AF3-BEBB-4FAF-A0EF-0D4348366F79}" type="slidenum">
              <a:rPr lang="en-US"/>
              <a:pPr>
                <a:defRPr/>
              </a:pPr>
              <a:t>‹#›</a:t>
            </a:fld>
            <a:endParaRPr lang="en-US"/>
          </a:p>
        </p:txBody>
      </p:sp>
    </p:spTree>
    <p:extLst>
      <p:ext uri="{BB962C8B-B14F-4D97-AF65-F5344CB8AC3E}">
        <p14:creationId xmlns:p14="http://schemas.microsoft.com/office/powerpoint/2010/main" val="1803070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69D163-FDB6-45B4-95F8-70B7122B33A2}" type="slidenum">
              <a:rPr lang="en-US"/>
              <a:pPr>
                <a:defRPr/>
              </a:pPr>
              <a:t>‹#›</a:t>
            </a:fld>
            <a:endParaRPr lang="en-US"/>
          </a:p>
        </p:txBody>
      </p:sp>
    </p:spTree>
    <p:extLst>
      <p:ext uri="{BB962C8B-B14F-4D97-AF65-F5344CB8AC3E}">
        <p14:creationId xmlns:p14="http://schemas.microsoft.com/office/powerpoint/2010/main" val="165841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D78247-D11A-4FDF-9092-D15C800A604D}" type="slidenum">
              <a:rPr lang="en-US"/>
              <a:pPr>
                <a:defRPr/>
              </a:pPr>
              <a:t>‹#›</a:t>
            </a:fld>
            <a:endParaRPr lang="en-US"/>
          </a:p>
        </p:txBody>
      </p:sp>
    </p:spTree>
    <p:extLst>
      <p:ext uri="{BB962C8B-B14F-4D97-AF65-F5344CB8AC3E}">
        <p14:creationId xmlns:p14="http://schemas.microsoft.com/office/powerpoint/2010/main" val="396791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60D4DA-005C-4C15-A5CB-866B8D9F3210}" type="slidenum">
              <a:rPr lang="en-US"/>
              <a:pPr>
                <a:defRPr/>
              </a:pPr>
              <a:t>‹#›</a:t>
            </a:fld>
            <a:endParaRPr lang="en-US"/>
          </a:p>
        </p:txBody>
      </p:sp>
    </p:spTree>
    <p:extLst>
      <p:ext uri="{BB962C8B-B14F-4D97-AF65-F5344CB8AC3E}">
        <p14:creationId xmlns:p14="http://schemas.microsoft.com/office/powerpoint/2010/main" val="95727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0E0380F-A5B0-479B-AC33-247359BCBC11}" type="slidenum">
              <a:rPr lang="en-US"/>
              <a:pPr>
                <a:defRPr/>
              </a:pPr>
              <a:t>‹#›</a:t>
            </a:fld>
            <a:endParaRPr lang="en-US"/>
          </a:p>
        </p:txBody>
      </p:sp>
    </p:spTree>
    <p:extLst>
      <p:ext uri="{BB962C8B-B14F-4D97-AF65-F5344CB8AC3E}">
        <p14:creationId xmlns:p14="http://schemas.microsoft.com/office/powerpoint/2010/main" val="144725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189F0C-0E71-4500-85BB-F8D3FD6A7ED9}" type="slidenum">
              <a:rPr lang="en-US"/>
              <a:pPr>
                <a:defRPr/>
              </a:pPr>
              <a:t>‹#›</a:t>
            </a:fld>
            <a:endParaRPr lang="en-US"/>
          </a:p>
        </p:txBody>
      </p:sp>
    </p:spTree>
    <p:extLst>
      <p:ext uri="{BB962C8B-B14F-4D97-AF65-F5344CB8AC3E}">
        <p14:creationId xmlns:p14="http://schemas.microsoft.com/office/powerpoint/2010/main" val="396372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837E70-DE86-4992-82F4-0D665AC78460}" type="slidenum">
              <a:rPr lang="en-US"/>
              <a:pPr>
                <a:defRPr/>
              </a:pPr>
              <a:t>‹#›</a:t>
            </a:fld>
            <a:endParaRPr lang="en-US"/>
          </a:p>
        </p:txBody>
      </p:sp>
    </p:spTree>
    <p:extLst>
      <p:ext uri="{BB962C8B-B14F-4D97-AF65-F5344CB8AC3E}">
        <p14:creationId xmlns:p14="http://schemas.microsoft.com/office/powerpoint/2010/main" val="230741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D7BE11-7BA4-4726-B4F5-209A474528E8}" type="slidenum">
              <a:rPr lang="en-US"/>
              <a:pPr>
                <a:defRPr/>
              </a:pPr>
              <a:t>‹#›</a:t>
            </a:fld>
            <a:endParaRPr lang="en-US"/>
          </a:p>
        </p:txBody>
      </p:sp>
    </p:spTree>
    <p:extLst>
      <p:ext uri="{BB962C8B-B14F-4D97-AF65-F5344CB8AC3E}">
        <p14:creationId xmlns:p14="http://schemas.microsoft.com/office/powerpoint/2010/main" val="255843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445EAD-E1C3-4E55-BF8A-F6B322FD9959}" type="slidenum">
              <a:rPr lang="en-US"/>
              <a:pPr>
                <a:defRPr/>
              </a:pPr>
              <a:t>‹#›</a:t>
            </a:fld>
            <a:endParaRPr lang="en-US"/>
          </a:p>
        </p:txBody>
      </p:sp>
    </p:spTree>
    <p:extLst>
      <p:ext uri="{BB962C8B-B14F-4D97-AF65-F5344CB8AC3E}">
        <p14:creationId xmlns:p14="http://schemas.microsoft.com/office/powerpoint/2010/main" val="49485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cs typeface="+mn-cs"/>
              </a:defRPr>
            </a:lvl1pPr>
          </a:lstStyle>
          <a:p>
            <a:pPr>
              <a:defRPr/>
            </a:pPr>
            <a:fld id="{00B7A207-2076-49AA-A80A-4408F29D5A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40635;&#37257;&#35352;&#37636;&#21934;.doc"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28600" y="1295400"/>
            <a:ext cx="8686800" cy="1924050"/>
          </a:xfrm>
        </p:spPr>
        <p:txBody>
          <a:bodyPr/>
          <a:lstStyle/>
          <a:p>
            <a:pPr algn="l">
              <a:defRPr/>
            </a:pPr>
            <a:r>
              <a:rPr lang="en-US" sz="3600" b="1" kern="1200" dirty="0" smtClean="0">
                <a:solidFill>
                  <a:schemeClr val="bg1"/>
                </a:solidFill>
                <a:effectLst>
                  <a:outerShdw blurRad="38100" dist="38100" dir="2700000" algn="tl">
                    <a:srgbClr val="000000">
                      <a:alpha val="43137"/>
                    </a:srgbClr>
                  </a:outerShdw>
                </a:effectLst>
                <a:latin typeface="Century Gothic"/>
                <a:cs typeface="Century Gothic"/>
              </a:rPr>
              <a:t>Lecture Title : </a:t>
            </a:r>
            <a:r>
              <a:rPr lang="en-US" sz="3600" dirty="0" smtClean="0">
                <a:solidFill>
                  <a:schemeClr val="bg1"/>
                </a:solidFill>
                <a:latin typeface="Verdana" pitchFamily="34" charset="0"/>
                <a:ea typeface="Verdana" pitchFamily="34" charset="0"/>
                <a:cs typeface="Verdana" pitchFamily="34" charset="0"/>
              </a:rPr>
              <a:t>General Anesthesia </a:t>
            </a:r>
          </a:p>
        </p:txBody>
      </p:sp>
      <p:sp>
        <p:nvSpPr>
          <p:cNvPr id="2051" name="Subtitle 3"/>
          <p:cNvSpPr>
            <a:spLocks noGrp="1"/>
          </p:cNvSpPr>
          <p:nvPr>
            <p:ph type="subTitle" idx="1"/>
          </p:nvPr>
        </p:nvSpPr>
        <p:spPr>
          <a:xfrm>
            <a:off x="152400" y="3886200"/>
            <a:ext cx="8763000" cy="1828800"/>
          </a:xfrm>
        </p:spPr>
        <p:txBody>
          <a:bodyPr/>
          <a:lstStyle/>
          <a:p>
            <a:pPr algn="l" eaLnBrk="1" fontAlgn="auto" hangingPunct="1">
              <a:lnSpc>
                <a:spcPct val="80000"/>
              </a:lnSpc>
              <a:spcAft>
                <a:spcPts val="0"/>
              </a:spcAft>
              <a:defRPr/>
            </a:pPr>
            <a:r>
              <a:rPr lang="en-US" sz="2800" b="1" dirty="0" smtClean="0">
                <a:solidFill>
                  <a:schemeClr val="bg1"/>
                </a:solidFill>
                <a:effectLst>
                  <a:outerShdw blurRad="38100" dist="38100" dir="2700000" algn="tl">
                    <a:srgbClr val="000000">
                      <a:alpha val="43137"/>
                    </a:srgbClr>
                  </a:outerShdw>
                </a:effectLst>
              </a:rPr>
              <a:t>Lecturer name: Dr. </a:t>
            </a:r>
            <a:r>
              <a:rPr lang="en-US" sz="2800" b="1" dirty="0" err="1" smtClean="0">
                <a:solidFill>
                  <a:schemeClr val="bg1"/>
                </a:solidFill>
                <a:effectLst>
                  <a:outerShdw blurRad="38100" dist="38100" dir="2700000" algn="tl">
                    <a:srgbClr val="000000">
                      <a:alpha val="43137"/>
                    </a:srgbClr>
                  </a:outerShdw>
                </a:effectLst>
              </a:rPr>
              <a:t>Sadia</a:t>
            </a:r>
            <a:r>
              <a:rPr lang="en-US" sz="2800" b="1" dirty="0" smtClean="0">
                <a:solidFill>
                  <a:schemeClr val="bg1"/>
                </a:solidFill>
                <a:effectLst>
                  <a:outerShdw blurRad="38100" dist="38100" dir="2700000" algn="tl">
                    <a:srgbClr val="000000">
                      <a:alpha val="43137"/>
                    </a:srgbClr>
                  </a:outerShdw>
                </a:effectLst>
              </a:rPr>
              <a:t> </a:t>
            </a:r>
            <a:r>
              <a:rPr lang="en-US" sz="2800" b="1" dirty="0" err="1" smtClean="0">
                <a:solidFill>
                  <a:schemeClr val="bg1"/>
                </a:solidFill>
                <a:effectLst>
                  <a:outerShdw blurRad="38100" dist="38100" dir="2700000" algn="tl">
                    <a:srgbClr val="000000">
                      <a:alpha val="43137"/>
                    </a:srgbClr>
                  </a:outerShdw>
                </a:effectLst>
              </a:rPr>
              <a:t>Qureshi</a:t>
            </a:r>
            <a:endParaRPr lang="en-US" sz="2800" b="1" dirty="0" smtClean="0">
              <a:solidFill>
                <a:schemeClr val="bg1"/>
              </a:solidFill>
              <a:effectLst>
                <a:outerShdw blurRad="38100" dist="38100" dir="2700000" algn="tl">
                  <a:srgbClr val="000000">
                    <a:alpha val="43137"/>
                  </a:srgbClr>
                </a:outerShdw>
              </a:effectLst>
            </a:endParaRPr>
          </a:p>
          <a:p>
            <a:pPr algn="l" eaLnBrk="1" fontAlgn="auto" hangingPunct="1">
              <a:lnSpc>
                <a:spcPct val="80000"/>
              </a:lnSpc>
              <a:spcAft>
                <a:spcPts val="0"/>
              </a:spcAft>
              <a:defRPr/>
            </a:pPr>
            <a:endParaRPr lang="en-US" sz="2800" b="1" dirty="0" smtClean="0">
              <a:solidFill>
                <a:schemeClr val="bg1"/>
              </a:solidFill>
              <a:effectLst>
                <a:outerShdw blurRad="38100" dist="38100" dir="2700000" algn="tl">
                  <a:srgbClr val="000000">
                    <a:alpha val="43137"/>
                  </a:srgbClr>
                </a:outerShdw>
              </a:effectLst>
            </a:endParaRPr>
          </a:p>
          <a:p>
            <a:pPr algn="l">
              <a:defRPr/>
            </a:pPr>
            <a:r>
              <a:rPr lang="en-US" sz="2800" b="1" dirty="0" smtClean="0">
                <a:solidFill>
                  <a:schemeClr val="bg1"/>
                </a:solidFill>
                <a:effectLst>
                  <a:outerShdw blurRad="38100" dist="38100" dir="2700000" algn="tl">
                    <a:srgbClr val="000000">
                      <a:alpha val="43137"/>
                    </a:srgbClr>
                  </a:outerShdw>
                </a:effectLst>
              </a:rPr>
              <a:t>Lecture Date: October </a:t>
            </a:r>
            <a:r>
              <a:rPr lang="en-US" sz="2800" b="1" dirty="0" smtClean="0">
                <a:solidFill>
                  <a:schemeClr val="bg1"/>
                </a:solidFill>
                <a:effectLst>
                  <a:outerShdw blurRad="38100" dist="38100" dir="2700000" algn="tl">
                    <a:srgbClr val="000000">
                      <a:alpha val="43137"/>
                    </a:srgbClr>
                  </a:outerShdw>
                </a:effectLst>
              </a:rPr>
              <a:t>12, 2015</a:t>
            </a:r>
            <a:endParaRPr lang="en-US" sz="18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1143000"/>
          </a:xfrm>
        </p:spPr>
        <p:txBody>
          <a:bodyPr/>
          <a:lstStyle/>
          <a:p>
            <a:pPr eaLnBrk="1" hangingPunct="1">
              <a:defRPr/>
            </a:pPr>
            <a:r>
              <a:rPr lang="en-US" altLang="en-US" sz="4000" b="1" dirty="0" smtClean="0">
                <a:solidFill>
                  <a:schemeClr val="bg1"/>
                </a:solidFill>
                <a:latin typeface="+mn-lt"/>
              </a:rPr>
              <a:t>Physical status classification</a:t>
            </a:r>
          </a:p>
        </p:txBody>
      </p:sp>
      <p:sp>
        <p:nvSpPr>
          <p:cNvPr id="10243" name="Rectangle 3"/>
          <p:cNvSpPr>
            <a:spLocks noGrp="1" noChangeArrowheads="1"/>
          </p:cNvSpPr>
          <p:nvPr>
            <p:ph type="body" idx="1"/>
          </p:nvPr>
        </p:nvSpPr>
        <p:spPr>
          <a:xfrm>
            <a:off x="381000" y="1600200"/>
            <a:ext cx="8382000" cy="4525963"/>
          </a:xfrm>
        </p:spPr>
        <p:txBody>
          <a:bodyPr/>
          <a:lstStyle/>
          <a:p>
            <a:pPr eaLnBrk="1" hangingPunct="1">
              <a:lnSpc>
                <a:spcPct val="80000"/>
              </a:lnSpc>
            </a:pPr>
            <a:r>
              <a:rPr lang="en-US" altLang="en-US" sz="2600" smtClean="0">
                <a:solidFill>
                  <a:schemeClr val="bg1"/>
                </a:solidFill>
              </a:rPr>
              <a:t>Class I:  A normal healthy patient.</a:t>
            </a:r>
          </a:p>
          <a:p>
            <a:pPr eaLnBrk="1" hangingPunct="1">
              <a:lnSpc>
                <a:spcPct val="80000"/>
              </a:lnSpc>
            </a:pPr>
            <a:r>
              <a:rPr lang="en-US" altLang="en-US" sz="2600" smtClean="0">
                <a:solidFill>
                  <a:schemeClr val="bg1"/>
                </a:solidFill>
              </a:rPr>
              <a:t>Class II: A patient with mild systemic disease (no functional limitation)</a:t>
            </a:r>
          </a:p>
          <a:p>
            <a:pPr eaLnBrk="1" hangingPunct="1">
              <a:lnSpc>
                <a:spcPct val="80000"/>
              </a:lnSpc>
            </a:pPr>
            <a:r>
              <a:rPr lang="en-US" altLang="en-US" sz="2600" smtClean="0">
                <a:solidFill>
                  <a:schemeClr val="bg1"/>
                </a:solidFill>
              </a:rPr>
              <a:t>Class III: A patient with severe systemic disease (some functional limitation)</a:t>
            </a:r>
          </a:p>
          <a:p>
            <a:pPr eaLnBrk="1" hangingPunct="1">
              <a:lnSpc>
                <a:spcPct val="80000"/>
              </a:lnSpc>
            </a:pPr>
            <a:r>
              <a:rPr lang="en-US" altLang="en-US" sz="2600" smtClean="0">
                <a:solidFill>
                  <a:schemeClr val="bg1"/>
                </a:solidFill>
              </a:rPr>
              <a:t>Class IV: A patient with severe systemic disease that is a constant threat to life (functionality incapacitated)</a:t>
            </a:r>
          </a:p>
          <a:p>
            <a:pPr eaLnBrk="1" hangingPunct="1">
              <a:lnSpc>
                <a:spcPct val="80000"/>
              </a:lnSpc>
            </a:pPr>
            <a:r>
              <a:rPr lang="en-US" altLang="en-US" sz="2600" smtClean="0">
                <a:solidFill>
                  <a:schemeClr val="bg1"/>
                </a:solidFill>
              </a:rPr>
              <a:t>Class V:  A moribund patient who is not expected to survive with or without the operation.</a:t>
            </a:r>
          </a:p>
          <a:p>
            <a:pPr eaLnBrk="1" hangingPunct="1">
              <a:lnSpc>
                <a:spcPct val="80000"/>
              </a:lnSpc>
            </a:pPr>
            <a:r>
              <a:rPr lang="en-US" altLang="en-US" sz="2600" smtClean="0">
                <a:solidFill>
                  <a:schemeClr val="bg1"/>
                </a:solidFill>
              </a:rPr>
              <a:t>Class VI: A brain-dead patient whose organs are being removed for donor purposes</a:t>
            </a:r>
          </a:p>
          <a:p>
            <a:pPr eaLnBrk="1" hangingPunct="1">
              <a:lnSpc>
                <a:spcPct val="80000"/>
              </a:lnSpc>
            </a:pPr>
            <a:r>
              <a:rPr lang="en-US" altLang="en-US" sz="2600" smtClean="0">
                <a:solidFill>
                  <a:schemeClr val="bg1"/>
                </a:solidFill>
              </a:rPr>
              <a:t>Class E:  Emergent procedure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airway-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5791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1752600" y="152400"/>
            <a:ext cx="5638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4400" dirty="0" smtClean="0">
                <a:latin typeface="+mn-lt"/>
              </a:rPr>
              <a:t> </a:t>
            </a:r>
            <a:r>
              <a:rPr lang="en-US" altLang="en-US" sz="4000" b="1" dirty="0" smtClean="0">
                <a:solidFill>
                  <a:srgbClr val="FFFF00"/>
                </a:solidFill>
                <a:latin typeface="+mn-lt"/>
              </a:rPr>
              <a:t>Airway examination</a:t>
            </a:r>
          </a:p>
          <a:p>
            <a:pPr algn="ctr" eaLnBrk="1" hangingPunct="1">
              <a:spcBef>
                <a:spcPct val="0"/>
              </a:spcBef>
              <a:buFontTx/>
              <a:buNone/>
              <a:defRPr/>
            </a:pPr>
            <a:r>
              <a:rPr lang="en-US" altLang="en-US" dirty="0" err="1" smtClean="0">
                <a:solidFill>
                  <a:schemeClr val="bg1"/>
                </a:solidFill>
                <a:latin typeface="+mn-lt"/>
              </a:rPr>
              <a:t>Mallampati</a:t>
            </a:r>
            <a:r>
              <a:rPr lang="en-US" altLang="en-US" dirty="0" smtClean="0">
                <a:solidFill>
                  <a:schemeClr val="bg1"/>
                </a:solidFill>
                <a:latin typeface="+mn-lt"/>
              </a:rPr>
              <a:t> classification</a:t>
            </a:r>
          </a:p>
        </p:txBody>
      </p:sp>
      <p:sp>
        <p:nvSpPr>
          <p:cNvPr id="14340" name="Text Box 6"/>
          <p:cNvSpPr txBox="1">
            <a:spLocks noChangeArrowheads="1"/>
          </p:cNvSpPr>
          <p:nvPr/>
        </p:nvSpPr>
        <p:spPr bwMode="auto">
          <a:xfrm>
            <a:off x="6324600" y="1371600"/>
            <a:ext cx="2362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000" u="sng" dirty="0" smtClean="0">
                <a:solidFill>
                  <a:schemeClr val="bg1"/>
                </a:solidFill>
                <a:latin typeface="+mn-lt"/>
              </a:rPr>
              <a:t>Class I:</a:t>
            </a:r>
            <a:r>
              <a:rPr lang="en-US" altLang="en-US" sz="2000" dirty="0" smtClean="0">
                <a:solidFill>
                  <a:schemeClr val="bg1"/>
                </a:solidFill>
                <a:latin typeface="+mn-lt"/>
              </a:rPr>
              <a:t> </a:t>
            </a:r>
          </a:p>
          <a:p>
            <a:pPr eaLnBrk="1" hangingPunct="1">
              <a:spcBef>
                <a:spcPct val="0"/>
              </a:spcBef>
              <a:buFontTx/>
              <a:buNone/>
              <a:defRPr/>
            </a:pPr>
            <a:r>
              <a:rPr lang="en-US" altLang="en-US" sz="2000" dirty="0" smtClean="0">
                <a:solidFill>
                  <a:schemeClr val="bg1"/>
                </a:solidFill>
                <a:latin typeface="+mn-lt"/>
              </a:rPr>
              <a:t>uvula, </a:t>
            </a:r>
            <a:r>
              <a:rPr lang="en-US" altLang="en-US" sz="2000" dirty="0" err="1" smtClean="0">
                <a:solidFill>
                  <a:schemeClr val="bg1"/>
                </a:solidFill>
                <a:latin typeface="+mn-lt"/>
              </a:rPr>
              <a:t>faucial</a:t>
            </a:r>
            <a:r>
              <a:rPr lang="en-US" altLang="en-US" sz="2000" dirty="0" smtClean="0">
                <a:solidFill>
                  <a:schemeClr val="bg1"/>
                </a:solidFill>
                <a:latin typeface="+mn-lt"/>
              </a:rPr>
              <a:t> pillars, soft and hard palate visible</a:t>
            </a:r>
          </a:p>
          <a:p>
            <a:pPr eaLnBrk="1" hangingPunct="1">
              <a:spcBef>
                <a:spcPct val="0"/>
              </a:spcBef>
              <a:buFontTx/>
              <a:buNone/>
              <a:defRPr/>
            </a:pPr>
            <a:endParaRPr lang="en-US" altLang="en-US" sz="2000" dirty="0" smtClean="0">
              <a:solidFill>
                <a:schemeClr val="bg1"/>
              </a:solidFill>
              <a:latin typeface="+mn-lt"/>
            </a:endParaRPr>
          </a:p>
          <a:p>
            <a:pPr eaLnBrk="1" hangingPunct="1">
              <a:spcBef>
                <a:spcPct val="0"/>
              </a:spcBef>
              <a:buFontTx/>
              <a:buNone/>
              <a:defRPr/>
            </a:pPr>
            <a:r>
              <a:rPr lang="en-US" altLang="en-US" sz="2000" u="sng" dirty="0" smtClean="0">
                <a:solidFill>
                  <a:schemeClr val="bg1"/>
                </a:solidFill>
                <a:latin typeface="+mn-lt"/>
              </a:rPr>
              <a:t>Class II: </a:t>
            </a:r>
          </a:p>
          <a:p>
            <a:pPr eaLnBrk="1" hangingPunct="1">
              <a:spcBef>
                <a:spcPct val="0"/>
              </a:spcBef>
              <a:buFontTx/>
              <a:buNone/>
              <a:defRPr/>
            </a:pPr>
            <a:r>
              <a:rPr lang="en-US" altLang="en-US" sz="2000" dirty="0" err="1" smtClean="0">
                <a:solidFill>
                  <a:schemeClr val="bg1"/>
                </a:solidFill>
                <a:latin typeface="+mn-lt"/>
              </a:rPr>
              <a:t>faucial</a:t>
            </a:r>
            <a:r>
              <a:rPr lang="en-US" altLang="en-US" sz="2000" dirty="0" smtClean="0">
                <a:solidFill>
                  <a:schemeClr val="bg1"/>
                </a:solidFill>
                <a:latin typeface="+mn-lt"/>
              </a:rPr>
              <a:t> pillars, soft and hard palate visible</a:t>
            </a:r>
          </a:p>
          <a:p>
            <a:pPr eaLnBrk="1" hangingPunct="1">
              <a:spcBef>
                <a:spcPct val="0"/>
              </a:spcBef>
              <a:buFontTx/>
              <a:buNone/>
              <a:defRPr/>
            </a:pPr>
            <a:endParaRPr lang="en-US" altLang="en-US" sz="2000" dirty="0" smtClean="0">
              <a:solidFill>
                <a:schemeClr val="bg1"/>
              </a:solidFill>
              <a:latin typeface="+mn-lt"/>
            </a:endParaRPr>
          </a:p>
          <a:p>
            <a:pPr eaLnBrk="1" hangingPunct="1">
              <a:spcBef>
                <a:spcPct val="0"/>
              </a:spcBef>
              <a:buFontTx/>
              <a:buNone/>
              <a:defRPr/>
            </a:pPr>
            <a:r>
              <a:rPr lang="en-US" altLang="en-US" sz="2000" u="sng" dirty="0" smtClean="0">
                <a:solidFill>
                  <a:schemeClr val="bg1"/>
                </a:solidFill>
                <a:latin typeface="+mn-lt"/>
              </a:rPr>
              <a:t>Class III: </a:t>
            </a:r>
          </a:p>
          <a:p>
            <a:pPr eaLnBrk="1" hangingPunct="1">
              <a:spcBef>
                <a:spcPct val="0"/>
              </a:spcBef>
              <a:buFontTx/>
              <a:buNone/>
              <a:defRPr/>
            </a:pPr>
            <a:r>
              <a:rPr lang="en-US" altLang="en-US" sz="2000" dirty="0" smtClean="0">
                <a:solidFill>
                  <a:schemeClr val="bg1"/>
                </a:solidFill>
                <a:latin typeface="+mn-lt"/>
              </a:rPr>
              <a:t>soft and hard palate visible</a:t>
            </a:r>
          </a:p>
          <a:p>
            <a:pPr eaLnBrk="1" hangingPunct="1">
              <a:spcBef>
                <a:spcPct val="0"/>
              </a:spcBef>
              <a:buFontTx/>
              <a:buNone/>
              <a:defRPr/>
            </a:pPr>
            <a:endParaRPr lang="en-US" altLang="en-US" sz="2000" dirty="0" smtClean="0">
              <a:solidFill>
                <a:schemeClr val="bg1"/>
              </a:solidFill>
              <a:latin typeface="+mn-lt"/>
            </a:endParaRPr>
          </a:p>
          <a:p>
            <a:pPr eaLnBrk="1" hangingPunct="1">
              <a:spcBef>
                <a:spcPct val="0"/>
              </a:spcBef>
              <a:buFontTx/>
              <a:buNone/>
              <a:defRPr/>
            </a:pPr>
            <a:r>
              <a:rPr lang="en-US" altLang="en-US" sz="2000" u="sng" dirty="0" smtClean="0">
                <a:solidFill>
                  <a:schemeClr val="bg1"/>
                </a:solidFill>
                <a:latin typeface="+mn-lt"/>
              </a:rPr>
              <a:t>Class IV: </a:t>
            </a:r>
          </a:p>
          <a:p>
            <a:pPr eaLnBrk="1" hangingPunct="1">
              <a:spcBef>
                <a:spcPct val="0"/>
              </a:spcBef>
              <a:buFontTx/>
              <a:buNone/>
              <a:defRPr/>
            </a:pPr>
            <a:r>
              <a:rPr lang="en-US" altLang="en-US" sz="2000" dirty="0" smtClean="0">
                <a:solidFill>
                  <a:schemeClr val="bg1"/>
                </a:solidFill>
                <a:latin typeface="+mn-lt"/>
              </a:rPr>
              <a:t>hard palate visible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8229600" cy="1143000"/>
          </a:xfrm>
        </p:spPr>
        <p:txBody>
          <a:bodyPr/>
          <a:lstStyle/>
          <a:p>
            <a:pPr eaLnBrk="1" hangingPunct="1">
              <a:defRPr/>
            </a:pPr>
            <a:r>
              <a:rPr lang="en-US" altLang="en-US" sz="4000" b="1" dirty="0" smtClean="0">
                <a:solidFill>
                  <a:schemeClr val="bg1"/>
                </a:solidFill>
                <a:latin typeface="+mn-lt"/>
              </a:rPr>
              <a:t>NPO status</a:t>
            </a:r>
          </a:p>
        </p:txBody>
      </p:sp>
      <p:sp>
        <p:nvSpPr>
          <p:cNvPr id="12291" name="Rectangle 3"/>
          <p:cNvSpPr>
            <a:spLocks noGrp="1" noChangeArrowheads="1"/>
          </p:cNvSpPr>
          <p:nvPr>
            <p:ph type="body" idx="1"/>
          </p:nvPr>
        </p:nvSpPr>
        <p:spPr>
          <a:xfrm>
            <a:off x="457200" y="1493838"/>
            <a:ext cx="8229600" cy="4525962"/>
          </a:xfrm>
        </p:spPr>
        <p:txBody>
          <a:bodyPr/>
          <a:lstStyle/>
          <a:p>
            <a:pPr eaLnBrk="1" hangingPunct="1"/>
            <a:r>
              <a:rPr lang="en-US" altLang="en-US" sz="2800" smtClean="0">
                <a:solidFill>
                  <a:schemeClr val="bg1"/>
                </a:solidFill>
              </a:rPr>
              <a:t>NPO, Nil Per Os, means nothing by mouth</a:t>
            </a:r>
          </a:p>
          <a:p>
            <a:pPr eaLnBrk="1" hangingPunct="1"/>
            <a:r>
              <a:rPr lang="en-US" altLang="en-US" sz="2800" smtClean="0">
                <a:solidFill>
                  <a:schemeClr val="bg1"/>
                </a:solidFill>
              </a:rPr>
              <a:t>Solid food: 8 hrs before induction</a:t>
            </a:r>
          </a:p>
          <a:p>
            <a:pPr eaLnBrk="1" hangingPunct="1"/>
            <a:r>
              <a:rPr lang="en-US" altLang="en-US" sz="2800" smtClean="0">
                <a:solidFill>
                  <a:schemeClr val="bg1"/>
                </a:solidFill>
              </a:rPr>
              <a:t>Liquid: 4 hrs before induction</a:t>
            </a:r>
          </a:p>
          <a:p>
            <a:pPr eaLnBrk="1" hangingPunct="1"/>
            <a:r>
              <a:rPr lang="en-US" altLang="en-US" sz="2800" smtClean="0">
                <a:solidFill>
                  <a:schemeClr val="bg1"/>
                </a:solidFill>
              </a:rPr>
              <a:t>Clear water: 2 hrs before induction</a:t>
            </a:r>
          </a:p>
          <a:p>
            <a:pPr eaLnBrk="1" hangingPunct="1"/>
            <a:r>
              <a:rPr lang="en-US" altLang="en-US" sz="2800" smtClean="0">
                <a:solidFill>
                  <a:schemeClr val="bg1"/>
                </a:solidFill>
              </a:rPr>
              <a:t>Pediatrics: stop breast milk feeding 4 hrs before induction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554288" y="228600"/>
            <a:ext cx="4003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a:solidFill>
                  <a:schemeClr val="bg1"/>
                </a:solidFill>
              </a:rPr>
              <a:t>Anesthetic plan</a:t>
            </a:r>
          </a:p>
        </p:txBody>
      </p:sp>
      <p:sp>
        <p:nvSpPr>
          <p:cNvPr id="11267" name="Text Box 5"/>
          <p:cNvSpPr txBox="1">
            <a:spLocks noChangeArrowheads="1"/>
          </p:cNvSpPr>
          <p:nvPr/>
        </p:nvSpPr>
        <p:spPr bwMode="auto">
          <a:xfrm>
            <a:off x="109538" y="582613"/>
            <a:ext cx="8763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800" dirty="0" smtClean="0">
                <a:solidFill>
                  <a:srgbClr val="FFCC00"/>
                </a:solidFill>
                <a:latin typeface="+mn-lt"/>
              </a:rPr>
              <a:t>Premed    </a:t>
            </a:r>
          </a:p>
          <a:p>
            <a:pPr eaLnBrk="1" hangingPunct="1">
              <a:spcBef>
                <a:spcPct val="0"/>
              </a:spcBef>
              <a:buFontTx/>
              <a:buNone/>
              <a:defRPr/>
            </a:pPr>
            <a:endParaRPr lang="en-US" altLang="en-US" sz="2800" dirty="0" smtClean="0">
              <a:solidFill>
                <a:srgbClr val="FFCC00"/>
              </a:solidFill>
              <a:latin typeface="+mn-lt"/>
            </a:endParaRPr>
          </a:p>
          <a:p>
            <a:pPr eaLnBrk="1" hangingPunct="1">
              <a:spcBef>
                <a:spcPct val="0"/>
              </a:spcBef>
              <a:buFontTx/>
              <a:buNone/>
              <a:defRPr/>
            </a:pPr>
            <a:r>
              <a:rPr lang="en-US" altLang="en-US" sz="2800" dirty="0" err="1" smtClean="0">
                <a:solidFill>
                  <a:srgbClr val="FFCC00"/>
                </a:solidFill>
                <a:latin typeface="+mn-lt"/>
              </a:rPr>
              <a:t>Intraop</a:t>
            </a:r>
            <a:r>
              <a:rPr lang="en-US" altLang="en-US" sz="2800" dirty="0" smtClean="0">
                <a:solidFill>
                  <a:srgbClr val="FFCC00"/>
                </a:solidFill>
                <a:latin typeface="+mn-lt"/>
              </a:rPr>
              <a:t>. management                Postop. management</a:t>
            </a:r>
            <a:r>
              <a:rPr lang="en-US" altLang="en-US" sz="2800" dirty="0" smtClean="0">
                <a:solidFill>
                  <a:schemeClr val="bg1"/>
                </a:solidFill>
                <a:latin typeface="+mn-lt"/>
              </a:rPr>
              <a:t>       </a:t>
            </a:r>
            <a:endParaRPr lang="en-US" altLang="en-US" sz="2800" dirty="0" smtClean="0">
              <a:solidFill>
                <a:srgbClr val="FFCC00"/>
              </a:solidFill>
              <a:latin typeface="+mn-lt"/>
            </a:endParaRPr>
          </a:p>
          <a:p>
            <a:pPr eaLnBrk="1" hangingPunct="1">
              <a:spcBef>
                <a:spcPct val="0"/>
              </a:spcBef>
              <a:buFontTx/>
              <a:buNone/>
              <a:defRPr/>
            </a:pPr>
            <a:r>
              <a:rPr lang="en-US" altLang="en-US" sz="2800" dirty="0" smtClean="0">
                <a:solidFill>
                  <a:schemeClr val="bg1"/>
                </a:solidFill>
                <a:latin typeface="+mn-lt"/>
              </a:rPr>
              <a:t> </a:t>
            </a:r>
            <a:r>
              <a:rPr lang="en-US" altLang="en-US" sz="2400" dirty="0" smtClean="0">
                <a:solidFill>
                  <a:schemeClr val="bg1"/>
                </a:solidFill>
                <a:latin typeface="+mn-lt"/>
              </a:rPr>
              <a:t>General</a:t>
            </a:r>
            <a:r>
              <a:rPr lang="en-US" altLang="en-US" sz="2800" dirty="0" smtClean="0">
                <a:solidFill>
                  <a:schemeClr val="bg1"/>
                </a:solidFill>
                <a:latin typeface="+mn-lt"/>
              </a:rPr>
              <a:t>                </a:t>
            </a:r>
            <a:r>
              <a:rPr lang="en-US" altLang="en-US" sz="2400" dirty="0" smtClean="0">
                <a:solidFill>
                  <a:schemeClr val="bg1"/>
                </a:solidFill>
                <a:latin typeface="+mn-lt"/>
              </a:rPr>
              <a:t>Monitoring </a:t>
            </a:r>
            <a:r>
              <a:rPr lang="en-US" altLang="en-US" sz="2800" dirty="0" smtClean="0">
                <a:solidFill>
                  <a:schemeClr val="bg1"/>
                </a:solidFill>
                <a:latin typeface="+mn-lt"/>
              </a:rPr>
              <a:t>                   </a:t>
            </a:r>
            <a:r>
              <a:rPr lang="en-US" altLang="en-US" sz="2400" dirty="0" smtClean="0">
                <a:solidFill>
                  <a:schemeClr val="bg1"/>
                </a:solidFill>
                <a:latin typeface="+mn-lt"/>
              </a:rPr>
              <a:t>Pain control</a:t>
            </a:r>
          </a:p>
          <a:p>
            <a:pPr eaLnBrk="1" hangingPunct="1">
              <a:spcBef>
                <a:spcPct val="0"/>
              </a:spcBef>
              <a:buFontTx/>
              <a:buNone/>
              <a:defRPr/>
            </a:pPr>
            <a:r>
              <a:rPr lang="en-US" altLang="en-US" sz="2800" dirty="0">
                <a:solidFill>
                  <a:schemeClr val="bg1"/>
                </a:solidFill>
                <a:latin typeface="+mn-lt"/>
              </a:rPr>
              <a:t> </a:t>
            </a:r>
            <a:r>
              <a:rPr lang="en-US" altLang="en-US" sz="2800" dirty="0" smtClean="0">
                <a:solidFill>
                  <a:schemeClr val="bg1"/>
                </a:solidFill>
                <a:latin typeface="+mn-lt"/>
              </a:rPr>
              <a:t>                                                           </a:t>
            </a:r>
            <a:r>
              <a:rPr lang="en-US" altLang="en-US" sz="2400" dirty="0" smtClean="0">
                <a:solidFill>
                  <a:schemeClr val="bg1"/>
                </a:solidFill>
                <a:latin typeface="+mn-lt"/>
              </a:rPr>
              <a:t>   PONV</a:t>
            </a:r>
            <a:endParaRPr lang="en-US" altLang="en-US" sz="2400" dirty="0">
              <a:solidFill>
                <a:schemeClr val="bg1"/>
              </a:solidFill>
              <a:latin typeface="+mn-lt"/>
            </a:endParaRPr>
          </a:p>
          <a:p>
            <a:pPr eaLnBrk="1" hangingPunct="1">
              <a:spcBef>
                <a:spcPct val="0"/>
              </a:spcBef>
              <a:buFontTx/>
              <a:buNone/>
              <a:defRPr/>
            </a:pPr>
            <a:r>
              <a:rPr lang="en-US" altLang="en-US" sz="2000" dirty="0" smtClean="0">
                <a:solidFill>
                  <a:schemeClr val="bg1"/>
                </a:solidFill>
                <a:latin typeface="+mn-lt"/>
              </a:rPr>
              <a:t>Airway Management</a:t>
            </a:r>
            <a:r>
              <a:rPr lang="en-US" altLang="en-US" sz="2400" dirty="0" smtClean="0">
                <a:solidFill>
                  <a:schemeClr val="bg1"/>
                </a:solidFill>
                <a:latin typeface="+mn-lt"/>
              </a:rPr>
              <a:t> </a:t>
            </a:r>
            <a:r>
              <a:rPr lang="en-US" altLang="en-US" sz="2800" dirty="0" smtClean="0">
                <a:solidFill>
                  <a:schemeClr val="bg1"/>
                </a:solidFill>
                <a:latin typeface="+mn-lt"/>
              </a:rPr>
              <a:t>    </a:t>
            </a:r>
            <a:r>
              <a:rPr lang="en-US" altLang="en-US" sz="2400" dirty="0" smtClean="0">
                <a:solidFill>
                  <a:schemeClr val="bg1"/>
                </a:solidFill>
                <a:latin typeface="+mn-lt"/>
              </a:rPr>
              <a:t>Positioning</a:t>
            </a:r>
            <a:r>
              <a:rPr lang="en-US" altLang="en-US" sz="2800" dirty="0" smtClean="0">
                <a:solidFill>
                  <a:schemeClr val="bg1"/>
                </a:solidFill>
                <a:latin typeface="+mn-lt"/>
              </a:rPr>
              <a:t>                  </a:t>
            </a:r>
            <a:r>
              <a:rPr lang="en-US" altLang="en-US" sz="2400" dirty="0" smtClean="0">
                <a:solidFill>
                  <a:schemeClr val="bg1"/>
                </a:solidFill>
                <a:latin typeface="+mn-lt"/>
              </a:rPr>
              <a:t>Complications</a:t>
            </a:r>
            <a:r>
              <a:rPr lang="en-US" altLang="en-US" sz="2800" dirty="0" smtClean="0">
                <a:solidFill>
                  <a:schemeClr val="bg1"/>
                </a:solidFill>
                <a:latin typeface="+mn-lt"/>
              </a:rPr>
              <a:t>                                                 </a:t>
            </a:r>
            <a:r>
              <a:rPr lang="en-US" altLang="en-US" sz="2000" dirty="0" smtClean="0">
                <a:solidFill>
                  <a:schemeClr val="bg1"/>
                </a:solidFill>
                <a:latin typeface="+mn-lt"/>
              </a:rPr>
              <a:t>Induction</a:t>
            </a:r>
            <a:r>
              <a:rPr lang="en-US" altLang="en-US" sz="2800" dirty="0" smtClean="0">
                <a:solidFill>
                  <a:schemeClr val="bg1"/>
                </a:solidFill>
                <a:latin typeface="+mn-lt"/>
              </a:rPr>
              <a:t>                  </a:t>
            </a:r>
            <a:r>
              <a:rPr lang="en-US" altLang="en-US" sz="2400" dirty="0" smtClean="0">
                <a:solidFill>
                  <a:schemeClr val="bg1"/>
                </a:solidFill>
                <a:latin typeface="+mn-lt"/>
              </a:rPr>
              <a:t>Fluid management</a:t>
            </a:r>
            <a:r>
              <a:rPr lang="en-US" altLang="en-US" sz="2800" dirty="0" smtClean="0">
                <a:solidFill>
                  <a:schemeClr val="bg1"/>
                </a:solidFill>
                <a:latin typeface="+mn-lt"/>
              </a:rPr>
              <a:t>       </a:t>
            </a:r>
            <a:r>
              <a:rPr lang="en-US" altLang="en-US" sz="2000" dirty="0" err="1" smtClean="0">
                <a:solidFill>
                  <a:schemeClr val="bg1"/>
                </a:solidFill>
                <a:latin typeface="+mn-lt"/>
              </a:rPr>
              <a:t>postop.ventilation</a:t>
            </a:r>
            <a:r>
              <a:rPr lang="en-US" altLang="en-US" sz="2800" dirty="0" smtClean="0">
                <a:solidFill>
                  <a:schemeClr val="bg1"/>
                </a:solidFill>
                <a:latin typeface="+mn-lt"/>
              </a:rPr>
              <a:t>                                </a:t>
            </a:r>
            <a:r>
              <a:rPr lang="en-US" altLang="en-US" sz="2000" dirty="0" smtClean="0">
                <a:solidFill>
                  <a:schemeClr val="bg1"/>
                </a:solidFill>
                <a:latin typeface="+mn-lt"/>
              </a:rPr>
              <a:t>Maintenance                   </a:t>
            </a:r>
            <a:r>
              <a:rPr lang="en-US" altLang="en-US" sz="2400" dirty="0" smtClean="0">
                <a:solidFill>
                  <a:schemeClr val="bg1"/>
                </a:solidFill>
                <a:latin typeface="+mn-lt"/>
              </a:rPr>
              <a:t>Special techniques</a:t>
            </a:r>
            <a:r>
              <a:rPr lang="en-US" altLang="en-US" sz="2000" dirty="0" smtClean="0">
                <a:solidFill>
                  <a:schemeClr val="bg1"/>
                </a:solidFill>
                <a:latin typeface="+mn-lt"/>
              </a:rPr>
              <a:t>          Hemodynamic </a:t>
            </a:r>
            <a:r>
              <a:rPr lang="en-US" altLang="en-US" sz="2000" dirty="0" err="1" smtClean="0">
                <a:solidFill>
                  <a:schemeClr val="bg1"/>
                </a:solidFill>
                <a:latin typeface="+mn-lt"/>
              </a:rPr>
              <a:t>mont.</a:t>
            </a:r>
            <a:r>
              <a:rPr lang="en-US" altLang="en-US" sz="2000" dirty="0" smtClean="0">
                <a:solidFill>
                  <a:schemeClr val="bg1"/>
                </a:solidFill>
                <a:latin typeface="+mn-lt"/>
              </a:rPr>
              <a:t>                                                                         </a:t>
            </a:r>
          </a:p>
          <a:p>
            <a:pPr eaLnBrk="1" hangingPunct="1">
              <a:spcBef>
                <a:spcPct val="0"/>
              </a:spcBef>
              <a:buFontTx/>
              <a:buNone/>
              <a:defRPr/>
            </a:pPr>
            <a:r>
              <a:rPr lang="en-US" altLang="en-US" sz="2000" dirty="0" smtClean="0">
                <a:solidFill>
                  <a:schemeClr val="bg1"/>
                </a:solidFill>
                <a:latin typeface="+mn-lt"/>
              </a:rPr>
              <a:t>Muscle relaxation</a:t>
            </a:r>
            <a:r>
              <a:rPr lang="en-US" altLang="en-US" sz="2800" dirty="0" smtClean="0">
                <a:solidFill>
                  <a:schemeClr val="bg1"/>
                </a:solidFill>
                <a:latin typeface="+mn-lt"/>
              </a:rPr>
              <a:t>                                     </a:t>
            </a:r>
            <a:r>
              <a:rPr lang="en-US" altLang="en-US" sz="2000" dirty="0" smtClean="0">
                <a:solidFill>
                  <a:schemeClr val="bg1"/>
                </a:solidFill>
                <a:latin typeface="+mn-lt"/>
              </a:rPr>
              <a:t> </a:t>
            </a:r>
            <a:r>
              <a:rPr lang="en-US" altLang="en-US" sz="2800" dirty="0" smtClean="0">
                <a:solidFill>
                  <a:schemeClr val="bg1"/>
                </a:solidFill>
                <a:latin typeface="+mn-lt"/>
              </a:rPr>
              <a:t>                                                                                                                    </a:t>
            </a:r>
          </a:p>
          <a:p>
            <a:pPr eaLnBrk="1" hangingPunct="1">
              <a:spcBef>
                <a:spcPct val="0"/>
              </a:spcBef>
              <a:buFontTx/>
              <a:buNone/>
              <a:defRPr/>
            </a:pPr>
            <a:r>
              <a:rPr lang="en-US" altLang="en-US" sz="2800" dirty="0" smtClean="0">
                <a:latin typeface="+mn-lt"/>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8229600" cy="1143000"/>
          </a:xfrm>
        </p:spPr>
        <p:txBody>
          <a:bodyPr/>
          <a:lstStyle/>
          <a:p>
            <a:pPr eaLnBrk="1" hangingPunct="1">
              <a:defRPr/>
            </a:pPr>
            <a:r>
              <a:rPr lang="en-US" altLang="en-US" sz="4000" b="1" dirty="0">
                <a:solidFill>
                  <a:schemeClr val="bg1"/>
                </a:solidFill>
                <a:latin typeface="+mn-lt"/>
              </a:rPr>
              <a:t>General Anesthesia</a:t>
            </a:r>
          </a:p>
        </p:txBody>
      </p:sp>
      <p:sp>
        <p:nvSpPr>
          <p:cNvPr id="14339" name="Rectangle 3"/>
          <p:cNvSpPr>
            <a:spLocks noGrp="1" noChangeArrowheads="1"/>
          </p:cNvSpPr>
          <p:nvPr>
            <p:ph type="body" idx="1"/>
          </p:nvPr>
        </p:nvSpPr>
        <p:spPr>
          <a:xfrm>
            <a:off x="457200" y="1524000"/>
            <a:ext cx="8229600" cy="4525963"/>
          </a:xfrm>
        </p:spPr>
        <p:txBody>
          <a:bodyPr/>
          <a:lstStyle/>
          <a:p>
            <a:pPr marL="514350" indent="-514350" eaLnBrk="1" hangingPunct="1">
              <a:lnSpc>
                <a:spcPct val="90000"/>
              </a:lnSpc>
              <a:buFontTx/>
              <a:buAutoNum type="arabicPeriod"/>
            </a:pPr>
            <a:r>
              <a:rPr lang="en-US" altLang="en-US" sz="2800" smtClean="0">
                <a:solidFill>
                  <a:schemeClr val="bg1"/>
                </a:solidFill>
              </a:rPr>
              <a:t>Monitor</a:t>
            </a:r>
          </a:p>
          <a:p>
            <a:pPr marL="514350" indent="-514350" eaLnBrk="1" hangingPunct="1">
              <a:lnSpc>
                <a:spcPct val="90000"/>
              </a:lnSpc>
              <a:buFontTx/>
              <a:buAutoNum type="arabicPeriod"/>
            </a:pPr>
            <a:r>
              <a:rPr lang="en-US" altLang="en-US" sz="2800" smtClean="0">
                <a:solidFill>
                  <a:schemeClr val="bg1"/>
                </a:solidFill>
              </a:rPr>
              <a:t>Pre-oxygenation</a:t>
            </a:r>
          </a:p>
          <a:p>
            <a:pPr marL="514350" indent="-514350" eaLnBrk="1" hangingPunct="1">
              <a:lnSpc>
                <a:spcPct val="90000"/>
              </a:lnSpc>
              <a:buFontTx/>
              <a:buAutoNum type="arabicPeriod"/>
            </a:pPr>
            <a:r>
              <a:rPr lang="en-US" altLang="en-US" sz="2800" smtClean="0">
                <a:solidFill>
                  <a:schemeClr val="bg1"/>
                </a:solidFill>
              </a:rPr>
              <a:t>Induction ( including RSI &amp; cricoid pressure)</a:t>
            </a:r>
          </a:p>
          <a:p>
            <a:pPr marL="514350" indent="-514350" eaLnBrk="1" hangingPunct="1">
              <a:lnSpc>
                <a:spcPct val="90000"/>
              </a:lnSpc>
              <a:buFontTx/>
              <a:buAutoNum type="arabicPeriod"/>
            </a:pPr>
            <a:r>
              <a:rPr lang="en-US" altLang="en-US" sz="2800" smtClean="0">
                <a:solidFill>
                  <a:schemeClr val="bg1"/>
                </a:solidFill>
              </a:rPr>
              <a:t>Mask ventilation</a:t>
            </a:r>
          </a:p>
          <a:p>
            <a:pPr marL="514350" indent="-514350" eaLnBrk="1" hangingPunct="1">
              <a:lnSpc>
                <a:spcPct val="90000"/>
              </a:lnSpc>
              <a:buFontTx/>
              <a:buAutoNum type="arabicPeriod"/>
            </a:pPr>
            <a:r>
              <a:rPr lang="en-US" altLang="en-US" sz="2800" smtClean="0">
                <a:solidFill>
                  <a:schemeClr val="bg1"/>
                </a:solidFill>
              </a:rPr>
              <a:t> Muscle relaxants</a:t>
            </a:r>
          </a:p>
          <a:p>
            <a:pPr marL="514350" indent="-514350" eaLnBrk="1" hangingPunct="1">
              <a:lnSpc>
                <a:spcPct val="90000"/>
              </a:lnSpc>
              <a:buFontTx/>
              <a:buAutoNum type="arabicPeriod"/>
            </a:pPr>
            <a:r>
              <a:rPr lang="en-US" altLang="en-US" sz="2800" smtClean="0">
                <a:solidFill>
                  <a:schemeClr val="bg1"/>
                </a:solidFill>
              </a:rPr>
              <a:t>Intubation &amp; ETT position confirmation</a:t>
            </a:r>
          </a:p>
          <a:p>
            <a:pPr marL="514350" indent="-514350" eaLnBrk="1" hangingPunct="1">
              <a:lnSpc>
                <a:spcPct val="90000"/>
              </a:lnSpc>
              <a:buFontTx/>
              <a:buAutoNum type="arabicPeriod"/>
            </a:pPr>
            <a:r>
              <a:rPr lang="en-US" altLang="en-US" sz="2800" smtClean="0">
                <a:solidFill>
                  <a:schemeClr val="bg1"/>
                </a:solidFill>
              </a:rPr>
              <a:t>Maintenance</a:t>
            </a:r>
          </a:p>
          <a:p>
            <a:pPr marL="514350" indent="-514350" eaLnBrk="1" hangingPunct="1">
              <a:lnSpc>
                <a:spcPct val="90000"/>
              </a:lnSpc>
              <a:buFontTx/>
              <a:buAutoNum type="arabicPeriod"/>
            </a:pPr>
            <a:r>
              <a:rPr lang="en-US" altLang="en-US" sz="2800" smtClean="0">
                <a:solidFill>
                  <a:schemeClr val="bg1"/>
                </a:solidFill>
              </a:rPr>
              <a:t>Emergence</a:t>
            </a:r>
          </a:p>
          <a:p>
            <a:pPr marL="514350" indent="-514350" eaLnBrk="1" hangingPunct="1">
              <a:lnSpc>
                <a:spcPct val="90000"/>
              </a:lnSpc>
              <a:buFontTx/>
              <a:buNone/>
            </a:pPr>
            <a:endParaRPr lang="en-US" altLang="en-US" sz="2800" smtClean="0">
              <a:solidFill>
                <a:schemeClr val="bg1"/>
              </a:solidFill>
            </a:endParaRPr>
          </a:p>
          <a:p>
            <a:pPr marL="514350" indent="-514350" eaLnBrk="1" hangingPunct="1">
              <a:lnSpc>
                <a:spcPct val="90000"/>
              </a:lnSpc>
            </a:pPr>
            <a:endParaRPr lang="en-US" altLang="en-US" sz="2800" smtClean="0">
              <a:solidFill>
                <a:schemeClr val="bg1"/>
              </a:solidFill>
            </a:endParaRPr>
          </a:p>
          <a:p>
            <a:pPr marL="514350" indent="-514350" eaLnBrk="1" hangingPunct="1">
              <a:lnSpc>
                <a:spcPct val="90000"/>
              </a:lnSpc>
            </a:pPr>
            <a:endParaRPr lang="en-US" altLang="en-US" sz="2800" smtClean="0">
              <a:solidFill>
                <a:schemeClr val="bg1"/>
              </a:solidFill>
            </a:endParaRPr>
          </a:p>
          <a:p>
            <a:pPr marL="514350" indent="-514350" eaLnBrk="1" hangingPunct="1">
              <a:lnSpc>
                <a:spcPct val="90000"/>
              </a:lnSpc>
            </a:pPr>
            <a:endParaRPr lang="en-US" altLang="en-US" sz="2800" smtClean="0">
              <a:solidFill>
                <a:schemeClr val="bg1"/>
              </a:solidFill>
            </a:endParaRPr>
          </a:p>
          <a:p>
            <a:pPr marL="514350" indent="-514350" eaLnBrk="1" hangingPunct="1">
              <a:lnSpc>
                <a:spcPct val="90000"/>
              </a:lnSpc>
            </a:pPr>
            <a:endParaRPr lang="en-US" altLang="en-US" sz="280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descr="airway-sn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315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p:cNvSpPr txBox="1">
            <a:spLocks noChangeArrowheads="1"/>
          </p:cNvSpPr>
          <p:nvPr/>
        </p:nvSpPr>
        <p:spPr bwMode="auto">
          <a:xfrm>
            <a:off x="2209800" y="304800"/>
            <a:ext cx="4635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4400" b="1" dirty="0" smtClean="0">
                <a:solidFill>
                  <a:schemeClr val="bg1"/>
                </a:solidFill>
                <a:latin typeface="+mn-lt"/>
              </a:rPr>
              <a:t>Sniffing position</a:t>
            </a:r>
          </a:p>
        </p:txBody>
      </p:sp>
      <p:sp>
        <p:nvSpPr>
          <p:cNvPr id="15364" name="Oval 3"/>
          <p:cNvSpPr>
            <a:spLocks noChangeArrowheads="1"/>
          </p:cNvSpPr>
          <p:nvPr/>
        </p:nvSpPr>
        <p:spPr bwMode="auto">
          <a:xfrm>
            <a:off x="5410200" y="2133600"/>
            <a:ext cx="685800" cy="762000"/>
          </a:xfrm>
          <a:prstGeom prst="ellipse">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4400">
              <a:solidFill>
                <a:srgbClr val="FFFF00"/>
              </a:solidFill>
              <a:latin typeface="Times New Roman" pitchFamily="18" charset="0"/>
            </a:endParaRPr>
          </a:p>
        </p:txBody>
      </p:sp>
      <p:sp>
        <p:nvSpPr>
          <p:cNvPr id="15365" name="Up Arrow 6"/>
          <p:cNvSpPr>
            <a:spLocks noChangeArrowheads="1"/>
          </p:cNvSpPr>
          <p:nvPr/>
        </p:nvSpPr>
        <p:spPr bwMode="auto">
          <a:xfrm>
            <a:off x="2895600" y="4953000"/>
            <a:ext cx="685800" cy="914400"/>
          </a:xfrm>
          <a:prstGeom prst="upArrow">
            <a:avLst>
              <a:gd name="adj1" fmla="val 50000"/>
              <a:gd name="adj2" fmla="val 50000"/>
            </a:avLst>
          </a:prstGeom>
          <a:solidFill>
            <a:srgbClr val="FF000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4400">
              <a:solidFill>
                <a:srgbClr val="FFFF00"/>
              </a:solidFill>
              <a:latin typeface="Times New Roman" pitchFamily="18" charset="0"/>
            </a:endParaRPr>
          </a:p>
        </p:txBody>
      </p:sp>
      <p:sp>
        <p:nvSpPr>
          <p:cNvPr id="15366" name="Up Arrow 7"/>
          <p:cNvSpPr>
            <a:spLocks noChangeArrowheads="1"/>
          </p:cNvSpPr>
          <p:nvPr/>
        </p:nvSpPr>
        <p:spPr bwMode="auto">
          <a:xfrm>
            <a:off x="5257800" y="4724400"/>
            <a:ext cx="685800" cy="1066800"/>
          </a:xfrm>
          <a:prstGeom prst="upArrow">
            <a:avLst>
              <a:gd name="adj1" fmla="val 50000"/>
              <a:gd name="adj2" fmla="val 50001"/>
            </a:avLst>
          </a:prstGeom>
          <a:solidFill>
            <a:srgbClr val="FF000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440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descr="airway-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35099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descr="airway-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429000"/>
            <a:ext cx="3505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airway-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914400"/>
            <a:ext cx="426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7"/>
          <p:cNvSpPr txBox="1">
            <a:spLocks noChangeArrowheads="1"/>
          </p:cNvSpPr>
          <p:nvPr/>
        </p:nvSpPr>
        <p:spPr bwMode="auto">
          <a:xfrm>
            <a:off x="1752600" y="228600"/>
            <a:ext cx="5629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4000" b="1" dirty="0" smtClean="0">
                <a:solidFill>
                  <a:schemeClr val="bg1"/>
                </a:solidFill>
                <a:latin typeface="+mn-lt"/>
              </a:rPr>
              <a:t>Mask and airway tools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airway-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4267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descr="airway-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133600"/>
            <a:ext cx="3886200"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6"/>
          <p:cNvSpPr txBox="1">
            <a:spLocks noChangeArrowheads="1"/>
          </p:cNvSpPr>
          <p:nvPr/>
        </p:nvSpPr>
        <p:spPr bwMode="auto">
          <a:xfrm>
            <a:off x="1560513" y="373063"/>
            <a:ext cx="60594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4400" b="1" dirty="0" smtClean="0">
                <a:solidFill>
                  <a:schemeClr val="bg1"/>
                </a:solidFill>
                <a:latin typeface="+mn-lt"/>
              </a:rPr>
              <a:t>Oral and nasal airway</a:t>
            </a:r>
          </a:p>
        </p:txBody>
      </p:sp>
      <p:sp>
        <p:nvSpPr>
          <p:cNvPr id="17413" name="Curved Up Arrow 4"/>
          <p:cNvSpPr>
            <a:spLocks noChangeArrowheads="1"/>
          </p:cNvSpPr>
          <p:nvPr/>
        </p:nvSpPr>
        <p:spPr bwMode="auto">
          <a:xfrm>
            <a:off x="1676400" y="3733800"/>
            <a:ext cx="2133600" cy="1295400"/>
          </a:xfrm>
          <a:prstGeom prst="curvedUpArrow">
            <a:avLst>
              <a:gd name="adj1" fmla="val 25003"/>
              <a:gd name="adj2" fmla="val 49999"/>
              <a:gd name="adj3" fmla="val 25000"/>
            </a:avLst>
          </a:prstGeom>
          <a:solidFill>
            <a:srgbClr val="FF000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4400">
              <a:solidFill>
                <a:srgbClr val="FFFF00"/>
              </a:solidFill>
              <a:latin typeface="Times New Roman" pitchFamily="18" charset="0"/>
            </a:endParaRPr>
          </a:p>
        </p:txBody>
      </p:sp>
      <p:sp>
        <p:nvSpPr>
          <p:cNvPr id="17414" name="Curved Up Arrow 5"/>
          <p:cNvSpPr>
            <a:spLocks noChangeArrowheads="1"/>
          </p:cNvSpPr>
          <p:nvPr/>
        </p:nvSpPr>
        <p:spPr bwMode="auto">
          <a:xfrm>
            <a:off x="5715000" y="4267200"/>
            <a:ext cx="2133600" cy="1676400"/>
          </a:xfrm>
          <a:prstGeom prst="curvedUpArrow">
            <a:avLst>
              <a:gd name="adj1" fmla="val 24995"/>
              <a:gd name="adj2" fmla="val 50002"/>
              <a:gd name="adj3" fmla="val 25000"/>
            </a:avLst>
          </a:prstGeom>
          <a:solidFill>
            <a:srgbClr val="FF000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440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4" descr="airway-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419576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descr="airway-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657600"/>
            <a:ext cx="4191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descr="airway-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990600"/>
            <a:ext cx="3581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airway-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657600"/>
            <a:ext cx="3581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8"/>
          <p:cNvSpPr txBox="1">
            <a:spLocks noChangeArrowheads="1"/>
          </p:cNvSpPr>
          <p:nvPr/>
        </p:nvSpPr>
        <p:spPr bwMode="auto">
          <a:xfrm>
            <a:off x="609600" y="2286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4000" b="1" dirty="0" smtClean="0">
                <a:solidFill>
                  <a:schemeClr val="bg1"/>
                </a:solidFill>
                <a:latin typeface="+mn-lt"/>
              </a:rPr>
              <a:t>Mask ventilation and intubation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bg1"/>
                </a:solidFill>
              </a:rPr>
              <a:t>Difficult BMV- MOANS </a:t>
            </a:r>
            <a:endParaRPr lang="en-US" sz="4000" dirty="0">
              <a:solidFill>
                <a:schemeClr val="bg1"/>
              </a:solidFill>
            </a:endParaRPr>
          </a:p>
        </p:txBody>
      </p:sp>
      <p:sp>
        <p:nvSpPr>
          <p:cNvPr id="3" name="Content Placeholder 2"/>
          <p:cNvSpPr>
            <a:spLocks noGrp="1"/>
          </p:cNvSpPr>
          <p:nvPr>
            <p:ph idx="1"/>
          </p:nvPr>
        </p:nvSpPr>
        <p:spPr>
          <a:xfrm>
            <a:off x="457200" y="1373902"/>
            <a:ext cx="8229600" cy="4978559"/>
          </a:xfrm>
        </p:spPr>
        <p:txBody>
          <a:bodyPr/>
          <a:lstStyle/>
          <a:p>
            <a:r>
              <a:rPr lang="en-US" sz="2400" dirty="0" smtClean="0">
                <a:solidFill>
                  <a:srgbClr val="FFFF00"/>
                </a:solidFill>
              </a:rPr>
              <a:t>MASK SEAL:</a:t>
            </a:r>
            <a:r>
              <a:rPr lang="en-US" sz="2400" dirty="0">
                <a:solidFill>
                  <a:schemeClr val="bg1"/>
                </a:solidFill>
              </a:rPr>
              <a:t> </a:t>
            </a:r>
            <a:r>
              <a:rPr lang="en-US" sz="2400" dirty="0" smtClean="0">
                <a:solidFill>
                  <a:schemeClr val="bg1"/>
                </a:solidFill>
              </a:rPr>
              <a:t>mask seal requires normal anatomy, absence of facial hair, lack of interfering substances like vomitus or bleeding &amp; ability of apply mask with pressure.</a:t>
            </a:r>
            <a:endParaRPr lang="en-US" sz="2400" dirty="0" smtClean="0">
              <a:solidFill>
                <a:srgbClr val="FFFF00"/>
              </a:solidFill>
            </a:endParaRPr>
          </a:p>
          <a:p>
            <a:r>
              <a:rPr lang="en-US" sz="2400" dirty="0" smtClean="0">
                <a:solidFill>
                  <a:srgbClr val="FFFF00"/>
                </a:solidFill>
              </a:rPr>
              <a:t>OBSTRUCTION/ OBESITY:</a:t>
            </a:r>
            <a:r>
              <a:rPr lang="en-US" sz="2400" dirty="0" smtClean="0">
                <a:solidFill>
                  <a:schemeClr val="bg1"/>
                </a:solidFill>
              </a:rPr>
              <a:t> Obstruction of upper airway, obesity (BMI greater than 26) is an independent marker. Redundant upper airway tissue, chest wall weight &amp; resistance from abdominal contents impede airflow.</a:t>
            </a:r>
            <a:endParaRPr lang="en-US" sz="2400" dirty="0" smtClean="0">
              <a:solidFill>
                <a:srgbClr val="FFFF00"/>
              </a:solidFill>
            </a:endParaRPr>
          </a:p>
          <a:p>
            <a:r>
              <a:rPr lang="en-US" sz="2400" dirty="0" smtClean="0">
                <a:solidFill>
                  <a:srgbClr val="FFFF00"/>
                </a:solidFill>
              </a:rPr>
              <a:t>AGE:</a:t>
            </a:r>
            <a:r>
              <a:rPr lang="en-US" sz="2800" dirty="0" smtClean="0">
                <a:solidFill>
                  <a:srgbClr val="FFFF00"/>
                </a:solidFill>
              </a:rPr>
              <a:t> </a:t>
            </a:r>
            <a:r>
              <a:rPr lang="en-US" sz="2400" dirty="0" smtClean="0">
                <a:solidFill>
                  <a:schemeClr val="bg1"/>
                </a:solidFill>
              </a:rPr>
              <a:t>General loss of elasticity &amp; increased incidence of restrictive /obstructive lung disease with increasing age.</a:t>
            </a:r>
            <a:endParaRPr lang="en-US" sz="2400" dirty="0" smtClean="0">
              <a:solidFill>
                <a:srgbClr val="FFFF00"/>
              </a:solidFill>
            </a:endParaRPr>
          </a:p>
          <a:p>
            <a:r>
              <a:rPr lang="en-US" sz="2400" dirty="0" smtClean="0">
                <a:solidFill>
                  <a:srgbClr val="FFFF00"/>
                </a:solidFill>
              </a:rPr>
              <a:t>NO THEETH:</a:t>
            </a:r>
            <a:r>
              <a:rPr lang="en-US" sz="2800" dirty="0" smtClean="0">
                <a:solidFill>
                  <a:srgbClr val="FFFF00"/>
                </a:solidFill>
              </a:rPr>
              <a:t> </a:t>
            </a:r>
            <a:r>
              <a:rPr lang="en-US" sz="2400" dirty="0" smtClean="0">
                <a:solidFill>
                  <a:schemeClr val="bg1"/>
                </a:solidFill>
              </a:rPr>
              <a:t>Edentulous creates difficulty.</a:t>
            </a:r>
            <a:endParaRPr lang="en-US" sz="2800" dirty="0" smtClean="0">
              <a:solidFill>
                <a:srgbClr val="FFFF00"/>
              </a:solidFill>
            </a:endParaRPr>
          </a:p>
          <a:p>
            <a:r>
              <a:rPr lang="en-US" sz="2400" dirty="0" smtClean="0">
                <a:solidFill>
                  <a:srgbClr val="FFFF00"/>
                </a:solidFill>
              </a:rPr>
              <a:t>STIFFNESS:</a:t>
            </a:r>
            <a:r>
              <a:rPr lang="en-US" sz="2800" dirty="0" smtClean="0">
                <a:solidFill>
                  <a:srgbClr val="FFFF00"/>
                </a:solidFill>
              </a:rPr>
              <a:t> </a:t>
            </a:r>
            <a:r>
              <a:rPr lang="en-US" sz="2400" dirty="0" smtClean="0">
                <a:solidFill>
                  <a:schemeClr val="bg1"/>
                </a:solidFill>
              </a:rPr>
              <a:t>Resistance to ventilation with COPD, Asthma, Pulmonary edema.</a:t>
            </a:r>
            <a:endParaRPr lang="en-US" sz="2800" dirty="0">
              <a:solidFill>
                <a:srgbClr val="FFFF00"/>
              </a:solidFill>
            </a:endParaRPr>
          </a:p>
        </p:txBody>
      </p:sp>
    </p:spTree>
    <p:extLst>
      <p:ext uri="{BB962C8B-B14F-4D97-AF65-F5344CB8AC3E}">
        <p14:creationId xmlns:p14="http://schemas.microsoft.com/office/powerpoint/2010/main" val="178647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l">
              <a:defRPr/>
            </a:pPr>
            <a:r>
              <a:rPr lang="en-US" sz="4000" b="1" kern="1200" dirty="0" smtClean="0">
                <a:solidFill>
                  <a:schemeClr val="bg1"/>
                </a:solidFill>
                <a:effectLst>
                  <a:outerShdw blurRad="38100" dist="38100" dir="2700000" algn="tl">
                    <a:srgbClr val="000000">
                      <a:alpha val="43137"/>
                    </a:srgbClr>
                  </a:outerShdw>
                </a:effectLst>
                <a:latin typeface="Century Gothic"/>
                <a:cs typeface="Century Gothic"/>
              </a:rPr>
              <a:t/>
            </a:r>
            <a:br>
              <a:rPr lang="en-US" sz="4000" b="1" kern="1200" dirty="0" smtClean="0">
                <a:solidFill>
                  <a:schemeClr val="bg1"/>
                </a:solidFill>
                <a:effectLst>
                  <a:outerShdw blurRad="38100" dist="38100" dir="2700000" algn="tl">
                    <a:srgbClr val="000000">
                      <a:alpha val="43137"/>
                    </a:srgbClr>
                  </a:outerShdw>
                </a:effectLst>
                <a:latin typeface="Century Gothic"/>
                <a:cs typeface="Century Gothic"/>
              </a:rPr>
            </a:br>
            <a:r>
              <a:rPr lang="en-US" sz="4000" b="1" kern="1200" dirty="0" smtClean="0">
                <a:solidFill>
                  <a:schemeClr val="bg1"/>
                </a:solidFill>
                <a:effectLst>
                  <a:outerShdw blurRad="38100" dist="38100" dir="2700000" algn="tl">
                    <a:srgbClr val="000000">
                      <a:alpha val="43137"/>
                    </a:srgbClr>
                  </a:outerShdw>
                </a:effectLst>
                <a:latin typeface="Century Gothic"/>
                <a:cs typeface="Century Gothic"/>
              </a:rPr>
              <a:t>Lecture Objectives..</a:t>
            </a:r>
            <a:r>
              <a:rPr lang="en-US" sz="4000" kern="1200" dirty="0" smtClean="0">
                <a:solidFill>
                  <a:schemeClr val="bg1"/>
                </a:solidFill>
              </a:rPr>
              <a:t/>
            </a:r>
            <a:br>
              <a:rPr lang="en-US" sz="4000" kern="1200" dirty="0" smtClean="0">
                <a:solidFill>
                  <a:schemeClr val="bg1"/>
                </a:solidFill>
              </a:rPr>
            </a:br>
            <a:r>
              <a:rPr lang="en-US" sz="4000" b="1" dirty="0" smtClean="0">
                <a:solidFill>
                  <a:srgbClr val="BFBFBF"/>
                </a:solidFill>
                <a:latin typeface="Century Gothic"/>
                <a:cs typeface="Century Gothic"/>
              </a:rPr>
              <a:t>Students at the end of the lecture will be able to:</a:t>
            </a:r>
            <a:endParaRPr lang="en-US" sz="4000" dirty="0"/>
          </a:p>
        </p:txBody>
      </p:sp>
      <p:sp>
        <p:nvSpPr>
          <p:cNvPr id="3075" name="Content Placeholder 2"/>
          <p:cNvSpPr>
            <a:spLocks noGrp="1"/>
          </p:cNvSpPr>
          <p:nvPr>
            <p:ph idx="1"/>
          </p:nvPr>
        </p:nvSpPr>
        <p:spPr>
          <a:xfrm>
            <a:off x="76200" y="2362200"/>
            <a:ext cx="8991600" cy="4267200"/>
          </a:xfrm>
        </p:spPr>
        <p:txBody>
          <a:bodyPr/>
          <a:lstStyle/>
          <a:p>
            <a:pPr marL="514350" indent="-514350">
              <a:buFontTx/>
              <a:buAutoNum type="arabicPeriod"/>
            </a:pPr>
            <a:r>
              <a:rPr lang="en-AU" altLang="en-US" sz="2400" dirty="0" smtClean="0">
                <a:solidFill>
                  <a:schemeClr val="bg1"/>
                </a:solidFill>
              </a:rPr>
              <a:t>Define general </a:t>
            </a:r>
            <a:r>
              <a:rPr lang="en-AU" altLang="en-US" sz="2400" dirty="0" err="1" smtClean="0">
                <a:solidFill>
                  <a:schemeClr val="bg1"/>
                </a:solidFill>
              </a:rPr>
              <a:t>Anesthesia</a:t>
            </a:r>
            <a:endParaRPr lang="en-US" altLang="en-US" sz="2400" dirty="0" smtClean="0">
              <a:solidFill>
                <a:schemeClr val="bg1"/>
              </a:solidFill>
            </a:endParaRPr>
          </a:p>
          <a:p>
            <a:pPr marL="514350" indent="-514350">
              <a:buFontTx/>
              <a:buAutoNum type="arabicPeriod"/>
            </a:pPr>
            <a:r>
              <a:rPr lang="en-AU" altLang="en-US" sz="2400" dirty="0" smtClean="0">
                <a:solidFill>
                  <a:schemeClr val="bg1"/>
                </a:solidFill>
              </a:rPr>
              <a:t>Learn about several agents used </a:t>
            </a:r>
            <a:r>
              <a:rPr lang="en-AU" altLang="en-US" sz="2400" dirty="0" smtClean="0">
                <a:solidFill>
                  <a:schemeClr val="bg1"/>
                </a:solidFill>
              </a:rPr>
              <a:t>for</a:t>
            </a:r>
            <a:r>
              <a:rPr lang="en-AU" altLang="en-US" sz="2400" dirty="0" smtClean="0">
                <a:solidFill>
                  <a:schemeClr val="bg1"/>
                </a:solidFill>
              </a:rPr>
              <a:t> </a:t>
            </a:r>
            <a:r>
              <a:rPr lang="en-AU" altLang="en-US" sz="2400" dirty="0" smtClean="0">
                <a:solidFill>
                  <a:schemeClr val="bg1"/>
                </a:solidFill>
              </a:rPr>
              <a:t>induction of general </a:t>
            </a:r>
            <a:r>
              <a:rPr lang="en-AU" altLang="en-US" sz="2400" dirty="0" err="1" smtClean="0">
                <a:solidFill>
                  <a:schemeClr val="bg1"/>
                </a:solidFill>
              </a:rPr>
              <a:t>anesthesia</a:t>
            </a:r>
            <a:r>
              <a:rPr lang="en-AU" altLang="en-US" sz="2400" dirty="0" smtClean="0">
                <a:solidFill>
                  <a:schemeClr val="bg1"/>
                </a:solidFill>
              </a:rPr>
              <a:t> including intravenous agents, inhalation agents, neuromuscular blocking agents and reversal agents.  </a:t>
            </a:r>
            <a:endParaRPr lang="en-US" altLang="en-US" sz="2400" dirty="0" smtClean="0">
              <a:solidFill>
                <a:schemeClr val="bg1"/>
              </a:solidFill>
            </a:endParaRPr>
          </a:p>
          <a:p>
            <a:pPr marL="514350" indent="-514350">
              <a:buFontTx/>
              <a:buAutoNum type="arabicPeriod"/>
            </a:pPr>
            <a:r>
              <a:rPr lang="en-AU" altLang="en-US" sz="2400" dirty="0" smtClean="0">
                <a:solidFill>
                  <a:schemeClr val="bg1"/>
                </a:solidFill>
              </a:rPr>
              <a:t>Understand basic advantages and disadvantages of these agents.</a:t>
            </a:r>
            <a:endParaRPr lang="en-US" altLang="en-US" sz="2400" dirty="0" smtClean="0">
              <a:solidFill>
                <a:schemeClr val="bg1"/>
              </a:solidFill>
            </a:endParaRPr>
          </a:p>
          <a:p>
            <a:pPr marL="514350" indent="-514350">
              <a:buFontTx/>
              <a:buAutoNum type="arabicPeriod"/>
            </a:pPr>
            <a:r>
              <a:rPr lang="en-AU" altLang="en-US" sz="2400" dirty="0" smtClean="0">
                <a:solidFill>
                  <a:schemeClr val="bg1"/>
                </a:solidFill>
              </a:rPr>
              <a:t>Complications commonly encountered during general </a:t>
            </a:r>
            <a:r>
              <a:rPr lang="en-AU" altLang="en-US" sz="2400" dirty="0" err="1" smtClean="0">
                <a:solidFill>
                  <a:schemeClr val="bg1"/>
                </a:solidFill>
              </a:rPr>
              <a:t>anesthesia</a:t>
            </a:r>
            <a:endParaRPr lang="en-US" altLang="en-US" sz="2400" dirty="0" smtClean="0">
              <a:solidFill>
                <a:schemeClr val="bg1"/>
              </a:solidFill>
            </a:endParaRPr>
          </a:p>
          <a:p>
            <a:pPr marL="514350" indent="-514350"/>
            <a:endParaRPr lang="en-US" alt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4" descr="airway-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3810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airway-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838200"/>
            <a:ext cx="381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airway-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581400"/>
            <a:ext cx="35242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7"/>
          <p:cNvSpPr txBox="1">
            <a:spLocks noChangeArrowheads="1"/>
          </p:cNvSpPr>
          <p:nvPr/>
        </p:nvSpPr>
        <p:spPr bwMode="auto">
          <a:xfrm>
            <a:off x="3200400" y="130175"/>
            <a:ext cx="2660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4000" b="1" dirty="0" smtClean="0">
                <a:solidFill>
                  <a:schemeClr val="bg1"/>
                </a:solidFill>
                <a:latin typeface="+mn-lt"/>
              </a:rPr>
              <a:t>Intubation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4" descr="airway-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3200400" y="457200"/>
            <a:ext cx="2660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a:solidFill>
                  <a:schemeClr val="bg1"/>
                </a:solidFill>
              </a:rPr>
              <a:t>Intubation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4" descr="airway-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3733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descr="airway-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990600"/>
            <a:ext cx="3962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airway-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581400"/>
            <a:ext cx="3962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7"/>
          <p:cNvSpPr txBox="1">
            <a:spLocks noChangeArrowheads="1"/>
          </p:cNvSpPr>
          <p:nvPr/>
        </p:nvSpPr>
        <p:spPr bwMode="auto">
          <a:xfrm>
            <a:off x="2667000" y="228600"/>
            <a:ext cx="3862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a:solidFill>
                  <a:schemeClr val="bg1"/>
                </a:solidFill>
              </a:rPr>
              <a:t>Laryngeal view</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4" descr="airwa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2103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p:cNvSpPr txBox="1">
            <a:spLocks noChangeArrowheads="1"/>
          </p:cNvSpPr>
          <p:nvPr/>
        </p:nvSpPr>
        <p:spPr bwMode="auto">
          <a:xfrm>
            <a:off x="688975" y="304800"/>
            <a:ext cx="7769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a:solidFill>
                  <a:schemeClr val="bg1"/>
                </a:solidFill>
              </a:rPr>
              <a:t>Laryngeal view scoring system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4" descr="airway-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752600"/>
            <a:ext cx="78867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5"/>
          <p:cNvSpPr txBox="1">
            <a:spLocks noChangeArrowheads="1"/>
          </p:cNvSpPr>
          <p:nvPr/>
        </p:nvSpPr>
        <p:spPr bwMode="auto">
          <a:xfrm>
            <a:off x="2667000" y="381000"/>
            <a:ext cx="3836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a:solidFill>
                  <a:schemeClr val="bg1"/>
                </a:solidFill>
              </a:rPr>
              <a:t>Difficult airway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LEMON Approach</a:t>
            </a:r>
            <a:endParaRPr lang="en-US" dirty="0">
              <a:solidFill>
                <a:schemeClr val="bg1"/>
              </a:solidFill>
            </a:endParaRPr>
          </a:p>
        </p:txBody>
      </p:sp>
      <p:sp>
        <p:nvSpPr>
          <p:cNvPr id="3" name="Content Placeholder 2"/>
          <p:cNvSpPr>
            <a:spLocks noGrp="1"/>
          </p:cNvSpPr>
          <p:nvPr>
            <p:ph idx="1"/>
          </p:nvPr>
        </p:nvSpPr>
        <p:spPr/>
        <p:txBody>
          <a:bodyPr/>
          <a:lstStyle/>
          <a:p>
            <a:r>
              <a:rPr lang="en-US" sz="2800" dirty="0" smtClean="0">
                <a:solidFill>
                  <a:srgbClr val="FFFF00"/>
                </a:solidFill>
              </a:rPr>
              <a:t>LOOK EXTERNALLY:</a:t>
            </a:r>
            <a:r>
              <a:rPr lang="en-US" sz="2800" dirty="0" smtClean="0">
                <a:solidFill>
                  <a:schemeClr val="bg1"/>
                </a:solidFill>
              </a:rPr>
              <a:t> Abnormal facies, unusual anatomy or facial Trauma.</a:t>
            </a:r>
            <a:endParaRPr lang="en-US" sz="2800" dirty="0" smtClean="0">
              <a:solidFill>
                <a:srgbClr val="FFFF00"/>
              </a:solidFill>
            </a:endParaRPr>
          </a:p>
          <a:p>
            <a:r>
              <a:rPr lang="en-US" sz="2800" dirty="0" smtClean="0">
                <a:solidFill>
                  <a:srgbClr val="FFFF00"/>
                </a:solidFill>
              </a:rPr>
              <a:t>EVALUATE (3-3-2 rule):</a:t>
            </a:r>
            <a:r>
              <a:rPr lang="en-US" sz="2800" dirty="0" smtClean="0">
                <a:solidFill>
                  <a:schemeClr val="bg1"/>
                </a:solidFill>
              </a:rPr>
              <a:t>3 fingers between the incisors, 3 fingers along the floor of the mandible b/w the </a:t>
            </a:r>
            <a:r>
              <a:rPr lang="en-US" sz="2800" dirty="0" err="1" smtClean="0">
                <a:solidFill>
                  <a:schemeClr val="bg1"/>
                </a:solidFill>
              </a:rPr>
              <a:t>mentum</a:t>
            </a:r>
            <a:r>
              <a:rPr lang="en-US" sz="2800" dirty="0" smtClean="0">
                <a:solidFill>
                  <a:schemeClr val="bg1"/>
                </a:solidFill>
              </a:rPr>
              <a:t> and the neck mandible junction &amp; 2 fingers in the superior laryngeal notch. This predicts difficulty in visualizing the glottis.</a:t>
            </a:r>
            <a:endParaRPr lang="en-US" sz="2800" dirty="0" smtClean="0">
              <a:solidFill>
                <a:srgbClr val="FFFF00"/>
              </a:solidFill>
            </a:endParaRPr>
          </a:p>
          <a:p>
            <a:r>
              <a:rPr lang="en-US" sz="2800" dirty="0" smtClean="0">
                <a:solidFill>
                  <a:srgbClr val="FFFF00"/>
                </a:solidFill>
              </a:rPr>
              <a:t>MALLAMPATTI SCORE:</a:t>
            </a:r>
            <a:r>
              <a:rPr lang="en-US" sz="2800" dirty="0" smtClean="0">
                <a:solidFill>
                  <a:schemeClr val="bg1"/>
                </a:solidFill>
              </a:rPr>
              <a:t>III predicts difficulty and IV predicts extreme difficulty.</a:t>
            </a:r>
            <a:endParaRPr lang="en-US" sz="2800" dirty="0" smtClean="0">
              <a:solidFill>
                <a:srgbClr val="FFFF00"/>
              </a:solidFill>
            </a:endParaRPr>
          </a:p>
          <a:p>
            <a:r>
              <a:rPr lang="en-US" sz="2800" dirty="0" smtClean="0">
                <a:solidFill>
                  <a:srgbClr val="FFFF00"/>
                </a:solidFill>
              </a:rPr>
              <a:t>OBSTRUCTION/ OBESITY.</a:t>
            </a:r>
          </a:p>
          <a:p>
            <a:r>
              <a:rPr lang="en-US" sz="2800" dirty="0" smtClean="0">
                <a:solidFill>
                  <a:srgbClr val="FFFF00"/>
                </a:solidFill>
              </a:rPr>
              <a:t>NECK MOBILITY.</a:t>
            </a:r>
            <a:endParaRPr lang="en-US" sz="2800" dirty="0">
              <a:solidFill>
                <a:srgbClr val="FFFF00"/>
              </a:solidFill>
            </a:endParaRPr>
          </a:p>
        </p:txBody>
      </p:sp>
    </p:spTree>
    <p:extLst>
      <p:ext uri="{BB962C8B-B14F-4D97-AF65-F5344CB8AC3E}">
        <p14:creationId xmlns:p14="http://schemas.microsoft.com/office/powerpoint/2010/main" val="555746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airway-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5"/>
          <p:cNvSpPr txBox="1">
            <a:spLocks noChangeArrowheads="1"/>
          </p:cNvSpPr>
          <p:nvPr/>
        </p:nvSpPr>
        <p:spPr bwMode="auto">
          <a:xfrm>
            <a:off x="3124200" y="381000"/>
            <a:ext cx="2947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a:solidFill>
                  <a:schemeClr val="bg1"/>
                </a:solidFill>
              </a:rPr>
              <a:t>Glidescope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lma-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276600"/>
            <a:ext cx="5410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descr="airway-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900113"/>
            <a:ext cx="5105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7"/>
          <p:cNvSpPr txBox="1">
            <a:spLocks noChangeArrowheads="1"/>
          </p:cNvSpPr>
          <p:nvPr/>
        </p:nvSpPr>
        <p:spPr bwMode="auto">
          <a:xfrm>
            <a:off x="2651125" y="100013"/>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4400">
              <a:latin typeface="Times New Roman" pitchFamily="18" charset="0"/>
            </a:endParaRPr>
          </a:p>
        </p:txBody>
      </p:sp>
      <p:sp>
        <p:nvSpPr>
          <p:cNvPr id="25605" name="Text Box 9"/>
          <p:cNvSpPr txBox="1">
            <a:spLocks noChangeArrowheads="1"/>
          </p:cNvSpPr>
          <p:nvPr/>
        </p:nvSpPr>
        <p:spPr bwMode="auto">
          <a:xfrm>
            <a:off x="7010400" y="2286000"/>
            <a:ext cx="10985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6000">
              <a:latin typeface="Times New Roman" pitchFamily="18" charset="0"/>
            </a:endParaRPr>
          </a:p>
        </p:txBody>
      </p:sp>
      <p:sp>
        <p:nvSpPr>
          <p:cNvPr id="25606" name="Text Box 10"/>
          <p:cNvSpPr txBox="1">
            <a:spLocks noChangeArrowheads="1"/>
          </p:cNvSpPr>
          <p:nvPr/>
        </p:nvSpPr>
        <p:spPr bwMode="auto">
          <a:xfrm>
            <a:off x="3886200" y="228600"/>
            <a:ext cx="129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a:solidFill>
                  <a:schemeClr val="bg1"/>
                </a:solidFill>
              </a:rPr>
              <a:t>LMA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airway-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19125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6"/>
          <p:cNvSpPr txBox="1">
            <a:spLocks noChangeArrowheads="1"/>
          </p:cNvSpPr>
          <p:nvPr/>
        </p:nvSpPr>
        <p:spPr bwMode="auto">
          <a:xfrm>
            <a:off x="2590800" y="304800"/>
            <a:ext cx="396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a:solidFill>
                  <a:schemeClr val="bg1"/>
                </a:solidFill>
              </a:rPr>
              <a:t>Fast track LMA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descr="airway-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8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5"/>
          <p:cNvSpPr txBox="1">
            <a:spLocks noChangeArrowheads="1"/>
          </p:cNvSpPr>
          <p:nvPr/>
        </p:nvSpPr>
        <p:spPr bwMode="auto">
          <a:xfrm>
            <a:off x="1143000" y="304800"/>
            <a:ext cx="5853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a:solidFill>
                  <a:schemeClr val="bg1"/>
                </a:solidFill>
              </a:rPr>
              <a:t>    Fiberoptic intubation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1143000"/>
          </a:xfrm>
        </p:spPr>
        <p:txBody>
          <a:bodyPr/>
          <a:lstStyle/>
          <a:p>
            <a:pPr eaLnBrk="1" hangingPunct="1"/>
            <a:r>
              <a:rPr lang="en-US" altLang="en-US" sz="4000" b="1" smtClean="0">
                <a:solidFill>
                  <a:schemeClr val="bg1"/>
                </a:solidFill>
              </a:rPr>
              <a:t>Role of Anesthetists</a:t>
            </a:r>
          </a:p>
        </p:txBody>
      </p:sp>
      <p:sp>
        <p:nvSpPr>
          <p:cNvPr id="8195" name="Rectangle 3"/>
          <p:cNvSpPr>
            <a:spLocks noGrp="1" noChangeArrowheads="1"/>
          </p:cNvSpPr>
          <p:nvPr>
            <p:ph type="body" idx="1"/>
          </p:nvPr>
        </p:nvSpPr>
        <p:spPr>
          <a:xfrm>
            <a:off x="228600" y="1295400"/>
            <a:ext cx="8686800" cy="5410200"/>
          </a:xfrm>
        </p:spPr>
        <p:txBody>
          <a:bodyPr/>
          <a:lstStyle/>
          <a:p>
            <a:pPr eaLnBrk="1" hangingPunct="1">
              <a:lnSpc>
                <a:spcPct val="80000"/>
              </a:lnSpc>
              <a:defRPr/>
            </a:pPr>
            <a:r>
              <a:rPr lang="en-US" altLang="en-US" sz="2800" dirty="0" smtClean="0">
                <a:solidFill>
                  <a:schemeClr val="bg1"/>
                </a:solidFill>
              </a:rPr>
              <a:t>Preoperative evaluation and patient preparation</a:t>
            </a:r>
          </a:p>
          <a:p>
            <a:pPr eaLnBrk="1" hangingPunct="1">
              <a:lnSpc>
                <a:spcPct val="80000"/>
              </a:lnSpc>
              <a:defRPr/>
            </a:pPr>
            <a:r>
              <a:rPr lang="en-US" altLang="en-US" sz="2800" dirty="0" smtClean="0">
                <a:solidFill>
                  <a:schemeClr val="bg1"/>
                </a:solidFill>
              </a:rPr>
              <a:t>Intraoperative management</a:t>
            </a:r>
          </a:p>
          <a:p>
            <a:pPr eaLnBrk="1" hangingPunct="1">
              <a:lnSpc>
                <a:spcPct val="80000"/>
              </a:lnSpc>
              <a:buFontTx/>
              <a:buNone/>
              <a:defRPr/>
            </a:pPr>
            <a:r>
              <a:rPr lang="en-US" altLang="en-US" sz="2800" dirty="0" smtClean="0">
                <a:solidFill>
                  <a:schemeClr val="bg1"/>
                </a:solidFill>
              </a:rPr>
              <a:t>       - General anesthesia</a:t>
            </a:r>
          </a:p>
          <a:p>
            <a:pPr eaLnBrk="1" hangingPunct="1">
              <a:lnSpc>
                <a:spcPct val="80000"/>
              </a:lnSpc>
              <a:buFontTx/>
              <a:buNone/>
              <a:defRPr/>
            </a:pPr>
            <a:r>
              <a:rPr lang="en-US" altLang="en-US" sz="2800" dirty="0" smtClean="0">
                <a:solidFill>
                  <a:schemeClr val="bg1"/>
                </a:solidFill>
              </a:rPr>
              <a:t>               Inhalation anesthesia</a:t>
            </a:r>
          </a:p>
          <a:p>
            <a:pPr eaLnBrk="1" hangingPunct="1">
              <a:lnSpc>
                <a:spcPct val="80000"/>
              </a:lnSpc>
              <a:buFontTx/>
              <a:buNone/>
              <a:defRPr/>
            </a:pPr>
            <a:r>
              <a:rPr lang="en-US" altLang="en-US" sz="2800" dirty="0" smtClean="0">
                <a:solidFill>
                  <a:schemeClr val="bg1"/>
                </a:solidFill>
              </a:rPr>
              <a:t>               Total IV anesthesia</a:t>
            </a:r>
          </a:p>
          <a:p>
            <a:pPr eaLnBrk="1" hangingPunct="1">
              <a:lnSpc>
                <a:spcPct val="80000"/>
              </a:lnSpc>
              <a:buFontTx/>
              <a:buNone/>
              <a:defRPr/>
            </a:pPr>
            <a:r>
              <a:rPr lang="en-US" altLang="en-US" sz="2800" dirty="0" smtClean="0">
                <a:solidFill>
                  <a:schemeClr val="bg1"/>
                </a:solidFill>
              </a:rPr>
              <a:t>       - Regional anesthesia &amp; pain management</a:t>
            </a:r>
          </a:p>
          <a:p>
            <a:pPr eaLnBrk="1" hangingPunct="1">
              <a:lnSpc>
                <a:spcPct val="80000"/>
              </a:lnSpc>
              <a:buFontTx/>
              <a:buNone/>
              <a:defRPr/>
            </a:pPr>
            <a:r>
              <a:rPr lang="en-US" altLang="en-US" sz="2800" dirty="0" smtClean="0">
                <a:solidFill>
                  <a:schemeClr val="bg1"/>
                </a:solidFill>
              </a:rPr>
              <a:t>               Spinal, epidural &amp; caudal blocks</a:t>
            </a:r>
          </a:p>
          <a:p>
            <a:pPr eaLnBrk="1" hangingPunct="1">
              <a:lnSpc>
                <a:spcPct val="80000"/>
              </a:lnSpc>
              <a:buFontTx/>
              <a:buNone/>
              <a:defRPr/>
            </a:pPr>
            <a:r>
              <a:rPr lang="en-US" altLang="en-US" sz="2800" dirty="0" smtClean="0">
                <a:solidFill>
                  <a:schemeClr val="bg1"/>
                </a:solidFill>
              </a:rPr>
              <a:t>               Peripheral never blocks</a:t>
            </a:r>
          </a:p>
          <a:p>
            <a:pPr eaLnBrk="1" hangingPunct="1">
              <a:lnSpc>
                <a:spcPct val="80000"/>
              </a:lnSpc>
              <a:buFontTx/>
              <a:buNone/>
              <a:defRPr/>
            </a:pPr>
            <a:r>
              <a:rPr lang="en-US" altLang="en-US" sz="2800" dirty="0" smtClean="0">
                <a:solidFill>
                  <a:schemeClr val="bg1"/>
                </a:solidFill>
              </a:rPr>
              <a:t>               Pain management (acute and chronic pain)</a:t>
            </a:r>
          </a:p>
          <a:p>
            <a:pPr eaLnBrk="1" hangingPunct="1">
              <a:lnSpc>
                <a:spcPct val="80000"/>
              </a:lnSpc>
              <a:defRPr/>
            </a:pPr>
            <a:r>
              <a:rPr lang="en-US" altLang="en-US" sz="2800" dirty="0" smtClean="0">
                <a:solidFill>
                  <a:schemeClr val="bg1"/>
                </a:solidFill>
              </a:rPr>
              <a:t>Post anesthesia </a:t>
            </a:r>
            <a:r>
              <a:rPr lang="en-US" altLang="en-US" sz="2800" dirty="0" smtClean="0">
                <a:solidFill>
                  <a:schemeClr val="bg1"/>
                </a:solidFill>
              </a:rPr>
              <a:t>care (PACU management)</a:t>
            </a:r>
          </a:p>
          <a:p>
            <a:pPr eaLnBrk="1" hangingPunct="1">
              <a:lnSpc>
                <a:spcPct val="80000"/>
              </a:lnSpc>
              <a:defRPr/>
            </a:pPr>
            <a:r>
              <a:rPr lang="en-US" altLang="en-US" sz="2800" dirty="0" smtClean="0">
                <a:solidFill>
                  <a:schemeClr val="bg1"/>
                </a:solidFill>
              </a:rPr>
              <a:t>Anesthesia complication &amp; management</a:t>
            </a:r>
          </a:p>
          <a:p>
            <a:pPr marL="0" indent="0" eaLnBrk="1" hangingPunct="1">
              <a:lnSpc>
                <a:spcPct val="80000"/>
              </a:lnSpc>
              <a:buFontTx/>
              <a:buNone/>
              <a:defRPr/>
            </a:pPr>
            <a:endParaRPr lang="en-US" altLang="en-US" sz="2800" dirty="0" smtClean="0">
              <a:solidFill>
                <a:schemeClr val="bg1"/>
              </a:solidFill>
            </a:endParaRPr>
          </a:p>
          <a:p>
            <a:pPr eaLnBrk="1" hangingPunct="1">
              <a:lnSpc>
                <a:spcPct val="80000"/>
              </a:lnSpc>
              <a:defRPr/>
            </a:pPr>
            <a:endParaRPr lang="en-US" altLang="en-US" sz="2800" dirty="0" smtClean="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4" descr="airway-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4114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descr="airway-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3657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1050925" y="709613"/>
            <a:ext cx="708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a:solidFill>
                  <a:schemeClr val="bg1"/>
                </a:solidFill>
              </a:rPr>
              <a:t>Trachea view      Carina view</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420938" y="381000"/>
            <a:ext cx="4284662" cy="708025"/>
          </a:xfrm>
        </p:spPr>
        <p:txBody>
          <a:bodyPr wrap="none">
            <a:spAutoFit/>
          </a:bodyPr>
          <a:lstStyle/>
          <a:p>
            <a:pPr algn="l" eaLnBrk="1" hangingPunct="1">
              <a:defRPr/>
            </a:pPr>
            <a:r>
              <a:rPr lang="en-US" altLang="en-US" sz="4000" b="1" kern="1200" dirty="0">
                <a:solidFill>
                  <a:schemeClr val="bg1"/>
                </a:solidFill>
                <a:latin typeface="+mn-lt"/>
                <a:ea typeface="+mn-ea"/>
                <a:cs typeface="Arial" charset="0"/>
              </a:rPr>
              <a:t>Induction agents</a:t>
            </a:r>
          </a:p>
        </p:txBody>
      </p:sp>
      <p:sp>
        <p:nvSpPr>
          <p:cNvPr id="29699" name="Rectangle 3"/>
          <p:cNvSpPr>
            <a:spLocks noGrp="1" noChangeArrowheads="1"/>
          </p:cNvSpPr>
          <p:nvPr>
            <p:ph type="body" idx="1"/>
          </p:nvPr>
        </p:nvSpPr>
        <p:spPr>
          <a:xfrm>
            <a:off x="457200" y="1524000"/>
            <a:ext cx="8229600" cy="4525963"/>
          </a:xfrm>
        </p:spPr>
        <p:txBody>
          <a:bodyPr/>
          <a:lstStyle/>
          <a:p>
            <a:pPr eaLnBrk="1" hangingPunct="1">
              <a:defRPr/>
            </a:pPr>
            <a:r>
              <a:rPr lang="en-US" altLang="en-US" dirty="0" smtClean="0">
                <a:solidFill>
                  <a:schemeClr val="bg1"/>
                </a:solidFill>
                <a:latin typeface="+mj-lt"/>
              </a:rPr>
              <a:t>Opioids – fentanyl</a:t>
            </a:r>
          </a:p>
          <a:p>
            <a:pPr eaLnBrk="1" hangingPunct="1">
              <a:defRPr/>
            </a:pPr>
            <a:r>
              <a:rPr lang="en-US" altLang="en-US" dirty="0" err="1" smtClean="0">
                <a:solidFill>
                  <a:schemeClr val="bg1"/>
                </a:solidFill>
                <a:latin typeface="+mj-lt"/>
              </a:rPr>
              <a:t>Propofol</a:t>
            </a:r>
            <a:r>
              <a:rPr lang="en-US" altLang="en-US" dirty="0" smtClean="0">
                <a:solidFill>
                  <a:schemeClr val="bg1"/>
                </a:solidFill>
                <a:latin typeface="+mj-lt"/>
              </a:rPr>
              <a:t>, Thiopental and </a:t>
            </a:r>
            <a:r>
              <a:rPr lang="en-US" altLang="en-US" dirty="0" err="1" smtClean="0">
                <a:solidFill>
                  <a:schemeClr val="bg1"/>
                </a:solidFill>
                <a:latin typeface="+mj-lt"/>
              </a:rPr>
              <a:t>Etomidate</a:t>
            </a:r>
            <a:endParaRPr lang="en-US" altLang="en-US" dirty="0" smtClean="0">
              <a:solidFill>
                <a:schemeClr val="bg1"/>
              </a:solidFill>
              <a:latin typeface="+mj-lt"/>
            </a:endParaRPr>
          </a:p>
          <a:p>
            <a:pPr eaLnBrk="1" hangingPunct="1">
              <a:defRPr/>
            </a:pPr>
            <a:r>
              <a:rPr lang="en-US" altLang="en-US" dirty="0" smtClean="0">
                <a:solidFill>
                  <a:schemeClr val="bg1"/>
                </a:solidFill>
                <a:latin typeface="+mj-lt"/>
              </a:rPr>
              <a:t>Muscle relaxants:</a:t>
            </a:r>
          </a:p>
          <a:p>
            <a:pPr eaLnBrk="1" hangingPunct="1">
              <a:buFontTx/>
              <a:buNone/>
              <a:defRPr/>
            </a:pPr>
            <a:r>
              <a:rPr lang="en-US" altLang="en-US" dirty="0" smtClean="0">
                <a:solidFill>
                  <a:schemeClr val="bg1"/>
                </a:solidFill>
                <a:latin typeface="+mj-lt"/>
              </a:rPr>
              <a:t>         Depolarizing </a:t>
            </a:r>
          </a:p>
          <a:p>
            <a:pPr eaLnBrk="1" hangingPunct="1">
              <a:buFontTx/>
              <a:buNone/>
              <a:defRPr/>
            </a:pPr>
            <a:r>
              <a:rPr lang="en-US" altLang="en-US" dirty="0" smtClean="0">
                <a:solidFill>
                  <a:schemeClr val="bg1"/>
                </a:solidFill>
                <a:latin typeface="+mj-lt"/>
              </a:rPr>
              <a:t>         </a:t>
            </a:r>
            <a:r>
              <a:rPr lang="en-US" altLang="en-US" dirty="0" err="1" smtClean="0">
                <a:solidFill>
                  <a:schemeClr val="bg1"/>
                </a:solidFill>
                <a:latin typeface="+mj-lt"/>
              </a:rPr>
              <a:t>Nondepolarizing</a:t>
            </a:r>
            <a:endParaRPr lang="en-US" altLang="en-US" dirty="0" smtClean="0">
              <a:solidFill>
                <a:schemeClr val="bg1"/>
              </a:solidFill>
              <a:latin typeface="+mj-lt"/>
            </a:endParaRPr>
          </a:p>
          <a:p>
            <a:pPr eaLnBrk="1" hangingPunct="1">
              <a:buFontTx/>
              <a:buNone/>
              <a:defRPr/>
            </a:pPr>
            <a:endParaRPr lang="en-US" altLang="en-US"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378200" y="304800"/>
            <a:ext cx="2489200" cy="708025"/>
          </a:xfrm>
        </p:spPr>
        <p:txBody>
          <a:bodyPr wrap="none">
            <a:spAutoFit/>
          </a:bodyPr>
          <a:lstStyle/>
          <a:p>
            <a:pPr algn="l" eaLnBrk="1" hangingPunct="1">
              <a:defRPr/>
            </a:pPr>
            <a:r>
              <a:rPr lang="en-US" altLang="en-US" sz="4000" b="1" kern="1200">
                <a:solidFill>
                  <a:schemeClr val="bg1"/>
                </a:solidFill>
                <a:latin typeface="+mn-lt"/>
                <a:ea typeface="+mn-ea"/>
                <a:cs typeface="Arial" charset="0"/>
              </a:rPr>
              <a:t>Induction</a:t>
            </a:r>
          </a:p>
        </p:txBody>
      </p:sp>
      <p:sp>
        <p:nvSpPr>
          <p:cNvPr id="30723" name="Rectangle 3"/>
          <p:cNvSpPr>
            <a:spLocks noGrp="1" noChangeArrowheads="1"/>
          </p:cNvSpPr>
          <p:nvPr>
            <p:ph type="body" idx="1"/>
          </p:nvPr>
        </p:nvSpPr>
        <p:spPr/>
        <p:txBody>
          <a:bodyPr/>
          <a:lstStyle/>
          <a:p>
            <a:pPr eaLnBrk="1" hangingPunct="1">
              <a:defRPr/>
            </a:pPr>
            <a:r>
              <a:rPr lang="en-US" altLang="en-US" dirty="0" smtClean="0">
                <a:solidFill>
                  <a:schemeClr val="bg1"/>
                </a:solidFill>
                <a:latin typeface="+mj-lt"/>
              </a:rPr>
              <a:t>IV induction</a:t>
            </a:r>
          </a:p>
          <a:p>
            <a:pPr eaLnBrk="1" hangingPunct="1">
              <a:defRPr/>
            </a:pPr>
            <a:endParaRPr lang="en-US" altLang="en-US" dirty="0" smtClean="0">
              <a:solidFill>
                <a:schemeClr val="bg1"/>
              </a:solidFill>
              <a:latin typeface="+mj-lt"/>
            </a:endParaRPr>
          </a:p>
          <a:p>
            <a:pPr eaLnBrk="1" hangingPunct="1">
              <a:defRPr/>
            </a:pPr>
            <a:r>
              <a:rPr lang="en-US" altLang="en-US" dirty="0" smtClean="0">
                <a:solidFill>
                  <a:schemeClr val="bg1"/>
                </a:solidFill>
                <a:latin typeface="+mj-lt"/>
              </a:rPr>
              <a:t>Inhalation induction</a:t>
            </a:r>
          </a:p>
          <a:p>
            <a:pPr eaLnBrk="1" hangingPunct="1">
              <a:buFontTx/>
              <a:buNone/>
              <a:defRPr/>
            </a:pPr>
            <a:endParaRPr lang="en-US" altLang="en-US"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130425" y="304800"/>
            <a:ext cx="4956175" cy="708025"/>
          </a:xfrm>
        </p:spPr>
        <p:txBody>
          <a:bodyPr wrap="none">
            <a:spAutoFit/>
          </a:bodyPr>
          <a:lstStyle/>
          <a:p>
            <a:pPr algn="l" eaLnBrk="1" hangingPunct="1">
              <a:defRPr/>
            </a:pPr>
            <a:r>
              <a:rPr lang="en-US" altLang="zh-TW" sz="4000" b="1" kern="1200">
                <a:solidFill>
                  <a:schemeClr val="bg1"/>
                </a:solidFill>
                <a:latin typeface="+mn-lt"/>
                <a:ea typeface="+mn-ea"/>
                <a:cs typeface="Arial" charset="0"/>
              </a:rPr>
              <a:t>General Anesthesia</a:t>
            </a:r>
          </a:p>
        </p:txBody>
      </p:sp>
      <p:sp>
        <p:nvSpPr>
          <p:cNvPr id="31747" name="Rectangle 3"/>
          <p:cNvSpPr>
            <a:spLocks noGrp="1" noChangeArrowheads="1"/>
          </p:cNvSpPr>
          <p:nvPr>
            <p:ph type="body" idx="1"/>
          </p:nvPr>
        </p:nvSpPr>
        <p:spPr/>
        <p:txBody>
          <a:bodyPr/>
          <a:lstStyle/>
          <a:p>
            <a:pPr eaLnBrk="1" hangingPunct="1">
              <a:defRPr/>
            </a:pPr>
            <a:r>
              <a:rPr lang="en-US" altLang="zh-TW" smtClean="0">
                <a:solidFill>
                  <a:schemeClr val="bg1"/>
                </a:solidFill>
                <a:latin typeface="+mj-lt"/>
                <a:ea typeface="PMingLiU" pitchFamily="18" charset="-120"/>
              </a:rPr>
              <a:t>Reversible loss of consciousness</a:t>
            </a:r>
          </a:p>
          <a:p>
            <a:pPr eaLnBrk="1" hangingPunct="1">
              <a:defRPr/>
            </a:pPr>
            <a:r>
              <a:rPr lang="en-US" altLang="zh-TW" dirty="0" smtClean="0">
                <a:solidFill>
                  <a:schemeClr val="bg1"/>
                </a:solidFill>
                <a:latin typeface="+mj-lt"/>
                <a:ea typeface="PMingLiU" pitchFamily="18" charset="-120"/>
              </a:rPr>
              <a:t>Analgesia</a:t>
            </a:r>
          </a:p>
          <a:p>
            <a:pPr eaLnBrk="1" hangingPunct="1">
              <a:defRPr/>
            </a:pPr>
            <a:r>
              <a:rPr lang="en-US" altLang="zh-TW" dirty="0" smtClean="0">
                <a:solidFill>
                  <a:schemeClr val="bg1"/>
                </a:solidFill>
                <a:latin typeface="+mj-lt"/>
                <a:ea typeface="PMingLiU" pitchFamily="18" charset="-120"/>
              </a:rPr>
              <a:t>Amnesia</a:t>
            </a:r>
          </a:p>
          <a:p>
            <a:pPr eaLnBrk="1" hangingPunct="1">
              <a:defRPr/>
            </a:pPr>
            <a:r>
              <a:rPr lang="en-US" altLang="zh-TW" dirty="0" smtClean="0">
                <a:solidFill>
                  <a:schemeClr val="bg1"/>
                </a:solidFill>
                <a:latin typeface="+mj-lt"/>
                <a:ea typeface="PMingLiU" pitchFamily="18" charset="-120"/>
              </a:rPr>
              <a:t>Some degree of muscle relaxation</a:t>
            </a:r>
          </a:p>
          <a:p>
            <a:pPr eaLnBrk="1" hangingPunct="1">
              <a:buFontTx/>
              <a:buNone/>
              <a:defRPr/>
            </a:pPr>
            <a:endParaRPr lang="en-US" altLang="zh-TW" dirty="0" smtClean="0">
              <a:solidFill>
                <a:schemeClr val="bg1"/>
              </a:solidFill>
              <a:latin typeface="+mj-lt"/>
              <a:ea typeface="PMingLiU" pitchFamily="18"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16013" y="381000"/>
            <a:ext cx="6884987" cy="708025"/>
          </a:xfrm>
        </p:spPr>
        <p:txBody>
          <a:bodyPr wrap="none">
            <a:spAutoFit/>
          </a:bodyPr>
          <a:lstStyle/>
          <a:p>
            <a:pPr algn="l" eaLnBrk="1" hangingPunct="1">
              <a:defRPr/>
            </a:pPr>
            <a:r>
              <a:rPr lang="en-US" altLang="en-US" sz="4000" b="1" kern="1200">
                <a:solidFill>
                  <a:schemeClr val="bg1"/>
                </a:solidFill>
                <a:latin typeface="+mn-lt"/>
                <a:ea typeface="+mn-ea"/>
                <a:cs typeface="Arial" charset="0"/>
              </a:rPr>
              <a:t>Intraoperative management</a:t>
            </a:r>
          </a:p>
        </p:txBody>
      </p:sp>
      <p:sp>
        <p:nvSpPr>
          <p:cNvPr id="32771" name="Rectangle 3"/>
          <p:cNvSpPr>
            <a:spLocks noGrp="1" noChangeArrowheads="1"/>
          </p:cNvSpPr>
          <p:nvPr>
            <p:ph type="body" idx="1"/>
          </p:nvPr>
        </p:nvSpPr>
        <p:spPr>
          <a:xfrm>
            <a:off x="304800" y="1600200"/>
            <a:ext cx="8534400" cy="4525963"/>
          </a:xfrm>
        </p:spPr>
        <p:txBody>
          <a:bodyPr/>
          <a:lstStyle/>
          <a:p>
            <a:pPr eaLnBrk="1" hangingPunct="1">
              <a:defRPr/>
            </a:pPr>
            <a:r>
              <a:rPr lang="en-US" altLang="en-US" dirty="0" smtClean="0">
                <a:solidFill>
                  <a:schemeClr val="bg1"/>
                </a:solidFill>
                <a:latin typeface="+mj-lt"/>
              </a:rPr>
              <a:t>Maintenance </a:t>
            </a:r>
          </a:p>
          <a:p>
            <a:pPr eaLnBrk="1" hangingPunct="1">
              <a:buFontTx/>
              <a:buNone/>
              <a:defRPr/>
            </a:pPr>
            <a:r>
              <a:rPr lang="en-US" altLang="en-US" dirty="0" smtClean="0">
                <a:solidFill>
                  <a:schemeClr val="bg1"/>
                </a:solidFill>
                <a:latin typeface="+mj-lt"/>
              </a:rPr>
              <a:t>        Inhalation agents: N</a:t>
            </a:r>
            <a:r>
              <a:rPr lang="en-US" altLang="en-US" sz="2000" dirty="0" smtClean="0">
                <a:solidFill>
                  <a:schemeClr val="bg1"/>
                </a:solidFill>
                <a:latin typeface="+mj-lt"/>
              </a:rPr>
              <a:t>2</a:t>
            </a:r>
            <a:r>
              <a:rPr lang="en-US" altLang="en-US" dirty="0" smtClean="0">
                <a:solidFill>
                  <a:schemeClr val="bg1"/>
                </a:solidFill>
                <a:latin typeface="+mj-lt"/>
              </a:rPr>
              <a:t>O, </a:t>
            </a:r>
            <a:r>
              <a:rPr lang="en-US" altLang="en-US" dirty="0" err="1" smtClean="0">
                <a:solidFill>
                  <a:schemeClr val="bg1"/>
                </a:solidFill>
                <a:latin typeface="+mj-lt"/>
              </a:rPr>
              <a:t>Sevo</a:t>
            </a:r>
            <a:r>
              <a:rPr lang="en-US" altLang="en-US" dirty="0" smtClean="0">
                <a:solidFill>
                  <a:schemeClr val="bg1"/>
                </a:solidFill>
                <a:latin typeface="+mj-lt"/>
              </a:rPr>
              <a:t>, </a:t>
            </a:r>
            <a:r>
              <a:rPr lang="en-US" altLang="en-US" dirty="0" err="1" smtClean="0">
                <a:solidFill>
                  <a:schemeClr val="bg1"/>
                </a:solidFill>
                <a:latin typeface="+mj-lt"/>
              </a:rPr>
              <a:t>Deso</a:t>
            </a:r>
            <a:r>
              <a:rPr lang="en-US" altLang="en-US" dirty="0" smtClean="0">
                <a:solidFill>
                  <a:schemeClr val="bg1"/>
                </a:solidFill>
                <a:latin typeface="+mj-lt"/>
              </a:rPr>
              <a:t>, </a:t>
            </a:r>
            <a:r>
              <a:rPr lang="en-US" altLang="en-US" dirty="0" err="1" smtClean="0">
                <a:solidFill>
                  <a:schemeClr val="bg1"/>
                </a:solidFill>
                <a:latin typeface="+mj-lt"/>
              </a:rPr>
              <a:t>Iso</a:t>
            </a:r>
            <a:r>
              <a:rPr lang="en-US" altLang="en-US" dirty="0" smtClean="0">
                <a:solidFill>
                  <a:schemeClr val="bg1"/>
                </a:solidFill>
                <a:latin typeface="+mj-lt"/>
              </a:rPr>
              <a:t>.</a:t>
            </a:r>
          </a:p>
          <a:p>
            <a:pPr eaLnBrk="1" hangingPunct="1">
              <a:buFontTx/>
              <a:buNone/>
              <a:defRPr/>
            </a:pPr>
            <a:r>
              <a:rPr lang="en-US" altLang="en-US" dirty="0">
                <a:solidFill>
                  <a:schemeClr val="bg1"/>
                </a:solidFill>
                <a:latin typeface="+mj-lt"/>
              </a:rPr>
              <a:t> </a:t>
            </a:r>
            <a:r>
              <a:rPr lang="en-US" altLang="en-US" dirty="0" smtClean="0">
                <a:solidFill>
                  <a:schemeClr val="bg1"/>
                </a:solidFill>
                <a:latin typeface="+mj-lt"/>
              </a:rPr>
              <a:t>   </a:t>
            </a:r>
            <a:r>
              <a:rPr lang="en-US" altLang="en-US" sz="2800" dirty="0" smtClean="0">
                <a:solidFill>
                  <a:schemeClr val="bg1"/>
                </a:solidFill>
                <a:latin typeface="+mj-lt"/>
              </a:rPr>
              <a:t>   </a:t>
            </a:r>
            <a:r>
              <a:rPr lang="en-US" altLang="en-US" sz="2800" dirty="0">
                <a:solidFill>
                  <a:schemeClr val="bg1"/>
                </a:solidFill>
                <a:latin typeface="+mj-lt"/>
              </a:rPr>
              <a:t> </a:t>
            </a:r>
            <a:r>
              <a:rPr lang="en-US" altLang="en-US" dirty="0" smtClean="0">
                <a:solidFill>
                  <a:schemeClr val="bg1"/>
                </a:solidFill>
                <a:latin typeface="+mj-lt"/>
              </a:rPr>
              <a:t>Total IV agents: </a:t>
            </a:r>
            <a:r>
              <a:rPr lang="en-US" altLang="en-US" dirty="0" err="1" smtClean="0">
                <a:solidFill>
                  <a:schemeClr val="bg1"/>
                </a:solidFill>
                <a:latin typeface="+mj-lt"/>
              </a:rPr>
              <a:t>Propofol</a:t>
            </a:r>
            <a:endParaRPr lang="en-US" altLang="en-US" dirty="0" smtClean="0">
              <a:solidFill>
                <a:schemeClr val="bg1"/>
              </a:solidFill>
              <a:latin typeface="+mj-lt"/>
            </a:endParaRPr>
          </a:p>
          <a:p>
            <a:pPr eaLnBrk="1" hangingPunct="1">
              <a:buFontTx/>
              <a:buNone/>
              <a:defRPr/>
            </a:pPr>
            <a:r>
              <a:rPr lang="en-US" altLang="en-US" dirty="0" smtClean="0">
                <a:solidFill>
                  <a:schemeClr val="bg1"/>
                </a:solidFill>
                <a:latin typeface="+mj-lt"/>
              </a:rPr>
              <a:t>        </a:t>
            </a:r>
            <a:r>
              <a:rPr lang="en-US" altLang="en-US" dirty="0" smtClean="0">
                <a:solidFill>
                  <a:schemeClr val="bg1"/>
                </a:solidFill>
                <a:latin typeface="+mj-lt"/>
              </a:rPr>
              <a:t>Opioids: Fentanyl, Morphine</a:t>
            </a:r>
          </a:p>
          <a:p>
            <a:pPr eaLnBrk="1" hangingPunct="1">
              <a:buFontTx/>
              <a:buNone/>
              <a:defRPr/>
            </a:pPr>
            <a:r>
              <a:rPr lang="en-US" altLang="en-US" dirty="0" smtClean="0">
                <a:solidFill>
                  <a:schemeClr val="bg1"/>
                </a:solidFill>
                <a:latin typeface="+mj-lt"/>
              </a:rPr>
              <a:t>        Muscle relaxants</a:t>
            </a:r>
          </a:p>
          <a:p>
            <a:pPr eaLnBrk="1" hangingPunct="1">
              <a:buFontTx/>
              <a:buNone/>
              <a:defRPr/>
            </a:pPr>
            <a:r>
              <a:rPr lang="en-US" altLang="en-US" dirty="0" smtClean="0">
                <a:solidFill>
                  <a:schemeClr val="bg1"/>
                </a:solidFill>
                <a:latin typeface="+mj-lt"/>
              </a:rPr>
              <a:t>        Balance anesthesia</a:t>
            </a:r>
          </a:p>
          <a:p>
            <a:pPr eaLnBrk="1" hangingPunct="1">
              <a:defRPr/>
            </a:pPr>
            <a:endParaRPr lang="en-US" altLang="en-US"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3000" y="381000"/>
            <a:ext cx="6884988" cy="708025"/>
          </a:xfrm>
        </p:spPr>
        <p:txBody>
          <a:bodyPr wrap="none">
            <a:spAutoFit/>
          </a:bodyPr>
          <a:lstStyle/>
          <a:p>
            <a:pPr algn="l" eaLnBrk="1" hangingPunct="1">
              <a:defRPr/>
            </a:pPr>
            <a:r>
              <a:rPr lang="en-US" altLang="en-US" sz="4000" b="1" kern="1200">
                <a:solidFill>
                  <a:schemeClr val="bg1"/>
                </a:solidFill>
                <a:latin typeface="+mn-lt"/>
                <a:ea typeface="+mn-ea"/>
                <a:cs typeface="Arial" charset="0"/>
              </a:rPr>
              <a:t>Intraoperative management</a:t>
            </a:r>
          </a:p>
        </p:txBody>
      </p:sp>
      <p:sp>
        <p:nvSpPr>
          <p:cNvPr id="33795" name="Rectangle 3"/>
          <p:cNvSpPr>
            <a:spLocks noGrp="1" noChangeArrowheads="1"/>
          </p:cNvSpPr>
          <p:nvPr>
            <p:ph type="body" idx="1"/>
          </p:nvPr>
        </p:nvSpPr>
        <p:spPr>
          <a:xfrm>
            <a:off x="381000" y="1295400"/>
            <a:ext cx="8305800" cy="4525963"/>
          </a:xfrm>
        </p:spPr>
        <p:txBody>
          <a:bodyPr/>
          <a:lstStyle/>
          <a:p>
            <a:pPr eaLnBrk="1" hangingPunct="1">
              <a:lnSpc>
                <a:spcPct val="80000"/>
              </a:lnSpc>
              <a:defRPr/>
            </a:pPr>
            <a:r>
              <a:rPr lang="en-US" altLang="en-US" sz="2800" dirty="0" smtClean="0">
                <a:solidFill>
                  <a:schemeClr val="bg1"/>
                </a:solidFill>
                <a:latin typeface="+mj-lt"/>
              </a:rPr>
              <a:t>Monitoring</a:t>
            </a:r>
          </a:p>
          <a:p>
            <a:pPr eaLnBrk="1" hangingPunct="1">
              <a:lnSpc>
                <a:spcPct val="80000"/>
              </a:lnSpc>
              <a:defRPr/>
            </a:pPr>
            <a:r>
              <a:rPr lang="en-US" altLang="en-US" sz="2800" dirty="0" smtClean="0">
                <a:solidFill>
                  <a:schemeClr val="bg1"/>
                </a:solidFill>
                <a:latin typeface="+mj-lt"/>
              </a:rPr>
              <a:t>Position </a:t>
            </a:r>
            <a:r>
              <a:rPr lang="en-US" altLang="en-US" sz="2800" dirty="0" smtClean="0">
                <a:solidFill>
                  <a:schemeClr val="bg1"/>
                </a:solidFill>
                <a:latin typeface="+mj-lt"/>
              </a:rPr>
              <a:t>–supine, lateral</a:t>
            </a:r>
            <a:r>
              <a:rPr lang="en-US" altLang="en-US" sz="2800" dirty="0" smtClean="0">
                <a:solidFill>
                  <a:schemeClr val="bg1"/>
                </a:solidFill>
                <a:latin typeface="+mj-lt"/>
              </a:rPr>
              <a:t>, prone, </a:t>
            </a:r>
            <a:r>
              <a:rPr lang="en-US" altLang="en-US" sz="2800" dirty="0" smtClean="0">
                <a:solidFill>
                  <a:schemeClr val="bg1"/>
                </a:solidFill>
                <a:latin typeface="+mj-lt"/>
              </a:rPr>
              <a:t>sitting, lithotomy</a:t>
            </a:r>
          </a:p>
          <a:p>
            <a:pPr eaLnBrk="1" hangingPunct="1">
              <a:lnSpc>
                <a:spcPct val="80000"/>
              </a:lnSpc>
              <a:defRPr/>
            </a:pPr>
            <a:r>
              <a:rPr lang="en-US" altLang="en-US" sz="2800" dirty="0" smtClean="0">
                <a:solidFill>
                  <a:schemeClr val="bg1"/>
                </a:solidFill>
                <a:latin typeface="+mj-lt"/>
              </a:rPr>
              <a:t>                </a:t>
            </a:r>
            <a:endParaRPr lang="en-US" altLang="en-US" sz="2800" dirty="0" smtClean="0">
              <a:solidFill>
                <a:schemeClr val="bg1"/>
              </a:solidFill>
              <a:latin typeface="+mj-lt"/>
            </a:endParaRPr>
          </a:p>
          <a:p>
            <a:pPr eaLnBrk="1" hangingPunct="1">
              <a:lnSpc>
                <a:spcPct val="80000"/>
              </a:lnSpc>
              <a:defRPr/>
            </a:pPr>
            <a:r>
              <a:rPr lang="en-US" altLang="en-US" sz="2800" dirty="0" smtClean="0">
                <a:solidFill>
                  <a:schemeClr val="bg1"/>
                </a:solidFill>
                <a:latin typeface="+mj-lt"/>
              </a:rPr>
              <a:t>Fluid management</a:t>
            </a:r>
          </a:p>
          <a:p>
            <a:pPr eaLnBrk="1" hangingPunct="1">
              <a:lnSpc>
                <a:spcPct val="80000"/>
              </a:lnSpc>
              <a:buFontTx/>
              <a:buNone/>
              <a:defRPr/>
            </a:pPr>
            <a:r>
              <a:rPr lang="en-US" altLang="en-US" sz="2800" dirty="0" smtClean="0">
                <a:solidFill>
                  <a:schemeClr val="bg1"/>
                </a:solidFill>
                <a:latin typeface="+mj-lt"/>
              </a:rPr>
              <a:t>      - Crystalloid </a:t>
            </a:r>
            <a:r>
              <a:rPr lang="en-US" altLang="en-US" sz="2800" dirty="0" err="1" smtClean="0">
                <a:solidFill>
                  <a:schemeClr val="bg1"/>
                </a:solidFill>
                <a:latin typeface="+mj-lt"/>
              </a:rPr>
              <a:t>vs</a:t>
            </a:r>
            <a:r>
              <a:rPr lang="en-US" altLang="en-US" sz="2800" dirty="0" smtClean="0">
                <a:solidFill>
                  <a:schemeClr val="bg1"/>
                </a:solidFill>
                <a:latin typeface="+mj-lt"/>
              </a:rPr>
              <a:t> colloid</a:t>
            </a:r>
          </a:p>
          <a:p>
            <a:pPr eaLnBrk="1" hangingPunct="1">
              <a:lnSpc>
                <a:spcPct val="80000"/>
              </a:lnSpc>
              <a:buFontTx/>
              <a:buNone/>
              <a:defRPr/>
            </a:pPr>
            <a:r>
              <a:rPr lang="en-US" altLang="en-US" sz="2800" dirty="0" smtClean="0">
                <a:solidFill>
                  <a:schemeClr val="bg1"/>
                </a:solidFill>
                <a:latin typeface="+mj-lt"/>
              </a:rPr>
              <a:t>      - NPO fluid replacement: </a:t>
            </a:r>
          </a:p>
          <a:p>
            <a:pPr eaLnBrk="1" hangingPunct="1">
              <a:lnSpc>
                <a:spcPct val="80000"/>
              </a:lnSpc>
              <a:buFontTx/>
              <a:buNone/>
              <a:defRPr/>
            </a:pPr>
            <a:r>
              <a:rPr lang="en-US" altLang="en-US" sz="2800" u="sng" dirty="0" smtClean="0">
                <a:solidFill>
                  <a:schemeClr val="bg1"/>
                </a:solidFill>
                <a:latin typeface="+mj-lt"/>
              </a:rPr>
              <a:t>1</a:t>
            </a:r>
            <a:r>
              <a:rPr lang="en-US" altLang="en-US" sz="2800" u="sng" baseline="30000" dirty="0" smtClean="0">
                <a:solidFill>
                  <a:schemeClr val="bg1"/>
                </a:solidFill>
                <a:latin typeface="+mj-lt"/>
              </a:rPr>
              <a:t>st</a:t>
            </a:r>
            <a:r>
              <a:rPr lang="en-US" altLang="en-US" sz="2800" u="sng" dirty="0" smtClean="0">
                <a:solidFill>
                  <a:schemeClr val="bg1"/>
                </a:solidFill>
                <a:latin typeface="+mj-lt"/>
              </a:rPr>
              <a:t> 10kg</a:t>
            </a:r>
            <a:r>
              <a:rPr lang="en-US" altLang="en-US" sz="2800" dirty="0" smtClean="0">
                <a:solidFill>
                  <a:schemeClr val="bg1"/>
                </a:solidFill>
                <a:latin typeface="+mj-lt"/>
              </a:rPr>
              <a:t> weight-4ml/kg/</a:t>
            </a:r>
            <a:r>
              <a:rPr lang="en-US" altLang="en-US" sz="2800" dirty="0" err="1" smtClean="0">
                <a:solidFill>
                  <a:schemeClr val="bg1"/>
                </a:solidFill>
                <a:latin typeface="+mj-lt"/>
              </a:rPr>
              <a:t>hr</a:t>
            </a:r>
            <a:r>
              <a:rPr lang="en-US" altLang="en-US" sz="2800" dirty="0" smtClean="0">
                <a:solidFill>
                  <a:schemeClr val="bg1"/>
                </a:solidFill>
                <a:latin typeface="+mj-lt"/>
              </a:rPr>
              <a:t>, </a:t>
            </a:r>
          </a:p>
          <a:p>
            <a:pPr eaLnBrk="1" hangingPunct="1">
              <a:lnSpc>
                <a:spcPct val="80000"/>
              </a:lnSpc>
              <a:buFontTx/>
              <a:buNone/>
              <a:defRPr/>
            </a:pPr>
            <a:r>
              <a:rPr lang="en-US" altLang="en-US" sz="2800" u="sng" dirty="0" smtClean="0">
                <a:solidFill>
                  <a:schemeClr val="bg1"/>
                </a:solidFill>
                <a:latin typeface="+mj-lt"/>
              </a:rPr>
              <a:t>2</a:t>
            </a:r>
            <a:r>
              <a:rPr lang="en-US" altLang="en-US" sz="2800" u="sng" baseline="30000" dirty="0" smtClean="0">
                <a:solidFill>
                  <a:schemeClr val="bg1"/>
                </a:solidFill>
                <a:latin typeface="+mj-lt"/>
              </a:rPr>
              <a:t>nd</a:t>
            </a:r>
            <a:r>
              <a:rPr lang="en-US" altLang="en-US" sz="2800" u="sng" dirty="0" smtClean="0">
                <a:solidFill>
                  <a:schemeClr val="bg1"/>
                </a:solidFill>
                <a:latin typeface="+mj-lt"/>
              </a:rPr>
              <a:t> 10kg</a:t>
            </a:r>
            <a:r>
              <a:rPr lang="en-US" altLang="en-US" sz="2800" dirty="0" smtClean="0">
                <a:solidFill>
                  <a:schemeClr val="bg1"/>
                </a:solidFill>
                <a:latin typeface="+mj-lt"/>
              </a:rPr>
              <a:t> weight-2ml/kg/</a:t>
            </a:r>
            <a:r>
              <a:rPr lang="en-US" altLang="en-US" sz="2800" dirty="0" err="1" smtClean="0">
                <a:solidFill>
                  <a:schemeClr val="bg1"/>
                </a:solidFill>
                <a:latin typeface="+mj-lt"/>
              </a:rPr>
              <a:t>hr</a:t>
            </a:r>
            <a:r>
              <a:rPr lang="en-US" altLang="en-US" sz="2800" dirty="0" smtClean="0">
                <a:solidFill>
                  <a:schemeClr val="bg1"/>
                </a:solidFill>
                <a:latin typeface="+mj-lt"/>
              </a:rPr>
              <a:t>  and 1ml/kg/</a:t>
            </a:r>
            <a:r>
              <a:rPr lang="en-US" altLang="en-US" sz="2800" dirty="0" err="1" smtClean="0">
                <a:solidFill>
                  <a:schemeClr val="bg1"/>
                </a:solidFill>
                <a:latin typeface="+mj-lt"/>
              </a:rPr>
              <a:t>hr</a:t>
            </a:r>
            <a:r>
              <a:rPr lang="en-US" altLang="en-US" sz="2800" dirty="0" smtClean="0">
                <a:solidFill>
                  <a:schemeClr val="bg1"/>
                </a:solidFill>
                <a:latin typeface="+mj-lt"/>
              </a:rPr>
              <a:t> thereafter </a:t>
            </a:r>
          </a:p>
          <a:p>
            <a:pPr eaLnBrk="1" hangingPunct="1">
              <a:lnSpc>
                <a:spcPct val="80000"/>
              </a:lnSpc>
              <a:buFontTx/>
              <a:buNone/>
              <a:defRPr/>
            </a:pPr>
            <a:r>
              <a:rPr lang="en-US" altLang="en-US" sz="2800" dirty="0" smtClean="0">
                <a:solidFill>
                  <a:schemeClr val="bg1"/>
                </a:solidFill>
                <a:latin typeface="+mj-lt"/>
              </a:rPr>
              <a:t> - Intraoperative fluid replacement:</a:t>
            </a:r>
          </a:p>
          <a:p>
            <a:pPr eaLnBrk="1" hangingPunct="1">
              <a:lnSpc>
                <a:spcPct val="80000"/>
              </a:lnSpc>
              <a:buFontTx/>
              <a:buNone/>
              <a:defRPr/>
            </a:pPr>
            <a:r>
              <a:rPr lang="en-US" altLang="en-US" sz="2800" dirty="0" smtClean="0">
                <a:solidFill>
                  <a:schemeClr val="bg1"/>
                </a:solidFill>
                <a:latin typeface="+mj-lt"/>
              </a:rPr>
              <a:t>             minor procedures 1-3ml/kg/</a:t>
            </a:r>
            <a:r>
              <a:rPr lang="en-US" altLang="en-US" sz="2800" dirty="0" err="1" smtClean="0">
                <a:solidFill>
                  <a:schemeClr val="bg1"/>
                </a:solidFill>
                <a:latin typeface="+mj-lt"/>
              </a:rPr>
              <a:t>hr</a:t>
            </a:r>
            <a:r>
              <a:rPr lang="en-US" altLang="en-US" sz="2800" dirty="0" smtClean="0">
                <a:solidFill>
                  <a:schemeClr val="bg1"/>
                </a:solidFill>
                <a:latin typeface="+mj-lt"/>
              </a:rPr>
              <a:t>, </a:t>
            </a:r>
          </a:p>
          <a:p>
            <a:pPr eaLnBrk="1" hangingPunct="1">
              <a:lnSpc>
                <a:spcPct val="80000"/>
              </a:lnSpc>
              <a:buFontTx/>
              <a:buNone/>
              <a:defRPr/>
            </a:pPr>
            <a:r>
              <a:rPr lang="en-US" altLang="en-US" sz="2800" dirty="0" smtClean="0">
                <a:solidFill>
                  <a:schemeClr val="bg1"/>
                </a:solidFill>
                <a:latin typeface="+mj-lt"/>
              </a:rPr>
              <a:t>             major procedures 4-6ml/kg/</a:t>
            </a:r>
            <a:r>
              <a:rPr lang="en-US" altLang="en-US" sz="2800" dirty="0" err="1" smtClean="0">
                <a:solidFill>
                  <a:schemeClr val="bg1"/>
                </a:solidFill>
                <a:latin typeface="+mj-lt"/>
              </a:rPr>
              <a:t>hr</a:t>
            </a:r>
            <a:r>
              <a:rPr lang="en-US" altLang="en-US" sz="2800" dirty="0" smtClean="0">
                <a:solidFill>
                  <a:schemeClr val="bg1"/>
                </a:solidFill>
                <a:latin typeface="+mj-lt"/>
              </a:rPr>
              <a:t>, </a:t>
            </a:r>
          </a:p>
          <a:p>
            <a:pPr eaLnBrk="1" hangingPunct="1">
              <a:lnSpc>
                <a:spcPct val="80000"/>
              </a:lnSpc>
              <a:buFontTx/>
              <a:buNone/>
              <a:defRPr/>
            </a:pPr>
            <a:r>
              <a:rPr lang="en-US" altLang="en-US" sz="2800" dirty="0" smtClean="0">
                <a:solidFill>
                  <a:schemeClr val="bg1"/>
                </a:solidFill>
                <a:latin typeface="+mj-lt"/>
              </a:rPr>
              <a:t>             major abdominal procedures </a:t>
            </a:r>
            <a:r>
              <a:rPr lang="en-US" altLang="en-US" sz="2800" dirty="0" smtClean="0">
                <a:solidFill>
                  <a:schemeClr val="bg1"/>
                </a:solidFill>
                <a:latin typeface="+mj-lt"/>
              </a:rPr>
              <a:t>7-10ml/kg/</a:t>
            </a:r>
            <a:r>
              <a:rPr lang="en-US" altLang="en-US" sz="2800" dirty="0" err="1" smtClean="0">
                <a:solidFill>
                  <a:schemeClr val="bg1"/>
                </a:solidFill>
                <a:latin typeface="+mj-lt"/>
              </a:rPr>
              <a:t>hr</a:t>
            </a:r>
            <a:endParaRPr lang="en-US" altLang="en-US" sz="2800"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304800"/>
            <a:ext cx="6884988" cy="1323975"/>
          </a:xfrm>
        </p:spPr>
        <p:txBody>
          <a:bodyPr wrap="none">
            <a:spAutoFit/>
          </a:bodyPr>
          <a:lstStyle/>
          <a:p>
            <a:pPr algn="l" eaLnBrk="1" hangingPunct="1">
              <a:defRPr/>
            </a:pPr>
            <a:r>
              <a:rPr lang="en-US" altLang="en-US" sz="4000" b="1" kern="1200" dirty="0">
                <a:solidFill>
                  <a:schemeClr val="bg1"/>
                </a:solidFill>
                <a:latin typeface="+mn-lt"/>
                <a:ea typeface="+mn-ea"/>
                <a:cs typeface="Arial" charset="0"/>
              </a:rPr>
              <a:t>Intraoperative management</a:t>
            </a:r>
            <a:br>
              <a:rPr lang="en-US" altLang="en-US" sz="4000" b="1" kern="1200" dirty="0">
                <a:solidFill>
                  <a:schemeClr val="bg1"/>
                </a:solidFill>
                <a:latin typeface="+mn-lt"/>
                <a:ea typeface="+mn-ea"/>
                <a:cs typeface="Arial" charset="0"/>
              </a:rPr>
            </a:br>
            <a:r>
              <a:rPr lang="en-US" altLang="en-US" sz="4000" b="1" kern="1200" dirty="0">
                <a:solidFill>
                  <a:schemeClr val="bg1"/>
                </a:solidFill>
                <a:latin typeface="+mn-lt"/>
                <a:ea typeface="+mn-ea"/>
                <a:cs typeface="Arial" charset="0"/>
              </a:rPr>
              <a:t>Emergence</a:t>
            </a:r>
          </a:p>
        </p:txBody>
      </p:sp>
      <p:sp>
        <p:nvSpPr>
          <p:cNvPr id="34819" name="Rectangle 3"/>
          <p:cNvSpPr>
            <a:spLocks noGrp="1" noChangeArrowheads="1"/>
          </p:cNvSpPr>
          <p:nvPr>
            <p:ph type="body" idx="1"/>
          </p:nvPr>
        </p:nvSpPr>
        <p:spPr>
          <a:xfrm>
            <a:off x="457200" y="1828800"/>
            <a:ext cx="8229600" cy="4525963"/>
          </a:xfrm>
        </p:spPr>
        <p:txBody>
          <a:bodyPr/>
          <a:lstStyle/>
          <a:p>
            <a:pPr marL="0" indent="0" eaLnBrk="1" hangingPunct="1">
              <a:buNone/>
              <a:defRPr/>
            </a:pPr>
            <a:r>
              <a:rPr lang="en-US" altLang="en-US" sz="2800" dirty="0" smtClean="0">
                <a:solidFill>
                  <a:schemeClr val="bg1"/>
                </a:solidFill>
                <a:latin typeface="+mj-lt"/>
              </a:rPr>
              <a:t>Wakin</a:t>
            </a:r>
            <a:r>
              <a:rPr lang="en-US" altLang="en-US" sz="2800" dirty="0" smtClean="0">
                <a:solidFill>
                  <a:schemeClr val="bg1"/>
                </a:solidFill>
                <a:latin typeface="+mj-lt"/>
              </a:rPr>
              <a:t>g up is a crucial time where there is short period when the patient’s body is aware of emergence without a full return to consciousness. </a:t>
            </a:r>
            <a:endParaRPr lang="en-US" altLang="en-US" sz="2800" dirty="0" smtClean="0">
              <a:solidFill>
                <a:schemeClr val="bg1"/>
              </a:solidFill>
              <a:latin typeface="+mj-lt"/>
            </a:endParaRPr>
          </a:p>
          <a:p>
            <a:pPr eaLnBrk="1" hangingPunct="1">
              <a:defRPr/>
            </a:pPr>
            <a:r>
              <a:rPr lang="en-US" altLang="en-US" sz="2800" dirty="0" smtClean="0">
                <a:solidFill>
                  <a:schemeClr val="bg1"/>
                </a:solidFill>
                <a:latin typeface="+mj-lt"/>
              </a:rPr>
              <a:t>Turn </a:t>
            </a:r>
            <a:r>
              <a:rPr lang="en-US" altLang="en-US" sz="2800" dirty="0" smtClean="0">
                <a:solidFill>
                  <a:schemeClr val="bg1"/>
                </a:solidFill>
                <a:latin typeface="+mj-lt"/>
              </a:rPr>
              <a:t>off the agent (inhalation or IV agents)</a:t>
            </a:r>
          </a:p>
          <a:p>
            <a:pPr eaLnBrk="1" hangingPunct="1">
              <a:defRPr/>
            </a:pPr>
            <a:r>
              <a:rPr lang="en-US" altLang="en-US" sz="2800" dirty="0" smtClean="0">
                <a:solidFill>
                  <a:schemeClr val="bg1"/>
                </a:solidFill>
                <a:latin typeface="+mj-lt"/>
              </a:rPr>
              <a:t>Reverse the muscle relaxants</a:t>
            </a:r>
          </a:p>
          <a:p>
            <a:pPr eaLnBrk="1" hangingPunct="1">
              <a:defRPr/>
            </a:pPr>
            <a:r>
              <a:rPr lang="en-US" altLang="en-US" sz="2800" dirty="0" smtClean="0">
                <a:solidFill>
                  <a:schemeClr val="bg1"/>
                </a:solidFill>
                <a:latin typeface="+mj-lt"/>
              </a:rPr>
              <a:t>Return to spontaneous ventilation with adequate ventilation and oxygenation </a:t>
            </a:r>
          </a:p>
          <a:p>
            <a:pPr eaLnBrk="1" hangingPunct="1">
              <a:defRPr/>
            </a:pPr>
            <a:r>
              <a:rPr lang="en-US" altLang="en-US" sz="2800" dirty="0" smtClean="0">
                <a:solidFill>
                  <a:schemeClr val="bg1"/>
                </a:solidFill>
                <a:latin typeface="+mj-lt"/>
              </a:rPr>
              <a:t>Suction upper airway</a:t>
            </a:r>
          </a:p>
          <a:p>
            <a:pPr eaLnBrk="1" hangingPunct="1">
              <a:defRPr/>
            </a:pPr>
            <a:r>
              <a:rPr lang="en-US" altLang="en-US" sz="2800" dirty="0" smtClean="0">
                <a:solidFill>
                  <a:schemeClr val="bg1"/>
                </a:solidFill>
                <a:latin typeface="+mj-lt"/>
              </a:rPr>
              <a:t>Wait for patient to wake up and follow command</a:t>
            </a:r>
          </a:p>
          <a:p>
            <a:pPr eaLnBrk="1" hangingPunct="1">
              <a:defRPr/>
            </a:pPr>
            <a:r>
              <a:rPr lang="en-US" altLang="en-US" sz="2800" dirty="0" smtClean="0">
                <a:solidFill>
                  <a:schemeClr val="bg1"/>
                </a:solidFill>
                <a:latin typeface="+mj-lt"/>
              </a:rPr>
              <a:t>Hemodynamically stable</a:t>
            </a:r>
          </a:p>
          <a:p>
            <a:pPr eaLnBrk="1" hangingPunct="1">
              <a:defRPr/>
            </a:pPr>
            <a:endParaRPr lang="en-US" altLang="en-US" sz="2800" dirty="0" smtClean="0">
              <a:solidFill>
                <a:schemeClr val="bg1"/>
              </a:solidFill>
              <a:latin typeface="+mj-lt"/>
            </a:endParaRPr>
          </a:p>
          <a:p>
            <a:pPr eaLnBrk="1" hangingPunct="1">
              <a:defRPr/>
            </a:pPr>
            <a:endParaRPr lang="en-US" altLang="en-US" sz="2800"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282575"/>
            <a:ext cx="6883400" cy="708025"/>
          </a:xfrm>
        </p:spPr>
        <p:txBody>
          <a:bodyPr wrap="none">
            <a:spAutoFit/>
          </a:bodyPr>
          <a:lstStyle/>
          <a:p>
            <a:pPr algn="l" eaLnBrk="1" hangingPunct="1">
              <a:defRPr/>
            </a:pPr>
            <a:r>
              <a:rPr lang="en-US" altLang="en-US" sz="4000" b="1" kern="1200">
                <a:solidFill>
                  <a:schemeClr val="bg1"/>
                </a:solidFill>
                <a:latin typeface="+mn-lt"/>
                <a:ea typeface="+mn-ea"/>
                <a:cs typeface="Arial" charset="0"/>
              </a:rPr>
              <a:t>Postoperative management</a:t>
            </a:r>
          </a:p>
        </p:txBody>
      </p:sp>
      <p:sp>
        <p:nvSpPr>
          <p:cNvPr id="35843" name="Rectangle 3"/>
          <p:cNvSpPr>
            <a:spLocks noGrp="1" noChangeArrowheads="1"/>
          </p:cNvSpPr>
          <p:nvPr>
            <p:ph type="body" idx="1"/>
          </p:nvPr>
        </p:nvSpPr>
        <p:spPr>
          <a:xfrm>
            <a:off x="838200" y="1524000"/>
            <a:ext cx="7467600" cy="4495800"/>
          </a:xfrm>
        </p:spPr>
        <p:txBody>
          <a:bodyPr/>
          <a:lstStyle/>
          <a:p>
            <a:pPr eaLnBrk="1" hangingPunct="1">
              <a:defRPr/>
            </a:pPr>
            <a:r>
              <a:rPr lang="en-US" altLang="en-US" dirty="0" smtClean="0">
                <a:solidFill>
                  <a:schemeClr val="bg1"/>
                </a:solidFill>
                <a:latin typeface="+mj-lt"/>
              </a:rPr>
              <a:t>Post-anesthesia care unit (PACU)</a:t>
            </a:r>
          </a:p>
          <a:p>
            <a:pPr eaLnBrk="1" hangingPunct="1">
              <a:buFontTx/>
              <a:buNone/>
              <a:defRPr/>
            </a:pPr>
            <a:r>
              <a:rPr lang="en-US" altLang="en-US" sz="2400" dirty="0" smtClean="0">
                <a:solidFill>
                  <a:schemeClr val="bg1"/>
                </a:solidFill>
                <a:latin typeface="+mj-lt"/>
              </a:rPr>
              <a:t>         - Oxygen supplement</a:t>
            </a:r>
          </a:p>
          <a:p>
            <a:pPr eaLnBrk="1" hangingPunct="1">
              <a:buFontTx/>
              <a:buNone/>
              <a:defRPr/>
            </a:pPr>
            <a:r>
              <a:rPr lang="en-US" altLang="en-US" sz="2400" dirty="0" smtClean="0">
                <a:solidFill>
                  <a:schemeClr val="bg1"/>
                </a:solidFill>
                <a:latin typeface="+mj-lt"/>
              </a:rPr>
              <a:t>         - Pain control</a:t>
            </a:r>
          </a:p>
          <a:p>
            <a:pPr eaLnBrk="1" hangingPunct="1">
              <a:buFontTx/>
              <a:buNone/>
              <a:defRPr/>
            </a:pPr>
            <a:r>
              <a:rPr lang="en-US" altLang="en-US" sz="2400" dirty="0" smtClean="0">
                <a:solidFill>
                  <a:schemeClr val="bg1"/>
                </a:solidFill>
                <a:latin typeface="+mj-lt"/>
              </a:rPr>
              <a:t>         - Nausea and vomiting</a:t>
            </a:r>
          </a:p>
          <a:p>
            <a:pPr eaLnBrk="1" hangingPunct="1">
              <a:buFontTx/>
              <a:buNone/>
              <a:defRPr/>
            </a:pPr>
            <a:r>
              <a:rPr lang="en-US" altLang="en-US" sz="2400" dirty="0" smtClean="0">
                <a:solidFill>
                  <a:schemeClr val="bg1"/>
                </a:solidFill>
                <a:latin typeface="+mj-lt"/>
              </a:rPr>
              <a:t>         - Hypertension and hypotension</a:t>
            </a:r>
          </a:p>
          <a:p>
            <a:pPr eaLnBrk="1" hangingPunct="1">
              <a:buFontTx/>
              <a:buNone/>
              <a:defRPr/>
            </a:pPr>
            <a:r>
              <a:rPr lang="en-US" altLang="en-US" sz="2400" dirty="0" smtClean="0">
                <a:solidFill>
                  <a:schemeClr val="bg1"/>
                </a:solidFill>
                <a:latin typeface="+mj-lt"/>
              </a:rPr>
              <a:t>         - Agitation</a:t>
            </a:r>
            <a:r>
              <a:rPr lang="en-US" altLang="en-US" dirty="0" smtClean="0">
                <a:solidFill>
                  <a:schemeClr val="bg1"/>
                </a:solidFill>
                <a:latin typeface="+mj-lt"/>
              </a:rPr>
              <a:t> </a:t>
            </a:r>
          </a:p>
          <a:p>
            <a:pPr eaLnBrk="1" hangingPunct="1">
              <a:defRPr/>
            </a:pPr>
            <a:r>
              <a:rPr lang="en-US" altLang="en-US" dirty="0" smtClean="0">
                <a:solidFill>
                  <a:schemeClr val="bg1"/>
                </a:solidFill>
                <a:latin typeface="+mj-lt"/>
              </a:rPr>
              <a:t>Surgical intensive care unit (SICU)</a:t>
            </a:r>
          </a:p>
          <a:p>
            <a:pPr eaLnBrk="1" hangingPunct="1">
              <a:buFontTx/>
              <a:buNone/>
              <a:defRPr/>
            </a:pPr>
            <a:r>
              <a:rPr lang="en-US" altLang="en-US" sz="2400" dirty="0" smtClean="0">
                <a:solidFill>
                  <a:schemeClr val="bg1"/>
                </a:solidFill>
                <a:latin typeface="+mj-lt"/>
              </a:rPr>
              <a:t>          - Mechanical ventilation</a:t>
            </a:r>
          </a:p>
          <a:p>
            <a:pPr eaLnBrk="1" hangingPunct="1">
              <a:buFontTx/>
              <a:buNone/>
              <a:defRPr/>
            </a:pPr>
            <a:r>
              <a:rPr lang="en-US" altLang="en-US" sz="2400" dirty="0" smtClean="0">
                <a:solidFill>
                  <a:schemeClr val="bg1"/>
                </a:solidFill>
                <a:latin typeface="+mj-lt"/>
              </a:rPr>
              <a:t>          - Hemodynamic monitoring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36763" y="184150"/>
            <a:ext cx="5099050" cy="1323975"/>
          </a:xfrm>
        </p:spPr>
        <p:txBody>
          <a:bodyPr wrap="none">
            <a:spAutoFit/>
          </a:bodyPr>
          <a:lstStyle/>
          <a:p>
            <a:pPr eaLnBrk="1" hangingPunct="1">
              <a:defRPr/>
            </a:pPr>
            <a:r>
              <a:rPr lang="en-US" sz="4000" b="1" kern="1200" dirty="0">
                <a:solidFill>
                  <a:schemeClr val="bg1"/>
                </a:solidFill>
                <a:latin typeface="+mn-lt"/>
                <a:ea typeface="+mn-ea"/>
                <a:cs typeface="Arial" charset="0"/>
              </a:rPr>
              <a:t>General Anesthesia </a:t>
            </a:r>
            <a:br>
              <a:rPr lang="en-US" sz="4000" b="1" kern="1200" dirty="0">
                <a:solidFill>
                  <a:schemeClr val="bg1"/>
                </a:solidFill>
                <a:latin typeface="+mn-lt"/>
                <a:ea typeface="+mn-ea"/>
                <a:cs typeface="Arial" charset="0"/>
              </a:rPr>
            </a:br>
            <a:r>
              <a:rPr lang="en-US" sz="4000" b="1" kern="1200" dirty="0">
                <a:solidFill>
                  <a:schemeClr val="bg1"/>
                </a:solidFill>
                <a:latin typeface="+mn-lt"/>
                <a:ea typeface="+mn-ea"/>
                <a:cs typeface="Arial" charset="0"/>
              </a:rPr>
              <a:t>Complications </a:t>
            </a:r>
          </a:p>
        </p:txBody>
      </p:sp>
      <p:sp>
        <p:nvSpPr>
          <p:cNvPr id="36867" name="Rectangle 3"/>
          <p:cNvSpPr>
            <a:spLocks noGrp="1" noChangeArrowheads="1"/>
          </p:cNvSpPr>
          <p:nvPr>
            <p:ph type="body" idx="1"/>
          </p:nvPr>
        </p:nvSpPr>
        <p:spPr>
          <a:xfrm>
            <a:off x="457200" y="1798638"/>
            <a:ext cx="8229600" cy="4525962"/>
          </a:xfrm>
        </p:spPr>
        <p:txBody>
          <a:bodyPr/>
          <a:lstStyle/>
          <a:p>
            <a:pPr eaLnBrk="1" hangingPunct="1">
              <a:lnSpc>
                <a:spcPct val="90000"/>
              </a:lnSpc>
              <a:defRPr/>
            </a:pPr>
            <a:r>
              <a:rPr lang="en-US" altLang="en-US" dirty="0" smtClean="0">
                <a:solidFill>
                  <a:schemeClr val="bg1"/>
                </a:solidFill>
                <a:latin typeface="+mj-lt"/>
              </a:rPr>
              <a:t>Respiratory complications</a:t>
            </a:r>
          </a:p>
          <a:p>
            <a:pPr eaLnBrk="1" hangingPunct="1">
              <a:lnSpc>
                <a:spcPct val="90000"/>
              </a:lnSpc>
              <a:buFontTx/>
              <a:buNone/>
              <a:defRPr/>
            </a:pPr>
            <a:r>
              <a:rPr lang="en-US" altLang="en-US" sz="2400" dirty="0" smtClean="0">
                <a:solidFill>
                  <a:schemeClr val="bg1"/>
                </a:solidFill>
                <a:latin typeface="+mj-lt"/>
              </a:rPr>
              <a:t>        - Aspiration – airway obstruction and pneumonia</a:t>
            </a:r>
          </a:p>
          <a:p>
            <a:pPr eaLnBrk="1" hangingPunct="1">
              <a:lnSpc>
                <a:spcPct val="90000"/>
              </a:lnSpc>
              <a:buFontTx/>
              <a:buNone/>
              <a:defRPr/>
            </a:pPr>
            <a:r>
              <a:rPr lang="en-US" altLang="en-US" sz="2400" dirty="0" smtClean="0">
                <a:solidFill>
                  <a:schemeClr val="bg1"/>
                </a:solidFill>
                <a:latin typeface="+mj-lt"/>
              </a:rPr>
              <a:t>        - Bronchospasm </a:t>
            </a:r>
          </a:p>
          <a:p>
            <a:pPr eaLnBrk="1" hangingPunct="1">
              <a:lnSpc>
                <a:spcPct val="90000"/>
              </a:lnSpc>
              <a:buFontTx/>
              <a:buNone/>
              <a:defRPr/>
            </a:pPr>
            <a:r>
              <a:rPr lang="en-US" altLang="en-US" sz="2400" dirty="0" smtClean="0">
                <a:solidFill>
                  <a:schemeClr val="bg1"/>
                </a:solidFill>
                <a:latin typeface="+mj-lt"/>
              </a:rPr>
              <a:t>        - Atelectasis</a:t>
            </a:r>
          </a:p>
          <a:p>
            <a:pPr eaLnBrk="1" hangingPunct="1">
              <a:lnSpc>
                <a:spcPct val="90000"/>
              </a:lnSpc>
              <a:buFontTx/>
              <a:buNone/>
              <a:defRPr/>
            </a:pPr>
            <a:r>
              <a:rPr lang="en-US" altLang="en-US" sz="2400" dirty="0" smtClean="0">
                <a:solidFill>
                  <a:schemeClr val="bg1"/>
                </a:solidFill>
                <a:latin typeface="+mj-lt"/>
              </a:rPr>
              <a:t>        - Hypoventilation</a:t>
            </a:r>
          </a:p>
          <a:p>
            <a:pPr eaLnBrk="1" hangingPunct="1">
              <a:lnSpc>
                <a:spcPct val="90000"/>
              </a:lnSpc>
              <a:defRPr/>
            </a:pPr>
            <a:r>
              <a:rPr lang="en-US" altLang="en-US" dirty="0" smtClean="0">
                <a:solidFill>
                  <a:schemeClr val="bg1"/>
                </a:solidFill>
                <a:latin typeface="+mj-lt"/>
              </a:rPr>
              <a:t>Cardiovascular complications</a:t>
            </a:r>
          </a:p>
          <a:p>
            <a:pPr eaLnBrk="1" hangingPunct="1">
              <a:lnSpc>
                <a:spcPct val="90000"/>
              </a:lnSpc>
              <a:buFontTx/>
              <a:buNone/>
              <a:defRPr/>
            </a:pPr>
            <a:r>
              <a:rPr lang="en-US" altLang="en-US" sz="2400" dirty="0" smtClean="0">
                <a:solidFill>
                  <a:schemeClr val="bg1"/>
                </a:solidFill>
                <a:latin typeface="+mj-lt"/>
              </a:rPr>
              <a:t>        - Hypertension and hypotension</a:t>
            </a:r>
          </a:p>
          <a:p>
            <a:pPr eaLnBrk="1" hangingPunct="1">
              <a:lnSpc>
                <a:spcPct val="90000"/>
              </a:lnSpc>
              <a:buFontTx/>
              <a:buNone/>
              <a:defRPr/>
            </a:pPr>
            <a:r>
              <a:rPr lang="en-US" altLang="en-US" sz="2400" dirty="0" smtClean="0">
                <a:solidFill>
                  <a:schemeClr val="bg1"/>
                </a:solidFill>
                <a:latin typeface="+mj-lt"/>
              </a:rPr>
              <a:t>        - Arrhythmia</a:t>
            </a:r>
          </a:p>
          <a:p>
            <a:pPr eaLnBrk="1" hangingPunct="1">
              <a:lnSpc>
                <a:spcPct val="90000"/>
              </a:lnSpc>
              <a:buFontTx/>
              <a:buNone/>
              <a:defRPr/>
            </a:pPr>
            <a:r>
              <a:rPr lang="en-US" altLang="en-US" sz="2400" dirty="0" smtClean="0">
                <a:solidFill>
                  <a:schemeClr val="bg1"/>
                </a:solidFill>
                <a:latin typeface="+mj-lt"/>
              </a:rPr>
              <a:t>        - Myocardial ischemia and infarction</a:t>
            </a:r>
          </a:p>
          <a:p>
            <a:pPr eaLnBrk="1" hangingPunct="1">
              <a:lnSpc>
                <a:spcPct val="90000"/>
              </a:lnSpc>
              <a:buFontTx/>
              <a:buNone/>
              <a:defRPr/>
            </a:pPr>
            <a:r>
              <a:rPr lang="en-US" altLang="en-US" sz="2400" dirty="0" smtClean="0">
                <a:solidFill>
                  <a:schemeClr val="bg1"/>
                </a:solidFill>
                <a:latin typeface="+mj-lt"/>
              </a:rPr>
              <a:t>        - Cardiac arrest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95325" y="152400"/>
            <a:ext cx="7762875" cy="1323975"/>
          </a:xfrm>
        </p:spPr>
        <p:txBody>
          <a:bodyPr wrap="none">
            <a:spAutoFit/>
          </a:bodyPr>
          <a:lstStyle/>
          <a:p>
            <a:pPr eaLnBrk="1" hangingPunct="1">
              <a:defRPr/>
            </a:pPr>
            <a:r>
              <a:rPr lang="en-US" altLang="en-US" sz="4000" b="1" kern="1200" dirty="0">
                <a:solidFill>
                  <a:schemeClr val="bg1"/>
                </a:solidFill>
                <a:latin typeface="+mn-lt"/>
                <a:ea typeface="+mn-ea"/>
                <a:cs typeface="Arial" charset="0"/>
              </a:rPr>
              <a:t>General Anesthesia</a:t>
            </a:r>
            <a:br>
              <a:rPr lang="en-US" altLang="en-US" sz="4000" b="1" kern="1200" dirty="0">
                <a:solidFill>
                  <a:schemeClr val="bg1"/>
                </a:solidFill>
                <a:latin typeface="+mn-lt"/>
                <a:ea typeface="+mn-ea"/>
                <a:cs typeface="Arial" charset="0"/>
              </a:rPr>
            </a:br>
            <a:r>
              <a:rPr lang="en-US" altLang="en-US" sz="4000" b="1" kern="1200" dirty="0">
                <a:solidFill>
                  <a:schemeClr val="bg1"/>
                </a:solidFill>
                <a:latin typeface="+mn-lt"/>
                <a:ea typeface="+mn-ea"/>
                <a:cs typeface="Arial" charset="0"/>
              </a:rPr>
              <a:t>Complication and Management</a:t>
            </a:r>
          </a:p>
        </p:txBody>
      </p:sp>
      <p:sp>
        <p:nvSpPr>
          <p:cNvPr id="37891" name="Rectangle 3"/>
          <p:cNvSpPr>
            <a:spLocks noGrp="1" noChangeArrowheads="1"/>
          </p:cNvSpPr>
          <p:nvPr>
            <p:ph type="body" idx="1"/>
          </p:nvPr>
        </p:nvSpPr>
        <p:spPr>
          <a:xfrm>
            <a:off x="1143000" y="2057400"/>
            <a:ext cx="7086600" cy="3200400"/>
          </a:xfrm>
        </p:spPr>
        <p:txBody>
          <a:bodyPr/>
          <a:lstStyle/>
          <a:p>
            <a:pPr eaLnBrk="1" hangingPunct="1">
              <a:defRPr/>
            </a:pPr>
            <a:r>
              <a:rPr lang="en-US" altLang="en-US" dirty="0" smtClean="0">
                <a:solidFill>
                  <a:schemeClr val="bg1"/>
                </a:solidFill>
                <a:latin typeface="+mj-lt"/>
              </a:rPr>
              <a:t>Neurological complications</a:t>
            </a:r>
          </a:p>
          <a:p>
            <a:pPr eaLnBrk="1" hangingPunct="1">
              <a:buFontTx/>
              <a:buNone/>
              <a:defRPr/>
            </a:pPr>
            <a:r>
              <a:rPr lang="en-US" altLang="en-US" sz="2400" dirty="0" smtClean="0">
                <a:solidFill>
                  <a:schemeClr val="bg1"/>
                </a:solidFill>
                <a:latin typeface="+mj-lt"/>
              </a:rPr>
              <a:t>         - Slow wake-up</a:t>
            </a:r>
          </a:p>
          <a:p>
            <a:pPr eaLnBrk="1" hangingPunct="1">
              <a:buFontTx/>
              <a:buNone/>
              <a:defRPr/>
            </a:pPr>
            <a:r>
              <a:rPr lang="en-US" altLang="en-US" sz="2400" dirty="0" smtClean="0">
                <a:solidFill>
                  <a:schemeClr val="bg1"/>
                </a:solidFill>
                <a:latin typeface="+mj-lt"/>
              </a:rPr>
              <a:t>         - Stroke</a:t>
            </a:r>
          </a:p>
          <a:p>
            <a:pPr eaLnBrk="1" hangingPunct="1">
              <a:defRPr/>
            </a:pPr>
            <a:r>
              <a:rPr lang="en-US" altLang="en-US" dirty="0" smtClean="0">
                <a:solidFill>
                  <a:schemeClr val="bg1"/>
                </a:solidFill>
                <a:latin typeface="+mj-lt"/>
              </a:rPr>
              <a:t>Malignant hyperthermia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en-US" altLang="en-US" smtClean="0">
              <a:solidFill>
                <a:schemeClr val="bg1"/>
              </a:solidFill>
            </a:endParaRPr>
          </a:p>
        </p:txBody>
      </p:sp>
      <p:sp>
        <p:nvSpPr>
          <p:cNvPr id="4099" name="Rectangle 2"/>
          <p:cNvSpPr>
            <a:spLocks noChangeArrowheads="1"/>
          </p:cNvSpPr>
          <p:nvPr/>
        </p:nvSpPr>
        <p:spPr bwMode="auto">
          <a:xfrm>
            <a:off x="457200" y="1905000"/>
            <a:ext cx="8229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dirty="0" smtClean="0">
                <a:solidFill>
                  <a:schemeClr val="bg1"/>
                </a:solidFill>
                <a:latin typeface="+mn-lt"/>
              </a:rPr>
              <a:t>General anesthetics have been used since 1846 when Morton demonstrated the first anesthetic (using ether) in Boston, USA. </a:t>
            </a:r>
          </a:p>
          <a:p>
            <a:pPr eaLnBrk="1" hangingPunct="1">
              <a:spcBef>
                <a:spcPct val="0"/>
              </a:spcBef>
              <a:buFontTx/>
              <a:buNone/>
              <a:defRPr/>
            </a:pPr>
            <a:endParaRPr lang="en-US" altLang="en-US" dirty="0" smtClean="0">
              <a:solidFill>
                <a:schemeClr val="bg1"/>
              </a:solidFill>
              <a:latin typeface="+mn-lt"/>
            </a:endParaRPr>
          </a:p>
          <a:p>
            <a:pPr eaLnBrk="1" hangingPunct="1">
              <a:spcBef>
                <a:spcPct val="0"/>
              </a:spcBef>
              <a:buFontTx/>
              <a:buNone/>
              <a:defRPr/>
            </a:pPr>
            <a:r>
              <a:rPr lang="en-US" altLang="en-US" dirty="0" smtClean="0">
                <a:solidFill>
                  <a:schemeClr val="bg1"/>
                </a:solidFill>
                <a:latin typeface="+mn-lt"/>
              </a:rPr>
              <a:t>Local anesthetics arrived later, the first being scientifically described in1884</a:t>
            </a:r>
            <a:r>
              <a:rPr lang="en-US" altLang="en-US" sz="2800" dirty="0" smtClean="0">
                <a:solidFill>
                  <a:schemeClr val="bg1"/>
                </a:solidFill>
                <a:latin typeface="+mn-lt"/>
              </a:rPr>
              <a:t>.</a:t>
            </a:r>
          </a:p>
          <a:p>
            <a:pPr eaLnBrk="1" hangingPunct="1">
              <a:spcBef>
                <a:spcPct val="0"/>
              </a:spcBef>
              <a:buFontTx/>
              <a:buNone/>
              <a:defRPr/>
            </a:pPr>
            <a:endParaRPr lang="en-US" altLang="en-US" sz="280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1012825" y="985838"/>
            <a:ext cx="7140575" cy="3170237"/>
          </a:xfrm>
        </p:spPr>
        <p:txBody>
          <a:bodyPr wrap="none">
            <a:spAutoFit/>
          </a:bodyPr>
          <a:lstStyle/>
          <a:p>
            <a:pPr eaLnBrk="1" hangingPunct="1">
              <a:defRPr/>
            </a:pPr>
            <a:r>
              <a:rPr lang="en-US" altLang="zh-TW" sz="4000" b="1" kern="1200" dirty="0">
                <a:solidFill>
                  <a:schemeClr val="bg1"/>
                </a:solidFill>
                <a:latin typeface="+mn-lt"/>
                <a:ea typeface="+mn-ea"/>
                <a:cs typeface="Arial" charset="0"/>
              </a:rPr>
              <a:t/>
            </a:r>
            <a:br>
              <a:rPr lang="en-US" altLang="zh-TW" sz="4000" b="1" kern="1200" dirty="0">
                <a:solidFill>
                  <a:schemeClr val="bg1"/>
                </a:solidFill>
                <a:latin typeface="+mn-lt"/>
                <a:ea typeface="+mn-ea"/>
                <a:cs typeface="Arial" charset="0"/>
              </a:rPr>
            </a:br>
            <a:r>
              <a:rPr lang="en-US" altLang="zh-TW" sz="4000" b="1" kern="1200" dirty="0">
                <a:solidFill>
                  <a:schemeClr val="bg1"/>
                </a:solidFill>
                <a:latin typeface="+mn-lt"/>
                <a:ea typeface="+mn-ea"/>
                <a:cs typeface="Arial" charset="0"/>
              </a:rPr>
              <a:t>Case Report</a:t>
            </a:r>
            <a:br>
              <a:rPr lang="en-US" altLang="zh-TW" sz="4000" b="1" kern="1200" dirty="0">
                <a:solidFill>
                  <a:schemeClr val="bg1"/>
                </a:solidFill>
                <a:latin typeface="+mn-lt"/>
                <a:ea typeface="+mn-ea"/>
                <a:cs typeface="Arial" charset="0"/>
              </a:rPr>
            </a:br>
            <a:r>
              <a:rPr lang="en-US" altLang="zh-TW" sz="4000" b="1" kern="1200" dirty="0">
                <a:solidFill>
                  <a:schemeClr val="bg1"/>
                </a:solidFill>
                <a:latin typeface="+mn-lt"/>
                <a:ea typeface="+mn-ea"/>
                <a:cs typeface="Arial" charset="0"/>
              </a:rPr>
              <a:t/>
            </a:r>
            <a:br>
              <a:rPr lang="en-US" altLang="zh-TW" sz="4000" b="1" kern="1200" dirty="0">
                <a:solidFill>
                  <a:schemeClr val="bg1"/>
                </a:solidFill>
                <a:latin typeface="+mn-lt"/>
                <a:ea typeface="+mn-ea"/>
                <a:cs typeface="Arial" charset="0"/>
              </a:rPr>
            </a:br>
            <a:r>
              <a:rPr lang="en-US" altLang="zh-TW" sz="4000" b="1" kern="1200" dirty="0">
                <a:solidFill>
                  <a:schemeClr val="bg1"/>
                </a:solidFill>
                <a:latin typeface="+mn-lt"/>
                <a:ea typeface="+mn-ea"/>
                <a:cs typeface="Arial" charset="0"/>
              </a:rPr>
              <a:t>Arterial oxygen </a:t>
            </a:r>
            <a:r>
              <a:rPr lang="en-US" altLang="zh-TW" sz="4000" b="1" kern="1200" dirty="0" smtClean="0">
                <a:solidFill>
                  <a:schemeClr val="bg1"/>
                </a:solidFill>
                <a:latin typeface="+mn-lt"/>
                <a:ea typeface="+mn-ea"/>
                <a:cs typeface="Arial" charset="0"/>
              </a:rPr>
              <a:t>desaturation</a:t>
            </a:r>
            <a:br>
              <a:rPr lang="en-US" altLang="zh-TW" sz="4000" b="1" kern="1200" dirty="0" smtClean="0">
                <a:solidFill>
                  <a:schemeClr val="bg1"/>
                </a:solidFill>
                <a:latin typeface="+mn-lt"/>
                <a:ea typeface="+mn-ea"/>
                <a:cs typeface="Arial" charset="0"/>
              </a:rPr>
            </a:br>
            <a:r>
              <a:rPr lang="en-US" altLang="zh-TW" sz="4000" b="1" kern="1200" dirty="0" smtClean="0">
                <a:solidFill>
                  <a:schemeClr val="bg1"/>
                </a:solidFill>
                <a:latin typeface="+mn-lt"/>
                <a:ea typeface="+mn-ea"/>
                <a:cs typeface="Arial" charset="0"/>
              </a:rPr>
              <a:t>following </a:t>
            </a:r>
            <a:r>
              <a:rPr lang="en-US" altLang="zh-TW" sz="4000" b="1" kern="1200" dirty="0">
                <a:solidFill>
                  <a:schemeClr val="bg1"/>
                </a:solidFill>
                <a:latin typeface="+mn-lt"/>
                <a:ea typeface="+mn-ea"/>
                <a:cs typeface="Arial" charset="0"/>
              </a:rPr>
              <a:t>PCNL</a:t>
            </a:r>
          </a:p>
        </p:txBody>
      </p:sp>
      <p:sp>
        <p:nvSpPr>
          <p:cNvPr id="38915" name="Rectangle 3"/>
          <p:cNvSpPr>
            <a:spLocks noGrp="1" noChangeArrowheads="1"/>
          </p:cNvSpPr>
          <p:nvPr>
            <p:ph type="subTitle" idx="1"/>
          </p:nvPr>
        </p:nvSpPr>
        <p:spPr>
          <a:xfrm>
            <a:off x="827088" y="5084763"/>
            <a:ext cx="7561262" cy="650875"/>
          </a:xfrm>
        </p:spPr>
        <p:txBody>
          <a:bodyPr/>
          <a:lstStyle/>
          <a:p>
            <a:pPr eaLnBrk="1" hangingPunct="1"/>
            <a:endParaRPr lang="zh-TW" altLang="en-US" b="1" smtClean="0">
              <a:solidFill>
                <a:schemeClr val="bg1"/>
              </a:solidFill>
              <a:latin typeface="Arial Rounded MT Bold" pitchFamily="34" charset="0"/>
              <a:ea typeface="DFKai-SB" pitchFamily="65"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endParaRPr lang="en-US" altLang="zh-TW" sz="2400" dirty="0" smtClean="0">
              <a:solidFill>
                <a:schemeClr val="bg1"/>
              </a:solidFill>
              <a:latin typeface="+mj-lt"/>
              <a:ea typeface="PMingLiU" pitchFamily="18" charset="-120"/>
            </a:endParaRPr>
          </a:p>
          <a:p>
            <a:pPr eaLnBrk="1" hangingPunct="1">
              <a:defRPr/>
            </a:pPr>
            <a:r>
              <a:rPr lang="en-US" altLang="zh-TW" sz="2400" dirty="0" smtClean="0">
                <a:solidFill>
                  <a:schemeClr val="bg1"/>
                </a:solidFill>
                <a:latin typeface="+mj-lt"/>
                <a:ea typeface="PMingLiU" pitchFamily="18" charset="-120"/>
              </a:rPr>
              <a:t> Patient : 73 y/o Female</a:t>
            </a:r>
          </a:p>
          <a:p>
            <a:pPr eaLnBrk="1" hangingPunct="1">
              <a:buFontTx/>
              <a:buNone/>
              <a:defRPr/>
            </a:pPr>
            <a:r>
              <a:rPr lang="en-US" altLang="zh-TW" sz="2400" dirty="0" smtClean="0">
                <a:solidFill>
                  <a:schemeClr val="bg1"/>
                </a:solidFill>
                <a:latin typeface="+mj-lt"/>
                <a:ea typeface="PMingLiU" pitchFamily="18" charset="-120"/>
              </a:rPr>
              <a:t>	     BW 68 kg, BH 145 cm (BMI 32)</a:t>
            </a:r>
          </a:p>
          <a:p>
            <a:pPr eaLnBrk="1" hangingPunct="1">
              <a:buFontTx/>
              <a:buNone/>
              <a:defRPr/>
            </a:pPr>
            <a:endParaRPr lang="en-US" altLang="zh-TW" sz="2400" dirty="0" smtClean="0">
              <a:solidFill>
                <a:schemeClr val="bg1"/>
              </a:solidFill>
              <a:latin typeface="+mj-lt"/>
              <a:ea typeface="PMingLiU" pitchFamily="18" charset="-120"/>
            </a:endParaRPr>
          </a:p>
          <a:p>
            <a:pPr eaLnBrk="1" hangingPunct="1">
              <a:defRPr/>
            </a:pPr>
            <a:r>
              <a:rPr lang="en-US" altLang="zh-TW" sz="2400" dirty="0" smtClean="0">
                <a:solidFill>
                  <a:schemeClr val="bg1"/>
                </a:solidFill>
                <a:latin typeface="+mj-lt"/>
                <a:ea typeface="PMingLiU" pitchFamily="18" charset="-120"/>
              </a:rPr>
              <a:t> Chief complaint : </a:t>
            </a:r>
          </a:p>
          <a:p>
            <a:pPr eaLnBrk="1" hangingPunct="1">
              <a:buFontTx/>
              <a:buNone/>
              <a:defRPr/>
            </a:pPr>
            <a:r>
              <a:rPr lang="en-US" altLang="zh-TW" sz="2400" dirty="0" smtClean="0">
                <a:solidFill>
                  <a:schemeClr val="bg1"/>
                </a:solidFill>
                <a:latin typeface="+mj-lt"/>
                <a:ea typeface="PMingLiU" pitchFamily="18" charset="-120"/>
              </a:rPr>
              <a:t> Right flank pain (stabbing, frequent attacks)</a:t>
            </a:r>
          </a:p>
          <a:p>
            <a:pPr eaLnBrk="1" hangingPunct="1">
              <a:buFontTx/>
              <a:buNone/>
              <a:defRPr/>
            </a:pPr>
            <a:r>
              <a:rPr lang="en-US" altLang="zh-TW" sz="2400" dirty="0" smtClean="0">
                <a:solidFill>
                  <a:schemeClr val="bg1"/>
                </a:solidFill>
                <a:latin typeface="+mj-lt"/>
                <a:ea typeface="PMingLiU" pitchFamily="18" charset="-120"/>
              </a:rPr>
              <a:t> General malaise and fatigue</a:t>
            </a:r>
          </a:p>
        </p:txBody>
      </p:sp>
      <p:sp>
        <p:nvSpPr>
          <p:cNvPr id="39939" name="Rectangle 4"/>
          <p:cNvSpPr>
            <a:spLocks noChangeArrowheads="1"/>
          </p:cNvSpPr>
          <p:nvPr/>
        </p:nvSpPr>
        <p:spPr bwMode="auto">
          <a:xfrm>
            <a:off x="3124200" y="274638"/>
            <a:ext cx="2947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ltLang="zh-TW" sz="4000" b="1" dirty="0">
                <a:solidFill>
                  <a:schemeClr val="bg1"/>
                </a:solidFill>
                <a:latin typeface="+mn-lt"/>
              </a:rPr>
              <a:t>The Patient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r>
              <a:rPr lang="en-US" altLang="zh-TW" sz="2400" dirty="0">
                <a:solidFill>
                  <a:schemeClr val="bg1"/>
                </a:solidFill>
                <a:latin typeface="+mj-lt"/>
                <a:ea typeface="PMingLiU" pitchFamily="18" charset="-120"/>
              </a:rPr>
              <a:t> Past history : Hypertension under regular control</a:t>
            </a:r>
          </a:p>
          <a:p>
            <a:pPr>
              <a:spcBef>
                <a:spcPct val="20000"/>
              </a:spcBef>
              <a:defRPr/>
            </a:pPr>
            <a:r>
              <a:rPr lang="en-US" altLang="zh-TW" sz="2400" dirty="0">
                <a:solidFill>
                  <a:schemeClr val="bg1"/>
                </a:solidFill>
                <a:latin typeface="+mj-lt"/>
                <a:ea typeface="PMingLiU" pitchFamily="18" charset="-120"/>
              </a:rPr>
              <a:t>                        Senile dementia (mild)</a:t>
            </a:r>
          </a:p>
          <a:p>
            <a:pPr>
              <a:spcBef>
                <a:spcPct val="20000"/>
              </a:spcBef>
              <a:defRPr/>
            </a:pPr>
            <a:r>
              <a:rPr lang="en-US" altLang="zh-TW" sz="2400" dirty="0">
                <a:solidFill>
                  <a:schemeClr val="bg1"/>
                </a:solidFill>
                <a:latin typeface="+mj-lt"/>
                <a:ea typeface="PMingLiU" pitchFamily="18" charset="-120"/>
              </a:rPr>
              <a:t>                                </a:t>
            </a:r>
          </a:p>
          <a:p>
            <a:pPr>
              <a:spcBef>
                <a:spcPct val="20000"/>
              </a:spcBef>
              <a:defRPr/>
            </a:pPr>
            <a:r>
              <a:rPr lang="en-US" altLang="zh-TW" sz="2400" dirty="0">
                <a:solidFill>
                  <a:schemeClr val="bg1"/>
                </a:solidFill>
                <a:latin typeface="+mj-lt"/>
                <a:ea typeface="PMingLiU" pitchFamily="18" charset="-120"/>
              </a:rPr>
              <a:t> Preoperative diagnosis : Right renal stone (3.2 cm)</a:t>
            </a:r>
          </a:p>
          <a:p>
            <a:pPr>
              <a:spcBef>
                <a:spcPct val="20000"/>
              </a:spcBef>
              <a:defRPr/>
            </a:pPr>
            <a:endParaRPr lang="en-US" altLang="zh-TW" sz="2400" dirty="0">
              <a:solidFill>
                <a:schemeClr val="bg1"/>
              </a:solidFill>
              <a:latin typeface="+mj-lt"/>
              <a:ea typeface="PMingLiU" pitchFamily="18" charset="-120"/>
            </a:endParaRPr>
          </a:p>
          <a:p>
            <a:pPr>
              <a:spcBef>
                <a:spcPct val="20000"/>
              </a:spcBef>
              <a:defRPr/>
            </a:pPr>
            <a:r>
              <a:rPr lang="en-US" altLang="zh-TW" sz="2400" dirty="0">
                <a:solidFill>
                  <a:schemeClr val="bg1"/>
                </a:solidFill>
                <a:latin typeface="+mj-lt"/>
                <a:ea typeface="PMingLiU" pitchFamily="18" charset="-120"/>
              </a:rPr>
              <a:t> Operation planned : Right </a:t>
            </a:r>
            <a:r>
              <a:rPr lang="en-US" altLang="zh-TW" sz="3600" dirty="0">
                <a:solidFill>
                  <a:schemeClr val="bg1"/>
                </a:solidFill>
                <a:latin typeface="+mj-lt"/>
                <a:ea typeface="PMingLiU" pitchFamily="18" charset="-120"/>
              </a:rPr>
              <a:t>PCNL</a:t>
            </a:r>
          </a:p>
          <a:p>
            <a:pPr>
              <a:spcBef>
                <a:spcPct val="20000"/>
              </a:spcBef>
              <a:defRPr/>
            </a:pPr>
            <a:r>
              <a:rPr lang="en-US" altLang="zh-TW" sz="2400" dirty="0">
                <a:solidFill>
                  <a:schemeClr val="bg1"/>
                </a:solidFill>
                <a:latin typeface="+mj-lt"/>
                <a:ea typeface="PMingLiU" pitchFamily="18" charset="-120"/>
              </a:rPr>
              <a:t> (percutaneous </a:t>
            </a:r>
            <a:r>
              <a:rPr lang="en-US" altLang="zh-TW" sz="2400" dirty="0" err="1">
                <a:solidFill>
                  <a:schemeClr val="bg1"/>
                </a:solidFill>
                <a:latin typeface="+mj-lt"/>
                <a:ea typeface="PMingLiU" pitchFamily="18" charset="-120"/>
              </a:rPr>
              <a:t>nephrolithotomy</a:t>
            </a:r>
            <a:r>
              <a:rPr lang="en-US" altLang="zh-TW" sz="2400" dirty="0">
                <a:solidFill>
                  <a:schemeClr val="bg1"/>
                </a:solidFill>
                <a:latin typeface="+mj-lt"/>
                <a:ea typeface="PMingLiU" pitchFamily="18" charset="-120"/>
              </a:rPr>
              <a:t>)</a:t>
            </a:r>
          </a:p>
          <a:p>
            <a:pPr>
              <a:spcBef>
                <a:spcPct val="20000"/>
              </a:spcBef>
              <a:defRPr/>
            </a:pPr>
            <a:r>
              <a:rPr lang="en-US" altLang="zh-TW" sz="2400" dirty="0">
                <a:solidFill>
                  <a:schemeClr val="bg1"/>
                </a:solidFill>
                <a:latin typeface="+mj-lt"/>
                <a:ea typeface="PMingLiU" pitchFamily="18" charset="-120"/>
              </a:rPr>
              <a:t>                                   </a:t>
            </a:r>
          </a:p>
        </p:txBody>
      </p:sp>
      <p:sp>
        <p:nvSpPr>
          <p:cNvPr id="40963" name="Rectangle 4"/>
          <p:cNvSpPr>
            <a:spLocks noChangeArrowheads="1"/>
          </p:cNvSpPr>
          <p:nvPr/>
        </p:nvSpPr>
        <p:spPr bwMode="auto">
          <a:xfrm>
            <a:off x="3071813" y="274638"/>
            <a:ext cx="2947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ltLang="zh-TW" sz="4000" b="1" dirty="0">
                <a:solidFill>
                  <a:schemeClr val="bg1"/>
                </a:solidFill>
                <a:latin typeface="+mn-lt"/>
              </a:rPr>
              <a:t>The Patient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6" descr="P2010345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077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Oval 8"/>
          <p:cNvSpPr>
            <a:spLocks noChangeArrowheads="1"/>
          </p:cNvSpPr>
          <p:nvPr/>
        </p:nvSpPr>
        <p:spPr bwMode="auto">
          <a:xfrm>
            <a:off x="2362200" y="1676400"/>
            <a:ext cx="1295400" cy="12239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440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1066800" y="282575"/>
            <a:ext cx="7010400" cy="708025"/>
          </a:xfrm>
        </p:spPr>
        <p:txBody>
          <a:bodyPr wrap="none">
            <a:spAutoFit/>
          </a:bodyPr>
          <a:lstStyle/>
          <a:p>
            <a:pPr algn="l" eaLnBrk="1" hangingPunct="1">
              <a:defRPr/>
            </a:pPr>
            <a:r>
              <a:rPr lang="en-US" altLang="zh-TW" sz="4000" b="1" kern="1200">
                <a:solidFill>
                  <a:schemeClr val="bg1"/>
                </a:solidFill>
                <a:latin typeface="+mn-lt"/>
                <a:ea typeface="+mn-ea"/>
                <a:cs typeface="Arial" charset="0"/>
              </a:rPr>
              <a:t>Pre-anesthetic Assessment </a:t>
            </a:r>
          </a:p>
        </p:txBody>
      </p:sp>
      <p:sp>
        <p:nvSpPr>
          <p:cNvPr id="43011" name="Rectangle 6"/>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r>
              <a:rPr lang="en-US" altLang="zh-TW" sz="2400" dirty="0">
                <a:solidFill>
                  <a:schemeClr val="bg1"/>
                </a:solidFill>
                <a:latin typeface="+mj-lt"/>
                <a:ea typeface="PMingLiU" pitchFamily="18" charset="-120"/>
              </a:rPr>
              <a:t> EKG : Normal sinus rhythm</a:t>
            </a:r>
          </a:p>
          <a:p>
            <a:pPr>
              <a:spcBef>
                <a:spcPct val="20000"/>
              </a:spcBef>
              <a:defRPr/>
            </a:pPr>
            <a:r>
              <a:rPr lang="en-US" altLang="zh-TW" sz="2400" dirty="0">
                <a:solidFill>
                  <a:schemeClr val="bg1"/>
                </a:solidFill>
                <a:latin typeface="+mj-lt"/>
                <a:ea typeface="PMingLiU" pitchFamily="18" charset="-120"/>
              </a:rPr>
              <a:t> CXR : Borderline cardiomegaly &amp; </a:t>
            </a:r>
            <a:r>
              <a:rPr lang="en-US" altLang="zh-TW" sz="2400" dirty="0" err="1">
                <a:solidFill>
                  <a:schemeClr val="bg1"/>
                </a:solidFill>
                <a:latin typeface="+mj-lt"/>
                <a:ea typeface="PMingLiU" pitchFamily="18" charset="-120"/>
              </a:rPr>
              <a:t>tortous</a:t>
            </a:r>
            <a:r>
              <a:rPr lang="en-US" altLang="zh-TW" sz="2400" dirty="0">
                <a:solidFill>
                  <a:schemeClr val="bg1"/>
                </a:solidFill>
                <a:latin typeface="+mj-lt"/>
                <a:ea typeface="PMingLiU" pitchFamily="18" charset="-120"/>
              </a:rPr>
              <a:t> aorta</a:t>
            </a:r>
          </a:p>
          <a:p>
            <a:pPr>
              <a:spcBef>
                <a:spcPct val="20000"/>
              </a:spcBef>
              <a:defRPr/>
            </a:pPr>
            <a:r>
              <a:rPr lang="en-US" altLang="zh-TW" sz="2400" dirty="0">
                <a:solidFill>
                  <a:schemeClr val="bg1"/>
                </a:solidFill>
                <a:latin typeface="+mj-lt"/>
                <a:ea typeface="PMingLiU" pitchFamily="18" charset="-120"/>
              </a:rPr>
              <a:t> Lab data : </a:t>
            </a:r>
            <a:r>
              <a:rPr lang="en-US" altLang="zh-TW" sz="2400" dirty="0" err="1">
                <a:solidFill>
                  <a:schemeClr val="bg1"/>
                </a:solidFill>
                <a:latin typeface="+mj-lt"/>
                <a:ea typeface="PMingLiU" pitchFamily="18" charset="-120"/>
              </a:rPr>
              <a:t>Hb</a:t>
            </a:r>
            <a:r>
              <a:rPr lang="en-US" altLang="zh-TW" sz="2400" dirty="0">
                <a:solidFill>
                  <a:schemeClr val="bg1"/>
                </a:solidFill>
                <a:latin typeface="+mj-lt"/>
                <a:ea typeface="PMingLiU" pitchFamily="18" charset="-120"/>
              </a:rPr>
              <a:t> 10.5 / </a:t>
            </a:r>
            <a:r>
              <a:rPr lang="en-US" altLang="zh-TW" sz="2400" dirty="0" err="1">
                <a:solidFill>
                  <a:schemeClr val="bg1"/>
                </a:solidFill>
                <a:latin typeface="+mj-lt"/>
                <a:ea typeface="PMingLiU" pitchFamily="18" charset="-120"/>
              </a:rPr>
              <a:t>Hct</a:t>
            </a:r>
            <a:r>
              <a:rPr lang="en-US" altLang="zh-TW" sz="2400" dirty="0">
                <a:solidFill>
                  <a:schemeClr val="bg1"/>
                </a:solidFill>
                <a:latin typeface="+mj-lt"/>
                <a:ea typeface="PMingLiU" pitchFamily="18" charset="-120"/>
              </a:rPr>
              <a:t> 33.2</a:t>
            </a:r>
          </a:p>
          <a:p>
            <a:pPr>
              <a:spcBef>
                <a:spcPct val="20000"/>
              </a:spcBef>
              <a:defRPr/>
            </a:pPr>
            <a:r>
              <a:rPr lang="en-US" altLang="zh-TW" sz="2400" dirty="0">
                <a:solidFill>
                  <a:schemeClr val="bg1"/>
                </a:solidFill>
                <a:latin typeface="+mj-lt"/>
                <a:ea typeface="PMingLiU" pitchFamily="18" charset="-120"/>
              </a:rPr>
              <a:t>                  BUN 24 / Creatinine 1.1</a:t>
            </a:r>
          </a:p>
          <a:p>
            <a:pPr>
              <a:spcBef>
                <a:spcPct val="20000"/>
              </a:spcBef>
              <a:defRPr/>
            </a:pPr>
            <a:r>
              <a:rPr lang="en-US" altLang="zh-TW" sz="2400" dirty="0">
                <a:solidFill>
                  <a:schemeClr val="bg1"/>
                </a:solidFill>
                <a:latin typeface="+mj-lt"/>
                <a:ea typeface="PMingLiU" pitchFamily="18" charset="-120"/>
              </a:rPr>
              <a:t>                  GOT 14</a:t>
            </a:r>
          </a:p>
          <a:p>
            <a:pPr>
              <a:spcBef>
                <a:spcPct val="20000"/>
              </a:spcBef>
              <a:defRPr/>
            </a:pPr>
            <a:r>
              <a:rPr lang="en-US" altLang="zh-TW" sz="2400" dirty="0">
                <a:solidFill>
                  <a:schemeClr val="bg1"/>
                </a:solidFill>
                <a:latin typeface="+mj-lt"/>
                <a:ea typeface="PMingLiU" pitchFamily="18" charset="-120"/>
              </a:rPr>
              <a:t>	       PT, </a:t>
            </a:r>
            <a:r>
              <a:rPr lang="en-US" altLang="zh-TW" sz="2400" dirty="0" err="1">
                <a:solidFill>
                  <a:schemeClr val="bg1"/>
                </a:solidFill>
                <a:latin typeface="+mj-lt"/>
                <a:ea typeface="PMingLiU" pitchFamily="18" charset="-120"/>
              </a:rPr>
              <a:t>aPTT</a:t>
            </a:r>
            <a:r>
              <a:rPr lang="en-US" altLang="zh-TW" sz="2400" dirty="0">
                <a:solidFill>
                  <a:schemeClr val="bg1"/>
                </a:solidFill>
                <a:latin typeface="+mj-lt"/>
                <a:ea typeface="PMingLiU" pitchFamily="18" charset="-120"/>
              </a:rPr>
              <a:t> WNL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7" descr="P2010345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6477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8"/>
          <p:cNvSpPr txBox="1">
            <a:spLocks noChangeArrowheads="1"/>
          </p:cNvSpPr>
          <p:nvPr/>
        </p:nvSpPr>
        <p:spPr bwMode="auto">
          <a:xfrm>
            <a:off x="7518400" y="3276600"/>
            <a:ext cx="1203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zh-TW" sz="2800" b="1" dirty="0" err="1" smtClean="0">
                <a:solidFill>
                  <a:schemeClr val="bg1"/>
                </a:solidFill>
                <a:latin typeface="+mj-lt"/>
                <a:ea typeface="PMingLiU" pitchFamily="18" charset="-120"/>
              </a:rPr>
              <a:t>Preop</a:t>
            </a:r>
            <a:endParaRPr lang="en-US" altLang="zh-TW" sz="2800" b="1" dirty="0" smtClean="0">
              <a:solidFill>
                <a:schemeClr val="bg1"/>
              </a:solidFill>
              <a:latin typeface="+mj-lt"/>
              <a:ea typeface="PMingLiU" pitchFamily="18"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1841500" y="304800"/>
            <a:ext cx="5473700" cy="708025"/>
          </a:xfrm>
        </p:spPr>
        <p:txBody>
          <a:bodyPr wrap="none">
            <a:spAutoFit/>
          </a:bodyPr>
          <a:lstStyle/>
          <a:p>
            <a:pPr algn="l" eaLnBrk="1" hangingPunct="1">
              <a:defRPr/>
            </a:pPr>
            <a:r>
              <a:rPr lang="en-US" altLang="zh-TW" sz="4000" b="1" kern="1200">
                <a:solidFill>
                  <a:schemeClr val="bg1"/>
                </a:solidFill>
                <a:latin typeface="+mn-lt"/>
                <a:ea typeface="+mn-ea"/>
                <a:cs typeface="Arial" charset="0"/>
              </a:rPr>
              <a:t>Anesthetic Technique</a:t>
            </a:r>
          </a:p>
        </p:txBody>
      </p:sp>
      <p:sp>
        <p:nvSpPr>
          <p:cNvPr id="45059" name="Rectangle 4"/>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r>
              <a:rPr lang="en-US" altLang="zh-TW" sz="2400" dirty="0">
                <a:solidFill>
                  <a:schemeClr val="bg1"/>
                </a:solidFill>
                <a:latin typeface="+mj-lt"/>
                <a:ea typeface="PMingLiU" pitchFamily="18" charset="-120"/>
              </a:rPr>
              <a:t> General anesthesia with endotracheal intubation</a:t>
            </a:r>
          </a:p>
          <a:p>
            <a:pPr>
              <a:spcBef>
                <a:spcPct val="20000"/>
              </a:spcBef>
              <a:defRPr/>
            </a:pPr>
            <a:r>
              <a:rPr lang="en-US" altLang="zh-TW" sz="2400" dirty="0">
                <a:solidFill>
                  <a:schemeClr val="bg1"/>
                </a:solidFill>
                <a:latin typeface="+mj-lt"/>
                <a:ea typeface="PMingLiU" pitchFamily="18" charset="-120"/>
              </a:rPr>
              <a:t> Standard monitoring apparatus for ETGA</a:t>
            </a:r>
          </a:p>
          <a:p>
            <a:pPr>
              <a:spcBef>
                <a:spcPct val="20000"/>
              </a:spcBef>
              <a:defRPr/>
            </a:pPr>
            <a:r>
              <a:rPr lang="en-US" altLang="zh-TW" sz="2400" dirty="0">
                <a:solidFill>
                  <a:schemeClr val="bg1"/>
                </a:solidFill>
                <a:latin typeface="+mj-lt"/>
                <a:ea typeface="PMingLiU" pitchFamily="18" charset="-120"/>
              </a:rPr>
              <a:t> Induction : Fentanyl 1ug/kg</a:t>
            </a:r>
          </a:p>
          <a:p>
            <a:pPr>
              <a:spcBef>
                <a:spcPct val="20000"/>
              </a:spcBef>
              <a:defRPr/>
            </a:pPr>
            <a:r>
              <a:rPr lang="en-US" altLang="zh-TW" sz="2400" dirty="0">
                <a:solidFill>
                  <a:schemeClr val="bg1"/>
                </a:solidFill>
                <a:latin typeface="+mj-lt"/>
                <a:ea typeface="PMingLiU" pitchFamily="18" charset="-120"/>
              </a:rPr>
              <a:t>	        </a:t>
            </a:r>
            <a:r>
              <a:rPr lang="en-US" altLang="zh-TW" sz="2400" dirty="0" err="1">
                <a:solidFill>
                  <a:schemeClr val="bg1"/>
                </a:solidFill>
                <a:latin typeface="+mj-lt"/>
                <a:ea typeface="PMingLiU" pitchFamily="18" charset="-120"/>
              </a:rPr>
              <a:t>propofol</a:t>
            </a:r>
            <a:r>
              <a:rPr lang="en-US" altLang="zh-TW" sz="2400" dirty="0">
                <a:solidFill>
                  <a:schemeClr val="bg1"/>
                </a:solidFill>
                <a:latin typeface="+mj-lt"/>
                <a:ea typeface="PMingLiU" pitchFamily="18" charset="-120"/>
              </a:rPr>
              <a:t>  2mg/kg</a:t>
            </a:r>
          </a:p>
          <a:p>
            <a:pPr>
              <a:spcBef>
                <a:spcPct val="20000"/>
              </a:spcBef>
              <a:defRPr/>
            </a:pPr>
            <a:r>
              <a:rPr lang="en-US" altLang="zh-TW" sz="2400" dirty="0">
                <a:solidFill>
                  <a:schemeClr val="bg1"/>
                </a:solidFill>
                <a:latin typeface="+mj-lt"/>
                <a:ea typeface="PMingLiU" pitchFamily="18" charset="-120"/>
              </a:rPr>
              <a:t>	        Succinylcholine 80 mg</a:t>
            </a:r>
          </a:p>
          <a:p>
            <a:pPr>
              <a:spcBef>
                <a:spcPct val="20000"/>
              </a:spcBef>
              <a:defRPr/>
            </a:pPr>
            <a:r>
              <a:rPr lang="en-US" altLang="zh-TW" sz="2400" dirty="0">
                <a:solidFill>
                  <a:schemeClr val="bg1"/>
                </a:solidFill>
                <a:latin typeface="+mj-lt"/>
                <a:ea typeface="PMingLiU" pitchFamily="18" charset="-120"/>
              </a:rPr>
              <a:t>	        </a:t>
            </a:r>
            <a:r>
              <a:rPr lang="en-US" altLang="zh-TW" sz="2400" dirty="0" err="1">
                <a:solidFill>
                  <a:schemeClr val="bg1"/>
                </a:solidFill>
                <a:latin typeface="+mj-lt"/>
                <a:ea typeface="PMingLiU" pitchFamily="18" charset="-120"/>
              </a:rPr>
              <a:t>Atracurium</a:t>
            </a:r>
            <a:r>
              <a:rPr lang="en-US" altLang="zh-TW" sz="2400" dirty="0">
                <a:solidFill>
                  <a:schemeClr val="bg1"/>
                </a:solidFill>
                <a:latin typeface="+mj-lt"/>
                <a:ea typeface="PMingLiU" pitchFamily="18" charset="-120"/>
              </a:rPr>
              <a:t> 25 mg</a:t>
            </a:r>
          </a:p>
          <a:p>
            <a:pPr>
              <a:spcBef>
                <a:spcPct val="20000"/>
              </a:spcBef>
              <a:defRPr/>
            </a:pPr>
            <a:endParaRPr lang="en-US" altLang="zh-TW" sz="2400" dirty="0">
              <a:solidFill>
                <a:schemeClr val="bg1"/>
              </a:solidFill>
              <a:latin typeface="+mj-lt"/>
              <a:ea typeface="PMingLiU" pitchFamily="18" charset="-120"/>
            </a:endParaRPr>
          </a:p>
          <a:p>
            <a:pPr>
              <a:spcBef>
                <a:spcPct val="20000"/>
              </a:spcBef>
              <a:defRPr/>
            </a:pPr>
            <a:r>
              <a:rPr lang="en-US" altLang="zh-TW" sz="2400" dirty="0">
                <a:solidFill>
                  <a:schemeClr val="bg1"/>
                </a:solidFill>
                <a:latin typeface="+mj-lt"/>
                <a:ea typeface="PMingLiU" pitchFamily="18" charset="-120"/>
              </a:rPr>
              <a:t> Endotracheal tube reinforced (ID 7.0-mm) @ 19cm</a:t>
            </a:r>
          </a:p>
          <a:p>
            <a:pPr>
              <a:spcBef>
                <a:spcPct val="20000"/>
              </a:spcBef>
              <a:defRPr/>
            </a:pPr>
            <a:r>
              <a:rPr lang="en-US" altLang="zh-TW" sz="2400" dirty="0">
                <a:solidFill>
                  <a:schemeClr val="bg1"/>
                </a:solidFill>
                <a:latin typeface="+mj-lt"/>
                <a:ea typeface="PMingLiU" pitchFamily="18" charset="-120"/>
              </a:rPr>
              <a:t> Maintenance: </a:t>
            </a:r>
            <a:r>
              <a:rPr lang="en-US" altLang="zh-TW" sz="2400" dirty="0" err="1">
                <a:solidFill>
                  <a:schemeClr val="bg1"/>
                </a:solidFill>
                <a:latin typeface="+mj-lt"/>
                <a:ea typeface="PMingLiU" pitchFamily="18" charset="-120"/>
              </a:rPr>
              <a:t>Isoflurane</a:t>
            </a:r>
            <a:r>
              <a:rPr lang="en-US" altLang="zh-TW" sz="2400" dirty="0">
                <a:solidFill>
                  <a:schemeClr val="bg1"/>
                </a:solidFill>
                <a:latin typeface="+mj-lt"/>
                <a:ea typeface="PMingLiU" pitchFamily="18" charset="-120"/>
              </a:rPr>
              <a:t> 2~3% in O2 0.5 L/min</a:t>
            </a:r>
          </a:p>
          <a:p>
            <a:pPr>
              <a:spcBef>
                <a:spcPct val="20000"/>
              </a:spcBef>
              <a:defRPr/>
            </a:pPr>
            <a:r>
              <a:rPr lang="en-US" altLang="zh-TW" sz="2400" dirty="0">
                <a:solidFill>
                  <a:schemeClr val="bg1"/>
                </a:solidFill>
                <a:latin typeface="+mj-lt"/>
                <a:ea typeface="PMingLiU" pitchFamily="18" charset="-120"/>
              </a:rPr>
              <a:t> Position: prone</a:t>
            </a:r>
          </a:p>
          <a:p>
            <a:pPr>
              <a:spcBef>
                <a:spcPct val="20000"/>
              </a:spcBef>
              <a:defRPr/>
            </a:pPr>
            <a:r>
              <a:rPr lang="en-US" altLang="zh-TW" sz="2400" dirty="0">
                <a:solidFill>
                  <a:schemeClr val="bg1"/>
                </a:solidFill>
                <a:latin typeface="+mj-lt"/>
                <a:ea typeface="PMingLiU" pitchFamily="18" charset="-120"/>
              </a:rPr>
              <a:t> Blood loss : 300 mL → </a:t>
            </a:r>
            <a:r>
              <a:rPr lang="en-US" altLang="zh-TW" sz="2400" dirty="0">
                <a:solidFill>
                  <a:schemeClr val="bg1"/>
                </a:solidFill>
                <a:latin typeface="+mj-lt"/>
                <a:ea typeface="PMingLiU" pitchFamily="18" charset="-120"/>
                <a:hlinkClick r:id="rId3" action="ppaction://hlinkfile"/>
              </a:rPr>
              <a:t>PRBC 2U </a:t>
            </a:r>
            <a:endParaRPr lang="en-US" altLang="zh-TW" sz="2400" dirty="0">
              <a:solidFill>
                <a:schemeClr val="bg1"/>
              </a:solidFill>
              <a:latin typeface="+mj-lt"/>
              <a:ea typeface="PMingLiU" pitchFamily="18" charset="-120"/>
            </a:endParaRPr>
          </a:p>
          <a:p>
            <a:pPr>
              <a:spcBef>
                <a:spcPct val="20000"/>
              </a:spcBef>
              <a:defRPr/>
            </a:pPr>
            <a:endParaRPr lang="en-US" altLang="zh-TW" sz="2400" dirty="0">
              <a:solidFill>
                <a:schemeClr val="bg1"/>
              </a:solidFill>
              <a:latin typeface="+mj-lt"/>
              <a:ea typeface="PMingLiU" pitchFamily="18" charset="-12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817688" y="381000"/>
            <a:ext cx="5573712" cy="708025"/>
          </a:xfrm>
        </p:spPr>
        <p:txBody>
          <a:bodyPr wrap="none">
            <a:spAutoFit/>
          </a:bodyPr>
          <a:lstStyle/>
          <a:p>
            <a:pPr algn="l" eaLnBrk="1" hangingPunct="1">
              <a:defRPr/>
            </a:pPr>
            <a:r>
              <a:rPr lang="en-US" altLang="zh-TW" sz="4000" b="1" kern="1200" dirty="0">
                <a:solidFill>
                  <a:schemeClr val="bg1"/>
                </a:solidFill>
                <a:latin typeface="+mn-lt"/>
                <a:ea typeface="+mn-ea"/>
                <a:cs typeface="Arial" charset="0"/>
              </a:rPr>
              <a:t>Intra-operative Events</a:t>
            </a:r>
          </a:p>
        </p:txBody>
      </p:sp>
      <p:sp>
        <p:nvSpPr>
          <p:cNvPr id="46083" name="Rectangle 6"/>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r>
              <a:rPr lang="en-US" altLang="zh-TW" sz="2400" dirty="0">
                <a:solidFill>
                  <a:schemeClr val="bg1"/>
                </a:solidFill>
                <a:latin typeface="+mj-lt"/>
                <a:ea typeface="PMingLiU" pitchFamily="18" charset="-120"/>
              </a:rPr>
              <a:t> Stable hemodynamics</a:t>
            </a:r>
          </a:p>
          <a:p>
            <a:pPr>
              <a:spcBef>
                <a:spcPct val="20000"/>
              </a:spcBef>
              <a:defRPr/>
            </a:pPr>
            <a:r>
              <a:rPr lang="en-US" altLang="zh-TW" sz="2400" dirty="0">
                <a:solidFill>
                  <a:schemeClr val="bg1"/>
                </a:solidFill>
                <a:latin typeface="+mj-lt"/>
                <a:ea typeface="PMingLiU" pitchFamily="18" charset="-120"/>
              </a:rPr>
              <a:t> Abnormal findings 30 minutes after surgery started </a:t>
            </a:r>
          </a:p>
          <a:p>
            <a:pPr>
              <a:spcBef>
                <a:spcPct val="20000"/>
              </a:spcBef>
              <a:defRPr/>
            </a:pPr>
            <a:r>
              <a:rPr lang="en-US" altLang="zh-TW" sz="2400" dirty="0">
                <a:solidFill>
                  <a:schemeClr val="bg1"/>
                </a:solidFill>
                <a:latin typeface="+mj-lt"/>
                <a:ea typeface="PMingLiU" pitchFamily="18" charset="-120"/>
              </a:rPr>
              <a:t>Increased airway pressure 35~40 mmHg</a:t>
            </a:r>
          </a:p>
          <a:p>
            <a:pPr>
              <a:spcBef>
                <a:spcPct val="20000"/>
              </a:spcBef>
              <a:defRPr/>
            </a:pPr>
            <a:r>
              <a:rPr lang="en-US" altLang="zh-TW" sz="2400" dirty="0">
                <a:latin typeface="+mj-lt"/>
                <a:ea typeface="PMingLiU" pitchFamily="18" charset="-120"/>
              </a:rPr>
              <a:t>SpO2 dropped to 90~95%</a:t>
            </a:r>
          </a:p>
          <a:p>
            <a:pPr>
              <a:spcBef>
                <a:spcPct val="20000"/>
              </a:spcBef>
              <a:defRPr/>
            </a:pPr>
            <a:r>
              <a:rPr lang="en-US" altLang="zh-TW" sz="2400" dirty="0">
                <a:solidFill>
                  <a:schemeClr val="bg1"/>
                </a:solidFill>
                <a:latin typeface="+mj-lt"/>
                <a:ea typeface="PMingLiU" pitchFamily="18" charset="-120"/>
              </a:rPr>
              <a:t> Bilateral breathing sounds were still audible then</a:t>
            </a:r>
          </a:p>
          <a:p>
            <a:pPr>
              <a:spcBef>
                <a:spcPct val="20000"/>
              </a:spcBef>
              <a:defRPr/>
            </a:pPr>
            <a:r>
              <a:rPr lang="en-US" altLang="zh-TW" sz="2400" dirty="0">
                <a:solidFill>
                  <a:schemeClr val="bg1"/>
                </a:solidFill>
                <a:latin typeface="+mj-lt"/>
                <a:ea typeface="PMingLiU" pitchFamily="18" charset="-120"/>
              </a:rPr>
              <a:t> Management : </a:t>
            </a:r>
            <a:r>
              <a:rPr lang="en-US" altLang="zh-TW" sz="2400" dirty="0" err="1">
                <a:solidFill>
                  <a:schemeClr val="bg1"/>
                </a:solidFill>
                <a:latin typeface="+mj-lt"/>
                <a:ea typeface="PMingLiU" pitchFamily="18" charset="-120"/>
              </a:rPr>
              <a:t>Solu-cortef</a:t>
            </a:r>
            <a:r>
              <a:rPr lang="en-US" altLang="zh-TW" sz="2400" dirty="0">
                <a:solidFill>
                  <a:schemeClr val="bg1"/>
                </a:solidFill>
                <a:latin typeface="+mj-lt"/>
                <a:ea typeface="PMingLiU" pitchFamily="18" charset="-120"/>
              </a:rPr>
              <a:t> 100 mg IV stat</a:t>
            </a:r>
          </a:p>
          <a:p>
            <a:pPr>
              <a:spcBef>
                <a:spcPct val="20000"/>
              </a:spcBef>
              <a:defRPr/>
            </a:pPr>
            <a:r>
              <a:rPr lang="en-US" altLang="zh-TW" sz="2400" dirty="0">
                <a:solidFill>
                  <a:schemeClr val="bg1"/>
                </a:solidFill>
                <a:latin typeface="+mj-lt"/>
                <a:ea typeface="PMingLiU" pitchFamily="18" charset="-120"/>
              </a:rPr>
              <a:t>                          Aminophylline 250 mg IV drip</a:t>
            </a:r>
          </a:p>
          <a:p>
            <a:pPr>
              <a:spcBef>
                <a:spcPct val="20000"/>
              </a:spcBef>
              <a:defRPr/>
            </a:pPr>
            <a:r>
              <a:rPr lang="en-US" altLang="zh-TW" sz="2400" dirty="0">
                <a:solidFill>
                  <a:schemeClr val="bg1"/>
                </a:solidFill>
                <a:latin typeface="+mj-lt"/>
                <a:ea typeface="PMingLiU" pitchFamily="18" charset="-120"/>
              </a:rPr>
              <a:t>                          </a:t>
            </a:r>
            <a:r>
              <a:rPr lang="en-US" altLang="zh-TW" sz="2400" dirty="0" err="1">
                <a:solidFill>
                  <a:schemeClr val="bg1"/>
                </a:solidFill>
                <a:latin typeface="+mj-lt"/>
                <a:ea typeface="PMingLiU" pitchFamily="18" charset="-120"/>
              </a:rPr>
              <a:t>Bricanyl</a:t>
            </a:r>
            <a:r>
              <a:rPr lang="en-US" altLang="zh-TW" sz="2400" dirty="0">
                <a:solidFill>
                  <a:schemeClr val="bg1"/>
                </a:solidFill>
                <a:latin typeface="+mj-lt"/>
                <a:ea typeface="PMingLiU" pitchFamily="18" charset="-120"/>
              </a:rPr>
              <a:t> 5 mg inhalation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1817688" y="304800"/>
            <a:ext cx="5573712" cy="708025"/>
          </a:xfrm>
        </p:spPr>
        <p:txBody>
          <a:bodyPr wrap="none">
            <a:spAutoFit/>
          </a:bodyPr>
          <a:lstStyle/>
          <a:p>
            <a:pPr algn="l" eaLnBrk="1" hangingPunct="1">
              <a:defRPr/>
            </a:pPr>
            <a:r>
              <a:rPr lang="en-US" altLang="zh-TW" sz="4000" b="1" kern="1200" dirty="0">
                <a:solidFill>
                  <a:schemeClr val="bg1"/>
                </a:solidFill>
                <a:latin typeface="+mn-lt"/>
                <a:ea typeface="+mn-ea"/>
                <a:cs typeface="Arial" charset="0"/>
              </a:rPr>
              <a:t>Intra-operative Events</a:t>
            </a:r>
          </a:p>
        </p:txBody>
      </p:sp>
      <p:sp>
        <p:nvSpPr>
          <p:cNvPr id="47107" name="Rectangle 6"/>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defRPr/>
            </a:pPr>
            <a:r>
              <a:rPr lang="en-US" altLang="zh-TW" sz="2400" dirty="0" smtClean="0">
                <a:solidFill>
                  <a:schemeClr val="bg1"/>
                </a:solidFill>
                <a:latin typeface="+mj-lt"/>
                <a:ea typeface="PMingLiU" pitchFamily="18" charset="-120"/>
              </a:rPr>
              <a:t> </a:t>
            </a:r>
            <a:r>
              <a:rPr lang="en-US" altLang="zh-TW" sz="2400" b="1" dirty="0" smtClean="0">
                <a:solidFill>
                  <a:schemeClr val="bg1"/>
                </a:solidFill>
                <a:latin typeface="+mj-lt"/>
                <a:ea typeface="PMingLiU" pitchFamily="18" charset="-120"/>
              </a:rPr>
              <a:t>ABG data</a:t>
            </a:r>
            <a:r>
              <a:rPr lang="en-US" altLang="zh-TW" sz="2400" dirty="0" smtClean="0">
                <a:solidFill>
                  <a:schemeClr val="bg1"/>
                </a:solidFill>
                <a:latin typeface="+mj-lt"/>
                <a:ea typeface="PMingLiU" pitchFamily="18" charset="-120"/>
              </a:rPr>
              <a:t> 	</a:t>
            </a:r>
          </a:p>
        </p:txBody>
      </p:sp>
      <p:graphicFrame>
        <p:nvGraphicFramePr>
          <p:cNvPr id="269480" name="Group 168"/>
          <p:cNvGraphicFramePr>
            <a:graphicFrameLocks noGrp="1"/>
          </p:cNvGraphicFramePr>
          <p:nvPr/>
        </p:nvGraphicFramePr>
        <p:xfrm>
          <a:off x="3505200" y="1585913"/>
          <a:ext cx="2286000" cy="3876675"/>
        </p:xfrm>
        <a:graphic>
          <a:graphicData uri="http://schemas.openxmlformats.org/drawingml/2006/table">
            <a:tbl>
              <a:tblPr/>
              <a:tblGrid>
                <a:gridCol w="1079500"/>
                <a:gridCol w="1206500"/>
              </a:tblGrid>
              <a:tr h="3969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chemeClr val="bg1"/>
                          </a:solidFill>
                          <a:effectLst/>
                          <a:latin typeface="+mj-lt"/>
                          <a:ea typeface="新細明體" pitchFamily="18" charset="-120"/>
                          <a:cs typeface="Times New Roman" pitchFamily="18" charset="0"/>
                        </a:rPr>
                        <a:t>pH</a:t>
                      </a:r>
                      <a:endParaRPr kumimoji="1" lang="en-US" altLang="zh-TW" sz="1800" b="1" i="0" u="none" strike="noStrike" cap="none" normalizeH="0" baseline="0" dirty="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bg1"/>
                          </a:solidFill>
                          <a:effectLst/>
                          <a:latin typeface="+mj-lt"/>
                          <a:ea typeface="新細明體" pitchFamily="18" charset="-120"/>
                        </a:rPr>
                        <a:t>7.2 </a:t>
                      </a:r>
                      <a:endParaRPr kumimoji="1" lang="en-US" altLang="zh-TW" sz="1800" b="1" i="0" u="none" strike="noStrike" cap="none" normalizeH="0" baseline="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9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chemeClr val="bg1"/>
                          </a:solidFill>
                          <a:effectLst/>
                          <a:latin typeface="+mj-lt"/>
                          <a:ea typeface="新細明體" pitchFamily="18" charset="-120"/>
                          <a:cs typeface="Times New Roman" pitchFamily="18" charset="0"/>
                        </a:rPr>
                        <a:t>PaO</a:t>
                      </a:r>
                      <a:r>
                        <a:rPr kumimoji="1" lang="en-US" altLang="zh-TW" sz="2000" b="1" i="0" u="none" strike="noStrike" cap="none" normalizeH="0" baseline="-30000" dirty="0" smtClean="0">
                          <a:ln>
                            <a:noFill/>
                          </a:ln>
                          <a:solidFill>
                            <a:schemeClr val="bg1"/>
                          </a:solidFill>
                          <a:effectLst/>
                          <a:latin typeface="+mj-lt"/>
                          <a:ea typeface="新細明體" pitchFamily="18" charset="-120"/>
                          <a:cs typeface="Times New Roman" pitchFamily="18" charset="0"/>
                        </a:rPr>
                        <a:t>2</a:t>
                      </a:r>
                      <a:r>
                        <a:rPr kumimoji="1" lang="en-US" altLang="zh-TW" sz="2000" b="1" i="0" u="none" strike="noStrike" cap="none" normalizeH="0" baseline="0" dirty="0" smtClean="0">
                          <a:ln>
                            <a:noFill/>
                          </a:ln>
                          <a:solidFill>
                            <a:schemeClr val="bg1"/>
                          </a:solidFill>
                          <a:effectLst/>
                          <a:latin typeface="+mj-lt"/>
                          <a:ea typeface="新細明體" pitchFamily="18" charset="-120"/>
                          <a:cs typeface="Times New Roman" pitchFamily="18" charset="0"/>
                        </a:rPr>
                        <a:t> </a:t>
                      </a:r>
                      <a:endParaRPr kumimoji="1" lang="en-US" altLang="zh-TW" sz="1800" b="1" i="0" u="none" strike="noStrike" cap="none" normalizeH="0" baseline="0" dirty="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bg1"/>
                          </a:solidFill>
                          <a:effectLst/>
                          <a:latin typeface="+mj-lt"/>
                          <a:ea typeface="新細明體" pitchFamily="18" charset="-120"/>
                          <a:cs typeface="Times New Roman" pitchFamily="18" charset="0"/>
                        </a:rPr>
                        <a:t>90.5 </a:t>
                      </a:r>
                      <a:endParaRPr kumimoji="1" lang="en-US" altLang="zh-TW" sz="1800" b="1" i="0" u="none" strike="noStrike" cap="none" normalizeH="0" baseline="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9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chemeClr val="bg1"/>
                          </a:solidFill>
                          <a:effectLst/>
                          <a:latin typeface="+mj-lt"/>
                          <a:ea typeface="新細明體" pitchFamily="18" charset="-120"/>
                          <a:cs typeface="Times New Roman" pitchFamily="18" charset="0"/>
                        </a:rPr>
                        <a:t>PaCO</a:t>
                      </a:r>
                      <a:r>
                        <a:rPr kumimoji="1" lang="en-US" altLang="zh-TW" sz="2000" b="1" i="0" u="none" strike="noStrike" cap="none" normalizeH="0" baseline="-30000" dirty="0" smtClean="0">
                          <a:ln>
                            <a:noFill/>
                          </a:ln>
                          <a:solidFill>
                            <a:schemeClr val="bg1"/>
                          </a:solidFill>
                          <a:effectLst/>
                          <a:latin typeface="+mj-lt"/>
                          <a:ea typeface="新細明體" pitchFamily="18" charset="-120"/>
                          <a:cs typeface="Times New Roman" pitchFamily="18" charset="0"/>
                        </a:rPr>
                        <a:t>2</a:t>
                      </a:r>
                      <a:r>
                        <a:rPr kumimoji="1" lang="en-US" altLang="zh-TW" sz="2000" b="1" i="0" u="none" strike="noStrike" cap="none" normalizeH="0" baseline="0" dirty="0" smtClean="0">
                          <a:ln>
                            <a:noFill/>
                          </a:ln>
                          <a:solidFill>
                            <a:schemeClr val="bg1"/>
                          </a:solidFill>
                          <a:effectLst/>
                          <a:latin typeface="+mj-lt"/>
                          <a:ea typeface="新細明體" pitchFamily="18" charset="-120"/>
                          <a:cs typeface="Times New Roman" pitchFamily="18" charset="0"/>
                        </a:rPr>
                        <a:t> </a:t>
                      </a:r>
                      <a:endParaRPr kumimoji="1" lang="en-US" altLang="zh-TW" sz="1800" b="1" i="0" u="none" strike="noStrike" cap="none" normalizeH="0" baseline="0" dirty="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bg1"/>
                          </a:solidFill>
                          <a:effectLst/>
                          <a:latin typeface="+mj-lt"/>
                          <a:ea typeface="新細明體" pitchFamily="18" charset="-120"/>
                          <a:cs typeface="Times New Roman" pitchFamily="18" charset="0"/>
                        </a:rPr>
                        <a:t>66.8 </a:t>
                      </a:r>
                      <a:endParaRPr kumimoji="1" lang="en-US" altLang="zh-TW" sz="1800" b="1" i="0" u="none" strike="noStrike" cap="none" normalizeH="0" baseline="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9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chemeClr val="bg1"/>
                          </a:solidFill>
                          <a:effectLst/>
                          <a:latin typeface="+mj-lt"/>
                          <a:ea typeface="新細明體" pitchFamily="18" charset="-120"/>
                          <a:cs typeface="Times New Roman" pitchFamily="18" charset="0"/>
                        </a:rPr>
                        <a:t>HCO</a:t>
                      </a:r>
                      <a:r>
                        <a:rPr kumimoji="1" lang="en-US" altLang="zh-TW" sz="2000" b="1" i="0" u="none" strike="noStrike" cap="none" normalizeH="0" baseline="-30000" dirty="0" smtClean="0">
                          <a:ln>
                            <a:noFill/>
                          </a:ln>
                          <a:solidFill>
                            <a:schemeClr val="bg1"/>
                          </a:solidFill>
                          <a:effectLst/>
                          <a:latin typeface="+mj-lt"/>
                          <a:ea typeface="新細明體" pitchFamily="18" charset="-120"/>
                          <a:cs typeface="Times New Roman" pitchFamily="18" charset="0"/>
                        </a:rPr>
                        <a:t>3</a:t>
                      </a:r>
                      <a:r>
                        <a:rPr kumimoji="1" lang="en-US" altLang="zh-TW" sz="2000" b="1" i="0" u="none" strike="noStrike" cap="none" normalizeH="0" baseline="30000" dirty="0" smtClean="0">
                          <a:ln>
                            <a:noFill/>
                          </a:ln>
                          <a:solidFill>
                            <a:schemeClr val="bg1"/>
                          </a:solidFill>
                          <a:effectLst/>
                          <a:latin typeface="+mj-lt"/>
                          <a:ea typeface="新細明體" pitchFamily="18" charset="-120"/>
                          <a:cs typeface="Times New Roman" pitchFamily="18" charset="0"/>
                        </a:rPr>
                        <a:t>-</a:t>
                      </a:r>
                      <a:r>
                        <a:rPr kumimoji="1" lang="en-US" altLang="zh-TW" sz="2000" b="1" i="0" u="none" strike="noStrike" cap="none" normalizeH="0" baseline="0" dirty="0" smtClean="0">
                          <a:ln>
                            <a:noFill/>
                          </a:ln>
                          <a:solidFill>
                            <a:schemeClr val="bg1"/>
                          </a:solidFill>
                          <a:effectLst/>
                          <a:latin typeface="+mj-lt"/>
                          <a:ea typeface="新細明體" pitchFamily="18" charset="-120"/>
                          <a:cs typeface="Times New Roman" pitchFamily="18" charset="0"/>
                        </a:rPr>
                        <a:t> </a:t>
                      </a:r>
                      <a:endParaRPr kumimoji="1" lang="en-US" altLang="zh-TW" sz="1800" b="1" i="0" u="none" strike="noStrike" cap="none" normalizeH="0" baseline="0" dirty="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chemeClr val="bg1"/>
                          </a:solidFill>
                          <a:effectLst/>
                          <a:latin typeface="+mj-lt"/>
                          <a:ea typeface="新細明體" pitchFamily="18" charset="-120"/>
                          <a:cs typeface="Times New Roman" pitchFamily="18" charset="0"/>
                        </a:rPr>
                        <a:t>26.0 </a:t>
                      </a:r>
                      <a:endParaRPr kumimoji="1" lang="en-US" altLang="zh-TW" sz="1800" b="1" i="0" u="none" strike="noStrike" cap="none" normalizeH="0" baseline="0" dirty="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9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bg1"/>
                          </a:solidFill>
                          <a:effectLst/>
                          <a:latin typeface="+mj-lt"/>
                          <a:ea typeface="新細明體" pitchFamily="18" charset="-120"/>
                          <a:cs typeface="Times New Roman" pitchFamily="18" charset="0"/>
                        </a:rPr>
                        <a:t>BE </a:t>
                      </a:r>
                      <a:endParaRPr kumimoji="1" lang="en-US" altLang="zh-TW" sz="1800" b="1" i="0" u="none" strike="noStrike" cap="none" normalizeH="0" baseline="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chemeClr val="bg1"/>
                          </a:solidFill>
                          <a:effectLst/>
                          <a:latin typeface="+mj-lt"/>
                          <a:ea typeface="新細明體" pitchFamily="18" charset="-120"/>
                          <a:cs typeface="Times New Roman" pitchFamily="18" charset="0"/>
                        </a:rPr>
                        <a:t>-2.4 </a:t>
                      </a:r>
                      <a:endParaRPr kumimoji="1" lang="en-US" altLang="zh-TW" sz="1800" b="1" i="0" u="none" strike="noStrike" cap="none" normalizeH="0" baseline="0" dirty="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9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chemeClr val="bg1"/>
                          </a:solidFill>
                          <a:effectLst/>
                          <a:latin typeface="+mj-lt"/>
                          <a:ea typeface="新細明體" pitchFamily="18" charset="-120"/>
                          <a:cs typeface="Times New Roman" pitchFamily="18" charset="0"/>
                        </a:rPr>
                        <a:t>Na</a:t>
                      </a:r>
                      <a:r>
                        <a:rPr kumimoji="1" lang="en-US" altLang="zh-TW" sz="2000" b="1" i="0" u="none" strike="noStrike" cap="none" normalizeH="0" baseline="30000" dirty="0" smtClean="0">
                          <a:ln>
                            <a:noFill/>
                          </a:ln>
                          <a:solidFill>
                            <a:schemeClr val="bg1"/>
                          </a:solidFill>
                          <a:effectLst/>
                          <a:latin typeface="+mj-lt"/>
                          <a:ea typeface="新細明體" pitchFamily="18" charset="-120"/>
                          <a:cs typeface="Times New Roman" pitchFamily="18" charset="0"/>
                        </a:rPr>
                        <a:t>+ </a:t>
                      </a:r>
                      <a:endParaRPr kumimoji="1" lang="en-US" altLang="zh-TW" sz="1800" b="1" i="0" u="none" strike="noStrike" cap="none" normalizeH="0" baseline="0" dirty="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chemeClr val="bg1"/>
                          </a:solidFill>
                          <a:effectLst/>
                          <a:latin typeface="+mj-lt"/>
                          <a:ea typeface="新細明體" pitchFamily="18" charset="-120"/>
                          <a:cs typeface="Times New Roman" pitchFamily="18" charset="0"/>
                        </a:rPr>
                        <a:t>143.0 </a:t>
                      </a:r>
                      <a:endParaRPr kumimoji="1" lang="en-US" altLang="zh-TW" sz="1800" b="1" i="0" u="none" strike="noStrike" cap="none" normalizeH="0" baseline="0" dirty="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9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bg1"/>
                          </a:solidFill>
                          <a:effectLst/>
                          <a:latin typeface="+mj-lt"/>
                          <a:ea typeface="新細明體" pitchFamily="18" charset="-120"/>
                          <a:cs typeface="Times New Roman" pitchFamily="18" charset="0"/>
                        </a:rPr>
                        <a:t>K</a:t>
                      </a:r>
                      <a:r>
                        <a:rPr kumimoji="1" lang="en-US" altLang="zh-TW" sz="2000" b="1" i="0" u="none" strike="noStrike" cap="none" normalizeH="0" baseline="30000" smtClean="0">
                          <a:ln>
                            <a:noFill/>
                          </a:ln>
                          <a:solidFill>
                            <a:schemeClr val="bg1"/>
                          </a:solidFill>
                          <a:effectLst/>
                          <a:latin typeface="+mj-lt"/>
                          <a:ea typeface="新細明體" pitchFamily="18" charset="-120"/>
                          <a:cs typeface="Times New Roman" pitchFamily="18" charset="0"/>
                        </a:rPr>
                        <a:t> +</a:t>
                      </a:r>
                      <a:r>
                        <a:rPr kumimoji="1" lang="en-US" altLang="zh-TW" sz="2000" b="1" i="0" u="none" strike="noStrike" cap="none" normalizeH="0" baseline="0" smtClean="0">
                          <a:ln>
                            <a:noFill/>
                          </a:ln>
                          <a:solidFill>
                            <a:schemeClr val="bg1"/>
                          </a:solidFill>
                          <a:effectLst/>
                          <a:latin typeface="+mj-lt"/>
                          <a:ea typeface="新細明體" pitchFamily="18" charset="-120"/>
                          <a:cs typeface="Times New Roman" pitchFamily="18" charset="0"/>
                        </a:rPr>
                        <a:t> </a:t>
                      </a:r>
                      <a:endParaRPr kumimoji="1" lang="en-US" altLang="zh-TW" sz="1800" b="1" i="0" u="none" strike="noStrike" cap="none" normalizeH="0" baseline="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chemeClr val="bg1"/>
                          </a:solidFill>
                          <a:effectLst/>
                          <a:latin typeface="+mj-lt"/>
                          <a:ea typeface="新細明體" pitchFamily="18" charset="-120"/>
                          <a:cs typeface="Times New Roman" pitchFamily="18" charset="0"/>
                        </a:rPr>
                        <a:t>4.0 </a:t>
                      </a:r>
                      <a:endParaRPr kumimoji="1" lang="en-US" altLang="zh-TW" sz="1800" b="1" i="0" u="none" strike="noStrike" cap="none" normalizeH="0" baseline="0" dirty="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9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bg1"/>
                          </a:solidFill>
                          <a:effectLst/>
                          <a:latin typeface="+mj-lt"/>
                          <a:ea typeface="新細明體" pitchFamily="18" charset="-120"/>
                          <a:cs typeface="Times New Roman" pitchFamily="18" charset="0"/>
                        </a:rPr>
                        <a:t>Ca</a:t>
                      </a:r>
                      <a:r>
                        <a:rPr kumimoji="1" lang="en-US" altLang="zh-TW" sz="2000" b="1" i="0" u="none" strike="noStrike" cap="none" normalizeH="0" baseline="30000" smtClean="0">
                          <a:ln>
                            <a:noFill/>
                          </a:ln>
                          <a:solidFill>
                            <a:schemeClr val="bg1"/>
                          </a:solidFill>
                          <a:effectLst/>
                          <a:latin typeface="+mj-lt"/>
                          <a:ea typeface="新細明體" pitchFamily="18" charset="-120"/>
                          <a:cs typeface="Times New Roman" pitchFamily="18" charset="0"/>
                        </a:rPr>
                        <a:t>2 +</a:t>
                      </a:r>
                      <a:endParaRPr kumimoji="1" lang="en-US" altLang="zh-TW" sz="1800" b="1" i="0" u="none" strike="noStrike" cap="none" normalizeH="0" baseline="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chemeClr val="bg1"/>
                          </a:solidFill>
                          <a:effectLst/>
                          <a:latin typeface="+mj-lt"/>
                          <a:ea typeface="新細明體" pitchFamily="18" charset="-120"/>
                          <a:cs typeface="Times New Roman" pitchFamily="18" charset="0"/>
                        </a:rPr>
                        <a:t>1.1 </a:t>
                      </a:r>
                      <a:endParaRPr kumimoji="1" lang="en-US" altLang="zh-TW" sz="1800" b="1" i="0" u="none" strike="noStrike" cap="none" normalizeH="0" baseline="0" dirty="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5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bg1"/>
                          </a:solidFill>
                          <a:effectLst/>
                          <a:latin typeface="+mj-lt"/>
                          <a:ea typeface="新細明體" pitchFamily="18" charset="-120"/>
                          <a:cs typeface="Times New Roman" pitchFamily="18" charset="0"/>
                        </a:rPr>
                        <a:t>Hb/Hct </a:t>
                      </a:r>
                      <a:endParaRPr kumimoji="1" lang="en-US" altLang="zh-TW" sz="1800" b="1" i="0" u="none" strike="noStrike" cap="none" normalizeH="0" baseline="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chemeClr val="bg1"/>
                          </a:solidFill>
                          <a:effectLst/>
                          <a:latin typeface="+mj-lt"/>
                          <a:ea typeface="新細明體" pitchFamily="18" charset="-120"/>
                          <a:cs typeface="Times New Roman" pitchFamily="18" charset="0"/>
                        </a:rPr>
                        <a:t>11.4/36.1 </a:t>
                      </a:r>
                      <a:endParaRPr kumimoji="1" lang="en-US" altLang="zh-TW" sz="1800" b="1" i="0" u="none" strike="noStrike" cap="none" normalizeH="0" baseline="0" dirty="0" smtClean="0">
                        <a:ln>
                          <a:noFill/>
                        </a:ln>
                        <a:solidFill>
                          <a:schemeClr val="bg1"/>
                        </a:solidFill>
                        <a:effectLst/>
                        <a:latin typeface="+mj-lt"/>
                        <a:ea typeface="新細明體" pitchFamily="18" charset="-12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1752600" y="282575"/>
            <a:ext cx="5657850" cy="708025"/>
          </a:xfrm>
        </p:spPr>
        <p:txBody>
          <a:bodyPr wrap="none">
            <a:spAutoFit/>
          </a:bodyPr>
          <a:lstStyle/>
          <a:p>
            <a:pPr algn="l" eaLnBrk="1" hangingPunct="1">
              <a:defRPr/>
            </a:pPr>
            <a:r>
              <a:rPr lang="en-US" altLang="zh-TW" sz="4000" b="1" kern="1200" dirty="0">
                <a:solidFill>
                  <a:schemeClr val="bg1"/>
                </a:solidFill>
                <a:latin typeface="+mn-lt"/>
                <a:ea typeface="+mn-ea"/>
                <a:cs typeface="Arial" charset="0"/>
              </a:rPr>
              <a:t>Post-operative Course</a:t>
            </a:r>
          </a:p>
        </p:txBody>
      </p:sp>
      <p:pic>
        <p:nvPicPr>
          <p:cNvPr id="48131"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6381750"/>
            <a:ext cx="26003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defRPr/>
            </a:pPr>
            <a:r>
              <a:rPr lang="en-US" altLang="zh-TW" sz="2400" dirty="0" smtClean="0">
                <a:solidFill>
                  <a:schemeClr val="bg1"/>
                </a:solidFill>
                <a:latin typeface="+mj-lt"/>
                <a:ea typeface="PMingLiU" pitchFamily="18" charset="-120"/>
              </a:rPr>
              <a:t> The patient’s condition continued until the end of surgery</a:t>
            </a:r>
          </a:p>
          <a:p>
            <a:pPr eaLnBrk="1" hangingPunct="1">
              <a:lnSpc>
                <a:spcPct val="80000"/>
              </a:lnSpc>
              <a:defRPr/>
            </a:pPr>
            <a:r>
              <a:rPr lang="en-US" altLang="zh-TW" sz="2400" dirty="0" smtClean="0">
                <a:solidFill>
                  <a:schemeClr val="bg1"/>
                </a:solidFill>
                <a:latin typeface="+mj-lt"/>
                <a:ea typeface="PMingLiU" pitchFamily="18" charset="-120"/>
              </a:rPr>
              <a:t> </a:t>
            </a:r>
            <a:r>
              <a:rPr lang="en-US" altLang="zh-TW" sz="2400" dirty="0" smtClean="0">
                <a:solidFill>
                  <a:srgbClr val="FFFF00"/>
                </a:solidFill>
                <a:latin typeface="+mj-lt"/>
                <a:ea typeface="PMingLiU" pitchFamily="18" charset="-120"/>
              </a:rPr>
              <a:t>SpO</a:t>
            </a:r>
            <a:r>
              <a:rPr lang="en-US" altLang="zh-TW" sz="2400" b="1" baseline="-25000" dirty="0" smtClean="0">
                <a:solidFill>
                  <a:srgbClr val="FFFF00"/>
                </a:solidFill>
                <a:latin typeface="+mj-lt"/>
                <a:ea typeface="PMingLiU" pitchFamily="18" charset="-120"/>
              </a:rPr>
              <a:t>2</a:t>
            </a:r>
            <a:r>
              <a:rPr lang="en-US" altLang="zh-TW" sz="2400" dirty="0" smtClean="0">
                <a:solidFill>
                  <a:srgbClr val="FFFF00"/>
                </a:solidFill>
                <a:latin typeface="+mj-lt"/>
                <a:ea typeface="PMingLiU" pitchFamily="18" charset="-120"/>
              </a:rPr>
              <a:t> 90~92% </a:t>
            </a:r>
            <a:r>
              <a:rPr lang="en-US" altLang="zh-TW" sz="2400" dirty="0" smtClean="0">
                <a:solidFill>
                  <a:schemeClr val="bg1"/>
                </a:solidFill>
                <a:latin typeface="+mj-lt"/>
                <a:ea typeface="PMingLiU" pitchFamily="18" charset="-120"/>
              </a:rPr>
              <a:t>after the patient was placed in the supine position again with diminished breathing sound over right lower lung</a:t>
            </a:r>
          </a:p>
          <a:p>
            <a:pPr eaLnBrk="1" hangingPunct="1">
              <a:lnSpc>
                <a:spcPct val="80000"/>
              </a:lnSpc>
              <a:defRPr/>
            </a:pPr>
            <a:r>
              <a:rPr lang="en-US" altLang="zh-TW" sz="2400" dirty="0" smtClean="0">
                <a:solidFill>
                  <a:schemeClr val="bg1"/>
                </a:solidFill>
                <a:latin typeface="+mj-lt"/>
                <a:ea typeface="PMingLiU" pitchFamily="18" charset="-120"/>
              </a:rPr>
              <a:t> The patient was transferred to SICU for further care (*)   </a:t>
            </a:r>
          </a:p>
          <a:p>
            <a:pPr eaLnBrk="1" hangingPunct="1">
              <a:lnSpc>
                <a:spcPct val="80000"/>
              </a:lnSpc>
              <a:defRPr/>
            </a:pPr>
            <a:r>
              <a:rPr lang="en-US" altLang="zh-TW" sz="2400" dirty="0" smtClean="0">
                <a:solidFill>
                  <a:schemeClr val="bg1"/>
                </a:solidFill>
                <a:latin typeface="+mj-lt"/>
                <a:ea typeface="PMingLiU" pitchFamily="18" charset="-120"/>
              </a:rPr>
              <a:t> Chest X-ray was followed in SICU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altLang="en-US" smtClean="0">
              <a:solidFill>
                <a:schemeClr val="bg1"/>
              </a:solidFill>
            </a:endParaRPr>
          </a:p>
        </p:txBody>
      </p:sp>
      <p:sp>
        <p:nvSpPr>
          <p:cNvPr id="5123" name="Rectangle 2"/>
          <p:cNvSpPr>
            <a:spLocks noChangeArrowheads="1"/>
          </p:cNvSpPr>
          <p:nvPr/>
        </p:nvSpPr>
        <p:spPr bwMode="auto">
          <a:xfrm>
            <a:off x="381000" y="2057400"/>
            <a:ext cx="8534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en-US" sz="3200" dirty="0">
                <a:latin typeface="+mn-lt"/>
              </a:rPr>
              <a:t>General anesthesia is described as a reversible state of unconsciousness with inability to respond to a standardized surgical stimulus. </a:t>
            </a:r>
          </a:p>
          <a:p>
            <a:pPr>
              <a:defRPr/>
            </a:pPr>
            <a:r>
              <a:rPr lang="en-US" altLang="en-US" sz="3200" dirty="0">
                <a:latin typeface="+mn-lt"/>
              </a:rPr>
              <a:t>In modern anesthetic practice, this involves the triad of: unconsciousness, analgesia, muscle relaxation.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7" descr="P2010345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549275"/>
            <a:ext cx="5106988"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8"/>
          <p:cNvSpPr txBox="1">
            <a:spLocks noChangeArrowheads="1"/>
          </p:cNvSpPr>
          <p:nvPr/>
        </p:nvSpPr>
        <p:spPr bwMode="auto">
          <a:xfrm>
            <a:off x="7239000" y="3192463"/>
            <a:ext cx="15414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zh-TW" sz="2800" b="1" smtClean="0">
                <a:solidFill>
                  <a:schemeClr val="bg1"/>
                </a:solidFill>
                <a:latin typeface="+mj-lt"/>
                <a:ea typeface="PMingLiU" pitchFamily="18" charset="-120"/>
              </a:rPr>
              <a:t>Immed. </a:t>
            </a:r>
          </a:p>
          <a:p>
            <a:pPr eaLnBrk="1" hangingPunct="1">
              <a:spcBef>
                <a:spcPct val="0"/>
              </a:spcBef>
              <a:buFontTx/>
              <a:buNone/>
              <a:defRPr/>
            </a:pPr>
            <a:r>
              <a:rPr lang="en-US" altLang="zh-TW" sz="2800" b="1" smtClean="0">
                <a:solidFill>
                  <a:schemeClr val="bg1"/>
                </a:solidFill>
                <a:latin typeface="+mj-lt"/>
                <a:ea typeface="PMingLiU" pitchFamily="18" charset="-120"/>
              </a:rPr>
              <a:t>Postop</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3" descr="P2010345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713" y="765175"/>
            <a:ext cx="42799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5" descr="P2010345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766763"/>
            <a:ext cx="429577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6"/>
          <p:cNvSpPr txBox="1">
            <a:spLocks noChangeArrowheads="1"/>
          </p:cNvSpPr>
          <p:nvPr/>
        </p:nvSpPr>
        <p:spPr bwMode="auto">
          <a:xfrm>
            <a:off x="1676400" y="5287963"/>
            <a:ext cx="1203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zh-TW" sz="2800" b="1" dirty="0" err="1" smtClean="0">
                <a:solidFill>
                  <a:schemeClr val="bg1"/>
                </a:solidFill>
                <a:latin typeface="+mj-lt"/>
                <a:ea typeface="PMingLiU" pitchFamily="18" charset="-120"/>
              </a:rPr>
              <a:t>Preop</a:t>
            </a:r>
            <a:endParaRPr lang="en-US" altLang="zh-TW" sz="2800" b="1" dirty="0" smtClean="0">
              <a:solidFill>
                <a:schemeClr val="bg1"/>
              </a:solidFill>
              <a:latin typeface="+mj-lt"/>
              <a:ea typeface="PMingLiU" pitchFamily="18" charset="-120"/>
            </a:endParaRPr>
          </a:p>
        </p:txBody>
      </p:sp>
      <p:sp>
        <p:nvSpPr>
          <p:cNvPr id="50181" name="Text Box 7"/>
          <p:cNvSpPr txBox="1">
            <a:spLocks noChangeArrowheads="1"/>
          </p:cNvSpPr>
          <p:nvPr/>
        </p:nvSpPr>
        <p:spPr bwMode="auto">
          <a:xfrm>
            <a:off x="5492750" y="5302250"/>
            <a:ext cx="2759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zh-TW" sz="2800" b="1" smtClean="0">
                <a:solidFill>
                  <a:schemeClr val="bg1"/>
                </a:solidFill>
                <a:latin typeface="+mj-lt"/>
                <a:ea typeface="PMingLiU" pitchFamily="18" charset="-120"/>
              </a:rPr>
              <a:t>Immed. Postop</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defRPr/>
            </a:pPr>
            <a:r>
              <a:rPr lang="en-US" altLang="zh-TW" sz="2800" dirty="0" smtClean="0">
                <a:solidFill>
                  <a:schemeClr val="bg1"/>
                </a:solidFill>
                <a:latin typeface="+mj-lt"/>
                <a:ea typeface="PMingLiU" pitchFamily="18" charset="-120"/>
              </a:rPr>
              <a:t> Pigtail drainage in SICU</a:t>
            </a:r>
          </a:p>
          <a:p>
            <a:pPr eaLnBrk="1" hangingPunct="1">
              <a:lnSpc>
                <a:spcPct val="80000"/>
              </a:lnSpc>
              <a:buFontTx/>
              <a:buNone/>
              <a:defRPr/>
            </a:pPr>
            <a:endParaRPr lang="en-US" altLang="zh-TW" sz="2800" dirty="0" smtClean="0">
              <a:solidFill>
                <a:schemeClr val="bg1"/>
              </a:solidFill>
              <a:latin typeface="+mj-lt"/>
              <a:ea typeface="PMingLiU" pitchFamily="18" charset="-120"/>
            </a:endParaRPr>
          </a:p>
          <a:p>
            <a:pPr eaLnBrk="1" hangingPunct="1">
              <a:lnSpc>
                <a:spcPct val="80000"/>
              </a:lnSpc>
              <a:defRPr/>
            </a:pPr>
            <a:r>
              <a:rPr lang="en-US" altLang="zh-TW" sz="2800" dirty="0" smtClean="0">
                <a:solidFill>
                  <a:schemeClr val="bg1"/>
                </a:solidFill>
                <a:latin typeface="+mj-lt"/>
                <a:ea typeface="PMingLiU" pitchFamily="18" charset="-120"/>
              </a:rPr>
              <a:t> Pleural effusion : bloody </a:t>
            </a:r>
          </a:p>
          <a:p>
            <a:pPr eaLnBrk="1" hangingPunct="1">
              <a:lnSpc>
                <a:spcPct val="80000"/>
              </a:lnSpc>
              <a:buFont typeface="Wingdings" pitchFamily="2" charset="2"/>
              <a:buNone/>
              <a:defRPr/>
            </a:pPr>
            <a:r>
              <a:rPr lang="en-US" altLang="zh-TW" sz="2800" dirty="0" smtClean="0">
                <a:solidFill>
                  <a:schemeClr val="bg1"/>
                </a:solidFill>
                <a:latin typeface="+mj-lt"/>
                <a:ea typeface="PMingLiU" pitchFamily="18" charset="-120"/>
              </a:rPr>
              <a:t>	RBC numerous</a:t>
            </a:r>
          </a:p>
          <a:p>
            <a:pPr eaLnBrk="1" hangingPunct="1">
              <a:lnSpc>
                <a:spcPct val="80000"/>
              </a:lnSpc>
              <a:buFont typeface="Wingdings" pitchFamily="2" charset="2"/>
              <a:buNone/>
              <a:defRPr/>
            </a:pPr>
            <a:r>
              <a:rPr lang="en-US" altLang="zh-TW" sz="2800" dirty="0" smtClean="0">
                <a:solidFill>
                  <a:schemeClr val="bg1"/>
                </a:solidFill>
                <a:latin typeface="+mj-lt"/>
                <a:ea typeface="PMingLiU" pitchFamily="18" charset="-120"/>
              </a:rPr>
              <a:t>	WBC 7800 (</a:t>
            </a:r>
            <a:r>
              <a:rPr lang="en-US" altLang="zh-TW" sz="2800" dirty="0" err="1" smtClean="0">
                <a:solidFill>
                  <a:schemeClr val="bg1"/>
                </a:solidFill>
                <a:latin typeface="+mj-lt"/>
                <a:ea typeface="PMingLiU" pitchFamily="18" charset="-120"/>
              </a:rPr>
              <a:t>Seg</a:t>
            </a:r>
            <a:r>
              <a:rPr lang="en-US" altLang="zh-TW" sz="2800" dirty="0" smtClean="0">
                <a:solidFill>
                  <a:schemeClr val="bg1"/>
                </a:solidFill>
                <a:latin typeface="+mj-lt"/>
                <a:ea typeface="PMingLiU" pitchFamily="18" charset="-120"/>
              </a:rPr>
              <a:t> 94%)</a:t>
            </a:r>
          </a:p>
          <a:p>
            <a:pPr eaLnBrk="1" hangingPunct="1">
              <a:lnSpc>
                <a:spcPct val="80000"/>
              </a:lnSpc>
              <a:buFont typeface="Wingdings" pitchFamily="2" charset="2"/>
              <a:buNone/>
              <a:defRPr/>
            </a:pPr>
            <a:r>
              <a:rPr lang="en-US" altLang="zh-TW" sz="2800" dirty="0" smtClean="0">
                <a:solidFill>
                  <a:schemeClr val="bg1"/>
                </a:solidFill>
                <a:latin typeface="+mj-lt"/>
                <a:ea typeface="PMingLiU" pitchFamily="18" charset="-120"/>
              </a:rPr>
              <a:t>	Gram stain (-)</a:t>
            </a:r>
          </a:p>
          <a:p>
            <a:pPr eaLnBrk="1" hangingPunct="1">
              <a:lnSpc>
                <a:spcPct val="80000"/>
              </a:lnSpc>
              <a:buFont typeface="Wingdings" pitchFamily="2" charset="2"/>
              <a:buNone/>
              <a:defRPr/>
            </a:pPr>
            <a:endParaRPr lang="en-US" altLang="zh-TW" sz="2800" dirty="0" smtClean="0">
              <a:solidFill>
                <a:schemeClr val="bg1"/>
              </a:solidFill>
              <a:latin typeface="+mj-lt"/>
              <a:ea typeface="PMingLiU" pitchFamily="18" charset="-120"/>
            </a:endParaRPr>
          </a:p>
          <a:p>
            <a:pPr eaLnBrk="1" hangingPunct="1">
              <a:lnSpc>
                <a:spcPct val="80000"/>
              </a:lnSpc>
              <a:defRPr/>
            </a:pPr>
            <a:r>
              <a:rPr lang="en-US" altLang="zh-TW" sz="2800" dirty="0" smtClean="0">
                <a:solidFill>
                  <a:schemeClr val="bg1"/>
                </a:solidFill>
                <a:latin typeface="+mj-lt"/>
                <a:ea typeface="PMingLiU" pitchFamily="18" charset="-120"/>
              </a:rPr>
              <a:t> Impression : </a:t>
            </a:r>
            <a:r>
              <a:rPr lang="en-US" altLang="zh-TW" sz="2800" dirty="0" smtClean="0">
                <a:solidFill>
                  <a:srgbClr val="FFFF00"/>
                </a:solidFill>
                <a:latin typeface="+mj-lt"/>
                <a:ea typeface="PMingLiU" pitchFamily="18" charset="-120"/>
              </a:rPr>
              <a:t>Right hydrothorax and </a:t>
            </a:r>
            <a:r>
              <a:rPr lang="en-US" altLang="zh-TW" sz="2800" dirty="0" err="1" smtClean="0">
                <a:solidFill>
                  <a:srgbClr val="FFFF00"/>
                </a:solidFill>
                <a:latin typeface="+mj-lt"/>
                <a:ea typeface="PMingLiU" pitchFamily="18" charset="-120"/>
              </a:rPr>
              <a:t>hemothorax</a:t>
            </a:r>
            <a:endParaRPr lang="en-US" altLang="zh-TW" sz="2800" dirty="0" smtClean="0">
              <a:solidFill>
                <a:srgbClr val="FFFF00"/>
              </a:solidFill>
              <a:latin typeface="+mj-lt"/>
              <a:ea typeface="PMingLiU" pitchFamily="18" charset="-120"/>
            </a:endParaRPr>
          </a:p>
          <a:p>
            <a:pPr eaLnBrk="1" hangingPunct="1">
              <a:lnSpc>
                <a:spcPct val="80000"/>
              </a:lnSpc>
              <a:buFontTx/>
              <a:buNone/>
              <a:defRPr/>
            </a:pPr>
            <a:endParaRPr lang="en-US" altLang="zh-TW" sz="2800" dirty="0" smtClean="0">
              <a:solidFill>
                <a:schemeClr val="bg1"/>
              </a:solidFill>
              <a:latin typeface="+mj-lt"/>
              <a:ea typeface="PMingLiU" pitchFamily="18" charset="-120"/>
            </a:endParaRPr>
          </a:p>
        </p:txBody>
      </p:sp>
      <p:sp>
        <p:nvSpPr>
          <p:cNvPr id="51203" name="Rectangle 4"/>
          <p:cNvSpPr>
            <a:spLocks noGrp="1" noChangeArrowheads="1"/>
          </p:cNvSpPr>
          <p:nvPr>
            <p:ph type="ctrTitle"/>
          </p:nvPr>
        </p:nvSpPr>
        <p:spPr>
          <a:xfrm>
            <a:off x="1828800" y="304800"/>
            <a:ext cx="5486400" cy="708025"/>
          </a:xfrm>
        </p:spPr>
        <p:txBody>
          <a:bodyPr wrap="none">
            <a:spAutoFit/>
          </a:bodyPr>
          <a:lstStyle/>
          <a:p>
            <a:pPr algn="l" eaLnBrk="1" hangingPunct="1">
              <a:defRPr/>
            </a:pPr>
            <a:r>
              <a:rPr lang="en-US" altLang="zh-TW" sz="4000" b="1" kern="1200">
                <a:solidFill>
                  <a:schemeClr val="bg1"/>
                </a:solidFill>
                <a:latin typeface="+mn-lt"/>
                <a:ea typeface="+mn-ea"/>
                <a:cs typeface="Arial" charset="0"/>
              </a:rPr>
              <a:t>Postoperative Course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6381750"/>
            <a:ext cx="26003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6" descr="P2010345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549275"/>
            <a:ext cx="51117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7"/>
          <p:cNvSpPr txBox="1">
            <a:spLocks noChangeArrowheads="1"/>
          </p:cNvSpPr>
          <p:nvPr/>
        </p:nvSpPr>
        <p:spPr bwMode="auto">
          <a:xfrm>
            <a:off x="7315200" y="3048000"/>
            <a:ext cx="1862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zh-TW" sz="2800" b="1" dirty="0" smtClean="0">
                <a:solidFill>
                  <a:schemeClr val="bg1"/>
                </a:solidFill>
                <a:latin typeface="+mj-lt"/>
                <a:ea typeface="PMingLiU" pitchFamily="18" charset="-120"/>
              </a:rPr>
              <a:t>s/p pigtail</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7" descr="P2010345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538" y="750888"/>
            <a:ext cx="42830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9" descr="P2010345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750888"/>
            <a:ext cx="42799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11"/>
          <p:cNvSpPr txBox="1">
            <a:spLocks noChangeArrowheads="1"/>
          </p:cNvSpPr>
          <p:nvPr/>
        </p:nvSpPr>
        <p:spPr bwMode="auto">
          <a:xfrm>
            <a:off x="1014413" y="5286375"/>
            <a:ext cx="2759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zh-TW" sz="2800" b="1" dirty="0" err="1" smtClean="0">
                <a:solidFill>
                  <a:schemeClr val="bg1"/>
                </a:solidFill>
                <a:latin typeface="+mj-lt"/>
                <a:ea typeface="PMingLiU" pitchFamily="18" charset="-120"/>
              </a:rPr>
              <a:t>Immed</a:t>
            </a:r>
            <a:r>
              <a:rPr lang="en-US" altLang="zh-TW" sz="2800" b="1" dirty="0" smtClean="0">
                <a:solidFill>
                  <a:schemeClr val="bg1"/>
                </a:solidFill>
                <a:latin typeface="+mj-lt"/>
                <a:ea typeface="PMingLiU" pitchFamily="18" charset="-120"/>
              </a:rPr>
              <a:t>. Postop</a:t>
            </a:r>
          </a:p>
        </p:txBody>
      </p:sp>
      <p:sp>
        <p:nvSpPr>
          <p:cNvPr id="53253" name="Text Box 12"/>
          <p:cNvSpPr txBox="1">
            <a:spLocks noChangeArrowheads="1"/>
          </p:cNvSpPr>
          <p:nvPr/>
        </p:nvSpPr>
        <p:spPr bwMode="auto">
          <a:xfrm>
            <a:off x="5867400" y="5272088"/>
            <a:ext cx="1862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zh-TW" sz="2800" b="1" dirty="0" smtClean="0">
                <a:solidFill>
                  <a:schemeClr val="bg1"/>
                </a:solidFill>
                <a:latin typeface="+mj-lt"/>
                <a:ea typeface="PMingLiU" pitchFamily="18" charset="-120"/>
              </a:rPr>
              <a:t>s/p pigtail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defRPr/>
            </a:pPr>
            <a:r>
              <a:rPr lang="en-US" altLang="zh-TW" sz="2400" dirty="0" smtClean="0">
                <a:solidFill>
                  <a:schemeClr val="bg1"/>
                </a:solidFill>
                <a:latin typeface="+mj-lt"/>
                <a:ea typeface="PMingLiU" pitchFamily="18" charset="-120"/>
              </a:rPr>
              <a:t> </a:t>
            </a:r>
            <a:r>
              <a:rPr lang="en-US" altLang="zh-TW" sz="2400" dirty="0" err="1" smtClean="0">
                <a:solidFill>
                  <a:schemeClr val="bg1"/>
                </a:solidFill>
                <a:latin typeface="+mj-lt"/>
                <a:ea typeface="PMingLiU" pitchFamily="18" charset="-120"/>
              </a:rPr>
              <a:t>Extubation</a:t>
            </a:r>
            <a:r>
              <a:rPr lang="en-US" altLang="zh-TW" sz="2400" dirty="0" smtClean="0">
                <a:solidFill>
                  <a:schemeClr val="bg1"/>
                </a:solidFill>
                <a:latin typeface="+mj-lt"/>
                <a:ea typeface="PMingLiU" pitchFamily="18" charset="-120"/>
              </a:rPr>
              <a:t> and transfer to ordinary ward</a:t>
            </a:r>
          </a:p>
          <a:p>
            <a:pPr eaLnBrk="1" hangingPunct="1">
              <a:lnSpc>
                <a:spcPct val="80000"/>
              </a:lnSpc>
              <a:defRPr/>
            </a:pPr>
            <a:endParaRPr lang="en-US" altLang="zh-TW" sz="2400" dirty="0" smtClean="0">
              <a:solidFill>
                <a:schemeClr val="bg1"/>
              </a:solidFill>
              <a:latin typeface="+mj-lt"/>
              <a:ea typeface="PMingLiU" pitchFamily="18" charset="-120"/>
            </a:endParaRPr>
          </a:p>
          <a:p>
            <a:pPr eaLnBrk="1" hangingPunct="1">
              <a:lnSpc>
                <a:spcPct val="80000"/>
              </a:lnSpc>
              <a:defRPr/>
            </a:pPr>
            <a:r>
              <a:rPr lang="en-US" altLang="zh-TW" sz="2400" dirty="0" smtClean="0">
                <a:solidFill>
                  <a:schemeClr val="bg1"/>
                </a:solidFill>
                <a:latin typeface="+mj-lt"/>
                <a:ea typeface="PMingLiU" pitchFamily="18" charset="-120"/>
              </a:rPr>
              <a:t> Pigtail removed</a:t>
            </a:r>
          </a:p>
          <a:p>
            <a:pPr eaLnBrk="1" hangingPunct="1">
              <a:lnSpc>
                <a:spcPct val="80000"/>
              </a:lnSpc>
              <a:buFontTx/>
              <a:buNone/>
              <a:defRPr/>
            </a:pPr>
            <a:endParaRPr lang="en-US" altLang="zh-TW" sz="2400" dirty="0" smtClean="0">
              <a:solidFill>
                <a:schemeClr val="bg1"/>
              </a:solidFill>
              <a:latin typeface="+mj-lt"/>
              <a:ea typeface="PMingLiU" pitchFamily="18" charset="-120"/>
            </a:endParaRPr>
          </a:p>
          <a:p>
            <a:pPr eaLnBrk="1" hangingPunct="1">
              <a:lnSpc>
                <a:spcPct val="80000"/>
              </a:lnSpc>
              <a:buFontTx/>
              <a:buNone/>
              <a:defRPr/>
            </a:pPr>
            <a:endParaRPr lang="en-US" altLang="zh-TW" sz="2400" dirty="0" smtClean="0">
              <a:solidFill>
                <a:schemeClr val="bg1"/>
              </a:solidFill>
              <a:latin typeface="+mj-lt"/>
              <a:ea typeface="PMingLiU" pitchFamily="18" charset="-120"/>
            </a:endParaRPr>
          </a:p>
        </p:txBody>
      </p:sp>
      <p:sp>
        <p:nvSpPr>
          <p:cNvPr id="54275" name="Rectangle 4"/>
          <p:cNvSpPr>
            <a:spLocks noGrp="1" noChangeArrowheads="1"/>
          </p:cNvSpPr>
          <p:nvPr>
            <p:ph type="ctrTitle"/>
          </p:nvPr>
        </p:nvSpPr>
        <p:spPr>
          <a:xfrm>
            <a:off x="1828800" y="304800"/>
            <a:ext cx="5486400" cy="708025"/>
          </a:xfrm>
        </p:spPr>
        <p:txBody>
          <a:bodyPr wrap="none">
            <a:spAutoFit/>
          </a:bodyPr>
          <a:lstStyle/>
          <a:p>
            <a:pPr algn="l" eaLnBrk="1" hangingPunct="1">
              <a:defRPr/>
            </a:pPr>
            <a:r>
              <a:rPr lang="en-US" altLang="zh-TW" sz="4000" b="1" kern="1200">
                <a:solidFill>
                  <a:schemeClr val="bg1"/>
                </a:solidFill>
                <a:latin typeface="+mn-lt"/>
                <a:ea typeface="+mn-ea"/>
                <a:cs typeface="Arial" charset="0"/>
              </a:rPr>
              <a:t>Postoperative Course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7200" y="2819400"/>
            <a:ext cx="4114800" cy="769938"/>
          </a:xfrm>
          <a:prstGeom prst="rect">
            <a:avLst/>
          </a:prstGeom>
          <a:noFill/>
        </p:spPr>
        <p:txBody>
          <a:bodyPr>
            <a:spAutoFit/>
          </a:bodyPr>
          <a:lstStyle/>
          <a:p>
            <a:pPr>
              <a:defRPr/>
            </a:pPr>
            <a:r>
              <a:rPr lang="en-US" dirty="0">
                <a:solidFill>
                  <a:srgbClr val="0D0D0D"/>
                </a:solidFill>
                <a:effectLst>
                  <a:outerShdw blurRad="38100" dist="38100" dir="2700000" algn="tl">
                    <a:srgbClr val="000000">
                      <a:alpha val="43137"/>
                    </a:srgbClr>
                  </a:outerShdw>
                </a:effectLst>
                <a:latin typeface="Century Gothic"/>
                <a:cs typeface="Century Gothic"/>
              </a:rPr>
              <a:t> </a:t>
            </a:r>
          </a:p>
        </p:txBody>
      </p:sp>
      <p:sp>
        <p:nvSpPr>
          <p:cNvPr id="6" name="Title 1"/>
          <p:cNvSpPr>
            <a:spLocks noGrp="1"/>
          </p:cNvSpPr>
          <p:nvPr>
            <p:ph type="ctrTitle"/>
          </p:nvPr>
        </p:nvSpPr>
        <p:spPr>
          <a:xfrm>
            <a:off x="304800" y="457200"/>
            <a:ext cx="8458200" cy="3124200"/>
          </a:xfrm>
        </p:spPr>
        <p:txBody>
          <a:bodyPr>
            <a:noAutofit/>
          </a:bodyPr>
          <a:lstStyle/>
          <a:p>
            <a:pPr>
              <a:defRPr/>
            </a:pPr>
            <a:r>
              <a:rPr lang="en-US" sz="8800" b="1" dirty="0">
                <a:solidFill>
                  <a:schemeClr val="bg2">
                    <a:lumMod val="20000"/>
                    <a:lumOff val="80000"/>
                  </a:schemeClr>
                </a:solidFill>
                <a:effectLst>
                  <a:outerShdw blurRad="38100" dist="38100" dir="2700000" algn="tl">
                    <a:srgbClr val="000000">
                      <a:alpha val="43137"/>
                    </a:srgbClr>
                  </a:outerShdw>
                </a:effectLst>
                <a:latin typeface="Britannic Bold" panose="020B0903060703020204" pitchFamily="34" charset="0"/>
                <a:cs typeface="Century Gothic"/>
              </a:rPr>
              <a:t>T</a:t>
            </a:r>
            <a:r>
              <a:rPr lang="en-US" sz="8800" b="1" dirty="0" smtClean="0">
                <a:solidFill>
                  <a:schemeClr val="bg2">
                    <a:lumMod val="20000"/>
                    <a:lumOff val="80000"/>
                  </a:schemeClr>
                </a:solidFill>
                <a:effectLst>
                  <a:outerShdw blurRad="38100" dist="38100" dir="2700000" algn="tl">
                    <a:srgbClr val="000000">
                      <a:alpha val="43137"/>
                    </a:srgbClr>
                  </a:outerShdw>
                </a:effectLst>
                <a:latin typeface="Britannic Bold" panose="020B0903060703020204" pitchFamily="34" charset="0"/>
                <a:cs typeface="Century Gothic"/>
              </a:rPr>
              <a:t>hank You</a:t>
            </a:r>
            <a:endParaRPr lang="en-US" sz="8800" b="1" dirty="0">
              <a:solidFill>
                <a:schemeClr val="bg2">
                  <a:lumMod val="20000"/>
                  <a:lumOff val="80000"/>
                </a:schemeClr>
              </a:solidFill>
              <a:effectLst>
                <a:outerShdw blurRad="38100" dist="38100" dir="2700000" algn="tl">
                  <a:srgbClr val="000000">
                    <a:alpha val="43137"/>
                  </a:srgbClr>
                </a:outerShdw>
              </a:effectLst>
              <a:latin typeface="Britannic Bold" panose="020B0903060703020204" pitchFamily="34" charset="0"/>
              <a:cs typeface="Century Gothi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dirty="0" smtClean="0">
                <a:solidFill>
                  <a:schemeClr val="bg1"/>
                </a:solidFill>
              </a:rPr>
              <a:t>The primary goal is the maintenance of physiologic homeostasis. This includes monitoring and treatment of cardiovascular, pulmonary, neurological and renal functions and changes during perioperative period to minimize adverse outcomes. Optimizing intraoperative physiology may help speed recovery &amp; perioperative organ system protection.</a:t>
            </a:r>
            <a:endParaRPr lang="en-US" dirty="0">
              <a:solidFill>
                <a:schemeClr val="bg1"/>
              </a:solidFill>
            </a:endParaRPr>
          </a:p>
        </p:txBody>
      </p:sp>
    </p:spTree>
    <p:extLst>
      <p:ext uri="{BB962C8B-B14F-4D97-AF65-F5344CB8AC3E}">
        <p14:creationId xmlns:p14="http://schemas.microsoft.com/office/powerpoint/2010/main" val="1146721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152400"/>
            <a:ext cx="7924800" cy="1143000"/>
          </a:xfrm>
        </p:spPr>
        <p:txBody>
          <a:bodyPr/>
          <a:lstStyle/>
          <a:p>
            <a:pPr eaLnBrk="1" hangingPunct="1"/>
            <a:r>
              <a:rPr lang="en-US" altLang="en-US" sz="4000" b="1" smtClean="0">
                <a:solidFill>
                  <a:schemeClr val="bg1"/>
                </a:solidFill>
              </a:rPr>
              <a:t>Objectives of Anesthesia</a:t>
            </a:r>
          </a:p>
        </p:txBody>
      </p:sp>
      <p:sp>
        <p:nvSpPr>
          <p:cNvPr id="8195" name="Rectangle 3"/>
          <p:cNvSpPr>
            <a:spLocks noGrp="1" noChangeArrowheads="1"/>
          </p:cNvSpPr>
          <p:nvPr>
            <p:ph type="body" idx="1"/>
          </p:nvPr>
        </p:nvSpPr>
        <p:spPr>
          <a:xfrm>
            <a:off x="533400" y="1752600"/>
            <a:ext cx="5867400" cy="4800600"/>
          </a:xfrm>
        </p:spPr>
        <p:txBody>
          <a:bodyPr/>
          <a:lstStyle/>
          <a:p>
            <a:pPr eaLnBrk="1" hangingPunct="1">
              <a:lnSpc>
                <a:spcPct val="90000"/>
              </a:lnSpc>
            </a:pPr>
            <a:r>
              <a:rPr lang="en-US" altLang="en-US" sz="2800" smtClean="0">
                <a:solidFill>
                  <a:schemeClr val="bg1"/>
                </a:solidFill>
              </a:rPr>
              <a:t>Unconsciousness</a:t>
            </a:r>
          </a:p>
          <a:p>
            <a:pPr eaLnBrk="1" hangingPunct="1">
              <a:lnSpc>
                <a:spcPct val="90000"/>
              </a:lnSpc>
            </a:pPr>
            <a:r>
              <a:rPr lang="en-US" altLang="en-US" sz="2800" smtClean="0">
                <a:solidFill>
                  <a:schemeClr val="bg1"/>
                </a:solidFill>
              </a:rPr>
              <a:t>Amnesia</a:t>
            </a:r>
          </a:p>
          <a:p>
            <a:pPr eaLnBrk="1" hangingPunct="1">
              <a:lnSpc>
                <a:spcPct val="90000"/>
              </a:lnSpc>
            </a:pPr>
            <a:r>
              <a:rPr lang="en-US" altLang="en-US" sz="2800" smtClean="0">
                <a:solidFill>
                  <a:schemeClr val="bg1"/>
                </a:solidFill>
              </a:rPr>
              <a:t>Analgesia</a:t>
            </a:r>
          </a:p>
          <a:p>
            <a:pPr eaLnBrk="1" hangingPunct="1">
              <a:lnSpc>
                <a:spcPct val="90000"/>
              </a:lnSpc>
            </a:pPr>
            <a:r>
              <a:rPr lang="en-US" altLang="en-US" sz="2800" smtClean="0">
                <a:solidFill>
                  <a:schemeClr val="bg1"/>
                </a:solidFill>
              </a:rPr>
              <a:t>Oxygenation</a:t>
            </a:r>
          </a:p>
          <a:p>
            <a:pPr eaLnBrk="1" hangingPunct="1">
              <a:lnSpc>
                <a:spcPct val="90000"/>
              </a:lnSpc>
            </a:pPr>
            <a:r>
              <a:rPr lang="en-US" altLang="en-US" sz="2800" smtClean="0">
                <a:solidFill>
                  <a:schemeClr val="bg1"/>
                </a:solidFill>
              </a:rPr>
              <a:t>Ventilation</a:t>
            </a:r>
          </a:p>
          <a:p>
            <a:pPr eaLnBrk="1" hangingPunct="1">
              <a:lnSpc>
                <a:spcPct val="90000"/>
              </a:lnSpc>
            </a:pPr>
            <a:r>
              <a:rPr lang="en-US" altLang="en-US" sz="2800" smtClean="0">
                <a:solidFill>
                  <a:schemeClr val="bg1"/>
                </a:solidFill>
              </a:rPr>
              <a:t>Hemostasis</a:t>
            </a:r>
            <a:endParaRPr lang="en-US" altLang="en-US" sz="2400" smtClean="0">
              <a:solidFill>
                <a:schemeClr val="bg1"/>
              </a:solidFill>
            </a:endParaRPr>
          </a:p>
          <a:p>
            <a:pPr eaLnBrk="1" hangingPunct="1">
              <a:lnSpc>
                <a:spcPct val="90000"/>
              </a:lnSpc>
            </a:pPr>
            <a:r>
              <a:rPr lang="en-US" altLang="en-US" sz="2800" smtClean="0">
                <a:solidFill>
                  <a:schemeClr val="bg1"/>
                </a:solidFill>
              </a:rPr>
              <a:t>Airway Management</a:t>
            </a:r>
          </a:p>
          <a:p>
            <a:pPr eaLnBrk="1" hangingPunct="1">
              <a:lnSpc>
                <a:spcPct val="90000"/>
              </a:lnSpc>
            </a:pPr>
            <a:r>
              <a:rPr lang="en-US" altLang="en-US" sz="2800" smtClean="0">
                <a:solidFill>
                  <a:schemeClr val="bg1"/>
                </a:solidFill>
              </a:rPr>
              <a:t>Reflex Management</a:t>
            </a:r>
          </a:p>
          <a:p>
            <a:pPr eaLnBrk="1" hangingPunct="1">
              <a:lnSpc>
                <a:spcPct val="90000"/>
              </a:lnSpc>
            </a:pPr>
            <a:r>
              <a:rPr lang="en-US" altLang="en-US" sz="2800" smtClean="0">
                <a:solidFill>
                  <a:schemeClr val="bg1"/>
                </a:solidFill>
              </a:rPr>
              <a:t>Muscle Relaxation</a:t>
            </a:r>
          </a:p>
          <a:p>
            <a:pPr eaLnBrk="1" hangingPunct="1">
              <a:lnSpc>
                <a:spcPct val="90000"/>
              </a:lnSpc>
            </a:pPr>
            <a:r>
              <a:rPr lang="en-US" altLang="en-US" sz="2800" smtClean="0">
                <a:solidFill>
                  <a:schemeClr val="bg1"/>
                </a:solidFill>
              </a:rPr>
              <a:t>Monitoring  </a:t>
            </a:r>
          </a:p>
        </p:txBody>
      </p:sp>
    </p:spTree>
    <p:extLst>
      <p:ext uri="{BB962C8B-B14F-4D97-AF65-F5344CB8AC3E}">
        <p14:creationId xmlns:p14="http://schemas.microsoft.com/office/powerpoint/2010/main" val="3908717008"/>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b="1" smtClean="0">
                <a:solidFill>
                  <a:schemeClr val="bg1"/>
                </a:solidFill>
              </a:rPr>
              <a:t>General Anesthesia</a:t>
            </a:r>
            <a:endParaRPr lang="en-US" altLang="en-US" sz="4000" smtClean="0">
              <a:solidFill>
                <a:schemeClr val="bg1"/>
              </a:solidFill>
            </a:endParaRPr>
          </a:p>
        </p:txBody>
      </p:sp>
      <p:sp>
        <p:nvSpPr>
          <p:cNvPr id="7171" name="Rectangle 3"/>
          <p:cNvSpPr>
            <a:spLocks noGrp="1" noChangeArrowheads="1"/>
          </p:cNvSpPr>
          <p:nvPr>
            <p:ph type="body" sz="half" idx="1"/>
          </p:nvPr>
        </p:nvSpPr>
        <p:spPr>
          <a:xfrm>
            <a:off x="457200" y="1905000"/>
            <a:ext cx="3810000" cy="4114800"/>
          </a:xfrm>
        </p:spPr>
        <p:txBody>
          <a:bodyPr/>
          <a:lstStyle/>
          <a:p>
            <a:pPr eaLnBrk="1" hangingPunct="1"/>
            <a:r>
              <a:rPr lang="en-US" altLang="en-US" smtClean="0">
                <a:solidFill>
                  <a:schemeClr val="bg1"/>
                </a:solidFill>
              </a:rPr>
              <a:t> Assessment </a:t>
            </a:r>
          </a:p>
          <a:p>
            <a:pPr eaLnBrk="1" hangingPunct="1"/>
            <a:r>
              <a:rPr lang="en-US" altLang="en-US" smtClean="0">
                <a:solidFill>
                  <a:schemeClr val="bg1"/>
                </a:solidFill>
              </a:rPr>
              <a:t> Planning I: Monitors</a:t>
            </a:r>
          </a:p>
          <a:p>
            <a:pPr eaLnBrk="1" hangingPunct="1"/>
            <a:r>
              <a:rPr lang="en-US" altLang="en-US" smtClean="0">
                <a:solidFill>
                  <a:schemeClr val="bg1"/>
                </a:solidFill>
              </a:rPr>
              <a:t> Planning II: Drugs</a:t>
            </a:r>
          </a:p>
          <a:p>
            <a:pPr eaLnBrk="1" hangingPunct="1"/>
            <a:r>
              <a:rPr lang="en-US" altLang="en-US" smtClean="0">
                <a:solidFill>
                  <a:schemeClr val="bg1"/>
                </a:solidFill>
              </a:rPr>
              <a:t> Planning III: Fluids</a:t>
            </a:r>
          </a:p>
          <a:p>
            <a:pPr eaLnBrk="1" hangingPunct="1"/>
            <a:r>
              <a:rPr lang="en-US" altLang="en-US" smtClean="0">
                <a:solidFill>
                  <a:schemeClr val="bg1"/>
                </a:solidFill>
              </a:rPr>
              <a:t> Planning IV: Airway</a:t>
            </a:r>
            <a:br>
              <a:rPr lang="en-US" altLang="en-US" smtClean="0">
                <a:solidFill>
                  <a:schemeClr val="bg1"/>
                </a:solidFill>
              </a:rPr>
            </a:br>
            <a:r>
              <a:rPr lang="en-US" altLang="en-US" smtClean="0">
                <a:solidFill>
                  <a:schemeClr val="bg1"/>
                </a:solidFill>
              </a:rPr>
              <a:t> Management</a:t>
            </a:r>
          </a:p>
        </p:txBody>
      </p:sp>
      <p:sp>
        <p:nvSpPr>
          <p:cNvPr id="7172" name="Rectangle 4"/>
          <p:cNvSpPr>
            <a:spLocks noGrp="1" noChangeArrowheads="1"/>
          </p:cNvSpPr>
          <p:nvPr>
            <p:ph type="body" sz="half" idx="2"/>
          </p:nvPr>
        </p:nvSpPr>
        <p:spPr>
          <a:xfrm>
            <a:off x="4800600" y="2362200"/>
            <a:ext cx="3810000" cy="2819400"/>
          </a:xfrm>
        </p:spPr>
        <p:txBody>
          <a:bodyPr/>
          <a:lstStyle/>
          <a:p>
            <a:pPr eaLnBrk="1" hangingPunct="1"/>
            <a:r>
              <a:rPr lang="en-US" altLang="en-US" smtClean="0">
                <a:solidFill>
                  <a:schemeClr val="bg1"/>
                </a:solidFill>
              </a:rPr>
              <a:t> Induction</a:t>
            </a:r>
          </a:p>
          <a:p>
            <a:pPr eaLnBrk="1" hangingPunct="1"/>
            <a:r>
              <a:rPr lang="en-US" altLang="en-US" smtClean="0">
                <a:solidFill>
                  <a:schemeClr val="bg1"/>
                </a:solidFill>
              </a:rPr>
              <a:t> Maintenance</a:t>
            </a:r>
          </a:p>
          <a:p>
            <a:pPr eaLnBrk="1" hangingPunct="1"/>
            <a:r>
              <a:rPr lang="en-US" altLang="en-US" smtClean="0">
                <a:solidFill>
                  <a:schemeClr val="bg1"/>
                </a:solidFill>
              </a:rPr>
              <a:t> Emergence</a:t>
            </a:r>
          </a:p>
          <a:p>
            <a:pPr eaLnBrk="1" hangingPunct="1"/>
            <a:r>
              <a:rPr lang="en-US" altLang="en-US" smtClean="0">
                <a:solidFill>
                  <a:schemeClr val="bg1"/>
                </a:solidFill>
              </a:rPr>
              <a:t> Postoperative care</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1066800"/>
            <a:ext cx="8915400" cy="1295400"/>
          </a:xfrm>
        </p:spPr>
        <p:txBody>
          <a:bodyPr/>
          <a:lstStyle/>
          <a:p>
            <a:pPr eaLnBrk="1" hangingPunct="1">
              <a:defRPr/>
            </a:pPr>
            <a:r>
              <a:rPr lang="en-US" altLang="en-US" dirty="0" smtClean="0">
                <a:solidFill>
                  <a:schemeClr val="bg1"/>
                </a:solidFill>
                <a:latin typeface="+mn-lt"/>
              </a:rPr>
              <a:t>Preoperative anesthetic evaluation</a:t>
            </a:r>
          </a:p>
        </p:txBody>
      </p:sp>
      <p:sp>
        <p:nvSpPr>
          <p:cNvPr id="9219" name="Rectangle 3"/>
          <p:cNvSpPr>
            <a:spLocks noChangeArrowheads="1"/>
          </p:cNvSpPr>
          <p:nvPr/>
        </p:nvSpPr>
        <p:spPr bwMode="auto">
          <a:xfrm>
            <a:off x="990600" y="3725863"/>
            <a:ext cx="7239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4400" dirty="0" smtClean="0">
                <a:solidFill>
                  <a:srgbClr val="FFFF00"/>
                </a:solidFill>
                <a:latin typeface="+mn-lt"/>
                <a:ea typeface="Verdana" pitchFamily="34" charset="0"/>
                <a:cs typeface="Times New Roman" pitchFamily="18" charset="0"/>
              </a:rPr>
              <a:t>Risks of Anesthesia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2276</TotalTime>
  <Words>1366</Words>
  <Application>Microsoft Office PowerPoint</Application>
  <PresentationFormat>On-screen Show (4:3)</PresentationFormat>
  <Paragraphs>338</Paragraphs>
  <Slides>56</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DFKai-SB</vt:lpstr>
      <vt:lpstr>新細明體</vt:lpstr>
      <vt:lpstr>新細明體</vt:lpstr>
      <vt:lpstr>Arial</vt:lpstr>
      <vt:lpstr>Arial Rounded MT Bold</vt:lpstr>
      <vt:lpstr>Britannic Bold</vt:lpstr>
      <vt:lpstr>Century Gothic</vt:lpstr>
      <vt:lpstr>Times New Roman</vt:lpstr>
      <vt:lpstr>Verdana</vt:lpstr>
      <vt:lpstr>Wingdings</vt:lpstr>
      <vt:lpstr>Default Design</vt:lpstr>
      <vt:lpstr>Lecture Title : General Anesthesia </vt:lpstr>
      <vt:lpstr> Lecture Objectives.. Students at the end of the lecture will be able to:</vt:lpstr>
      <vt:lpstr>Role of Anesthetists</vt:lpstr>
      <vt:lpstr>PowerPoint Presentation</vt:lpstr>
      <vt:lpstr>PowerPoint Presentation</vt:lpstr>
      <vt:lpstr>PowerPoint Presentation</vt:lpstr>
      <vt:lpstr>Objectives of Anesthesia</vt:lpstr>
      <vt:lpstr>General Anesthesia</vt:lpstr>
      <vt:lpstr>Preoperative anesthetic evaluation</vt:lpstr>
      <vt:lpstr>Physical status classification</vt:lpstr>
      <vt:lpstr>PowerPoint Presentation</vt:lpstr>
      <vt:lpstr>NPO status</vt:lpstr>
      <vt:lpstr>PowerPoint Presentation</vt:lpstr>
      <vt:lpstr>General Anesthesia</vt:lpstr>
      <vt:lpstr>PowerPoint Presentation</vt:lpstr>
      <vt:lpstr>PowerPoint Presentation</vt:lpstr>
      <vt:lpstr>PowerPoint Presentation</vt:lpstr>
      <vt:lpstr>PowerPoint Presentation</vt:lpstr>
      <vt:lpstr>Difficult BMV- MOANS </vt:lpstr>
      <vt:lpstr>PowerPoint Presentation</vt:lpstr>
      <vt:lpstr>PowerPoint Presentation</vt:lpstr>
      <vt:lpstr>PowerPoint Presentation</vt:lpstr>
      <vt:lpstr>PowerPoint Presentation</vt:lpstr>
      <vt:lpstr>PowerPoint Presentation</vt:lpstr>
      <vt:lpstr>The LEMON Approach</vt:lpstr>
      <vt:lpstr>PowerPoint Presentation</vt:lpstr>
      <vt:lpstr>PowerPoint Presentation</vt:lpstr>
      <vt:lpstr>PowerPoint Presentation</vt:lpstr>
      <vt:lpstr>PowerPoint Presentation</vt:lpstr>
      <vt:lpstr>PowerPoint Presentation</vt:lpstr>
      <vt:lpstr>Induction agents</vt:lpstr>
      <vt:lpstr>Induction</vt:lpstr>
      <vt:lpstr>General Anesthesia</vt:lpstr>
      <vt:lpstr>Intraoperative management</vt:lpstr>
      <vt:lpstr>Intraoperative management</vt:lpstr>
      <vt:lpstr>Intraoperative management Emergence</vt:lpstr>
      <vt:lpstr>Postoperative management</vt:lpstr>
      <vt:lpstr>General Anesthesia  Complications </vt:lpstr>
      <vt:lpstr>General Anesthesia Complication and Management</vt:lpstr>
      <vt:lpstr> Case Report  Arterial oxygen desaturation following PCNL</vt:lpstr>
      <vt:lpstr>PowerPoint Presentation</vt:lpstr>
      <vt:lpstr>PowerPoint Presentation</vt:lpstr>
      <vt:lpstr>PowerPoint Presentation</vt:lpstr>
      <vt:lpstr>Pre-anesthetic Assessment </vt:lpstr>
      <vt:lpstr>PowerPoint Presentation</vt:lpstr>
      <vt:lpstr>Anesthetic Technique</vt:lpstr>
      <vt:lpstr>Intra-operative Events</vt:lpstr>
      <vt:lpstr>Intra-operative Events</vt:lpstr>
      <vt:lpstr>Post-operative Course</vt:lpstr>
      <vt:lpstr>PowerPoint Presentation</vt:lpstr>
      <vt:lpstr>PowerPoint Presentation</vt:lpstr>
      <vt:lpstr>Postoperative Course</vt:lpstr>
      <vt:lpstr>PowerPoint Presentation</vt:lpstr>
      <vt:lpstr>PowerPoint Presentation</vt:lpstr>
      <vt:lpstr>Postoperative Course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Anesthesia</dc:title>
  <dc:creator>JUNYI LI</dc:creator>
  <cp:lastModifiedBy>Aasim</cp:lastModifiedBy>
  <cp:revision>131</cp:revision>
  <dcterms:created xsi:type="dcterms:W3CDTF">2009-02-26T04:36:41Z</dcterms:created>
  <dcterms:modified xsi:type="dcterms:W3CDTF">2015-10-11T18:40:26Z</dcterms:modified>
</cp:coreProperties>
</file>