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lvl1pPr algn="ctr" defTabSz="584200">
      <a:defRPr sz="3800">
        <a:solidFill>
          <a:srgbClr val="FFFFFF"/>
        </a:solidFill>
        <a:latin typeface="+mn-lt"/>
        <a:ea typeface="+mn-ea"/>
        <a:cs typeface="+mn-cs"/>
        <a:sym typeface="Helvetica Light"/>
      </a:defRPr>
    </a:lvl1pPr>
    <a:lvl2pPr indent="228600" algn="ctr" defTabSz="584200">
      <a:defRPr sz="3800">
        <a:solidFill>
          <a:srgbClr val="FFFFFF"/>
        </a:solidFill>
        <a:latin typeface="+mn-lt"/>
        <a:ea typeface="+mn-ea"/>
        <a:cs typeface="+mn-cs"/>
        <a:sym typeface="Helvetica Light"/>
      </a:defRPr>
    </a:lvl2pPr>
    <a:lvl3pPr indent="457200" algn="ctr" defTabSz="584200">
      <a:defRPr sz="3800">
        <a:solidFill>
          <a:srgbClr val="FFFFFF"/>
        </a:solidFill>
        <a:latin typeface="+mn-lt"/>
        <a:ea typeface="+mn-ea"/>
        <a:cs typeface="+mn-cs"/>
        <a:sym typeface="Helvetica Light"/>
      </a:defRPr>
    </a:lvl3pPr>
    <a:lvl4pPr indent="685800" algn="ctr" defTabSz="584200">
      <a:defRPr sz="3800">
        <a:solidFill>
          <a:srgbClr val="FFFFFF"/>
        </a:solidFill>
        <a:latin typeface="+mn-lt"/>
        <a:ea typeface="+mn-ea"/>
        <a:cs typeface="+mn-cs"/>
        <a:sym typeface="Helvetica Light"/>
      </a:defRPr>
    </a:lvl4pPr>
    <a:lvl5pPr indent="914400" algn="ctr" defTabSz="584200">
      <a:defRPr sz="3800">
        <a:solidFill>
          <a:srgbClr val="FFFFFF"/>
        </a:solidFill>
        <a:latin typeface="+mn-lt"/>
        <a:ea typeface="+mn-ea"/>
        <a:cs typeface="+mn-cs"/>
        <a:sym typeface="Helvetica Light"/>
      </a:defRPr>
    </a:lvl5pPr>
    <a:lvl6pPr indent="1143000" algn="ctr" defTabSz="584200">
      <a:defRPr sz="3800">
        <a:solidFill>
          <a:srgbClr val="FFFFFF"/>
        </a:solidFill>
        <a:latin typeface="+mn-lt"/>
        <a:ea typeface="+mn-ea"/>
        <a:cs typeface="+mn-cs"/>
        <a:sym typeface="Helvetica Light"/>
      </a:defRPr>
    </a:lvl6pPr>
    <a:lvl7pPr indent="1371600" algn="ctr" defTabSz="584200">
      <a:defRPr sz="3800">
        <a:solidFill>
          <a:srgbClr val="FFFFFF"/>
        </a:solidFill>
        <a:latin typeface="+mn-lt"/>
        <a:ea typeface="+mn-ea"/>
        <a:cs typeface="+mn-cs"/>
        <a:sym typeface="Helvetica Light"/>
      </a:defRPr>
    </a:lvl7pPr>
    <a:lvl8pPr indent="1600200" algn="ctr" defTabSz="584200">
      <a:defRPr sz="3800">
        <a:solidFill>
          <a:srgbClr val="FFFFFF"/>
        </a:solidFill>
        <a:latin typeface="+mn-lt"/>
        <a:ea typeface="+mn-ea"/>
        <a:cs typeface="+mn-cs"/>
        <a:sym typeface="Helvetica Light"/>
      </a:defRPr>
    </a:lvl8pPr>
    <a:lvl9pPr indent="1828800" algn="ctr" defTabSz="584200">
      <a:defRPr sz="3800">
        <a:solidFill>
          <a:srgbClr val="FFFFFF"/>
        </a:solidFill>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89B1A"/>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A433"/>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rgbClr val="E8A433"/>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solidFill>
                  <a:srgbClr val="000000"/>
                </a:solidFill>
              </a:defRPr>
            </a:pPr>
            <a:r>
              <a:rPr sz="8000">
                <a:solidFill>
                  <a:srgbClr val="FFFFFF"/>
                </a:solidFill>
              </a:rPr>
              <a:t>Title Text</a:t>
            </a:r>
          </a:p>
        </p:txBody>
      </p:sp>
      <p:sp>
        <p:nvSpPr>
          <p:cNvPr id="9" name="Shape 9"/>
          <p:cNvSpPr/>
          <p:nvPr>
            <p:ph type="body"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762000"/>
            <a:ext cx="5334000" cy="4000500"/>
          </a:xfrm>
          <a:prstGeom prst="rect">
            <a:avLst/>
          </a:prstGeom>
        </p:spPr>
        <p:txBody>
          <a:bodyPr anchor="b"/>
          <a:lstStyle>
            <a:lvl1pPr>
              <a:defRPr sz="6000"/>
            </a:lvl1pPr>
          </a:lstStyle>
          <a:p>
            <a:pPr lvl="0">
              <a:defRPr sz="1800">
                <a:solidFill>
                  <a:srgbClr val="000000"/>
                </a:solidFill>
              </a:defRPr>
            </a:pPr>
            <a:r>
              <a:rPr sz="6000">
                <a:solidFill>
                  <a:srgbClr val="FFFFFF"/>
                </a:solidFill>
              </a:rPr>
              <a:t>Title Text</a:t>
            </a:r>
          </a:p>
        </p:txBody>
      </p:sp>
      <p:sp>
        <p:nvSpPr>
          <p:cNvPr id="14" name="Shape 14"/>
          <p:cNvSpPr/>
          <p:nvPr>
            <p:ph type="body"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solidFill>
                  <a:srgbClr val="000000"/>
                </a:solidFill>
              </a:defRPr>
            </a:pPr>
            <a:r>
              <a:rPr sz="3200">
                <a:solidFill>
                  <a:srgbClr val="FFFFFF"/>
                </a:solidFill>
              </a:rPr>
              <a:t>Body Level One</a:t>
            </a:r>
            <a:endParaRPr sz="3200">
              <a:solidFill>
                <a:srgbClr val="FFFFFF"/>
              </a:solidFill>
            </a:endParaRPr>
          </a:p>
          <a:p>
            <a:pPr lvl="1">
              <a:defRPr sz="1800">
                <a:solidFill>
                  <a:srgbClr val="000000"/>
                </a:solidFill>
              </a:defRPr>
            </a:pPr>
            <a:r>
              <a:rPr sz="3200">
                <a:solidFill>
                  <a:srgbClr val="FFFFFF"/>
                </a:solidFill>
              </a:rPr>
              <a:t>Body Level Two</a:t>
            </a:r>
            <a:endParaRPr sz="3200">
              <a:solidFill>
                <a:srgbClr val="FFFFFF"/>
              </a:solidFill>
            </a:endParaRPr>
          </a:p>
          <a:p>
            <a:pPr lvl="2">
              <a:defRPr sz="1800">
                <a:solidFill>
                  <a:srgbClr val="000000"/>
                </a:solidFill>
              </a:defRPr>
            </a:pPr>
            <a:r>
              <a:rPr sz="3200">
                <a:solidFill>
                  <a:srgbClr val="FFFFFF"/>
                </a:solidFill>
              </a:rPr>
              <a:t>Body Level Three</a:t>
            </a:r>
            <a:endParaRPr sz="3200">
              <a:solidFill>
                <a:srgbClr val="FFFFFF"/>
              </a:solidFill>
            </a:endParaRPr>
          </a:p>
          <a:p>
            <a:pPr lvl="3">
              <a:defRPr sz="1800">
                <a:solidFill>
                  <a:srgbClr val="000000"/>
                </a:solidFill>
              </a:defRPr>
            </a:pPr>
            <a:r>
              <a:rPr sz="3200">
                <a:solidFill>
                  <a:srgbClr val="FFFFFF"/>
                </a:solidFill>
              </a:rPr>
              <a:t>Body Level Four</a:t>
            </a:r>
            <a:endParaRPr sz="3200">
              <a:solidFill>
                <a:srgbClr val="FFFFFF"/>
              </a:solidFill>
            </a:endParaRPr>
          </a:p>
          <a:p>
            <a:pPr lvl="4">
              <a:defRPr sz="1800">
                <a:solidFill>
                  <a:srgbClr val="000000"/>
                </a:solidFill>
              </a:defRPr>
            </a:pPr>
            <a:r>
              <a:rPr sz="3200">
                <a:solidFill>
                  <a:srgbClr val="FFFFFF"/>
                </a:solidFill>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19" name="Shape 19"/>
          <p:cNvSpPr/>
          <p:nvPr>
            <p:ph type="body" idx="1"/>
          </p:nvPr>
        </p:nvSpPr>
        <p:spPr>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solidFill>
                  <a:srgbClr val="000000"/>
                </a:solidFill>
              </a:defRPr>
            </a:pPr>
            <a:r>
              <a:rPr sz="8000">
                <a:solidFill>
                  <a:srgbClr val="FFFFFF"/>
                </a:solidFill>
              </a:rPr>
              <a:t>Title Text</a:t>
            </a:r>
          </a:p>
        </p:txBody>
      </p:sp>
      <p:sp>
        <p:nvSpPr>
          <p:cNvPr id="22" name="Shape 22"/>
          <p:cNvSpPr/>
          <p:nvPr>
            <p:ph type="body"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lvl="0">
              <a:defRPr sz="1800">
                <a:solidFill>
                  <a:srgbClr val="000000"/>
                </a:solidFill>
              </a:defRPr>
            </a:pPr>
            <a:r>
              <a:rPr sz="2800">
                <a:solidFill>
                  <a:srgbClr val="FFFFFF"/>
                </a:solidFill>
              </a:rPr>
              <a:t>Body Level One</a:t>
            </a:r>
            <a:endParaRPr sz="2800">
              <a:solidFill>
                <a:srgbClr val="FFFFFF"/>
              </a:solidFill>
            </a:endParaRPr>
          </a:p>
          <a:p>
            <a:pPr lvl="1">
              <a:defRPr sz="1800">
                <a:solidFill>
                  <a:srgbClr val="000000"/>
                </a:solidFill>
              </a:defRPr>
            </a:pPr>
            <a:r>
              <a:rPr sz="2800">
                <a:solidFill>
                  <a:srgbClr val="FFFFFF"/>
                </a:solidFill>
              </a:rPr>
              <a:t>Body Level Two</a:t>
            </a:r>
            <a:endParaRPr sz="2800">
              <a:solidFill>
                <a:srgbClr val="FFFFFF"/>
              </a:solidFill>
            </a:endParaRPr>
          </a:p>
          <a:p>
            <a:pPr lvl="2">
              <a:defRPr sz="1800">
                <a:solidFill>
                  <a:srgbClr val="000000"/>
                </a:solidFill>
              </a:defRPr>
            </a:pPr>
            <a:r>
              <a:rPr sz="2800">
                <a:solidFill>
                  <a:srgbClr val="FFFFFF"/>
                </a:solidFill>
              </a:rPr>
              <a:t>Body Level Three</a:t>
            </a:r>
            <a:endParaRPr sz="2800">
              <a:solidFill>
                <a:srgbClr val="FFFFFF"/>
              </a:solidFill>
            </a:endParaRPr>
          </a:p>
          <a:p>
            <a:pPr lvl="3">
              <a:defRPr sz="1800">
                <a:solidFill>
                  <a:srgbClr val="000000"/>
                </a:solidFill>
              </a:defRPr>
            </a:pPr>
            <a:r>
              <a:rPr sz="2800">
                <a:solidFill>
                  <a:srgbClr val="FFFFFF"/>
                </a:solidFill>
              </a:rPr>
              <a:t>Body Level Four</a:t>
            </a:r>
            <a:endParaRPr sz="2800">
              <a:solidFill>
                <a:srgbClr val="FFFFFF"/>
              </a:solidFill>
            </a:endParaRPr>
          </a:p>
          <a:p>
            <a:pPr lvl="4">
              <a:defRPr sz="1800">
                <a:solidFill>
                  <a:srgbClr val="000000"/>
                </a:solidFill>
              </a:defRPr>
            </a:pPr>
            <a:r>
              <a:rPr sz="2800">
                <a:solidFill>
                  <a:srgbClr val="FFFFFF"/>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8000">
                <a:solidFill>
                  <a:srgbClr val="FFFFFF"/>
                </a:solidFill>
              </a:rP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defRPr>
            </a:pPr>
            <a:r>
              <a:rPr sz="3800">
                <a:solidFill>
                  <a:srgbClr val="FFFFFF"/>
                </a:solidFill>
              </a:rPr>
              <a:t>Body Level One</a:t>
            </a:r>
            <a:endParaRPr sz="3800">
              <a:solidFill>
                <a:srgbClr val="FFFFFF"/>
              </a:solidFill>
            </a:endParaRPr>
          </a:p>
          <a:p>
            <a:pPr lvl="1">
              <a:defRPr sz="1800">
                <a:solidFill>
                  <a:srgbClr val="000000"/>
                </a:solidFill>
              </a:defRPr>
            </a:pPr>
            <a:r>
              <a:rPr sz="3800">
                <a:solidFill>
                  <a:srgbClr val="FFFFFF"/>
                </a:solidFill>
              </a:rPr>
              <a:t>Body Level Two</a:t>
            </a:r>
            <a:endParaRPr sz="3800">
              <a:solidFill>
                <a:srgbClr val="FFFFFF"/>
              </a:solidFill>
            </a:endParaRPr>
          </a:p>
          <a:p>
            <a:pPr lvl="2">
              <a:defRPr sz="1800">
                <a:solidFill>
                  <a:srgbClr val="000000"/>
                </a:solidFill>
              </a:defRPr>
            </a:pPr>
            <a:r>
              <a:rPr sz="3800">
                <a:solidFill>
                  <a:srgbClr val="FFFFFF"/>
                </a:solidFill>
              </a:rPr>
              <a:t>Body Level Three</a:t>
            </a:r>
            <a:endParaRPr sz="3800">
              <a:solidFill>
                <a:srgbClr val="FFFFFF"/>
              </a:solidFill>
            </a:endParaRPr>
          </a:p>
          <a:p>
            <a:pPr lvl="3">
              <a:defRPr sz="1800">
                <a:solidFill>
                  <a:srgbClr val="000000"/>
                </a:solidFill>
              </a:defRPr>
            </a:pPr>
            <a:r>
              <a:rPr sz="3800">
                <a:solidFill>
                  <a:srgbClr val="FFFFFF"/>
                </a:solidFill>
              </a:rPr>
              <a:t>Body Level Four</a:t>
            </a:r>
            <a:endParaRPr sz="3800">
              <a:solidFill>
                <a:srgbClr val="FFFFFF"/>
              </a:solidFill>
            </a:endParaRPr>
          </a:p>
          <a:p>
            <a:pPr lvl="4">
              <a:defRPr sz="1800">
                <a:solidFill>
                  <a:srgbClr val="000000"/>
                </a:solidFill>
              </a:defRPr>
            </a:pPr>
            <a:r>
              <a:rPr sz="38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advClick="1"/>
  <p:txStyles>
    <p:titleStyle>
      <a:lvl1pPr algn="ctr" defTabSz="584200">
        <a:defRPr sz="8000">
          <a:solidFill>
            <a:srgbClr val="FFFFFF"/>
          </a:solidFill>
          <a:latin typeface="+mn-lt"/>
          <a:ea typeface="+mn-ea"/>
          <a:cs typeface="+mn-cs"/>
          <a:sym typeface="Helvetica Light"/>
        </a:defRPr>
      </a:lvl1pPr>
      <a:lvl2pPr indent="228600" algn="ctr" defTabSz="584200">
        <a:defRPr sz="8000">
          <a:solidFill>
            <a:srgbClr val="FFFFFF"/>
          </a:solidFill>
          <a:latin typeface="+mn-lt"/>
          <a:ea typeface="+mn-ea"/>
          <a:cs typeface="+mn-cs"/>
          <a:sym typeface="Helvetica Light"/>
        </a:defRPr>
      </a:lvl2pPr>
      <a:lvl3pPr indent="457200" algn="ctr" defTabSz="584200">
        <a:defRPr sz="8000">
          <a:solidFill>
            <a:srgbClr val="FFFFFF"/>
          </a:solidFill>
          <a:latin typeface="+mn-lt"/>
          <a:ea typeface="+mn-ea"/>
          <a:cs typeface="+mn-cs"/>
          <a:sym typeface="Helvetica Light"/>
        </a:defRPr>
      </a:lvl3pPr>
      <a:lvl4pPr indent="685800" algn="ctr" defTabSz="584200">
        <a:defRPr sz="8000">
          <a:solidFill>
            <a:srgbClr val="FFFFFF"/>
          </a:solidFill>
          <a:latin typeface="+mn-lt"/>
          <a:ea typeface="+mn-ea"/>
          <a:cs typeface="+mn-cs"/>
          <a:sym typeface="Helvetica Light"/>
        </a:defRPr>
      </a:lvl4pPr>
      <a:lvl5pPr indent="914400" algn="ctr" defTabSz="584200">
        <a:defRPr sz="8000">
          <a:solidFill>
            <a:srgbClr val="FFFFFF"/>
          </a:solidFill>
          <a:latin typeface="+mn-lt"/>
          <a:ea typeface="+mn-ea"/>
          <a:cs typeface="+mn-cs"/>
          <a:sym typeface="Helvetica Light"/>
        </a:defRPr>
      </a:lvl5pPr>
      <a:lvl6pPr indent="1143000" algn="ctr" defTabSz="584200">
        <a:defRPr sz="8000">
          <a:solidFill>
            <a:srgbClr val="FFFFFF"/>
          </a:solidFill>
          <a:latin typeface="+mn-lt"/>
          <a:ea typeface="+mn-ea"/>
          <a:cs typeface="+mn-cs"/>
          <a:sym typeface="Helvetica Light"/>
        </a:defRPr>
      </a:lvl6pPr>
      <a:lvl7pPr indent="1371600" algn="ctr" defTabSz="584200">
        <a:defRPr sz="8000">
          <a:solidFill>
            <a:srgbClr val="FFFFFF"/>
          </a:solidFill>
          <a:latin typeface="+mn-lt"/>
          <a:ea typeface="+mn-ea"/>
          <a:cs typeface="+mn-cs"/>
          <a:sym typeface="Helvetica Light"/>
        </a:defRPr>
      </a:lvl7pPr>
      <a:lvl8pPr indent="1600200" algn="ctr" defTabSz="584200">
        <a:defRPr sz="8000">
          <a:solidFill>
            <a:srgbClr val="FFFFFF"/>
          </a:solidFill>
          <a:latin typeface="+mn-lt"/>
          <a:ea typeface="+mn-ea"/>
          <a:cs typeface="+mn-cs"/>
          <a:sym typeface="Helvetica Light"/>
        </a:defRPr>
      </a:lvl8pPr>
      <a:lvl9pPr indent="1828800" algn="ctr" defTabSz="584200">
        <a:defRPr sz="8000">
          <a:solidFill>
            <a:srgbClr val="FFFFFF"/>
          </a:solidFill>
          <a:latin typeface="+mn-lt"/>
          <a:ea typeface="+mn-ea"/>
          <a:cs typeface="+mn-cs"/>
          <a:sym typeface="Helvetica Light"/>
        </a:defRPr>
      </a:lvl9pPr>
    </p:titleStyle>
    <p:bodyStyle>
      <a:lvl1pPr marL="457200" indent="-457200" defTabSz="584200">
        <a:spcBef>
          <a:spcPts val="4200"/>
        </a:spcBef>
        <a:buSzPct val="75000"/>
        <a:buChar char="•"/>
        <a:defRPr sz="3800">
          <a:solidFill>
            <a:srgbClr val="FFFFFF"/>
          </a:solidFill>
          <a:latin typeface="+mn-lt"/>
          <a:ea typeface="+mn-ea"/>
          <a:cs typeface="+mn-cs"/>
          <a:sym typeface="Helvetica Light"/>
        </a:defRPr>
      </a:lvl1pPr>
      <a:lvl2pPr marL="914400" indent="-457200" defTabSz="584200">
        <a:spcBef>
          <a:spcPts val="4200"/>
        </a:spcBef>
        <a:buSzPct val="75000"/>
        <a:buChar char="•"/>
        <a:defRPr sz="3800">
          <a:solidFill>
            <a:srgbClr val="FFFFFF"/>
          </a:solidFill>
          <a:latin typeface="+mn-lt"/>
          <a:ea typeface="+mn-ea"/>
          <a:cs typeface="+mn-cs"/>
          <a:sym typeface="Helvetica Light"/>
        </a:defRPr>
      </a:lvl2pPr>
      <a:lvl3pPr marL="1371600" indent="-457200" defTabSz="584200">
        <a:spcBef>
          <a:spcPts val="4200"/>
        </a:spcBef>
        <a:buSzPct val="75000"/>
        <a:buChar char="•"/>
        <a:defRPr sz="3800">
          <a:solidFill>
            <a:srgbClr val="FFFFFF"/>
          </a:solidFill>
          <a:latin typeface="+mn-lt"/>
          <a:ea typeface="+mn-ea"/>
          <a:cs typeface="+mn-cs"/>
          <a:sym typeface="Helvetica Light"/>
        </a:defRPr>
      </a:lvl3pPr>
      <a:lvl4pPr marL="1828800" indent="-457200" defTabSz="584200">
        <a:spcBef>
          <a:spcPts val="4200"/>
        </a:spcBef>
        <a:buSzPct val="75000"/>
        <a:buChar char="•"/>
        <a:defRPr sz="3800">
          <a:solidFill>
            <a:srgbClr val="FFFFFF"/>
          </a:solidFill>
          <a:latin typeface="+mn-lt"/>
          <a:ea typeface="+mn-ea"/>
          <a:cs typeface="+mn-cs"/>
          <a:sym typeface="Helvetica Light"/>
        </a:defRPr>
      </a:lvl4pPr>
      <a:lvl5pPr marL="2286000" indent="-457200" defTabSz="584200">
        <a:spcBef>
          <a:spcPts val="4200"/>
        </a:spcBef>
        <a:buSzPct val="75000"/>
        <a:buChar char="•"/>
        <a:defRPr sz="3800">
          <a:solidFill>
            <a:srgbClr val="FFFFFF"/>
          </a:solidFill>
          <a:latin typeface="+mn-lt"/>
          <a:ea typeface="+mn-ea"/>
          <a:cs typeface="+mn-cs"/>
          <a:sym typeface="Helvetica Light"/>
        </a:defRPr>
      </a:lvl5pPr>
      <a:lvl6pPr marL="2743200" indent="-457200" defTabSz="584200">
        <a:spcBef>
          <a:spcPts val="4200"/>
        </a:spcBef>
        <a:buSzPct val="75000"/>
        <a:buChar char="•"/>
        <a:defRPr sz="3800">
          <a:solidFill>
            <a:srgbClr val="FFFFFF"/>
          </a:solidFill>
          <a:latin typeface="+mn-lt"/>
          <a:ea typeface="+mn-ea"/>
          <a:cs typeface="+mn-cs"/>
          <a:sym typeface="Helvetica Light"/>
        </a:defRPr>
      </a:lvl6pPr>
      <a:lvl7pPr marL="3200400" indent="-457200" defTabSz="584200">
        <a:spcBef>
          <a:spcPts val="4200"/>
        </a:spcBef>
        <a:buSzPct val="75000"/>
        <a:buChar char="•"/>
        <a:defRPr sz="3800">
          <a:solidFill>
            <a:srgbClr val="FFFFFF"/>
          </a:solidFill>
          <a:latin typeface="+mn-lt"/>
          <a:ea typeface="+mn-ea"/>
          <a:cs typeface="+mn-cs"/>
          <a:sym typeface="Helvetica Light"/>
        </a:defRPr>
      </a:lvl7pPr>
      <a:lvl8pPr marL="3657600" indent="-457200" defTabSz="584200">
        <a:spcBef>
          <a:spcPts val="4200"/>
        </a:spcBef>
        <a:buSzPct val="75000"/>
        <a:buChar char="•"/>
        <a:defRPr sz="3800">
          <a:solidFill>
            <a:srgbClr val="FFFFFF"/>
          </a:solidFill>
          <a:latin typeface="+mn-lt"/>
          <a:ea typeface="+mn-ea"/>
          <a:cs typeface="+mn-cs"/>
          <a:sym typeface="Helvetica Light"/>
        </a:defRPr>
      </a:lvl8pPr>
      <a:lvl9pPr marL="4114800" indent="-457200" defTabSz="584200">
        <a:spcBef>
          <a:spcPts val="4200"/>
        </a:spcBef>
        <a:buSzPct val="75000"/>
        <a:buChar char="•"/>
        <a:defRPr sz="3800">
          <a:solidFill>
            <a:srgbClr val="FFFFFF"/>
          </a:solidFill>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jpe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p>
            <a:pPr lvl="0">
              <a:defRPr sz="1800">
                <a:solidFill>
                  <a:srgbClr val="000000"/>
                </a:solidFill>
              </a:defRPr>
            </a:pPr>
            <a:r>
              <a:rPr sz="8000">
                <a:solidFill>
                  <a:srgbClr val="FFFFFF"/>
                </a:solidFill>
              </a:rPr>
              <a:t>Postoperative hypotension </a:t>
            </a:r>
          </a:p>
        </p:txBody>
      </p:sp>
      <p:sp>
        <p:nvSpPr>
          <p:cNvPr id="33" name="Shape 33"/>
          <p:cNvSpPr/>
          <p:nvPr>
            <p:ph type="body" idx="1"/>
          </p:nvPr>
        </p:nvSpPr>
        <p:spPr>
          <a:prstGeom prst="rect">
            <a:avLst/>
          </a:prstGeom>
        </p:spPr>
        <p:txBody>
          <a:bodyPr/>
          <a:lstStyle/>
          <a:p>
            <a:pPr lvl="0">
              <a:defRPr sz="1800">
                <a:solidFill>
                  <a:srgbClr val="000000"/>
                </a:solidFill>
              </a:defRPr>
            </a:pPr>
            <a:r>
              <a:rPr sz="3200">
                <a:solidFill>
                  <a:srgbClr val="FFFFFF"/>
                </a:solidFill>
              </a:rPr>
              <a:t>Case 3</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body" idx="1"/>
          </p:nvPr>
        </p:nvSpPr>
        <p:spPr>
          <a:prstGeom prst="rect">
            <a:avLst/>
          </a:prstGeom>
        </p:spPr>
        <p:txBody>
          <a:bodyPr/>
          <a:lstStyle/>
          <a:p>
            <a:pPr lvl="0">
              <a:defRPr sz="1800">
                <a:solidFill>
                  <a:srgbClr val="000000"/>
                </a:solidFill>
              </a:defRPr>
            </a:pPr>
            <a:r>
              <a:rPr sz="3800">
                <a:solidFill>
                  <a:srgbClr val="FFFFFF"/>
                </a:solidFill>
              </a:rPr>
              <a:t># How much blood should be given?</a:t>
            </a:r>
            <a:endParaRPr sz="3800">
              <a:solidFill>
                <a:srgbClr val="FFFFFF"/>
              </a:solidFill>
            </a:endParaRPr>
          </a:p>
          <a:p>
            <a:pPr lvl="0">
              <a:defRPr sz="1800">
                <a:solidFill>
                  <a:srgbClr val="000000"/>
                </a:solidFill>
              </a:defRPr>
            </a:pPr>
            <a:r>
              <a:rPr sz="3800">
                <a:solidFill>
                  <a:srgbClr val="FFFFFF"/>
                </a:solidFill>
              </a:rPr>
              <a:t>It depends on the amount of blood loss and hemoglobin level </a:t>
            </a:r>
            <a:endParaRPr sz="3800">
              <a:solidFill>
                <a:srgbClr val="FFFFFF"/>
              </a:solidFill>
            </a:endParaRPr>
          </a:p>
          <a:p>
            <a:pPr lvl="0">
              <a:defRPr sz="1800">
                <a:solidFill>
                  <a:srgbClr val="000000"/>
                </a:solidFill>
              </a:defRPr>
            </a:pPr>
            <a:r>
              <a:rPr sz="3800">
                <a:solidFill>
                  <a:srgbClr val="FFFFFF"/>
                </a:solidFill>
              </a:rPr>
              <a:t>One unit of packed RBCs should increase levels of hemoglobin by 1 g per dL and hematocrit by 3 percent.</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 name="120614_FamilyAlaskaOutdoorsSummer_TG_00795_2892x1928.jpeg"/>
          <p:cNvPicPr/>
          <p:nvPr/>
        </p:nvPicPr>
        <p:blipFill>
          <a:blip r:embed="rId2">
            <a:extLst/>
          </a:blip>
          <a:srcRect l="5555" t="0" r="5555" b="0"/>
          <a:stretch>
            <a:fillRect/>
          </a:stretch>
        </p:blipFill>
        <p:spPr>
          <a:xfrm>
            <a:off x="0" y="0"/>
            <a:ext cx="13004800" cy="9753600"/>
          </a:xfrm>
          <a:prstGeom prst="rect">
            <a:avLst/>
          </a:prstGeom>
          <a:ln w="12700">
            <a:miter lim="400000"/>
          </a:ln>
        </p:spPr>
      </p:pic>
      <p:pic>
        <p:nvPicPr>
          <p:cNvPr id="58" name="2BD3AB78-A2B7-43FD-9249-85334CFF44CF-L0-001.png"/>
          <p:cNvPicPr/>
          <p:nvPr/>
        </p:nvPicPr>
        <p:blipFill>
          <a:blip r:embed="rId3">
            <a:extLst/>
          </a:blip>
          <a:stretch>
            <a:fillRect/>
          </a:stretch>
        </p:blipFill>
        <p:spPr>
          <a:xfrm>
            <a:off x="0" y="0"/>
            <a:ext cx="13004800" cy="9753600"/>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body" idx="1"/>
          </p:nvPr>
        </p:nvSpPr>
        <p:spPr>
          <a:prstGeom prst="rect">
            <a:avLst/>
          </a:prstGeom>
        </p:spPr>
        <p:txBody>
          <a:bodyPr/>
          <a:lstStyle>
            <a:lvl1pPr marL="443484" indent="-443484" defTabSz="566674">
              <a:spcBef>
                <a:spcPts val="4000"/>
              </a:spcBef>
              <a:defRPr sz="3686"/>
            </a:lvl1pPr>
          </a:lstStyle>
          <a:p>
            <a:pPr lvl="0">
              <a:defRPr sz="1800">
                <a:solidFill>
                  <a:srgbClr val="000000"/>
                </a:solidFill>
              </a:defRPr>
            </a:pPr>
            <a:r>
              <a:rPr sz="3686">
                <a:solidFill>
                  <a:srgbClr val="FFFFFF"/>
                </a:solidFill>
              </a:rPr>
              <a:t>66-year-old mother of two young children, attended as an inpatient for an elective vaginal hysterectomy and repair of prolapsed under spinal anesthesia . She had no relevant past history and her preoperative assessment was unremarkable. During surgery, blood loss was greater than usual at 800 ml but no other problems were noted. In the recovery room she was well but noted to be pale and agitated, complaining of abdominal pain. An hour later as she had become unwell, pale and hypotensive with a borderline tachycardia (BP 90/60 mm Hg, pulse 122 bpm)</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1"/>
          </p:nvPr>
        </p:nvSpPr>
        <p:spPr>
          <a:prstGeom prst="rect">
            <a:avLst/>
          </a:prstGeom>
        </p:spPr>
        <p:txBody>
          <a:bodyPr/>
          <a:lstStyle/>
          <a:p>
            <a:pPr lvl="0">
              <a:defRPr sz="1800">
                <a:solidFill>
                  <a:srgbClr val="000000"/>
                </a:solidFill>
              </a:defRPr>
            </a:pPr>
            <a:r>
              <a:rPr sz="3800">
                <a:solidFill>
                  <a:srgbClr val="FFFFFF"/>
                </a:solidFill>
              </a:rPr>
              <a:t>Discuss differential diagnoses such as loss of blood at the operation site , anaphylaxis and myocardial depression.</a:t>
            </a:r>
            <a:endParaRPr sz="3800">
              <a:solidFill>
                <a:srgbClr val="FFFFFF"/>
              </a:solidFill>
            </a:endParaRPr>
          </a:p>
          <a:p>
            <a:pPr lvl="0">
              <a:defRPr sz="1800">
                <a:solidFill>
                  <a:srgbClr val="000000"/>
                </a:solidFill>
              </a:defRPr>
            </a:pPr>
            <a:r>
              <a:rPr sz="3800">
                <a:solidFill>
                  <a:srgbClr val="FFFFFF"/>
                </a:solidFill>
              </a:rPr>
              <a:t>Discuss clinical indicators of hypovolemia, monitoring and assessment.</a:t>
            </a:r>
            <a:endParaRPr sz="3800">
              <a:solidFill>
                <a:srgbClr val="FFFFFF"/>
              </a:solidFill>
            </a:endParaRPr>
          </a:p>
          <a:p>
            <a:pPr lvl="0">
              <a:defRPr sz="1800">
                <a:solidFill>
                  <a:srgbClr val="000000"/>
                </a:solidFill>
              </a:defRPr>
            </a:pPr>
            <a:r>
              <a:rPr sz="3800">
                <a:solidFill>
                  <a:srgbClr val="FFFFFF"/>
                </a:solidFill>
              </a:rPr>
              <a:t>Discuss Managements of postoperative hypotension</a:t>
            </a:r>
            <a:endParaRPr sz="3800">
              <a:solidFill>
                <a:srgbClr val="FFFFFF"/>
              </a:solidFill>
            </a:endParaRPr>
          </a:p>
          <a:p>
            <a:pPr lvl="0">
              <a:defRPr sz="1800">
                <a:solidFill>
                  <a:srgbClr val="000000"/>
                </a:solidFill>
              </a:defRPr>
            </a:pPr>
            <a:r>
              <a:rPr sz="3800">
                <a:solidFill>
                  <a:srgbClr val="FFFFFF"/>
                </a:solidFill>
              </a:rPr>
              <a:t>Discuss when to give blood and how much blood to be given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solidFill>
                  <a:srgbClr val="000000"/>
                </a:solidFill>
              </a:defRPr>
            </a:pPr>
            <a:r>
              <a:rPr sz="8000">
                <a:solidFill>
                  <a:srgbClr val="FFFFFF"/>
                </a:solidFill>
              </a:rPr>
              <a:t>Differential diagnosis </a:t>
            </a:r>
          </a:p>
        </p:txBody>
      </p:sp>
      <p:sp>
        <p:nvSpPr>
          <p:cNvPr id="40" name="Shape 40"/>
          <p:cNvSpPr/>
          <p:nvPr>
            <p:ph type="body" idx="1"/>
          </p:nvPr>
        </p:nvSpPr>
        <p:spPr>
          <a:xfrm>
            <a:off x="952500" y="2597150"/>
            <a:ext cx="11099800" cy="6286500"/>
          </a:xfrm>
          <a:prstGeom prst="rect">
            <a:avLst/>
          </a:prstGeom>
        </p:spPr>
        <p:txBody>
          <a:bodyPr/>
          <a:lstStyle/>
          <a:p>
            <a:pPr lvl="0" marL="333756" indent="-333756" defTabSz="426466">
              <a:spcBef>
                <a:spcPts val="3000"/>
              </a:spcBef>
              <a:defRPr sz="1800">
                <a:solidFill>
                  <a:srgbClr val="000000"/>
                </a:solidFill>
              </a:defRPr>
            </a:pPr>
            <a:r>
              <a:rPr sz="2774">
                <a:solidFill>
                  <a:srgbClr val="FFFFFF"/>
                </a:solidFill>
              </a:rPr>
              <a:t>1-Side effect of the anesthesia drugs</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2-Bleeding at operation site: Surgical technique problem: perforation, unclamped vessels. Inherited bleeding disorders: hemophilia, Von willebrand disease Drug induced: Heparin,Clopidogrel,Asprin. Medical conditions: hepatitis, liver cirrhosis.</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3- Anaphylaxis: allergic reaction triggered by some antibiotics </a:t>
            </a:r>
            <a:endParaRPr sz="2774">
              <a:solidFill>
                <a:srgbClr val="FFFFFF"/>
              </a:solidFill>
            </a:endParaRPr>
          </a:p>
          <a:p>
            <a:pPr lvl="0" marL="333756" indent="-333756" defTabSz="426466">
              <a:spcBef>
                <a:spcPts val="3000"/>
              </a:spcBef>
              <a:defRPr sz="1800">
                <a:solidFill>
                  <a:srgbClr val="000000"/>
                </a:solidFill>
              </a:defRPr>
            </a:pPr>
            <a:r>
              <a:rPr sz="2774">
                <a:solidFill>
                  <a:srgbClr val="FFFFFF"/>
                </a:solidFill>
              </a:rPr>
              <a:t>4-Cardiac conditions: Myocardial depression: Myocardial ischemia, myocardial infarction Cardiac dysrhythmia: atrial flutter, atrial fibrillation that not allow adequate ventricular filling time &gt;&gt; decreases stroke volume&gt;&gt;&gt; decreases cardiac output &gt;&gt;&gt; decreases systemic blood pressure.</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title"/>
          </p:nvPr>
        </p:nvSpPr>
        <p:spPr>
          <a:prstGeom prst="rect">
            <a:avLst/>
          </a:prstGeom>
        </p:spPr>
        <p:txBody>
          <a:bodyPr/>
          <a:lstStyle>
            <a:lvl1pPr defTabSz="408940">
              <a:defRPr sz="5600"/>
            </a:lvl1pPr>
          </a:lstStyle>
          <a:p>
            <a:pPr lvl="0">
              <a:defRPr sz="1800">
                <a:solidFill>
                  <a:srgbClr val="000000"/>
                </a:solidFill>
              </a:defRPr>
            </a:pPr>
            <a:r>
              <a:rPr sz="5600">
                <a:solidFill>
                  <a:srgbClr val="FFFFFF"/>
                </a:solidFill>
              </a:rPr>
              <a:t>Clinical indicators of hypovolemia, monitoring and assessment</a:t>
            </a:r>
          </a:p>
        </p:txBody>
      </p:sp>
      <p:sp>
        <p:nvSpPr>
          <p:cNvPr id="43" name="Shape 43"/>
          <p:cNvSpPr/>
          <p:nvPr>
            <p:ph type="body" idx="1"/>
          </p:nvPr>
        </p:nvSpPr>
        <p:spPr>
          <a:xfrm>
            <a:off x="952500" y="2597150"/>
            <a:ext cx="11099800" cy="6286500"/>
          </a:xfrm>
          <a:prstGeom prst="rect">
            <a:avLst/>
          </a:prstGeom>
        </p:spPr>
        <p:txBody>
          <a:bodyPr/>
          <a:lstStyle/>
          <a:p>
            <a:pPr lvl="0" marL="0" indent="0" defTabSz="303783">
              <a:spcBef>
                <a:spcPts val="2100"/>
              </a:spcBef>
              <a:buSzTx/>
              <a:buNone/>
              <a:defRPr sz="1800">
                <a:solidFill>
                  <a:srgbClr val="000000"/>
                </a:solidFill>
              </a:defRPr>
            </a:pPr>
            <a:r>
              <a:rPr b="1" sz="1975" u="sng">
                <a:solidFill>
                  <a:srgbClr val="FFFFFF"/>
                </a:solidFill>
                <a:latin typeface="Helvetica"/>
                <a:ea typeface="Helvetica"/>
                <a:cs typeface="Helvetica"/>
                <a:sym typeface="Helvetica"/>
              </a:rPr>
              <a:t>Symptoms</a:t>
            </a:r>
            <a:r>
              <a:rPr sz="1975">
                <a:solidFill>
                  <a:srgbClr val="FFFFFF"/>
                </a:solidFill>
              </a:rPr>
              <a:t>:</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Anxiety</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Cool, clammy skin</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Confusion</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Decreased or no urine output</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General weakness</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Pale skin color (pallor)</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Rapid breathing (shallow breathing)</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Sweating, moist skin</a:t>
            </a:r>
            <a:endParaRPr sz="1975">
              <a:solidFill>
                <a:srgbClr val="FFFFFF"/>
              </a:solidFill>
            </a:endParaRPr>
          </a:p>
          <a:p>
            <a:pPr lvl="0" marL="356615" indent="-356615" defTabSz="303783">
              <a:spcBef>
                <a:spcPts val="2100"/>
              </a:spcBef>
              <a:buSzPct val="100000"/>
              <a:buAutoNum type="arabicPeriod" startAt="1"/>
              <a:defRPr sz="1800">
                <a:solidFill>
                  <a:srgbClr val="000000"/>
                </a:solidFill>
              </a:defRPr>
            </a:pPr>
            <a:r>
              <a:rPr sz="1975">
                <a:solidFill>
                  <a:srgbClr val="FFFFFF"/>
                </a:solidFill>
              </a:rPr>
              <a:t>• Unconsciousness</a:t>
            </a:r>
            <a:endParaRPr sz="1975">
              <a:solidFill>
                <a:srgbClr val="FFFFFF"/>
              </a:solidFill>
            </a:endParaRPr>
          </a:p>
          <a:p>
            <a:pPr lvl="0" marL="0" indent="0" defTabSz="303783">
              <a:spcBef>
                <a:spcPts val="2100"/>
              </a:spcBef>
              <a:buSzTx/>
              <a:buNone/>
              <a:defRPr sz="1800">
                <a:solidFill>
                  <a:srgbClr val="000000"/>
                </a:solidFill>
              </a:defRPr>
            </a:pPr>
            <a:r>
              <a:rPr sz="1975">
                <a:solidFill>
                  <a:srgbClr val="FFFFFF"/>
                </a:solidFill>
              </a:rPr>
              <a:t>The greater and more rapid the blood loss, the more severe the symptoms of shock.</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body" idx="1"/>
          </p:nvPr>
        </p:nvSpPr>
        <p:spPr>
          <a:prstGeom prst="rect">
            <a:avLst/>
          </a:prstGeom>
        </p:spPr>
        <p:txBody>
          <a:bodyPr/>
          <a:lstStyle/>
          <a:p>
            <a:pPr lvl="0" marL="388620" indent="-388620" defTabSz="496570">
              <a:spcBef>
                <a:spcPts val="3500"/>
              </a:spcBef>
              <a:defRPr sz="1800">
                <a:solidFill>
                  <a:srgbClr val="000000"/>
                </a:solidFill>
              </a:defRPr>
            </a:pPr>
            <a:r>
              <a:rPr b="1" sz="3230" u="sng">
                <a:solidFill>
                  <a:srgbClr val="FFFFFF"/>
                </a:solidFill>
                <a:latin typeface="Helvetica"/>
                <a:ea typeface="Helvetica"/>
                <a:cs typeface="Helvetica"/>
                <a:sym typeface="Helvetica"/>
              </a:rPr>
              <a:t>physical exam will show signs of shock, including:</a:t>
            </a:r>
            <a:endParaRPr b="1" sz="3230" u="sng">
              <a:solidFill>
                <a:srgbClr val="FFFFFF"/>
              </a:solidFill>
              <a:latin typeface="Helvetica"/>
              <a:ea typeface="Helvetica"/>
              <a:cs typeface="Helvetica"/>
              <a:sym typeface="Helvetica"/>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Decrease blood pressure</a:t>
            </a:r>
            <a:endParaRPr sz="3230">
              <a:solidFill>
                <a:srgbClr val="FFFFFF"/>
              </a:solidFill>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Low body temperature</a:t>
            </a:r>
            <a:endParaRPr sz="3230">
              <a:solidFill>
                <a:srgbClr val="FFFFFF"/>
              </a:solidFill>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Rapid pulse, often weak</a:t>
            </a:r>
            <a:endParaRPr sz="3230">
              <a:solidFill>
                <a:srgbClr val="FFFFFF"/>
              </a:solidFill>
            </a:endParaRPr>
          </a:p>
          <a:p>
            <a:pPr lvl="0" marL="388620" indent="-388620" defTabSz="496570">
              <a:spcBef>
                <a:spcPts val="3500"/>
              </a:spcBef>
              <a:defRPr sz="1800">
                <a:solidFill>
                  <a:srgbClr val="000000"/>
                </a:solidFill>
              </a:defRPr>
            </a:pPr>
            <a:r>
              <a:rPr b="1" sz="3230" u="sng">
                <a:solidFill>
                  <a:srgbClr val="FFFFFF"/>
                </a:solidFill>
                <a:latin typeface="Helvetica"/>
                <a:ea typeface="Helvetica"/>
                <a:cs typeface="Helvetica"/>
                <a:sym typeface="Helvetica"/>
              </a:rPr>
              <a:t>monitoring and assessment.</a:t>
            </a:r>
            <a:endParaRPr b="1" sz="3230" u="sng">
              <a:solidFill>
                <a:srgbClr val="FFFFFF"/>
              </a:solidFill>
              <a:latin typeface="Helvetica"/>
              <a:ea typeface="Helvetica"/>
              <a:cs typeface="Helvetica"/>
              <a:sym typeface="Helvetica"/>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Heart rate</a:t>
            </a:r>
            <a:endParaRPr sz="3230">
              <a:solidFill>
                <a:srgbClr val="FFFFFF"/>
              </a:solidFill>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Blood pressure.</a:t>
            </a:r>
            <a:endParaRPr sz="3230">
              <a:solidFill>
                <a:srgbClr val="FFFFFF"/>
              </a:solidFill>
            </a:endParaRPr>
          </a:p>
          <a:p>
            <a:pPr lvl="0" marL="582929" indent="-582929" defTabSz="496570">
              <a:spcBef>
                <a:spcPts val="3500"/>
              </a:spcBef>
              <a:buSzPct val="100000"/>
              <a:buAutoNum type="arabicPeriod" startAt="1"/>
              <a:defRPr sz="1800">
                <a:solidFill>
                  <a:srgbClr val="000000"/>
                </a:solidFill>
              </a:defRPr>
            </a:pPr>
            <a:r>
              <a:rPr sz="3230">
                <a:solidFill>
                  <a:srgbClr val="FFFFFF"/>
                </a:solidFill>
              </a:rPr>
              <a:t> Urine output.</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lvl1pPr defTabSz="484886">
              <a:defRPr sz="6640"/>
            </a:lvl1pPr>
          </a:lstStyle>
          <a:p>
            <a:pPr lvl="0">
              <a:defRPr sz="1800">
                <a:solidFill>
                  <a:srgbClr val="000000"/>
                </a:solidFill>
              </a:defRPr>
            </a:pPr>
            <a:r>
              <a:rPr sz="6640">
                <a:solidFill>
                  <a:srgbClr val="FFFFFF"/>
                </a:solidFill>
              </a:rPr>
              <a:t>Management of postoperative hypotension  </a:t>
            </a:r>
          </a:p>
        </p:txBody>
      </p:sp>
      <p:sp>
        <p:nvSpPr>
          <p:cNvPr id="48" name="Shape 48"/>
          <p:cNvSpPr/>
          <p:nvPr>
            <p:ph type="body" idx="1"/>
          </p:nvPr>
        </p:nvSpPr>
        <p:spPr>
          <a:prstGeom prst="rect">
            <a:avLst/>
          </a:prstGeom>
        </p:spPr>
        <p:txBody>
          <a:bodyPr/>
          <a:lstStyle/>
          <a:p>
            <a:pPr lvl="0">
              <a:defRPr sz="1800">
                <a:solidFill>
                  <a:srgbClr val="000000"/>
                </a:solidFill>
              </a:defRPr>
            </a:pPr>
            <a:r>
              <a:rPr sz="3800">
                <a:solidFill>
                  <a:srgbClr val="FFFFFF"/>
                </a:solidFill>
              </a:rPr>
              <a:t>1/ Initially treat with fluid bolus.</a:t>
            </a:r>
            <a:endParaRPr sz="3800">
              <a:solidFill>
                <a:srgbClr val="FFFFFF"/>
              </a:solidFill>
            </a:endParaRPr>
          </a:p>
          <a:p>
            <a:pPr lvl="0">
              <a:defRPr sz="1800">
                <a:solidFill>
                  <a:srgbClr val="000000"/>
                </a:solidFill>
              </a:defRPr>
            </a:pPr>
            <a:r>
              <a:rPr sz="3800">
                <a:solidFill>
                  <a:srgbClr val="FFFFFF"/>
                </a:solidFill>
              </a:rPr>
              <a:t>2/ Vasopressors.</a:t>
            </a:r>
            <a:endParaRPr sz="3800">
              <a:solidFill>
                <a:srgbClr val="FFFFFF"/>
              </a:solidFill>
            </a:endParaRPr>
          </a:p>
          <a:p>
            <a:pPr lvl="0">
              <a:defRPr sz="1800">
                <a:solidFill>
                  <a:srgbClr val="000000"/>
                </a:solidFill>
              </a:defRPr>
            </a:pPr>
            <a:r>
              <a:rPr sz="3800">
                <a:solidFill>
                  <a:srgbClr val="FFFFFF"/>
                </a:solidFill>
              </a:rPr>
              <a:t>3/ Correction of the cause.</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lvl="0">
              <a:defRPr sz="1800">
                <a:solidFill>
                  <a:srgbClr val="000000"/>
                </a:solidFill>
              </a:defRPr>
            </a:pPr>
            <a:r>
              <a:rPr sz="8000">
                <a:solidFill>
                  <a:srgbClr val="FFFFFF"/>
                </a:solidFill>
              </a:rPr>
              <a:t>When to give blood?</a:t>
            </a:r>
          </a:p>
        </p:txBody>
      </p:sp>
      <p:sp>
        <p:nvSpPr>
          <p:cNvPr id="51" name="Shape 51"/>
          <p:cNvSpPr/>
          <p:nvPr>
            <p:ph type="body" idx="1"/>
          </p:nvPr>
        </p:nvSpPr>
        <p:spPr>
          <a:prstGeom prst="rect">
            <a:avLst/>
          </a:prstGeom>
        </p:spPr>
        <p:txBody>
          <a:bodyPr/>
          <a:lstStyle/>
          <a:p>
            <a:pPr lvl="0" marL="310895" indent="-310895" defTabSz="397256">
              <a:spcBef>
                <a:spcPts val="2800"/>
              </a:spcBef>
              <a:defRPr sz="1800">
                <a:solidFill>
                  <a:srgbClr val="000000"/>
                </a:solidFill>
              </a:defRPr>
            </a:pPr>
            <a:r>
              <a:rPr sz="2584">
                <a:solidFill>
                  <a:srgbClr val="FFFFFF"/>
                </a:solidFill>
              </a:rPr>
              <a:t>* red blood cells – are used to treat anaemia </a:t>
            </a:r>
            <a:endParaRPr sz="2584">
              <a:solidFill>
                <a:srgbClr val="FFFFFF"/>
              </a:solidFill>
            </a:endParaRPr>
          </a:p>
          <a:p>
            <a:pPr lvl="0" marL="0" indent="0" defTabSz="397256">
              <a:spcBef>
                <a:spcPts val="2800"/>
              </a:spcBef>
              <a:buSzTx/>
              <a:buNone/>
              <a:defRPr sz="1800">
                <a:solidFill>
                  <a:srgbClr val="000000"/>
                </a:solidFill>
              </a:defRPr>
            </a:pPr>
            <a:r>
              <a:rPr sz="2584">
                <a:solidFill>
                  <a:srgbClr val="FFFFFF"/>
                </a:solidFill>
              </a:rPr>
              <a:t>* transfusion of RBCs should be considered when Hb is &lt; 7 to 8 g/dL </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 Platelets - can be used to prevent excessive bleeding in certain groups of people with low platelet counts, such as those having chemotherapy.</a:t>
            </a:r>
            <a:endParaRPr sz="2584">
              <a:solidFill>
                <a:srgbClr val="FFFFFF"/>
              </a:solidFill>
            </a:endParaRPr>
          </a:p>
          <a:p>
            <a:pPr lvl="0" marL="0" indent="0" defTabSz="397256">
              <a:spcBef>
                <a:spcPts val="2800"/>
              </a:spcBef>
              <a:buSzTx/>
              <a:buNone/>
              <a:defRPr sz="1800">
                <a:solidFill>
                  <a:srgbClr val="000000"/>
                </a:solidFill>
              </a:defRPr>
            </a:pPr>
            <a:r>
              <a:rPr sz="2584">
                <a:solidFill>
                  <a:srgbClr val="FFFFFF"/>
                </a:solidFill>
              </a:rPr>
              <a:t>* transfusion of platelets should be considered when platelet counts drop below 20,000/mm3 with signs of bleeding or even at higher levels if a patient needs surgery or at risk of bleeding. </a:t>
            </a:r>
            <a:endParaRPr sz="2584">
              <a:solidFill>
                <a:srgbClr val="FFFFFF"/>
              </a:solidFill>
            </a:endParaRPr>
          </a:p>
          <a:p>
            <a:pPr lvl="0" marL="310895" indent="-310895" defTabSz="397256">
              <a:spcBef>
                <a:spcPts val="2800"/>
              </a:spcBef>
              <a:defRPr sz="1800">
                <a:solidFill>
                  <a:srgbClr val="000000"/>
                </a:solidFill>
              </a:defRPr>
            </a:pPr>
            <a:r>
              <a:rPr sz="2584">
                <a:solidFill>
                  <a:srgbClr val="FFFFFF"/>
                </a:solidFill>
              </a:rPr>
              <a:t>* Plasma – contains all of the coagulation factors </a:t>
            </a:r>
            <a:endParaRPr sz="2584">
              <a:solidFill>
                <a:srgbClr val="FFFFFF"/>
              </a:solidFill>
            </a:endParaRPr>
          </a:p>
          <a:p>
            <a:pPr lvl="0" marL="0" indent="0" defTabSz="397256">
              <a:spcBef>
                <a:spcPts val="2800"/>
              </a:spcBef>
              <a:buSzTx/>
              <a:buNone/>
              <a:defRPr sz="1800">
                <a:solidFill>
                  <a:srgbClr val="000000"/>
                </a:solidFill>
              </a:defRPr>
            </a:pPr>
            <a:r>
              <a:rPr sz="2584">
                <a:solidFill>
                  <a:srgbClr val="FFFFFF"/>
                </a:solidFill>
              </a:rPr>
              <a:t>* patients with active bleeding and an International Normalized Ratio (INR) greater than 1.6, or before an invasive procedure or surgery if a patient has been anti-coagulated. </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body" idx="1"/>
          </p:nvPr>
        </p:nvSpPr>
        <p:spPr>
          <a:prstGeom prst="rect">
            <a:avLst/>
          </a:prstGeom>
        </p:spPr>
        <p:txBody>
          <a:bodyPr/>
          <a:lstStyle/>
          <a:p>
            <a:pPr lvl="0">
              <a:defRPr sz="1800">
                <a:solidFill>
                  <a:srgbClr val="000000"/>
                </a:solidFill>
              </a:defRPr>
            </a:pPr>
            <a:r>
              <a:rPr sz="3800">
                <a:solidFill>
                  <a:srgbClr val="FFFFFF"/>
                </a:solidFill>
              </a:rPr>
              <a:t>Because transfusions carry risks and because the blood supply is limited, doctors try not to transfuse if they can avoid it. In some cases, options other than blood product transfusions may be available.</a:t>
            </a:r>
            <a:endParaRPr sz="3800">
              <a:solidFill>
                <a:srgbClr val="FFFFFF"/>
              </a:solidFill>
            </a:endParaRPr>
          </a:p>
          <a:p>
            <a:pPr lvl="0">
              <a:defRPr sz="1800">
                <a:solidFill>
                  <a:srgbClr val="000000"/>
                </a:solidFill>
              </a:defRPr>
            </a:pPr>
            <a:r>
              <a:rPr sz="3800">
                <a:solidFill>
                  <a:srgbClr val="FFFFFF"/>
                </a:solidFill>
              </a:rPr>
              <a:t>     Volume expanders </a:t>
            </a:r>
            <a:endParaRPr sz="3800">
              <a:solidFill>
                <a:srgbClr val="FFFFFF"/>
              </a:solidFill>
            </a:endParaRPr>
          </a:p>
          <a:p>
            <a:pPr lvl="0" marL="0" indent="0">
              <a:buSzTx/>
              <a:buNone/>
              <a:defRPr sz="1800">
                <a:solidFill>
                  <a:srgbClr val="000000"/>
                </a:solidFill>
              </a:defRPr>
            </a:pPr>
            <a:r>
              <a:rPr sz="3800">
                <a:solidFill>
                  <a:srgbClr val="FFFFFF"/>
                </a:solidFill>
              </a:rPr>
              <a:t>Intra-operative or post-operative blood salvage : Giving a person back his or her own blood " autologous "</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