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7" r:id="rId2"/>
    <p:sldId id="258" r:id="rId3"/>
    <p:sldId id="259" r:id="rId4"/>
    <p:sldId id="261" r:id="rId5"/>
    <p:sldId id="263" r:id="rId6"/>
    <p:sldId id="264" r:id="rId7"/>
    <p:sldId id="265" r:id="rId8"/>
    <p:sldId id="266" r:id="rId9"/>
    <p:sldId id="267" r:id="rId10"/>
    <p:sldId id="268" r:id="rId11"/>
    <p:sldId id="269" r:id="rId12"/>
    <p:sldId id="275" r:id="rId13"/>
    <p:sldId id="276" r:id="rId14"/>
    <p:sldId id="270" r:id="rId15"/>
    <p:sldId id="271" r:id="rId16"/>
    <p:sldId id="277" r:id="rId17"/>
    <p:sldId id="279" r:id="rId18"/>
    <p:sldId id="280" r:id="rId19"/>
    <p:sldId id="278" r:id="rId20"/>
    <p:sldId id="281" r:id="rId21"/>
    <p:sldId id="282" r:id="rId22"/>
    <p:sldId id="283" r:id="rId23"/>
    <p:sldId id="284" r:id="rId24"/>
    <p:sldId id="285" r:id="rId25"/>
    <p:sldId id="286" r:id="rId26"/>
    <p:sldId id="287" r:id="rId27"/>
    <p:sldId id="272" r:id="rId28"/>
    <p:sldId id="288" r:id="rId29"/>
    <p:sldId id="273" r:id="rId30"/>
    <p:sldId id="274"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3" d="100"/>
          <a:sy n="103" d="100"/>
        </p:scale>
        <p:origin x="-104" y="-288"/>
      </p:cViewPr>
      <p:guideLst>
        <p:guide orient="horz" pos="2160"/>
        <p:guide pos="3840"/>
      </p:guideLst>
    </p:cSldViewPr>
  </p:slideViewPr>
  <p:notesTextViewPr>
    <p:cViewPr>
      <p:scale>
        <a:sx n="1" d="1"/>
        <a:sy n="1" d="1"/>
      </p:scale>
      <p:origin x="0" y="0"/>
    </p:cViewPr>
  </p:notesTextViewPr>
  <p:sorterViewPr>
    <p:cViewPr>
      <p:scale>
        <a:sx n="100" d="100"/>
        <a:sy n="100" d="100"/>
      </p:scale>
      <p:origin x="0" y="-814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C81A0-30FD-4DEC-A485-DB9E8F48FD1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4E8BA82-4D14-428E-B53C-A77958A09F16}">
      <dgm:prSet phldrT="[نص]"/>
      <dgm:spPr/>
      <dgm:t>
        <a:bodyPr/>
        <a:lstStyle/>
        <a:p>
          <a:r>
            <a:rPr lang="en-US" dirty="0" smtClean="0"/>
            <a:t>Acute visual loss</a:t>
          </a:r>
          <a:endParaRPr lang="en-US" dirty="0"/>
        </a:p>
      </dgm:t>
    </dgm:pt>
    <dgm:pt modelId="{5556EAE1-D049-4E4D-8D92-1E769DF4E71F}" type="parTrans" cxnId="{AABEEFC5-AFFC-4F44-BD3C-FB44BFAFF76F}">
      <dgm:prSet/>
      <dgm:spPr/>
      <dgm:t>
        <a:bodyPr/>
        <a:lstStyle/>
        <a:p>
          <a:endParaRPr lang="en-US"/>
        </a:p>
      </dgm:t>
    </dgm:pt>
    <dgm:pt modelId="{9F83EA46-F40D-4863-9C7F-F4966FC3DAF6}" type="sibTrans" cxnId="{AABEEFC5-AFFC-4F44-BD3C-FB44BFAFF76F}">
      <dgm:prSet/>
      <dgm:spPr/>
      <dgm:t>
        <a:bodyPr/>
        <a:lstStyle/>
        <a:p>
          <a:endParaRPr lang="en-US"/>
        </a:p>
      </dgm:t>
    </dgm:pt>
    <dgm:pt modelId="{ADDEAC02-098E-4230-874F-0A0BF00AAAFF}" type="asst">
      <dgm:prSet phldrT="[نص]"/>
      <dgm:spPr/>
      <dgm:t>
        <a:bodyPr/>
        <a:lstStyle/>
        <a:p>
          <a:r>
            <a:rPr lang="en-US" dirty="0" smtClean="0"/>
            <a:t>History taking</a:t>
          </a:r>
          <a:endParaRPr lang="en-US" dirty="0"/>
        </a:p>
      </dgm:t>
    </dgm:pt>
    <dgm:pt modelId="{8E387754-30A5-4335-A8D3-B3A26C739108}" type="parTrans" cxnId="{16FC26EA-0535-4C78-80A2-F37B85F2299E}">
      <dgm:prSet/>
      <dgm:spPr/>
      <dgm:t>
        <a:bodyPr/>
        <a:lstStyle/>
        <a:p>
          <a:endParaRPr lang="en-US"/>
        </a:p>
      </dgm:t>
    </dgm:pt>
    <dgm:pt modelId="{EBBBFEF6-1294-43C0-8F21-8D23FC3FBFF1}" type="sibTrans" cxnId="{16FC26EA-0535-4C78-80A2-F37B85F2299E}">
      <dgm:prSet/>
      <dgm:spPr/>
      <dgm:t>
        <a:bodyPr/>
        <a:lstStyle/>
        <a:p>
          <a:endParaRPr lang="en-US"/>
        </a:p>
      </dgm:t>
    </dgm:pt>
    <dgm:pt modelId="{C3E001C9-5BD5-402B-8C2D-98C0C1DEC0A3}">
      <dgm:prSet phldrT="[نص]"/>
      <dgm:spPr/>
      <dgm:t>
        <a:bodyPr/>
        <a:lstStyle/>
        <a:p>
          <a:r>
            <a:rPr lang="en-US" dirty="0" smtClean="0"/>
            <a:t>Media opacity</a:t>
          </a:r>
          <a:endParaRPr lang="en-US" dirty="0"/>
        </a:p>
      </dgm:t>
    </dgm:pt>
    <dgm:pt modelId="{19DA1C89-D453-4B2A-9799-1A465B6837BC}" type="parTrans" cxnId="{BA88A93C-2536-408B-9661-BB492F87985A}">
      <dgm:prSet/>
      <dgm:spPr/>
      <dgm:t>
        <a:bodyPr/>
        <a:lstStyle/>
        <a:p>
          <a:endParaRPr lang="en-US"/>
        </a:p>
      </dgm:t>
    </dgm:pt>
    <dgm:pt modelId="{80A01CE5-CD08-49C7-960A-3138E4DD2F03}" type="sibTrans" cxnId="{BA88A93C-2536-408B-9661-BB492F87985A}">
      <dgm:prSet/>
      <dgm:spPr/>
      <dgm:t>
        <a:bodyPr/>
        <a:lstStyle/>
        <a:p>
          <a:endParaRPr lang="en-US"/>
        </a:p>
      </dgm:t>
    </dgm:pt>
    <dgm:pt modelId="{E10B608B-2041-4E97-8B25-DBF0A5192F0D}">
      <dgm:prSet phldrT="[نص]"/>
      <dgm:spPr/>
      <dgm:t>
        <a:bodyPr/>
        <a:lstStyle/>
        <a:p>
          <a:r>
            <a:rPr lang="en-US" dirty="0" smtClean="0"/>
            <a:t>Retinal disease</a:t>
          </a:r>
          <a:endParaRPr lang="en-US" dirty="0"/>
        </a:p>
      </dgm:t>
    </dgm:pt>
    <dgm:pt modelId="{EFBE4734-1EB4-439F-BC2A-9C132C590479}" type="parTrans" cxnId="{A8B71178-DFE3-40C9-A0D6-581851A371E3}">
      <dgm:prSet/>
      <dgm:spPr/>
      <dgm:t>
        <a:bodyPr/>
        <a:lstStyle/>
        <a:p>
          <a:endParaRPr lang="en-US"/>
        </a:p>
      </dgm:t>
    </dgm:pt>
    <dgm:pt modelId="{BA5AA176-1B04-4EFC-99DB-FD32DE8A110F}" type="sibTrans" cxnId="{A8B71178-DFE3-40C9-A0D6-581851A371E3}">
      <dgm:prSet/>
      <dgm:spPr/>
      <dgm:t>
        <a:bodyPr/>
        <a:lstStyle/>
        <a:p>
          <a:endParaRPr lang="en-US"/>
        </a:p>
      </dgm:t>
    </dgm:pt>
    <dgm:pt modelId="{A00A1DAB-D328-4598-A16E-DB8B106EF582}">
      <dgm:prSet phldrT="[نص]"/>
      <dgm:spPr/>
      <dgm:t>
        <a:bodyPr/>
        <a:lstStyle/>
        <a:p>
          <a:r>
            <a:rPr lang="en-US" dirty="0" smtClean="0"/>
            <a:t>Optic nerve disease</a:t>
          </a:r>
          <a:endParaRPr lang="en-US" dirty="0"/>
        </a:p>
      </dgm:t>
    </dgm:pt>
    <dgm:pt modelId="{23BA6D5E-DE4D-4FC6-AA55-DEF889154BA4}" type="parTrans" cxnId="{18C026ED-6B23-4DCB-AF96-29628F65ABA3}">
      <dgm:prSet/>
      <dgm:spPr/>
      <dgm:t>
        <a:bodyPr/>
        <a:lstStyle/>
        <a:p>
          <a:endParaRPr lang="en-US"/>
        </a:p>
      </dgm:t>
    </dgm:pt>
    <dgm:pt modelId="{C7664F04-016C-41B3-884B-FD4DDACC5A54}" type="sibTrans" cxnId="{18C026ED-6B23-4DCB-AF96-29628F65ABA3}">
      <dgm:prSet/>
      <dgm:spPr/>
      <dgm:t>
        <a:bodyPr/>
        <a:lstStyle/>
        <a:p>
          <a:endParaRPr lang="en-US"/>
        </a:p>
      </dgm:t>
    </dgm:pt>
    <dgm:pt modelId="{A50E4DA5-7472-4022-BC5F-2B24DCAE781E}" type="asst">
      <dgm:prSet/>
      <dgm:spPr/>
      <dgm:t>
        <a:bodyPr/>
        <a:lstStyle/>
        <a:p>
          <a:r>
            <a:rPr lang="en-US" dirty="0" smtClean="0"/>
            <a:t>Physical exam</a:t>
          </a:r>
          <a:endParaRPr lang="en-US" dirty="0"/>
        </a:p>
      </dgm:t>
    </dgm:pt>
    <dgm:pt modelId="{9CD738EF-1B7A-4D6B-83FE-1FA462B4711B}" type="parTrans" cxnId="{69E4B868-1A93-4530-B05C-6F4E5CA25303}">
      <dgm:prSet/>
      <dgm:spPr/>
      <dgm:t>
        <a:bodyPr/>
        <a:lstStyle/>
        <a:p>
          <a:endParaRPr lang="en-US"/>
        </a:p>
      </dgm:t>
    </dgm:pt>
    <dgm:pt modelId="{1057C59E-C849-4408-A6AE-2AFC8E40277B}" type="sibTrans" cxnId="{69E4B868-1A93-4530-B05C-6F4E5CA25303}">
      <dgm:prSet/>
      <dgm:spPr/>
      <dgm:t>
        <a:bodyPr/>
        <a:lstStyle/>
        <a:p>
          <a:endParaRPr lang="en-US"/>
        </a:p>
      </dgm:t>
    </dgm:pt>
    <dgm:pt modelId="{7112D0F7-884F-4B9C-99CB-38B876787D5D}">
      <dgm:prSet/>
      <dgm:spPr/>
      <dgm:t>
        <a:bodyPr/>
        <a:lstStyle/>
        <a:p>
          <a:r>
            <a:rPr lang="en-US" dirty="0" smtClean="0"/>
            <a:t>Visual pathway disorder</a:t>
          </a:r>
          <a:endParaRPr lang="en-US" dirty="0"/>
        </a:p>
      </dgm:t>
    </dgm:pt>
    <dgm:pt modelId="{A5CD4FF1-DBED-44D4-BF9E-441E29C6814F}" type="parTrans" cxnId="{B131C3DA-EC80-49C3-887D-13B0E2E4A72E}">
      <dgm:prSet/>
      <dgm:spPr/>
      <dgm:t>
        <a:bodyPr/>
        <a:lstStyle/>
        <a:p>
          <a:endParaRPr lang="en-US"/>
        </a:p>
      </dgm:t>
    </dgm:pt>
    <dgm:pt modelId="{E0608BC8-9539-4640-8BD0-14B63EA3F3B3}" type="sibTrans" cxnId="{B131C3DA-EC80-49C3-887D-13B0E2E4A72E}">
      <dgm:prSet/>
      <dgm:spPr/>
      <dgm:t>
        <a:bodyPr/>
        <a:lstStyle/>
        <a:p>
          <a:endParaRPr lang="en-US"/>
        </a:p>
      </dgm:t>
    </dgm:pt>
    <dgm:pt modelId="{EA7158D0-67F5-4D58-8689-CE16B60C742C}">
      <dgm:prSet/>
      <dgm:spPr/>
      <dgm:t>
        <a:bodyPr/>
        <a:lstStyle/>
        <a:p>
          <a:r>
            <a:rPr lang="en-US" dirty="0" smtClean="0"/>
            <a:t>Functional visual loss</a:t>
          </a:r>
          <a:endParaRPr lang="en-US" dirty="0"/>
        </a:p>
      </dgm:t>
    </dgm:pt>
    <dgm:pt modelId="{DD2AA6CE-062D-48E7-8EF7-07753CF35495}" type="parTrans" cxnId="{07C9D9CA-7F9E-4D0A-A6BB-DE6AA3719CFE}">
      <dgm:prSet/>
      <dgm:spPr/>
      <dgm:t>
        <a:bodyPr/>
        <a:lstStyle/>
        <a:p>
          <a:endParaRPr lang="en-US"/>
        </a:p>
      </dgm:t>
    </dgm:pt>
    <dgm:pt modelId="{8FF77FDF-7CEA-4888-A863-5F810C604B3F}" type="sibTrans" cxnId="{07C9D9CA-7F9E-4D0A-A6BB-DE6AA3719CFE}">
      <dgm:prSet/>
      <dgm:spPr/>
      <dgm:t>
        <a:bodyPr/>
        <a:lstStyle/>
        <a:p>
          <a:endParaRPr lang="en-US"/>
        </a:p>
      </dgm:t>
    </dgm:pt>
    <dgm:pt modelId="{D9C559BB-F8FC-4076-9EB0-69685611A58F}">
      <dgm:prSet/>
      <dgm:spPr/>
      <dgm:t>
        <a:bodyPr/>
        <a:lstStyle/>
        <a:p>
          <a:r>
            <a:rPr lang="en-US" dirty="0" smtClean="0"/>
            <a:t>Acute discovery of chronic visual loss</a:t>
          </a:r>
          <a:endParaRPr lang="en-US" dirty="0"/>
        </a:p>
      </dgm:t>
    </dgm:pt>
    <dgm:pt modelId="{6DDC5DF4-6B39-454D-B757-2B6D9C2947B6}" type="parTrans" cxnId="{E7E76363-2E1D-412A-8351-0AF3D9999DCC}">
      <dgm:prSet/>
      <dgm:spPr/>
      <dgm:t>
        <a:bodyPr/>
        <a:lstStyle/>
        <a:p>
          <a:endParaRPr lang="en-US"/>
        </a:p>
      </dgm:t>
    </dgm:pt>
    <dgm:pt modelId="{12003577-6099-4E1F-B45D-EDA52FBCD1FD}" type="sibTrans" cxnId="{E7E76363-2E1D-412A-8351-0AF3D9999DCC}">
      <dgm:prSet/>
      <dgm:spPr/>
      <dgm:t>
        <a:bodyPr/>
        <a:lstStyle/>
        <a:p>
          <a:endParaRPr lang="en-US"/>
        </a:p>
      </dgm:t>
    </dgm:pt>
    <dgm:pt modelId="{9A9AFC09-96D9-447B-A195-125564DDD9C4}">
      <dgm:prSet/>
      <dgm:spPr/>
      <dgm:t>
        <a:bodyPr/>
        <a:lstStyle/>
        <a:p>
          <a:r>
            <a:rPr lang="en-US" dirty="0" smtClean="0"/>
            <a:t>Corneal edema/ulcer</a:t>
          </a:r>
          <a:endParaRPr lang="en-US" dirty="0"/>
        </a:p>
      </dgm:t>
    </dgm:pt>
    <dgm:pt modelId="{A1773F07-E27D-4CFF-B477-FB8FF0973E5C}" type="parTrans" cxnId="{64336F88-331D-45FC-863B-013623324DAC}">
      <dgm:prSet/>
      <dgm:spPr/>
      <dgm:t>
        <a:bodyPr/>
        <a:lstStyle/>
        <a:p>
          <a:endParaRPr lang="en-US"/>
        </a:p>
      </dgm:t>
    </dgm:pt>
    <dgm:pt modelId="{AB85829B-ED1B-4114-A9FB-97DFB20E7AF7}" type="sibTrans" cxnId="{64336F88-331D-45FC-863B-013623324DAC}">
      <dgm:prSet/>
      <dgm:spPr/>
      <dgm:t>
        <a:bodyPr/>
        <a:lstStyle/>
        <a:p>
          <a:endParaRPr lang="en-US"/>
        </a:p>
      </dgm:t>
    </dgm:pt>
    <dgm:pt modelId="{4E2041B3-35B3-4BE8-8D97-DBDB7E50E927}">
      <dgm:prSet/>
      <dgm:spPr/>
      <dgm:t>
        <a:bodyPr/>
        <a:lstStyle/>
        <a:p>
          <a:r>
            <a:rPr lang="en-US" dirty="0" err="1" smtClean="0"/>
            <a:t>hyphema</a:t>
          </a:r>
          <a:endParaRPr lang="en-US" dirty="0"/>
        </a:p>
      </dgm:t>
    </dgm:pt>
    <dgm:pt modelId="{B930DAEA-DDBF-46BA-A7C4-18ADEA6B8893}" type="parTrans" cxnId="{20B57483-99A8-4259-8CC2-0A0F18D850B0}">
      <dgm:prSet/>
      <dgm:spPr/>
      <dgm:t>
        <a:bodyPr/>
        <a:lstStyle/>
        <a:p>
          <a:endParaRPr lang="en-US"/>
        </a:p>
      </dgm:t>
    </dgm:pt>
    <dgm:pt modelId="{A2C172B2-5130-4C52-8FD0-B2DE3BF3E40C}" type="sibTrans" cxnId="{20B57483-99A8-4259-8CC2-0A0F18D850B0}">
      <dgm:prSet/>
      <dgm:spPr/>
      <dgm:t>
        <a:bodyPr/>
        <a:lstStyle/>
        <a:p>
          <a:endParaRPr lang="en-US"/>
        </a:p>
      </dgm:t>
    </dgm:pt>
    <dgm:pt modelId="{34DC5831-D653-43D6-9446-BE6381B8FBFA}">
      <dgm:prSet/>
      <dgm:spPr/>
      <dgm:t>
        <a:bodyPr/>
        <a:lstStyle/>
        <a:p>
          <a:r>
            <a:rPr lang="en-US" dirty="0" smtClean="0"/>
            <a:t>Vitreous hemorrhage </a:t>
          </a:r>
          <a:endParaRPr lang="en-US" dirty="0"/>
        </a:p>
      </dgm:t>
    </dgm:pt>
    <dgm:pt modelId="{33572626-333D-4C90-9A14-B06242E86A1B}" type="parTrans" cxnId="{95987E53-A159-4733-8907-BADEF62578C2}">
      <dgm:prSet/>
      <dgm:spPr/>
      <dgm:t>
        <a:bodyPr/>
        <a:lstStyle/>
        <a:p>
          <a:endParaRPr lang="en-US"/>
        </a:p>
      </dgm:t>
    </dgm:pt>
    <dgm:pt modelId="{5BC7FE1D-E9C3-4B02-AD1B-F86D9AFC4ADE}" type="sibTrans" cxnId="{95987E53-A159-4733-8907-BADEF62578C2}">
      <dgm:prSet/>
      <dgm:spPr/>
      <dgm:t>
        <a:bodyPr/>
        <a:lstStyle/>
        <a:p>
          <a:endParaRPr lang="en-US"/>
        </a:p>
      </dgm:t>
    </dgm:pt>
    <dgm:pt modelId="{C46764B5-8E46-463A-AAC7-C5806F3AF0B2}">
      <dgm:prSet/>
      <dgm:spPr/>
      <dgm:t>
        <a:bodyPr/>
        <a:lstStyle/>
        <a:p>
          <a:r>
            <a:rPr lang="en-US" dirty="0" smtClean="0"/>
            <a:t>Vascular etiology</a:t>
          </a:r>
          <a:endParaRPr lang="en-US" dirty="0"/>
        </a:p>
      </dgm:t>
    </dgm:pt>
    <dgm:pt modelId="{991543F7-E798-4332-845A-7C4AE4811244}" type="parTrans" cxnId="{0F4097B5-967B-409B-B3EE-723D9DC01BB2}">
      <dgm:prSet/>
      <dgm:spPr/>
      <dgm:t>
        <a:bodyPr/>
        <a:lstStyle/>
        <a:p>
          <a:endParaRPr lang="en-US"/>
        </a:p>
      </dgm:t>
    </dgm:pt>
    <dgm:pt modelId="{17934CB1-1498-40B0-AEAD-CB061B8438FE}" type="sibTrans" cxnId="{0F4097B5-967B-409B-B3EE-723D9DC01BB2}">
      <dgm:prSet/>
      <dgm:spPr/>
      <dgm:t>
        <a:bodyPr/>
        <a:lstStyle/>
        <a:p>
          <a:endParaRPr lang="en-US"/>
        </a:p>
      </dgm:t>
    </dgm:pt>
    <dgm:pt modelId="{57DAF04F-6F29-4405-80AC-38B6D5F74CF9}">
      <dgm:prSet/>
      <dgm:spPr/>
      <dgm:t>
        <a:bodyPr/>
        <a:lstStyle/>
        <a:p>
          <a:r>
            <a:rPr lang="en-US" dirty="0" smtClean="0"/>
            <a:t>CRAO/CRVO</a:t>
          </a:r>
          <a:endParaRPr lang="en-US" dirty="0"/>
        </a:p>
      </dgm:t>
    </dgm:pt>
    <dgm:pt modelId="{99A07833-1CA1-4412-8266-0F3775A94BC3}" type="parTrans" cxnId="{9F72D450-C55F-4E42-99DA-B93AFA1493A7}">
      <dgm:prSet/>
      <dgm:spPr/>
      <dgm:t>
        <a:bodyPr/>
        <a:lstStyle/>
        <a:p>
          <a:endParaRPr lang="en-US"/>
        </a:p>
      </dgm:t>
    </dgm:pt>
    <dgm:pt modelId="{9A3E72B8-5F3E-4AC0-9F30-A236D843F038}" type="sibTrans" cxnId="{9F72D450-C55F-4E42-99DA-B93AFA1493A7}">
      <dgm:prSet/>
      <dgm:spPr/>
      <dgm:t>
        <a:bodyPr/>
        <a:lstStyle/>
        <a:p>
          <a:endParaRPr lang="en-US"/>
        </a:p>
      </dgm:t>
    </dgm:pt>
    <dgm:pt modelId="{16E90575-D770-45DC-B250-017CE1CB0DB1}">
      <dgm:prSet/>
      <dgm:spPr/>
      <dgm:t>
        <a:bodyPr/>
        <a:lstStyle/>
        <a:p>
          <a:r>
            <a:rPr lang="en-US" dirty="0" smtClean="0"/>
            <a:t>Retinal Detachment</a:t>
          </a:r>
          <a:endParaRPr lang="en-US" dirty="0"/>
        </a:p>
      </dgm:t>
    </dgm:pt>
    <dgm:pt modelId="{B112932C-2233-49A2-BBAB-86FF34739ECA}" type="parTrans" cxnId="{05705D8C-ECF6-40D8-9BBB-D9C3A3F0D259}">
      <dgm:prSet/>
      <dgm:spPr/>
      <dgm:t>
        <a:bodyPr/>
        <a:lstStyle/>
        <a:p>
          <a:endParaRPr lang="en-US"/>
        </a:p>
      </dgm:t>
    </dgm:pt>
    <dgm:pt modelId="{213130F6-BCC8-44A8-9FF6-666C12103213}" type="sibTrans" cxnId="{05705D8C-ECF6-40D8-9BBB-D9C3A3F0D259}">
      <dgm:prSet/>
      <dgm:spPr/>
      <dgm:t>
        <a:bodyPr/>
        <a:lstStyle/>
        <a:p>
          <a:endParaRPr lang="en-US"/>
        </a:p>
      </dgm:t>
    </dgm:pt>
    <dgm:pt modelId="{4F2BFAC3-0C23-4A1B-A085-CB4F326A48EE}">
      <dgm:prSet/>
      <dgm:spPr/>
      <dgm:t>
        <a:bodyPr/>
        <a:lstStyle/>
        <a:p>
          <a:r>
            <a:rPr lang="en-US" dirty="0" smtClean="0"/>
            <a:t>Optic neuritis</a:t>
          </a:r>
          <a:endParaRPr lang="en-US" dirty="0"/>
        </a:p>
      </dgm:t>
    </dgm:pt>
    <dgm:pt modelId="{6EE361B0-8CE6-4826-8A1E-7BD0E07D95FB}" type="parTrans" cxnId="{F118AA55-D2F4-4E8C-8B75-22F3CDFC1427}">
      <dgm:prSet/>
      <dgm:spPr/>
      <dgm:t>
        <a:bodyPr/>
        <a:lstStyle/>
        <a:p>
          <a:endParaRPr lang="en-US"/>
        </a:p>
      </dgm:t>
    </dgm:pt>
    <dgm:pt modelId="{CAFF5D09-E51D-4D89-91A9-B3D620CE3FD6}" type="sibTrans" cxnId="{F118AA55-D2F4-4E8C-8B75-22F3CDFC1427}">
      <dgm:prSet/>
      <dgm:spPr/>
      <dgm:t>
        <a:bodyPr/>
        <a:lstStyle/>
        <a:p>
          <a:endParaRPr lang="en-US"/>
        </a:p>
      </dgm:t>
    </dgm:pt>
    <dgm:pt modelId="{670817C2-854F-46CB-B566-4AF72245BFCA}">
      <dgm:prSet/>
      <dgm:spPr/>
      <dgm:t>
        <a:bodyPr/>
        <a:lstStyle/>
        <a:p>
          <a:r>
            <a:rPr lang="en-US" dirty="0" smtClean="0"/>
            <a:t>Stroke/tumor</a:t>
          </a:r>
        </a:p>
      </dgm:t>
    </dgm:pt>
    <dgm:pt modelId="{D16D647A-79CA-4579-ACD9-3713273CEAA4}" type="parTrans" cxnId="{8BA27BF6-4A60-426F-BAA4-8B46CF04F2C8}">
      <dgm:prSet/>
      <dgm:spPr/>
      <dgm:t>
        <a:bodyPr/>
        <a:lstStyle/>
        <a:p>
          <a:endParaRPr lang="en-US"/>
        </a:p>
      </dgm:t>
    </dgm:pt>
    <dgm:pt modelId="{EB1F2AD9-A893-4B1D-B507-C172BFDC4764}" type="sibTrans" cxnId="{8BA27BF6-4A60-426F-BAA4-8B46CF04F2C8}">
      <dgm:prSet/>
      <dgm:spPr/>
      <dgm:t>
        <a:bodyPr/>
        <a:lstStyle/>
        <a:p>
          <a:endParaRPr lang="en-US"/>
        </a:p>
      </dgm:t>
    </dgm:pt>
    <dgm:pt modelId="{7F98DE29-5212-4492-BAAE-6DBAB60C9E33}">
      <dgm:prSet/>
      <dgm:spPr/>
      <dgm:t>
        <a:bodyPr/>
        <a:lstStyle/>
        <a:p>
          <a:r>
            <a:rPr lang="en-US" dirty="0" smtClean="0"/>
            <a:t>Cortical blindness</a:t>
          </a:r>
        </a:p>
        <a:p>
          <a:r>
            <a:rPr lang="en-US" dirty="0" smtClean="0"/>
            <a:t>OR</a:t>
          </a:r>
        </a:p>
        <a:p>
          <a:r>
            <a:rPr lang="en-US" dirty="0" smtClean="0"/>
            <a:t>VF loss</a:t>
          </a:r>
        </a:p>
      </dgm:t>
    </dgm:pt>
    <dgm:pt modelId="{F963AE87-4F27-45F5-B45C-25F7F9417877}" type="parTrans" cxnId="{9674E681-07F9-4581-8492-AED60B11DEDE}">
      <dgm:prSet/>
      <dgm:spPr/>
      <dgm:t>
        <a:bodyPr/>
        <a:lstStyle/>
        <a:p>
          <a:endParaRPr lang="en-US"/>
        </a:p>
      </dgm:t>
    </dgm:pt>
    <dgm:pt modelId="{8A6671F5-DC4B-4583-82DF-59AB4BD5D256}" type="sibTrans" cxnId="{9674E681-07F9-4581-8492-AED60B11DEDE}">
      <dgm:prSet/>
      <dgm:spPr/>
      <dgm:t>
        <a:bodyPr/>
        <a:lstStyle/>
        <a:p>
          <a:endParaRPr lang="en-US"/>
        </a:p>
      </dgm:t>
    </dgm:pt>
    <dgm:pt modelId="{081327AE-C3F1-4762-8329-E9FB51060020}">
      <dgm:prSet/>
      <dgm:spPr/>
      <dgm:t>
        <a:bodyPr/>
        <a:lstStyle/>
        <a:p>
          <a:r>
            <a:rPr lang="en-US" dirty="0" smtClean="0"/>
            <a:t>hysterical </a:t>
          </a:r>
        </a:p>
        <a:p>
          <a:r>
            <a:rPr lang="en-US" dirty="0" smtClean="0"/>
            <a:t>OR</a:t>
          </a:r>
        </a:p>
        <a:p>
          <a:r>
            <a:rPr lang="en-US" dirty="0" smtClean="0"/>
            <a:t> malingering</a:t>
          </a:r>
          <a:endParaRPr lang="en-US" dirty="0"/>
        </a:p>
      </dgm:t>
    </dgm:pt>
    <dgm:pt modelId="{995061C0-5229-4C0A-8D05-C8BD7E09FA94}" type="parTrans" cxnId="{4F53EBF2-4927-47DA-88C6-0BC25D2D29ED}">
      <dgm:prSet/>
      <dgm:spPr/>
      <dgm:t>
        <a:bodyPr/>
        <a:lstStyle/>
        <a:p>
          <a:endParaRPr lang="en-US"/>
        </a:p>
      </dgm:t>
    </dgm:pt>
    <dgm:pt modelId="{919A0FA8-6B0A-471C-B950-56593810F8F9}" type="sibTrans" cxnId="{4F53EBF2-4927-47DA-88C6-0BC25D2D29ED}">
      <dgm:prSet/>
      <dgm:spPr/>
      <dgm:t>
        <a:bodyPr/>
        <a:lstStyle/>
        <a:p>
          <a:endParaRPr lang="en-US"/>
        </a:p>
      </dgm:t>
    </dgm:pt>
    <dgm:pt modelId="{0F9B759F-64D0-42A2-80CA-46EB08989511}">
      <dgm:prSet/>
      <dgm:spPr/>
      <dgm:t>
        <a:bodyPr/>
        <a:lstStyle/>
        <a:p>
          <a:r>
            <a:rPr lang="en-US" dirty="0" smtClean="0"/>
            <a:t>Unilateral </a:t>
          </a:r>
          <a:r>
            <a:rPr lang="en-US" dirty="0" err="1" smtClean="0"/>
            <a:t>usuallly</a:t>
          </a:r>
          <a:endParaRPr lang="en-US" dirty="0"/>
        </a:p>
      </dgm:t>
    </dgm:pt>
    <dgm:pt modelId="{01729FBE-1CC8-46CD-ACF3-D4BDD519C94A}" type="parTrans" cxnId="{E60DA7E0-8E17-40CC-A7E8-561CE7BD66D8}">
      <dgm:prSet/>
      <dgm:spPr/>
      <dgm:t>
        <a:bodyPr/>
        <a:lstStyle/>
        <a:p>
          <a:endParaRPr lang="en-US"/>
        </a:p>
      </dgm:t>
    </dgm:pt>
    <dgm:pt modelId="{B48892B0-9A52-4586-9CF4-D06313C51C52}" type="sibTrans" cxnId="{E60DA7E0-8E17-40CC-A7E8-561CE7BD66D8}">
      <dgm:prSet/>
      <dgm:spPr/>
      <dgm:t>
        <a:bodyPr/>
        <a:lstStyle/>
        <a:p>
          <a:endParaRPr lang="en-US"/>
        </a:p>
      </dgm:t>
    </dgm:pt>
    <dgm:pt modelId="{556F24C3-4826-47F6-8071-6BF3F837A2E4}" type="pres">
      <dgm:prSet presAssocID="{95EC81A0-30FD-4DEC-A485-DB9E8F48FD14}" presName="hierChild1" presStyleCnt="0">
        <dgm:presLayoutVars>
          <dgm:orgChart val="1"/>
          <dgm:chPref val="1"/>
          <dgm:dir/>
          <dgm:animOne val="branch"/>
          <dgm:animLvl val="lvl"/>
          <dgm:resizeHandles/>
        </dgm:presLayoutVars>
      </dgm:prSet>
      <dgm:spPr/>
      <dgm:t>
        <a:bodyPr/>
        <a:lstStyle/>
        <a:p>
          <a:endParaRPr lang="en-US"/>
        </a:p>
      </dgm:t>
    </dgm:pt>
    <dgm:pt modelId="{38A26299-A330-4542-89EF-F77DD50671C2}" type="pres">
      <dgm:prSet presAssocID="{04E8BA82-4D14-428E-B53C-A77958A09F16}" presName="hierRoot1" presStyleCnt="0">
        <dgm:presLayoutVars>
          <dgm:hierBranch val="init"/>
        </dgm:presLayoutVars>
      </dgm:prSet>
      <dgm:spPr/>
    </dgm:pt>
    <dgm:pt modelId="{CDD5A14D-CF65-4FB5-B7E4-CC2A3171232D}" type="pres">
      <dgm:prSet presAssocID="{04E8BA82-4D14-428E-B53C-A77958A09F16}" presName="rootComposite1" presStyleCnt="0"/>
      <dgm:spPr/>
    </dgm:pt>
    <dgm:pt modelId="{916B39D8-42BD-4C84-9B49-50900B1203F0}" type="pres">
      <dgm:prSet presAssocID="{04E8BA82-4D14-428E-B53C-A77958A09F16}" presName="rootText1" presStyleLbl="node0" presStyleIdx="0" presStyleCnt="1">
        <dgm:presLayoutVars>
          <dgm:chPref val="3"/>
        </dgm:presLayoutVars>
      </dgm:prSet>
      <dgm:spPr/>
      <dgm:t>
        <a:bodyPr/>
        <a:lstStyle/>
        <a:p>
          <a:endParaRPr lang="en-US"/>
        </a:p>
      </dgm:t>
    </dgm:pt>
    <dgm:pt modelId="{4A61FA31-1C47-455D-8313-94E42BA88A2F}" type="pres">
      <dgm:prSet presAssocID="{04E8BA82-4D14-428E-B53C-A77958A09F16}" presName="rootConnector1" presStyleLbl="node1" presStyleIdx="0" presStyleCnt="0"/>
      <dgm:spPr/>
      <dgm:t>
        <a:bodyPr/>
        <a:lstStyle/>
        <a:p>
          <a:endParaRPr lang="en-US"/>
        </a:p>
      </dgm:t>
    </dgm:pt>
    <dgm:pt modelId="{44B23557-4D6D-4D4B-86D0-E0F34C5BB985}" type="pres">
      <dgm:prSet presAssocID="{04E8BA82-4D14-428E-B53C-A77958A09F16}" presName="hierChild2" presStyleCnt="0"/>
      <dgm:spPr/>
    </dgm:pt>
    <dgm:pt modelId="{7C73DEBF-DF1A-4E03-834B-8E9EC35852B0}" type="pres">
      <dgm:prSet presAssocID="{19DA1C89-D453-4B2A-9799-1A465B6837BC}" presName="Name37" presStyleLbl="parChTrans1D2" presStyleIdx="0" presStyleCnt="8"/>
      <dgm:spPr/>
      <dgm:t>
        <a:bodyPr/>
        <a:lstStyle/>
        <a:p>
          <a:endParaRPr lang="en-US"/>
        </a:p>
      </dgm:t>
    </dgm:pt>
    <dgm:pt modelId="{9FE348D6-350C-49DD-BC2D-3F821538B3C5}" type="pres">
      <dgm:prSet presAssocID="{C3E001C9-5BD5-402B-8C2D-98C0C1DEC0A3}" presName="hierRoot2" presStyleCnt="0">
        <dgm:presLayoutVars>
          <dgm:hierBranch val="init"/>
        </dgm:presLayoutVars>
      </dgm:prSet>
      <dgm:spPr/>
    </dgm:pt>
    <dgm:pt modelId="{DAE9928B-5779-4BAB-BC25-52AB0071CACA}" type="pres">
      <dgm:prSet presAssocID="{C3E001C9-5BD5-402B-8C2D-98C0C1DEC0A3}" presName="rootComposite" presStyleCnt="0"/>
      <dgm:spPr/>
    </dgm:pt>
    <dgm:pt modelId="{B36A4C65-FF95-4F33-97F7-ED712B396D70}" type="pres">
      <dgm:prSet presAssocID="{C3E001C9-5BD5-402B-8C2D-98C0C1DEC0A3}" presName="rootText" presStyleLbl="node2" presStyleIdx="0" presStyleCnt="6">
        <dgm:presLayoutVars>
          <dgm:chPref val="3"/>
        </dgm:presLayoutVars>
      </dgm:prSet>
      <dgm:spPr/>
      <dgm:t>
        <a:bodyPr/>
        <a:lstStyle/>
        <a:p>
          <a:endParaRPr lang="en-US"/>
        </a:p>
      </dgm:t>
    </dgm:pt>
    <dgm:pt modelId="{7A8078B7-9D50-4642-94D0-D61F4EF3DB95}" type="pres">
      <dgm:prSet presAssocID="{C3E001C9-5BD5-402B-8C2D-98C0C1DEC0A3}" presName="rootConnector" presStyleLbl="node2" presStyleIdx="0" presStyleCnt="6"/>
      <dgm:spPr/>
      <dgm:t>
        <a:bodyPr/>
        <a:lstStyle/>
        <a:p>
          <a:endParaRPr lang="en-US"/>
        </a:p>
      </dgm:t>
    </dgm:pt>
    <dgm:pt modelId="{11502F09-0ADF-4261-A83E-3A0256B3142A}" type="pres">
      <dgm:prSet presAssocID="{C3E001C9-5BD5-402B-8C2D-98C0C1DEC0A3}" presName="hierChild4" presStyleCnt="0"/>
      <dgm:spPr/>
    </dgm:pt>
    <dgm:pt modelId="{269DC43A-57FA-431E-BBBF-E849D2D8CC35}" type="pres">
      <dgm:prSet presAssocID="{A1773F07-E27D-4CFF-B477-FB8FF0973E5C}" presName="Name37" presStyleLbl="parChTrans1D3" presStyleIdx="0" presStyleCnt="9"/>
      <dgm:spPr/>
      <dgm:t>
        <a:bodyPr/>
        <a:lstStyle/>
        <a:p>
          <a:endParaRPr lang="en-US"/>
        </a:p>
      </dgm:t>
    </dgm:pt>
    <dgm:pt modelId="{1BDD8E0B-68CD-44EA-A1DC-849E567997F1}" type="pres">
      <dgm:prSet presAssocID="{9A9AFC09-96D9-447B-A195-125564DDD9C4}" presName="hierRoot2" presStyleCnt="0">
        <dgm:presLayoutVars>
          <dgm:hierBranch val="init"/>
        </dgm:presLayoutVars>
      </dgm:prSet>
      <dgm:spPr/>
    </dgm:pt>
    <dgm:pt modelId="{29E0C2A6-60E6-45F0-872A-4CD7A428E946}" type="pres">
      <dgm:prSet presAssocID="{9A9AFC09-96D9-447B-A195-125564DDD9C4}" presName="rootComposite" presStyleCnt="0"/>
      <dgm:spPr/>
    </dgm:pt>
    <dgm:pt modelId="{488327A9-8406-4289-91A4-29BF77D03059}" type="pres">
      <dgm:prSet presAssocID="{9A9AFC09-96D9-447B-A195-125564DDD9C4}" presName="rootText" presStyleLbl="node3" presStyleIdx="0" presStyleCnt="9">
        <dgm:presLayoutVars>
          <dgm:chPref val="3"/>
        </dgm:presLayoutVars>
      </dgm:prSet>
      <dgm:spPr/>
      <dgm:t>
        <a:bodyPr/>
        <a:lstStyle/>
        <a:p>
          <a:endParaRPr lang="en-US"/>
        </a:p>
      </dgm:t>
    </dgm:pt>
    <dgm:pt modelId="{82B92AA0-3E30-4D3B-997C-7EC74FA094FB}" type="pres">
      <dgm:prSet presAssocID="{9A9AFC09-96D9-447B-A195-125564DDD9C4}" presName="rootConnector" presStyleLbl="node3" presStyleIdx="0" presStyleCnt="9"/>
      <dgm:spPr/>
      <dgm:t>
        <a:bodyPr/>
        <a:lstStyle/>
        <a:p>
          <a:endParaRPr lang="en-US"/>
        </a:p>
      </dgm:t>
    </dgm:pt>
    <dgm:pt modelId="{7C4524DC-9194-44E2-A941-B1C9C3E45794}" type="pres">
      <dgm:prSet presAssocID="{9A9AFC09-96D9-447B-A195-125564DDD9C4}" presName="hierChild4" presStyleCnt="0"/>
      <dgm:spPr/>
    </dgm:pt>
    <dgm:pt modelId="{BB2DA326-40FB-4157-AC77-0382F5E318D9}" type="pres">
      <dgm:prSet presAssocID="{9A9AFC09-96D9-447B-A195-125564DDD9C4}" presName="hierChild5" presStyleCnt="0"/>
      <dgm:spPr/>
    </dgm:pt>
    <dgm:pt modelId="{193113D9-4A82-4926-9D7A-6A9E6899A4B3}" type="pres">
      <dgm:prSet presAssocID="{33572626-333D-4C90-9A14-B06242E86A1B}" presName="Name37" presStyleLbl="parChTrans1D3" presStyleIdx="1" presStyleCnt="9"/>
      <dgm:spPr/>
      <dgm:t>
        <a:bodyPr/>
        <a:lstStyle/>
        <a:p>
          <a:endParaRPr lang="en-US"/>
        </a:p>
      </dgm:t>
    </dgm:pt>
    <dgm:pt modelId="{68B15DD6-BF4A-4686-A74D-D7B20C8AE9FE}" type="pres">
      <dgm:prSet presAssocID="{34DC5831-D653-43D6-9446-BE6381B8FBFA}" presName="hierRoot2" presStyleCnt="0">
        <dgm:presLayoutVars>
          <dgm:hierBranch val="init"/>
        </dgm:presLayoutVars>
      </dgm:prSet>
      <dgm:spPr/>
    </dgm:pt>
    <dgm:pt modelId="{E5D0F07A-6FB9-46EB-A799-28A2EEAFC36E}" type="pres">
      <dgm:prSet presAssocID="{34DC5831-D653-43D6-9446-BE6381B8FBFA}" presName="rootComposite" presStyleCnt="0"/>
      <dgm:spPr/>
    </dgm:pt>
    <dgm:pt modelId="{11585CEA-864A-4FCD-8B50-F9E8C4086BEC}" type="pres">
      <dgm:prSet presAssocID="{34DC5831-D653-43D6-9446-BE6381B8FBFA}" presName="rootText" presStyleLbl="node3" presStyleIdx="1" presStyleCnt="9">
        <dgm:presLayoutVars>
          <dgm:chPref val="3"/>
        </dgm:presLayoutVars>
      </dgm:prSet>
      <dgm:spPr/>
      <dgm:t>
        <a:bodyPr/>
        <a:lstStyle/>
        <a:p>
          <a:endParaRPr lang="en-US"/>
        </a:p>
      </dgm:t>
    </dgm:pt>
    <dgm:pt modelId="{A755BA10-391F-4CF7-A3B8-435E5E2D598E}" type="pres">
      <dgm:prSet presAssocID="{34DC5831-D653-43D6-9446-BE6381B8FBFA}" presName="rootConnector" presStyleLbl="node3" presStyleIdx="1" presStyleCnt="9"/>
      <dgm:spPr/>
      <dgm:t>
        <a:bodyPr/>
        <a:lstStyle/>
        <a:p>
          <a:endParaRPr lang="en-US"/>
        </a:p>
      </dgm:t>
    </dgm:pt>
    <dgm:pt modelId="{5B9FDBBA-31A5-4855-8A98-9C3D2E46E021}" type="pres">
      <dgm:prSet presAssocID="{34DC5831-D653-43D6-9446-BE6381B8FBFA}" presName="hierChild4" presStyleCnt="0"/>
      <dgm:spPr/>
    </dgm:pt>
    <dgm:pt modelId="{2A052B5D-82C4-4499-A975-4DC43D425DDD}" type="pres">
      <dgm:prSet presAssocID="{34DC5831-D653-43D6-9446-BE6381B8FBFA}" presName="hierChild5" presStyleCnt="0"/>
      <dgm:spPr/>
    </dgm:pt>
    <dgm:pt modelId="{87EC1BB4-9D51-4DC7-B9A5-20C9BD7DE93D}" type="pres">
      <dgm:prSet presAssocID="{B930DAEA-DDBF-46BA-A7C4-18ADEA6B8893}" presName="Name37" presStyleLbl="parChTrans1D3" presStyleIdx="2" presStyleCnt="9"/>
      <dgm:spPr/>
      <dgm:t>
        <a:bodyPr/>
        <a:lstStyle/>
        <a:p>
          <a:endParaRPr lang="en-US"/>
        </a:p>
      </dgm:t>
    </dgm:pt>
    <dgm:pt modelId="{C8379B4D-7872-4CD0-B456-47C99E594B2B}" type="pres">
      <dgm:prSet presAssocID="{4E2041B3-35B3-4BE8-8D97-DBDB7E50E927}" presName="hierRoot2" presStyleCnt="0">
        <dgm:presLayoutVars>
          <dgm:hierBranch val="init"/>
        </dgm:presLayoutVars>
      </dgm:prSet>
      <dgm:spPr/>
    </dgm:pt>
    <dgm:pt modelId="{CE115AF6-088B-4C73-A726-629147CEE0E6}" type="pres">
      <dgm:prSet presAssocID="{4E2041B3-35B3-4BE8-8D97-DBDB7E50E927}" presName="rootComposite" presStyleCnt="0"/>
      <dgm:spPr/>
    </dgm:pt>
    <dgm:pt modelId="{6CFC7AE5-82F2-46F0-983F-6DEB2EE9D2F6}" type="pres">
      <dgm:prSet presAssocID="{4E2041B3-35B3-4BE8-8D97-DBDB7E50E927}" presName="rootText" presStyleLbl="node3" presStyleIdx="2" presStyleCnt="9">
        <dgm:presLayoutVars>
          <dgm:chPref val="3"/>
        </dgm:presLayoutVars>
      </dgm:prSet>
      <dgm:spPr/>
      <dgm:t>
        <a:bodyPr/>
        <a:lstStyle/>
        <a:p>
          <a:endParaRPr lang="en-US"/>
        </a:p>
      </dgm:t>
    </dgm:pt>
    <dgm:pt modelId="{F0C761BC-5162-4B28-9331-6CB9C33A667D}" type="pres">
      <dgm:prSet presAssocID="{4E2041B3-35B3-4BE8-8D97-DBDB7E50E927}" presName="rootConnector" presStyleLbl="node3" presStyleIdx="2" presStyleCnt="9"/>
      <dgm:spPr/>
      <dgm:t>
        <a:bodyPr/>
        <a:lstStyle/>
        <a:p>
          <a:endParaRPr lang="en-US"/>
        </a:p>
      </dgm:t>
    </dgm:pt>
    <dgm:pt modelId="{BAD43D1F-39D6-4427-9511-FD972913D064}" type="pres">
      <dgm:prSet presAssocID="{4E2041B3-35B3-4BE8-8D97-DBDB7E50E927}" presName="hierChild4" presStyleCnt="0"/>
      <dgm:spPr/>
    </dgm:pt>
    <dgm:pt modelId="{D093B5D3-BA5E-402C-A918-0E6F430CF395}" type="pres">
      <dgm:prSet presAssocID="{4E2041B3-35B3-4BE8-8D97-DBDB7E50E927}" presName="hierChild5" presStyleCnt="0"/>
      <dgm:spPr/>
    </dgm:pt>
    <dgm:pt modelId="{3EE3EE7D-06C5-4576-872A-2B7CB2B60BF7}" type="pres">
      <dgm:prSet presAssocID="{C3E001C9-5BD5-402B-8C2D-98C0C1DEC0A3}" presName="hierChild5" presStyleCnt="0"/>
      <dgm:spPr/>
    </dgm:pt>
    <dgm:pt modelId="{DC55C0EA-7495-4DA9-835E-F89CAE50D14F}" type="pres">
      <dgm:prSet presAssocID="{EFBE4734-1EB4-439F-BC2A-9C132C590479}" presName="Name37" presStyleLbl="parChTrans1D2" presStyleIdx="1" presStyleCnt="8"/>
      <dgm:spPr/>
      <dgm:t>
        <a:bodyPr/>
        <a:lstStyle/>
        <a:p>
          <a:endParaRPr lang="en-US"/>
        </a:p>
      </dgm:t>
    </dgm:pt>
    <dgm:pt modelId="{C009A4A7-0944-4A65-86DC-0CD49638E4C5}" type="pres">
      <dgm:prSet presAssocID="{E10B608B-2041-4E97-8B25-DBF0A5192F0D}" presName="hierRoot2" presStyleCnt="0">
        <dgm:presLayoutVars>
          <dgm:hierBranch val="init"/>
        </dgm:presLayoutVars>
      </dgm:prSet>
      <dgm:spPr/>
    </dgm:pt>
    <dgm:pt modelId="{16BDD4C5-9B31-44CB-9998-454D0630456E}" type="pres">
      <dgm:prSet presAssocID="{E10B608B-2041-4E97-8B25-DBF0A5192F0D}" presName="rootComposite" presStyleCnt="0"/>
      <dgm:spPr/>
    </dgm:pt>
    <dgm:pt modelId="{97C3C04B-3609-4582-8CA6-42986CD0A6D8}" type="pres">
      <dgm:prSet presAssocID="{E10B608B-2041-4E97-8B25-DBF0A5192F0D}" presName="rootText" presStyleLbl="node2" presStyleIdx="1" presStyleCnt="6">
        <dgm:presLayoutVars>
          <dgm:chPref val="3"/>
        </dgm:presLayoutVars>
      </dgm:prSet>
      <dgm:spPr/>
      <dgm:t>
        <a:bodyPr/>
        <a:lstStyle/>
        <a:p>
          <a:endParaRPr lang="en-US"/>
        </a:p>
      </dgm:t>
    </dgm:pt>
    <dgm:pt modelId="{BA72D97D-D601-44A0-BF26-B5FBA077F96B}" type="pres">
      <dgm:prSet presAssocID="{E10B608B-2041-4E97-8B25-DBF0A5192F0D}" presName="rootConnector" presStyleLbl="node2" presStyleIdx="1" presStyleCnt="6"/>
      <dgm:spPr/>
      <dgm:t>
        <a:bodyPr/>
        <a:lstStyle/>
        <a:p>
          <a:endParaRPr lang="en-US"/>
        </a:p>
      </dgm:t>
    </dgm:pt>
    <dgm:pt modelId="{B5B74EF4-6901-43FE-9F7E-7357FA57729C}" type="pres">
      <dgm:prSet presAssocID="{E10B608B-2041-4E97-8B25-DBF0A5192F0D}" presName="hierChild4" presStyleCnt="0"/>
      <dgm:spPr/>
    </dgm:pt>
    <dgm:pt modelId="{407C8237-6566-42CE-9594-0EEFDA5AC8D9}" type="pres">
      <dgm:prSet presAssocID="{991543F7-E798-4332-845A-7C4AE4811244}" presName="Name37" presStyleLbl="parChTrans1D3" presStyleIdx="3" presStyleCnt="9"/>
      <dgm:spPr/>
      <dgm:t>
        <a:bodyPr/>
        <a:lstStyle/>
        <a:p>
          <a:endParaRPr lang="en-US"/>
        </a:p>
      </dgm:t>
    </dgm:pt>
    <dgm:pt modelId="{8189AF2D-26E3-45C9-BD3F-4577EFFEBC08}" type="pres">
      <dgm:prSet presAssocID="{C46764B5-8E46-463A-AAC7-C5806F3AF0B2}" presName="hierRoot2" presStyleCnt="0">
        <dgm:presLayoutVars>
          <dgm:hierBranch val="init"/>
        </dgm:presLayoutVars>
      </dgm:prSet>
      <dgm:spPr/>
    </dgm:pt>
    <dgm:pt modelId="{CE4B0BB7-1363-4D26-B4F7-F5015D2FC1A1}" type="pres">
      <dgm:prSet presAssocID="{C46764B5-8E46-463A-AAC7-C5806F3AF0B2}" presName="rootComposite" presStyleCnt="0"/>
      <dgm:spPr/>
    </dgm:pt>
    <dgm:pt modelId="{D53B9BAC-4497-4881-A6CE-994D963A6F7C}" type="pres">
      <dgm:prSet presAssocID="{C46764B5-8E46-463A-AAC7-C5806F3AF0B2}" presName="rootText" presStyleLbl="node3" presStyleIdx="3" presStyleCnt="9">
        <dgm:presLayoutVars>
          <dgm:chPref val="3"/>
        </dgm:presLayoutVars>
      </dgm:prSet>
      <dgm:spPr/>
      <dgm:t>
        <a:bodyPr/>
        <a:lstStyle/>
        <a:p>
          <a:endParaRPr lang="en-US"/>
        </a:p>
      </dgm:t>
    </dgm:pt>
    <dgm:pt modelId="{F74D10AD-473C-45EF-89A2-7A0C4518B787}" type="pres">
      <dgm:prSet presAssocID="{C46764B5-8E46-463A-AAC7-C5806F3AF0B2}" presName="rootConnector" presStyleLbl="node3" presStyleIdx="3" presStyleCnt="9"/>
      <dgm:spPr/>
      <dgm:t>
        <a:bodyPr/>
        <a:lstStyle/>
        <a:p>
          <a:endParaRPr lang="en-US"/>
        </a:p>
      </dgm:t>
    </dgm:pt>
    <dgm:pt modelId="{4062D544-9C6C-4D1F-AA03-12E571B5E67B}" type="pres">
      <dgm:prSet presAssocID="{C46764B5-8E46-463A-AAC7-C5806F3AF0B2}" presName="hierChild4" presStyleCnt="0"/>
      <dgm:spPr/>
    </dgm:pt>
    <dgm:pt modelId="{2C6B4C0E-29BD-48A1-9120-4C68C71A4600}" type="pres">
      <dgm:prSet presAssocID="{99A07833-1CA1-4412-8266-0F3775A94BC3}" presName="Name37" presStyleLbl="parChTrans1D4" presStyleIdx="0" presStyleCnt="2"/>
      <dgm:spPr/>
      <dgm:t>
        <a:bodyPr/>
        <a:lstStyle/>
        <a:p>
          <a:endParaRPr lang="en-US"/>
        </a:p>
      </dgm:t>
    </dgm:pt>
    <dgm:pt modelId="{A5CF2877-E054-442C-97E6-F5285A89827F}" type="pres">
      <dgm:prSet presAssocID="{57DAF04F-6F29-4405-80AC-38B6D5F74CF9}" presName="hierRoot2" presStyleCnt="0">
        <dgm:presLayoutVars>
          <dgm:hierBranch val="init"/>
        </dgm:presLayoutVars>
      </dgm:prSet>
      <dgm:spPr/>
    </dgm:pt>
    <dgm:pt modelId="{3C5D0421-ED2E-4930-B4F3-86968588CF7F}" type="pres">
      <dgm:prSet presAssocID="{57DAF04F-6F29-4405-80AC-38B6D5F74CF9}" presName="rootComposite" presStyleCnt="0"/>
      <dgm:spPr/>
    </dgm:pt>
    <dgm:pt modelId="{9E844629-3918-47FF-871C-E7B406BC6826}" type="pres">
      <dgm:prSet presAssocID="{57DAF04F-6F29-4405-80AC-38B6D5F74CF9}" presName="rootText" presStyleLbl="node4" presStyleIdx="0" presStyleCnt="2">
        <dgm:presLayoutVars>
          <dgm:chPref val="3"/>
        </dgm:presLayoutVars>
      </dgm:prSet>
      <dgm:spPr/>
      <dgm:t>
        <a:bodyPr/>
        <a:lstStyle/>
        <a:p>
          <a:endParaRPr lang="en-US"/>
        </a:p>
      </dgm:t>
    </dgm:pt>
    <dgm:pt modelId="{C0D205AD-7446-45DE-B885-9F93D7E8FFE7}" type="pres">
      <dgm:prSet presAssocID="{57DAF04F-6F29-4405-80AC-38B6D5F74CF9}" presName="rootConnector" presStyleLbl="node4" presStyleIdx="0" presStyleCnt="2"/>
      <dgm:spPr/>
      <dgm:t>
        <a:bodyPr/>
        <a:lstStyle/>
        <a:p>
          <a:endParaRPr lang="en-US"/>
        </a:p>
      </dgm:t>
    </dgm:pt>
    <dgm:pt modelId="{33A1F5BB-3E61-4EB7-AC4D-E46E4018F867}" type="pres">
      <dgm:prSet presAssocID="{57DAF04F-6F29-4405-80AC-38B6D5F74CF9}" presName="hierChild4" presStyleCnt="0"/>
      <dgm:spPr/>
    </dgm:pt>
    <dgm:pt modelId="{67C7F193-41E0-45B3-A876-6AA9F10C406A}" type="pres">
      <dgm:prSet presAssocID="{57DAF04F-6F29-4405-80AC-38B6D5F74CF9}" presName="hierChild5" presStyleCnt="0"/>
      <dgm:spPr/>
    </dgm:pt>
    <dgm:pt modelId="{4079A49E-B637-40F7-8A44-CEF52757C691}" type="pres">
      <dgm:prSet presAssocID="{C46764B5-8E46-463A-AAC7-C5806F3AF0B2}" presName="hierChild5" presStyleCnt="0"/>
      <dgm:spPr/>
    </dgm:pt>
    <dgm:pt modelId="{71417523-0218-4443-BC4E-B8F401470471}" type="pres">
      <dgm:prSet presAssocID="{B112932C-2233-49A2-BBAB-86FF34739ECA}" presName="Name37" presStyleLbl="parChTrans1D3" presStyleIdx="4" presStyleCnt="9"/>
      <dgm:spPr/>
      <dgm:t>
        <a:bodyPr/>
        <a:lstStyle/>
        <a:p>
          <a:endParaRPr lang="en-US"/>
        </a:p>
      </dgm:t>
    </dgm:pt>
    <dgm:pt modelId="{AF3AACAF-F753-4C98-9A3D-B3E84D1C5A48}" type="pres">
      <dgm:prSet presAssocID="{16E90575-D770-45DC-B250-017CE1CB0DB1}" presName="hierRoot2" presStyleCnt="0">
        <dgm:presLayoutVars>
          <dgm:hierBranch val="init"/>
        </dgm:presLayoutVars>
      </dgm:prSet>
      <dgm:spPr/>
    </dgm:pt>
    <dgm:pt modelId="{75984044-93C1-4764-9F14-8CB12CF465ED}" type="pres">
      <dgm:prSet presAssocID="{16E90575-D770-45DC-B250-017CE1CB0DB1}" presName="rootComposite" presStyleCnt="0"/>
      <dgm:spPr/>
    </dgm:pt>
    <dgm:pt modelId="{D3AB94BE-2A60-4809-B6E5-72E0DE918A48}" type="pres">
      <dgm:prSet presAssocID="{16E90575-D770-45DC-B250-017CE1CB0DB1}" presName="rootText" presStyleLbl="node3" presStyleIdx="4" presStyleCnt="9">
        <dgm:presLayoutVars>
          <dgm:chPref val="3"/>
        </dgm:presLayoutVars>
      </dgm:prSet>
      <dgm:spPr/>
      <dgm:t>
        <a:bodyPr/>
        <a:lstStyle/>
        <a:p>
          <a:endParaRPr lang="en-US"/>
        </a:p>
      </dgm:t>
    </dgm:pt>
    <dgm:pt modelId="{7D03D03A-5801-499D-B0B2-443058BC38E1}" type="pres">
      <dgm:prSet presAssocID="{16E90575-D770-45DC-B250-017CE1CB0DB1}" presName="rootConnector" presStyleLbl="node3" presStyleIdx="4" presStyleCnt="9"/>
      <dgm:spPr/>
      <dgm:t>
        <a:bodyPr/>
        <a:lstStyle/>
        <a:p>
          <a:endParaRPr lang="en-US"/>
        </a:p>
      </dgm:t>
    </dgm:pt>
    <dgm:pt modelId="{5A7D9362-9AD0-4EBD-881E-7680A47A3338}" type="pres">
      <dgm:prSet presAssocID="{16E90575-D770-45DC-B250-017CE1CB0DB1}" presName="hierChild4" presStyleCnt="0"/>
      <dgm:spPr/>
    </dgm:pt>
    <dgm:pt modelId="{F725D741-3159-4F3A-B69B-E7522D0F5F6D}" type="pres">
      <dgm:prSet presAssocID="{16E90575-D770-45DC-B250-017CE1CB0DB1}" presName="hierChild5" presStyleCnt="0"/>
      <dgm:spPr/>
    </dgm:pt>
    <dgm:pt modelId="{680A8385-60F4-414B-8771-0948EAD3BCB8}" type="pres">
      <dgm:prSet presAssocID="{E10B608B-2041-4E97-8B25-DBF0A5192F0D}" presName="hierChild5" presStyleCnt="0"/>
      <dgm:spPr/>
    </dgm:pt>
    <dgm:pt modelId="{9EE60589-88B1-4ED5-A3B0-B6210826575E}" type="pres">
      <dgm:prSet presAssocID="{23BA6D5E-DE4D-4FC6-AA55-DEF889154BA4}" presName="Name37" presStyleLbl="parChTrans1D2" presStyleIdx="2" presStyleCnt="8"/>
      <dgm:spPr/>
      <dgm:t>
        <a:bodyPr/>
        <a:lstStyle/>
        <a:p>
          <a:endParaRPr lang="en-US"/>
        </a:p>
      </dgm:t>
    </dgm:pt>
    <dgm:pt modelId="{3B60A1D1-B589-4BB7-B942-DD067256808B}" type="pres">
      <dgm:prSet presAssocID="{A00A1DAB-D328-4598-A16E-DB8B106EF582}" presName="hierRoot2" presStyleCnt="0">
        <dgm:presLayoutVars>
          <dgm:hierBranch val="init"/>
        </dgm:presLayoutVars>
      </dgm:prSet>
      <dgm:spPr/>
    </dgm:pt>
    <dgm:pt modelId="{948E0EEB-2B84-4C53-BCA5-351D1EDD15CA}" type="pres">
      <dgm:prSet presAssocID="{A00A1DAB-D328-4598-A16E-DB8B106EF582}" presName="rootComposite" presStyleCnt="0"/>
      <dgm:spPr/>
    </dgm:pt>
    <dgm:pt modelId="{A0CCF109-F76F-4B5D-899C-E759780C9153}" type="pres">
      <dgm:prSet presAssocID="{A00A1DAB-D328-4598-A16E-DB8B106EF582}" presName="rootText" presStyleLbl="node2" presStyleIdx="2" presStyleCnt="6">
        <dgm:presLayoutVars>
          <dgm:chPref val="3"/>
        </dgm:presLayoutVars>
      </dgm:prSet>
      <dgm:spPr/>
      <dgm:t>
        <a:bodyPr/>
        <a:lstStyle/>
        <a:p>
          <a:endParaRPr lang="en-US"/>
        </a:p>
      </dgm:t>
    </dgm:pt>
    <dgm:pt modelId="{6937513D-0E16-44C6-9488-D8A2BADC0A6F}" type="pres">
      <dgm:prSet presAssocID="{A00A1DAB-D328-4598-A16E-DB8B106EF582}" presName="rootConnector" presStyleLbl="node2" presStyleIdx="2" presStyleCnt="6"/>
      <dgm:spPr/>
      <dgm:t>
        <a:bodyPr/>
        <a:lstStyle/>
        <a:p>
          <a:endParaRPr lang="en-US"/>
        </a:p>
      </dgm:t>
    </dgm:pt>
    <dgm:pt modelId="{0C2E1174-9EE7-407A-9778-444D104B6187}" type="pres">
      <dgm:prSet presAssocID="{A00A1DAB-D328-4598-A16E-DB8B106EF582}" presName="hierChild4" presStyleCnt="0"/>
      <dgm:spPr/>
    </dgm:pt>
    <dgm:pt modelId="{4B67CAE8-763C-4540-8E7E-0B341F63D43E}" type="pres">
      <dgm:prSet presAssocID="{6EE361B0-8CE6-4826-8A1E-7BD0E07D95FB}" presName="Name37" presStyleLbl="parChTrans1D3" presStyleIdx="5" presStyleCnt="9"/>
      <dgm:spPr/>
      <dgm:t>
        <a:bodyPr/>
        <a:lstStyle/>
        <a:p>
          <a:endParaRPr lang="en-US"/>
        </a:p>
      </dgm:t>
    </dgm:pt>
    <dgm:pt modelId="{90A976D9-AFCD-42A5-9876-2409212B6274}" type="pres">
      <dgm:prSet presAssocID="{4F2BFAC3-0C23-4A1B-A085-CB4F326A48EE}" presName="hierRoot2" presStyleCnt="0">
        <dgm:presLayoutVars>
          <dgm:hierBranch val="init"/>
        </dgm:presLayoutVars>
      </dgm:prSet>
      <dgm:spPr/>
    </dgm:pt>
    <dgm:pt modelId="{49CB0475-9572-47B1-AE6B-8C761F6693D0}" type="pres">
      <dgm:prSet presAssocID="{4F2BFAC3-0C23-4A1B-A085-CB4F326A48EE}" presName="rootComposite" presStyleCnt="0"/>
      <dgm:spPr/>
    </dgm:pt>
    <dgm:pt modelId="{C04187AF-46BB-4487-A395-94F57A343990}" type="pres">
      <dgm:prSet presAssocID="{4F2BFAC3-0C23-4A1B-A085-CB4F326A48EE}" presName="rootText" presStyleLbl="node3" presStyleIdx="5" presStyleCnt="9">
        <dgm:presLayoutVars>
          <dgm:chPref val="3"/>
        </dgm:presLayoutVars>
      </dgm:prSet>
      <dgm:spPr/>
      <dgm:t>
        <a:bodyPr/>
        <a:lstStyle/>
        <a:p>
          <a:endParaRPr lang="en-US"/>
        </a:p>
      </dgm:t>
    </dgm:pt>
    <dgm:pt modelId="{4DEA5B12-FE07-48FE-96F5-381EE4CC58DA}" type="pres">
      <dgm:prSet presAssocID="{4F2BFAC3-0C23-4A1B-A085-CB4F326A48EE}" presName="rootConnector" presStyleLbl="node3" presStyleIdx="5" presStyleCnt="9"/>
      <dgm:spPr/>
      <dgm:t>
        <a:bodyPr/>
        <a:lstStyle/>
        <a:p>
          <a:endParaRPr lang="en-US"/>
        </a:p>
      </dgm:t>
    </dgm:pt>
    <dgm:pt modelId="{E2FC969B-AFE5-4573-AA1F-6CC6CA3B3F8E}" type="pres">
      <dgm:prSet presAssocID="{4F2BFAC3-0C23-4A1B-A085-CB4F326A48EE}" presName="hierChild4" presStyleCnt="0"/>
      <dgm:spPr/>
    </dgm:pt>
    <dgm:pt modelId="{9C32306A-8CDF-444A-90C9-A80C8B5CC4C6}" type="pres">
      <dgm:prSet presAssocID="{4F2BFAC3-0C23-4A1B-A085-CB4F326A48EE}" presName="hierChild5" presStyleCnt="0"/>
      <dgm:spPr/>
    </dgm:pt>
    <dgm:pt modelId="{708D9649-75DC-442D-AECE-B5E445910D7D}" type="pres">
      <dgm:prSet presAssocID="{A00A1DAB-D328-4598-A16E-DB8B106EF582}" presName="hierChild5" presStyleCnt="0"/>
      <dgm:spPr/>
    </dgm:pt>
    <dgm:pt modelId="{BEA8E20D-9DF5-4131-ADF4-79F943E9C882}" type="pres">
      <dgm:prSet presAssocID="{A5CD4FF1-DBED-44D4-BF9E-441E29C6814F}" presName="Name37" presStyleLbl="parChTrans1D2" presStyleIdx="3" presStyleCnt="8"/>
      <dgm:spPr/>
      <dgm:t>
        <a:bodyPr/>
        <a:lstStyle/>
        <a:p>
          <a:endParaRPr lang="en-US"/>
        </a:p>
      </dgm:t>
    </dgm:pt>
    <dgm:pt modelId="{3CD54E94-075F-4FC4-BA29-5885A0D1E366}" type="pres">
      <dgm:prSet presAssocID="{7112D0F7-884F-4B9C-99CB-38B876787D5D}" presName="hierRoot2" presStyleCnt="0">
        <dgm:presLayoutVars>
          <dgm:hierBranch val="init"/>
        </dgm:presLayoutVars>
      </dgm:prSet>
      <dgm:spPr/>
    </dgm:pt>
    <dgm:pt modelId="{C8E13EC0-E12B-4984-AA02-4FE531317F76}" type="pres">
      <dgm:prSet presAssocID="{7112D0F7-884F-4B9C-99CB-38B876787D5D}" presName="rootComposite" presStyleCnt="0"/>
      <dgm:spPr/>
    </dgm:pt>
    <dgm:pt modelId="{8B7C6C6D-7CC6-454D-B36C-6711959F4471}" type="pres">
      <dgm:prSet presAssocID="{7112D0F7-884F-4B9C-99CB-38B876787D5D}" presName="rootText" presStyleLbl="node2" presStyleIdx="3" presStyleCnt="6">
        <dgm:presLayoutVars>
          <dgm:chPref val="3"/>
        </dgm:presLayoutVars>
      </dgm:prSet>
      <dgm:spPr/>
      <dgm:t>
        <a:bodyPr/>
        <a:lstStyle/>
        <a:p>
          <a:endParaRPr lang="en-US"/>
        </a:p>
      </dgm:t>
    </dgm:pt>
    <dgm:pt modelId="{25CF9488-39E9-4AD6-8903-FD27CD04E77B}" type="pres">
      <dgm:prSet presAssocID="{7112D0F7-884F-4B9C-99CB-38B876787D5D}" presName="rootConnector" presStyleLbl="node2" presStyleIdx="3" presStyleCnt="6"/>
      <dgm:spPr/>
      <dgm:t>
        <a:bodyPr/>
        <a:lstStyle/>
        <a:p>
          <a:endParaRPr lang="en-US"/>
        </a:p>
      </dgm:t>
    </dgm:pt>
    <dgm:pt modelId="{D410534B-60D9-474B-9CAA-897ABBAD38B1}" type="pres">
      <dgm:prSet presAssocID="{7112D0F7-884F-4B9C-99CB-38B876787D5D}" presName="hierChild4" presStyleCnt="0"/>
      <dgm:spPr/>
    </dgm:pt>
    <dgm:pt modelId="{FF4A47D8-22A2-4317-AF9A-00CAE86FA803}" type="pres">
      <dgm:prSet presAssocID="{D16D647A-79CA-4579-ACD9-3713273CEAA4}" presName="Name37" presStyleLbl="parChTrans1D3" presStyleIdx="6" presStyleCnt="9"/>
      <dgm:spPr/>
      <dgm:t>
        <a:bodyPr/>
        <a:lstStyle/>
        <a:p>
          <a:endParaRPr lang="en-US"/>
        </a:p>
      </dgm:t>
    </dgm:pt>
    <dgm:pt modelId="{A86750A7-3E09-4A73-8E1F-2D70C897DEF9}" type="pres">
      <dgm:prSet presAssocID="{670817C2-854F-46CB-B566-4AF72245BFCA}" presName="hierRoot2" presStyleCnt="0">
        <dgm:presLayoutVars>
          <dgm:hierBranch val="init"/>
        </dgm:presLayoutVars>
      </dgm:prSet>
      <dgm:spPr/>
    </dgm:pt>
    <dgm:pt modelId="{F990581D-9E62-4B02-9F55-4CE357DB04BC}" type="pres">
      <dgm:prSet presAssocID="{670817C2-854F-46CB-B566-4AF72245BFCA}" presName="rootComposite" presStyleCnt="0"/>
      <dgm:spPr/>
    </dgm:pt>
    <dgm:pt modelId="{57A7EBE8-BF59-48D3-B3BF-5975EFC4760C}" type="pres">
      <dgm:prSet presAssocID="{670817C2-854F-46CB-B566-4AF72245BFCA}" presName="rootText" presStyleLbl="node3" presStyleIdx="6" presStyleCnt="9">
        <dgm:presLayoutVars>
          <dgm:chPref val="3"/>
        </dgm:presLayoutVars>
      </dgm:prSet>
      <dgm:spPr/>
      <dgm:t>
        <a:bodyPr/>
        <a:lstStyle/>
        <a:p>
          <a:endParaRPr lang="en-US"/>
        </a:p>
      </dgm:t>
    </dgm:pt>
    <dgm:pt modelId="{431F3CEB-891F-415B-BA2A-8733D4B0D420}" type="pres">
      <dgm:prSet presAssocID="{670817C2-854F-46CB-B566-4AF72245BFCA}" presName="rootConnector" presStyleLbl="node3" presStyleIdx="6" presStyleCnt="9"/>
      <dgm:spPr/>
      <dgm:t>
        <a:bodyPr/>
        <a:lstStyle/>
        <a:p>
          <a:endParaRPr lang="en-US"/>
        </a:p>
      </dgm:t>
    </dgm:pt>
    <dgm:pt modelId="{FB5B851B-F1FB-44C4-880B-2BCF1E3D032A}" type="pres">
      <dgm:prSet presAssocID="{670817C2-854F-46CB-B566-4AF72245BFCA}" presName="hierChild4" presStyleCnt="0"/>
      <dgm:spPr/>
    </dgm:pt>
    <dgm:pt modelId="{81CA40B5-4F43-4C6C-B756-2E895C0B9B90}" type="pres">
      <dgm:prSet presAssocID="{F963AE87-4F27-45F5-B45C-25F7F9417877}" presName="Name37" presStyleLbl="parChTrans1D4" presStyleIdx="1" presStyleCnt="2"/>
      <dgm:spPr/>
      <dgm:t>
        <a:bodyPr/>
        <a:lstStyle/>
        <a:p>
          <a:endParaRPr lang="en-US"/>
        </a:p>
      </dgm:t>
    </dgm:pt>
    <dgm:pt modelId="{5256B602-D04A-4A0B-ADCC-FFECA9ABE6C0}" type="pres">
      <dgm:prSet presAssocID="{7F98DE29-5212-4492-BAAE-6DBAB60C9E33}" presName="hierRoot2" presStyleCnt="0">
        <dgm:presLayoutVars>
          <dgm:hierBranch val="init"/>
        </dgm:presLayoutVars>
      </dgm:prSet>
      <dgm:spPr/>
    </dgm:pt>
    <dgm:pt modelId="{62D061CC-165E-46E2-88D9-3EE4DA49BAB9}" type="pres">
      <dgm:prSet presAssocID="{7F98DE29-5212-4492-BAAE-6DBAB60C9E33}" presName="rootComposite" presStyleCnt="0"/>
      <dgm:spPr/>
    </dgm:pt>
    <dgm:pt modelId="{1F377A70-3CD2-471F-BD68-01C8547BB5B6}" type="pres">
      <dgm:prSet presAssocID="{7F98DE29-5212-4492-BAAE-6DBAB60C9E33}" presName="rootText" presStyleLbl="node4" presStyleIdx="1" presStyleCnt="2">
        <dgm:presLayoutVars>
          <dgm:chPref val="3"/>
        </dgm:presLayoutVars>
      </dgm:prSet>
      <dgm:spPr/>
      <dgm:t>
        <a:bodyPr/>
        <a:lstStyle/>
        <a:p>
          <a:endParaRPr lang="en-US"/>
        </a:p>
      </dgm:t>
    </dgm:pt>
    <dgm:pt modelId="{B5E9CB57-9EC7-4065-AE46-0D70EC0B1D70}" type="pres">
      <dgm:prSet presAssocID="{7F98DE29-5212-4492-BAAE-6DBAB60C9E33}" presName="rootConnector" presStyleLbl="node4" presStyleIdx="1" presStyleCnt="2"/>
      <dgm:spPr/>
      <dgm:t>
        <a:bodyPr/>
        <a:lstStyle/>
        <a:p>
          <a:endParaRPr lang="en-US"/>
        </a:p>
      </dgm:t>
    </dgm:pt>
    <dgm:pt modelId="{4F8DBC5E-5F48-4201-AD73-3A2AB0D07F29}" type="pres">
      <dgm:prSet presAssocID="{7F98DE29-5212-4492-BAAE-6DBAB60C9E33}" presName="hierChild4" presStyleCnt="0"/>
      <dgm:spPr/>
    </dgm:pt>
    <dgm:pt modelId="{CC2E8BC2-A6F7-44ED-9E8E-E37C94A8B046}" type="pres">
      <dgm:prSet presAssocID="{7F98DE29-5212-4492-BAAE-6DBAB60C9E33}" presName="hierChild5" presStyleCnt="0"/>
      <dgm:spPr/>
    </dgm:pt>
    <dgm:pt modelId="{D7B52AF4-223B-4702-84E8-A99C2A3CB4A4}" type="pres">
      <dgm:prSet presAssocID="{670817C2-854F-46CB-B566-4AF72245BFCA}" presName="hierChild5" presStyleCnt="0"/>
      <dgm:spPr/>
    </dgm:pt>
    <dgm:pt modelId="{3277E886-40B6-46DB-BF03-E8C04DA8037C}" type="pres">
      <dgm:prSet presAssocID="{7112D0F7-884F-4B9C-99CB-38B876787D5D}" presName="hierChild5" presStyleCnt="0"/>
      <dgm:spPr/>
    </dgm:pt>
    <dgm:pt modelId="{EE55EF67-9ADF-44D2-BBB9-AB1E1F03B7AF}" type="pres">
      <dgm:prSet presAssocID="{6DDC5DF4-6B39-454D-B757-2B6D9C2947B6}" presName="Name37" presStyleLbl="parChTrans1D2" presStyleIdx="4" presStyleCnt="8"/>
      <dgm:spPr/>
      <dgm:t>
        <a:bodyPr/>
        <a:lstStyle/>
        <a:p>
          <a:endParaRPr lang="en-US"/>
        </a:p>
      </dgm:t>
    </dgm:pt>
    <dgm:pt modelId="{1BF2E1A2-1419-4CD9-9E92-63E7379EE357}" type="pres">
      <dgm:prSet presAssocID="{D9C559BB-F8FC-4076-9EB0-69685611A58F}" presName="hierRoot2" presStyleCnt="0">
        <dgm:presLayoutVars>
          <dgm:hierBranch val="init"/>
        </dgm:presLayoutVars>
      </dgm:prSet>
      <dgm:spPr/>
    </dgm:pt>
    <dgm:pt modelId="{48B73280-E49E-4844-A83F-B9560E07B15F}" type="pres">
      <dgm:prSet presAssocID="{D9C559BB-F8FC-4076-9EB0-69685611A58F}" presName="rootComposite" presStyleCnt="0"/>
      <dgm:spPr/>
    </dgm:pt>
    <dgm:pt modelId="{185F7E03-82F6-41F0-8DEC-3594C95A6C54}" type="pres">
      <dgm:prSet presAssocID="{D9C559BB-F8FC-4076-9EB0-69685611A58F}" presName="rootText" presStyleLbl="node2" presStyleIdx="4" presStyleCnt="6">
        <dgm:presLayoutVars>
          <dgm:chPref val="3"/>
        </dgm:presLayoutVars>
      </dgm:prSet>
      <dgm:spPr/>
      <dgm:t>
        <a:bodyPr/>
        <a:lstStyle/>
        <a:p>
          <a:endParaRPr lang="en-US"/>
        </a:p>
      </dgm:t>
    </dgm:pt>
    <dgm:pt modelId="{4D49AFC0-99C0-4FED-9C40-0DFE1544A32F}" type="pres">
      <dgm:prSet presAssocID="{D9C559BB-F8FC-4076-9EB0-69685611A58F}" presName="rootConnector" presStyleLbl="node2" presStyleIdx="4" presStyleCnt="6"/>
      <dgm:spPr/>
      <dgm:t>
        <a:bodyPr/>
        <a:lstStyle/>
        <a:p>
          <a:endParaRPr lang="en-US"/>
        </a:p>
      </dgm:t>
    </dgm:pt>
    <dgm:pt modelId="{EBFA97A1-4844-4CC8-A127-7B706C217020}" type="pres">
      <dgm:prSet presAssocID="{D9C559BB-F8FC-4076-9EB0-69685611A58F}" presName="hierChild4" presStyleCnt="0"/>
      <dgm:spPr/>
    </dgm:pt>
    <dgm:pt modelId="{44EF88ED-3F1F-4E74-8F24-76C8C157E103}" type="pres">
      <dgm:prSet presAssocID="{01729FBE-1CC8-46CD-ACF3-D4BDD519C94A}" presName="Name37" presStyleLbl="parChTrans1D3" presStyleIdx="7" presStyleCnt="9"/>
      <dgm:spPr/>
      <dgm:t>
        <a:bodyPr/>
        <a:lstStyle/>
        <a:p>
          <a:endParaRPr lang="en-US"/>
        </a:p>
      </dgm:t>
    </dgm:pt>
    <dgm:pt modelId="{0E6AE721-DF12-499E-8B1E-E78917833318}" type="pres">
      <dgm:prSet presAssocID="{0F9B759F-64D0-42A2-80CA-46EB08989511}" presName="hierRoot2" presStyleCnt="0">
        <dgm:presLayoutVars>
          <dgm:hierBranch val="init"/>
        </dgm:presLayoutVars>
      </dgm:prSet>
      <dgm:spPr/>
    </dgm:pt>
    <dgm:pt modelId="{7A468B41-4021-447E-BCDD-A80B6182F27A}" type="pres">
      <dgm:prSet presAssocID="{0F9B759F-64D0-42A2-80CA-46EB08989511}" presName="rootComposite" presStyleCnt="0"/>
      <dgm:spPr/>
    </dgm:pt>
    <dgm:pt modelId="{E1FC4BC9-2626-4ED4-A423-DC7ADE9479C9}" type="pres">
      <dgm:prSet presAssocID="{0F9B759F-64D0-42A2-80CA-46EB08989511}" presName="rootText" presStyleLbl="node3" presStyleIdx="7" presStyleCnt="9">
        <dgm:presLayoutVars>
          <dgm:chPref val="3"/>
        </dgm:presLayoutVars>
      </dgm:prSet>
      <dgm:spPr/>
      <dgm:t>
        <a:bodyPr/>
        <a:lstStyle/>
        <a:p>
          <a:endParaRPr lang="en-US"/>
        </a:p>
      </dgm:t>
    </dgm:pt>
    <dgm:pt modelId="{83403712-31E3-442A-894D-D422B6D7B533}" type="pres">
      <dgm:prSet presAssocID="{0F9B759F-64D0-42A2-80CA-46EB08989511}" presName="rootConnector" presStyleLbl="node3" presStyleIdx="7" presStyleCnt="9"/>
      <dgm:spPr/>
      <dgm:t>
        <a:bodyPr/>
        <a:lstStyle/>
        <a:p>
          <a:endParaRPr lang="en-US"/>
        </a:p>
      </dgm:t>
    </dgm:pt>
    <dgm:pt modelId="{F0ECF040-C900-4D3C-A930-4D945D7639FE}" type="pres">
      <dgm:prSet presAssocID="{0F9B759F-64D0-42A2-80CA-46EB08989511}" presName="hierChild4" presStyleCnt="0"/>
      <dgm:spPr/>
    </dgm:pt>
    <dgm:pt modelId="{AB31F98C-E779-425D-A7B1-3DD480304808}" type="pres">
      <dgm:prSet presAssocID="{0F9B759F-64D0-42A2-80CA-46EB08989511}" presName="hierChild5" presStyleCnt="0"/>
      <dgm:spPr/>
    </dgm:pt>
    <dgm:pt modelId="{E94E0516-5AA8-4088-86E4-560B18A4B77F}" type="pres">
      <dgm:prSet presAssocID="{D9C559BB-F8FC-4076-9EB0-69685611A58F}" presName="hierChild5" presStyleCnt="0"/>
      <dgm:spPr/>
    </dgm:pt>
    <dgm:pt modelId="{5EC0D300-CA17-4B7F-BF03-10B3E20B02AD}" type="pres">
      <dgm:prSet presAssocID="{DD2AA6CE-062D-48E7-8EF7-07753CF35495}" presName="Name37" presStyleLbl="parChTrans1D2" presStyleIdx="5" presStyleCnt="8"/>
      <dgm:spPr/>
      <dgm:t>
        <a:bodyPr/>
        <a:lstStyle/>
        <a:p>
          <a:endParaRPr lang="en-US"/>
        </a:p>
      </dgm:t>
    </dgm:pt>
    <dgm:pt modelId="{9650CB62-18D9-4C60-A306-56C24C1C082E}" type="pres">
      <dgm:prSet presAssocID="{EA7158D0-67F5-4D58-8689-CE16B60C742C}" presName="hierRoot2" presStyleCnt="0">
        <dgm:presLayoutVars>
          <dgm:hierBranch val="init"/>
        </dgm:presLayoutVars>
      </dgm:prSet>
      <dgm:spPr/>
    </dgm:pt>
    <dgm:pt modelId="{4851D977-C35A-4C59-92D2-FFB7EA9CAE2B}" type="pres">
      <dgm:prSet presAssocID="{EA7158D0-67F5-4D58-8689-CE16B60C742C}" presName="rootComposite" presStyleCnt="0"/>
      <dgm:spPr/>
    </dgm:pt>
    <dgm:pt modelId="{6C7C0034-ECF2-4F4B-B748-2275434F3EA8}" type="pres">
      <dgm:prSet presAssocID="{EA7158D0-67F5-4D58-8689-CE16B60C742C}" presName="rootText" presStyleLbl="node2" presStyleIdx="5" presStyleCnt="6">
        <dgm:presLayoutVars>
          <dgm:chPref val="3"/>
        </dgm:presLayoutVars>
      </dgm:prSet>
      <dgm:spPr/>
      <dgm:t>
        <a:bodyPr/>
        <a:lstStyle/>
        <a:p>
          <a:endParaRPr lang="en-US"/>
        </a:p>
      </dgm:t>
    </dgm:pt>
    <dgm:pt modelId="{5871D0D4-A36E-428F-94A0-EAAD5D8AAD1B}" type="pres">
      <dgm:prSet presAssocID="{EA7158D0-67F5-4D58-8689-CE16B60C742C}" presName="rootConnector" presStyleLbl="node2" presStyleIdx="5" presStyleCnt="6"/>
      <dgm:spPr/>
      <dgm:t>
        <a:bodyPr/>
        <a:lstStyle/>
        <a:p>
          <a:endParaRPr lang="en-US"/>
        </a:p>
      </dgm:t>
    </dgm:pt>
    <dgm:pt modelId="{EA44A392-CDAD-4E66-BE26-750FF2DF77C6}" type="pres">
      <dgm:prSet presAssocID="{EA7158D0-67F5-4D58-8689-CE16B60C742C}" presName="hierChild4" presStyleCnt="0"/>
      <dgm:spPr/>
    </dgm:pt>
    <dgm:pt modelId="{04CB07DC-7745-40C6-98F1-695AFE40F47E}" type="pres">
      <dgm:prSet presAssocID="{995061C0-5229-4C0A-8D05-C8BD7E09FA94}" presName="Name37" presStyleLbl="parChTrans1D3" presStyleIdx="8" presStyleCnt="9"/>
      <dgm:spPr/>
      <dgm:t>
        <a:bodyPr/>
        <a:lstStyle/>
        <a:p>
          <a:endParaRPr lang="en-US"/>
        </a:p>
      </dgm:t>
    </dgm:pt>
    <dgm:pt modelId="{5E2FCCF8-5E6D-46FD-B930-FC4BB6323D0F}" type="pres">
      <dgm:prSet presAssocID="{081327AE-C3F1-4762-8329-E9FB51060020}" presName="hierRoot2" presStyleCnt="0">
        <dgm:presLayoutVars>
          <dgm:hierBranch val="init"/>
        </dgm:presLayoutVars>
      </dgm:prSet>
      <dgm:spPr/>
    </dgm:pt>
    <dgm:pt modelId="{4E5A41EA-211E-45F5-BAAE-9A0C259C198D}" type="pres">
      <dgm:prSet presAssocID="{081327AE-C3F1-4762-8329-E9FB51060020}" presName="rootComposite" presStyleCnt="0"/>
      <dgm:spPr/>
    </dgm:pt>
    <dgm:pt modelId="{B25312AD-DE69-4E51-9F3A-4CB7BF2C2796}" type="pres">
      <dgm:prSet presAssocID="{081327AE-C3F1-4762-8329-E9FB51060020}" presName="rootText" presStyleLbl="node3" presStyleIdx="8" presStyleCnt="9">
        <dgm:presLayoutVars>
          <dgm:chPref val="3"/>
        </dgm:presLayoutVars>
      </dgm:prSet>
      <dgm:spPr/>
      <dgm:t>
        <a:bodyPr/>
        <a:lstStyle/>
        <a:p>
          <a:endParaRPr lang="en-US"/>
        </a:p>
      </dgm:t>
    </dgm:pt>
    <dgm:pt modelId="{5D696037-0FCF-4B90-AC6F-A83785523C8D}" type="pres">
      <dgm:prSet presAssocID="{081327AE-C3F1-4762-8329-E9FB51060020}" presName="rootConnector" presStyleLbl="node3" presStyleIdx="8" presStyleCnt="9"/>
      <dgm:spPr/>
      <dgm:t>
        <a:bodyPr/>
        <a:lstStyle/>
        <a:p>
          <a:endParaRPr lang="en-US"/>
        </a:p>
      </dgm:t>
    </dgm:pt>
    <dgm:pt modelId="{47771FB2-2589-4344-B6BA-F1EA8967B0E6}" type="pres">
      <dgm:prSet presAssocID="{081327AE-C3F1-4762-8329-E9FB51060020}" presName="hierChild4" presStyleCnt="0"/>
      <dgm:spPr/>
    </dgm:pt>
    <dgm:pt modelId="{8CAAF162-FBC5-4C90-B734-08E92D8AF075}" type="pres">
      <dgm:prSet presAssocID="{081327AE-C3F1-4762-8329-E9FB51060020}" presName="hierChild5" presStyleCnt="0"/>
      <dgm:spPr/>
    </dgm:pt>
    <dgm:pt modelId="{EB9A1BB9-650E-426D-8290-A319000CEE44}" type="pres">
      <dgm:prSet presAssocID="{EA7158D0-67F5-4D58-8689-CE16B60C742C}" presName="hierChild5" presStyleCnt="0"/>
      <dgm:spPr/>
    </dgm:pt>
    <dgm:pt modelId="{3EDF5434-0387-4EF7-B0D4-C4355AC210B6}" type="pres">
      <dgm:prSet presAssocID="{04E8BA82-4D14-428E-B53C-A77958A09F16}" presName="hierChild3" presStyleCnt="0"/>
      <dgm:spPr/>
    </dgm:pt>
    <dgm:pt modelId="{EAB742E2-5522-4303-A2AD-B02B6A0CFF1B}" type="pres">
      <dgm:prSet presAssocID="{8E387754-30A5-4335-A8D3-B3A26C739108}" presName="Name111" presStyleLbl="parChTrans1D2" presStyleIdx="6" presStyleCnt="8"/>
      <dgm:spPr/>
      <dgm:t>
        <a:bodyPr/>
        <a:lstStyle/>
        <a:p>
          <a:endParaRPr lang="en-US"/>
        </a:p>
      </dgm:t>
    </dgm:pt>
    <dgm:pt modelId="{BF92AB6E-5D2C-4587-8975-0159385A2ED7}" type="pres">
      <dgm:prSet presAssocID="{ADDEAC02-098E-4230-874F-0A0BF00AAAFF}" presName="hierRoot3" presStyleCnt="0">
        <dgm:presLayoutVars>
          <dgm:hierBranch val="init"/>
        </dgm:presLayoutVars>
      </dgm:prSet>
      <dgm:spPr/>
    </dgm:pt>
    <dgm:pt modelId="{8A4ABCC9-D486-4235-A92F-3B204E88362A}" type="pres">
      <dgm:prSet presAssocID="{ADDEAC02-098E-4230-874F-0A0BF00AAAFF}" presName="rootComposite3" presStyleCnt="0"/>
      <dgm:spPr/>
    </dgm:pt>
    <dgm:pt modelId="{F0D3E755-2ACA-4AE3-A89E-C400D0FD63D1}" type="pres">
      <dgm:prSet presAssocID="{ADDEAC02-098E-4230-874F-0A0BF00AAAFF}" presName="rootText3" presStyleLbl="asst1" presStyleIdx="0" presStyleCnt="2" custScaleX="108407">
        <dgm:presLayoutVars>
          <dgm:chPref val="3"/>
        </dgm:presLayoutVars>
      </dgm:prSet>
      <dgm:spPr/>
      <dgm:t>
        <a:bodyPr/>
        <a:lstStyle/>
        <a:p>
          <a:endParaRPr lang="en-US"/>
        </a:p>
      </dgm:t>
    </dgm:pt>
    <dgm:pt modelId="{B2F8EBB3-8D27-4817-AF6D-E9379A45DADA}" type="pres">
      <dgm:prSet presAssocID="{ADDEAC02-098E-4230-874F-0A0BF00AAAFF}" presName="rootConnector3" presStyleLbl="asst1" presStyleIdx="0" presStyleCnt="2"/>
      <dgm:spPr/>
      <dgm:t>
        <a:bodyPr/>
        <a:lstStyle/>
        <a:p>
          <a:endParaRPr lang="en-US"/>
        </a:p>
      </dgm:t>
    </dgm:pt>
    <dgm:pt modelId="{3AEC9E6F-9CE0-4887-ABB7-8F0B6AA2109B}" type="pres">
      <dgm:prSet presAssocID="{ADDEAC02-098E-4230-874F-0A0BF00AAAFF}" presName="hierChild6" presStyleCnt="0"/>
      <dgm:spPr/>
    </dgm:pt>
    <dgm:pt modelId="{3599D63B-F413-43FC-8DA5-2E583A4940DE}" type="pres">
      <dgm:prSet presAssocID="{ADDEAC02-098E-4230-874F-0A0BF00AAAFF}" presName="hierChild7" presStyleCnt="0"/>
      <dgm:spPr/>
    </dgm:pt>
    <dgm:pt modelId="{C4508CA3-69CE-450F-887A-10117A426FAC}" type="pres">
      <dgm:prSet presAssocID="{9CD738EF-1B7A-4D6B-83FE-1FA462B4711B}" presName="Name111" presStyleLbl="parChTrans1D2" presStyleIdx="7" presStyleCnt="8"/>
      <dgm:spPr/>
      <dgm:t>
        <a:bodyPr/>
        <a:lstStyle/>
        <a:p>
          <a:endParaRPr lang="en-US"/>
        </a:p>
      </dgm:t>
    </dgm:pt>
    <dgm:pt modelId="{54999671-654A-44D7-9856-B74ABD016D24}" type="pres">
      <dgm:prSet presAssocID="{A50E4DA5-7472-4022-BC5F-2B24DCAE781E}" presName="hierRoot3" presStyleCnt="0">
        <dgm:presLayoutVars>
          <dgm:hierBranch val="init"/>
        </dgm:presLayoutVars>
      </dgm:prSet>
      <dgm:spPr/>
    </dgm:pt>
    <dgm:pt modelId="{2D212AB4-0EB6-48A8-BB7A-480906FC6542}" type="pres">
      <dgm:prSet presAssocID="{A50E4DA5-7472-4022-BC5F-2B24DCAE781E}" presName="rootComposite3" presStyleCnt="0"/>
      <dgm:spPr/>
    </dgm:pt>
    <dgm:pt modelId="{14063ECF-1F8A-4FA4-983D-E6455A108F24}" type="pres">
      <dgm:prSet presAssocID="{A50E4DA5-7472-4022-BC5F-2B24DCAE781E}" presName="rootText3" presStyleLbl="asst1" presStyleIdx="1" presStyleCnt="2">
        <dgm:presLayoutVars>
          <dgm:chPref val="3"/>
        </dgm:presLayoutVars>
      </dgm:prSet>
      <dgm:spPr/>
      <dgm:t>
        <a:bodyPr/>
        <a:lstStyle/>
        <a:p>
          <a:endParaRPr lang="en-US"/>
        </a:p>
      </dgm:t>
    </dgm:pt>
    <dgm:pt modelId="{75F22C47-B8D3-4B0A-B230-F80F6A504DDE}" type="pres">
      <dgm:prSet presAssocID="{A50E4DA5-7472-4022-BC5F-2B24DCAE781E}" presName="rootConnector3" presStyleLbl="asst1" presStyleIdx="1" presStyleCnt="2"/>
      <dgm:spPr/>
      <dgm:t>
        <a:bodyPr/>
        <a:lstStyle/>
        <a:p>
          <a:endParaRPr lang="en-US"/>
        </a:p>
      </dgm:t>
    </dgm:pt>
    <dgm:pt modelId="{6DA618E0-F1D8-40FF-A1C9-72A20040337F}" type="pres">
      <dgm:prSet presAssocID="{A50E4DA5-7472-4022-BC5F-2B24DCAE781E}" presName="hierChild6" presStyleCnt="0"/>
      <dgm:spPr/>
    </dgm:pt>
    <dgm:pt modelId="{845B949E-ACA1-448D-B6B4-5DE6941C0355}" type="pres">
      <dgm:prSet presAssocID="{A50E4DA5-7472-4022-BC5F-2B24DCAE781E}" presName="hierChild7" presStyleCnt="0"/>
      <dgm:spPr/>
    </dgm:pt>
  </dgm:ptLst>
  <dgm:cxnLst>
    <dgm:cxn modelId="{570AA06E-2709-4ACF-84A4-779CBB2AA4C4}" type="presOf" srcId="{99A07833-1CA1-4412-8266-0F3775A94BC3}" destId="{2C6B4C0E-29BD-48A1-9120-4C68C71A4600}" srcOrd="0" destOrd="0" presId="urn:microsoft.com/office/officeart/2005/8/layout/orgChart1"/>
    <dgm:cxn modelId="{E60DA7E0-8E17-40CC-A7E8-561CE7BD66D8}" srcId="{D9C559BB-F8FC-4076-9EB0-69685611A58F}" destId="{0F9B759F-64D0-42A2-80CA-46EB08989511}" srcOrd="0" destOrd="0" parTransId="{01729FBE-1CC8-46CD-ACF3-D4BDD519C94A}" sibTransId="{B48892B0-9A52-4586-9CF4-D06313C51C52}"/>
    <dgm:cxn modelId="{A8B71178-DFE3-40C9-A0D6-581851A371E3}" srcId="{04E8BA82-4D14-428E-B53C-A77958A09F16}" destId="{E10B608B-2041-4E97-8B25-DBF0A5192F0D}" srcOrd="3" destOrd="0" parTransId="{EFBE4734-1EB4-439F-BC2A-9C132C590479}" sibTransId="{BA5AA176-1B04-4EFC-99DB-FD32DE8A110F}"/>
    <dgm:cxn modelId="{F9EA5988-F64A-4ADE-B588-AE706D430E41}" type="presOf" srcId="{C3E001C9-5BD5-402B-8C2D-98C0C1DEC0A3}" destId="{7A8078B7-9D50-4642-94D0-D61F4EF3DB95}" srcOrd="1" destOrd="0" presId="urn:microsoft.com/office/officeart/2005/8/layout/orgChart1"/>
    <dgm:cxn modelId="{C6EE037F-949C-41EE-BE21-A43C6BCB1660}" type="presOf" srcId="{7F98DE29-5212-4492-BAAE-6DBAB60C9E33}" destId="{B5E9CB57-9EC7-4065-AE46-0D70EC0B1D70}" srcOrd="1" destOrd="0" presId="urn:microsoft.com/office/officeart/2005/8/layout/orgChart1"/>
    <dgm:cxn modelId="{4F2B0397-2C96-4EBB-8E7B-588E88AF0F94}" type="presOf" srcId="{E10B608B-2041-4E97-8B25-DBF0A5192F0D}" destId="{97C3C04B-3609-4582-8CA6-42986CD0A6D8}" srcOrd="0" destOrd="0" presId="urn:microsoft.com/office/officeart/2005/8/layout/orgChart1"/>
    <dgm:cxn modelId="{E44F7CE3-F05C-42C1-9737-218FFA22EE3E}" type="presOf" srcId="{6DDC5DF4-6B39-454D-B757-2B6D9C2947B6}" destId="{EE55EF67-9ADF-44D2-BBB9-AB1E1F03B7AF}" srcOrd="0" destOrd="0" presId="urn:microsoft.com/office/officeart/2005/8/layout/orgChart1"/>
    <dgm:cxn modelId="{6A99CD05-7C62-44E3-866C-62122D4C8877}" type="presOf" srcId="{D16D647A-79CA-4579-ACD9-3713273CEAA4}" destId="{FF4A47D8-22A2-4317-AF9A-00CAE86FA803}" srcOrd="0" destOrd="0" presId="urn:microsoft.com/office/officeart/2005/8/layout/orgChart1"/>
    <dgm:cxn modelId="{601198AB-3584-40EE-BF53-F5587DBE2D02}" type="presOf" srcId="{9A9AFC09-96D9-447B-A195-125564DDD9C4}" destId="{488327A9-8406-4289-91A4-29BF77D03059}" srcOrd="0" destOrd="0" presId="urn:microsoft.com/office/officeart/2005/8/layout/orgChart1"/>
    <dgm:cxn modelId="{4F53EBF2-4927-47DA-88C6-0BC25D2D29ED}" srcId="{EA7158D0-67F5-4D58-8689-CE16B60C742C}" destId="{081327AE-C3F1-4762-8329-E9FB51060020}" srcOrd="0" destOrd="0" parTransId="{995061C0-5229-4C0A-8D05-C8BD7E09FA94}" sibTransId="{919A0FA8-6B0A-471C-B950-56593810F8F9}"/>
    <dgm:cxn modelId="{BA88A93C-2536-408B-9661-BB492F87985A}" srcId="{04E8BA82-4D14-428E-B53C-A77958A09F16}" destId="{C3E001C9-5BD5-402B-8C2D-98C0C1DEC0A3}" srcOrd="2" destOrd="0" parTransId="{19DA1C89-D453-4B2A-9799-1A465B6837BC}" sibTransId="{80A01CE5-CD08-49C7-960A-3138E4DD2F03}"/>
    <dgm:cxn modelId="{D980ED2E-E1AD-4308-A8C8-92D96A49CA6C}" type="presOf" srcId="{4F2BFAC3-0C23-4A1B-A085-CB4F326A48EE}" destId="{C04187AF-46BB-4487-A395-94F57A343990}" srcOrd="0" destOrd="0" presId="urn:microsoft.com/office/officeart/2005/8/layout/orgChart1"/>
    <dgm:cxn modelId="{ECFA2465-6B55-404C-9F50-3E302987D93A}" type="presOf" srcId="{04E8BA82-4D14-428E-B53C-A77958A09F16}" destId="{916B39D8-42BD-4C84-9B49-50900B1203F0}" srcOrd="0" destOrd="0" presId="urn:microsoft.com/office/officeart/2005/8/layout/orgChart1"/>
    <dgm:cxn modelId="{3F17211F-DEEE-4115-A8F0-CA1F273159CA}" type="presOf" srcId="{4E2041B3-35B3-4BE8-8D97-DBDB7E50E927}" destId="{F0C761BC-5162-4B28-9331-6CB9C33A667D}" srcOrd="1" destOrd="0" presId="urn:microsoft.com/office/officeart/2005/8/layout/orgChart1"/>
    <dgm:cxn modelId="{64336F88-331D-45FC-863B-013623324DAC}" srcId="{C3E001C9-5BD5-402B-8C2D-98C0C1DEC0A3}" destId="{9A9AFC09-96D9-447B-A195-125564DDD9C4}" srcOrd="0" destOrd="0" parTransId="{A1773F07-E27D-4CFF-B477-FB8FF0973E5C}" sibTransId="{AB85829B-ED1B-4114-A9FB-97DFB20E7AF7}"/>
    <dgm:cxn modelId="{F118AA55-D2F4-4E8C-8B75-22F3CDFC1427}" srcId="{A00A1DAB-D328-4598-A16E-DB8B106EF582}" destId="{4F2BFAC3-0C23-4A1B-A085-CB4F326A48EE}" srcOrd="0" destOrd="0" parTransId="{6EE361B0-8CE6-4826-8A1E-7BD0E07D95FB}" sibTransId="{CAFF5D09-E51D-4D89-91A9-B3D620CE3FD6}"/>
    <dgm:cxn modelId="{729AF66F-19AB-4611-ADA4-6F7414C0CBDF}" type="presOf" srcId="{C46764B5-8E46-463A-AAC7-C5806F3AF0B2}" destId="{D53B9BAC-4497-4881-A6CE-994D963A6F7C}" srcOrd="0" destOrd="0" presId="urn:microsoft.com/office/officeart/2005/8/layout/orgChart1"/>
    <dgm:cxn modelId="{6B436FEC-9ED6-4E45-989C-2D3EBABA4715}" type="presOf" srcId="{57DAF04F-6F29-4405-80AC-38B6D5F74CF9}" destId="{C0D205AD-7446-45DE-B885-9F93D7E8FFE7}" srcOrd="1" destOrd="0" presId="urn:microsoft.com/office/officeart/2005/8/layout/orgChart1"/>
    <dgm:cxn modelId="{8678C56B-F980-4D97-B08A-822595DA4421}" type="presOf" srcId="{0F9B759F-64D0-42A2-80CA-46EB08989511}" destId="{E1FC4BC9-2626-4ED4-A423-DC7ADE9479C9}" srcOrd="0" destOrd="0" presId="urn:microsoft.com/office/officeart/2005/8/layout/orgChart1"/>
    <dgm:cxn modelId="{A0DEDA83-640C-4FDA-861E-E2327CACCEE1}" type="presOf" srcId="{C3E001C9-5BD5-402B-8C2D-98C0C1DEC0A3}" destId="{B36A4C65-FF95-4F33-97F7-ED712B396D70}" srcOrd="0" destOrd="0" presId="urn:microsoft.com/office/officeart/2005/8/layout/orgChart1"/>
    <dgm:cxn modelId="{0DC77AF3-E353-4EA4-B6EF-5E8175C29B6C}" type="presOf" srcId="{ADDEAC02-098E-4230-874F-0A0BF00AAAFF}" destId="{F0D3E755-2ACA-4AE3-A89E-C400D0FD63D1}" srcOrd="0" destOrd="0" presId="urn:microsoft.com/office/officeart/2005/8/layout/orgChart1"/>
    <dgm:cxn modelId="{81CFE3B8-0A1F-4289-8D15-BE49950CD649}" type="presOf" srcId="{991543F7-E798-4332-845A-7C4AE4811244}" destId="{407C8237-6566-42CE-9594-0EEFDA5AC8D9}" srcOrd="0" destOrd="0" presId="urn:microsoft.com/office/officeart/2005/8/layout/orgChart1"/>
    <dgm:cxn modelId="{E7E76363-2E1D-412A-8351-0AF3D9999DCC}" srcId="{04E8BA82-4D14-428E-B53C-A77958A09F16}" destId="{D9C559BB-F8FC-4076-9EB0-69685611A58F}" srcOrd="6" destOrd="0" parTransId="{6DDC5DF4-6B39-454D-B757-2B6D9C2947B6}" sibTransId="{12003577-6099-4E1F-B45D-EDA52FBCD1FD}"/>
    <dgm:cxn modelId="{3A2D4139-CA78-4694-9AC6-7457CEECA678}" type="presOf" srcId="{EA7158D0-67F5-4D58-8689-CE16B60C742C}" destId="{5871D0D4-A36E-428F-94A0-EAAD5D8AAD1B}" srcOrd="1" destOrd="0" presId="urn:microsoft.com/office/officeart/2005/8/layout/orgChart1"/>
    <dgm:cxn modelId="{34A9F504-59F1-486D-970B-CFDDCD75EF9D}" type="presOf" srcId="{8E387754-30A5-4335-A8D3-B3A26C739108}" destId="{EAB742E2-5522-4303-A2AD-B02B6A0CFF1B}" srcOrd="0" destOrd="0" presId="urn:microsoft.com/office/officeart/2005/8/layout/orgChart1"/>
    <dgm:cxn modelId="{B8BAC071-B7BE-47DA-983C-4620DF927FFC}" type="presOf" srcId="{33572626-333D-4C90-9A14-B06242E86A1B}" destId="{193113D9-4A82-4926-9D7A-6A9E6899A4B3}" srcOrd="0" destOrd="0" presId="urn:microsoft.com/office/officeart/2005/8/layout/orgChart1"/>
    <dgm:cxn modelId="{B131C3DA-EC80-49C3-887D-13B0E2E4A72E}" srcId="{04E8BA82-4D14-428E-B53C-A77958A09F16}" destId="{7112D0F7-884F-4B9C-99CB-38B876787D5D}" srcOrd="5" destOrd="0" parTransId="{A5CD4FF1-DBED-44D4-BF9E-441E29C6814F}" sibTransId="{E0608BC8-9539-4640-8BD0-14B63EA3F3B3}"/>
    <dgm:cxn modelId="{0D8C1965-F363-4F1C-9FCA-252CB2C63575}" type="presOf" srcId="{670817C2-854F-46CB-B566-4AF72245BFCA}" destId="{57A7EBE8-BF59-48D3-B3BF-5975EFC4760C}" srcOrd="0" destOrd="0" presId="urn:microsoft.com/office/officeart/2005/8/layout/orgChart1"/>
    <dgm:cxn modelId="{6B759E77-D373-48F2-B122-C739DA2E3E11}" type="presOf" srcId="{A00A1DAB-D328-4598-A16E-DB8B106EF582}" destId="{A0CCF109-F76F-4B5D-899C-E759780C9153}" srcOrd="0" destOrd="0" presId="urn:microsoft.com/office/officeart/2005/8/layout/orgChart1"/>
    <dgm:cxn modelId="{FAD7FB6A-C2B2-4A52-A106-A3CEC40341C9}" type="presOf" srcId="{19DA1C89-D453-4B2A-9799-1A465B6837BC}" destId="{7C73DEBF-DF1A-4E03-834B-8E9EC35852B0}" srcOrd="0" destOrd="0" presId="urn:microsoft.com/office/officeart/2005/8/layout/orgChart1"/>
    <dgm:cxn modelId="{5F43678C-9C1F-4043-BB5F-652CEED44F32}" type="presOf" srcId="{ADDEAC02-098E-4230-874F-0A0BF00AAAFF}" destId="{B2F8EBB3-8D27-4817-AF6D-E9379A45DADA}" srcOrd="1" destOrd="0" presId="urn:microsoft.com/office/officeart/2005/8/layout/orgChart1"/>
    <dgm:cxn modelId="{6450A527-1393-4323-98EB-A7C09E3E0E9B}" type="presOf" srcId="{A50E4DA5-7472-4022-BC5F-2B24DCAE781E}" destId="{75F22C47-B8D3-4B0A-B230-F80F6A504DDE}" srcOrd="1" destOrd="0" presId="urn:microsoft.com/office/officeart/2005/8/layout/orgChart1"/>
    <dgm:cxn modelId="{3CEE4D95-128F-46AA-98ED-C68C3AB8CE1A}" type="presOf" srcId="{081327AE-C3F1-4762-8329-E9FB51060020}" destId="{B25312AD-DE69-4E51-9F3A-4CB7BF2C2796}" srcOrd="0" destOrd="0" presId="urn:microsoft.com/office/officeart/2005/8/layout/orgChart1"/>
    <dgm:cxn modelId="{B59AD6A5-0167-4374-BD97-ECE195F11FC3}" type="presOf" srcId="{EA7158D0-67F5-4D58-8689-CE16B60C742C}" destId="{6C7C0034-ECF2-4F4B-B748-2275434F3EA8}" srcOrd="0" destOrd="0" presId="urn:microsoft.com/office/officeart/2005/8/layout/orgChart1"/>
    <dgm:cxn modelId="{ECEFBDA7-A81D-4C3E-8E8C-7052ACD8F41D}" type="presOf" srcId="{7F98DE29-5212-4492-BAAE-6DBAB60C9E33}" destId="{1F377A70-3CD2-471F-BD68-01C8547BB5B6}" srcOrd="0" destOrd="0" presId="urn:microsoft.com/office/officeart/2005/8/layout/orgChart1"/>
    <dgm:cxn modelId="{C546F9B4-38B8-4E2C-A145-93B1461A487F}" type="presOf" srcId="{C46764B5-8E46-463A-AAC7-C5806F3AF0B2}" destId="{F74D10AD-473C-45EF-89A2-7A0C4518B787}" srcOrd="1" destOrd="0" presId="urn:microsoft.com/office/officeart/2005/8/layout/orgChart1"/>
    <dgm:cxn modelId="{FBA57E72-3BC3-499F-A654-75E9364BD0A6}" type="presOf" srcId="{34DC5831-D653-43D6-9446-BE6381B8FBFA}" destId="{A755BA10-391F-4CF7-A3B8-435E5E2D598E}" srcOrd="1" destOrd="0" presId="urn:microsoft.com/office/officeart/2005/8/layout/orgChart1"/>
    <dgm:cxn modelId="{89AC9090-0EFC-448E-9388-C43127C42110}" type="presOf" srcId="{4E2041B3-35B3-4BE8-8D97-DBDB7E50E927}" destId="{6CFC7AE5-82F2-46F0-983F-6DEB2EE9D2F6}" srcOrd="0" destOrd="0" presId="urn:microsoft.com/office/officeart/2005/8/layout/orgChart1"/>
    <dgm:cxn modelId="{976ECC89-B367-4BC1-B5E4-77DFB290F883}" type="presOf" srcId="{DD2AA6CE-062D-48E7-8EF7-07753CF35495}" destId="{5EC0D300-CA17-4B7F-BF03-10B3E20B02AD}" srcOrd="0" destOrd="0" presId="urn:microsoft.com/office/officeart/2005/8/layout/orgChart1"/>
    <dgm:cxn modelId="{18C026ED-6B23-4DCB-AF96-29628F65ABA3}" srcId="{04E8BA82-4D14-428E-B53C-A77958A09F16}" destId="{A00A1DAB-D328-4598-A16E-DB8B106EF582}" srcOrd="4" destOrd="0" parTransId="{23BA6D5E-DE4D-4FC6-AA55-DEF889154BA4}" sibTransId="{C7664F04-016C-41B3-884B-FD4DDACC5A54}"/>
    <dgm:cxn modelId="{27F9B2B7-AC7D-465C-9636-E60BAA154D7D}" type="presOf" srcId="{04E8BA82-4D14-428E-B53C-A77958A09F16}" destId="{4A61FA31-1C47-455D-8313-94E42BA88A2F}" srcOrd="1" destOrd="0" presId="urn:microsoft.com/office/officeart/2005/8/layout/orgChart1"/>
    <dgm:cxn modelId="{67CE32C7-7B15-4AEC-9902-3E4DF35E2F80}" type="presOf" srcId="{F963AE87-4F27-45F5-B45C-25F7F9417877}" destId="{81CA40B5-4F43-4C6C-B756-2E895C0B9B90}" srcOrd="0" destOrd="0" presId="urn:microsoft.com/office/officeart/2005/8/layout/orgChart1"/>
    <dgm:cxn modelId="{FDEA5DC7-8776-49C6-8B98-1743FD7EB74C}" type="presOf" srcId="{95EC81A0-30FD-4DEC-A485-DB9E8F48FD14}" destId="{556F24C3-4826-47F6-8071-6BF3F837A2E4}" srcOrd="0" destOrd="0" presId="urn:microsoft.com/office/officeart/2005/8/layout/orgChart1"/>
    <dgm:cxn modelId="{43164F6E-15D6-4B22-AA47-70400C1EA238}" type="presOf" srcId="{7112D0F7-884F-4B9C-99CB-38B876787D5D}" destId="{8B7C6C6D-7CC6-454D-B36C-6711959F4471}" srcOrd="0" destOrd="0" presId="urn:microsoft.com/office/officeart/2005/8/layout/orgChart1"/>
    <dgm:cxn modelId="{0F4097B5-967B-409B-B3EE-723D9DC01BB2}" srcId="{E10B608B-2041-4E97-8B25-DBF0A5192F0D}" destId="{C46764B5-8E46-463A-AAC7-C5806F3AF0B2}" srcOrd="0" destOrd="0" parTransId="{991543F7-E798-4332-845A-7C4AE4811244}" sibTransId="{17934CB1-1498-40B0-AEAD-CB061B8438FE}"/>
    <dgm:cxn modelId="{8BA27BF6-4A60-426F-BAA4-8B46CF04F2C8}" srcId="{7112D0F7-884F-4B9C-99CB-38B876787D5D}" destId="{670817C2-854F-46CB-B566-4AF72245BFCA}" srcOrd="0" destOrd="0" parTransId="{D16D647A-79CA-4579-ACD9-3713273CEAA4}" sibTransId="{EB1F2AD9-A893-4B1D-B507-C172BFDC4764}"/>
    <dgm:cxn modelId="{9F72D450-C55F-4E42-99DA-B93AFA1493A7}" srcId="{C46764B5-8E46-463A-AAC7-C5806F3AF0B2}" destId="{57DAF04F-6F29-4405-80AC-38B6D5F74CF9}" srcOrd="0" destOrd="0" parTransId="{99A07833-1CA1-4412-8266-0F3775A94BC3}" sibTransId="{9A3E72B8-5F3E-4AC0-9F30-A236D843F038}"/>
    <dgm:cxn modelId="{E9C62B63-2D15-4FCC-BBA0-E6EB0D52A911}" type="presOf" srcId="{A5CD4FF1-DBED-44D4-BF9E-441E29C6814F}" destId="{BEA8E20D-9DF5-4131-ADF4-79F943E9C882}" srcOrd="0" destOrd="0" presId="urn:microsoft.com/office/officeart/2005/8/layout/orgChart1"/>
    <dgm:cxn modelId="{D6AF0283-813C-4AAA-8321-810DA30AC743}" type="presOf" srcId="{16E90575-D770-45DC-B250-017CE1CB0DB1}" destId="{7D03D03A-5801-499D-B0B2-443058BC38E1}" srcOrd="1" destOrd="0" presId="urn:microsoft.com/office/officeart/2005/8/layout/orgChart1"/>
    <dgm:cxn modelId="{599DF533-A2CD-443E-AA58-5D2C347D655A}" type="presOf" srcId="{E10B608B-2041-4E97-8B25-DBF0A5192F0D}" destId="{BA72D97D-D601-44A0-BF26-B5FBA077F96B}" srcOrd="1" destOrd="0" presId="urn:microsoft.com/office/officeart/2005/8/layout/orgChart1"/>
    <dgm:cxn modelId="{16FC26EA-0535-4C78-80A2-F37B85F2299E}" srcId="{04E8BA82-4D14-428E-B53C-A77958A09F16}" destId="{ADDEAC02-098E-4230-874F-0A0BF00AAAFF}" srcOrd="0" destOrd="0" parTransId="{8E387754-30A5-4335-A8D3-B3A26C739108}" sibTransId="{EBBBFEF6-1294-43C0-8F21-8D23FC3FBFF1}"/>
    <dgm:cxn modelId="{864D4EB5-7786-436C-B7F7-F15FE369C01F}" type="presOf" srcId="{01729FBE-1CC8-46CD-ACF3-D4BDD519C94A}" destId="{44EF88ED-3F1F-4E74-8F24-76C8C157E103}" srcOrd="0" destOrd="0" presId="urn:microsoft.com/office/officeart/2005/8/layout/orgChart1"/>
    <dgm:cxn modelId="{3FB67745-29CD-47A2-85F1-746D801C1F6C}" type="presOf" srcId="{7112D0F7-884F-4B9C-99CB-38B876787D5D}" destId="{25CF9488-39E9-4AD6-8903-FD27CD04E77B}" srcOrd="1" destOrd="0" presId="urn:microsoft.com/office/officeart/2005/8/layout/orgChart1"/>
    <dgm:cxn modelId="{50FD3A45-1EA6-4FCD-B415-4534A8570501}" type="presOf" srcId="{B930DAEA-DDBF-46BA-A7C4-18ADEA6B8893}" destId="{87EC1BB4-9D51-4DC7-B9A5-20C9BD7DE93D}" srcOrd="0" destOrd="0" presId="urn:microsoft.com/office/officeart/2005/8/layout/orgChart1"/>
    <dgm:cxn modelId="{72DAA775-11C8-4E10-B6D5-79BD53AE01C7}" type="presOf" srcId="{0F9B759F-64D0-42A2-80CA-46EB08989511}" destId="{83403712-31E3-442A-894D-D422B6D7B533}" srcOrd="1" destOrd="0" presId="urn:microsoft.com/office/officeart/2005/8/layout/orgChart1"/>
    <dgm:cxn modelId="{627DFCB4-75A3-4449-94D9-BCC5378C5CE5}" type="presOf" srcId="{34DC5831-D653-43D6-9446-BE6381B8FBFA}" destId="{11585CEA-864A-4FCD-8B50-F9E8C4086BEC}" srcOrd="0" destOrd="0" presId="urn:microsoft.com/office/officeart/2005/8/layout/orgChart1"/>
    <dgm:cxn modelId="{AABEEFC5-AFFC-4F44-BD3C-FB44BFAFF76F}" srcId="{95EC81A0-30FD-4DEC-A485-DB9E8F48FD14}" destId="{04E8BA82-4D14-428E-B53C-A77958A09F16}" srcOrd="0" destOrd="0" parTransId="{5556EAE1-D049-4E4D-8D92-1E769DF4E71F}" sibTransId="{9F83EA46-F40D-4863-9C7F-F4966FC3DAF6}"/>
    <dgm:cxn modelId="{3AA72E69-AA52-48A2-B37B-813849BEAA5B}" type="presOf" srcId="{D9C559BB-F8FC-4076-9EB0-69685611A58F}" destId="{4D49AFC0-99C0-4FED-9C40-0DFE1544A32F}" srcOrd="1" destOrd="0" presId="urn:microsoft.com/office/officeart/2005/8/layout/orgChart1"/>
    <dgm:cxn modelId="{9674E681-07F9-4581-8492-AED60B11DEDE}" srcId="{670817C2-854F-46CB-B566-4AF72245BFCA}" destId="{7F98DE29-5212-4492-BAAE-6DBAB60C9E33}" srcOrd="0" destOrd="0" parTransId="{F963AE87-4F27-45F5-B45C-25F7F9417877}" sibTransId="{8A6671F5-DC4B-4583-82DF-59AB4BD5D256}"/>
    <dgm:cxn modelId="{3C0358A9-F24C-4631-9306-EA0DBD590C95}" type="presOf" srcId="{D9C559BB-F8FC-4076-9EB0-69685611A58F}" destId="{185F7E03-82F6-41F0-8DEC-3594C95A6C54}" srcOrd="0" destOrd="0" presId="urn:microsoft.com/office/officeart/2005/8/layout/orgChart1"/>
    <dgm:cxn modelId="{83351CF5-6719-4B85-985B-5A5AEB7BA1D5}" type="presOf" srcId="{995061C0-5229-4C0A-8D05-C8BD7E09FA94}" destId="{04CB07DC-7745-40C6-98F1-695AFE40F47E}" srcOrd="0" destOrd="0" presId="urn:microsoft.com/office/officeart/2005/8/layout/orgChart1"/>
    <dgm:cxn modelId="{4E140627-099A-4DF1-9785-D099217168A3}" type="presOf" srcId="{A00A1DAB-D328-4598-A16E-DB8B106EF582}" destId="{6937513D-0E16-44C6-9488-D8A2BADC0A6F}" srcOrd="1" destOrd="0" presId="urn:microsoft.com/office/officeart/2005/8/layout/orgChart1"/>
    <dgm:cxn modelId="{2B451CD3-6FD3-4175-BDFC-4D82B2AF6C1A}" type="presOf" srcId="{A50E4DA5-7472-4022-BC5F-2B24DCAE781E}" destId="{14063ECF-1F8A-4FA4-983D-E6455A108F24}" srcOrd="0" destOrd="0" presId="urn:microsoft.com/office/officeart/2005/8/layout/orgChart1"/>
    <dgm:cxn modelId="{01E4F611-6C5E-4645-8253-1637FFC649B9}" type="presOf" srcId="{9A9AFC09-96D9-447B-A195-125564DDD9C4}" destId="{82B92AA0-3E30-4D3B-997C-7EC74FA094FB}" srcOrd="1" destOrd="0" presId="urn:microsoft.com/office/officeart/2005/8/layout/orgChart1"/>
    <dgm:cxn modelId="{E2675142-46DC-4798-8352-36E43DA33DCC}" type="presOf" srcId="{57DAF04F-6F29-4405-80AC-38B6D5F74CF9}" destId="{9E844629-3918-47FF-871C-E7B406BC6826}" srcOrd="0" destOrd="0" presId="urn:microsoft.com/office/officeart/2005/8/layout/orgChart1"/>
    <dgm:cxn modelId="{05705D8C-ECF6-40D8-9BBB-D9C3A3F0D259}" srcId="{E10B608B-2041-4E97-8B25-DBF0A5192F0D}" destId="{16E90575-D770-45DC-B250-017CE1CB0DB1}" srcOrd="1" destOrd="0" parTransId="{B112932C-2233-49A2-BBAB-86FF34739ECA}" sibTransId="{213130F6-BCC8-44A8-9FF6-666C12103213}"/>
    <dgm:cxn modelId="{C4CE1DFC-ACC3-4B3E-8DFE-B681C8E0D378}" type="presOf" srcId="{23BA6D5E-DE4D-4FC6-AA55-DEF889154BA4}" destId="{9EE60589-88B1-4ED5-A3B0-B6210826575E}" srcOrd="0" destOrd="0" presId="urn:microsoft.com/office/officeart/2005/8/layout/orgChart1"/>
    <dgm:cxn modelId="{9D37639A-9ADF-49F5-9FF6-4AEE1A432366}" type="presOf" srcId="{081327AE-C3F1-4762-8329-E9FB51060020}" destId="{5D696037-0FCF-4B90-AC6F-A83785523C8D}" srcOrd="1" destOrd="0" presId="urn:microsoft.com/office/officeart/2005/8/layout/orgChart1"/>
    <dgm:cxn modelId="{48A285DC-8DE5-499A-A537-C20CD6B822FC}" type="presOf" srcId="{A1773F07-E27D-4CFF-B477-FB8FF0973E5C}" destId="{269DC43A-57FA-431E-BBBF-E849D2D8CC35}" srcOrd="0" destOrd="0" presId="urn:microsoft.com/office/officeart/2005/8/layout/orgChart1"/>
    <dgm:cxn modelId="{9C250255-D1F2-42F0-9DDE-66A4FB2AB6B3}" type="presOf" srcId="{670817C2-854F-46CB-B566-4AF72245BFCA}" destId="{431F3CEB-891F-415B-BA2A-8733D4B0D420}" srcOrd="1" destOrd="0" presId="urn:microsoft.com/office/officeart/2005/8/layout/orgChart1"/>
    <dgm:cxn modelId="{20B57483-99A8-4259-8CC2-0A0F18D850B0}" srcId="{C3E001C9-5BD5-402B-8C2D-98C0C1DEC0A3}" destId="{4E2041B3-35B3-4BE8-8D97-DBDB7E50E927}" srcOrd="2" destOrd="0" parTransId="{B930DAEA-DDBF-46BA-A7C4-18ADEA6B8893}" sibTransId="{A2C172B2-5130-4C52-8FD0-B2DE3BF3E40C}"/>
    <dgm:cxn modelId="{DA8248F1-6B71-4464-9919-44D82C1347B7}" type="presOf" srcId="{B112932C-2233-49A2-BBAB-86FF34739ECA}" destId="{71417523-0218-4443-BC4E-B8F401470471}" srcOrd="0" destOrd="0" presId="urn:microsoft.com/office/officeart/2005/8/layout/orgChart1"/>
    <dgm:cxn modelId="{74067A00-1F2F-430A-85A5-41613A307BDC}" type="presOf" srcId="{9CD738EF-1B7A-4D6B-83FE-1FA462B4711B}" destId="{C4508CA3-69CE-450F-887A-10117A426FAC}" srcOrd="0" destOrd="0" presId="urn:microsoft.com/office/officeart/2005/8/layout/orgChart1"/>
    <dgm:cxn modelId="{38B88A88-6D49-4A57-82AF-A3A7794C2BE6}" type="presOf" srcId="{16E90575-D770-45DC-B250-017CE1CB0DB1}" destId="{D3AB94BE-2A60-4809-B6E5-72E0DE918A48}" srcOrd="0" destOrd="0" presId="urn:microsoft.com/office/officeart/2005/8/layout/orgChart1"/>
    <dgm:cxn modelId="{69E4B868-1A93-4530-B05C-6F4E5CA25303}" srcId="{04E8BA82-4D14-428E-B53C-A77958A09F16}" destId="{A50E4DA5-7472-4022-BC5F-2B24DCAE781E}" srcOrd="1" destOrd="0" parTransId="{9CD738EF-1B7A-4D6B-83FE-1FA462B4711B}" sibTransId="{1057C59E-C849-4408-A6AE-2AFC8E40277B}"/>
    <dgm:cxn modelId="{95987E53-A159-4733-8907-BADEF62578C2}" srcId="{C3E001C9-5BD5-402B-8C2D-98C0C1DEC0A3}" destId="{34DC5831-D653-43D6-9446-BE6381B8FBFA}" srcOrd="1" destOrd="0" parTransId="{33572626-333D-4C90-9A14-B06242E86A1B}" sibTransId="{5BC7FE1D-E9C3-4B02-AD1B-F86D9AFC4ADE}"/>
    <dgm:cxn modelId="{34DCABD5-7288-458C-BBE6-957378D7F9AA}" type="presOf" srcId="{6EE361B0-8CE6-4826-8A1E-7BD0E07D95FB}" destId="{4B67CAE8-763C-4540-8E7E-0B341F63D43E}" srcOrd="0" destOrd="0" presId="urn:microsoft.com/office/officeart/2005/8/layout/orgChart1"/>
    <dgm:cxn modelId="{9A14A8C7-0D64-4891-8993-FC5A00AA8ED0}" type="presOf" srcId="{EFBE4734-1EB4-439F-BC2A-9C132C590479}" destId="{DC55C0EA-7495-4DA9-835E-F89CAE50D14F}" srcOrd="0" destOrd="0" presId="urn:microsoft.com/office/officeart/2005/8/layout/orgChart1"/>
    <dgm:cxn modelId="{237D4AE6-D1E7-4B40-AFD0-1593BBBEB768}" type="presOf" srcId="{4F2BFAC3-0C23-4A1B-A085-CB4F326A48EE}" destId="{4DEA5B12-FE07-48FE-96F5-381EE4CC58DA}" srcOrd="1" destOrd="0" presId="urn:microsoft.com/office/officeart/2005/8/layout/orgChart1"/>
    <dgm:cxn modelId="{07C9D9CA-7F9E-4D0A-A6BB-DE6AA3719CFE}" srcId="{04E8BA82-4D14-428E-B53C-A77958A09F16}" destId="{EA7158D0-67F5-4D58-8689-CE16B60C742C}" srcOrd="7" destOrd="0" parTransId="{DD2AA6CE-062D-48E7-8EF7-07753CF35495}" sibTransId="{8FF77FDF-7CEA-4888-A863-5F810C604B3F}"/>
    <dgm:cxn modelId="{505C53B0-A853-49D6-936F-5AA94AABCE37}" type="presParOf" srcId="{556F24C3-4826-47F6-8071-6BF3F837A2E4}" destId="{38A26299-A330-4542-89EF-F77DD50671C2}" srcOrd="0" destOrd="0" presId="urn:microsoft.com/office/officeart/2005/8/layout/orgChart1"/>
    <dgm:cxn modelId="{D9D57007-3E16-4DB7-8197-A215B3131A39}" type="presParOf" srcId="{38A26299-A330-4542-89EF-F77DD50671C2}" destId="{CDD5A14D-CF65-4FB5-B7E4-CC2A3171232D}" srcOrd="0" destOrd="0" presId="urn:microsoft.com/office/officeart/2005/8/layout/orgChart1"/>
    <dgm:cxn modelId="{51F06F1B-F70B-4D77-B5AC-AF2550F6B1AE}" type="presParOf" srcId="{CDD5A14D-CF65-4FB5-B7E4-CC2A3171232D}" destId="{916B39D8-42BD-4C84-9B49-50900B1203F0}" srcOrd="0" destOrd="0" presId="urn:microsoft.com/office/officeart/2005/8/layout/orgChart1"/>
    <dgm:cxn modelId="{1DCEF976-B383-4FB7-A935-F4FD39011100}" type="presParOf" srcId="{CDD5A14D-CF65-4FB5-B7E4-CC2A3171232D}" destId="{4A61FA31-1C47-455D-8313-94E42BA88A2F}" srcOrd="1" destOrd="0" presId="urn:microsoft.com/office/officeart/2005/8/layout/orgChart1"/>
    <dgm:cxn modelId="{86F8CB02-9634-4BFF-968C-F63AD2373B0B}" type="presParOf" srcId="{38A26299-A330-4542-89EF-F77DD50671C2}" destId="{44B23557-4D6D-4D4B-86D0-E0F34C5BB985}" srcOrd="1" destOrd="0" presId="urn:microsoft.com/office/officeart/2005/8/layout/orgChart1"/>
    <dgm:cxn modelId="{9F2B8E3D-B8A0-4109-8D36-79E6C216EC65}" type="presParOf" srcId="{44B23557-4D6D-4D4B-86D0-E0F34C5BB985}" destId="{7C73DEBF-DF1A-4E03-834B-8E9EC35852B0}" srcOrd="0" destOrd="0" presId="urn:microsoft.com/office/officeart/2005/8/layout/orgChart1"/>
    <dgm:cxn modelId="{64FFAC88-57F0-4199-97AA-D32FA05A680C}" type="presParOf" srcId="{44B23557-4D6D-4D4B-86D0-E0F34C5BB985}" destId="{9FE348D6-350C-49DD-BC2D-3F821538B3C5}" srcOrd="1" destOrd="0" presId="urn:microsoft.com/office/officeart/2005/8/layout/orgChart1"/>
    <dgm:cxn modelId="{64E8E0E2-7287-43DE-B2D2-2ABFB0A74A32}" type="presParOf" srcId="{9FE348D6-350C-49DD-BC2D-3F821538B3C5}" destId="{DAE9928B-5779-4BAB-BC25-52AB0071CACA}" srcOrd="0" destOrd="0" presId="urn:microsoft.com/office/officeart/2005/8/layout/orgChart1"/>
    <dgm:cxn modelId="{04D60F48-9103-4ADE-92F8-E2CB2529567F}" type="presParOf" srcId="{DAE9928B-5779-4BAB-BC25-52AB0071CACA}" destId="{B36A4C65-FF95-4F33-97F7-ED712B396D70}" srcOrd="0" destOrd="0" presId="urn:microsoft.com/office/officeart/2005/8/layout/orgChart1"/>
    <dgm:cxn modelId="{15718862-5816-44F1-A499-6812166946F1}" type="presParOf" srcId="{DAE9928B-5779-4BAB-BC25-52AB0071CACA}" destId="{7A8078B7-9D50-4642-94D0-D61F4EF3DB95}" srcOrd="1" destOrd="0" presId="urn:microsoft.com/office/officeart/2005/8/layout/orgChart1"/>
    <dgm:cxn modelId="{F8064DE3-8867-49A9-8A71-CEEE3028CA54}" type="presParOf" srcId="{9FE348D6-350C-49DD-BC2D-3F821538B3C5}" destId="{11502F09-0ADF-4261-A83E-3A0256B3142A}" srcOrd="1" destOrd="0" presId="urn:microsoft.com/office/officeart/2005/8/layout/orgChart1"/>
    <dgm:cxn modelId="{0C0D5249-3918-469F-BE69-C9F20AD4D8F9}" type="presParOf" srcId="{11502F09-0ADF-4261-A83E-3A0256B3142A}" destId="{269DC43A-57FA-431E-BBBF-E849D2D8CC35}" srcOrd="0" destOrd="0" presId="urn:microsoft.com/office/officeart/2005/8/layout/orgChart1"/>
    <dgm:cxn modelId="{7F3E2465-0D28-443C-8279-34A6A9107FB7}" type="presParOf" srcId="{11502F09-0ADF-4261-A83E-3A0256B3142A}" destId="{1BDD8E0B-68CD-44EA-A1DC-849E567997F1}" srcOrd="1" destOrd="0" presId="urn:microsoft.com/office/officeart/2005/8/layout/orgChart1"/>
    <dgm:cxn modelId="{EE42E81E-C0B7-4512-8C5D-1E4B88198643}" type="presParOf" srcId="{1BDD8E0B-68CD-44EA-A1DC-849E567997F1}" destId="{29E0C2A6-60E6-45F0-872A-4CD7A428E946}" srcOrd="0" destOrd="0" presId="urn:microsoft.com/office/officeart/2005/8/layout/orgChart1"/>
    <dgm:cxn modelId="{8A0A0F0A-6CEE-458E-9342-D9E8E90BB3DA}" type="presParOf" srcId="{29E0C2A6-60E6-45F0-872A-4CD7A428E946}" destId="{488327A9-8406-4289-91A4-29BF77D03059}" srcOrd="0" destOrd="0" presId="urn:microsoft.com/office/officeart/2005/8/layout/orgChart1"/>
    <dgm:cxn modelId="{F2FAAC2E-674B-440E-8FF1-34D6466EF31E}" type="presParOf" srcId="{29E0C2A6-60E6-45F0-872A-4CD7A428E946}" destId="{82B92AA0-3E30-4D3B-997C-7EC74FA094FB}" srcOrd="1" destOrd="0" presId="urn:microsoft.com/office/officeart/2005/8/layout/orgChart1"/>
    <dgm:cxn modelId="{CB8E6F70-9D79-4B28-821B-422C56237A6B}" type="presParOf" srcId="{1BDD8E0B-68CD-44EA-A1DC-849E567997F1}" destId="{7C4524DC-9194-44E2-A941-B1C9C3E45794}" srcOrd="1" destOrd="0" presId="urn:microsoft.com/office/officeart/2005/8/layout/orgChart1"/>
    <dgm:cxn modelId="{0A81E9E7-3C8B-4239-B626-7723AE7BCC73}" type="presParOf" srcId="{1BDD8E0B-68CD-44EA-A1DC-849E567997F1}" destId="{BB2DA326-40FB-4157-AC77-0382F5E318D9}" srcOrd="2" destOrd="0" presId="urn:microsoft.com/office/officeart/2005/8/layout/orgChart1"/>
    <dgm:cxn modelId="{95584BCD-8EEB-46CF-A50B-F1AD61D072ED}" type="presParOf" srcId="{11502F09-0ADF-4261-A83E-3A0256B3142A}" destId="{193113D9-4A82-4926-9D7A-6A9E6899A4B3}" srcOrd="2" destOrd="0" presId="urn:microsoft.com/office/officeart/2005/8/layout/orgChart1"/>
    <dgm:cxn modelId="{32F225D0-0352-4F95-9BD1-7A9BC69B3C5B}" type="presParOf" srcId="{11502F09-0ADF-4261-A83E-3A0256B3142A}" destId="{68B15DD6-BF4A-4686-A74D-D7B20C8AE9FE}" srcOrd="3" destOrd="0" presId="urn:microsoft.com/office/officeart/2005/8/layout/orgChart1"/>
    <dgm:cxn modelId="{ADBCB149-20A7-4200-BBA7-780B32C2CB76}" type="presParOf" srcId="{68B15DD6-BF4A-4686-A74D-D7B20C8AE9FE}" destId="{E5D0F07A-6FB9-46EB-A799-28A2EEAFC36E}" srcOrd="0" destOrd="0" presId="urn:microsoft.com/office/officeart/2005/8/layout/orgChart1"/>
    <dgm:cxn modelId="{6A74332D-1B8C-4F62-AA72-853862B6B3D1}" type="presParOf" srcId="{E5D0F07A-6FB9-46EB-A799-28A2EEAFC36E}" destId="{11585CEA-864A-4FCD-8B50-F9E8C4086BEC}" srcOrd="0" destOrd="0" presId="urn:microsoft.com/office/officeart/2005/8/layout/orgChart1"/>
    <dgm:cxn modelId="{05BD340D-669F-428D-B199-8D3E87C487E1}" type="presParOf" srcId="{E5D0F07A-6FB9-46EB-A799-28A2EEAFC36E}" destId="{A755BA10-391F-4CF7-A3B8-435E5E2D598E}" srcOrd="1" destOrd="0" presId="urn:microsoft.com/office/officeart/2005/8/layout/orgChart1"/>
    <dgm:cxn modelId="{21FD797C-8AAA-4544-88CC-159FF50B3B09}" type="presParOf" srcId="{68B15DD6-BF4A-4686-A74D-D7B20C8AE9FE}" destId="{5B9FDBBA-31A5-4855-8A98-9C3D2E46E021}" srcOrd="1" destOrd="0" presId="urn:microsoft.com/office/officeart/2005/8/layout/orgChart1"/>
    <dgm:cxn modelId="{141F83B3-8305-4F98-975F-551E96151F8F}" type="presParOf" srcId="{68B15DD6-BF4A-4686-A74D-D7B20C8AE9FE}" destId="{2A052B5D-82C4-4499-A975-4DC43D425DDD}" srcOrd="2" destOrd="0" presId="urn:microsoft.com/office/officeart/2005/8/layout/orgChart1"/>
    <dgm:cxn modelId="{83F2FAC6-4E7B-4C8F-88DC-0C6D01E8DC16}" type="presParOf" srcId="{11502F09-0ADF-4261-A83E-3A0256B3142A}" destId="{87EC1BB4-9D51-4DC7-B9A5-20C9BD7DE93D}" srcOrd="4" destOrd="0" presId="urn:microsoft.com/office/officeart/2005/8/layout/orgChart1"/>
    <dgm:cxn modelId="{A72C12E1-AC5F-4A5D-8D5B-FABAD873F0EA}" type="presParOf" srcId="{11502F09-0ADF-4261-A83E-3A0256B3142A}" destId="{C8379B4D-7872-4CD0-B456-47C99E594B2B}" srcOrd="5" destOrd="0" presId="urn:microsoft.com/office/officeart/2005/8/layout/orgChart1"/>
    <dgm:cxn modelId="{074FAE81-C05C-4BA0-9063-FC716AED6778}" type="presParOf" srcId="{C8379B4D-7872-4CD0-B456-47C99E594B2B}" destId="{CE115AF6-088B-4C73-A726-629147CEE0E6}" srcOrd="0" destOrd="0" presId="urn:microsoft.com/office/officeart/2005/8/layout/orgChart1"/>
    <dgm:cxn modelId="{D0E5EB36-7891-4654-B7F6-FE089AF6CE0F}" type="presParOf" srcId="{CE115AF6-088B-4C73-A726-629147CEE0E6}" destId="{6CFC7AE5-82F2-46F0-983F-6DEB2EE9D2F6}" srcOrd="0" destOrd="0" presId="urn:microsoft.com/office/officeart/2005/8/layout/orgChart1"/>
    <dgm:cxn modelId="{AFBAA918-6FD3-4B2E-BB84-594FDF6C0CC1}" type="presParOf" srcId="{CE115AF6-088B-4C73-A726-629147CEE0E6}" destId="{F0C761BC-5162-4B28-9331-6CB9C33A667D}" srcOrd="1" destOrd="0" presId="urn:microsoft.com/office/officeart/2005/8/layout/orgChart1"/>
    <dgm:cxn modelId="{B494729D-940F-4CF2-8CD0-1135A3200EA9}" type="presParOf" srcId="{C8379B4D-7872-4CD0-B456-47C99E594B2B}" destId="{BAD43D1F-39D6-4427-9511-FD972913D064}" srcOrd="1" destOrd="0" presId="urn:microsoft.com/office/officeart/2005/8/layout/orgChart1"/>
    <dgm:cxn modelId="{D92DB936-D647-412C-A27C-A2BD683FC80A}" type="presParOf" srcId="{C8379B4D-7872-4CD0-B456-47C99E594B2B}" destId="{D093B5D3-BA5E-402C-A918-0E6F430CF395}" srcOrd="2" destOrd="0" presId="urn:microsoft.com/office/officeart/2005/8/layout/orgChart1"/>
    <dgm:cxn modelId="{25A44764-2925-40A1-95D2-7555F011187B}" type="presParOf" srcId="{9FE348D6-350C-49DD-BC2D-3F821538B3C5}" destId="{3EE3EE7D-06C5-4576-872A-2B7CB2B60BF7}" srcOrd="2" destOrd="0" presId="urn:microsoft.com/office/officeart/2005/8/layout/orgChart1"/>
    <dgm:cxn modelId="{CAE86840-F711-47E5-94AD-39EB26DE5981}" type="presParOf" srcId="{44B23557-4D6D-4D4B-86D0-E0F34C5BB985}" destId="{DC55C0EA-7495-4DA9-835E-F89CAE50D14F}" srcOrd="2" destOrd="0" presId="urn:microsoft.com/office/officeart/2005/8/layout/orgChart1"/>
    <dgm:cxn modelId="{F087BD4C-939E-4F84-A34B-CF1C88D11A03}" type="presParOf" srcId="{44B23557-4D6D-4D4B-86D0-E0F34C5BB985}" destId="{C009A4A7-0944-4A65-86DC-0CD49638E4C5}" srcOrd="3" destOrd="0" presId="urn:microsoft.com/office/officeart/2005/8/layout/orgChart1"/>
    <dgm:cxn modelId="{6D996A95-F8A3-443B-8457-569BC52DFD87}" type="presParOf" srcId="{C009A4A7-0944-4A65-86DC-0CD49638E4C5}" destId="{16BDD4C5-9B31-44CB-9998-454D0630456E}" srcOrd="0" destOrd="0" presId="urn:microsoft.com/office/officeart/2005/8/layout/orgChart1"/>
    <dgm:cxn modelId="{410A3FC3-7F3D-4D99-A338-A6A1AADA1BDC}" type="presParOf" srcId="{16BDD4C5-9B31-44CB-9998-454D0630456E}" destId="{97C3C04B-3609-4582-8CA6-42986CD0A6D8}" srcOrd="0" destOrd="0" presId="urn:microsoft.com/office/officeart/2005/8/layout/orgChart1"/>
    <dgm:cxn modelId="{15CB6D68-A528-4C48-977B-1E6D27A43188}" type="presParOf" srcId="{16BDD4C5-9B31-44CB-9998-454D0630456E}" destId="{BA72D97D-D601-44A0-BF26-B5FBA077F96B}" srcOrd="1" destOrd="0" presId="urn:microsoft.com/office/officeart/2005/8/layout/orgChart1"/>
    <dgm:cxn modelId="{6EDA5926-686A-4F8F-AE22-A5EA76BA9D9C}" type="presParOf" srcId="{C009A4A7-0944-4A65-86DC-0CD49638E4C5}" destId="{B5B74EF4-6901-43FE-9F7E-7357FA57729C}" srcOrd="1" destOrd="0" presId="urn:microsoft.com/office/officeart/2005/8/layout/orgChart1"/>
    <dgm:cxn modelId="{9C7C6EF4-C0C2-49B2-A911-150CC68F310C}" type="presParOf" srcId="{B5B74EF4-6901-43FE-9F7E-7357FA57729C}" destId="{407C8237-6566-42CE-9594-0EEFDA5AC8D9}" srcOrd="0" destOrd="0" presId="urn:microsoft.com/office/officeart/2005/8/layout/orgChart1"/>
    <dgm:cxn modelId="{82988A04-57DC-42D7-9784-6E9FD8B2424E}" type="presParOf" srcId="{B5B74EF4-6901-43FE-9F7E-7357FA57729C}" destId="{8189AF2D-26E3-45C9-BD3F-4577EFFEBC08}" srcOrd="1" destOrd="0" presId="urn:microsoft.com/office/officeart/2005/8/layout/orgChart1"/>
    <dgm:cxn modelId="{D1052037-AC6C-47AF-BEAB-74D146283CE5}" type="presParOf" srcId="{8189AF2D-26E3-45C9-BD3F-4577EFFEBC08}" destId="{CE4B0BB7-1363-4D26-B4F7-F5015D2FC1A1}" srcOrd="0" destOrd="0" presId="urn:microsoft.com/office/officeart/2005/8/layout/orgChart1"/>
    <dgm:cxn modelId="{57A6959C-3C4C-4541-AB89-BC78F9091D60}" type="presParOf" srcId="{CE4B0BB7-1363-4D26-B4F7-F5015D2FC1A1}" destId="{D53B9BAC-4497-4881-A6CE-994D963A6F7C}" srcOrd="0" destOrd="0" presId="urn:microsoft.com/office/officeart/2005/8/layout/orgChart1"/>
    <dgm:cxn modelId="{3FC61604-60B2-41D4-9206-52DB4C0EE863}" type="presParOf" srcId="{CE4B0BB7-1363-4D26-B4F7-F5015D2FC1A1}" destId="{F74D10AD-473C-45EF-89A2-7A0C4518B787}" srcOrd="1" destOrd="0" presId="urn:microsoft.com/office/officeart/2005/8/layout/orgChart1"/>
    <dgm:cxn modelId="{34EB7AC3-06FD-4463-949A-427E75A4DC13}" type="presParOf" srcId="{8189AF2D-26E3-45C9-BD3F-4577EFFEBC08}" destId="{4062D544-9C6C-4D1F-AA03-12E571B5E67B}" srcOrd="1" destOrd="0" presId="urn:microsoft.com/office/officeart/2005/8/layout/orgChart1"/>
    <dgm:cxn modelId="{5BCD3D78-0E9B-4C49-9D78-F1B434784A90}" type="presParOf" srcId="{4062D544-9C6C-4D1F-AA03-12E571B5E67B}" destId="{2C6B4C0E-29BD-48A1-9120-4C68C71A4600}" srcOrd="0" destOrd="0" presId="urn:microsoft.com/office/officeart/2005/8/layout/orgChart1"/>
    <dgm:cxn modelId="{B92241C7-9D13-465D-BF4A-85AE3E383F72}" type="presParOf" srcId="{4062D544-9C6C-4D1F-AA03-12E571B5E67B}" destId="{A5CF2877-E054-442C-97E6-F5285A89827F}" srcOrd="1" destOrd="0" presId="urn:microsoft.com/office/officeart/2005/8/layout/orgChart1"/>
    <dgm:cxn modelId="{01430D5F-B103-422A-81A2-700A307DFE62}" type="presParOf" srcId="{A5CF2877-E054-442C-97E6-F5285A89827F}" destId="{3C5D0421-ED2E-4930-B4F3-86968588CF7F}" srcOrd="0" destOrd="0" presId="urn:microsoft.com/office/officeart/2005/8/layout/orgChart1"/>
    <dgm:cxn modelId="{B59A5A3A-07C6-4FCA-A6BC-23C7E1488442}" type="presParOf" srcId="{3C5D0421-ED2E-4930-B4F3-86968588CF7F}" destId="{9E844629-3918-47FF-871C-E7B406BC6826}" srcOrd="0" destOrd="0" presId="urn:microsoft.com/office/officeart/2005/8/layout/orgChart1"/>
    <dgm:cxn modelId="{6B2103DC-8DB0-4FF5-AF41-F42098D08360}" type="presParOf" srcId="{3C5D0421-ED2E-4930-B4F3-86968588CF7F}" destId="{C0D205AD-7446-45DE-B885-9F93D7E8FFE7}" srcOrd="1" destOrd="0" presId="urn:microsoft.com/office/officeart/2005/8/layout/orgChart1"/>
    <dgm:cxn modelId="{59FF2752-8D5A-4DB5-A37E-4FD1ECED7195}" type="presParOf" srcId="{A5CF2877-E054-442C-97E6-F5285A89827F}" destId="{33A1F5BB-3E61-4EB7-AC4D-E46E4018F867}" srcOrd="1" destOrd="0" presId="urn:microsoft.com/office/officeart/2005/8/layout/orgChart1"/>
    <dgm:cxn modelId="{C9777EFF-EEA8-4309-BBFB-2430DD8552DD}" type="presParOf" srcId="{A5CF2877-E054-442C-97E6-F5285A89827F}" destId="{67C7F193-41E0-45B3-A876-6AA9F10C406A}" srcOrd="2" destOrd="0" presId="urn:microsoft.com/office/officeart/2005/8/layout/orgChart1"/>
    <dgm:cxn modelId="{3F6C7595-1AD2-41D7-A4B7-CA6F344BD1F9}" type="presParOf" srcId="{8189AF2D-26E3-45C9-BD3F-4577EFFEBC08}" destId="{4079A49E-B637-40F7-8A44-CEF52757C691}" srcOrd="2" destOrd="0" presId="urn:microsoft.com/office/officeart/2005/8/layout/orgChart1"/>
    <dgm:cxn modelId="{2CA3D6E4-816B-47C1-97C8-03E95385F5B7}" type="presParOf" srcId="{B5B74EF4-6901-43FE-9F7E-7357FA57729C}" destId="{71417523-0218-4443-BC4E-B8F401470471}" srcOrd="2" destOrd="0" presId="urn:microsoft.com/office/officeart/2005/8/layout/orgChart1"/>
    <dgm:cxn modelId="{C57D4C5B-35C1-42A5-A31B-33B520CDB20A}" type="presParOf" srcId="{B5B74EF4-6901-43FE-9F7E-7357FA57729C}" destId="{AF3AACAF-F753-4C98-9A3D-B3E84D1C5A48}" srcOrd="3" destOrd="0" presId="urn:microsoft.com/office/officeart/2005/8/layout/orgChart1"/>
    <dgm:cxn modelId="{DA3F0DAB-0355-407D-B268-EDF15F56D25B}" type="presParOf" srcId="{AF3AACAF-F753-4C98-9A3D-B3E84D1C5A48}" destId="{75984044-93C1-4764-9F14-8CB12CF465ED}" srcOrd="0" destOrd="0" presId="urn:microsoft.com/office/officeart/2005/8/layout/orgChart1"/>
    <dgm:cxn modelId="{1283C14F-7206-47D0-B55A-9355C4C467C0}" type="presParOf" srcId="{75984044-93C1-4764-9F14-8CB12CF465ED}" destId="{D3AB94BE-2A60-4809-B6E5-72E0DE918A48}" srcOrd="0" destOrd="0" presId="urn:microsoft.com/office/officeart/2005/8/layout/orgChart1"/>
    <dgm:cxn modelId="{3F7D868F-34C0-4843-A3EE-1F0EA9ABF22D}" type="presParOf" srcId="{75984044-93C1-4764-9F14-8CB12CF465ED}" destId="{7D03D03A-5801-499D-B0B2-443058BC38E1}" srcOrd="1" destOrd="0" presId="urn:microsoft.com/office/officeart/2005/8/layout/orgChart1"/>
    <dgm:cxn modelId="{41BE7268-FEA1-4912-B879-B5B20434DECA}" type="presParOf" srcId="{AF3AACAF-F753-4C98-9A3D-B3E84D1C5A48}" destId="{5A7D9362-9AD0-4EBD-881E-7680A47A3338}" srcOrd="1" destOrd="0" presId="urn:microsoft.com/office/officeart/2005/8/layout/orgChart1"/>
    <dgm:cxn modelId="{8D6B9E33-C62D-41AB-BB16-A492E247E19F}" type="presParOf" srcId="{AF3AACAF-F753-4C98-9A3D-B3E84D1C5A48}" destId="{F725D741-3159-4F3A-B69B-E7522D0F5F6D}" srcOrd="2" destOrd="0" presId="urn:microsoft.com/office/officeart/2005/8/layout/orgChart1"/>
    <dgm:cxn modelId="{2BFECDE0-6B22-4D5E-A821-E1B3B2FD04D5}" type="presParOf" srcId="{C009A4A7-0944-4A65-86DC-0CD49638E4C5}" destId="{680A8385-60F4-414B-8771-0948EAD3BCB8}" srcOrd="2" destOrd="0" presId="urn:microsoft.com/office/officeart/2005/8/layout/orgChart1"/>
    <dgm:cxn modelId="{5CAFA7DE-ED1D-4FB1-9763-B79A8E3568B7}" type="presParOf" srcId="{44B23557-4D6D-4D4B-86D0-E0F34C5BB985}" destId="{9EE60589-88B1-4ED5-A3B0-B6210826575E}" srcOrd="4" destOrd="0" presId="urn:microsoft.com/office/officeart/2005/8/layout/orgChart1"/>
    <dgm:cxn modelId="{042A25BE-FE89-419B-9751-BAAD186CDAD9}" type="presParOf" srcId="{44B23557-4D6D-4D4B-86D0-E0F34C5BB985}" destId="{3B60A1D1-B589-4BB7-B942-DD067256808B}" srcOrd="5" destOrd="0" presId="urn:microsoft.com/office/officeart/2005/8/layout/orgChart1"/>
    <dgm:cxn modelId="{0AEC9D2F-27EB-4D3E-823B-3DF59AFC1D19}" type="presParOf" srcId="{3B60A1D1-B589-4BB7-B942-DD067256808B}" destId="{948E0EEB-2B84-4C53-BCA5-351D1EDD15CA}" srcOrd="0" destOrd="0" presId="urn:microsoft.com/office/officeart/2005/8/layout/orgChart1"/>
    <dgm:cxn modelId="{19D2A3A2-B131-40EC-BFB6-BED817C5C939}" type="presParOf" srcId="{948E0EEB-2B84-4C53-BCA5-351D1EDD15CA}" destId="{A0CCF109-F76F-4B5D-899C-E759780C9153}" srcOrd="0" destOrd="0" presId="urn:microsoft.com/office/officeart/2005/8/layout/orgChart1"/>
    <dgm:cxn modelId="{2660A05C-4004-40D0-B1F9-79CE1FDF9C6A}" type="presParOf" srcId="{948E0EEB-2B84-4C53-BCA5-351D1EDD15CA}" destId="{6937513D-0E16-44C6-9488-D8A2BADC0A6F}" srcOrd="1" destOrd="0" presId="urn:microsoft.com/office/officeart/2005/8/layout/orgChart1"/>
    <dgm:cxn modelId="{F77B4A80-D4C3-4A59-A660-E12F756CBE55}" type="presParOf" srcId="{3B60A1D1-B589-4BB7-B942-DD067256808B}" destId="{0C2E1174-9EE7-407A-9778-444D104B6187}" srcOrd="1" destOrd="0" presId="urn:microsoft.com/office/officeart/2005/8/layout/orgChart1"/>
    <dgm:cxn modelId="{4960EBF8-7BC9-42EA-A3BD-7762DE93425A}" type="presParOf" srcId="{0C2E1174-9EE7-407A-9778-444D104B6187}" destId="{4B67CAE8-763C-4540-8E7E-0B341F63D43E}" srcOrd="0" destOrd="0" presId="urn:microsoft.com/office/officeart/2005/8/layout/orgChart1"/>
    <dgm:cxn modelId="{7B2B096E-0EF1-4272-8F76-0776BDD55E9C}" type="presParOf" srcId="{0C2E1174-9EE7-407A-9778-444D104B6187}" destId="{90A976D9-AFCD-42A5-9876-2409212B6274}" srcOrd="1" destOrd="0" presId="urn:microsoft.com/office/officeart/2005/8/layout/orgChart1"/>
    <dgm:cxn modelId="{4C22AC80-F0D0-4847-A635-CA38FA861BDF}" type="presParOf" srcId="{90A976D9-AFCD-42A5-9876-2409212B6274}" destId="{49CB0475-9572-47B1-AE6B-8C761F6693D0}" srcOrd="0" destOrd="0" presId="urn:microsoft.com/office/officeart/2005/8/layout/orgChart1"/>
    <dgm:cxn modelId="{077F3E3D-89B3-4773-98F9-8B6A340F078A}" type="presParOf" srcId="{49CB0475-9572-47B1-AE6B-8C761F6693D0}" destId="{C04187AF-46BB-4487-A395-94F57A343990}" srcOrd="0" destOrd="0" presId="urn:microsoft.com/office/officeart/2005/8/layout/orgChart1"/>
    <dgm:cxn modelId="{D07E106D-F334-4EC1-BC45-E8C0CC8145D9}" type="presParOf" srcId="{49CB0475-9572-47B1-AE6B-8C761F6693D0}" destId="{4DEA5B12-FE07-48FE-96F5-381EE4CC58DA}" srcOrd="1" destOrd="0" presId="urn:microsoft.com/office/officeart/2005/8/layout/orgChart1"/>
    <dgm:cxn modelId="{2C58751F-D70B-4EB3-9B05-6E8B2EFEC43A}" type="presParOf" srcId="{90A976D9-AFCD-42A5-9876-2409212B6274}" destId="{E2FC969B-AFE5-4573-AA1F-6CC6CA3B3F8E}" srcOrd="1" destOrd="0" presId="urn:microsoft.com/office/officeart/2005/8/layout/orgChart1"/>
    <dgm:cxn modelId="{D68B3767-978E-4EE8-8F06-76D3543CF950}" type="presParOf" srcId="{90A976D9-AFCD-42A5-9876-2409212B6274}" destId="{9C32306A-8CDF-444A-90C9-A80C8B5CC4C6}" srcOrd="2" destOrd="0" presId="urn:microsoft.com/office/officeart/2005/8/layout/orgChart1"/>
    <dgm:cxn modelId="{E4286F9E-CF9F-4AAA-8BCB-841C27AD83CD}" type="presParOf" srcId="{3B60A1D1-B589-4BB7-B942-DD067256808B}" destId="{708D9649-75DC-442D-AECE-B5E445910D7D}" srcOrd="2" destOrd="0" presId="urn:microsoft.com/office/officeart/2005/8/layout/orgChart1"/>
    <dgm:cxn modelId="{BAB6C831-88C3-45DC-A4BD-AD7DADE03CAF}" type="presParOf" srcId="{44B23557-4D6D-4D4B-86D0-E0F34C5BB985}" destId="{BEA8E20D-9DF5-4131-ADF4-79F943E9C882}" srcOrd="6" destOrd="0" presId="urn:microsoft.com/office/officeart/2005/8/layout/orgChart1"/>
    <dgm:cxn modelId="{4242D4C3-5B06-4151-8740-0C5B7436353C}" type="presParOf" srcId="{44B23557-4D6D-4D4B-86D0-E0F34C5BB985}" destId="{3CD54E94-075F-4FC4-BA29-5885A0D1E366}" srcOrd="7" destOrd="0" presId="urn:microsoft.com/office/officeart/2005/8/layout/orgChart1"/>
    <dgm:cxn modelId="{56CAA27C-E322-41FA-AA3F-556BFD4FEDCC}" type="presParOf" srcId="{3CD54E94-075F-4FC4-BA29-5885A0D1E366}" destId="{C8E13EC0-E12B-4984-AA02-4FE531317F76}" srcOrd="0" destOrd="0" presId="urn:microsoft.com/office/officeart/2005/8/layout/orgChart1"/>
    <dgm:cxn modelId="{B319CE3A-A919-4138-8335-2BFBCA6B488A}" type="presParOf" srcId="{C8E13EC0-E12B-4984-AA02-4FE531317F76}" destId="{8B7C6C6D-7CC6-454D-B36C-6711959F4471}" srcOrd="0" destOrd="0" presId="urn:microsoft.com/office/officeart/2005/8/layout/orgChart1"/>
    <dgm:cxn modelId="{8BFBD4A2-20EE-47BD-BA52-8D4A9073199A}" type="presParOf" srcId="{C8E13EC0-E12B-4984-AA02-4FE531317F76}" destId="{25CF9488-39E9-4AD6-8903-FD27CD04E77B}" srcOrd="1" destOrd="0" presId="urn:microsoft.com/office/officeart/2005/8/layout/orgChart1"/>
    <dgm:cxn modelId="{70BD9CEB-6726-4E9A-8DB2-F39D8F2A8517}" type="presParOf" srcId="{3CD54E94-075F-4FC4-BA29-5885A0D1E366}" destId="{D410534B-60D9-474B-9CAA-897ABBAD38B1}" srcOrd="1" destOrd="0" presId="urn:microsoft.com/office/officeart/2005/8/layout/orgChart1"/>
    <dgm:cxn modelId="{1BE8E177-F935-4F5D-A696-99FBCE2DC622}" type="presParOf" srcId="{D410534B-60D9-474B-9CAA-897ABBAD38B1}" destId="{FF4A47D8-22A2-4317-AF9A-00CAE86FA803}" srcOrd="0" destOrd="0" presId="urn:microsoft.com/office/officeart/2005/8/layout/orgChart1"/>
    <dgm:cxn modelId="{F0C17126-3F2B-45EA-B056-16C97E2745EA}" type="presParOf" srcId="{D410534B-60D9-474B-9CAA-897ABBAD38B1}" destId="{A86750A7-3E09-4A73-8E1F-2D70C897DEF9}" srcOrd="1" destOrd="0" presId="urn:microsoft.com/office/officeart/2005/8/layout/orgChart1"/>
    <dgm:cxn modelId="{88D3C431-A0B8-4755-B9C3-DF260E0CC62A}" type="presParOf" srcId="{A86750A7-3E09-4A73-8E1F-2D70C897DEF9}" destId="{F990581D-9E62-4B02-9F55-4CE357DB04BC}" srcOrd="0" destOrd="0" presId="urn:microsoft.com/office/officeart/2005/8/layout/orgChart1"/>
    <dgm:cxn modelId="{F6527BC2-6F99-4B51-A5F7-B24A37690CA5}" type="presParOf" srcId="{F990581D-9E62-4B02-9F55-4CE357DB04BC}" destId="{57A7EBE8-BF59-48D3-B3BF-5975EFC4760C}" srcOrd="0" destOrd="0" presId="urn:microsoft.com/office/officeart/2005/8/layout/orgChart1"/>
    <dgm:cxn modelId="{EF1D94CA-A599-4E3B-829A-BCE502D103D2}" type="presParOf" srcId="{F990581D-9E62-4B02-9F55-4CE357DB04BC}" destId="{431F3CEB-891F-415B-BA2A-8733D4B0D420}" srcOrd="1" destOrd="0" presId="urn:microsoft.com/office/officeart/2005/8/layout/orgChart1"/>
    <dgm:cxn modelId="{551E4CB9-37D0-4B17-A8A9-2F8E10C909CC}" type="presParOf" srcId="{A86750A7-3E09-4A73-8E1F-2D70C897DEF9}" destId="{FB5B851B-F1FB-44C4-880B-2BCF1E3D032A}" srcOrd="1" destOrd="0" presId="urn:microsoft.com/office/officeart/2005/8/layout/orgChart1"/>
    <dgm:cxn modelId="{951743EA-1C1E-452F-907A-2E7F2FFAA439}" type="presParOf" srcId="{FB5B851B-F1FB-44C4-880B-2BCF1E3D032A}" destId="{81CA40B5-4F43-4C6C-B756-2E895C0B9B90}" srcOrd="0" destOrd="0" presId="urn:microsoft.com/office/officeart/2005/8/layout/orgChart1"/>
    <dgm:cxn modelId="{AE236088-FCDC-4106-8AB2-B8CB25AFE8D2}" type="presParOf" srcId="{FB5B851B-F1FB-44C4-880B-2BCF1E3D032A}" destId="{5256B602-D04A-4A0B-ADCC-FFECA9ABE6C0}" srcOrd="1" destOrd="0" presId="urn:microsoft.com/office/officeart/2005/8/layout/orgChart1"/>
    <dgm:cxn modelId="{3E167A2D-7DA5-4537-B9AA-E3228500E7C3}" type="presParOf" srcId="{5256B602-D04A-4A0B-ADCC-FFECA9ABE6C0}" destId="{62D061CC-165E-46E2-88D9-3EE4DA49BAB9}" srcOrd="0" destOrd="0" presId="urn:microsoft.com/office/officeart/2005/8/layout/orgChart1"/>
    <dgm:cxn modelId="{794C07EA-A357-479C-B476-8959EF5070AA}" type="presParOf" srcId="{62D061CC-165E-46E2-88D9-3EE4DA49BAB9}" destId="{1F377A70-3CD2-471F-BD68-01C8547BB5B6}" srcOrd="0" destOrd="0" presId="urn:microsoft.com/office/officeart/2005/8/layout/orgChart1"/>
    <dgm:cxn modelId="{1BB3B872-CCD4-4C1B-BE83-A397573A90F8}" type="presParOf" srcId="{62D061CC-165E-46E2-88D9-3EE4DA49BAB9}" destId="{B5E9CB57-9EC7-4065-AE46-0D70EC0B1D70}" srcOrd="1" destOrd="0" presId="urn:microsoft.com/office/officeart/2005/8/layout/orgChart1"/>
    <dgm:cxn modelId="{A248C3DB-4621-4B53-832F-932ABA586F96}" type="presParOf" srcId="{5256B602-D04A-4A0B-ADCC-FFECA9ABE6C0}" destId="{4F8DBC5E-5F48-4201-AD73-3A2AB0D07F29}" srcOrd="1" destOrd="0" presId="urn:microsoft.com/office/officeart/2005/8/layout/orgChart1"/>
    <dgm:cxn modelId="{46E41844-EEFF-4937-9709-EFBBDB1281D1}" type="presParOf" srcId="{5256B602-D04A-4A0B-ADCC-FFECA9ABE6C0}" destId="{CC2E8BC2-A6F7-44ED-9E8E-E37C94A8B046}" srcOrd="2" destOrd="0" presId="urn:microsoft.com/office/officeart/2005/8/layout/orgChart1"/>
    <dgm:cxn modelId="{B210A3F1-5B4D-419C-94CF-67AB32A699BE}" type="presParOf" srcId="{A86750A7-3E09-4A73-8E1F-2D70C897DEF9}" destId="{D7B52AF4-223B-4702-84E8-A99C2A3CB4A4}" srcOrd="2" destOrd="0" presId="urn:microsoft.com/office/officeart/2005/8/layout/orgChart1"/>
    <dgm:cxn modelId="{8912D1AE-1E57-4FF1-9739-B5011D849E7C}" type="presParOf" srcId="{3CD54E94-075F-4FC4-BA29-5885A0D1E366}" destId="{3277E886-40B6-46DB-BF03-E8C04DA8037C}" srcOrd="2" destOrd="0" presId="urn:microsoft.com/office/officeart/2005/8/layout/orgChart1"/>
    <dgm:cxn modelId="{E99F9CE6-B261-46CD-AB5B-7203602BAC03}" type="presParOf" srcId="{44B23557-4D6D-4D4B-86D0-E0F34C5BB985}" destId="{EE55EF67-9ADF-44D2-BBB9-AB1E1F03B7AF}" srcOrd="8" destOrd="0" presId="urn:microsoft.com/office/officeart/2005/8/layout/orgChart1"/>
    <dgm:cxn modelId="{76D74608-D081-46E4-AE45-7F4CF28710B8}" type="presParOf" srcId="{44B23557-4D6D-4D4B-86D0-E0F34C5BB985}" destId="{1BF2E1A2-1419-4CD9-9E92-63E7379EE357}" srcOrd="9" destOrd="0" presId="urn:microsoft.com/office/officeart/2005/8/layout/orgChart1"/>
    <dgm:cxn modelId="{48D9AD67-1042-4AE6-AF3B-F3D45931EE99}" type="presParOf" srcId="{1BF2E1A2-1419-4CD9-9E92-63E7379EE357}" destId="{48B73280-E49E-4844-A83F-B9560E07B15F}" srcOrd="0" destOrd="0" presId="urn:microsoft.com/office/officeart/2005/8/layout/orgChart1"/>
    <dgm:cxn modelId="{EF5CF97A-6F46-4E89-8000-4F8A265452D2}" type="presParOf" srcId="{48B73280-E49E-4844-A83F-B9560E07B15F}" destId="{185F7E03-82F6-41F0-8DEC-3594C95A6C54}" srcOrd="0" destOrd="0" presId="urn:microsoft.com/office/officeart/2005/8/layout/orgChart1"/>
    <dgm:cxn modelId="{BE6CAB64-9C34-42CA-BD2F-912F91BF536D}" type="presParOf" srcId="{48B73280-E49E-4844-A83F-B9560E07B15F}" destId="{4D49AFC0-99C0-4FED-9C40-0DFE1544A32F}" srcOrd="1" destOrd="0" presId="urn:microsoft.com/office/officeart/2005/8/layout/orgChart1"/>
    <dgm:cxn modelId="{183E46E6-0800-47E4-90EC-0B646708CE89}" type="presParOf" srcId="{1BF2E1A2-1419-4CD9-9E92-63E7379EE357}" destId="{EBFA97A1-4844-4CC8-A127-7B706C217020}" srcOrd="1" destOrd="0" presId="urn:microsoft.com/office/officeart/2005/8/layout/orgChart1"/>
    <dgm:cxn modelId="{45733CD1-702D-4CA0-86BA-1E06EEC0CAB8}" type="presParOf" srcId="{EBFA97A1-4844-4CC8-A127-7B706C217020}" destId="{44EF88ED-3F1F-4E74-8F24-76C8C157E103}" srcOrd="0" destOrd="0" presId="urn:microsoft.com/office/officeart/2005/8/layout/orgChart1"/>
    <dgm:cxn modelId="{B2BFB35E-1FDF-47F0-BF00-E8404BA94C40}" type="presParOf" srcId="{EBFA97A1-4844-4CC8-A127-7B706C217020}" destId="{0E6AE721-DF12-499E-8B1E-E78917833318}" srcOrd="1" destOrd="0" presId="urn:microsoft.com/office/officeart/2005/8/layout/orgChart1"/>
    <dgm:cxn modelId="{30372449-1A56-42EF-BE84-2F0DE0430F36}" type="presParOf" srcId="{0E6AE721-DF12-499E-8B1E-E78917833318}" destId="{7A468B41-4021-447E-BCDD-A80B6182F27A}" srcOrd="0" destOrd="0" presId="urn:microsoft.com/office/officeart/2005/8/layout/orgChart1"/>
    <dgm:cxn modelId="{EB5CC08B-D4C2-4745-A6B7-B84B83A57EE6}" type="presParOf" srcId="{7A468B41-4021-447E-BCDD-A80B6182F27A}" destId="{E1FC4BC9-2626-4ED4-A423-DC7ADE9479C9}" srcOrd="0" destOrd="0" presId="urn:microsoft.com/office/officeart/2005/8/layout/orgChart1"/>
    <dgm:cxn modelId="{38193230-FF51-49F9-B768-A3063B8059C8}" type="presParOf" srcId="{7A468B41-4021-447E-BCDD-A80B6182F27A}" destId="{83403712-31E3-442A-894D-D422B6D7B533}" srcOrd="1" destOrd="0" presId="urn:microsoft.com/office/officeart/2005/8/layout/orgChart1"/>
    <dgm:cxn modelId="{10EE84E5-FF41-45E3-ABA5-E3EFCC0C3881}" type="presParOf" srcId="{0E6AE721-DF12-499E-8B1E-E78917833318}" destId="{F0ECF040-C900-4D3C-A930-4D945D7639FE}" srcOrd="1" destOrd="0" presId="urn:microsoft.com/office/officeart/2005/8/layout/orgChart1"/>
    <dgm:cxn modelId="{CDE51781-6FD6-4C55-AEE9-81DE48025811}" type="presParOf" srcId="{0E6AE721-DF12-499E-8B1E-E78917833318}" destId="{AB31F98C-E779-425D-A7B1-3DD480304808}" srcOrd="2" destOrd="0" presId="urn:microsoft.com/office/officeart/2005/8/layout/orgChart1"/>
    <dgm:cxn modelId="{6011F4E8-100D-4D08-BC49-75F404872172}" type="presParOf" srcId="{1BF2E1A2-1419-4CD9-9E92-63E7379EE357}" destId="{E94E0516-5AA8-4088-86E4-560B18A4B77F}" srcOrd="2" destOrd="0" presId="urn:microsoft.com/office/officeart/2005/8/layout/orgChart1"/>
    <dgm:cxn modelId="{DD532239-4DBB-4E7C-9EE4-30CCA3EAF21F}" type="presParOf" srcId="{44B23557-4D6D-4D4B-86D0-E0F34C5BB985}" destId="{5EC0D300-CA17-4B7F-BF03-10B3E20B02AD}" srcOrd="10" destOrd="0" presId="urn:microsoft.com/office/officeart/2005/8/layout/orgChart1"/>
    <dgm:cxn modelId="{87B1DC18-2A5F-49EF-9F47-CA22FF0E86B2}" type="presParOf" srcId="{44B23557-4D6D-4D4B-86D0-E0F34C5BB985}" destId="{9650CB62-18D9-4C60-A306-56C24C1C082E}" srcOrd="11" destOrd="0" presId="urn:microsoft.com/office/officeart/2005/8/layout/orgChart1"/>
    <dgm:cxn modelId="{17881178-1AD4-4EC3-A0E1-570AD4200606}" type="presParOf" srcId="{9650CB62-18D9-4C60-A306-56C24C1C082E}" destId="{4851D977-C35A-4C59-92D2-FFB7EA9CAE2B}" srcOrd="0" destOrd="0" presId="urn:microsoft.com/office/officeart/2005/8/layout/orgChart1"/>
    <dgm:cxn modelId="{BBB75E3E-E0F8-4096-90A9-6A728C474D2A}" type="presParOf" srcId="{4851D977-C35A-4C59-92D2-FFB7EA9CAE2B}" destId="{6C7C0034-ECF2-4F4B-B748-2275434F3EA8}" srcOrd="0" destOrd="0" presId="urn:microsoft.com/office/officeart/2005/8/layout/orgChart1"/>
    <dgm:cxn modelId="{CDC58F41-EC08-4B0E-8CD5-739B214F3AFF}" type="presParOf" srcId="{4851D977-C35A-4C59-92D2-FFB7EA9CAE2B}" destId="{5871D0D4-A36E-428F-94A0-EAAD5D8AAD1B}" srcOrd="1" destOrd="0" presId="urn:microsoft.com/office/officeart/2005/8/layout/orgChart1"/>
    <dgm:cxn modelId="{C53030AE-5096-42DD-BD1D-C5424C0947A8}" type="presParOf" srcId="{9650CB62-18D9-4C60-A306-56C24C1C082E}" destId="{EA44A392-CDAD-4E66-BE26-750FF2DF77C6}" srcOrd="1" destOrd="0" presId="urn:microsoft.com/office/officeart/2005/8/layout/orgChart1"/>
    <dgm:cxn modelId="{8F99F08C-68AE-4FC2-89D6-CC068AD86808}" type="presParOf" srcId="{EA44A392-CDAD-4E66-BE26-750FF2DF77C6}" destId="{04CB07DC-7745-40C6-98F1-695AFE40F47E}" srcOrd="0" destOrd="0" presId="urn:microsoft.com/office/officeart/2005/8/layout/orgChart1"/>
    <dgm:cxn modelId="{305A114E-8229-4FD5-86DC-467F5F428419}" type="presParOf" srcId="{EA44A392-CDAD-4E66-BE26-750FF2DF77C6}" destId="{5E2FCCF8-5E6D-46FD-B930-FC4BB6323D0F}" srcOrd="1" destOrd="0" presId="urn:microsoft.com/office/officeart/2005/8/layout/orgChart1"/>
    <dgm:cxn modelId="{CA007FA2-B190-4229-B5D9-9B1BEB82CE52}" type="presParOf" srcId="{5E2FCCF8-5E6D-46FD-B930-FC4BB6323D0F}" destId="{4E5A41EA-211E-45F5-BAAE-9A0C259C198D}" srcOrd="0" destOrd="0" presId="urn:microsoft.com/office/officeart/2005/8/layout/orgChart1"/>
    <dgm:cxn modelId="{2997EFD5-D4F3-4926-92D9-3E5235088B20}" type="presParOf" srcId="{4E5A41EA-211E-45F5-BAAE-9A0C259C198D}" destId="{B25312AD-DE69-4E51-9F3A-4CB7BF2C2796}" srcOrd="0" destOrd="0" presId="urn:microsoft.com/office/officeart/2005/8/layout/orgChart1"/>
    <dgm:cxn modelId="{7A8ACF85-4E66-4882-B816-B06FD0CC0C9F}" type="presParOf" srcId="{4E5A41EA-211E-45F5-BAAE-9A0C259C198D}" destId="{5D696037-0FCF-4B90-AC6F-A83785523C8D}" srcOrd="1" destOrd="0" presId="urn:microsoft.com/office/officeart/2005/8/layout/orgChart1"/>
    <dgm:cxn modelId="{8E959C75-A2F1-48F5-86C3-E45F1201883D}" type="presParOf" srcId="{5E2FCCF8-5E6D-46FD-B930-FC4BB6323D0F}" destId="{47771FB2-2589-4344-B6BA-F1EA8967B0E6}" srcOrd="1" destOrd="0" presId="urn:microsoft.com/office/officeart/2005/8/layout/orgChart1"/>
    <dgm:cxn modelId="{821A0792-3552-4A99-A6C6-8CF81C333BCA}" type="presParOf" srcId="{5E2FCCF8-5E6D-46FD-B930-FC4BB6323D0F}" destId="{8CAAF162-FBC5-4C90-B734-08E92D8AF075}" srcOrd="2" destOrd="0" presId="urn:microsoft.com/office/officeart/2005/8/layout/orgChart1"/>
    <dgm:cxn modelId="{54AF56EC-08FF-4681-B9B0-0065D1517792}" type="presParOf" srcId="{9650CB62-18D9-4C60-A306-56C24C1C082E}" destId="{EB9A1BB9-650E-426D-8290-A319000CEE44}" srcOrd="2" destOrd="0" presId="urn:microsoft.com/office/officeart/2005/8/layout/orgChart1"/>
    <dgm:cxn modelId="{BC541B4B-B561-4B63-9971-0871A3B2433F}" type="presParOf" srcId="{38A26299-A330-4542-89EF-F77DD50671C2}" destId="{3EDF5434-0387-4EF7-B0D4-C4355AC210B6}" srcOrd="2" destOrd="0" presId="urn:microsoft.com/office/officeart/2005/8/layout/orgChart1"/>
    <dgm:cxn modelId="{EB7152BF-F12E-4E72-86F4-5CA5434B3542}" type="presParOf" srcId="{3EDF5434-0387-4EF7-B0D4-C4355AC210B6}" destId="{EAB742E2-5522-4303-A2AD-B02B6A0CFF1B}" srcOrd="0" destOrd="0" presId="urn:microsoft.com/office/officeart/2005/8/layout/orgChart1"/>
    <dgm:cxn modelId="{DF799C68-E5FD-4D53-A4F8-985DD8AA17A8}" type="presParOf" srcId="{3EDF5434-0387-4EF7-B0D4-C4355AC210B6}" destId="{BF92AB6E-5D2C-4587-8975-0159385A2ED7}" srcOrd="1" destOrd="0" presId="urn:microsoft.com/office/officeart/2005/8/layout/orgChart1"/>
    <dgm:cxn modelId="{E08C72FD-2D32-4058-A141-E158A890D702}" type="presParOf" srcId="{BF92AB6E-5D2C-4587-8975-0159385A2ED7}" destId="{8A4ABCC9-D486-4235-A92F-3B204E88362A}" srcOrd="0" destOrd="0" presId="urn:microsoft.com/office/officeart/2005/8/layout/orgChart1"/>
    <dgm:cxn modelId="{DDDB2244-66C2-4D93-AAC2-112F631CCCD3}" type="presParOf" srcId="{8A4ABCC9-D486-4235-A92F-3B204E88362A}" destId="{F0D3E755-2ACA-4AE3-A89E-C400D0FD63D1}" srcOrd="0" destOrd="0" presId="urn:microsoft.com/office/officeart/2005/8/layout/orgChart1"/>
    <dgm:cxn modelId="{34B5FC8F-CF51-4161-9A05-3A5412AF45D2}" type="presParOf" srcId="{8A4ABCC9-D486-4235-A92F-3B204E88362A}" destId="{B2F8EBB3-8D27-4817-AF6D-E9379A45DADA}" srcOrd="1" destOrd="0" presId="urn:microsoft.com/office/officeart/2005/8/layout/orgChart1"/>
    <dgm:cxn modelId="{E9C62073-7DD1-4B0D-A271-7AF020403606}" type="presParOf" srcId="{BF92AB6E-5D2C-4587-8975-0159385A2ED7}" destId="{3AEC9E6F-9CE0-4887-ABB7-8F0B6AA2109B}" srcOrd="1" destOrd="0" presId="urn:microsoft.com/office/officeart/2005/8/layout/orgChart1"/>
    <dgm:cxn modelId="{7741DE47-858C-4228-8AD5-96CA976D4A19}" type="presParOf" srcId="{BF92AB6E-5D2C-4587-8975-0159385A2ED7}" destId="{3599D63B-F413-43FC-8DA5-2E583A4940DE}" srcOrd="2" destOrd="0" presId="urn:microsoft.com/office/officeart/2005/8/layout/orgChart1"/>
    <dgm:cxn modelId="{719E6C9B-E3E8-40CB-85FA-62AD88CADEAD}" type="presParOf" srcId="{3EDF5434-0387-4EF7-B0D4-C4355AC210B6}" destId="{C4508CA3-69CE-450F-887A-10117A426FAC}" srcOrd="2" destOrd="0" presId="urn:microsoft.com/office/officeart/2005/8/layout/orgChart1"/>
    <dgm:cxn modelId="{9CDDF7A0-1F99-4DBF-AC8F-75D8D84066F9}" type="presParOf" srcId="{3EDF5434-0387-4EF7-B0D4-C4355AC210B6}" destId="{54999671-654A-44D7-9856-B74ABD016D24}" srcOrd="3" destOrd="0" presId="urn:microsoft.com/office/officeart/2005/8/layout/orgChart1"/>
    <dgm:cxn modelId="{FD03041B-7316-4950-9A5A-32EC4758A92C}" type="presParOf" srcId="{54999671-654A-44D7-9856-B74ABD016D24}" destId="{2D212AB4-0EB6-48A8-BB7A-480906FC6542}" srcOrd="0" destOrd="0" presId="urn:microsoft.com/office/officeart/2005/8/layout/orgChart1"/>
    <dgm:cxn modelId="{B04D46AD-6920-4D62-A445-A32EC69472E6}" type="presParOf" srcId="{2D212AB4-0EB6-48A8-BB7A-480906FC6542}" destId="{14063ECF-1F8A-4FA4-983D-E6455A108F24}" srcOrd="0" destOrd="0" presId="urn:microsoft.com/office/officeart/2005/8/layout/orgChart1"/>
    <dgm:cxn modelId="{293B86CF-2F52-4136-96B9-D4F11CAEE6E9}" type="presParOf" srcId="{2D212AB4-0EB6-48A8-BB7A-480906FC6542}" destId="{75F22C47-B8D3-4B0A-B230-F80F6A504DDE}" srcOrd="1" destOrd="0" presId="urn:microsoft.com/office/officeart/2005/8/layout/orgChart1"/>
    <dgm:cxn modelId="{C76D093A-82A6-4048-B1E9-03C3129DCAA0}" type="presParOf" srcId="{54999671-654A-44D7-9856-B74ABD016D24}" destId="{6DA618E0-F1D8-40FF-A1C9-72A20040337F}" srcOrd="1" destOrd="0" presId="urn:microsoft.com/office/officeart/2005/8/layout/orgChart1"/>
    <dgm:cxn modelId="{1FAA69E8-5A25-4D0C-A972-4D91B8BFC894}" type="presParOf" srcId="{54999671-654A-44D7-9856-B74ABD016D24}" destId="{845B949E-ACA1-448D-B6B4-5DE6941C03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08CA3-69CE-450F-887A-10117A426FAC}">
      <dsp:nvSpPr>
        <dsp:cNvPr id="0" name=""/>
        <dsp:cNvSpPr/>
      </dsp:nvSpPr>
      <dsp:spPr>
        <a:xfrm>
          <a:off x="4255707" y="507014"/>
          <a:ext cx="104998" cy="459995"/>
        </a:xfrm>
        <a:custGeom>
          <a:avLst/>
          <a:gdLst/>
          <a:ahLst/>
          <a:cxnLst/>
          <a:rect l="0" t="0" r="0" b="0"/>
          <a:pathLst>
            <a:path>
              <a:moveTo>
                <a:pt x="0" y="0"/>
              </a:moveTo>
              <a:lnTo>
                <a:pt x="0" y="459995"/>
              </a:lnTo>
              <a:lnTo>
                <a:pt x="104998" y="4599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742E2-5522-4303-A2AD-B02B6A0CFF1B}">
      <dsp:nvSpPr>
        <dsp:cNvPr id="0" name=""/>
        <dsp:cNvSpPr/>
      </dsp:nvSpPr>
      <dsp:spPr>
        <a:xfrm>
          <a:off x="4150708" y="507014"/>
          <a:ext cx="104998" cy="459995"/>
        </a:xfrm>
        <a:custGeom>
          <a:avLst/>
          <a:gdLst/>
          <a:ahLst/>
          <a:cxnLst/>
          <a:rect l="0" t="0" r="0" b="0"/>
          <a:pathLst>
            <a:path>
              <a:moveTo>
                <a:pt x="104998" y="0"/>
              </a:moveTo>
              <a:lnTo>
                <a:pt x="104998" y="459995"/>
              </a:lnTo>
              <a:lnTo>
                <a:pt x="0" y="4599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CB07DC-7745-40C6-98F1-695AFE40F47E}">
      <dsp:nvSpPr>
        <dsp:cNvPr id="0" name=""/>
        <dsp:cNvSpPr/>
      </dsp:nvSpPr>
      <dsp:spPr>
        <a:xfrm>
          <a:off x="7610675"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0D300-CA17-4B7F-BF03-10B3E20B02AD}">
      <dsp:nvSpPr>
        <dsp:cNvPr id="0" name=""/>
        <dsp:cNvSpPr/>
      </dsp:nvSpPr>
      <dsp:spPr>
        <a:xfrm>
          <a:off x="4255707" y="507014"/>
          <a:ext cx="3754963" cy="919991"/>
        </a:xfrm>
        <a:custGeom>
          <a:avLst/>
          <a:gdLst/>
          <a:ahLst/>
          <a:cxnLst/>
          <a:rect l="0" t="0" r="0" b="0"/>
          <a:pathLst>
            <a:path>
              <a:moveTo>
                <a:pt x="0" y="0"/>
              </a:moveTo>
              <a:lnTo>
                <a:pt x="0" y="814992"/>
              </a:lnTo>
              <a:lnTo>
                <a:pt x="3754963" y="814992"/>
              </a:lnTo>
              <a:lnTo>
                <a:pt x="3754963"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EF88ED-3F1F-4E74-8F24-76C8C157E103}">
      <dsp:nvSpPr>
        <dsp:cNvPr id="0" name=""/>
        <dsp:cNvSpPr/>
      </dsp:nvSpPr>
      <dsp:spPr>
        <a:xfrm>
          <a:off x="6400687"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55EF67-9ADF-44D2-BBB9-AB1E1F03B7AF}">
      <dsp:nvSpPr>
        <dsp:cNvPr id="0" name=""/>
        <dsp:cNvSpPr/>
      </dsp:nvSpPr>
      <dsp:spPr>
        <a:xfrm>
          <a:off x="4255707" y="507014"/>
          <a:ext cx="2544975" cy="919991"/>
        </a:xfrm>
        <a:custGeom>
          <a:avLst/>
          <a:gdLst/>
          <a:ahLst/>
          <a:cxnLst/>
          <a:rect l="0" t="0" r="0" b="0"/>
          <a:pathLst>
            <a:path>
              <a:moveTo>
                <a:pt x="0" y="0"/>
              </a:moveTo>
              <a:lnTo>
                <a:pt x="0" y="814992"/>
              </a:lnTo>
              <a:lnTo>
                <a:pt x="2544975" y="814992"/>
              </a:lnTo>
              <a:lnTo>
                <a:pt x="2544975"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CA40B5-4F43-4C6C-B756-2E895C0B9B90}">
      <dsp:nvSpPr>
        <dsp:cNvPr id="0" name=""/>
        <dsp:cNvSpPr/>
      </dsp:nvSpPr>
      <dsp:spPr>
        <a:xfrm>
          <a:off x="5190698" y="2636994"/>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A47D8-22A2-4317-AF9A-00CAE86FA803}">
      <dsp:nvSpPr>
        <dsp:cNvPr id="0" name=""/>
        <dsp:cNvSpPr/>
      </dsp:nvSpPr>
      <dsp:spPr>
        <a:xfrm>
          <a:off x="5544974" y="1927001"/>
          <a:ext cx="91440" cy="209997"/>
        </a:xfrm>
        <a:custGeom>
          <a:avLst/>
          <a:gdLst/>
          <a:ahLst/>
          <a:cxnLst/>
          <a:rect l="0" t="0" r="0" b="0"/>
          <a:pathLst>
            <a:path>
              <a:moveTo>
                <a:pt x="45720" y="0"/>
              </a:moveTo>
              <a:lnTo>
                <a:pt x="45720" y="2099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A8E20D-9DF5-4131-ADF4-79F943E9C882}">
      <dsp:nvSpPr>
        <dsp:cNvPr id="0" name=""/>
        <dsp:cNvSpPr/>
      </dsp:nvSpPr>
      <dsp:spPr>
        <a:xfrm>
          <a:off x="4255707" y="507014"/>
          <a:ext cx="1334987" cy="919991"/>
        </a:xfrm>
        <a:custGeom>
          <a:avLst/>
          <a:gdLst/>
          <a:ahLst/>
          <a:cxnLst/>
          <a:rect l="0" t="0" r="0" b="0"/>
          <a:pathLst>
            <a:path>
              <a:moveTo>
                <a:pt x="0" y="0"/>
              </a:moveTo>
              <a:lnTo>
                <a:pt x="0" y="814992"/>
              </a:lnTo>
              <a:lnTo>
                <a:pt x="1334987" y="814992"/>
              </a:lnTo>
              <a:lnTo>
                <a:pt x="1334987"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7CAE8-763C-4540-8E7E-0B341F63D43E}">
      <dsp:nvSpPr>
        <dsp:cNvPr id="0" name=""/>
        <dsp:cNvSpPr/>
      </dsp:nvSpPr>
      <dsp:spPr>
        <a:xfrm>
          <a:off x="3730712"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60589-88B1-4ED5-A3B0-B6210826575E}">
      <dsp:nvSpPr>
        <dsp:cNvPr id="0" name=""/>
        <dsp:cNvSpPr/>
      </dsp:nvSpPr>
      <dsp:spPr>
        <a:xfrm>
          <a:off x="4130708" y="507014"/>
          <a:ext cx="124998" cy="919991"/>
        </a:xfrm>
        <a:custGeom>
          <a:avLst/>
          <a:gdLst/>
          <a:ahLst/>
          <a:cxnLst/>
          <a:rect l="0" t="0" r="0" b="0"/>
          <a:pathLst>
            <a:path>
              <a:moveTo>
                <a:pt x="124998" y="0"/>
              </a:moveTo>
              <a:lnTo>
                <a:pt x="124998" y="814992"/>
              </a:lnTo>
              <a:lnTo>
                <a:pt x="0" y="814992"/>
              </a:lnTo>
              <a:lnTo>
                <a:pt x="0"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17523-0218-4443-BC4E-B8F401470471}">
      <dsp:nvSpPr>
        <dsp:cNvPr id="0" name=""/>
        <dsp:cNvSpPr/>
      </dsp:nvSpPr>
      <dsp:spPr>
        <a:xfrm>
          <a:off x="2565723" y="1927001"/>
          <a:ext cx="604994" cy="209997"/>
        </a:xfrm>
        <a:custGeom>
          <a:avLst/>
          <a:gdLst/>
          <a:ahLst/>
          <a:cxnLst/>
          <a:rect l="0" t="0" r="0" b="0"/>
          <a:pathLst>
            <a:path>
              <a:moveTo>
                <a:pt x="0" y="0"/>
              </a:moveTo>
              <a:lnTo>
                <a:pt x="0" y="104998"/>
              </a:lnTo>
              <a:lnTo>
                <a:pt x="604994" y="104998"/>
              </a:lnTo>
              <a:lnTo>
                <a:pt x="604994" y="2099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6B4C0E-29BD-48A1-9120-4C68C71A4600}">
      <dsp:nvSpPr>
        <dsp:cNvPr id="0" name=""/>
        <dsp:cNvSpPr/>
      </dsp:nvSpPr>
      <dsp:spPr>
        <a:xfrm>
          <a:off x="1560733" y="2636994"/>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7C8237-6566-42CE-9594-0EEFDA5AC8D9}">
      <dsp:nvSpPr>
        <dsp:cNvPr id="0" name=""/>
        <dsp:cNvSpPr/>
      </dsp:nvSpPr>
      <dsp:spPr>
        <a:xfrm>
          <a:off x="1960729" y="1927001"/>
          <a:ext cx="604994" cy="209997"/>
        </a:xfrm>
        <a:custGeom>
          <a:avLst/>
          <a:gdLst/>
          <a:ahLst/>
          <a:cxnLst/>
          <a:rect l="0" t="0" r="0" b="0"/>
          <a:pathLst>
            <a:path>
              <a:moveTo>
                <a:pt x="604994" y="0"/>
              </a:moveTo>
              <a:lnTo>
                <a:pt x="604994" y="104998"/>
              </a:lnTo>
              <a:lnTo>
                <a:pt x="0" y="104998"/>
              </a:lnTo>
              <a:lnTo>
                <a:pt x="0" y="2099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5C0EA-7495-4DA9-835E-F89CAE50D14F}">
      <dsp:nvSpPr>
        <dsp:cNvPr id="0" name=""/>
        <dsp:cNvSpPr/>
      </dsp:nvSpPr>
      <dsp:spPr>
        <a:xfrm>
          <a:off x="2565723" y="507014"/>
          <a:ext cx="1689983" cy="919991"/>
        </a:xfrm>
        <a:custGeom>
          <a:avLst/>
          <a:gdLst/>
          <a:ahLst/>
          <a:cxnLst/>
          <a:rect l="0" t="0" r="0" b="0"/>
          <a:pathLst>
            <a:path>
              <a:moveTo>
                <a:pt x="1689983" y="0"/>
              </a:moveTo>
              <a:lnTo>
                <a:pt x="1689983" y="814992"/>
              </a:lnTo>
              <a:lnTo>
                <a:pt x="0" y="814992"/>
              </a:lnTo>
              <a:lnTo>
                <a:pt x="0"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C1BB4-9D51-4DC7-B9A5-20C9BD7DE93D}">
      <dsp:nvSpPr>
        <dsp:cNvPr id="0" name=""/>
        <dsp:cNvSpPr/>
      </dsp:nvSpPr>
      <dsp:spPr>
        <a:xfrm>
          <a:off x="100747" y="1927001"/>
          <a:ext cx="149998" cy="1879981"/>
        </a:xfrm>
        <a:custGeom>
          <a:avLst/>
          <a:gdLst/>
          <a:ahLst/>
          <a:cxnLst/>
          <a:rect l="0" t="0" r="0" b="0"/>
          <a:pathLst>
            <a:path>
              <a:moveTo>
                <a:pt x="0" y="0"/>
              </a:moveTo>
              <a:lnTo>
                <a:pt x="0" y="1879981"/>
              </a:lnTo>
              <a:lnTo>
                <a:pt x="149998" y="187998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113D9-4A82-4926-9D7A-6A9E6899A4B3}">
      <dsp:nvSpPr>
        <dsp:cNvPr id="0" name=""/>
        <dsp:cNvSpPr/>
      </dsp:nvSpPr>
      <dsp:spPr>
        <a:xfrm>
          <a:off x="100747" y="1927001"/>
          <a:ext cx="149998" cy="1169988"/>
        </a:xfrm>
        <a:custGeom>
          <a:avLst/>
          <a:gdLst/>
          <a:ahLst/>
          <a:cxnLst/>
          <a:rect l="0" t="0" r="0" b="0"/>
          <a:pathLst>
            <a:path>
              <a:moveTo>
                <a:pt x="0" y="0"/>
              </a:moveTo>
              <a:lnTo>
                <a:pt x="0" y="1169988"/>
              </a:lnTo>
              <a:lnTo>
                <a:pt x="149998" y="116998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DC43A-57FA-431E-BBBF-E849D2D8CC35}">
      <dsp:nvSpPr>
        <dsp:cNvPr id="0" name=""/>
        <dsp:cNvSpPr/>
      </dsp:nvSpPr>
      <dsp:spPr>
        <a:xfrm>
          <a:off x="100747" y="1927001"/>
          <a:ext cx="149998" cy="459995"/>
        </a:xfrm>
        <a:custGeom>
          <a:avLst/>
          <a:gdLst/>
          <a:ahLst/>
          <a:cxnLst/>
          <a:rect l="0" t="0" r="0" b="0"/>
          <a:pathLst>
            <a:path>
              <a:moveTo>
                <a:pt x="0" y="0"/>
              </a:moveTo>
              <a:lnTo>
                <a:pt x="0" y="459995"/>
              </a:lnTo>
              <a:lnTo>
                <a:pt x="149998" y="4599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3DEBF-DF1A-4E03-834B-8E9EC35852B0}">
      <dsp:nvSpPr>
        <dsp:cNvPr id="0" name=""/>
        <dsp:cNvSpPr/>
      </dsp:nvSpPr>
      <dsp:spPr>
        <a:xfrm>
          <a:off x="500743" y="507014"/>
          <a:ext cx="3754963" cy="919991"/>
        </a:xfrm>
        <a:custGeom>
          <a:avLst/>
          <a:gdLst/>
          <a:ahLst/>
          <a:cxnLst/>
          <a:rect l="0" t="0" r="0" b="0"/>
          <a:pathLst>
            <a:path>
              <a:moveTo>
                <a:pt x="3754963" y="0"/>
              </a:moveTo>
              <a:lnTo>
                <a:pt x="3754963" y="814992"/>
              </a:lnTo>
              <a:lnTo>
                <a:pt x="0" y="814992"/>
              </a:lnTo>
              <a:lnTo>
                <a:pt x="0" y="91999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B39D8-42BD-4C84-9B49-50900B1203F0}">
      <dsp:nvSpPr>
        <dsp:cNvPr id="0" name=""/>
        <dsp:cNvSpPr/>
      </dsp:nvSpPr>
      <dsp:spPr>
        <a:xfrm>
          <a:off x="3755712" y="7019"/>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Acute visual loss</a:t>
          </a:r>
          <a:endParaRPr lang="en-US" sz="900" kern="1200" dirty="0"/>
        </a:p>
      </dsp:txBody>
      <dsp:txXfrm>
        <a:off x="3755712" y="7019"/>
        <a:ext cx="999990" cy="499995"/>
      </dsp:txXfrm>
    </dsp:sp>
    <dsp:sp modelId="{B36A4C65-FF95-4F33-97F7-ED712B396D70}">
      <dsp:nvSpPr>
        <dsp:cNvPr id="0" name=""/>
        <dsp:cNvSpPr/>
      </dsp:nvSpPr>
      <dsp:spPr>
        <a:xfrm>
          <a:off x="748"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Media opacity</a:t>
          </a:r>
          <a:endParaRPr lang="en-US" sz="900" kern="1200" dirty="0"/>
        </a:p>
      </dsp:txBody>
      <dsp:txXfrm>
        <a:off x="748" y="1427005"/>
        <a:ext cx="999990" cy="499995"/>
      </dsp:txXfrm>
    </dsp:sp>
    <dsp:sp modelId="{488327A9-8406-4289-91A4-29BF77D03059}">
      <dsp:nvSpPr>
        <dsp:cNvPr id="0" name=""/>
        <dsp:cNvSpPr/>
      </dsp:nvSpPr>
      <dsp:spPr>
        <a:xfrm>
          <a:off x="250746"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Corneal edema/ulcer</a:t>
          </a:r>
          <a:endParaRPr lang="en-US" sz="900" kern="1200" dirty="0"/>
        </a:p>
      </dsp:txBody>
      <dsp:txXfrm>
        <a:off x="250746" y="2136998"/>
        <a:ext cx="999990" cy="499995"/>
      </dsp:txXfrm>
    </dsp:sp>
    <dsp:sp modelId="{11585CEA-864A-4FCD-8B50-F9E8C4086BEC}">
      <dsp:nvSpPr>
        <dsp:cNvPr id="0" name=""/>
        <dsp:cNvSpPr/>
      </dsp:nvSpPr>
      <dsp:spPr>
        <a:xfrm>
          <a:off x="250746" y="284699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Vitreous hemorrhage </a:t>
          </a:r>
          <a:endParaRPr lang="en-US" sz="900" kern="1200" dirty="0"/>
        </a:p>
      </dsp:txBody>
      <dsp:txXfrm>
        <a:off x="250746" y="2846992"/>
        <a:ext cx="999990" cy="499995"/>
      </dsp:txXfrm>
    </dsp:sp>
    <dsp:sp modelId="{6CFC7AE5-82F2-46F0-983F-6DEB2EE9D2F6}">
      <dsp:nvSpPr>
        <dsp:cNvPr id="0" name=""/>
        <dsp:cNvSpPr/>
      </dsp:nvSpPr>
      <dsp:spPr>
        <a:xfrm>
          <a:off x="250746" y="355698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err="1" smtClean="0"/>
            <a:t>hyphema</a:t>
          </a:r>
          <a:endParaRPr lang="en-US" sz="900" kern="1200" dirty="0"/>
        </a:p>
      </dsp:txBody>
      <dsp:txXfrm>
        <a:off x="250746" y="3556985"/>
        <a:ext cx="999990" cy="499995"/>
      </dsp:txXfrm>
    </dsp:sp>
    <dsp:sp modelId="{97C3C04B-3609-4582-8CA6-42986CD0A6D8}">
      <dsp:nvSpPr>
        <dsp:cNvPr id="0" name=""/>
        <dsp:cNvSpPr/>
      </dsp:nvSpPr>
      <dsp:spPr>
        <a:xfrm>
          <a:off x="2065728"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Retinal disease</a:t>
          </a:r>
          <a:endParaRPr lang="en-US" sz="900" kern="1200" dirty="0"/>
        </a:p>
      </dsp:txBody>
      <dsp:txXfrm>
        <a:off x="2065728" y="1427005"/>
        <a:ext cx="999990" cy="499995"/>
      </dsp:txXfrm>
    </dsp:sp>
    <dsp:sp modelId="{D53B9BAC-4497-4881-A6CE-994D963A6F7C}">
      <dsp:nvSpPr>
        <dsp:cNvPr id="0" name=""/>
        <dsp:cNvSpPr/>
      </dsp:nvSpPr>
      <dsp:spPr>
        <a:xfrm>
          <a:off x="1460734"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Vascular etiology</a:t>
          </a:r>
          <a:endParaRPr lang="en-US" sz="900" kern="1200" dirty="0"/>
        </a:p>
      </dsp:txBody>
      <dsp:txXfrm>
        <a:off x="1460734" y="2136998"/>
        <a:ext cx="999990" cy="499995"/>
      </dsp:txXfrm>
    </dsp:sp>
    <dsp:sp modelId="{9E844629-3918-47FF-871C-E7B406BC6826}">
      <dsp:nvSpPr>
        <dsp:cNvPr id="0" name=""/>
        <dsp:cNvSpPr/>
      </dsp:nvSpPr>
      <dsp:spPr>
        <a:xfrm>
          <a:off x="1710732" y="284699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CRAO/CRVO</a:t>
          </a:r>
          <a:endParaRPr lang="en-US" sz="900" kern="1200" dirty="0"/>
        </a:p>
      </dsp:txBody>
      <dsp:txXfrm>
        <a:off x="1710732" y="2846992"/>
        <a:ext cx="999990" cy="499995"/>
      </dsp:txXfrm>
    </dsp:sp>
    <dsp:sp modelId="{D3AB94BE-2A60-4809-B6E5-72E0DE918A48}">
      <dsp:nvSpPr>
        <dsp:cNvPr id="0" name=""/>
        <dsp:cNvSpPr/>
      </dsp:nvSpPr>
      <dsp:spPr>
        <a:xfrm>
          <a:off x="2670722"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Retinal Detachment</a:t>
          </a:r>
          <a:endParaRPr lang="en-US" sz="900" kern="1200" dirty="0"/>
        </a:p>
      </dsp:txBody>
      <dsp:txXfrm>
        <a:off x="2670722" y="2136998"/>
        <a:ext cx="999990" cy="499995"/>
      </dsp:txXfrm>
    </dsp:sp>
    <dsp:sp modelId="{A0CCF109-F76F-4B5D-899C-E759780C9153}">
      <dsp:nvSpPr>
        <dsp:cNvPr id="0" name=""/>
        <dsp:cNvSpPr/>
      </dsp:nvSpPr>
      <dsp:spPr>
        <a:xfrm>
          <a:off x="3630713"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Optic nerve disease</a:t>
          </a:r>
          <a:endParaRPr lang="en-US" sz="900" kern="1200" dirty="0"/>
        </a:p>
      </dsp:txBody>
      <dsp:txXfrm>
        <a:off x="3630713" y="1427005"/>
        <a:ext cx="999990" cy="499995"/>
      </dsp:txXfrm>
    </dsp:sp>
    <dsp:sp modelId="{C04187AF-46BB-4487-A395-94F57A343990}">
      <dsp:nvSpPr>
        <dsp:cNvPr id="0" name=""/>
        <dsp:cNvSpPr/>
      </dsp:nvSpPr>
      <dsp:spPr>
        <a:xfrm>
          <a:off x="3880711"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Optic neuritis</a:t>
          </a:r>
          <a:endParaRPr lang="en-US" sz="900" kern="1200" dirty="0"/>
        </a:p>
      </dsp:txBody>
      <dsp:txXfrm>
        <a:off x="3880711" y="2136998"/>
        <a:ext cx="999990" cy="499995"/>
      </dsp:txXfrm>
    </dsp:sp>
    <dsp:sp modelId="{8B7C6C6D-7CC6-454D-B36C-6711959F4471}">
      <dsp:nvSpPr>
        <dsp:cNvPr id="0" name=""/>
        <dsp:cNvSpPr/>
      </dsp:nvSpPr>
      <dsp:spPr>
        <a:xfrm>
          <a:off x="5090699"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Visual pathway disorder</a:t>
          </a:r>
          <a:endParaRPr lang="en-US" sz="900" kern="1200" dirty="0"/>
        </a:p>
      </dsp:txBody>
      <dsp:txXfrm>
        <a:off x="5090699" y="1427005"/>
        <a:ext cx="999990" cy="499995"/>
      </dsp:txXfrm>
    </dsp:sp>
    <dsp:sp modelId="{57A7EBE8-BF59-48D3-B3BF-5975EFC4760C}">
      <dsp:nvSpPr>
        <dsp:cNvPr id="0" name=""/>
        <dsp:cNvSpPr/>
      </dsp:nvSpPr>
      <dsp:spPr>
        <a:xfrm>
          <a:off x="5090699"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Stroke/tumor</a:t>
          </a:r>
        </a:p>
      </dsp:txBody>
      <dsp:txXfrm>
        <a:off x="5090699" y="2136998"/>
        <a:ext cx="999990" cy="499995"/>
      </dsp:txXfrm>
    </dsp:sp>
    <dsp:sp modelId="{1F377A70-3CD2-471F-BD68-01C8547BB5B6}">
      <dsp:nvSpPr>
        <dsp:cNvPr id="0" name=""/>
        <dsp:cNvSpPr/>
      </dsp:nvSpPr>
      <dsp:spPr>
        <a:xfrm>
          <a:off x="5340697" y="284699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Cortical blindness</a:t>
          </a:r>
        </a:p>
        <a:p>
          <a:pPr lvl="0" algn="ctr" defTabSz="400050">
            <a:lnSpc>
              <a:spcPct val="90000"/>
            </a:lnSpc>
            <a:spcBef>
              <a:spcPct val="0"/>
            </a:spcBef>
            <a:spcAft>
              <a:spcPct val="35000"/>
            </a:spcAft>
          </a:pPr>
          <a:r>
            <a:rPr lang="en-US" sz="900" kern="1200" dirty="0" smtClean="0"/>
            <a:t>OR</a:t>
          </a:r>
        </a:p>
        <a:p>
          <a:pPr lvl="0" algn="ctr" defTabSz="400050">
            <a:lnSpc>
              <a:spcPct val="90000"/>
            </a:lnSpc>
            <a:spcBef>
              <a:spcPct val="0"/>
            </a:spcBef>
            <a:spcAft>
              <a:spcPct val="35000"/>
            </a:spcAft>
          </a:pPr>
          <a:r>
            <a:rPr lang="en-US" sz="900" kern="1200" dirty="0" smtClean="0"/>
            <a:t>VF loss</a:t>
          </a:r>
        </a:p>
      </dsp:txBody>
      <dsp:txXfrm>
        <a:off x="5340697" y="2846992"/>
        <a:ext cx="999990" cy="499995"/>
      </dsp:txXfrm>
    </dsp:sp>
    <dsp:sp modelId="{185F7E03-82F6-41F0-8DEC-3594C95A6C54}">
      <dsp:nvSpPr>
        <dsp:cNvPr id="0" name=""/>
        <dsp:cNvSpPr/>
      </dsp:nvSpPr>
      <dsp:spPr>
        <a:xfrm>
          <a:off x="6300688"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Acute discovery of chronic visual loss</a:t>
          </a:r>
          <a:endParaRPr lang="en-US" sz="900" kern="1200" dirty="0"/>
        </a:p>
      </dsp:txBody>
      <dsp:txXfrm>
        <a:off x="6300688" y="1427005"/>
        <a:ext cx="999990" cy="499995"/>
      </dsp:txXfrm>
    </dsp:sp>
    <dsp:sp modelId="{E1FC4BC9-2626-4ED4-A423-DC7ADE9479C9}">
      <dsp:nvSpPr>
        <dsp:cNvPr id="0" name=""/>
        <dsp:cNvSpPr/>
      </dsp:nvSpPr>
      <dsp:spPr>
        <a:xfrm>
          <a:off x="6550685"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Unilateral </a:t>
          </a:r>
          <a:r>
            <a:rPr lang="en-US" sz="900" kern="1200" dirty="0" err="1" smtClean="0"/>
            <a:t>usuallly</a:t>
          </a:r>
          <a:endParaRPr lang="en-US" sz="900" kern="1200" dirty="0"/>
        </a:p>
      </dsp:txBody>
      <dsp:txXfrm>
        <a:off x="6550685" y="2136998"/>
        <a:ext cx="999990" cy="499995"/>
      </dsp:txXfrm>
    </dsp:sp>
    <dsp:sp modelId="{6C7C0034-ECF2-4F4B-B748-2275434F3EA8}">
      <dsp:nvSpPr>
        <dsp:cNvPr id="0" name=""/>
        <dsp:cNvSpPr/>
      </dsp:nvSpPr>
      <dsp:spPr>
        <a:xfrm>
          <a:off x="7510676" y="1427005"/>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Functional visual loss</a:t>
          </a:r>
          <a:endParaRPr lang="en-US" sz="900" kern="1200" dirty="0"/>
        </a:p>
      </dsp:txBody>
      <dsp:txXfrm>
        <a:off x="7510676" y="1427005"/>
        <a:ext cx="999990" cy="499995"/>
      </dsp:txXfrm>
    </dsp:sp>
    <dsp:sp modelId="{B25312AD-DE69-4E51-9F3A-4CB7BF2C2796}">
      <dsp:nvSpPr>
        <dsp:cNvPr id="0" name=""/>
        <dsp:cNvSpPr/>
      </dsp:nvSpPr>
      <dsp:spPr>
        <a:xfrm>
          <a:off x="7760673" y="2136998"/>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hysterical </a:t>
          </a:r>
        </a:p>
        <a:p>
          <a:pPr lvl="0" algn="ctr" defTabSz="400050">
            <a:lnSpc>
              <a:spcPct val="90000"/>
            </a:lnSpc>
            <a:spcBef>
              <a:spcPct val="0"/>
            </a:spcBef>
            <a:spcAft>
              <a:spcPct val="35000"/>
            </a:spcAft>
          </a:pPr>
          <a:r>
            <a:rPr lang="en-US" sz="900" kern="1200" dirty="0" smtClean="0"/>
            <a:t>OR</a:t>
          </a:r>
        </a:p>
        <a:p>
          <a:pPr lvl="0" algn="ctr" defTabSz="400050">
            <a:lnSpc>
              <a:spcPct val="90000"/>
            </a:lnSpc>
            <a:spcBef>
              <a:spcPct val="0"/>
            </a:spcBef>
            <a:spcAft>
              <a:spcPct val="35000"/>
            </a:spcAft>
          </a:pPr>
          <a:r>
            <a:rPr lang="en-US" sz="900" kern="1200" dirty="0" smtClean="0"/>
            <a:t> malingering</a:t>
          </a:r>
          <a:endParaRPr lang="en-US" sz="900" kern="1200" dirty="0"/>
        </a:p>
      </dsp:txBody>
      <dsp:txXfrm>
        <a:off x="7760673" y="2136998"/>
        <a:ext cx="999990" cy="499995"/>
      </dsp:txXfrm>
    </dsp:sp>
    <dsp:sp modelId="{F0D3E755-2ACA-4AE3-A89E-C400D0FD63D1}">
      <dsp:nvSpPr>
        <dsp:cNvPr id="0" name=""/>
        <dsp:cNvSpPr/>
      </dsp:nvSpPr>
      <dsp:spPr>
        <a:xfrm>
          <a:off x="3066649" y="717012"/>
          <a:ext cx="1084059"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History taking</a:t>
          </a:r>
          <a:endParaRPr lang="en-US" sz="900" kern="1200" dirty="0"/>
        </a:p>
      </dsp:txBody>
      <dsp:txXfrm>
        <a:off x="3066649" y="717012"/>
        <a:ext cx="1084059" cy="499995"/>
      </dsp:txXfrm>
    </dsp:sp>
    <dsp:sp modelId="{14063ECF-1F8A-4FA4-983D-E6455A108F24}">
      <dsp:nvSpPr>
        <dsp:cNvPr id="0" name=""/>
        <dsp:cNvSpPr/>
      </dsp:nvSpPr>
      <dsp:spPr>
        <a:xfrm>
          <a:off x="4360706" y="717012"/>
          <a:ext cx="999990" cy="499995"/>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Physical exam</a:t>
          </a:r>
          <a:endParaRPr lang="en-US" sz="900" kern="1200" dirty="0"/>
        </a:p>
      </dsp:txBody>
      <dsp:txXfrm>
        <a:off x="4360706" y="717012"/>
        <a:ext cx="999990" cy="4999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8E419-7ADC-4C99-8AD4-FE70EE270AF5}" type="datetimeFigureOut">
              <a:rPr lang="en-US" smtClean="0"/>
              <a:t>8/24/15</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0BDFF-5065-4A9A-8557-2D1327B23DE5}" type="slidenum">
              <a:rPr lang="en-US" smtClean="0"/>
              <a:t>‹#›</a:t>
            </a:fld>
            <a:endParaRPr lang="en-US"/>
          </a:p>
        </p:txBody>
      </p:sp>
    </p:spTree>
    <p:extLst>
      <p:ext uri="{BB962C8B-B14F-4D97-AF65-F5344CB8AC3E}">
        <p14:creationId xmlns:p14="http://schemas.microsoft.com/office/powerpoint/2010/main" val="202809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611C0-C183-4712-A36B-F6DBE6483F8B}" type="slidenum">
              <a:rPr lang="x-none"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Let us recall the visual pathway. Light enters the eye via the refractive media, namely the cornea, anterior chamber, lens, and vitreous, and stimulates the retina posteriorly.</a:t>
            </a:r>
          </a:p>
        </p:txBody>
      </p:sp>
    </p:spTree>
    <p:extLst>
      <p:ext uri="{BB962C8B-B14F-4D97-AF65-F5344CB8AC3E}">
        <p14:creationId xmlns:p14="http://schemas.microsoft.com/office/powerpoint/2010/main" val="126853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E8EA21-D283-4018-A492-7ECB856BEE29}" type="slidenum">
              <a:rPr lang="x-none"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extLst>
      <p:ext uri="{BB962C8B-B14F-4D97-AF65-F5344CB8AC3E}">
        <p14:creationId xmlns:p14="http://schemas.microsoft.com/office/powerpoint/2010/main" val="301632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6D581F5-BBC0-4BD0-9810-2AA7E9B01836}" type="slidenum">
              <a:rPr lang="x-none" smtClean="0">
                <a:latin typeface="Arial" pitchFamily="34" charset="0"/>
                <a:cs typeface="Arial" pitchFamily="34" charset="0"/>
              </a:rPr>
              <a:pPr/>
              <a:t>6</a:t>
            </a:fld>
            <a:endParaRPr lang="en-US" smtClean="0">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xfrm>
            <a:off x="1073150" y="4341813"/>
            <a:ext cx="4570413" cy="4116387"/>
          </a:xfrm>
          <a:noFill/>
        </p:spPr>
        <p:txBody>
          <a:bodyPr wrap="square" numCol="1" anchor="t" anchorCtr="0" compatLnSpc="1">
            <a:prstTxWarp prst="textNoShape">
              <a:avLst/>
            </a:prstTxWarp>
          </a:bodyPr>
          <a:lstStyle/>
          <a:p>
            <a:r>
              <a:rPr lang="en-US" smtClean="0">
                <a:cs typeface="Arial" pitchFamily="34" charset="0"/>
              </a:rPr>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smtClean="0">
                <a:cs typeface="Arial" pitchFamily="34" charset="0"/>
              </a:rPr>
              <a:t>Now that we know how visual information is normally transmitted to the brain, what happens with a disease like glaucoma?</a:t>
            </a:r>
          </a:p>
        </p:txBody>
      </p:sp>
    </p:spTree>
    <p:extLst>
      <p:ext uri="{BB962C8B-B14F-4D97-AF65-F5344CB8AC3E}">
        <p14:creationId xmlns:p14="http://schemas.microsoft.com/office/powerpoint/2010/main" val="165280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x-none"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انقر لتحرير نمط العنوان الثانوي الرئيسي</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8/24/15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x-none"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x-none" smtClean="0"/>
              <a:t>انقر فوق الأيقونة لإضافة صورة</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Date Placeholder 4"/>
          <p:cNvSpPr>
            <a:spLocks noGrp="1"/>
          </p:cNvSpPr>
          <p:nvPr>
            <p:ph type="dt" sz="half" idx="10"/>
          </p:nvPr>
        </p:nvSpPr>
        <p:spPr/>
        <p:txBody>
          <a:bodyPr/>
          <a:lstStyle/>
          <a:p>
            <a:fld id="{C40F4739-9812-4A9F-890D-2AD6BA5F6EE8}" type="datetimeFigureOut">
              <a:rPr lang="en-US" dirty="0"/>
              <a:t>8/24/15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x-none" smtClean="0"/>
              <a:t>انقر لتحرير نمط العنوان الرئيسي</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4" name="Date Placeholder 3"/>
          <p:cNvSpPr>
            <a:spLocks noGrp="1"/>
          </p:cNvSpPr>
          <p:nvPr>
            <p:ph type="dt" sz="half" idx="10"/>
          </p:nvPr>
        </p:nvSpPr>
        <p:spPr/>
        <p:txBody>
          <a:bodyPr/>
          <a:lstStyle/>
          <a:p>
            <a:fld id="{18845AC5-A3F8-44AA-BA8F-596CDCC976D3}" type="datetimeFigureOut">
              <a:rPr lang="en-US" dirty="0"/>
              <a:t>8/24/15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x-none" smtClean="0"/>
              <a:t>انقر لتحرير نمط العنوان الرئيسي</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4" name="Date Placeholder 3"/>
          <p:cNvSpPr>
            <a:spLocks noGrp="1"/>
          </p:cNvSpPr>
          <p:nvPr>
            <p:ph type="dt" sz="half" idx="10"/>
          </p:nvPr>
        </p:nvSpPr>
        <p:spPr/>
        <p:txBody>
          <a:bodyPr/>
          <a:lstStyle/>
          <a:p>
            <a:fld id="{C873B183-A821-4095-A363-9EC968635539}" type="datetimeFigureOut">
              <a:rPr lang="en-US" dirty="0"/>
              <a:t>8/24/15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x-none" smtClean="0"/>
              <a:t>انقر لتحرير نمط العنوان الرئيسي</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انقر لتحرير أنماط النص الرئيسي</a:t>
            </a:r>
          </a:p>
        </p:txBody>
      </p:sp>
      <p:sp>
        <p:nvSpPr>
          <p:cNvPr id="4" name="Date Placeholder 3"/>
          <p:cNvSpPr>
            <a:spLocks noGrp="1"/>
          </p:cNvSpPr>
          <p:nvPr>
            <p:ph type="dt" sz="half" idx="10"/>
          </p:nvPr>
        </p:nvSpPr>
        <p:spPr/>
        <p:txBody>
          <a:bodyPr/>
          <a:lstStyle/>
          <a:p>
            <a:fld id="{174D01B4-0AA5-45E6-B2E6-5FA4078AEBCF}" type="datetimeFigureOut">
              <a:rPr lang="en-US" dirty="0"/>
              <a:t>8/24/15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x-none" smtClean="0"/>
              <a:t>انقر لتحرير نمط العنوان الرئيسي</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8/24/15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x-none" smtClean="0"/>
              <a:t>انقر لتحرير نمط العنوان الرئيسي</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x-none" smtClean="0"/>
              <a:t>انقر فوق الأيقونة لإضافة صورة</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x-none" smtClean="0"/>
              <a:t>انقر فوق الأيقونة لإضافة صورة</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x-none" smtClean="0"/>
              <a:t>انقر فوق الأيقونة لإضافة صورة</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8/24/15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x-none"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8/24/15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x-none" smtClean="0"/>
              <a:t>انقر لتحرير نمط العنوان الرئيسي</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8/24/15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8/24/15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x-none" smtClean="0"/>
              <a:t>انقر لتحرير نمط العنوان الرئيسي</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انقر لتحرير أنماط النص الرئيسي</a:t>
            </a:r>
          </a:p>
        </p:txBody>
      </p:sp>
      <p:sp>
        <p:nvSpPr>
          <p:cNvPr id="4" name="Date Placeholder 3"/>
          <p:cNvSpPr>
            <a:spLocks noGrp="1"/>
          </p:cNvSpPr>
          <p:nvPr>
            <p:ph type="dt" sz="half" idx="10"/>
          </p:nvPr>
        </p:nvSpPr>
        <p:spPr/>
        <p:txBody>
          <a:bodyPr/>
          <a:lstStyle/>
          <a:p>
            <a:fld id="{8AAA073D-A903-47F8-8D16-77642FB0DF1F}" type="datetimeFigureOut">
              <a:rPr lang="en-US" dirty="0"/>
              <a:t>8/24/15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8/24/15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انقر لتحرير نمط العنوان الرئيسي</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انقر لتحرير أنماط النص الرئيسي</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8/24/15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8/24/15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8/24/15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x-none" smtClean="0"/>
              <a:t>انقر لتحرير نمط العنوان الرئيسي</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Date Placeholder 4"/>
          <p:cNvSpPr>
            <a:spLocks noGrp="1"/>
          </p:cNvSpPr>
          <p:nvPr>
            <p:ph type="dt" sz="half" idx="10"/>
          </p:nvPr>
        </p:nvSpPr>
        <p:spPr/>
        <p:txBody>
          <a:bodyPr/>
          <a:lstStyle/>
          <a:p>
            <a:fld id="{8E665CEB-0076-4E37-B880-BCEA9784DE0A}" type="datetimeFigureOut">
              <a:rPr lang="en-US" dirty="0"/>
              <a:t>8/24/15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x-none" smtClean="0"/>
              <a:t>انقر لتحرير نمط العنوان الرئيسي</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x-none" smtClean="0"/>
              <a:t>انقر فوق الأيقونة لإضافة صورة</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انقر لتحرير أنماط النص الرئيسي</a:t>
            </a:r>
          </a:p>
        </p:txBody>
      </p:sp>
      <p:sp>
        <p:nvSpPr>
          <p:cNvPr id="5" name="Date Placeholder 4"/>
          <p:cNvSpPr>
            <a:spLocks noGrp="1"/>
          </p:cNvSpPr>
          <p:nvPr>
            <p:ph type="dt" sz="half" idx="10"/>
          </p:nvPr>
        </p:nvSpPr>
        <p:spPr/>
        <p:txBody>
          <a:bodyPr/>
          <a:lstStyle/>
          <a:p>
            <a:fld id="{A6149E5E-3896-4118-99A7-7B85668F1C5E}" type="datetimeFigureOut">
              <a:rPr lang="en-US" dirty="0"/>
              <a:t>8/24/15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x-none" smtClean="0"/>
              <a:t>انقر لتحرير نمط العنوان الرئيسي</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x-none" smtClean="0"/>
              <a:t>انقر لتحرير أنماط النص الرئيسي</a:t>
            </a:r>
          </a:p>
          <a:p>
            <a:pPr lvl="1"/>
            <a:r>
              <a:rPr lang="x-none" smtClean="0"/>
              <a:t>المستوى الثاني</a:t>
            </a:r>
          </a:p>
          <a:p>
            <a:pPr lvl="2"/>
            <a:r>
              <a:rPr lang="x-none" smtClean="0"/>
              <a:t>المستوى الثالث</a:t>
            </a:r>
          </a:p>
          <a:p>
            <a:pPr lvl="3"/>
            <a:r>
              <a:rPr lang="x-none" smtClean="0"/>
              <a:t>المستوى الرابع</a:t>
            </a:r>
          </a:p>
          <a:p>
            <a:pPr lvl="4"/>
            <a:r>
              <a:rPr lang="x-none" smtClean="0"/>
              <a:t>المستوى الخامس</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8/24/15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67286" y="916150"/>
            <a:ext cx="8825658" cy="1976967"/>
          </a:xfrm>
        </p:spPr>
        <p:txBody>
          <a:bodyPr/>
          <a:lstStyle/>
          <a:p>
            <a:pPr algn="ctr"/>
            <a:r>
              <a:rPr lang="en-US" b="1" dirty="0" smtClean="0">
                <a:solidFill>
                  <a:schemeClr val="bg1"/>
                </a:solidFill>
              </a:rPr>
              <a:t>ACUTE VISUAL LOSS</a:t>
            </a:r>
            <a:endParaRPr lang="x-none" b="1" dirty="0">
              <a:solidFill>
                <a:schemeClr val="bg1"/>
              </a:solidFill>
            </a:endParaRPr>
          </a:p>
        </p:txBody>
      </p:sp>
      <p:sp>
        <p:nvSpPr>
          <p:cNvPr id="3" name="عنوان فرعي 2"/>
          <p:cNvSpPr>
            <a:spLocks noGrp="1"/>
          </p:cNvSpPr>
          <p:nvPr>
            <p:ph type="subTitle" idx="1"/>
          </p:nvPr>
        </p:nvSpPr>
        <p:spPr>
          <a:xfrm>
            <a:off x="1154955" y="3057589"/>
            <a:ext cx="8825658" cy="2581211"/>
          </a:xfrm>
        </p:spPr>
        <p:txBody>
          <a:bodyPr>
            <a:normAutofit/>
          </a:bodyPr>
          <a:lstStyle/>
          <a:p>
            <a:pPr>
              <a:spcBef>
                <a:spcPts val="0"/>
              </a:spcBef>
              <a:defRPr/>
            </a:pPr>
            <a:r>
              <a:rPr lang="en-US" altLang="en-US" sz="3200" b="1" dirty="0" err="1">
                <a:solidFill>
                  <a:schemeClr val="bg1"/>
                </a:solidFill>
                <a:latin typeface="Arial" panose="020B0604020202020204" pitchFamily="34" charset="0"/>
                <a:cs typeface="Arial" panose="020B0604020202020204" pitchFamily="34" charset="0"/>
              </a:rPr>
              <a:t>Saeed</a:t>
            </a:r>
            <a:r>
              <a:rPr lang="en-US" altLang="en-US" sz="3200" b="1" dirty="0">
                <a:solidFill>
                  <a:schemeClr val="bg1"/>
                </a:solidFill>
                <a:latin typeface="Arial" panose="020B0604020202020204" pitchFamily="34" charset="0"/>
                <a:cs typeface="Arial" panose="020B0604020202020204" pitchFamily="34" charset="0"/>
              </a:rPr>
              <a:t> Al-</a:t>
            </a:r>
            <a:r>
              <a:rPr lang="en-US" altLang="en-US" sz="3200" b="1" dirty="0" err="1">
                <a:solidFill>
                  <a:schemeClr val="bg1"/>
                </a:solidFill>
                <a:latin typeface="Arial" panose="020B0604020202020204" pitchFamily="34" charset="0"/>
                <a:cs typeface="Arial" panose="020B0604020202020204" pitchFamily="34" charset="0"/>
              </a:rPr>
              <a:t>Wadani</a:t>
            </a:r>
            <a:r>
              <a:rPr lang="en-US" altLang="en-US" sz="3200" b="1" dirty="0">
                <a:solidFill>
                  <a:schemeClr val="bg1"/>
                </a:solidFill>
                <a:latin typeface="Arial" panose="020B0604020202020204" pitchFamily="34" charset="0"/>
                <a:cs typeface="Arial" panose="020B0604020202020204" pitchFamily="34" charset="0"/>
              </a:rPr>
              <a:t>, MD</a:t>
            </a:r>
          </a:p>
          <a:p>
            <a:pPr>
              <a:spcBef>
                <a:spcPts val="0"/>
              </a:spcBef>
              <a:defRPr/>
            </a:pPr>
            <a:r>
              <a:rPr lang="en-US" altLang="en-US" sz="3200" b="1" dirty="0">
                <a:solidFill>
                  <a:schemeClr val="bg1"/>
                </a:solidFill>
                <a:latin typeface="Arial" panose="020B0604020202020204" pitchFamily="34" charset="0"/>
                <a:cs typeface="Arial" panose="020B0604020202020204" pitchFamily="34" charset="0"/>
              </a:rPr>
              <a:t>Assistant Professor</a:t>
            </a:r>
          </a:p>
          <a:p>
            <a:pPr>
              <a:spcBef>
                <a:spcPts val="0"/>
              </a:spcBef>
              <a:defRPr/>
            </a:pPr>
            <a:r>
              <a:rPr lang="en-US" altLang="en-US" sz="3200" b="1" dirty="0">
                <a:solidFill>
                  <a:schemeClr val="bg1"/>
                </a:solidFill>
                <a:latin typeface="Arial" panose="020B0604020202020204" pitchFamily="34" charset="0"/>
                <a:cs typeface="Arial" panose="020B0604020202020204" pitchFamily="34" charset="0"/>
              </a:rPr>
              <a:t>Ophthalmology Department </a:t>
            </a:r>
          </a:p>
          <a:p>
            <a:pPr>
              <a:spcBef>
                <a:spcPts val="0"/>
              </a:spcBef>
              <a:defRPr/>
            </a:pPr>
            <a:r>
              <a:rPr lang="en-US" altLang="en-US" sz="3200" b="1" dirty="0">
                <a:solidFill>
                  <a:schemeClr val="bg1"/>
                </a:solidFill>
                <a:latin typeface="Arial" panose="020B0604020202020204" pitchFamily="34" charset="0"/>
                <a:cs typeface="Arial" panose="020B0604020202020204" pitchFamily="34" charset="0"/>
              </a:rPr>
              <a:t>College of Medicine, King Saud University</a:t>
            </a:r>
          </a:p>
          <a:p>
            <a:endParaRPr lang="x-none" dirty="0"/>
          </a:p>
        </p:txBody>
      </p:sp>
    </p:spTree>
    <p:extLst>
      <p:ext uri="{BB962C8B-B14F-4D97-AF65-F5344CB8AC3E}">
        <p14:creationId xmlns:p14="http://schemas.microsoft.com/office/powerpoint/2010/main" val="35079087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Initial activity</a:t>
            </a:r>
            <a:endParaRPr lang="en-US" dirty="0"/>
          </a:p>
        </p:txBody>
      </p:sp>
      <p:sp>
        <p:nvSpPr>
          <p:cNvPr id="3" name="عنصر نائب للمحتوى 2"/>
          <p:cNvSpPr>
            <a:spLocks noGrp="1"/>
          </p:cNvSpPr>
          <p:nvPr>
            <p:ph idx="1"/>
          </p:nvPr>
        </p:nvSpPr>
        <p:spPr/>
        <p:txBody>
          <a:bodyPr/>
          <a:lstStyle/>
          <a:p>
            <a:pPr algn="l" rtl="0"/>
            <a:r>
              <a:rPr lang="en-US" b="1" dirty="0" smtClean="0"/>
              <a:t>What are the important questions to ask in </a:t>
            </a:r>
            <a:r>
              <a:rPr lang="en-US" b="1" u="sng" dirty="0" smtClean="0"/>
              <a:t>history</a:t>
            </a:r>
            <a:r>
              <a:rPr lang="en-US" b="1" dirty="0" smtClean="0"/>
              <a:t> for a patient with acute visual loss?</a:t>
            </a:r>
            <a:endParaRPr lang="en-US" b="1" dirty="0"/>
          </a:p>
        </p:txBody>
      </p:sp>
    </p:spTree>
    <p:extLst>
      <p:ext uri="{BB962C8B-B14F-4D97-AF65-F5344CB8AC3E}">
        <p14:creationId xmlns:p14="http://schemas.microsoft.com/office/powerpoint/2010/main" val="25686312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History</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algn="l">
              <a:buNone/>
            </a:pPr>
            <a:endParaRPr lang="en-US" dirty="0"/>
          </a:p>
          <a:p>
            <a:pPr algn="l">
              <a:buNone/>
            </a:pPr>
            <a:r>
              <a:rPr lang="en-US" dirty="0"/>
              <a:t>1. Is the visual loss </a:t>
            </a:r>
            <a:r>
              <a:rPr lang="en-US" dirty="0">
                <a:solidFill>
                  <a:srgbClr val="FF0000"/>
                </a:solidFill>
              </a:rPr>
              <a:t>transient</a:t>
            </a:r>
            <a:r>
              <a:rPr lang="en-US" dirty="0"/>
              <a:t> or </a:t>
            </a:r>
            <a:r>
              <a:rPr lang="en-US" dirty="0">
                <a:solidFill>
                  <a:srgbClr val="FF0000"/>
                </a:solidFill>
              </a:rPr>
              <a:t>persistent</a:t>
            </a:r>
            <a:r>
              <a:rPr lang="en-US" dirty="0"/>
              <a:t>?</a:t>
            </a:r>
          </a:p>
          <a:p>
            <a:pPr algn="l">
              <a:buNone/>
            </a:pPr>
            <a:r>
              <a:rPr lang="en-US" dirty="0"/>
              <a:t>2. Is the visual loss </a:t>
            </a:r>
            <a:r>
              <a:rPr lang="en-US" dirty="0">
                <a:solidFill>
                  <a:srgbClr val="FF0000"/>
                </a:solidFill>
              </a:rPr>
              <a:t>monocular</a:t>
            </a:r>
            <a:r>
              <a:rPr lang="en-US" dirty="0"/>
              <a:t> or </a:t>
            </a:r>
            <a:r>
              <a:rPr lang="en-US" dirty="0">
                <a:solidFill>
                  <a:srgbClr val="FF0000"/>
                </a:solidFill>
              </a:rPr>
              <a:t>binocular</a:t>
            </a:r>
            <a:r>
              <a:rPr lang="en-US" dirty="0"/>
              <a:t>?</a:t>
            </a:r>
          </a:p>
          <a:p>
            <a:pPr algn="l">
              <a:buNone/>
            </a:pPr>
            <a:r>
              <a:rPr lang="en-US" dirty="0"/>
              <a:t>3. Did the visual loss occur </a:t>
            </a:r>
            <a:r>
              <a:rPr lang="en-US" dirty="0">
                <a:solidFill>
                  <a:srgbClr val="FF0000"/>
                </a:solidFill>
              </a:rPr>
              <a:t>suddenly</a:t>
            </a:r>
            <a:r>
              <a:rPr lang="en-US" dirty="0"/>
              <a:t> or it developed </a:t>
            </a:r>
            <a:r>
              <a:rPr lang="en-US" dirty="0">
                <a:solidFill>
                  <a:srgbClr val="FF0000"/>
                </a:solidFill>
              </a:rPr>
              <a:t>over hours, days or weeks</a:t>
            </a:r>
            <a:r>
              <a:rPr lang="en-US" dirty="0"/>
              <a:t>?</a:t>
            </a:r>
          </a:p>
          <a:p>
            <a:pPr algn="l">
              <a:buNone/>
            </a:pPr>
            <a:r>
              <a:rPr lang="en-US" dirty="0"/>
              <a:t>4. What is the patient’s </a:t>
            </a:r>
            <a:r>
              <a:rPr lang="en-US" dirty="0">
                <a:solidFill>
                  <a:srgbClr val="FF0000"/>
                </a:solidFill>
              </a:rPr>
              <a:t>age</a:t>
            </a:r>
            <a:r>
              <a:rPr lang="en-US" dirty="0"/>
              <a:t> and general </a:t>
            </a:r>
            <a:r>
              <a:rPr lang="en-US" dirty="0">
                <a:solidFill>
                  <a:srgbClr val="FF0000"/>
                </a:solidFill>
              </a:rPr>
              <a:t>medical condition</a:t>
            </a:r>
            <a:r>
              <a:rPr lang="en-US" dirty="0"/>
              <a:t>?</a:t>
            </a:r>
          </a:p>
          <a:p>
            <a:pPr algn="l">
              <a:buNone/>
            </a:pPr>
            <a:r>
              <a:rPr lang="en-US" dirty="0"/>
              <a:t>5.Did the patient have </a:t>
            </a:r>
            <a:r>
              <a:rPr lang="en-US" dirty="0">
                <a:solidFill>
                  <a:srgbClr val="FF0000"/>
                </a:solidFill>
              </a:rPr>
              <a:t>normal vision in the past </a:t>
            </a:r>
            <a:r>
              <a:rPr lang="en-US" dirty="0"/>
              <a:t>and when was </a:t>
            </a:r>
            <a:r>
              <a:rPr lang="en-US" dirty="0">
                <a:solidFill>
                  <a:srgbClr val="FF0000"/>
                </a:solidFill>
              </a:rPr>
              <a:t>vision last </a:t>
            </a:r>
            <a:r>
              <a:rPr lang="en-US" dirty="0" smtClean="0">
                <a:solidFill>
                  <a:srgbClr val="FF0000"/>
                </a:solidFill>
              </a:rPr>
              <a:t>tested</a:t>
            </a:r>
          </a:p>
          <a:p>
            <a:pPr algn="l">
              <a:buNone/>
            </a:pPr>
            <a:r>
              <a:rPr lang="en-US" dirty="0" smtClean="0">
                <a:solidFill>
                  <a:schemeClr val="tx1"/>
                </a:solidFill>
              </a:rPr>
              <a:t>5. Some </a:t>
            </a:r>
            <a:r>
              <a:rPr lang="en-US" dirty="0">
                <a:solidFill>
                  <a:schemeClr val="tx1"/>
                </a:solidFill>
              </a:rPr>
              <a:t>people </a:t>
            </a:r>
            <a:r>
              <a:rPr lang="en-US" dirty="0" smtClean="0">
                <a:solidFill>
                  <a:schemeClr val="tx1"/>
                </a:solidFill>
              </a:rPr>
              <a:t>will only </a:t>
            </a:r>
            <a:r>
              <a:rPr lang="en-US" dirty="0">
                <a:solidFill>
                  <a:schemeClr val="tx1"/>
                </a:solidFill>
              </a:rPr>
              <a:t>realize loss of vision from one </a:t>
            </a:r>
            <a:r>
              <a:rPr lang="en-US" dirty="0" smtClean="0">
                <a:solidFill>
                  <a:schemeClr val="tx1"/>
                </a:solidFill>
              </a:rPr>
              <a:t>eye; </a:t>
            </a:r>
            <a:r>
              <a:rPr lang="en-US" dirty="0">
                <a:solidFill>
                  <a:schemeClr val="tx1"/>
                </a:solidFill>
              </a:rPr>
              <a:t>when they </a:t>
            </a:r>
            <a:r>
              <a:rPr lang="en-US" dirty="0">
                <a:solidFill>
                  <a:srgbClr val="FF0000"/>
                </a:solidFill>
              </a:rPr>
              <a:t>cover the good eye.</a:t>
            </a:r>
          </a:p>
        </p:txBody>
      </p:sp>
    </p:spTree>
    <p:extLst>
      <p:ext uri="{BB962C8B-B14F-4D97-AF65-F5344CB8AC3E}">
        <p14:creationId xmlns:p14="http://schemas.microsoft.com/office/powerpoint/2010/main" val="858957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History</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algn="l" rtl="0">
              <a:buFont typeface="+mj-lt"/>
              <a:buAutoNum type="arabicParenR"/>
            </a:pPr>
            <a:endParaRPr lang="en-US" b="1" dirty="0" smtClean="0"/>
          </a:p>
          <a:p>
            <a:pPr algn="l" rtl="0">
              <a:buFont typeface="+mj-lt"/>
              <a:buAutoNum type="arabicParenR"/>
            </a:pPr>
            <a:endParaRPr lang="en-US" b="1" dirty="0"/>
          </a:p>
          <a:p>
            <a:pPr algn="l" rtl="0">
              <a:buFont typeface="+mj-lt"/>
              <a:buAutoNum type="arabicParenR"/>
            </a:pPr>
            <a:r>
              <a:rPr lang="en-US" b="1" dirty="0" smtClean="0"/>
              <a:t>transient </a:t>
            </a:r>
            <a:r>
              <a:rPr lang="en-US" b="1" dirty="0"/>
              <a:t>or </a:t>
            </a:r>
            <a:r>
              <a:rPr lang="en-US" b="1" dirty="0" smtClean="0"/>
              <a:t>persistent: </a:t>
            </a:r>
            <a:r>
              <a:rPr lang="en-US" dirty="0">
                <a:solidFill>
                  <a:srgbClr val="FF0000"/>
                </a:solidFill>
              </a:rPr>
              <a:t>M</a:t>
            </a:r>
            <a:r>
              <a:rPr lang="en-US" dirty="0" smtClean="0">
                <a:solidFill>
                  <a:srgbClr val="FF0000"/>
                </a:solidFill>
              </a:rPr>
              <a:t>igraine vs Retinal detachment</a:t>
            </a:r>
          </a:p>
          <a:p>
            <a:pPr algn="l" rtl="0">
              <a:buFont typeface="+mj-lt"/>
              <a:buAutoNum type="arabicParenR"/>
            </a:pPr>
            <a:r>
              <a:rPr lang="en-US" b="1" dirty="0" smtClean="0">
                <a:solidFill>
                  <a:schemeClr val="tx1"/>
                </a:solidFill>
              </a:rPr>
              <a:t>monocular </a:t>
            </a:r>
            <a:r>
              <a:rPr lang="en-US" b="1" dirty="0">
                <a:solidFill>
                  <a:schemeClr val="tx1"/>
                </a:solidFill>
              </a:rPr>
              <a:t>or </a:t>
            </a:r>
            <a:r>
              <a:rPr lang="en-US" b="1" dirty="0" smtClean="0">
                <a:solidFill>
                  <a:schemeClr val="tx1"/>
                </a:solidFill>
              </a:rPr>
              <a:t>binocular: </a:t>
            </a:r>
            <a:r>
              <a:rPr lang="en-US" dirty="0">
                <a:solidFill>
                  <a:srgbClr val="FF0000"/>
                </a:solidFill>
              </a:rPr>
              <a:t>O</a:t>
            </a:r>
            <a:r>
              <a:rPr lang="en-US" dirty="0" smtClean="0">
                <a:solidFill>
                  <a:srgbClr val="FF0000"/>
                </a:solidFill>
              </a:rPr>
              <a:t>ptic neuritis vs Cortical blindness</a:t>
            </a:r>
            <a:endParaRPr lang="en-US" dirty="0">
              <a:solidFill>
                <a:srgbClr val="00B050"/>
              </a:solidFill>
            </a:endParaRPr>
          </a:p>
          <a:p>
            <a:pPr algn="l" rtl="0">
              <a:buFont typeface="+mj-lt"/>
              <a:buAutoNum type="arabicParenR"/>
            </a:pPr>
            <a:r>
              <a:rPr lang="en-US" b="1" dirty="0" smtClean="0"/>
              <a:t>hours</a:t>
            </a:r>
            <a:r>
              <a:rPr lang="en-US" b="1" dirty="0"/>
              <a:t>, days or </a:t>
            </a:r>
            <a:r>
              <a:rPr lang="en-US" b="1" dirty="0" smtClean="0"/>
              <a:t>weeks: </a:t>
            </a:r>
            <a:r>
              <a:rPr lang="en-US" dirty="0" smtClean="0">
                <a:solidFill>
                  <a:srgbClr val="FF0000"/>
                </a:solidFill>
              </a:rPr>
              <a:t>CRAO vs Retinal detachment</a:t>
            </a:r>
            <a:endParaRPr lang="en-US" dirty="0"/>
          </a:p>
          <a:p>
            <a:pPr algn="l" rtl="0">
              <a:buFont typeface="+mj-lt"/>
              <a:buAutoNum type="arabicParenR"/>
            </a:pPr>
            <a:r>
              <a:rPr lang="en-US" b="1" dirty="0" smtClean="0"/>
              <a:t>patient’s age: </a:t>
            </a:r>
            <a:r>
              <a:rPr lang="en-US" dirty="0" smtClean="0">
                <a:solidFill>
                  <a:srgbClr val="FF0000"/>
                </a:solidFill>
              </a:rPr>
              <a:t>Acute Glaucoma vs </a:t>
            </a:r>
            <a:r>
              <a:rPr lang="en-US" dirty="0">
                <a:solidFill>
                  <a:srgbClr val="FF0000"/>
                </a:solidFill>
              </a:rPr>
              <a:t>C</a:t>
            </a:r>
            <a:r>
              <a:rPr lang="en-US" dirty="0" smtClean="0">
                <a:solidFill>
                  <a:srgbClr val="FF0000"/>
                </a:solidFill>
              </a:rPr>
              <a:t>orneal abrasion</a:t>
            </a:r>
          </a:p>
          <a:p>
            <a:pPr algn="l" rtl="0">
              <a:buFont typeface="+mj-lt"/>
              <a:buAutoNum type="arabicParenR"/>
            </a:pPr>
            <a:r>
              <a:rPr lang="en-US" b="1" dirty="0" smtClean="0">
                <a:solidFill>
                  <a:schemeClr val="tx1"/>
                </a:solidFill>
              </a:rPr>
              <a:t>Contact lens use: </a:t>
            </a:r>
            <a:r>
              <a:rPr lang="en-US" dirty="0" smtClean="0">
                <a:solidFill>
                  <a:srgbClr val="FF0000"/>
                </a:solidFill>
              </a:rPr>
              <a:t>corneal ulcer</a:t>
            </a:r>
            <a:endParaRPr lang="en-US" b="1" dirty="0" smtClean="0">
              <a:solidFill>
                <a:schemeClr val="tx1"/>
              </a:solidFill>
            </a:endParaRPr>
          </a:p>
          <a:p>
            <a:pPr algn="l" rtl="0">
              <a:buNone/>
            </a:pPr>
            <a:endParaRPr lang="en-US" dirty="0" smtClean="0">
              <a:solidFill>
                <a:srgbClr val="FF0000"/>
              </a:solidFill>
            </a:endParaRPr>
          </a:p>
          <a:p>
            <a:pPr algn="l" rtl="0">
              <a:buNone/>
            </a:pPr>
            <a:endParaRPr lang="en-US" dirty="0">
              <a:solidFill>
                <a:srgbClr val="C00000"/>
              </a:solidFill>
            </a:endParaRPr>
          </a:p>
          <a:p>
            <a:pPr algn="l">
              <a:buNone/>
            </a:pPr>
            <a:endParaRPr lang="en-US" dirty="0">
              <a:solidFill>
                <a:srgbClr val="FF0000"/>
              </a:solidFill>
            </a:endParaRPr>
          </a:p>
        </p:txBody>
      </p:sp>
    </p:spTree>
    <p:extLst>
      <p:ext uri="{BB962C8B-B14F-4D97-AF65-F5344CB8AC3E}">
        <p14:creationId xmlns:p14="http://schemas.microsoft.com/office/powerpoint/2010/main" val="32632963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Physical exam and special tests</a:t>
            </a:r>
            <a:endParaRPr lang="en-US" dirty="0"/>
          </a:p>
        </p:txBody>
      </p:sp>
      <p:sp>
        <p:nvSpPr>
          <p:cNvPr id="3" name="عنصر نائب للمحتوى 2"/>
          <p:cNvSpPr>
            <a:spLocks noGrp="1"/>
          </p:cNvSpPr>
          <p:nvPr>
            <p:ph idx="1"/>
          </p:nvPr>
        </p:nvSpPr>
        <p:spPr>
          <a:xfrm>
            <a:off x="1154955" y="2117558"/>
            <a:ext cx="8761412" cy="3902242"/>
          </a:xfrm>
        </p:spPr>
        <p:txBody>
          <a:bodyPr>
            <a:normAutofit/>
          </a:bodyPr>
          <a:lstStyle/>
          <a:p>
            <a:pPr marL="0" indent="0" algn="l" rtl="0">
              <a:buNone/>
            </a:pPr>
            <a:endParaRPr lang="en-US" b="1" dirty="0" smtClean="0">
              <a:solidFill>
                <a:schemeClr val="tx1"/>
              </a:solidFill>
            </a:endParaRPr>
          </a:p>
          <a:p>
            <a:pPr algn="l" rtl="0">
              <a:buClr>
                <a:schemeClr val="tx1"/>
              </a:buClr>
              <a:buFont typeface="+mj-lt"/>
              <a:buAutoNum type="arabicParenR"/>
            </a:pPr>
            <a:r>
              <a:rPr lang="en-US" dirty="0" smtClean="0">
                <a:solidFill>
                  <a:srgbClr val="FF0000"/>
                </a:solidFill>
              </a:rPr>
              <a:t> </a:t>
            </a:r>
            <a:r>
              <a:rPr lang="en-US" dirty="0">
                <a:solidFill>
                  <a:srgbClr val="FF0000"/>
                </a:solidFill>
              </a:rPr>
              <a:t>Visual acuity </a:t>
            </a:r>
            <a:r>
              <a:rPr lang="en-US" dirty="0"/>
              <a:t>testing</a:t>
            </a:r>
          </a:p>
          <a:p>
            <a:pPr algn="l" rtl="0">
              <a:buClr>
                <a:schemeClr val="tx1"/>
              </a:buClr>
              <a:buFont typeface="+mj-lt"/>
              <a:buAutoNum type="arabicParenR"/>
            </a:pPr>
            <a:r>
              <a:rPr lang="en-US" dirty="0" smtClean="0"/>
              <a:t> Confrontation </a:t>
            </a:r>
            <a:r>
              <a:rPr lang="en-US" dirty="0">
                <a:solidFill>
                  <a:srgbClr val="FF0000"/>
                </a:solidFill>
              </a:rPr>
              <a:t>visual </a:t>
            </a:r>
            <a:r>
              <a:rPr lang="en-US" dirty="0" smtClean="0">
                <a:solidFill>
                  <a:srgbClr val="FF0000"/>
                </a:solidFill>
              </a:rPr>
              <a:t>fields </a:t>
            </a:r>
            <a:r>
              <a:rPr lang="en-US" dirty="0" smtClean="0"/>
              <a:t>test</a:t>
            </a:r>
            <a:endParaRPr lang="en-US" dirty="0"/>
          </a:p>
          <a:p>
            <a:pPr algn="l" rtl="0">
              <a:buClr>
                <a:schemeClr val="tx1"/>
              </a:buClr>
              <a:buFont typeface="+mj-lt"/>
              <a:buAutoNum type="arabicParenR"/>
            </a:pPr>
            <a:r>
              <a:rPr lang="en-US" dirty="0"/>
              <a:t> </a:t>
            </a:r>
            <a:r>
              <a:rPr lang="en-US" dirty="0" smtClean="0">
                <a:solidFill>
                  <a:srgbClr val="FF0000"/>
                </a:solidFill>
              </a:rPr>
              <a:t>Pupillary</a:t>
            </a:r>
            <a:r>
              <a:rPr lang="en-US" dirty="0" smtClean="0"/>
              <a:t> </a:t>
            </a:r>
            <a:r>
              <a:rPr lang="en-US" dirty="0"/>
              <a:t>reactions</a:t>
            </a:r>
          </a:p>
          <a:p>
            <a:pPr algn="l" rtl="0">
              <a:buClr>
                <a:schemeClr val="tx1"/>
              </a:buClr>
              <a:buFont typeface="+mj-lt"/>
              <a:buAutoNum type="arabicParenR"/>
            </a:pPr>
            <a:r>
              <a:rPr lang="en-US" dirty="0" smtClean="0">
                <a:solidFill>
                  <a:srgbClr val="FF0000"/>
                </a:solidFill>
              </a:rPr>
              <a:t> External </a:t>
            </a:r>
            <a:r>
              <a:rPr lang="en-US" dirty="0"/>
              <a:t>examination of the eye with a pen light </a:t>
            </a:r>
            <a:endParaRPr lang="en-US" dirty="0" smtClean="0"/>
          </a:p>
          <a:p>
            <a:pPr algn="l" rtl="0">
              <a:buClr>
                <a:schemeClr val="tx1"/>
              </a:buClr>
              <a:buFont typeface="+mj-lt"/>
              <a:buAutoNum type="arabicParenR"/>
            </a:pPr>
            <a:r>
              <a:rPr lang="en-US" dirty="0" smtClean="0"/>
              <a:t> </a:t>
            </a:r>
            <a:r>
              <a:rPr lang="en-US" dirty="0" smtClean="0">
                <a:solidFill>
                  <a:srgbClr val="FF0000"/>
                </a:solidFill>
              </a:rPr>
              <a:t>Slit lamp </a:t>
            </a:r>
            <a:r>
              <a:rPr lang="en-US" dirty="0" smtClean="0"/>
              <a:t>examination</a:t>
            </a:r>
          </a:p>
          <a:p>
            <a:pPr algn="l" rtl="0">
              <a:buClr>
                <a:schemeClr val="tx1"/>
              </a:buClr>
              <a:buFont typeface="+mj-lt"/>
              <a:buAutoNum type="arabicParenR"/>
            </a:pPr>
            <a:r>
              <a:rPr lang="en-US" dirty="0" smtClean="0"/>
              <a:t> </a:t>
            </a:r>
            <a:r>
              <a:rPr lang="en-US" dirty="0" smtClean="0">
                <a:solidFill>
                  <a:srgbClr val="FF0000"/>
                </a:solidFill>
              </a:rPr>
              <a:t>Ophthalmoscopy</a:t>
            </a:r>
            <a:r>
              <a:rPr lang="en-US" dirty="0" smtClean="0"/>
              <a:t> exam</a:t>
            </a:r>
          </a:p>
          <a:p>
            <a:pPr algn="l" rtl="0">
              <a:buClr>
                <a:schemeClr val="tx1"/>
              </a:buClr>
              <a:buFont typeface="+mj-lt"/>
              <a:buAutoNum type="arabicParenR"/>
            </a:pPr>
            <a:r>
              <a:rPr lang="en-US" dirty="0" smtClean="0"/>
              <a:t> Tonometry </a:t>
            </a:r>
            <a:r>
              <a:rPr lang="en-US" dirty="0"/>
              <a:t>to measure the </a:t>
            </a:r>
            <a:r>
              <a:rPr lang="en-US" dirty="0">
                <a:solidFill>
                  <a:srgbClr val="FF0000"/>
                </a:solidFill>
              </a:rPr>
              <a:t>intraocular pressure</a:t>
            </a:r>
            <a:endParaRPr lang="en-US" dirty="0" smtClean="0">
              <a:solidFill>
                <a:srgbClr val="FF0000"/>
              </a:solidFill>
            </a:endParaRPr>
          </a:p>
          <a:p>
            <a:pPr algn="l" rtl="0">
              <a:buNone/>
            </a:pPr>
            <a:endParaRPr lang="en-US" dirty="0" smtClean="0"/>
          </a:p>
          <a:p>
            <a:pPr algn="l" rtl="0">
              <a:buNone/>
            </a:pPr>
            <a:endParaRPr lang="en-US" dirty="0"/>
          </a:p>
          <a:p>
            <a:pPr algn="l" rtl="0">
              <a:buNone/>
            </a:pPr>
            <a:endParaRPr lang="en-US" dirty="0" smtClean="0">
              <a:solidFill>
                <a:srgbClr val="FF0000"/>
              </a:solidFill>
            </a:endParaRPr>
          </a:p>
          <a:p>
            <a:pPr algn="l" rtl="0">
              <a:buNone/>
            </a:pPr>
            <a:endParaRPr lang="en-US" dirty="0">
              <a:solidFill>
                <a:srgbClr val="C00000"/>
              </a:solidFill>
            </a:endParaRPr>
          </a:p>
          <a:p>
            <a:pPr algn="l">
              <a:buNone/>
            </a:pPr>
            <a:endParaRPr lang="en-US" dirty="0">
              <a:solidFill>
                <a:srgbClr val="FF0000"/>
              </a:solidFill>
            </a:endParaRPr>
          </a:p>
        </p:txBody>
      </p:sp>
      <p:pic>
        <p:nvPicPr>
          <p:cNvPr id="4" name="صورة 3"/>
          <p:cNvPicPr>
            <a:picLocks noChangeAspect="1"/>
          </p:cNvPicPr>
          <p:nvPr/>
        </p:nvPicPr>
        <p:blipFill>
          <a:blip r:embed="rId2"/>
          <a:stretch>
            <a:fillRect/>
          </a:stretch>
        </p:blipFill>
        <p:spPr>
          <a:xfrm>
            <a:off x="9632203" y="1327150"/>
            <a:ext cx="1914525" cy="2390775"/>
          </a:xfrm>
          <a:prstGeom prst="rect">
            <a:avLst/>
          </a:prstGeom>
          <a:ln w="88900" cap="sq" cmpd="thickThin">
            <a:solidFill>
              <a:srgbClr val="000000"/>
            </a:solidFill>
            <a:prstDash val="solid"/>
            <a:miter lim="800000"/>
          </a:ln>
          <a:effectLst>
            <a:innerShdw blurRad="76200">
              <a:srgbClr val="000000"/>
            </a:innerShdw>
          </a:effectLst>
        </p:spPr>
      </p:pic>
      <p:pic>
        <p:nvPicPr>
          <p:cNvPr id="5" name="صورة 4"/>
          <p:cNvPicPr>
            <a:picLocks noChangeAspect="1"/>
          </p:cNvPicPr>
          <p:nvPr/>
        </p:nvPicPr>
        <p:blipFill>
          <a:blip r:embed="rId3"/>
          <a:stretch>
            <a:fillRect/>
          </a:stretch>
        </p:blipFill>
        <p:spPr>
          <a:xfrm>
            <a:off x="7884365" y="4068679"/>
            <a:ext cx="3495675" cy="1304925"/>
          </a:xfrm>
          <a:prstGeom prst="rect">
            <a:avLst/>
          </a:prstGeom>
          <a:ln w="88900" cap="sq" cmpd="thickThin">
            <a:solidFill>
              <a:srgbClr val="000000"/>
            </a:solidFill>
            <a:prstDash val="solid"/>
            <a:miter lim="800000"/>
          </a:ln>
          <a:effectLst>
            <a:innerShdw blurRad="76200">
              <a:srgbClr val="000000"/>
            </a:innerShdw>
          </a:effectLst>
        </p:spPr>
      </p:pic>
      <p:pic>
        <p:nvPicPr>
          <p:cNvPr id="6" name="صورة 5"/>
          <p:cNvPicPr>
            <a:picLocks noChangeAspect="1"/>
          </p:cNvPicPr>
          <p:nvPr/>
        </p:nvPicPr>
        <p:blipFill>
          <a:blip r:embed="rId4"/>
          <a:stretch>
            <a:fillRect/>
          </a:stretch>
        </p:blipFill>
        <p:spPr>
          <a:xfrm>
            <a:off x="6935042" y="1680632"/>
            <a:ext cx="2466975" cy="18478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00918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Mid activity</a:t>
            </a:r>
            <a:endParaRPr lang="en-US" dirty="0"/>
          </a:p>
        </p:txBody>
      </p:sp>
      <p:sp>
        <p:nvSpPr>
          <p:cNvPr id="3" name="عنصر نائب للمحتوى 2"/>
          <p:cNvSpPr>
            <a:spLocks noGrp="1"/>
          </p:cNvSpPr>
          <p:nvPr>
            <p:ph idx="1"/>
          </p:nvPr>
        </p:nvSpPr>
        <p:spPr/>
        <p:txBody>
          <a:bodyPr/>
          <a:lstStyle/>
          <a:p>
            <a:pPr algn="l" rtl="0"/>
            <a:r>
              <a:rPr lang="en-US" dirty="0" smtClean="0"/>
              <a:t>What are some common </a:t>
            </a:r>
            <a:r>
              <a:rPr lang="en-US" dirty="0"/>
              <a:t>causes of acute visual </a:t>
            </a:r>
            <a:r>
              <a:rPr lang="en-US" dirty="0" smtClean="0"/>
              <a:t>loss based on the </a:t>
            </a:r>
            <a:r>
              <a:rPr lang="en-US" b="1" u="sng" dirty="0" smtClean="0"/>
              <a:t>anatomy</a:t>
            </a:r>
            <a:r>
              <a:rPr lang="en-US" b="1" dirty="0" smtClean="0"/>
              <a:t> </a:t>
            </a:r>
            <a:r>
              <a:rPr lang="en-US" dirty="0" smtClean="0"/>
              <a:t>of the visual pathway?</a:t>
            </a:r>
            <a:endParaRPr lang="en-US" dirty="0"/>
          </a:p>
        </p:txBody>
      </p:sp>
      <p:pic>
        <p:nvPicPr>
          <p:cNvPr id="4" name="صورة 3"/>
          <p:cNvPicPr>
            <a:picLocks noChangeAspect="1"/>
          </p:cNvPicPr>
          <p:nvPr/>
        </p:nvPicPr>
        <p:blipFill>
          <a:blip r:embed="rId2"/>
          <a:stretch>
            <a:fillRect/>
          </a:stretch>
        </p:blipFill>
        <p:spPr>
          <a:xfrm>
            <a:off x="4102100" y="3621647"/>
            <a:ext cx="3962400" cy="26950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48818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Content: </a:t>
            </a:r>
            <a:r>
              <a:rPr lang="en-US" dirty="0"/>
              <a:t>Common causes of acute visual loss</a:t>
            </a:r>
            <a:r>
              <a:rPr lang="en-US" dirty="0" smtClean="0"/>
              <a:t> </a:t>
            </a:r>
            <a:endParaRPr lang="en-US" dirty="0"/>
          </a:p>
        </p:txBody>
      </p:sp>
      <p:sp>
        <p:nvSpPr>
          <p:cNvPr id="3" name="عنصر نائب للمحتوى 2"/>
          <p:cNvSpPr>
            <a:spLocks noGrp="1"/>
          </p:cNvSpPr>
          <p:nvPr>
            <p:ph idx="1"/>
          </p:nvPr>
        </p:nvSpPr>
        <p:spPr/>
        <p:txBody>
          <a:bodyPr/>
          <a:lstStyle/>
          <a:p>
            <a:pPr algn="l" rtl="0">
              <a:buClrTx/>
              <a:buFont typeface="+mj-lt"/>
              <a:buAutoNum type="arabicParenR"/>
            </a:pPr>
            <a:r>
              <a:rPr lang="en-US" dirty="0" smtClean="0">
                <a:solidFill>
                  <a:schemeClr val="tx1"/>
                </a:solidFill>
              </a:rPr>
              <a:t> Corneal ulcer </a:t>
            </a:r>
          </a:p>
          <a:p>
            <a:pPr algn="l" rtl="0">
              <a:buClrTx/>
              <a:buFont typeface="+mj-lt"/>
              <a:buAutoNum type="arabicParenR"/>
            </a:pPr>
            <a:r>
              <a:rPr lang="en-US" dirty="0" smtClean="0">
                <a:solidFill>
                  <a:schemeClr val="tx1"/>
                </a:solidFill>
              </a:rPr>
              <a:t> </a:t>
            </a:r>
            <a:r>
              <a:rPr lang="en-US" dirty="0">
                <a:solidFill>
                  <a:schemeClr val="tx1"/>
                </a:solidFill>
              </a:rPr>
              <a:t>Acute </a:t>
            </a:r>
            <a:r>
              <a:rPr lang="en-US" dirty="0" smtClean="0">
                <a:solidFill>
                  <a:schemeClr val="tx1"/>
                </a:solidFill>
              </a:rPr>
              <a:t>angle closure glaucoma</a:t>
            </a:r>
            <a:endParaRPr lang="en-US" dirty="0">
              <a:solidFill>
                <a:schemeClr val="tx1"/>
              </a:solidFill>
            </a:endParaRPr>
          </a:p>
          <a:p>
            <a:pPr algn="l" rtl="0">
              <a:buClrTx/>
              <a:buFont typeface="+mj-lt"/>
              <a:buAutoNum type="arabicParenR"/>
            </a:pPr>
            <a:r>
              <a:rPr lang="en-US" dirty="0">
                <a:solidFill>
                  <a:schemeClr val="tx1"/>
                </a:solidFill>
              </a:rPr>
              <a:t> Central retinal artery occlusion</a:t>
            </a:r>
          </a:p>
          <a:p>
            <a:pPr algn="l" rtl="0">
              <a:buClrTx/>
              <a:buFont typeface="+mj-lt"/>
              <a:buAutoNum type="arabicParenR"/>
            </a:pPr>
            <a:r>
              <a:rPr lang="en-US" dirty="0">
                <a:solidFill>
                  <a:schemeClr val="tx1"/>
                </a:solidFill>
              </a:rPr>
              <a:t> Central retinal vein occlusion</a:t>
            </a:r>
          </a:p>
          <a:p>
            <a:pPr algn="l" rtl="0">
              <a:buClrTx/>
              <a:buFont typeface="+mj-lt"/>
              <a:buAutoNum type="arabicParenR"/>
            </a:pPr>
            <a:r>
              <a:rPr lang="en-US" dirty="0">
                <a:solidFill>
                  <a:schemeClr val="tx1"/>
                </a:solidFill>
              </a:rPr>
              <a:t> Retinal </a:t>
            </a:r>
            <a:r>
              <a:rPr lang="en-US" dirty="0" smtClean="0">
                <a:solidFill>
                  <a:schemeClr val="tx1"/>
                </a:solidFill>
              </a:rPr>
              <a:t>detachment</a:t>
            </a:r>
          </a:p>
          <a:p>
            <a:pPr algn="l" rtl="0">
              <a:buClrTx/>
              <a:buFont typeface="+mj-lt"/>
              <a:buAutoNum type="arabicParenR"/>
            </a:pPr>
            <a:r>
              <a:rPr lang="en-US" dirty="0" smtClean="0">
                <a:solidFill>
                  <a:schemeClr val="tx1"/>
                </a:solidFill>
              </a:rPr>
              <a:t> Vitreous hemorrhage</a:t>
            </a:r>
            <a:endParaRPr lang="en-US" dirty="0">
              <a:solidFill>
                <a:schemeClr val="tx1"/>
              </a:solidFill>
            </a:endParaRPr>
          </a:p>
          <a:p>
            <a:pPr algn="l" rtl="0">
              <a:buClrTx/>
              <a:buFont typeface="+mj-lt"/>
              <a:buAutoNum type="arabicParenR"/>
            </a:pPr>
            <a:r>
              <a:rPr lang="en-US" dirty="0">
                <a:solidFill>
                  <a:schemeClr val="tx1"/>
                </a:solidFill>
              </a:rPr>
              <a:t> Optic </a:t>
            </a:r>
            <a:r>
              <a:rPr lang="en-US" dirty="0" smtClean="0">
                <a:solidFill>
                  <a:schemeClr val="tx1"/>
                </a:solidFill>
              </a:rPr>
              <a:t>neuritis</a:t>
            </a:r>
          </a:p>
          <a:p>
            <a:pPr algn="l" rtl="0">
              <a:buClrTx/>
              <a:buFont typeface="+mj-lt"/>
              <a:buAutoNum type="arabicParenR"/>
            </a:pPr>
            <a:r>
              <a:rPr lang="en-US" dirty="0" smtClean="0">
                <a:solidFill>
                  <a:schemeClr val="tx1"/>
                </a:solidFill>
              </a:rPr>
              <a:t> Occipital stroke</a:t>
            </a:r>
            <a:endParaRPr lang="en-US" dirty="0">
              <a:solidFill>
                <a:schemeClr val="tx1"/>
              </a:solidFill>
            </a:endParaRPr>
          </a:p>
          <a:p>
            <a:pPr algn="l" rtl="0">
              <a:buFont typeface="+mj-lt"/>
              <a:buAutoNum type="arabicPeriod"/>
            </a:pPr>
            <a:endParaRPr lang="en-US" dirty="0"/>
          </a:p>
        </p:txBody>
      </p:sp>
    </p:spTree>
    <p:extLst>
      <p:ext uri="{BB962C8B-B14F-4D97-AF65-F5344CB8AC3E}">
        <p14:creationId xmlns:p14="http://schemas.microsoft.com/office/powerpoint/2010/main" val="1526683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a:xfrm>
            <a:off x="481853" y="2346324"/>
            <a:ext cx="8077947" cy="3416300"/>
          </a:xfrm>
        </p:spPr>
        <p:txBody>
          <a:bodyPr/>
          <a:lstStyle/>
          <a:p>
            <a:pPr algn="l" rtl="0"/>
            <a:r>
              <a:rPr lang="en-US" sz="2400" b="1" i="1" u="sng" dirty="0" smtClean="0">
                <a:solidFill>
                  <a:srgbClr val="92D050"/>
                </a:solidFill>
              </a:rPr>
              <a:t>Corneal edema:</a:t>
            </a:r>
            <a:endParaRPr lang="en-US" sz="2400" b="1" i="1" u="sng" dirty="0">
              <a:solidFill>
                <a:srgbClr val="92D050"/>
              </a:solidFill>
            </a:endParaRPr>
          </a:p>
          <a:p>
            <a:pPr lvl="1" algn="l" rtl="0">
              <a:buClr>
                <a:schemeClr val="tx1"/>
              </a:buClr>
            </a:pPr>
            <a:r>
              <a:rPr lang="en-US" b="1" dirty="0" smtClean="0"/>
              <a:t>When the </a:t>
            </a:r>
            <a:r>
              <a:rPr lang="en-US" b="1" dirty="0"/>
              <a:t>cornea appears </a:t>
            </a:r>
            <a:r>
              <a:rPr lang="en-US" b="1" dirty="0" smtClean="0"/>
              <a:t>like </a:t>
            </a:r>
            <a:r>
              <a:rPr lang="en-US" b="1" dirty="0"/>
              <a:t>ground glass</a:t>
            </a:r>
            <a:r>
              <a:rPr lang="en-US" dirty="0"/>
              <a:t> rather than its normal clear appearance. </a:t>
            </a:r>
          </a:p>
          <a:p>
            <a:pPr lvl="1" algn="l" rtl="0">
              <a:buClr>
                <a:schemeClr val="tx1"/>
              </a:buClr>
            </a:pPr>
            <a:r>
              <a:rPr lang="en-US" dirty="0"/>
              <a:t>The most common cause of corneal edema is </a:t>
            </a:r>
            <a:r>
              <a:rPr lang="en-US" dirty="0">
                <a:solidFill>
                  <a:srgbClr val="FF0000"/>
                </a:solidFill>
              </a:rPr>
              <a:t>increased intraocular </a:t>
            </a:r>
            <a:r>
              <a:rPr lang="en-US" dirty="0" smtClean="0">
                <a:solidFill>
                  <a:srgbClr val="FF0000"/>
                </a:solidFill>
              </a:rPr>
              <a:t>pressure</a:t>
            </a:r>
            <a:r>
              <a:rPr lang="en-US" dirty="0" smtClean="0"/>
              <a:t> </a:t>
            </a:r>
            <a:r>
              <a:rPr lang="en-US" dirty="0"/>
              <a:t>typically in </a:t>
            </a:r>
            <a:r>
              <a:rPr lang="en-US" dirty="0">
                <a:solidFill>
                  <a:srgbClr val="FF0000"/>
                </a:solidFill>
              </a:rPr>
              <a:t>angle closure glaucoma</a:t>
            </a:r>
            <a:r>
              <a:rPr lang="en-US" dirty="0"/>
              <a:t>.</a:t>
            </a:r>
          </a:p>
          <a:p>
            <a:pPr lvl="1" algn="l" rtl="0">
              <a:buClr>
                <a:schemeClr val="tx1"/>
              </a:buClr>
            </a:pPr>
            <a:r>
              <a:rPr lang="en-US" dirty="0"/>
              <a:t>Any acute infection of the cornea </a:t>
            </a:r>
            <a:r>
              <a:rPr lang="en-US" dirty="0" smtClean="0"/>
              <a:t>resulting in a corneal ulcer </a:t>
            </a:r>
            <a:r>
              <a:rPr lang="en-US" dirty="0"/>
              <a:t>may mimic corneal edema</a:t>
            </a:r>
          </a:p>
        </p:txBody>
      </p:sp>
      <p:pic>
        <p:nvPicPr>
          <p:cNvPr id="4" name="صورة 3"/>
          <p:cNvPicPr>
            <a:picLocks noChangeAspect="1"/>
          </p:cNvPicPr>
          <p:nvPr/>
        </p:nvPicPr>
        <p:blipFill>
          <a:blip r:embed="rId2"/>
          <a:stretch>
            <a:fillRect/>
          </a:stretch>
        </p:blipFill>
        <p:spPr>
          <a:xfrm>
            <a:off x="8888412" y="1817686"/>
            <a:ext cx="2619375" cy="1743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صورة 4"/>
          <p:cNvPicPr>
            <a:picLocks noChangeAspect="1"/>
          </p:cNvPicPr>
          <p:nvPr/>
        </p:nvPicPr>
        <p:blipFill>
          <a:blip r:embed="rId3"/>
          <a:stretch>
            <a:fillRect/>
          </a:stretch>
        </p:blipFill>
        <p:spPr>
          <a:xfrm>
            <a:off x="8231235" y="4626340"/>
            <a:ext cx="3370262" cy="22316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364020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a:xfrm>
            <a:off x="1154954" y="2603500"/>
            <a:ext cx="8761412" cy="3416300"/>
          </a:xfrm>
        </p:spPr>
        <p:txBody>
          <a:bodyPr/>
          <a:lstStyle/>
          <a:p>
            <a:pPr algn="l" rtl="0"/>
            <a:r>
              <a:rPr lang="en-US" sz="2400" b="1" i="1" u="sng" dirty="0" smtClean="0">
                <a:solidFill>
                  <a:srgbClr val="92D050"/>
                </a:solidFill>
              </a:rPr>
              <a:t>Corneal ulcer:</a:t>
            </a:r>
            <a:endParaRPr lang="en-US" sz="2400" b="1" i="1" u="sng" dirty="0">
              <a:solidFill>
                <a:srgbClr val="92D050"/>
              </a:solidFill>
            </a:endParaRPr>
          </a:p>
          <a:p>
            <a:pPr lvl="1" algn="l" rtl="0">
              <a:buClr>
                <a:schemeClr val="tx1"/>
              </a:buClr>
            </a:pPr>
            <a:r>
              <a:rPr lang="en-US" b="1" dirty="0" smtClean="0"/>
              <a:t>When there is a corneal opacity due to destruction of tissue by infiltration of microorganisms and WBCs.</a:t>
            </a:r>
          </a:p>
          <a:p>
            <a:pPr lvl="1" algn="l" rtl="0">
              <a:buClr>
                <a:schemeClr val="tx1"/>
              </a:buClr>
            </a:pPr>
            <a:r>
              <a:rPr lang="en-US" b="1" dirty="0" smtClean="0"/>
              <a:t>Could be viral, bacterial, fungal, </a:t>
            </a:r>
            <a:r>
              <a:rPr lang="en-US" b="1" dirty="0" err="1" smtClean="0"/>
              <a:t>protozoal</a:t>
            </a:r>
            <a:r>
              <a:rPr lang="en-US" b="1" dirty="0" smtClean="0"/>
              <a:t> or </a:t>
            </a:r>
            <a:r>
              <a:rPr lang="en-US" b="1" dirty="0" err="1" smtClean="0"/>
              <a:t>neurotrophic</a:t>
            </a:r>
            <a:r>
              <a:rPr lang="en-US" b="1" dirty="0" smtClean="0"/>
              <a:t> in etiology</a:t>
            </a:r>
          </a:p>
        </p:txBody>
      </p:sp>
      <p:pic>
        <p:nvPicPr>
          <p:cNvPr id="4" name="صورة 3"/>
          <p:cNvPicPr>
            <a:picLocks noChangeAspect="1"/>
          </p:cNvPicPr>
          <p:nvPr/>
        </p:nvPicPr>
        <p:blipFill>
          <a:blip r:embed="rId2"/>
          <a:stretch>
            <a:fillRect/>
          </a:stretch>
        </p:blipFill>
        <p:spPr>
          <a:xfrm>
            <a:off x="4766517" y="4311650"/>
            <a:ext cx="4051300" cy="26063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a:picLocks noChangeAspect="1"/>
          </p:cNvPicPr>
          <p:nvPr/>
        </p:nvPicPr>
        <p:blipFill>
          <a:blip r:embed="rId3"/>
          <a:stretch>
            <a:fillRect/>
          </a:stretch>
        </p:blipFill>
        <p:spPr>
          <a:xfrm>
            <a:off x="9067800" y="4311650"/>
            <a:ext cx="3124200" cy="254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35555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err="1">
                <a:solidFill>
                  <a:srgbClr val="92D050"/>
                </a:solidFill>
              </a:rPr>
              <a:t>Hyphema</a:t>
            </a:r>
            <a:r>
              <a:rPr lang="en-US" sz="2400" b="1" i="1" u="sng" dirty="0" smtClean="0">
                <a:solidFill>
                  <a:srgbClr val="92D050"/>
                </a:solidFill>
              </a:rPr>
              <a:t>:</a:t>
            </a:r>
            <a:endParaRPr lang="en-US" b="1" dirty="0"/>
          </a:p>
          <a:p>
            <a:pPr lvl="1" algn="l" rtl="0">
              <a:buClrTx/>
            </a:pPr>
            <a:r>
              <a:rPr lang="en-US" b="1" dirty="0"/>
              <a:t>Hyphema is blood in the anterior </a:t>
            </a:r>
            <a:r>
              <a:rPr lang="en-US" b="1" dirty="0" smtClean="0"/>
              <a:t>chamber</a:t>
            </a:r>
            <a:endParaRPr lang="en-US" b="1" dirty="0"/>
          </a:p>
          <a:p>
            <a:pPr lvl="1" algn="l" rtl="0">
              <a:buClrTx/>
            </a:pPr>
            <a:r>
              <a:rPr lang="en-US" dirty="0"/>
              <a:t>The </a:t>
            </a:r>
            <a:r>
              <a:rPr lang="en-US" dirty="0" err="1"/>
              <a:t>hyphema</a:t>
            </a:r>
            <a:r>
              <a:rPr lang="en-US" dirty="0"/>
              <a:t> is a direct consequence of blunt trauma to a normal eye.</a:t>
            </a:r>
          </a:p>
          <a:p>
            <a:pPr lvl="1" algn="l" rtl="0">
              <a:buClrTx/>
            </a:pPr>
            <a:r>
              <a:rPr lang="en-US" dirty="0"/>
              <a:t> However, it can occur with tumors, diabetes</a:t>
            </a:r>
            <a:r>
              <a:rPr lang="en-US" dirty="0" smtClean="0"/>
              <a:t>, intraocular </a:t>
            </a:r>
            <a:r>
              <a:rPr lang="en-US" dirty="0"/>
              <a:t>surgery and chronic </a:t>
            </a:r>
            <a:r>
              <a:rPr lang="x-none" dirty="0"/>
              <a:t>   </a:t>
            </a:r>
            <a:r>
              <a:rPr lang="en-US" dirty="0"/>
              <a:t>inflammation which all cause </a:t>
            </a:r>
            <a:r>
              <a:rPr lang="en-US" dirty="0" smtClean="0"/>
              <a:t>neovascularization of the anterior segment.</a:t>
            </a:r>
            <a:endParaRPr lang="en-US" dirty="0"/>
          </a:p>
          <a:p>
            <a:pPr lvl="2" algn="l" rtl="0">
              <a:buClrTx/>
            </a:pPr>
            <a:endParaRPr lang="en-US" b="1" dirty="0" smtClean="0"/>
          </a:p>
        </p:txBody>
      </p:sp>
      <p:pic>
        <p:nvPicPr>
          <p:cNvPr id="4" name="صورة 3"/>
          <p:cNvPicPr>
            <a:picLocks noChangeAspect="1"/>
          </p:cNvPicPr>
          <p:nvPr/>
        </p:nvPicPr>
        <p:blipFill>
          <a:blip r:embed="rId2"/>
          <a:stretch>
            <a:fillRect/>
          </a:stretch>
        </p:blipFill>
        <p:spPr>
          <a:xfrm>
            <a:off x="9194800" y="4517805"/>
            <a:ext cx="2997200" cy="219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p:cNvPicPr>
            <a:picLocks noChangeAspect="1"/>
          </p:cNvPicPr>
          <p:nvPr/>
        </p:nvPicPr>
        <p:blipFill>
          <a:blip r:embed="rId3"/>
          <a:stretch>
            <a:fillRect/>
          </a:stretch>
        </p:blipFill>
        <p:spPr>
          <a:xfrm>
            <a:off x="725487" y="4543205"/>
            <a:ext cx="3135313" cy="207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8358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Media opacities </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smtClean="0">
                <a:solidFill>
                  <a:srgbClr val="92D050"/>
                </a:solidFill>
              </a:rPr>
              <a:t>Vitreous hemorrhage:</a:t>
            </a:r>
          </a:p>
          <a:p>
            <a:pPr lvl="1" algn="l" rtl="0">
              <a:buClrTx/>
            </a:pPr>
            <a:r>
              <a:rPr lang="en-US" dirty="0" smtClean="0"/>
              <a:t>Any </a:t>
            </a:r>
            <a:r>
              <a:rPr lang="en-US" dirty="0"/>
              <a:t>bleeding into </a:t>
            </a:r>
            <a:r>
              <a:rPr lang="en-US" dirty="0" smtClean="0"/>
              <a:t>vitreous cavity </a:t>
            </a:r>
            <a:r>
              <a:rPr lang="en-US" dirty="0"/>
              <a:t>will </a:t>
            </a:r>
            <a:r>
              <a:rPr lang="en-US" dirty="0" smtClean="0"/>
              <a:t>reduce </a:t>
            </a:r>
            <a:r>
              <a:rPr lang="en-US" dirty="0"/>
              <a:t>visual acuity. </a:t>
            </a:r>
          </a:p>
          <a:p>
            <a:pPr lvl="1" algn="l" rtl="0">
              <a:buClrTx/>
            </a:pPr>
            <a:r>
              <a:rPr lang="en-US" dirty="0" smtClean="0"/>
              <a:t>Can result from: Trauma, Diabetic retinopathy or Retinal vascular occlusion. </a:t>
            </a:r>
            <a:endParaRPr lang="en-US" dirty="0"/>
          </a:p>
          <a:p>
            <a:pPr lvl="1" algn="l" rtl="0">
              <a:buClrTx/>
            </a:pPr>
            <a:r>
              <a:rPr lang="en-US" dirty="0" smtClean="0"/>
              <a:t>Rarely, can accompany </a:t>
            </a:r>
            <a:r>
              <a:rPr lang="en-US" dirty="0"/>
              <a:t>subarachnoid hemorrhage. </a:t>
            </a:r>
          </a:p>
          <a:p>
            <a:pPr algn="l" rtl="0">
              <a:buClrTx/>
            </a:pPr>
            <a:endParaRPr lang="en-US" dirty="0" smtClean="0"/>
          </a:p>
          <a:p>
            <a:pPr algn="l" rtl="0">
              <a:buClrTx/>
            </a:pPr>
            <a:r>
              <a:rPr lang="en-US" dirty="0" smtClean="0"/>
              <a:t>If </a:t>
            </a:r>
            <a:r>
              <a:rPr lang="en-US" dirty="0"/>
              <a:t>you cannot appreciate a </a:t>
            </a:r>
            <a:r>
              <a:rPr lang="en-US" dirty="0">
                <a:solidFill>
                  <a:srgbClr val="C00000"/>
                </a:solidFill>
              </a:rPr>
              <a:t>red reflex </a:t>
            </a:r>
            <a:r>
              <a:rPr lang="en-US" dirty="0"/>
              <a:t>with an ophthalmoscope</a:t>
            </a:r>
          </a:p>
          <a:p>
            <a:pPr lvl="1" algn="l" rtl="0">
              <a:buClrTx/>
            </a:pPr>
            <a:r>
              <a:rPr lang="en-US" dirty="0" smtClean="0">
                <a:solidFill>
                  <a:srgbClr val="FF0000"/>
                </a:solidFill>
              </a:rPr>
              <a:t>B </a:t>
            </a:r>
            <a:r>
              <a:rPr lang="en-US" dirty="0">
                <a:solidFill>
                  <a:srgbClr val="FF0000"/>
                </a:solidFill>
              </a:rPr>
              <a:t>scan </a:t>
            </a:r>
            <a:r>
              <a:rPr lang="en-US" dirty="0" smtClean="0">
                <a:solidFill>
                  <a:srgbClr val="FF0000"/>
                </a:solidFill>
              </a:rPr>
              <a:t>ultrasound is important to know the etiology.</a:t>
            </a:r>
            <a:endParaRPr lang="en-US" dirty="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9690100" y="1651000"/>
            <a:ext cx="1905000" cy="1905000"/>
          </a:xfrm>
          <a:prstGeom prst="rect">
            <a:avLst/>
          </a:prstGeom>
        </p:spPr>
      </p:pic>
      <p:pic>
        <p:nvPicPr>
          <p:cNvPr id="5" name="صورة 4"/>
          <p:cNvPicPr>
            <a:picLocks noChangeAspect="1"/>
          </p:cNvPicPr>
          <p:nvPr/>
        </p:nvPicPr>
        <p:blipFill>
          <a:blip r:embed="rId3"/>
          <a:stretch>
            <a:fillRect/>
          </a:stretch>
        </p:blipFill>
        <p:spPr>
          <a:xfrm>
            <a:off x="8877300" y="4311650"/>
            <a:ext cx="3200400" cy="2295525"/>
          </a:xfrm>
          <a:prstGeom prst="rect">
            <a:avLst/>
          </a:prstGeom>
        </p:spPr>
      </p:pic>
    </p:spTree>
    <p:extLst>
      <p:ext uri="{BB962C8B-B14F-4D97-AF65-F5344CB8AC3E}">
        <p14:creationId xmlns:p14="http://schemas.microsoft.com/office/powerpoint/2010/main" val="34929103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Instructions</a:t>
            </a:r>
            <a:endParaRPr lang="x-none" dirty="0"/>
          </a:p>
        </p:txBody>
      </p:sp>
      <p:sp>
        <p:nvSpPr>
          <p:cNvPr id="4" name="عنصر نائب للمحتوى 3"/>
          <p:cNvSpPr>
            <a:spLocks noGrp="1"/>
          </p:cNvSpPr>
          <p:nvPr>
            <p:ph sz="half" idx="1"/>
          </p:nvPr>
        </p:nvSpPr>
        <p:spPr/>
        <p:txBody>
          <a:bodyPr/>
          <a:lstStyle/>
          <a:p>
            <a:pPr algn="l" rtl="0">
              <a:buClr>
                <a:schemeClr val="tx1"/>
              </a:buClr>
              <a:buFont typeface="+mj-lt"/>
              <a:buAutoNum type="arabicParenR"/>
            </a:pPr>
            <a:r>
              <a:rPr lang="en-US" dirty="0" smtClean="0"/>
              <a:t>Introduction</a:t>
            </a:r>
          </a:p>
          <a:p>
            <a:pPr algn="l" rtl="0">
              <a:buClr>
                <a:schemeClr val="tx1"/>
              </a:buClr>
              <a:buFont typeface="+mj-lt"/>
              <a:buAutoNum type="arabicParenR"/>
            </a:pPr>
            <a:r>
              <a:rPr lang="en-US" dirty="0" smtClean="0"/>
              <a:t>Mind map</a:t>
            </a:r>
          </a:p>
          <a:p>
            <a:pPr algn="l" rtl="0">
              <a:buClr>
                <a:schemeClr val="tx1"/>
              </a:buClr>
              <a:buFont typeface="+mj-lt"/>
              <a:buAutoNum type="arabicParenR"/>
            </a:pPr>
            <a:r>
              <a:rPr lang="en-US" dirty="0" smtClean="0"/>
              <a:t>Help</a:t>
            </a:r>
          </a:p>
          <a:p>
            <a:pPr algn="l" rtl="0">
              <a:buClr>
                <a:schemeClr val="tx1"/>
              </a:buClr>
              <a:buFont typeface="+mj-lt"/>
              <a:buAutoNum type="arabicParenR"/>
            </a:pPr>
            <a:r>
              <a:rPr lang="en-US" dirty="0" smtClean="0"/>
              <a:t>Preface</a:t>
            </a:r>
          </a:p>
          <a:p>
            <a:pPr algn="l" rtl="0">
              <a:buClr>
                <a:schemeClr val="tx1"/>
              </a:buClr>
              <a:buFont typeface="+mj-lt"/>
              <a:buAutoNum type="arabicParenR"/>
            </a:pPr>
            <a:r>
              <a:rPr lang="en-US" dirty="0" smtClean="0"/>
              <a:t>Index</a:t>
            </a:r>
          </a:p>
          <a:p>
            <a:pPr algn="l" rtl="0">
              <a:buClr>
                <a:schemeClr val="tx1"/>
              </a:buClr>
              <a:buFont typeface="+mj-lt"/>
              <a:buAutoNum type="arabicParenR"/>
            </a:pPr>
            <a:r>
              <a:rPr lang="en-US" dirty="0" smtClean="0"/>
              <a:t>Objective</a:t>
            </a:r>
          </a:p>
          <a:p>
            <a:pPr algn="l" rtl="0">
              <a:buClr>
                <a:schemeClr val="tx1"/>
              </a:buClr>
              <a:buFont typeface="+mj-lt"/>
              <a:buAutoNum type="arabicParenR"/>
            </a:pPr>
            <a:r>
              <a:rPr lang="en-US" dirty="0" smtClean="0"/>
              <a:t>Initial activity</a:t>
            </a:r>
          </a:p>
          <a:p>
            <a:pPr algn="l" rtl="0">
              <a:buClr>
                <a:schemeClr val="tx1"/>
              </a:buClr>
              <a:buFont typeface="+mj-lt"/>
              <a:buAutoNum type="arabicParenR"/>
            </a:pPr>
            <a:r>
              <a:rPr lang="en-US" dirty="0" smtClean="0"/>
              <a:t>Content</a:t>
            </a:r>
          </a:p>
          <a:p>
            <a:pPr algn="l" rtl="0">
              <a:buClr>
                <a:schemeClr val="tx1"/>
              </a:buClr>
              <a:buFont typeface="+mj-lt"/>
              <a:buAutoNum type="arabicParenR"/>
            </a:pPr>
            <a:endParaRPr lang="en-US" dirty="0" smtClean="0"/>
          </a:p>
        </p:txBody>
      </p:sp>
      <p:sp>
        <p:nvSpPr>
          <p:cNvPr id="5" name="عنصر نائب للمحتوى 4"/>
          <p:cNvSpPr>
            <a:spLocks noGrp="1"/>
          </p:cNvSpPr>
          <p:nvPr>
            <p:ph sz="half" idx="2"/>
          </p:nvPr>
        </p:nvSpPr>
        <p:spPr/>
        <p:txBody>
          <a:bodyPr/>
          <a:lstStyle/>
          <a:p>
            <a:pPr algn="l" rtl="0">
              <a:buClrTx/>
              <a:buFont typeface="+mj-lt"/>
              <a:buAutoNum type="arabicParenR" startAt="9"/>
            </a:pPr>
            <a:r>
              <a:rPr lang="en-US" dirty="0" smtClean="0"/>
              <a:t>Middle activity</a:t>
            </a:r>
          </a:p>
          <a:p>
            <a:pPr algn="l" rtl="0">
              <a:buClrTx/>
              <a:buFont typeface="+mj-lt"/>
              <a:buAutoNum type="arabicParenR" startAt="9"/>
            </a:pPr>
            <a:r>
              <a:rPr lang="en-US" dirty="0" smtClean="0"/>
              <a:t>Content</a:t>
            </a:r>
          </a:p>
          <a:p>
            <a:pPr algn="l" rtl="0">
              <a:buClrTx/>
              <a:buFont typeface="+mj-lt"/>
              <a:buAutoNum type="arabicParenR" startAt="9"/>
            </a:pPr>
            <a:r>
              <a:rPr lang="en-US" dirty="0" smtClean="0"/>
              <a:t>Final activity</a:t>
            </a:r>
          </a:p>
          <a:p>
            <a:pPr algn="l" rtl="0">
              <a:buClrTx/>
              <a:buFont typeface="+mj-lt"/>
              <a:buAutoNum type="arabicParenR" startAt="9"/>
            </a:pPr>
            <a:r>
              <a:rPr lang="en-US" dirty="0" smtClean="0"/>
              <a:t>Summary</a:t>
            </a:r>
          </a:p>
          <a:p>
            <a:pPr algn="l" rtl="0">
              <a:buClrTx/>
              <a:buFont typeface="+mj-lt"/>
              <a:buAutoNum type="arabicParenR" startAt="9"/>
            </a:pPr>
            <a:r>
              <a:rPr lang="en-US" dirty="0" smtClean="0"/>
              <a:t>quiz</a:t>
            </a:r>
            <a:endParaRPr lang="x-none" dirty="0"/>
          </a:p>
        </p:txBody>
      </p:sp>
    </p:spTree>
    <p:extLst>
      <p:ext uri="{BB962C8B-B14F-4D97-AF65-F5344CB8AC3E}">
        <p14:creationId xmlns:p14="http://schemas.microsoft.com/office/powerpoint/2010/main" val="11093914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p:txBody>
          <a:bodyPr>
            <a:normAutofit/>
          </a:bodyPr>
          <a:lstStyle/>
          <a:p>
            <a:pPr algn="l" rtl="0"/>
            <a:r>
              <a:rPr lang="en-US" sz="2400" b="1" i="1" u="sng" dirty="0">
                <a:solidFill>
                  <a:srgbClr val="92D050"/>
                </a:solidFill>
              </a:rPr>
              <a:t>Retinal vascular </a:t>
            </a:r>
            <a:r>
              <a:rPr lang="en-US" sz="2400" b="1" i="1" u="sng" dirty="0" smtClean="0">
                <a:solidFill>
                  <a:srgbClr val="92D050"/>
                </a:solidFill>
              </a:rPr>
              <a:t>occlusions:</a:t>
            </a:r>
          </a:p>
          <a:p>
            <a:pPr lvl="1" algn="l" rtl="0">
              <a:buClrTx/>
            </a:pPr>
            <a:r>
              <a:rPr lang="en-US" b="1" dirty="0">
                <a:solidFill>
                  <a:srgbClr val="FF0000"/>
                </a:solidFill>
              </a:rPr>
              <a:t>Central Retinal artery </a:t>
            </a:r>
            <a:r>
              <a:rPr lang="en-US" b="1" dirty="0" smtClean="0">
                <a:solidFill>
                  <a:srgbClr val="FF0000"/>
                </a:solidFill>
              </a:rPr>
              <a:t>occlusion:</a:t>
            </a:r>
          </a:p>
          <a:p>
            <a:pPr lvl="2" algn="l" rtl="0">
              <a:buClrTx/>
            </a:pPr>
            <a:r>
              <a:rPr lang="en-US" dirty="0"/>
              <a:t>A sudden, painless and often complete visual loss may indicate central retinal artery occlusion.</a:t>
            </a:r>
          </a:p>
          <a:p>
            <a:pPr lvl="2" algn="l" rtl="0">
              <a:buClrTx/>
            </a:pPr>
            <a:r>
              <a:rPr lang="en-US" dirty="0"/>
              <a:t>Several hours after a central retinal artery occlusion, the inner layer of the retina becomes </a:t>
            </a:r>
            <a:r>
              <a:rPr lang="en-US" dirty="0" smtClean="0"/>
              <a:t>opalescent (white). </a:t>
            </a:r>
            <a:endParaRPr lang="en-US" dirty="0"/>
          </a:p>
          <a:p>
            <a:pPr lvl="2" algn="l" rtl="0">
              <a:buClrTx/>
            </a:pPr>
            <a:r>
              <a:rPr lang="en-US" dirty="0"/>
              <a:t>A cherry red spot is seen due to the pallor of the </a:t>
            </a:r>
            <a:r>
              <a:rPr lang="en-US" dirty="0" err="1"/>
              <a:t>perifoveal</a:t>
            </a:r>
            <a:r>
              <a:rPr lang="en-US" dirty="0"/>
              <a:t> retina in contrast to the normal color of the fovea.</a:t>
            </a:r>
          </a:p>
          <a:p>
            <a:pPr lvl="2" algn="l" rtl="0">
              <a:buClrTx/>
            </a:pPr>
            <a:r>
              <a:rPr lang="en-US" dirty="0"/>
              <a:t> A chronic cherry red spot is also a feature of the storage diseases such as </a:t>
            </a:r>
            <a:r>
              <a:rPr lang="en-US" dirty="0" err="1" smtClean="0"/>
              <a:t>Tay</a:t>
            </a:r>
            <a:r>
              <a:rPr lang="en-US" dirty="0" smtClean="0"/>
              <a:t>-Sachs disease </a:t>
            </a:r>
            <a:r>
              <a:rPr lang="en-US" dirty="0"/>
              <a:t>and </a:t>
            </a:r>
            <a:r>
              <a:rPr lang="en-US" dirty="0" err="1"/>
              <a:t>Niemann</a:t>
            </a:r>
            <a:r>
              <a:rPr lang="en-US" dirty="0"/>
              <a:t>-Pick  disease</a:t>
            </a:r>
            <a:r>
              <a:rPr lang="en-US" dirty="0" smtClean="0"/>
              <a:t>.</a:t>
            </a:r>
          </a:p>
          <a:p>
            <a:pPr lvl="2" algn="l" rtl="0">
              <a:buClrTx/>
            </a:pPr>
            <a:r>
              <a:rPr lang="en-US" dirty="0"/>
              <a:t>There is no generally accepted acute </a:t>
            </a:r>
            <a:r>
              <a:rPr lang="en-US" dirty="0" smtClean="0"/>
              <a:t>management.</a:t>
            </a:r>
            <a:endParaRPr lang="en-US" dirty="0"/>
          </a:p>
          <a:p>
            <a:pPr lvl="2" algn="l" rtl="0">
              <a:buClrTx/>
            </a:pPr>
            <a:endParaRPr lang="en-US" dirty="0" smtClean="0"/>
          </a:p>
          <a:p>
            <a:pPr marL="457200" lvl="1" indent="0" algn="l" rtl="0">
              <a:buClrTx/>
              <a:buNone/>
            </a:pPr>
            <a:endParaRPr lang="en-US" dirty="0" smtClean="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9321800" y="941916"/>
            <a:ext cx="2743200" cy="2400300"/>
          </a:xfrm>
          <a:prstGeom prst="rect">
            <a:avLst/>
          </a:prstGeom>
        </p:spPr>
      </p:pic>
    </p:spTree>
    <p:extLst>
      <p:ext uri="{BB962C8B-B14F-4D97-AF65-F5344CB8AC3E}">
        <p14:creationId xmlns:p14="http://schemas.microsoft.com/office/powerpoint/2010/main" val="7512948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a:xfrm>
            <a:off x="443755" y="2184400"/>
            <a:ext cx="8192245" cy="3416300"/>
          </a:xfrm>
        </p:spPr>
        <p:txBody>
          <a:bodyPr>
            <a:normAutofit/>
          </a:bodyPr>
          <a:lstStyle/>
          <a:p>
            <a:pPr algn="l" rtl="0"/>
            <a:r>
              <a:rPr lang="en-US" sz="2400" b="1" i="1" u="sng" dirty="0">
                <a:solidFill>
                  <a:srgbClr val="92D050"/>
                </a:solidFill>
              </a:rPr>
              <a:t>Retinal vascular </a:t>
            </a:r>
            <a:r>
              <a:rPr lang="en-US" sz="2400" b="1" i="1" u="sng" dirty="0" smtClean="0">
                <a:solidFill>
                  <a:srgbClr val="92D050"/>
                </a:solidFill>
              </a:rPr>
              <a:t>occlusions:</a:t>
            </a:r>
          </a:p>
          <a:p>
            <a:pPr lvl="1" algn="l" rtl="0">
              <a:buClrTx/>
            </a:pPr>
            <a:r>
              <a:rPr lang="en-US" b="1" dirty="0">
                <a:solidFill>
                  <a:srgbClr val="FF0000"/>
                </a:solidFill>
              </a:rPr>
              <a:t>Central Retinal </a:t>
            </a:r>
            <a:r>
              <a:rPr lang="en-US" b="1" dirty="0" smtClean="0">
                <a:solidFill>
                  <a:srgbClr val="FF0000"/>
                </a:solidFill>
              </a:rPr>
              <a:t>vein occlusion:</a:t>
            </a:r>
          </a:p>
          <a:p>
            <a:pPr lvl="2" algn="l" rtl="0">
              <a:buClrTx/>
            </a:pPr>
            <a:r>
              <a:rPr lang="en-US" dirty="0"/>
              <a:t>ophthalmoscopes picture of disc swelling, venous engorgement, cotton wool spots and diffuse retinal hemorrhages like blood and thunder.</a:t>
            </a:r>
          </a:p>
          <a:p>
            <a:pPr lvl="2" algn="l" rtl="0">
              <a:buClrTx/>
            </a:pPr>
            <a:r>
              <a:rPr lang="en-US" dirty="0"/>
              <a:t> Loss of vision may be </a:t>
            </a:r>
            <a:r>
              <a:rPr lang="en-US" dirty="0" smtClean="0"/>
              <a:t>moderate to severe</a:t>
            </a:r>
            <a:r>
              <a:rPr lang="en-US" dirty="0"/>
              <a:t>. </a:t>
            </a:r>
          </a:p>
          <a:p>
            <a:pPr lvl="2" algn="l" rtl="0">
              <a:buClrTx/>
            </a:pPr>
            <a:r>
              <a:rPr lang="en-US" dirty="0" smtClean="0"/>
              <a:t>Treatment should be directed at reducing associated macular edema by injecting anti-vascular endothelial growth factor agents.</a:t>
            </a:r>
          </a:p>
          <a:p>
            <a:pPr lvl="2" algn="l" rtl="0">
              <a:buClrTx/>
            </a:pPr>
            <a:r>
              <a:rPr lang="en-US" dirty="0" smtClean="0"/>
              <a:t>Visual prognosis depend on degree of associated retinal ischemia.</a:t>
            </a:r>
            <a:endParaRPr lang="en-US" dirty="0"/>
          </a:p>
          <a:p>
            <a:pPr lvl="2" algn="l" rtl="0">
              <a:buClrTx/>
            </a:pPr>
            <a:endParaRPr lang="en-US" dirty="0"/>
          </a:p>
          <a:p>
            <a:pPr lvl="2" algn="l" rtl="0">
              <a:buClrTx/>
            </a:pPr>
            <a:endParaRPr lang="en-US" dirty="0" smtClean="0"/>
          </a:p>
          <a:p>
            <a:pPr marL="457200" lvl="1" indent="0" algn="l" rtl="0">
              <a:buClrTx/>
              <a:buNone/>
            </a:pPr>
            <a:endParaRPr lang="en-US" dirty="0" smtClean="0">
              <a:solidFill>
                <a:srgbClr val="FF0000"/>
              </a:solidFill>
            </a:endParaRPr>
          </a:p>
          <a:p>
            <a:pPr lvl="2" algn="l" rtl="0">
              <a:buClr>
                <a:schemeClr val="tx1"/>
              </a:buClr>
            </a:pPr>
            <a:endParaRPr lang="en-US" b="1" dirty="0" smtClean="0"/>
          </a:p>
        </p:txBody>
      </p:sp>
      <p:pic>
        <p:nvPicPr>
          <p:cNvPr id="4" name="صورة 3"/>
          <p:cNvPicPr>
            <a:picLocks noChangeAspect="1"/>
          </p:cNvPicPr>
          <p:nvPr/>
        </p:nvPicPr>
        <p:blipFill>
          <a:blip r:embed="rId2"/>
          <a:stretch>
            <a:fillRect/>
          </a:stretch>
        </p:blipFill>
        <p:spPr>
          <a:xfrm>
            <a:off x="8636000" y="4011613"/>
            <a:ext cx="3524250" cy="2643188"/>
          </a:xfrm>
          <a:prstGeom prst="rect">
            <a:avLst/>
          </a:prstGeom>
        </p:spPr>
      </p:pic>
    </p:spTree>
    <p:extLst>
      <p:ext uri="{BB962C8B-B14F-4D97-AF65-F5344CB8AC3E}">
        <p14:creationId xmlns:p14="http://schemas.microsoft.com/office/powerpoint/2010/main" val="15484784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a:t>
            </a:r>
            <a:r>
              <a:rPr lang="en-US" dirty="0"/>
              <a:t>Retinal diseases</a:t>
            </a:r>
          </a:p>
        </p:txBody>
      </p:sp>
      <p:sp>
        <p:nvSpPr>
          <p:cNvPr id="3" name="عنصر نائب للمحتوى 2"/>
          <p:cNvSpPr>
            <a:spLocks noGrp="1"/>
          </p:cNvSpPr>
          <p:nvPr>
            <p:ph idx="1"/>
          </p:nvPr>
        </p:nvSpPr>
        <p:spPr>
          <a:xfrm>
            <a:off x="1154955" y="2603500"/>
            <a:ext cx="8204945" cy="3416300"/>
          </a:xfrm>
        </p:spPr>
        <p:txBody>
          <a:bodyPr>
            <a:normAutofit/>
          </a:bodyPr>
          <a:lstStyle/>
          <a:p>
            <a:pPr algn="l" rtl="0"/>
            <a:r>
              <a:rPr lang="en-US" sz="2400" b="1" i="1" u="sng" dirty="0" smtClean="0">
                <a:solidFill>
                  <a:srgbClr val="92D050"/>
                </a:solidFill>
              </a:rPr>
              <a:t>Retinal Detachment:</a:t>
            </a:r>
          </a:p>
          <a:p>
            <a:pPr lvl="1" algn="l" rtl="0">
              <a:buClr>
                <a:srgbClr val="FF0000"/>
              </a:buClr>
            </a:pPr>
            <a:r>
              <a:rPr lang="en-US" sz="2200" dirty="0" smtClean="0">
                <a:solidFill>
                  <a:srgbClr val="FF0000"/>
                </a:solidFill>
              </a:rPr>
              <a:t>Could be </a:t>
            </a:r>
            <a:r>
              <a:rPr lang="en-US" sz="2200" u="sng" dirty="0" smtClean="0">
                <a:solidFill>
                  <a:srgbClr val="FF0000"/>
                </a:solidFill>
              </a:rPr>
              <a:t>macula on</a:t>
            </a:r>
            <a:r>
              <a:rPr lang="en-US" sz="2200" dirty="0" smtClean="0">
                <a:solidFill>
                  <a:srgbClr val="FF0000"/>
                </a:solidFill>
              </a:rPr>
              <a:t> or </a:t>
            </a:r>
            <a:r>
              <a:rPr lang="en-US" sz="2200" u="sng" dirty="0" smtClean="0">
                <a:solidFill>
                  <a:srgbClr val="FF0000"/>
                </a:solidFill>
              </a:rPr>
              <a:t>macula off</a:t>
            </a:r>
            <a:endParaRPr lang="en-US" sz="1900" b="1" dirty="0">
              <a:solidFill>
                <a:srgbClr val="FF0000"/>
              </a:solidFill>
            </a:endParaRPr>
          </a:p>
          <a:p>
            <a:pPr lvl="2" algn="l" rtl="0">
              <a:buClrTx/>
            </a:pPr>
            <a:r>
              <a:rPr lang="en-US" dirty="0"/>
              <a:t>complain of flashing </a:t>
            </a:r>
            <a:r>
              <a:rPr lang="en-US" dirty="0" smtClean="0"/>
              <a:t>lights, large </a:t>
            </a:r>
            <a:r>
              <a:rPr lang="en-US" dirty="0"/>
              <a:t>number of </a:t>
            </a:r>
            <a:r>
              <a:rPr lang="en-US" dirty="0" smtClean="0"/>
              <a:t>floaters, shade </a:t>
            </a:r>
            <a:r>
              <a:rPr lang="en-US" dirty="0"/>
              <a:t>or </a:t>
            </a:r>
            <a:r>
              <a:rPr lang="en-US" dirty="0" smtClean="0"/>
              <a:t>curtain covering the </a:t>
            </a:r>
            <a:r>
              <a:rPr lang="en-US" dirty="0"/>
              <a:t>visual </a:t>
            </a:r>
            <a:r>
              <a:rPr lang="en-US" dirty="0" smtClean="0"/>
              <a:t>field.</a:t>
            </a:r>
            <a:endParaRPr lang="en-US" dirty="0"/>
          </a:p>
          <a:p>
            <a:pPr lvl="2" algn="l" rtl="0">
              <a:buClrTx/>
            </a:pPr>
            <a:r>
              <a:rPr lang="en-US" dirty="0" smtClean="0"/>
              <a:t>An </a:t>
            </a:r>
            <a:r>
              <a:rPr lang="en-US" dirty="0"/>
              <a:t>afferent pupillary defect</a:t>
            </a:r>
          </a:p>
          <a:p>
            <a:pPr lvl="2" algn="l" rtl="0">
              <a:buClrTx/>
            </a:pPr>
            <a:r>
              <a:rPr lang="en-US" dirty="0"/>
              <a:t>The diagnosis is confirmed by ophthalmoscopy through a dilated pupil, and retina appears elevated with folds and the </a:t>
            </a:r>
            <a:r>
              <a:rPr lang="en-US" dirty="0" smtClean="0"/>
              <a:t>choroid background behind the retina </a:t>
            </a:r>
            <a:r>
              <a:rPr lang="en-US" dirty="0"/>
              <a:t>is indistinct.</a:t>
            </a:r>
          </a:p>
          <a:p>
            <a:pPr lvl="3" algn="l" rtl="0">
              <a:buClrTx/>
            </a:pPr>
            <a:endParaRPr lang="en-US" dirty="0" smtClean="0">
              <a:solidFill>
                <a:srgbClr val="FF0000"/>
              </a:solidFill>
            </a:endParaRPr>
          </a:p>
          <a:p>
            <a:pPr lvl="2" algn="l" rtl="0">
              <a:buClr>
                <a:schemeClr val="tx1"/>
              </a:buClr>
            </a:pPr>
            <a:endParaRPr lang="en-US" b="1" dirty="0" smtClean="0"/>
          </a:p>
        </p:txBody>
      </p:sp>
      <p:pic>
        <p:nvPicPr>
          <p:cNvPr id="5" name="صورة 4"/>
          <p:cNvPicPr>
            <a:picLocks noChangeAspect="1"/>
          </p:cNvPicPr>
          <p:nvPr/>
        </p:nvPicPr>
        <p:blipFill>
          <a:blip r:embed="rId2"/>
          <a:stretch>
            <a:fillRect/>
          </a:stretch>
        </p:blipFill>
        <p:spPr>
          <a:xfrm>
            <a:off x="9474200" y="2199654"/>
            <a:ext cx="2372224" cy="2111996"/>
          </a:xfrm>
          <a:prstGeom prst="rect">
            <a:avLst/>
          </a:prstGeom>
        </p:spPr>
      </p:pic>
      <p:pic>
        <p:nvPicPr>
          <p:cNvPr id="6" name="صورة 5"/>
          <p:cNvPicPr>
            <a:picLocks noChangeAspect="1"/>
          </p:cNvPicPr>
          <p:nvPr/>
        </p:nvPicPr>
        <p:blipFill>
          <a:blip r:embed="rId3"/>
          <a:stretch>
            <a:fillRect/>
          </a:stretch>
        </p:blipFill>
        <p:spPr>
          <a:xfrm>
            <a:off x="9160374" y="4606925"/>
            <a:ext cx="2686050" cy="2038350"/>
          </a:xfrm>
          <a:prstGeom prst="rect">
            <a:avLst/>
          </a:prstGeom>
        </p:spPr>
      </p:pic>
    </p:spTree>
    <p:extLst>
      <p:ext uri="{BB962C8B-B14F-4D97-AF65-F5344CB8AC3E}">
        <p14:creationId xmlns:p14="http://schemas.microsoft.com/office/powerpoint/2010/main" val="6588334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Optic nerve disease</a:t>
            </a:r>
            <a:endParaRPr lang="en-US" dirty="0"/>
          </a:p>
        </p:txBody>
      </p:sp>
      <p:sp>
        <p:nvSpPr>
          <p:cNvPr id="3" name="عنصر نائب للمحتوى 2"/>
          <p:cNvSpPr>
            <a:spLocks noGrp="1"/>
          </p:cNvSpPr>
          <p:nvPr>
            <p:ph idx="1"/>
          </p:nvPr>
        </p:nvSpPr>
        <p:spPr/>
        <p:txBody>
          <a:bodyPr>
            <a:normAutofit/>
          </a:bodyPr>
          <a:lstStyle/>
          <a:p>
            <a:pPr algn="l" rtl="0"/>
            <a:r>
              <a:rPr lang="en-US" sz="2400" b="1" i="1" u="sng" dirty="0" smtClean="0">
                <a:solidFill>
                  <a:srgbClr val="92D050"/>
                </a:solidFill>
              </a:rPr>
              <a:t>Optic Neuritis:</a:t>
            </a:r>
          </a:p>
          <a:p>
            <a:pPr lvl="2" algn="l" rtl="0">
              <a:buClrTx/>
              <a:buFont typeface="Century Gothic" panose="020B0502020202020204" pitchFamily="34" charset="0"/>
              <a:buChar char="►"/>
            </a:pPr>
            <a:r>
              <a:rPr lang="en-US" dirty="0" smtClean="0"/>
              <a:t>Optic </a:t>
            </a:r>
            <a:r>
              <a:rPr lang="en-US" dirty="0"/>
              <a:t>Neuritis is inflammation of the optic </a:t>
            </a:r>
            <a:r>
              <a:rPr lang="en-US" dirty="0" smtClean="0"/>
              <a:t>nerve.</a:t>
            </a:r>
          </a:p>
          <a:p>
            <a:pPr lvl="2" algn="l" rtl="0">
              <a:buClrTx/>
              <a:buFont typeface="Century Gothic" panose="020B0502020202020204" pitchFamily="34" charset="0"/>
              <a:buChar char="►"/>
            </a:pPr>
            <a:r>
              <a:rPr lang="en-US" dirty="0" smtClean="0"/>
              <a:t> It </a:t>
            </a:r>
            <a:r>
              <a:rPr lang="en-US" dirty="0"/>
              <a:t>is </a:t>
            </a:r>
            <a:r>
              <a:rPr lang="en-US" dirty="0" smtClean="0"/>
              <a:t>usually associated </a:t>
            </a:r>
            <a:r>
              <a:rPr lang="en-US" dirty="0"/>
              <a:t>with </a:t>
            </a:r>
            <a:r>
              <a:rPr lang="en-US" dirty="0">
                <a:solidFill>
                  <a:srgbClr val="FF0000"/>
                </a:solidFill>
              </a:rPr>
              <a:t>multiple sclerosis </a:t>
            </a:r>
            <a:r>
              <a:rPr lang="en-US" dirty="0" smtClean="0">
                <a:solidFill>
                  <a:schemeClr val="tx1"/>
                </a:solidFill>
              </a:rPr>
              <a:t>and could be the first clinical manifestation.</a:t>
            </a:r>
            <a:endParaRPr lang="en-US" dirty="0"/>
          </a:p>
          <a:p>
            <a:pPr lvl="2" algn="l" rtl="0">
              <a:buClrTx/>
              <a:buFont typeface="Century Gothic" panose="020B0502020202020204" pitchFamily="34" charset="0"/>
              <a:buChar char="►"/>
            </a:pPr>
            <a:r>
              <a:rPr lang="en-US" dirty="0" smtClean="0"/>
              <a:t>Visual </a:t>
            </a:r>
            <a:r>
              <a:rPr lang="en-US" dirty="0"/>
              <a:t>acuity </a:t>
            </a:r>
            <a:r>
              <a:rPr lang="en-US" dirty="0" smtClean="0"/>
              <a:t>and color vision are </a:t>
            </a:r>
            <a:r>
              <a:rPr lang="en-US" dirty="0"/>
              <a:t>markedly reduced </a:t>
            </a:r>
            <a:r>
              <a:rPr lang="en-US" dirty="0" smtClean="0"/>
              <a:t>with </a:t>
            </a:r>
            <a:r>
              <a:rPr lang="en-US" dirty="0" smtClean="0">
                <a:solidFill>
                  <a:srgbClr val="FF0000"/>
                </a:solidFill>
              </a:rPr>
              <a:t>a positive </a:t>
            </a:r>
            <a:r>
              <a:rPr lang="en-US" dirty="0">
                <a:solidFill>
                  <a:srgbClr val="FF0000"/>
                </a:solidFill>
              </a:rPr>
              <a:t>afferent pupillary </a:t>
            </a:r>
            <a:r>
              <a:rPr lang="en-US" dirty="0" smtClean="0">
                <a:solidFill>
                  <a:srgbClr val="FF0000"/>
                </a:solidFill>
              </a:rPr>
              <a:t>defect.</a:t>
            </a:r>
            <a:endParaRPr lang="en-US" dirty="0" smtClean="0">
              <a:solidFill>
                <a:schemeClr val="tx1"/>
              </a:solidFill>
            </a:endParaRPr>
          </a:p>
          <a:p>
            <a:pPr lvl="2" algn="l" rtl="0">
              <a:buClrTx/>
              <a:buFont typeface="Century Gothic" panose="020B0502020202020204" pitchFamily="34" charset="0"/>
              <a:buChar char="►"/>
            </a:pPr>
            <a:r>
              <a:rPr lang="en-US" dirty="0" smtClean="0">
                <a:solidFill>
                  <a:schemeClr val="tx1"/>
                </a:solidFill>
              </a:rPr>
              <a:t>Associated with pain on </a:t>
            </a:r>
            <a:r>
              <a:rPr lang="en-US" dirty="0" err="1" smtClean="0">
                <a:solidFill>
                  <a:schemeClr val="tx1"/>
                </a:solidFill>
              </a:rPr>
              <a:t>extraocular</a:t>
            </a:r>
            <a:r>
              <a:rPr lang="en-US" dirty="0" smtClean="0">
                <a:solidFill>
                  <a:schemeClr val="tx1"/>
                </a:solidFill>
              </a:rPr>
              <a:t> muscle movement in 90% of patients.</a:t>
            </a:r>
            <a:endParaRPr lang="en-US" dirty="0">
              <a:solidFill>
                <a:schemeClr val="tx1"/>
              </a:solidFill>
            </a:endParaRPr>
          </a:p>
          <a:p>
            <a:pPr lvl="2" algn="l" rtl="0">
              <a:buClrTx/>
              <a:buFont typeface="Century Gothic" panose="020B0502020202020204" pitchFamily="34" charset="0"/>
              <a:buChar char="►"/>
            </a:pPr>
            <a:r>
              <a:rPr lang="en-US" dirty="0"/>
              <a:t>The optic disc </a:t>
            </a:r>
            <a:r>
              <a:rPr lang="en-US" dirty="0" smtClean="0"/>
              <a:t>could be hyperemic </a:t>
            </a:r>
            <a:r>
              <a:rPr lang="en-US" dirty="0"/>
              <a:t>and </a:t>
            </a:r>
            <a:r>
              <a:rPr lang="en-US" dirty="0" smtClean="0"/>
              <a:t>swollen, but usually appears normal.</a:t>
            </a:r>
            <a:endParaRPr lang="en-US" dirty="0"/>
          </a:p>
          <a:p>
            <a:pPr lvl="2" algn="l" rtl="0">
              <a:buClrTx/>
              <a:buFont typeface="Century Gothic" panose="020B0502020202020204" pitchFamily="34" charset="0"/>
              <a:buChar char="►"/>
            </a:pPr>
            <a:r>
              <a:rPr lang="en-US" dirty="0"/>
              <a:t>The visual acuity usually </a:t>
            </a:r>
            <a:r>
              <a:rPr lang="en-US" dirty="0" smtClean="0"/>
              <a:t>recovers.</a:t>
            </a:r>
            <a:endParaRPr lang="en-US" dirty="0"/>
          </a:p>
          <a:p>
            <a:pPr lvl="2" algn="l" rtl="0">
              <a:buClrTx/>
              <a:buFont typeface="Century Gothic" panose="020B0502020202020204" pitchFamily="34" charset="0"/>
              <a:buChar char="►"/>
            </a:pPr>
            <a:r>
              <a:rPr lang="en-US" dirty="0"/>
              <a:t>however, repeated episodes of optic neuritis may lead to permanent loss of vision.</a:t>
            </a:r>
          </a:p>
          <a:p>
            <a:pPr lvl="3" algn="l" rtl="0">
              <a:buClrTx/>
            </a:pPr>
            <a:endParaRPr lang="en-US" dirty="0" smtClean="0">
              <a:solidFill>
                <a:srgbClr val="FF0000"/>
              </a:solidFill>
            </a:endParaRPr>
          </a:p>
          <a:p>
            <a:pPr lvl="2" algn="l" rtl="0">
              <a:buClr>
                <a:schemeClr val="tx1"/>
              </a:buClr>
            </a:pPr>
            <a:endParaRPr lang="en-US" b="1" dirty="0" smtClean="0"/>
          </a:p>
        </p:txBody>
      </p:sp>
    </p:spTree>
    <p:extLst>
      <p:ext uri="{BB962C8B-B14F-4D97-AF65-F5344CB8AC3E}">
        <p14:creationId xmlns:p14="http://schemas.microsoft.com/office/powerpoint/2010/main" val="38459943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Visual pathway disorders</a:t>
            </a:r>
            <a:endParaRPr lang="en-US" dirty="0"/>
          </a:p>
        </p:txBody>
      </p:sp>
      <p:sp>
        <p:nvSpPr>
          <p:cNvPr id="3" name="عنصر نائب للمحتوى 2"/>
          <p:cNvSpPr>
            <a:spLocks noGrp="1"/>
          </p:cNvSpPr>
          <p:nvPr>
            <p:ph idx="1"/>
          </p:nvPr>
        </p:nvSpPr>
        <p:spPr>
          <a:xfrm>
            <a:off x="1154953" y="2567405"/>
            <a:ext cx="9336583" cy="3416300"/>
          </a:xfrm>
        </p:spPr>
        <p:txBody>
          <a:bodyPr>
            <a:normAutofit/>
          </a:bodyPr>
          <a:lstStyle/>
          <a:p>
            <a:pPr algn="l" rtl="0">
              <a:buFont typeface="Century Gothic" panose="020B0502020202020204" pitchFamily="34" charset="0"/>
              <a:buChar char="►"/>
            </a:pPr>
            <a:r>
              <a:rPr lang="en-US" b="1" i="1" u="sng" dirty="0">
                <a:solidFill>
                  <a:srgbClr val="92D050"/>
                </a:solidFill>
              </a:rPr>
              <a:t>Homonymous hemianopia </a:t>
            </a:r>
            <a:r>
              <a:rPr lang="en-US" b="1" dirty="0"/>
              <a:t>- is loss of vision on one side of both visual fields</a:t>
            </a:r>
          </a:p>
          <a:p>
            <a:pPr lvl="1" algn="l" rtl="0">
              <a:buClr>
                <a:schemeClr val="tx1"/>
              </a:buClr>
              <a:buFont typeface="Century Gothic" panose="020B0502020202020204" pitchFamily="34" charset="0"/>
              <a:buChar char="►"/>
            </a:pPr>
            <a:r>
              <a:rPr lang="en-US" dirty="0" smtClean="0"/>
              <a:t>may </a:t>
            </a:r>
            <a:r>
              <a:rPr lang="en-US" dirty="0"/>
              <a:t>result from occlusion of one of the </a:t>
            </a:r>
            <a:r>
              <a:rPr lang="en-US" dirty="0">
                <a:solidFill>
                  <a:srgbClr val="FF0000"/>
                </a:solidFill>
              </a:rPr>
              <a:t>posterior cerebral arteries </a:t>
            </a:r>
            <a:r>
              <a:rPr lang="en-US" dirty="0" smtClean="0"/>
              <a:t>with infarction </a:t>
            </a:r>
            <a:r>
              <a:rPr lang="en-US" dirty="0"/>
              <a:t>of the </a:t>
            </a:r>
            <a:r>
              <a:rPr lang="en-US" dirty="0">
                <a:solidFill>
                  <a:srgbClr val="FF0000"/>
                </a:solidFill>
              </a:rPr>
              <a:t>occipital lobe</a:t>
            </a:r>
            <a:r>
              <a:rPr lang="en-US" dirty="0"/>
              <a:t>. </a:t>
            </a:r>
          </a:p>
          <a:p>
            <a:pPr lvl="1" algn="l" rtl="0">
              <a:buClr>
                <a:schemeClr val="tx1"/>
              </a:buClr>
              <a:buFont typeface="Century Gothic" panose="020B0502020202020204" pitchFamily="34" charset="0"/>
              <a:buChar char="►"/>
            </a:pPr>
            <a:r>
              <a:rPr lang="en-US" dirty="0"/>
              <a:t>Other vascular abnormalities </a:t>
            </a:r>
            <a:r>
              <a:rPr lang="en-US" dirty="0" smtClean="0"/>
              <a:t>occurring </a:t>
            </a:r>
            <a:r>
              <a:rPr lang="en-US" dirty="0"/>
              <a:t>in </a:t>
            </a:r>
            <a:r>
              <a:rPr lang="en-US" dirty="0" smtClean="0"/>
              <a:t>the middle </a:t>
            </a:r>
            <a:r>
              <a:rPr lang="en-US" dirty="0"/>
              <a:t>cerebral artery distribution may produce a hemianopia, but usually </a:t>
            </a:r>
            <a:r>
              <a:rPr lang="en-US" dirty="0" smtClean="0"/>
              <a:t>other neurological </a:t>
            </a:r>
            <a:r>
              <a:rPr lang="en-US" dirty="0"/>
              <a:t>signs are prominent. </a:t>
            </a:r>
          </a:p>
          <a:p>
            <a:pPr lvl="1" algn="l" rtl="0">
              <a:buClr>
                <a:schemeClr val="tx1"/>
              </a:buClr>
              <a:buFont typeface="Century Gothic" panose="020B0502020202020204" pitchFamily="34" charset="0"/>
              <a:buChar char="►"/>
            </a:pPr>
            <a:r>
              <a:rPr lang="en-US" dirty="0">
                <a:solidFill>
                  <a:srgbClr val="FF0000"/>
                </a:solidFill>
              </a:rPr>
              <a:t>Any patient with a hemianopia needs at CT </a:t>
            </a:r>
            <a:r>
              <a:rPr lang="en-US" dirty="0" smtClean="0">
                <a:solidFill>
                  <a:srgbClr val="FF0000"/>
                </a:solidFill>
              </a:rPr>
              <a:t>or MRI</a:t>
            </a:r>
            <a:r>
              <a:rPr lang="en-US" dirty="0" smtClean="0"/>
              <a:t> </a:t>
            </a:r>
            <a:r>
              <a:rPr lang="en-US" dirty="0"/>
              <a:t>to localize and identify the cause.</a:t>
            </a:r>
          </a:p>
          <a:p>
            <a:pPr algn="l" rtl="0"/>
            <a:endParaRPr lang="en-US" dirty="0" smtClean="0">
              <a:solidFill>
                <a:srgbClr val="FF0000"/>
              </a:solidFill>
            </a:endParaRPr>
          </a:p>
          <a:p>
            <a:pPr lvl="2" algn="l" rtl="0">
              <a:buClr>
                <a:schemeClr val="tx1"/>
              </a:buClr>
            </a:pPr>
            <a:endParaRPr lang="en-US" b="1" dirty="0" smtClean="0"/>
          </a:p>
        </p:txBody>
      </p:sp>
    </p:spTree>
    <p:extLst>
      <p:ext uri="{BB962C8B-B14F-4D97-AF65-F5344CB8AC3E}">
        <p14:creationId xmlns:p14="http://schemas.microsoft.com/office/powerpoint/2010/main" val="18560273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Visual pathway disorders</a:t>
            </a:r>
            <a:endParaRPr lang="en-US" dirty="0"/>
          </a:p>
        </p:txBody>
      </p:sp>
      <p:sp>
        <p:nvSpPr>
          <p:cNvPr id="3" name="عنصر نائب للمحتوى 2"/>
          <p:cNvSpPr>
            <a:spLocks noGrp="1"/>
          </p:cNvSpPr>
          <p:nvPr>
            <p:ph idx="1"/>
          </p:nvPr>
        </p:nvSpPr>
        <p:spPr>
          <a:xfrm>
            <a:off x="1612155" y="2591468"/>
            <a:ext cx="8761412" cy="3416300"/>
          </a:xfrm>
        </p:spPr>
        <p:txBody>
          <a:bodyPr>
            <a:normAutofit/>
          </a:bodyPr>
          <a:lstStyle/>
          <a:p>
            <a:pPr algn="l" rtl="0">
              <a:buNone/>
            </a:pPr>
            <a:endParaRPr lang="en-US" dirty="0" smtClean="0">
              <a:solidFill>
                <a:srgbClr val="FF0000"/>
              </a:solidFill>
            </a:endParaRPr>
          </a:p>
          <a:p>
            <a:pPr algn="l" rtl="0">
              <a:buFont typeface="Century Gothic" panose="020B0502020202020204" pitchFamily="34" charset="0"/>
              <a:buChar char="►"/>
            </a:pPr>
            <a:r>
              <a:rPr lang="en-US" b="1" i="1" u="sng" dirty="0">
                <a:solidFill>
                  <a:srgbClr val="92D050"/>
                </a:solidFill>
              </a:rPr>
              <a:t>Cortical Blindness: </a:t>
            </a:r>
            <a:endParaRPr lang="en-US" b="1" i="1" u="sng" dirty="0" smtClean="0">
              <a:solidFill>
                <a:srgbClr val="92D050"/>
              </a:solidFill>
            </a:endParaRPr>
          </a:p>
          <a:p>
            <a:pPr lvl="1" algn="l" rtl="0">
              <a:buClrTx/>
              <a:buFont typeface="Century Gothic" panose="020B0502020202020204" pitchFamily="34" charset="0"/>
              <a:buChar char="►"/>
            </a:pPr>
            <a:r>
              <a:rPr lang="en-US" b="1" dirty="0" smtClean="0"/>
              <a:t>A </a:t>
            </a:r>
            <a:r>
              <a:rPr lang="en-US" b="1" dirty="0"/>
              <a:t>rare </a:t>
            </a:r>
            <a:r>
              <a:rPr lang="en-US" b="1" dirty="0" smtClean="0"/>
              <a:t>bilateral</a:t>
            </a:r>
            <a:r>
              <a:rPr lang="en-US" b="1" dirty="0"/>
              <a:t> extensive</a:t>
            </a:r>
            <a:r>
              <a:rPr lang="en-US" b="1" dirty="0" smtClean="0"/>
              <a:t> damage </a:t>
            </a:r>
            <a:r>
              <a:rPr lang="en-US" b="1" dirty="0"/>
              <a:t>to the </a:t>
            </a:r>
            <a:r>
              <a:rPr lang="en-US" b="1" dirty="0" smtClean="0"/>
              <a:t>cortical </a:t>
            </a:r>
            <a:r>
              <a:rPr lang="en-US" b="1" dirty="0"/>
              <a:t>visual </a:t>
            </a:r>
            <a:r>
              <a:rPr lang="en-US" dirty="0"/>
              <a:t>pathways results in complete loss of Vision. </a:t>
            </a:r>
          </a:p>
          <a:p>
            <a:pPr lvl="1" algn="l" rtl="0">
              <a:buClrTx/>
              <a:buFont typeface="Century Gothic" panose="020B0502020202020204" pitchFamily="34" charset="0"/>
              <a:buChar char="►"/>
            </a:pPr>
            <a:r>
              <a:rPr lang="en-US" dirty="0"/>
              <a:t>This condition is referred to as cortical, central or cerebral blindness. </a:t>
            </a:r>
          </a:p>
          <a:p>
            <a:pPr lvl="1" algn="l" rtl="0">
              <a:buClrTx/>
              <a:buFont typeface="Century Gothic" panose="020B0502020202020204" pitchFamily="34" charset="0"/>
              <a:buChar char="►"/>
            </a:pPr>
            <a:r>
              <a:rPr lang="en-US" dirty="0">
                <a:solidFill>
                  <a:srgbClr val="FF0000"/>
                </a:solidFill>
              </a:rPr>
              <a:t>As the pathways serving the pupillary lights </a:t>
            </a:r>
            <a:r>
              <a:rPr lang="en-US" dirty="0" smtClean="0">
                <a:solidFill>
                  <a:srgbClr val="FF0000"/>
                </a:solidFill>
              </a:rPr>
              <a:t>reflex are spared, the </a:t>
            </a:r>
            <a:r>
              <a:rPr lang="en-US" dirty="0">
                <a:solidFill>
                  <a:srgbClr val="FF0000"/>
                </a:solidFill>
              </a:rPr>
              <a:t>patient who is cortically blind has normal pupillary reactions. </a:t>
            </a:r>
          </a:p>
          <a:p>
            <a:pPr lvl="1" algn="l" rtl="0">
              <a:buClrTx/>
              <a:buFont typeface="Century Gothic" panose="020B0502020202020204" pitchFamily="34" charset="0"/>
              <a:buChar char="►"/>
            </a:pPr>
            <a:r>
              <a:rPr lang="en-US" dirty="0" smtClean="0"/>
              <a:t>Therefore, a </a:t>
            </a:r>
            <a:r>
              <a:rPr lang="en-US" dirty="0"/>
              <a:t>patient with normal fundus examination along with normal pupillary reactions, most likely has cortical blindness..</a:t>
            </a:r>
            <a:endParaRPr lang="en-US" b="1" dirty="0" smtClean="0"/>
          </a:p>
        </p:txBody>
      </p:sp>
    </p:spTree>
    <p:extLst>
      <p:ext uri="{BB962C8B-B14F-4D97-AF65-F5344CB8AC3E}">
        <p14:creationId xmlns:p14="http://schemas.microsoft.com/office/powerpoint/2010/main" val="16127413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Acute visual loss:  Functional Visual loss</a:t>
            </a:r>
            <a:endParaRPr lang="en-US" dirty="0"/>
          </a:p>
        </p:txBody>
      </p:sp>
      <p:sp>
        <p:nvSpPr>
          <p:cNvPr id="3" name="عنصر نائب للمحتوى 2"/>
          <p:cNvSpPr>
            <a:spLocks noGrp="1"/>
          </p:cNvSpPr>
          <p:nvPr>
            <p:ph idx="1"/>
          </p:nvPr>
        </p:nvSpPr>
        <p:spPr>
          <a:xfrm>
            <a:off x="1696376" y="2591468"/>
            <a:ext cx="8761412" cy="3416300"/>
          </a:xfrm>
        </p:spPr>
        <p:txBody>
          <a:bodyPr>
            <a:normAutofit/>
          </a:bodyPr>
          <a:lstStyle/>
          <a:p>
            <a:pPr marL="0" indent="0" algn="l" rtl="0">
              <a:buClr>
                <a:schemeClr val="tx1"/>
              </a:buClr>
              <a:buNone/>
            </a:pPr>
            <a:endParaRPr lang="en-US" b="1" i="1" u="sng" dirty="0" smtClean="0">
              <a:solidFill>
                <a:srgbClr val="92D050"/>
              </a:solidFill>
            </a:endParaRPr>
          </a:p>
          <a:p>
            <a:pPr algn="l" rtl="0">
              <a:buClr>
                <a:schemeClr val="tx1"/>
              </a:buClr>
            </a:pPr>
            <a:r>
              <a:rPr lang="en-US" dirty="0"/>
              <a:t>F</a:t>
            </a:r>
            <a:r>
              <a:rPr lang="en-US" dirty="0" smtClean="0"/>
              <a:t>unctional visual loss describes vision loss due to </a:t>
            </a:r>
            <a:r>
              <a:rPr lang="en-US" dirty="0"/>
              <a:t>hysterical or </a:t>
            </a:r>
            <a:r>
              <a:rPr lang="en-US" dirty="0" smtClean="0"/>
              <a:t>malingering reasons. </a:t>
            </a:r>
            <a:r>
              <a:rPr lang="en-US" dirty="0" err="1" smtClean="0"/>
              <a:t>ie</a:t>
            </a:r>
            <a:r>
              <a:rPr lang="en-US" dirty="0" smtClean="0"/>
              <a:t>: </a:t>
            </a:r>
            <a:r>
              <a:rPr lang="en-US" dirty="0" smtClean="0">
                <a:solidFill>
                  <a:srgbClr val="FF0000"/>
                </a:solidFill>
              </a:rPr>
              <a:t>not explained by </a:t>
            </a:r>
            <a:r>
              <a:rPr lang="en-US" dirty="0">
                <a:solidFill>
                  <a:srgbClr val="FF0000"/>
                </a:solidFill>
              </a:rPr>
              <a:t>organic basis</a:t>
            </a:r>
            <a:r>
              <a:rPr lang="en-US" dirty="0"/>
              <a:t>. </a:t>
            </a:r>
          </a:p>
          <a:p>
            <a:pPr algn="l" rtl="0">
              <a:buClr>
                <a:schemeClr val="tx1"/>
              </a:buClr>
            </a:pPr>
            <a:r>
              <a:rPr lang="en-US" dirty="0"/>
              <a:t>A patient may report </a:t>
            </a:r>
            <a:r>
              <a:rPr lang="en-US" dirty="0" smtClean="0"/>
              <a:t>complete blindness </a:t>
            </a:r>
            <a:r>
              <a:rPr lang="en-US" dirty="0"/>
              <a:t>in one eye and normal vision in the other eye, </a:t>
            </a:r>
            <a:r>
              <a:rPr lang="en-US" dirty="0" smtClean="0"/>
              <a:t>and have no </a:t>
            </a:r>
            <a:r>
              <a:rPr lang="en-US" dirty="0"/>
              <a:t>relative afferent pupillary </a:t>
            </a:r>
            <a:r>
              <a:rPr lang="en-US" dirty="0" smtClean="0"/>
              <a:t>defect.</a:t>
            </a:r>
          </a:p>
          <a:p>
            <a:pPr algn="l" rtl="0">
              <a:buClr>
                <a:schemeClr val="tx1"/>
              </a:buClr>
            </a:pPr>
            <a:r>
              <a:rPr lang="en-US" dirty="0" smtClean="0"/>
              <a:t>Various techniques exist to confirm functional visual loss.</a:t>
            </a:r>
            <a:endParaRPr lang="en-US" dirty="0"/>
          </a:p>
          <a:p>
            <a:pPr lvl="1" algn="l" rtl="0">
              <a:buClr>
                <a:schemeClr val="tx1"/>
              </a:buClr>
              <a:buFont typeface="Century Gothic" panose="020B0502020202020204" pitchFamily="34" charset="0"/>
              <a:buChar char="►"/>
            </a:pPr>
            <a:endParaRPr lang="en-US" b="1" dirty="0" smtClean="0"/>
          </a:p>
        </p:txBody>
      </p:sp>
    </p:spTree>
    <p:extLst>
      <p:ext uri="{BB962C8B-B14F-4D97-AF65-F5344CB8AC3E}">
        <p14:creationId xmlns:p14="http://schemas.microsoft.com/office/powerpoint/2010/main" val="3664143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Final activity</a:t>
            </a:r>
            <a:endParaRPr lang="en-US" dirty="0"/>
          </a:p>
        </p:txBody>
      </p:sp>
      <p:sp>
        <p:nvSpPr>
          <p:cNvPr id="3" name="عنصر نائب للمحتوى 2"/>
          <p:cNvSpPr>
            <a:spLocks noGrp="1"/>
          </p:cNvSpPr>
          <p:nvPr>
            <p:ph idx="1"/>
          </p:nvPr>
        </p:nvSpPr>
        <p:spPr/>
        <p:txBody>
          <a:bodyPr/>
          <a:lstStyle/>
          <a:p>
            <a:pPr algn="l" rtl="0"/>
            <a:r>
              <a:rPr lang="en-US" dirty="0"/>
              <a:t> What are some common causes of acute visual loss based on </a:t>
            </a:r>
            <a:r>
              <a:rPr lang="en-US" dirty="0" smtClean="0"/>
              <a:t>patient’s </a:t>
            </a:r>
            <a:r>
              <a:rPr lang="en-US" b="1" u="sng" dirty="0" smtClean="0"/>
              <a:t>age </a:t>
            </a:r>
            <a:r>
              <a:rPr lang="en-US" dirty="0" smtClean="0"/>
              <a:t>?</a:t>
            </a:r>
            <a:endParaRPr lang="en-US" dirty="0"/>
          </a:p>
        </p:txBody>
      </p:sp>
    </p:spTree>
    <p:extLst>
      <p:ext uri="{BB962C8B-B14F-4D97-AF65-F5344CB8AC3E}">
        <p14:creationId xmlns:p14="http://schemas.microsoft.com/office/powerpoint/2010/main" val="26477787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Final activity</a:t>
            </a:r>
            <a:endParaRPr lang="en-US" dirty="0"/>
          </a:p>
        </p:txBody>
      </p:sp>
      <p:sp>
        <p:nvSpPr>
          <p:cNvPr id="3" name="عنصر نائب للمحتوى 2"/>
          <p:cNvSpPr>
            <a:spLocks noGrp="1"/>
          </p:cNvSpPr>
          <p:nvPr>
            <p:ph idx="1"/>
          </p:nvPr>
        </p:nvSpPr>
        <p:spPr/>
        <p:txBody>
          <a:bodyPr/>
          <a:lstStyle/>
          <a:p>
            <a:pPr algn="l" rtl="0"/>
            <a:r>
              <a:rPr lang="en-US" dirty="0"/>
              <a:t> What are some common causes of acute visual loss based on </a:t>
            </a:r>
            <a:r>
              <a:rPr lang="en-US" dirty="0" smtClean="0"/>
              <a:t>patient’s </a:t>
            </a:r>
            <a:r>
              <a:rPr lang="en-US" b="1" u="sng" dirty="0" smtClean="0"/>
              <a:t>age </a:t>
            </a:r>
            <a:r>
              <a:rPr lang="en-US" dirty="0" smtClean="0"/>
              <a:t>?</a:t>
            </a:r>
          </a:p>
          <a:p>
            <a:pPr lvl="1" algn="l" rtl="0"/>
            <a:endParaRPr lang="en-US" dirty="0"/>
          </a:p>
          <a:p>
            <a:pPr lvl="1" algn="l" rtl="0"/>
            <a:r>
              <a:rPr lang="en-US" dirty="0"/>
              <a:t>Wet age related macular degeneration</a:t>
            </a:r>
          </a:p>
          <a:p>
            <a:pPr lvl="1" algn="l" rtl="0"/>
            <a:r>
              <a:rPr lang="en-US" dirty="0" err="1"/>
              <a:t>Commotio</a:t>
            </a:r>
            <a:r>
              <a:rPr lang="en-US" dirty="0"/>
              <a:t> retinae</a:t>
            </a:r>
          </a:p>
          <a:p>
            <a:pPr lvl="1" algn="l" rtl="0"/>
            <a:r>
              <a:rPr lang="en-US" dirty="0"/>
              <a:t>Rupture globe</a:t>
            </a:r>
          </a:p>
          <a:p>
            <a:pPr lvl="1" algn="l" rtl="0"/>
            <a:r>
              <a:rPr lang="en-US" dirty="0"/>
              <a:t>Orbital cellulitis </a:t>
            </a:r>
          </a:p>
          <a:p>
            <a:pPr lvl="1" algn="l" rtl="0"/>
            <a:endParaRPr lang="en-US" dirty="0"/>
          </a:p>
        </p:txBody>
      </p:sp>
    </p:spTree>
    <p:extLst>
      <p:ext uri="{BB962C8B-B14F-4D97-AF65-F5344CB8AC3E}">
        <p14:creationId xmlns:p14="http://schemas.microsoft.com/office/powerpoint/2010/main" val="16708149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Summery</a:t>
            </a:r>
            <a:endParaRPr lang="en-US" dirty="0"/>
          </a:p>
        </p:txBody>
      </p:sp>
      <p:sp>
        <p:nvSpPr>
          <p:cNvPr id="5" name="عنصر نائب للمحتوى 4"/>
          <p:cNvSpPr>
            <a:spLocks noGrp="1"/>
          </p:cNvSpPr>
          <p:nvPr>
            <p:ph idx="1"/>
          </p:nvPr>
        </p:nvSpPr>
        <p:spPr/>
        <p:txBody>
          <a:bodyPr/>
          <a:lstStyle/>
          <a:p>
            <a:pPr marL="0" indent="0" algn="l" rtl="0">
              <a:buNone/>
            </a:pPr>
            <a:r>
              <a:rPr lang="en-US" dirty="0">
                <a:solidFill>
                  <a:schemeClr val="tx1"/>
                </a:solidFill>
              </a:rPr>
              <a:t>Loss of vision is usually considered acute if it develop</a:t>
            </a:r>
            <a:r>
              <a:rPr lang="en-US" dirty="0"/>
              <a:t>s </a:t>
            </a:r>
            <a:r>
              <a:rPr lang="en-US" dirty="0">
                <a:solidFill>
                  <a:srgbClr val="FF0000"/>
                </a:solidFill>
              </a:rPr>
              <a:t>within a few minutes to a couple of days</a:t>
            </a:r>
            <a:r>
              <a:rPr lang="en-US" dirty="0"/>
              <a:t>.</a:t>
            </a:r>
          </a:p>
          <a:p>
            <a:pPr algn="l" rtl="0">
              <a:buFont typeface="+mj-lt"/>
              <a:buAutoNum type="arabicPeriod"/>
            </a:pPr>
            <a:r>
              <a:rPr lang="en-US" dirty="0"/>
              <a:t> It may affect </a:t>
            </a:r>
            <a:r>
              <a:rPr lang="en-US" dirty="0">
                <a:solidFill>
                  <a:srgbClr val="FF0000"/>
                </a:solidFill>
              </a:rPr>
              <a:t>one or both eyes.</a:t>
            </a:r>
          </a:p>
          <a:p>
            <a:pPr algn="l" rtl="0">
              <a:buFont typeface="+mj-lt"/>
              <a:buAutoNum type="arabicPeriod"/>
            </a:pPr>
            <a:r>
              <a:rPr lang="en-US" dirty="0">
                <a:solidFill>
                  <a:srgbClr val="FF0000"/>
                </a:solidFill>
              </a:rPr>
              <a:t>All or part </a:t>
            </a:r>
            <a:r>
              <a:rPr lang="en-US" dirty="0"/>
              <a:t>of the visual field.</a:t>
            </a:r>
          </a:p>
          <a:p>
            <a:pPr algn="l" rtl="0">
              <a:buFont typeface="+mj-lt"/>
              <a:buAutoNum type="arabicPeriod"/>
            </a:pPr>
            <a:r>
              <a:rPr lang="en-US" dirty="0"/>
              <a:t>Arise from pathology of </a:t>
            </a:r>
            <a:r>
              <a:rPr lang="en-US" dirty="0">
                <a:solidFill>
                  <a:srgbClr val="FF0000"/>
                </a:solidFill>
              </a:rPr>
              <a:t>any part of the visual </a:t>
            </a:r>
            <a:r>
              <a:rPr lang="en-US" dirty="0" smtClean="0">
                <a:solidFill>
                  <a:schemeClr val="tx1"/>
                </a:solidFill>
              </a:rPr>
              <a:t>pathway</a:t>
            </a:r>
          </a:p>
          <a:p>
            <a:pPr algn="l" rtl="0">
              <a:buFont typeface="+mj-lt"/>
              <a:buAutoNum type="arabicPeriod"/>
            </a:pPr>
            <a:r>
              <a:rPr lang="en-US" dirty="0" smtClean="0">
                <a:solidFill>
                  <a:schemeClr val="tx1"/>
                </a:solidFill>
              </a:rPr>
              <a:t>Taking good history and considering the anatomy of the visual pathway is key in the proper evaluation of the patient with acute visual loss.</a:t>
            </a:r>
          </a:p>
          <a:p>
            <a:pPr marL="0" indent="0" algn="l" rtl="0">
              <a:buNone/>
            </a:pPr>
            <a:endParaRPr lang="en-US" dirty="0" smtClean="0">
              <a:solidFill>
                <a:schemeClr val="tx1"/>
              </a:solidFill>
            </a:endParaRPr>
          </a:p>
          <a:p>
            <a:pPr algn="l" rtl="0">
              <a:buFont typeface="+mj-lt"/>
              <a:buAutoNum type="arabicPeriod"/>
            </a:pPr>
            <a:endParaRPr lang="en-US" dirty="0"/>
          </a:p>
          <a:p>
            <a:pPr algn="l" rtl="0"/>
            <a:endParaRPr lang="en-US" dirty="0"/>
          </a:p>
        </p:txBody>
      </p:sp>
    </p:spTree>
    <p:extLst>
      <p:ext uri="{BB962C8B-B14F-4D97-AF65-F5344CB8AC3E}">
        <p14:creationId xmlns:p14="http://schemas.microsoft.com/office/powerpoint/2010/main" val="22125517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ctr"/>
            <a:r>
              <a:rPr lang="en-US" dirty="0" smtClean="0"/>
              <a:t>Mind Map </a:t>
            </a:r>
            <a:endParaRPr lang="en-US" dirty="0"/>
          </a:p>
        </p:txBody>
      </p:sp>
      <p:graphicFrame>
        <p:nvGraphicFramePr>
          <p:cNvPr id="13" name="عنصر نائب للمحتوى 12"/>
          <p:cNvGraphicFramePr>
            <a:graphicFrameLocks noGrp="1"/>
          </p:cNvGraphicFramePr>
          <p:nvPr>
            <p:ph idx="1"/>
            <p:extLst>
              <p:ext uri="{D42A27DB-BD31-4B8C-83A1-F6EECF244321}">
                <p14:modId xmlns:p14="http://schemas.microsoft.com/office/powerpoint/2010/main" val="959570933"/>
              </p:ext>
            </p:extLst>
          </p:nvPr>
        </p:nvGraphicFramePr>
        <p:xfrm>
          <a:off x="1155700" y="1955800"/>
          <a:ext cx="876141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8570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Quiz</a:t>
            </a:r>
            <a:endParaRPr lang="en-US" dirty="0"/>
          </a:p>
        </p:txBody>
      </p:sp>
      <p:sp>
        <p:nvSpPr>
          <p:cNvPr id="3" name="عنصر نائب للمحتوى 2"/>
          <p:cNvSpPr>
            <a:spLocks noGrp="1"/>
          </p:cNvSpPr>
          <p:nvPr>
            <p:ph idx="1"/>
          </p:nvPr>
        </p:nvSpPr>
        <p:spPr/>
        <p:txBody>
          <a:bodyPr>
            <a:normAutofit lnSpcReduction="10000"/>
          </a:bodyPr>
          <a:lstStyle/>
          <a:p>
            <a:pPr lvl="0" algn="l" rtl="0">
              <a:lnSpc>
                <a:spcPct val="115000"/>
              </a:lnSpc>
              <a:spcAft>
                <a:spcPts val="1000"/>
              </a:spcAft>
              <a:buFont typeface="+mj-lt"/>
              <a:buAutoNum type="arabi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A 69-year-old  woman presents with acute onset of ocular pain, decreased vision, and halos around lights in the right eye associated with nausea and vomiting. The most likely diagnosis is:</a:t>
            </a:r>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Primary open-angle glaucoma</a:t>
            </a:r>
            <a:endParaRPr lang="en-US" dirty="0"/>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Lens induced glaucoma</a:t>
            </a:r>
            <a:endParaRPr lang="en-US" dirty="0"/>
          </a:p>
          <a:p>
            <a:pPr lvl="0" algn="l" rtl="0">
              <a:lnSpc>
                <a:spcPct val="115000"/>
              </a:lnSpc>
              <a:spcAft>
                <a:spcPts val="1000"/>
              </a:spcAft>
              <a:buFont typeface="+mj-lt"/>
              <a:buAutoNum type="alphaLcPeriod"/>
              <a:tabLst>
                <a:tab pos="628650" algn="l"/>
              </a:tabLst>
            </a:pPr>
            <a:r>
              <a:rPr lang="en-US" dirty="0" err="1">
                <a:latin typeface="Calibri" panose="020F0502020204030204" pitchFamily="34" charset="0"/>
                <a:ea typeface="Calibri" panose="020F0502020204030204" pitchFamily="34" charset="0"/>
                <a:cs typeface="Arial" panose="020B0604020202020204" pitchFamily="34" charset="0"/>
              </a:rPr>
              <a:t>Pigmentary</a:t>
            </a:r>
            <a:r>
              <a:rPr lang="en-US" dirty="0">
                <a:latin typeface="Calibri" panose="020F0502020204030204" pitchFamily="34" charset="0"/>
                <a:ea typeface="Calibri" panose="020F0502020204030204" pitchFamily="34" charset="0"/>
                <a:cs typeface="Arial" panose="020B0604020202020204" pitchFamily="34" charset="0"/>
              </a:rPr>
              <a:t> glaucoma</a:t>
            </a:r>
            <a:endParaRPr lang="en-US" dirty="0"/>
          </a:p>
          <a:p>
            <a:pPr lvl="0" algn="l" rtl="0">
              <a:lnSpc>
                <a:spcPct val="115000"/>
              </a:lnSpc>
              <a:spcAft>
                <a:spcPts val="1000"/>
              </a:spcAft>
              <a:buFont typeface="+mj-lt"/>
              <a:buAutoNum type="alphaLcPeriod"/>
              <a:tabLst>
                <a:tab pos="628650" algn="l"/>
              </a:tabLst>
            </a:pPr>
            <a:r>
              <a:rPr lang="en-US" dirty="0">
                <a:latin typeface="Calibri" panose="020F0502020204030204" pitchFamily="34" charset="0"/>
                <a:ea typeface="Calibri" panose="020F0502020204030204" pitchFamily="34" charset="0"/>
                <a:cs typeface="Arial" panose="020B0604020202020204" pitchFamily="34" charset="0"/>
              </a:rPr>
              <a:t>Acute primary angle-closure glaucoma  </a:t>
            </a:r>
            <a:endParaRPr lang="en-US" dirty="0"/>
          </a:p>
          <a:p>
            <a:pPr algn="l" rtl="0"/>
            <a:endParaRPr lang="en-US" dirty="0"/>
          </a:p>
        </p:txBody>
      </p:sp>
    </p:spTree>
    <p:extLst>
      <p:ext uri="{BB962C8B-B14F-4D97-AF65-F5344CB8AC3E}">
        <p14:creationId xmlns:p14="http://schemas.microsoft.com/office/powerpoint/2010/main" val="13790001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Quiz</a:t>
            </a:r>
            <a:endParaRPr lang="en-US" dirty="0"/>
          </a:p>
        </p:txBody>
      </p:sp>
      <p:sp>
        <p:nvSpPr>
          <p:cNvPr id="3" name="عنصر نائب للمحتوى 2"/>
          <p:cNvSpPr>
            <a:spLocks noGrp="1"/>
          </p:cNvSpPr>
          <p:nvPr>
            <p:ph idx="1"/>
          </p:nvPr>
        </p:nvSpPr>
        <p:spPr/>
        <p:txBody>
          <a:bodyPr>
            <a:normAutofit fontScale="85000" lnSpcReduction="20000"/>
          </a:bodyPr>
          <a:lstStyle/>
          <a:p>
            <a:pPr marL="457200" lvl="0" indent="-457200" algn="l" rtl="0">
              <a:lnSpc>
                <a:spcPct val="115000"/>
              </a:lnSpc>
              <a:spcAft>
                <a:spcPts val="1000"/>
              </a:spcAft>
              <a:buFont typeface="+mj-lt"/>
              <a:buAutoNum type="arabicPeriod" startAt="2"/>
            </a:pPr>
            <a:r>
              <a:rPr lang="en-US" sz="2100" dirty="0">
                <a:latin typeface="Calibri" panose="020F0502020204030204" pitchFamily="34" charset="0"/>
                <a:ea typeface="Calibri" panose="020F0502020204030204" pitchFamily="34" charset="0"/>
                <a:cs typeface="Arial" panose="020B0604020202020204" pitchFamily="34" charset="0"/>
              </a:rPr>
              <a:t>A </a:t>
            </a:r>
            <a:r>
              <a:rPr lang="en-US" sz="2100" dirty="0" smtClean="0">
                <a:latin typeface="Calibri" panose="020F0502020204030204" pitchFamily="34" charset="0"/>
                <a:ea typeface="Calibri" panose="020F0502020204030204" pitchFamily="34" charset="0"/>
                <a:cs typeface="Arial" panose="020B0604020202020204" pitchFamily="34" charset="0"/>
              </a:rPr>
              <a:t>30 -year-old </a:t>
            </a:r>
            <a:r>
              <a:rPr lang="en-US" sz="2100" dirty="0">
                <a:latin typeface="Calibri" panose="020F0502020204030204" pitchFamily="34" charset="0"/>
                <a:ea typeface="Calibri" panose="020F0502020204030204" pitchFamily="34" charset="0"/>
                <a:cs typeface="Arial" panose="020B0604020202020204" pitchFamily="34" charset="0"/>
              </a:rPr>
              <a:t>woman presents with sudden vision loss of the right eye and mild pain on </a:t>
            </a:r>
            <a:r>
              <a:rPr lang="en-US" sz="2100" dirty="0" err="1">
                <a:latin typeface="Calibri" panose="020F0502020204030204" pitchFamily="34" charset="0"/>
                <a:ea typeface="Calibri" panose="020F0502020204030204" pitchFamily="34" charset="0"/>
                <a:cs typeface="Arial" panose="020B0604020202020204" pitchFamily="34" charset="0"/>
              </a:rPr>
              <a:t>upgaze</a:t>
            </a:r>
            <a:r>
              <a:rPr lang="en-US" sz="2100" dirty="0">
                <a:latin typeface="Calibri" panose="020F0502020204030204" pitchFamily="34" charset="0"/>
                <a:ea typeface="Calibri" panose="020F0502020204030204" pitchFamily="34" charset="0"/>
                <a:cs typeface="Arial" panose="020B0604020202020204" pitchFamily="34" charset="0"/>
              </a:rPr>
              <a:t> movement. Examination reveals that vision is 20/50 on the right and 20/20 on the left. There is a +RAPD on the right and a Visual field testing showed an inferior altitudinal defect on the same side. The left side is normal. Optic discs and fundi are normal in both eyes. What is the most likely diagnosis?</a:t>
            </a:r>
            <a:endParaRPr lang="en-US" sz="2100"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Branch retinal vein occlusion</a:t>
            </a:r>
            <a:endParaRPr lang="en-US"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Anterior ischemic optic neuropathy</a:t>
            </a:r>
            <a:endParaRPr lang="en-US" dirty="0"/>
          </a:p>
          <a:p>
            <a:pPr lvl="0" algn="l" rtl="0">
              <a:lnSpc>
                <a:spcPct val="115000"/>
              </a:lnSpc>
              <a:spcAft>
                <a:spcPts val="1000"/>
              </a:spcAft>
              <a:buFont typeface="+mj-lt"/>
              <a:buAutoNum type="alphaLcPeriod"/>
            </a:pPr>
            <a:r>
              <a:rPr lang="en-US" dirty="0" err="1">
                <a:latin typeface="Calibri" panose="020F0502020204030204" pitchFamily="34" charset="0"/>
                <a:ea typeface="Calibri" panose="020F0502020204030204" pitchFamily="34" charset="0"/>
                <a:cs typeface="Arial" panose="020B0604020202020204" pitchFamily="34" charset="0"/>
              </a:rPr>
              <a:t>Retrobulbar</a:t>
            </a:r>
            <a:r>
              <a:rPr lang="en-US" dirty="0">
                <a:latin typeface="Calibri" panose="020F0502020204030204" pitchFamily="34" charset="0"/>
                <a:ea typeface="Calibri" panose="020F0502020204030204" pitchFamily="34" charset="0"/>
                <a:cs typeface="Arial" panose="020B0604020202020204" pitchFamily="34" charset="0"/>
              </a:rPr>
              <a:t> optic neuritis  </a:t>
            </a:r>
            <a:endParaRPr lang="en-US" dirty="0"/>
          </a:p>
          <a:p>
            <a:pPr lvl="0" algn="l" rtl="0">
              <a:lnSpc>
                <a:spcPct val="115000"/>
              </a:lnSpc>
              <a:spcAft>
                <a:spcPts val="1000"/>
              </a:spcAft>
              <a:buFont typeface="+mj-lt"/>
              <a:buAutoNum type="alphaLcPeriod"/>
            </a:pPr>
            <a:r>
              <a:rPr lang="en-US" dirty="0">
                <a:latin typeface="Calibri" panose="020F0502020204030204" pitchFamily="34" charset="0"/>
                <a:ea typeface="Calibri" panose="020F0502020204030204" pitchFamily="34" charset="0"/>
                <a:cs typeface="Arial" panose="020B0604020202020204" pitchFamily="34" charset="0"/>
              </a:rPr>
              <a:t>Compressive optic neuropathy</a:t>
            </a:r>
            <a:endParaRPr lang="en-US" dirty="0"/>
          </a:p>
          <a:p>
            <a:pPr algn="l" rtl="0"/>
            <a:endParaRPr lang="en-US" dirty="0"/>
          </a:p>
        </p:txBody>
      </p:sp>
    </p:spTree>
    <p:extLst>
      <p:ext uri="{BB962C8B-B14F-4D97-AF65-F5344CB8AC3E}">
        <p14:creationId xmlns:p14="http://schemas.microsoft.com/office/powerpoint/2010/main" val="6402333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b="17368"/>
          <a:stretch>
            <a:fillRect/>
          </a:stretch>
        </p:blipFill>
        <p:spPr bwMode="auto">
          <a:xfrm>
            <a:off x="3074989" y="1993900"/>
            <a:ext cx="3692525" cy="4864100"/>
          </a:xfrm>
          <a:prstGeom prst="rect">
            <a:avLst/>
          </a:prstGeom>
          <a:noFill/>
          <a:ln w="9525">
            <a:noFill/>
            <a:miter lim="800000"/>
            <a:headEnd/>
            <a:tailEnd/>
          </a:ln>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5949951"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a:defRPr/>
            </a:pPr>
            <a:endParaRPr lang="en-US"/>
          </a:p>
        </p:txBody>
      </p:sp>
      <p:pic>
        <p:nvPicPr>
          <p:cNvPr id="121861" name="Picture 5"/>
          <p:cNvPicPr>
            <a:picLocks noChangeAspect="1" noChangeArrowheads="1"/>
          </p:cNvPicPr>
          <p:nvPr/>
        </p:nvPicPr>
        <p:blipFill>
          <a:blip r:embed="rId4" cstate="print"/>
          <a:srcRect/>
          <a:stretch>
            <a:fillRect/>
          </a:stretch>
        </p:blipFill>
        <p:spPr bwMode="auto">
          <a:xfrm>
            <a:off x="4471987" y="1773239"/>
            <a:ext cx="1504093" cy="3130549"/>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5816600" y="4570414"/>
            <a:ext cx="615950" cy="642937"/>
          </a:xfrm>
          <a:prstGeom prst="rect">
            <a:avLst/>
          </a:prstGeom>
          <a:noFill/>
          <a:ln w="9525">
            <a:noFill/>
            <a:miter lim="800000"/>
            <a:headEnd/>
            <a:tailEnd/>
          </a:ln>
        </p:spPr>
      </p:pic>
      <p:grpSp>
        <p:nvGrpSpPr>
          <p:cNvPr id="2" name="Group 7"/>
          <p:cNvGrpSpPr>
            <a:grpSpLocks/>
          </p:cNvGrpSpPr>
          <p:nvPr/>
        </p:nvGrpSpPr>
        <p:grpSpPr bwMode="auto">
          <a:xfrm>
            <a:off x="5081589" y="2147889"/>
            <a:ext cx="2390775" cy="2422525"/>
            <a:chOff x="2241" y="1353"/>
            <a:chExt cx="1506" cy="1365"/>
          </a:xfrm>
        </p:grpSpPr>
        <p:sp>
          <p:nvSpPr>
            <p:cNvPr id="121864"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5"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6"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7"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8"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sp>
          <p:nvSpPr>
            <p:cNvPr id="121869"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p:spPr>
          <p:txBody>
            <a:bodyPr/>
            <a:lstStyle/>
            <a:p>
              <a:pPr>
                <a:defRPr/>
              </a:pPr>
              <a:endParaRPr lang="en-US"/>
            </a:p>
          </p:txBody>
        </p:sp>
      </p:grpSp>
      <p:grpSp>
        <p:nvGrpSpPr>
          <p:cNvPr id="3" name="Group 14"/>
          <p:cNvGrpSpPr>
            <a:grpSpLocks/>
          </p:cNvGrpSpPr>
          <p:nvPr/>
        </p:nvGrpSpPr>
        <p:grpSpPr bwMode="auto">
          <a:xfrm>
            <a:off x="6753225" y="1773239"/>
            <a:ext cx="5062538" cy="2909887"/>
            <a:chOff x="3762" y="1157"/>
            <a:chExt cx="3189" cy="1833"/>
          </a:xfrm>
        </p:grpSpPr>
        <p:sp>
          <p:nvSpPr>
            <p:cNvPr id="121871" name="Rectangle 15"/>
            <p:cNvSpPr>
              <a:spLocks noChangeArrowheads="1"/>
            </p:cNvSpPr>
            <p:nvPr/>
          </p:nvSpPr>
          <p:spPr bwMode="auto">
            <a:xfrm>
              <a:off x="3762" y="1157"/>
              <a:ext cx="3189" cy="1833"/>
            </a:xfrm>
            <a:prstGeom prst="rect">
              <a:avLst/>
            </a:prstGeom>
            <a:noFill/>
            <a:ln w="9525">
              <a:noFill/>
              <a:miter lim="800000"/>
              <a:headEnd/>
              <a:tailEnd/>
            </a:ln>
            <a:effectLst/>
          </p:spPr>
          <p:txBody>
            <a:bodyPr/>
            <a:lstStyle/>
            <a:p>
              <a:pPr marL="342900" indent="-342900">
                <a:lnSpc>
                  <a:spcPct val="105000"/>
                </a:lnSpc>
                <a:spcBef>
                  <a:spcPct val="20000"/>
                </a:spcBef>
                <a:buClr>
                  <a:schemeClr val="hlink"/>
                </a:buClr>
                <a:buSzPct val="75000"/>
                <a:defRPr/>
              </a:pPr>
              <a:r>
                <a:rPr lang="en-US" sz="2800" dirty="0" smtClean="0">
                  <a:effectLst>
                    <a:outerShdw blurRad="38100" dist="38100" dir="2700000" algn="tl">
                      <a:srgbClr val="010199"/>
                    </a:outerShdw>
                  </a:effectLst>
                </a:rPr>
                <a:t>        Cornea</a:t>
              </a:r>
              <a:endParaRPr lang="en-US" sz="2800" dirty="0">
                <a:effectLst>
                  <a:outerShdw blurRad="38100" dist="38100" dir="2700000" algn="tl">
                    <a:srgbClr val="010199"/>
                  </a:outerShdw>
                </a:effectLst>
              </a:endParaRPr>
            </a:p>
            <a:p>
              <a:pPr marL="342900" indent="-342900">
                <a:lnSpc>
                  <a:spcPct val="85000"/>
                </a:lnSpc>
                <a:buClr>
                  <a:schemeClr val="hlink"/>
                </a:buClr>
                <a:buSzPct val="75000"/>
                <a:defRPr/>
              </a:pPr>
              <a:r>
                <a:rPr lang="en-US" sz="2800" dirty="0" smtClean="0">
                  <a:effectLst>
                    <a:outerShdw blurRad="38100" dist="38100" dir="2700000" algn="tl">
                      <a:srgbClr val="010199"/>
                    </a:outerShdw>
                  </a:effectLst>
                </a:rPr>
                <a:t>        Anterior Chamber</a:t>
              </a:r>
              <a:endParaRPr lang="en-US" sz="2800" dirty="0">
                <a:effectLst>
                  <a:outerShdw blurRad="38100" dist="38100" dir="2700000" algn="tl">
                    <a:srgbClr val="010199"/>
                  </a:outerShdw>
                </a:effectLst>
              </a:endParaRPr>
            </a:p>
            <a:p>
              <a:pPr marL="342900" indent="-342900">
                <a:lnSpc>
                  <a:spcPct val="105000"/>
                </a:lnSpc>
                <a:spcBef>
                  <a:spcPct val="35000"/>
                </a:spcBef>
                <a:buClr>
                  <a:schemeClr val="hlink"/>
                </a:buClr>
                <a:buSzPct val="75000"/>
                <a:defRPr/>
              </a:pPr>
              <a:r>
                <a:rPr lang="en-US" sz="2800" dirty="0" smtClean="0">
                  <a:effectLst>
                    <a:outerShdw blurRad="38100" dist="38100" dir="2700000" algn="tl">
                      <a:srgbClr val="010199"/>
                    </a:outerShdw>
                  </a:effectLst>
                </a:rPr>
                <a:t>       Lens</a:t>
              </a:r>
              <a:endParaRPr lang="en-US" sz="2800" dirty="0">
                <a:effectLst>
                  <a:outerShdw blurRad="38100" dist="38100" dir="2700000" algn="tl">
                    <a:srgbClr val="010199"/>
                  </a:outerShdw>
                </a:effectLst>
              </a:endParaRPr>
            </a:p>
            <a:p>
              <a:pPr marL="342900" indent="-342900">
                <a:lnSpc>
                  <a:spcPct val="105000"/>
                </a:lnSpc>
                <a:spcBef>
                  <a:spcPct val="80000"/>
                </a:spcBef>
                <a:buClr>
                  <a:schemeClr val="hlink"/>
                </a:buClr>
                <a:buSzPct val="75000"/>
                <a:defRPr/>
              </a:pPr>
              <a:r>
                <a:rPr lang="en-US" sz="2800" dirty="0" smtClean="0">
                  <a:effectLst>
                    <a:outerShdw blurRad="38100" dist="38100" dir="2700000" algn="tl">
                      <a:srgbClr val="010199"/>
                    </a:outerShdw>
                  </a:effectLst>
                </a:rPr>
                <a:t>        Vitreous</a:t>
              </a:r>
              <a:endParaRPr lang="en-US" sz="2800" dirty="0">
                <a:effectLst>
                  <a:outerShdw blurRad="38100" dist="38100" dir="2700000" algn="tl">
                    <a:srgbClr val="010199"/>
                  </a:outerShdw>
                </a:effectLst>
              </a:endParaRPr>
            </a:p>
            <a:p>
              <a:pPr marL="342900" indent="-342900">
                <a:lnSpc>
                  <a:spcPct val="105000"/>
                </a:lnSpc>
                <a:spcBef>
                  <a:spcPct val="80000"/>
                </a:spcBef>
                <a:buClr>
                  <a:schemeClr val="hlink"/>
                </a:buClr>
                <a:buSzPct val="75000"/>
                <a:defRPr/>
              </a:pPr>
              <a:r>
                <a:rPr lang="en-US" sz="2800" dirty="0">
                  <a:effectLst>
                    <a:outerShdw blurRad="38100" dist="38100" dir="2700000" algn="tl">
                      <a:srgbClr val="010199"/>
                    </a:outerShdw>
                  </a:effectLst>
                </a:rPr>
                <a:t> </a:t>
              </a:r>
              <a:r>
                <a:rPr lang="en-US" sz="2800" dirty="0" smtClean="0">
                  <a:effectLst>
                    <a:outerShdw blurRad="38100" dist="38100" dir="2700000" algn="tl">
                      <a:srgbClr val="010199"/>
                    </a:outerShdw>
                  </a:effectLst>
                </a:rPr>
                <a:t>        Retina</a:t>
              </a:r>
              <a:endParaRPr lang="en-US" sz="2800" dirty="0">
                <a:effectLst>
                  <a:outerShdw blurRad="38100" dist="38100" dir="2700000" algn="tl">
                    <a:srgbClr val="010199"/>
                  </a:outerShdw>
                </a:effectLst>
              </a:endParaRPr>
            </a:p>
          </p:txBody>
        </p:sp>
        <p:sp>
          <p:nvSpPr>
            <p:cNvPr id="121872" name="Rectangle 16"/>
            <p:cNvSpPr>
              <a:spLocks noChangeArrowheads="1"/>
            </p:cNvSpPr>
            <p:nvPr/>
          </p:nvSpPr>
          <p:spPr bwMode="auto">
            <a:xfrm>
              <a:off x="3806" y="1518"/>
              <a:ext cx="550" cy="367"/>
            </a:xfrm>
            <a:prstGeom prst="rect">
              <a:avLst/>
            </a:prstGeom>
            <a:noFill/>
            <a:ln w="9525">
              <a:noFill/>
              <a:miter lim="800000"/>
              <a:headEnd/>
              <a:tailEnd/>
            </a:ln>
            <a:effectLst/>
          </p:spPr>
          <p:txBody>
            <a:bodyPr/>
            <a:lstStyle/>
            <a:p>
              <a:pPr marL="342900" indent="-342900">
                <a:buClr>
                  <a:schemeClr val="hlink"/>
                </a:buClr>
                <a:buSzPct val="75000"/>
                <a:defRPr/>
              </a:pPr>
              <a:r>
                <a:rPr lang="en-US" sz="2800" dirty="0" smtClean="0">
                  <a:effectLst>
                    <a:outerShdw blurRad="38100" dist="38100" dir="2700000" algn="tl">
                      <a:srgbClr val="010199"/>
                    </a:outerShdw>
                  </a:effectLst>
                </a:rPr>
                <a:t>  Iris</a:t>
              </a:r>
              <a:endParaRPr lang="en-US" sz="2800" dirty="0">
                <a:effectLst>
                  <a:outerShdw blurRad="38100" dist="38100" dir="2700000" algn="tl">
                    <a:srgbClr val="010199"/>
                  </a:outerShdw>
                </a:effectLst>
              </a:endParaRPr>
            </a:p>
          </p:txBody>
        </p:sp>
      </p:grpSp>
    </p:spTree>
    <p:extLst>
      <p:ext uri="{BB962C8B-B14F-4D97-AF65-F5344CB8AC3E}">
        <p14:creationId xmlns:p14="http://schemas.microsoft.com/office/powerpoint/2010/main" val="38692930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l="59973" t="46124" r="3635" b="35248"/>
          <a:stretch>
            <a:fillRect/>
          </a:stretch>
        </p:blipFill>
        <p:spPr bwMode="auto">
          <a:xfrm>
            <a:off x="2274888" y="1443038"/>
            <a:ext cx="5802312" cy="5008562"/>
          </a:xfrm>
          <a:prstGeom prst="rect">
            <a:avLst/>
          </a:prstGeom>
          <a:solidFill>
            <a:schemeClr val="bg1"/>
          </a:solidFill>
          <a:ln w="9525">
            <a:noFill/>
            <a:miter lim="800000"/>
            <a:headEnd/>
            <a:tailEnd/>
          </a:ln>
        </p:spPr>
      </p:pic>
      <p:sp>
        <p:nvSpPr>
          <p:cNvPr id="123907" name="Rectangle 3"/>
          <p:cNvSpPr>
            <a:spLocks noGrp="1" noChangeArrowheads="1"/>
          </p:cNvSpPr>
          <p:nvPr>
            <p:ph type="title"/>
          </p:nvPr>
        </p:nvSpPr>
        <p:spPr>
          <a:xfrm>
            <a:off x="1968502" y="381003"/>
            <a:ext cx="8229600" cy="1143000"/>
          </a:xfrm>
        </p:spPr>
        <p:txBody>
          <a:bodyPr/>
          <a:lstStyle/>
          <a:p>
            <a:pPr>
              <a:defRPr/>
            </a:pPr>
            <a:r>
              <a:rPr lang="en-US" dirty="0"/>
              <a:t>The Visual Pathway</a:t>
            </a:r>
          </a:p>
        </p:txBody>
      </p:sp>
      <p:sp>
        <p:nvSpPr>
          <p:cNvPr id="123975" name="Rectangle 71"/>
          <p:cNvSpPr>
            <a:spLocks noGrp="1" noChangeArrowheads="1"/>
          </p:cNvSpPr>
          <p:nvPr>
            <p:ph idx="1"/>
          </p:nvPr>
        </p:nvSpPr>
        <p:spPr>
          <a:xfrm>
            <a:off x="6499225" y="3429001"/>
            <a:ext cx="6001585" cy="3162299"/>
          </a:xfrm>
        </p:spPr>
        <p:txBody>
          <a:bodyPr>
            <a:normAutofit/>
          </a:bodyPr>
          <a:lstStyle/>
          <a:p>
            <a:pPr marL="231775" indent="-231775" algn="l">
              <a:buNone/>
              <a:defRPr/>
            </a:pPr>
            <a:r>
              <a:rPr lang="en-US" sz="2400" dirty="0"/>
              <a:t>*</a:t>
            </a:r>
            <a:r>
              <a:rPr lang="en-US" sz="2400" b="1" dirty="0" err="1">
                <a:solidFill>
                  <a:srgbClr val="FF0000"/>
                </a:solidFill>
              </a:rPr>
              <a:t>Phototransduction</a:t>
            </a:r>
            <a:r>
              <a:rPr lang="en-US" sz="2400" b="1" dirty="0" smtClean="0">
                <a:solidFill>
                  <a:srgbClr val="FF0000"/>
                </a:solidFill>
              </a:rPr>
              <a:t>:</a:t>
            </a:r>
          </a:p>
          <a:p>
            <a:pPr marL="231775" indent="-231775" algn="l">
              <a:buNone/>
              <a:defRPr/>
            </a:pPr>
            <a:r>
              <a:rPr lang="en-US" sz="2400" dirty="0" smtClean="0"/>
              <a:t>By </a:t>
            </a:r>
            <a:r>
              <a:rPr lang="en-US" sz="2400" dirty="0"/>
              <a:t>photoreceptors (rods and cones)</a:t>
            </a:r>
          </a:p>
          <a:p>
            <a:pPr marL="231775" indent="-231775" algn="l">
              <a:buNone/>
              <a:defRPr/>
            </a:pPr>
            <a:r>
              <a:rPr lang="en-US" sz="2400" dirty="0"/>
              <a:t>*</a:t>
            </a:r>
            <a:r>
              <a:rPr lang="en-US" sz="2400" b="1" dirty="0">
                <a:solidFill>
                  <a:srgbClr val="FF0000"/>
                </a:solidFill>
              </a:rPr>
              <a:t>Image processing:</a:t>
            </a:r>
            <a:r>
              <a:rPr lang="en-US" sz="2400" dirty="0"/>
              <a:t/>
            </a:r>
            <a:br>
              <a:rPr lang="en-US" sz="2400" dirty="0"/>
            </a:br>
            <a:r>
              <a:rPr lang="en-US" sz="2400" dirty="0"/>
              <a:t>By horizontal, </a:t>
            </a:r>
            <a:r>
              <a:rPr lang="en-US" sz="2400" dirty="0" smtClean="0"/>
              <a:t>bipolar , </a:t>
            </a:r>
            <a:r>
              <a:rPr lang="en-US" sz="2400" dirty="0" err="1" smtClean="0"/>
              <a:t>amacrine</a:t>
            </a:r>
            <a:r>
              <a:rPr lang="en-US" sz="2400" dirty="0" smtClean="0"/>
              <a:t> </a:t>
            </a:r>
            <a:r>
              <a:rPr lang="en-US" sz="2400" dirty="0"/>
              <a:t>and </a:t>
            </a:r>
            <a:r>
              <a:rPr lang="en-US" sz="2400" dirty="0" smtClean="0"/>
              <a:t>RGC</a:t>
            </a:r>
            <a:endParaRPr lang="en-US" sz="2400" dirty="0"/>
          </a:p>
          <a:p>
            <a:pPr marL="231775" indent="-231775" algn="l">
              <a:buNone/>
              <a:defRPr/>
            </a:pPr>
            <a:r>
              <a:rPr lang="en-US" sz="2400" dirty="0"/>
              <a:t>*</a:t>
            </a:r>
            <a:r>
              <a:rPr lang="en-US" sz="2400" b="1" dirty="0">
                <a:solidFill>
                  <a:srgbClr val="FF0000"/>
                </a:solidFill>
              </a:rPr>
              <a:t>Output to optic nerve:</a:t>
            </a:r>
            <a:br>
              <a:rPr lang="en-US" sz="2400" b="1" dirty="0">
                <a:solidFill>
                  <a:srgbClr val="FF0000"/>
                </a:solidFill>
              </a:rPr>
            </a:br>
            <a:r>
              <a:rPr lang="en-US" sz="2400" dirty="0" smtClean="0"/>
              <a:t>By </a:t>
            </a:r>
            <a:r>
              <a:rPr lang="en-US" sz="2400" dirty="0"/>
              <a:t>RGCs </a:t>
            </a:r>
            <a:r>
              <a:rPr lang="en-US" sz="2400" dirty="0" smtClean="0"/>
              <a:t>and nerve </a:t>
            </a:r>
            <a:r>
              <a:rPr lang="en-US" sz="2400" dirty="0"/>
              <a:t>fiber </a:t>
            </a:r>
            <a:r>
              <a:rPr lang="en-US" sz="2400" dirty="0" smtClean="0"/>
              <a:t>layer</a:t>
            </a:r>
            <a:endParaRPr lang="en-US" sz="2000" dirty="0"/>
          </a:p>
        </p:txBody>
      </p:sp>
      <p:sp>
        <p:nvSpPr>
          <p:cNvPr id="123908" name="Oval 4"/>
          <p:cNvSpPr>
            <a:spLocks noChangeArrowheads="1"/>
          </p:cNvSpPr>
          <p:nvPr/>
        </p:nvSpPr>
        <p:spPr bwMode="auto">
          <a:xfrm>
            <a:off x="5087938" y="3144839"/>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a:defRPr/>
            </a:pPr>
            <a:endParaRPr lang="en-US"/>
          </a:p>
        </p:txBody>
      </p:sp>
      <p:sp>
        <p:nvSpPr>
          <p:cNvPr id="123909" name="Line 5"/>
          <p:cNvSpPr>
            <a:spLocks noChangeShapeType="1"/>
          </p:cNvSpPr>
          <p:nvPr/>
        </p:nvSpPr>
        <p:spPr bwMode="auto">
          <a:xfrm>
            <a:off x="4449764" y="1385888"/>
            <a:ext cx="1049337" cy="2189162"/>
          </a:xfrm>
          <a:prstGeom prst="line">
            <a:avLst/>
          </a:prstGeom>
          <a:noFill/>
          <a:ln w="63500">
            <a:solidFill>
              <a:srgbClr val="FFFFFF"/>
            </a:solidFill>
            <a:miter lim="800000"/>
            <a:headEnd/>
            <a:tailEnd/>
          </a:ln>
        </p:spPr>
        <p:txBody>
          <a:bodyPr/>
          <a:lstStyle/>
          <a:p>
            <a:endParaRPr lang="en-US"/>
          </a:p>
        </p:txBody>
      </p:sp>
      <p:grpSp>
        <p:nvGrpSpPr>
          <p:cNvPr id="2" name="Group 6"/>
          <p:cNvGrpSpPr>
            <a:grpSpLocks/>
          </p:cNvGrpSpPr>
          <p:nvPr/>
        </p:nvGrpSpPr>
        <p:grpSpPr bwMode="auto">
          <a:xfrm>
            <a:off x="5195888" y="3019426"/>
            <a:ext cx="177800" cy="252413"/>
            <a:chOff x="2943" y="1902"/>
            <a:chExt cx="112" cy="159"/>
          </a:xfrm>
        </p:grpSpPr>
        <p:sp>
          <p:nvSpPr>
            <p:cNvPr id="6220" name="Line 7"/>
            <p:cNvSpPr>
              <a:spLocks noChangeShapeType="1"/>
            </p:cNvSpPr>
            <p:nvPr/>
          </p:nvSpPr>
          <p:spPr bwMode="auto">
            <a:xfrm flipV="1">
              <a:off x="2943" y="1902"/>
              <a:ext cx="70" cy="70"/>
            </a:xfrm>
            <a:prstGeom prst="line">
              <a:avLst/>
            </a:prstGeom>
            <a:noFill/>
            <a:ln w="27940">
              <a:solidFill>
                <a:srgbClr val="FFFF00"/>
              </a:solidFill>
              <a:round/>
              <a:headEnd/>
              <a:tailEnd/>
            </a:ln>
          </p:spPr>
          <p:txBody>
            <a:bodyPr/>
            <a:lstStyle/>
            <a:p>
              <a:endParaRPr lang="en-US"/>
            </a:p>
          </p:txBody>
        </p:sp>
        <p:sp>
          <p:nvSpPr>
            <p:cNvPr id="6221" name="Line 8"/>
            <p:cNvSpPr>
              <a:spLocks noChangeShapeType="1"/>
            </p:cNvSpPr>
            <p:nvPr/>
          </p:nvSpPr>
          <p:spPr bwMode="auto">
            <a:xfrm flipV="1">
              <a:off x="2943" y="1927"/>
              <a:ext cx="91" cy="63"/>
            </a:xfrm>
            <a:prstGeom prst="line">
              <a:avLst/>
            </a:prstGeom>
            <a:noFill/>
            <a:ln w="27940">
              <a:solidFill>
                <a:srgbClr val="FFFF00"/>
              </a:solidFill>
              <a:round/>
              <a:headEnd/>
              <a:tailEnd/>
            </a:ln>
          </p:spPr>
          <p:txBody>
            <a:bodyPr/>
            <a:lstStyle/>
            <a:p>
              <a:endParaRPr lang="en-US"/>
            </a:p>
          </p:txBody>
        </p:sp>
        <p:sp>
          <p:nvSpPr>
            <p:cNvPr id="6222" name="Line 9"/>
            <p:cNvSpPr>
              <a:spLocks noChangeShapeType="1"/>
            </p:cNvSpPr>
            <p:nvPr/>
          </p:nvSpPr>
          <p:spPr bwMode="auto">
            <a:xfrm flipV="1">
              <a:off x="2943" y="1940"/>
              <a:ext cx="89" cy="85"/>
            </a:xfrm>
            <a:prstGeom prst="line">
              <a:avLst/>
            </a:prstGeom>
            <a:noFill/>
            <a:ln w="27940">
              <a:solidFill>
                <a:srgbClr val="FFFF00"/>
              </a:solidFill>
              <a:round/>
              <a:headEnd/>
              <a:tailEnd/>
            </a:ln>
          </p:spPr>
          <p:txBody>
            <a:bodyPr/>
            <a:lstStyle/>
            <a:p>
              <a:endParaRPr lang="en-US"/>
            </a:p>
          </p:txBody>
        </p:sp>
        <p:sp>
          <p:nvSpPr>
            <p:cNvPr id="6223" name="Line 10"/>
            <p:cNvSpPr>
              <a:spLocks noChangeShapeType="1"/>
            </p:cNvSpPr>
            <p:nvPr/>
          </p:nvSpPr>
          <p:spPr bwMode="auto">
            <a:xfrm flipV="1">
              <a:off x="2986" y="1999"/>
              <a:ext cx="69" cy="62"/>
            </a:xfrm>
            <a:prstGeom prst="line">
              <a:avLst/>
            </a:prstGeom>
            <a:noFill/>
            <a:ln w="27940">
              <a:solidFill>
                <a:srgbClr val="FFFF00"/>
              </a:solidFill>
              <a:round/>
              <a:headEnd/>
              <a:tailEnd/>
            </a:ln>
          </p:spPr>
          <p:txBody>
            <a:bodyPr/>
            <a:lstStyle/>
            <a:p>
              <a:endParaRPr lang="en-US"/>
            </a:p>
          </p:txBody>
        </p:sp>
      </p:grpSp>
      <p:grpSp>
        <p:nvGrpSpPr>
          <p:cNvPr id="3" name="Group 12"/>
          <p:cNvGrpSpPr>
            <a:grpSpLocks/>
          </p:cNvGrpSpPr>
          <p:nvPr/>
        </p:nvGrpSpPr>
        <p:grpSpPr bwMode="auto">
          <a:xfrm>
            <a:off x="4464051" y="1677989"/>
            <a:ext cx="2562225" cy="2689225"/>
            <a:chOff x="2482" y="1057"/>
            <a:chExt cx="1614" cy="1694"/>
          </a:xfrm>
        </p:grpSpPr>
        <p:grpSp>
          <p:nvGrpSpPr>
            <p:cNvPr id="4" name="Group 13"/>
            <p:cNvGrpSpPr>
              <a:grpSpLocks/>
            </p:cNvGrpSpPr>
            <p:nvPr/>
          </p:nvGrpSpPr>
          <p:grpSpPr bwMode="auto">
            <a:xfrm>
              <a:off x="2482" y="2024"/>
              <a:ext cx="810" cy="727"/>
              <a:chOff x="2482" y="2024"/>
              <a:chExt cx="810" cy="727"/>
            </a:xfrm>
          </p:grpSpPr>
          <p:sp>
            <p:nvSpPr>
              <p:cNvPr id="6194" name="Oval 14"/>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195" name="Oval 15"/>
              <p:cNvSpPr>
                <a:spLocks noChangeArrowheads="1"/>
              </p:cNvSpPr>
              <p:nvPr/>
            </p:nvSpPr>
            <p:spPr bwMode="auto">
              <a:xfrm>
                <a:off x="2753" y="2506"/>
                <a:ext cx="102" cy="96"/>
              </a:xfrm>
              <a:prstGeom prst="ellipse">
                <a:avLst/>
              </a:prstGeom>
              <a:solidFill>
                <a:srgbClr val="9900CC"/>
              </a:solidFill>
              <a:ln w="9525">
                <a:noFill/>
                <a:round/>
                <a:headEnd/>
                <a:tailEnd/>
              </a:ln>
            </p:spPr>
            <p:txBody>
              <a:bodyPr wrap="none" anchor="ctr"/>
              <a:lstStyle/>
              <a:p>
                <a:endParaRPr lang="en-US"/>
              </a:p>
            </p:txBody>
          </p:sp>
          <p:sp>
            <p:nvSpPr>
              <p:cNvPr id="6196"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97" name="Oval 17"/>
              <p:cNvSpPr>
                <a:spLocks noChangeArrowheads="1"/>
              </p:cNvSpPr>
              <p:nvPr/>
            </p:nvSpPr>
            <p:spPr bwMode="auto">
              <a:xfrm>
                <a:off x="2639" y="2502"/>
                <a:ext cx="102" cy="96"/>
              </a:xfrm>
              <a:prstGeom prst="ellipse">
                <a:avLst/>
              </a:prstGeom>
              <a:solidFill>
                <a:srgbClr val="CC66FF"/>
              </a:solidFill>
              <a:ln w="9525">
                <a:noFill/>
                <a:round/>
                <a:headEnd/>
                <a:tailEnd/>
              </a:ln>
            </p:spPr>
            <p:txBody>
              <a:bodyPr wrap="none" anchor="ctr"/>
              <a:lstStyle/>
              <a:p>
                <a:endParaRPr lang="en-US"/>
              </a:p>
            </p:txBody>
          </p:sp>
          <p:sp>
            <p:nvSpPr>
              <p:cNvPr id="6198" name="Oval 18"/>
              <p:cNvSpPr>
                <a:spLocks noChangeArrowheads="1"/>
              </p:cNvSpPr>
              <p:nvPr/>
            </p:nvSpPr>
            <p:spPr bwMode="auto">
              <a:xfrm>
                <a:off x="2648" y="2583"/>
                <a:ext cx="102" cy="96"/>
              </a:xfrm>
              <a:prstGeom prst="ellipse">
                <a:avLst/>
              </a:prstGeom>
              <a:solidFill>
                <a:srgbClr val="9900CC"/>
              </a:solidFill>
              <a:ln w="9525">
                <a:noFill/>
                <a:round/>
                <a:headEnd/>
                <a:tailEnd/>
              </a:ln>
            </p:spPr>
            <p:txBody>
              <a:bodyPr wrap="none" anchor="ctr"/>
              <a:lstStyle/>
              <a:p>
                <a:endParaRPr lang="en-US"/>
              </a:p>
            </p:txBody>
          </p:sp>
          <p:sp>
            <p:nvSpPr>
              <p:cNvPr id="6199"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200" name="Oval 20"/>
              <p:cNvSpPr>
                <a:spLocks noChangeArrowheads="1"/>
              </p:cNvSpPr>
              <p:nvPr/>
            </p:nvSpPr>
            <p:spPr bwMode="auto">
              <a:xfrm>
                <a:off x="2526" y="2577"/>
                <a:ext cx="102" cy="96"/>
              </a:xfrm>
              <a:prstGeom prst="ellipse">
                <a:avLst/>
              </a:prstGeom>
              <a:solidFill>
                <a:srgbClr val="CC66FF"/>
              </a:solidFill>
              <a:ln w="9525">
                <a:noFill/>
                <a:round/>
                <a:headEnd/>
                <a:tailEnd/>
              </a:ln>
            </p:spPr>
            <p:txBody>
              <a:bodyPr wrap="none" anchor="ctr"/>
              <a:lstStyle/>
              <a:p>
                <a:endParaRPr lang="en-US"/>
              </a:p>
            </p:txBody>
          </p:sp>
          <p:sp>
            <p:nvSpPr>
              <p:cNvPr id="6201" name="Oval 21"/>
              <p:cNvSpPr>
                <a:spLocks noChangeArrowheads="1"/>
              </p:cNvSpPr>
              <p:nvPr/>
            </p:nvSpPr>
            <p:spPr bwMode="auto">
              <a:xfrm>
                <a:off x="2541" y="2655"/>
                <a:ext cx="102" cy="96"/>
              </a:xfrm>
              <a:prstGeom prst="ellipse">
                <a:avLst/>
              </a:prstGeom>
              <a:solidFill>
                <a:srgbClr val="9900CC"/>
              </a:solidFill>
              <a:ln w="9525">
                <a:noFill/>
                <a:round/>
                <a:headEnd/>
                <a:tailEnd/>
              </a:ln>
            </p:spPr>
            <p:txBody>
              <a:bodyPr wrap="none" anchor="ctr"/>
              <a:lstStyle/>
              <a:p>
                <a:endParaRPr lang="en-US"/>
              </a:p>
            </p:txBody>
          </p:sp>
          <p:sp>
            <p:nvSpPr>
              <p:cNvPr id="6202"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nvGrpSpPr>
              <p:cNvPr id="5" name="Group 23"/>
              <p:cNvGrpSpPr>
                <a:grpSpLocks/>
              </p:cNvGrpSpPr>
              <p:nvPr/>
            </p:nvGrpSpPr>
            <p:grpSpPr bwMode="auto">
              <a:xfrm>
                <a:off x="2818" y="2306"/>
                <a:ext cx="146" cy="222"/>
                <a:chOff x="2703" y="2380"/>
                <a:chExt cx="146" cy="222"/>
              </a:xfrm>
            </p:grpSpPr>
            <p:sp>
              <p:nvSpPr>
                <p:cNvPr id="6217" name="Oval 24"/>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8" name="Oval 25"/>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9"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6" name="Group 27"/>
              <p:cNvGrpSpPr>
                <a:grpSpLocks/>
              </p:cNvGrpSpPr>
              <p:nvPr/>
            </p:nvGrpSpPr>
            <p:grpSpPr bwMode="auto">
              <a:xfrm>
                <a:off x="2930" y="2024"/>
                <a:ext cx="362" cy="412"/>
                <a:chOff x="2930" y="2024"/>
                <a:chExt cx="362" cy="412"/>
              </a:xfrm>
            </p:grpSpPr>
            <p:grpSp>
              <p:nvGrpSpPr>
                <p:cNvPr id="7" name="Group 28"/>
                <p:cNvGrpSpPr>
                  <a:grpSpLocks/>
                </p:cNvGrpSpPr>
                <p:nvPr/>
              </p:nvGrpSpPr>
              <p:grpSpPr bwMode="auto">
                <a:xfrm>
                  <a:off x="2930" y="2214"/>
                  <a:ext cx="146" cy="222"/>
                  <a:chOff x="2703" y="2380"/>
                  <a:chExt cx="146" cy="222"/>
                </a:xfrm>
              </p:grpSpPr>
              <p:sp>
                <p:nvSpPr>
                  <p:cNvPr id="6214" name="Oval 29"/>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5" name="Oval 30"/>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6"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8" name="Group 32"/>
                <p:cNvGrpSpPr>
                  <a:grpSpLocks/>
                </p:cNvGrpSpPr>
                <p:nvPr/>
              </p:nvGrpSpPr>
              <p:grpSpPr bwMode="auto">
                <a:xfrm>
                  <a:off x="3040" y="2124"/>
                  <a:ext cx="146" cy="222"/>
                  <a:chOff x="2703" y="2380"/>
                  <a:chExt cx="146" cy="222"/>
                </a:xfrm>
              </p:grpSpPr>
              <p:sp>
                <p:nvSpPr>
                  <p:cNvPr id="6211" name="Oval 33"/>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12" name="Oval 34"/>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3"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9" name="Group 36"/>
                <p:cNvGrpSpPr>
                  <a:grpSpLocks/>
                </p:cNvGrpSpPr>
                <p:nvPr/>
              </p:nvGrpSpPr>
              <p:grpSpPr bwMode="auto">
                <a:xfrm>
                  <a:off x="3146" y="2024"/>
                  <a:ext cx="146" cy="222"/>
                  <a:chOff x="2703" y="2380"/>
                  <a:chExt cx="146" cy="222"/>
                </a:xfrm>
              </p:grpSpPr>
              <p:sp>
                <p:nvSpPr>
                  <p:cNvPr id="6208" name="Oval 37"/>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209" name="Oval 38"/>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210"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grpSp>
        <p:grpSp>
          <p:nvGrpSpPr>
            <p:cNvPr id="10" name="Group 40"/>
            <p:cNvGrpSpPr>
              <a:grpSpLocks/>
            </p:cNvGrpSpPr>
            <p:nvPr/>
          </p:nvGrpSpPr>
          <p:grpSpPr bwMode="auto">
            <a:xfrm>
              <a:off x="3251" y="1057"/>
              <a:ext cx="845" cy="1088"/>
              <a:chOff x="3251" y="1057"/>
              <a:chExt cx="845" cy="1088"/>
            </a:xfrm>
          </p:grpSpPr>
          <p:sp>
            <p:nvSpPr>
              <p:cNvPr id="6164" name="Oval 41"/>
              <p:cNvSpPr>
                <a:spLocks noChangeArrowheads="1"/>
              </p:cNvSpPr>
              <p:nvPr/>
            </p:nvSpPr>
            <p:spPr bwMode="auto">
              <a:xfrm>
                <a:off x="3289" y="1970"/>
                <a:ext cx="102" cy="96"/>
              </a:xfrm>
              <a:prstGeom prst="ellipse">
                <a:avLst/>
              </a:prstGeom>
              <a:solidFill>
                <a:srgbClr val="CC66FF"/>
              </a:solidFill>
              <a:ln w="9525">
                <a:noFill/>
                <a:round/>
                <a:headEnd/>
                <a:tailEnd/>
              </a:ln>
            </p:spPr>
            <p:txBody>
              <a:bodyPr wrap="none" anchor="ctr"/>
              <a:lstStyle/>
              <a:p>
                <a:endParaRPr lang="en-US"/>
              </a:p>
            </p:txBody>
          </p:sp>
          <p:sp>
            <p:nvSpPr>
              <p:cNvPr id="6165" name="Oval 42"/>
              <p:cNvSpPr>
                <a:spLocks noChangeArrowheads="1"/>
              </p:cNvSpPr>
              <p:nvPr/>
            </p:nvSpPr>
            <p:spPr bwMode="auto">
              <a:xfrm>
                <a:off x="3295" y="2049"/>
                <a:ext cx="102" cy="96"/>
              </a:xfrm>
              <a:prstGeom prst="ellipse">
                <a:avLst/>
              </a:prstGeom>
              <a:solidFill>
                <a:srgbClr val="9900CC"/>
              </a:solidFill>
              <a:ln w="9525">
                <a:noFill/>
                <a:round/>
                <a:headEnd/>
                <a:tailEnd/>
              </a:ln>
            </p:spPr>
            <p:txBody>
              <a:bodyPr wrap="none" anchor="ctr"/>
              <a:lstStyle/>
              <a:p>
                <a:endParaRPr lang="en-US"/>
              </a:p>
            </p:txBody>
          </p:sp>
          <p:sp>
            <p:nvSpPr>
              <p:cNvPr id="6166"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nvGrpSpPr>
              <p:cNvPr id="11" name="Group 44"/>
              <p:cNvGrpSpPr>
                <a:grpSpLocks/>
              </p:cNvGrpSpPr>
              <p:nvPr/>
            </p:nvGrpSpPr>
            <p:grpSpPr bwMode="auto">
              <a:xfrm>
                <a:off x="3349" y="1827"/>
                <a:ext cx="153" cy="221"/>
                <a:chOff x="3349" y="1827"/>
                <a:chExt cx="153" cy="221"/>
              </a:xfrm>
            </p:grpSpPr>
            <p:sp>
              <p:nvSpPr>
                <p:cNvPr id="6191" name="Oval 45"/>
                <p:cNvSpPr>
                  <a:spLocks noChangeArrowheads="1"/>
                </p:cNvSpPr>
                <p:nvPr/>
              </p:nvSpPr>
              <p:spPr bwMode="auto">
                <a:xfrm>
                  <a:off x="3391" y="1872"/>
                  <a:ext cx="102" cy="96"/>
                </a:xfrm>
                <a:prstGeom prst="ellipse">
                  <a:avLst/>
                </a:prstGeom>
                <a:solidFill>
                  <a:srgbClr val="CC66FF"/>
                </a:solidFill>
                <a:ln w="9525">
                  <a:noFill/>
                  <a:round/>
                  <a:headEnd/>
                  <a:tailEnd/>
                </a:ln>
              </p:spPr>
              <p:txBody>
                <a:bodyPr wrap="none" anchor="ctr"/>
                <a:lstStyle/>
                <a:p>
                  <a:endParaRPr lang="en-US"/>
                </a:p>
              </p:txBody>
            </p:sp>
            <p:sp>
              <p:nvSpPr>
                <p:cNvPr id="6192" name="Oval 46"/>
                <p:cNvSpPr>
                  <a:spLocks noChangeArrowheads="1"/>
                </p:cNvSpPr>
                <p:nvPr/>
              </p:nvSpPr>
              <p:spPr bwMode="auto">
                <a:xfrm>
                  <a:off x="3400" y="1952"/>
                  <a:ext cx="102" cy="96"/>
                </a:xfrm>
                <a:prstGeom prst="ellipse">
                  <a:avLst/>
                </a:prstGeom>
                <a:solidFill>
                  <a:srgbClr val="9900CC"/>
                </a:solidFill>
                <a:ln w="9525">
                  <a:noFill/>
                  <a:round/>
                  <a:headEnd/>
                  <a:tailEnd/>
                </a:ln>
              </p:spPr>
              <p:txBody>
                <a:bodyPr wrap="none" anchor="ctr"/>
                <a:lstStyle/>
                <a:p>
                  <a:endParaRPr lang="en-US"/>
                </a:p>
              </p:txBody>
            </p:sp>
            <p:sp>
              <p:nvSpPr>
                <p:cNvPr id="6193"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12" name="Group 48"/>
              <p:cNvGrpSpPr>
                <a:grpSpLocks/>
              </p:cNvGrpSpPr>
              <p:nvPr/>
            </p:nvGrpSpPr>
            <p:grpSpPr bwMode="auto">
              <a:xfrm>
                <a:off x="3446" y="1716"/>
                <a:ext cx="146" cy="222"/>
                <a:chOff x="2703" y="2380"/>
                <a:chExt cx="146" cy="222"/>
              </a:xfrm>
            </p:grpSpPr>
            <p:sp>
              <p:nvSpPr>
                <p:cNvPr id="6188" name="Oval 49"/>
                <p:cNvSpPr>
                  <a:spLocks noChangeArrowheads="1"/>
                </p:cNvSpPr>
                <p:nvPr/>
              </p:nvSpPr>
              <p:spPr bwMode="auto">
                <a:xfrm>
                  <a:off x="2747" y="2425"/>
                  <a:ext cx="102" cy="96"/>
                </a:xfrm>
                <a:prstGeom prst="ellipse">
                  <a:avLst/>
                </a:prstGeom>
                <a:solidFill>
                  <a:srgbClr val="CC66FF"/>
                </a:solidFill>
                <a:ln w="9525">
                  <a:noFill/>
                  <a:round/>
                  <a:headEnd/>
                  <a:tailEnd/>
                </a:ln>
              </p:spPr>
              <p:txBody>
                <a:bodyPr wrap="none" anchor="ctr"/>
                <a:lstStyle/>
                <a:p>
                  <a:endParaRPr lang="en-US"/>
                </a:p>
              </p:txBody>
            </p:sp>
            <p:sp>
              <p:nvSpPr>
                <p:cNvPr id="6189" name="Oval 50"/>
                <p:cNvSpPr>
                  <a:spLocks noChangeArrowheads="1"/>
                </p:cNvSpPr>
                <p:nvPr/>
              </p:nvSpPr>
              <p:spPr bwMode="auto">
                <a:xfrm>
                  <a:off x="2747" y="2506"/>
                  <a:ext cx="102" cy="96"/>
                </a:xfrm>
                <a:prstGeom prst="ellipse">
                  <a:avLst/>
                </a:prstGeom>
                <a:solidFill>
                  <a:srgbClr val="9900CC"/>
                </a:solidFill>
                <a:ln w="9525">
                  <a:noFill/>
                  <a:round/>
                  <a:headEnd/>
                  <a:tailEnd/>
                </a:ln>
              </p:spPr>
              <p:txBody>
                <a:bodyPr wrap="none" anchor="ctr"/>
                <a:lstStyle/>
                <a:p>
                  <a:endParaRPr lang="en-US"/>
                </a:p>
              </p:txBody>
            </p:sp>
            <p:sp>
              <p:nvSpPr>
                <p:cNvPr id="6190"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nvGrpSpPr>
              <p:cNvPr id="13" name="Group 52"/>
              <p:cNvGrpSpPr>
                <a:grpSpLocks/>
              </p:cNvGrpSpPr>
              <p:nvPr/>
            </p:nvGrpSpPr>
            <p:grpSpPr bwMode="auto">
              <a:xfrm>
                <a:off x="3540" y="1618"/>
                <a:ext cx="159" cy="218"/>
                <a:chOff x="3540" y="1613"/>
                <a:chExt cx="159" cy="218"/>
              </a:xfrm>
            </p:grpSpPr>
            <p:sp>
              <p:nvSpPr>
                <p:cNvPr id="6185" name="Oval 53"/>
                <p:cNvSpPr>
                  <a:spLocks noChangeArrowheads="1"/>
                </p:cNvSpPr>
                <p:nvPr/>
              </p:nvSpPr>
              <p:spPr bwMode="auto">
                <a:xfrm>
                  <a:off x="3582" y="1658"/>
                  <a:ext cx="102" cy="96"/>
                </a:xfrm>
                <a:prstGeom prst="ellipse">
                  <a:avLst/>
                </a:prstGeom>
                <a:solidFill>
                  <a:srgbClr val="CC66FF"/>
                </a:solidFill>
                <a:ln w="9525">
                  <a:noFill/>
                  <a:round/>
                  <a:headEnd/>
                  <a:tailEnd/>
                </a:ln>
              </p:spPr>
              <p:txBody>
                <a:bodyPr wrap="none" anchor="ctr"/>
                <a:lstStyle/>
                <a:p>
                  <a:endParaRPr lang="en-US"/>
                </a:p>
              </p:txBody>
            </p:sp>
            <p:sp>
              <p:nvSpPr>
                <p:cNvPr id="6186" name="Oval 54"/>
                <p:cNvSpPr>
                  <a:spLocks noChangeArrowheads="1"/>
                </p:cNvSpPr>
                <p:nvPr/>
              </p:nvSpPr>
              <p:spPr bwMode="auto">
                <a:xfrm>
                  <a:off x="3597" y="1735"/>
                  <a:ext cx="102" cy="96"/>
                </a:xfrm>
                <a:prstGeom prst="ellipse">
                  <a:avLst/>
                </a:prstGeom>
                <a:solidFill>
                  <a:srgbClr val="9900CC"/>
                </a:solidFill>
                <a:ln w="9525">
                  <a:noFill/>
                  <a:round/>
                  <a:headEnd/>
                  <a:tailEnd/>
                </a:ln>
              </p:spPr>
              <p:txBody>
                <a:bodyPr wrap="none" anchor="ctr"/>
                <a:lstStyle/>
                <a:p>
                  <a:endParaRPr lang="en-US"/>
                </a:p>
              </p:txBody>
            </p:sp>
            <p:sp>
              <p:nvSpPr>
                <p:cNvPr id="6187"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sp>
            <p:nvSpPr>
              <p:cNvPr id="6170" name="Oval 56"/>
              <p:cNvSpPr>
                <a:spLocks noChangeArrowheads="1"/>
              </p:cNvSpPr>
              <p:nvPr/>
            </p:nvSpPr>
            <p:spPr bwMode="auto">
              <a:xfrm>
                <a:off x="3662" y="1549"/>
                <a:ext cx="102" cy="96"/>
              </a:xfrm>
              <a:prstGeom prst="ellipse">
                <a:avLst/>
              </a:prstGeom>
              <a:solidFill>
                <a:srgbClr val="CC66FF"/>
              </a:solidFill>
              <a:ln w="9525">
                <a:noFill/>
                <a:round/>
                <a:headEnd/>
                <a:tailEnd/>
              </a:ln>
            </p:spPr>
            <p:txBody>
              <a:bodyPr wrap="none" anchor="ctr"/>
              <a:lstStyle/>
              <a:p>
                <a:endParaRPr lang="en-US"/>
              </a:p>
            </p:txBody>
          </p:sp>
          <p:sp>
            <p:nvSpPr>
              <p:cNvPr id="6171" name="Oval 57"/>
              <p:cNvSpPr>
                <a:spLocks noChangeArrowheads="1"/>
              </p:cNvSpPr>
              <p:nvPr/>
            </p:nvSpPr>
            <p:spPr bwMode="auto">
              <a:xfrm>
                <a:off x="3685" y="1625"/>
                <a:ext cx="102" cy="96"/>
              </a:xfrm>
              <a:prstGeom prst="ellipse">
                <a:avLst/>
              </a:prstGeom>
              <a:solidFill>
                <a:srgbClr val="9900CC"/>
              </a:solidFill>
              <a:ln w="9525">
                <a:noFill/>
                <a:round/>
                <a:headEnd/>
                <a:tailEnd/>
              </a:ln>
            </p:spPr>
            <p:txBody>
              <a:bodyPr wrap="none" anchor="ctr"/>
              <a:lstStyle/>
              <a:p>
                <a:endParaRPr lang="en-US"/>
              </a:p>
            </p:txBody>
          </p:sp>
          <p:sp>
            <p:nvSpPr>
              <p:cNvPr id="6172"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3" name="Oval 59"/>
              <p:cNvSpPr>
                <a:spLocks noChangeArrowheads="1"/>
              </p:cNvSpPr>
              <p:nvPr/>
            </p:nvSpPr>
            <p:spPr bwMode="auto">
              <a:xfrm>
                <a:off x="3749" y="1441"/>
                <a:ext cx="102" cy="96"/>
              </a:xfrm>
              <a:prstGeom prst="ellipse">
                <a:avLst/>
              </a:prstGeom>
              <a:solidFill>
                <a:srgbClr val="CC66FF"/>
              </a:solidFill>
              <a:ln w="9525">
                <a:noFill/>
                <a:round/>
                <a:headEnd/>
                <a:tailEnd/>
              </a:ln>
            </p:spPr>
            <p:txBody>
              <a:bodyPr wrap="none" anchor="ctr"/>
              <a:lstStyle/>
              <a:p>
                <a:endParaRPr lang="en-US"/>
              </a:p>
            </p:txBody>
          </p:sp>
          <p:sp>
            <p:nvSpPr>
              <p:cNvPr id="6174" name="Oval 60"/>
              <p:cNvSpPr>
                <a:spLocks noChangeArrowheads="1"/>
              </p:cNvSpPr>
              <p:nvPr/>
            </p:nvSpPr>
            <p:spPr bwMode="auto">
              <a:xfrm>
                <a:off x="3772" y="1517"/>
                <a:ext cx="102" cy="96"/>
              </a:xfrm>
              <a:prstGeom prst="ellipse">
                <a:avLst/>
              </a:prstGeom>
              <a:solidFill>
                <a:srgbClr val="9900CC"/>
              </a:solidFill>
              <a:ln w="9525">
                <a:noFill/>
                <a:round/>
                <a:headEnd/>
                <a:tailEnd/>
              </a:ln>
            </p:spPr>
            <p:txBody>
              <a:bodyPr wrap="none" anchor="ctr"/>
              <a:lstStyle/>
              <a:p>
                <a:endParaRPr lang="en-US"/>
              </a:p>
            </p:txBody>
          </p:sp>
          <p:sp>
            <p:nvSpPr>
              <p:cNvPr id="6175"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6" name="Oval 62"/>
              <p:cNvSpPr>
                <a:spLocks noChangeArrowheads="1"/>
              </p:cNvSpPr>
              <p:nvPr/>
            </p:nvSpPr>
            <p:spPr bwMode="auto">
              <a:xfrm>
                <a:off x="3830" y="1333"/>
                <a:ext cx="102" cy="96"/>
              </a:xfrm>
              <a:prstGeom prst="ellipse">
                <a:avLst/>
              </a:prstGeom>
              <a:solidFill>
                <a:srgbClr val="CC66FF"/>
              </a:solidFill>
              <a:ln w="9525">
                <a:noFill/>
                <a:round/>
                <a:headEnd/>
                <a:tailEnd/>
              </a:ln>
            </p:spPr>
            <p:txBody>
              <a:bodyPr wrap="none" anchor="ctr"/>
              <a:lstStyle/>
              <a:p>
                <a:endParaRPr lang="en-US"/>
              </a:p>
            </p:txBody>
          </p:sp>
          <p:sp>
            <p:nvSpPr>
              <p:cNvPr id="6177" name="Oval 63"/>
              <p:cNvSpPr>
                <a:spLocks noChangeArrowheads="1"/>
              </p:cNvSpPr>
              <p:nvPr/>
            </p:nvSpPr>
            <p:spPr bwMode="auto">
              <a:xfrm>
                <a:off x="3853" y="1409"/>
                <a:ext cx="102" cy="96"/>
              </a:xfrm>
              <a:prstGeom prst="ellipse">
                <a:avLst/>
              </a:prstGeom>
              <a:solidFill>
                <a:srgbClr val="9900CC"/>
              </a:solidFill>
              <a:ln w="9525">
                <a:noFill/>
                <a:round/>
                <a:headEnd/>
                <a:tailEnd/>
              </a:ln>
            </p:spPr>
            <p:txBody>
              <a:bodyPr wrap="none" anchor="ctr"/>
              <a:lstStyle/>
              <a:p>
                <a:endParaRPr lang="en-US"/>
              </a:p>
            </p:txBody>
          </p:sp>
          <p:sp>
            <p:nvSpPr>
              <p:cNvPr id="6178"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79" name="Oval 65"/>
              <p:cNvSpPr>
                <a:spLocks noChangeArrowheads="1"/>
              </p:cNvSpPr>
              <p:nvPr/>
            </p:nvSpPr>
            <p:spPr bwMode="auto">
              <a:xfrm>
                <a:off x="3902" y="1222"/>
                <a:ext cx="102" cy="96"/>
              </a:xfrm>
              <a:prstGeom prst="ellipse">
                <a:avLst/>
              </a:prstGeom>
              <a:solidFill>
                <a:srgbClr val="CC66FF"/>
              </a:solidFill>
              <a:ln w="9525">
                <a:noFill/>
                <a:round/>
                <a:headEnd/>
                <a:tailEnd/>
              </a:ln>
            </p:spPr>
            <p:txBody>
              <a:bodyPr wrap="none" anchor="ctr"/>
              <a:lstStyle/>
              <a:p>
                <a:endParaRPr lang="en-US"/>
              </a:p>
            </p:txBody>
          </p:sp>
          <p:sp>
            <p:nvSpPr>
              <p:cNvPr id="6180" name="Oval 66"/>
              <p:cNvSpPr>
                <a:spLocks noChangeArrowheads="1"/>
              </p:cNvSpPr>
              <p:nvPr/>
            </p:nvSpPr>
            <p:spPr bwMode="auto">
              <a:xfrm>
                <a:off x="3925" y="1298"/>
                <a:ext cx="102" cy="96"/>
              </a:xfrm>
              <a:prstGeom prst="ellipse">
                <a:avLst/>
              </a:prstGeom>
              <a:solidFill>
                <a:srgbClr val="9900CC"/>
              </a:solidFill>
              <a:ln w="9525">
                <a:noFill/>
                <a:round/>
                <a:headEnd/>
                <a:tailEnd/>
              </a:ln>
            </p:spPr>
            <p:txBody>
              <a:bodyPr wrap="none" anchor="ctr"/>
              <a:lstStyle/>
              <a:p>
                <a:endParaRPr lang="en-US"/>
              </a:p>
            </p:txBody>
          </p:sp>
          <p:sp>
            <p:nvSpPr>
              <p:cNvPr id="6181"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sp>
            <p:nvSpPr>
              <p:cNvPr id="6182" name="Oval 68"/>
              <p:cNvSpPr>
                <a:spLocks noChangeArrowheads="1"/>
              </p:cNvSpPr>
              <p:nvPr/>
            </p:nvSpPr>
            <p:spPr bwMode="auto">
              <a:xfrm>
                <a:off x="3971" y="1102"/>
                <a:ext cx="102" cy="96"/>
              </a:xfrm>
              <a:prstGeom prst="ellipse">
                <a:avLst/>
              </a:prstGeom>
              <a:solidFill>
                <a:srgbClr val="CC66FF"/>
              </a:solidFill>
              <a:ln w="9525">
                <a:noFill/>
                <a:round/>
                <a:headEnd/>
                <a:tailEnd/>
              </a:ln>
            </p:spPr>
            <p:txBody>
              <a:bodyPr wrap="none" anchor="ctr"/>
              <a:lstStyle/>
              <a:p>
                <a:endParaRPr lang="en-US"/>
              </a:p>
            </p:txBody>
          </p:sp>
          <p:sp>
            <p:nvSpPr>
              <p:cNvPr id="6183" name="Oval 69"/>
              <p:cNvSpPr>
                <a:spLocks noChangeArrowheads="1"/>
              </p:cNvSpPr>
              <p:nvPr/>
            </p:nvSpPr>
            <p:spPr bwMode="auto">
              <a:xfrm>
                <a:off x="3994" y="1178"/>
                <a:ext cx="102" cy="96"/>
              </a:xfrm>
              <a:prstGeom prst="ellipse">
                <a:avLst/>
              </a:prstGeom>
              <a:solidFill>
                <a:srgbClr val="9900CC"/>
              </a:solidFill>
              <a:ln w="9525">
                <a:noFill/>
                <a:round/>
                <a:headEnd/>
                <a:tailEnd/>
              </a:ln>
            </p:spPr>
            <p:txBody>
              <a:bodyPr wrap="none" anchor="ctr"/>
              <a:lstStyle/>
              <a:p>
                <a:endParaRPr lang="en-US"/>
              </a:p>
            </p:txBody>
          </p:sp>
          <p:sp>
            <p:nvSpPr>
              <p:cNvPr id="6184"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w="9525">
                <a:noFill/>
                <a:round/>
                <a:headEnd/>
                <a:tailEnd/>
              </a:ln>
            </p:spPr>
            <p:txBody>
              <a:bodyPr wrap="none" anchor="ctr"/>
              <a:lstStyle/>
              <a:p>
                <a:endParaRPr lang="en-US"/>
              </a:p>
            </p:txBody>
          </p:sp>
        </p:grpSp>
      </p:grpSp>
      <p:sp>
        <p:nvSpPr>
          <p:cNvPr id="123976" name="Text Box 72"/>
          <p:cNvSpPr txBox="1">
            <a:spLocks noChangeArrowheads="1"/>
          </p:cNvSpPr>
          <p:nvPr/>
        </p:nvSpPr>
        <p:spPr bwMode="auto">
          <a:xfrm>
            <a:off x="8401051" y="2114550"/>
            <a:ext cx="861133" cy="563231"/>
          </a:xfrm>
          <a:prstGeom prst="rect">
            <a:avLst/>
          </a:prstGeom>
          <a:noFill/>
          <a:ln w="9525">
            <a:noFill/>
            <a:miter lim="800000"/>
            <a:headEnd/>
            <a:tailEnd/>
          </a:ln>
          <a:effectLst/>
        </p:spPr>
        <p:txBody>
          <a:bodyPr wrap="none">
            <a:spAutoFit/>
          </a:bodyPr>
          <a:lstStyle/>
          <a:p>
            <a:pPr algn="l" rtl="0">
              <a:lnSpc>
                <a:spcPct val="85000"/>
              </a:lnSpc>
              <a:defRPr/>
            </a:pPr>
            <a:endParaRPr lang="en-US" sz="1600" dirty="0" smtClean="0">
              <a:solidFill>
                <a:srgbClr val="FF0000"/>
              </a:solidFill>
              <a:effectLst>
                <a:outerShdw blurRad="38100" dist="38100" dir="2700000" algn="tl">
                  <a:srgbClr val="FFFFFF"/>
                </a:outerShdw>
              </a:effectLst>
            </a:endParaRPr>
          </a:p>
          <a:p>
            <a:pPr algn="l" rtl="0">
              <a:lnSpc>
                <a:spcPct val="85000"/>
              </a:lnSpc>
              <a:defRPr/>
            </a:pPr>
            <a:r>
              <a:rPr lang="en-US" sz="2000" b="1" dirty="0" smtClean="0">
                <a:solidFill>
                  <a:srgbClr val="FF0000"/>
                </a:solidFill>
                <a:effectLst>
                  <a:outerShdw blurRad="38100" dist="38100" dir="2700000" algn="tl">
                    <a:srgbClr val="000000">
                      <a:alpha val="43137"/>
                    </a:srgbClr>
                  </a:outerShdw>
                </a:effectLst>
              </a:rPr>
              <a:t>RGCs</a:t>
            </a:r>
            <a:endParaRPr lang="en-US" sz="2000" b="1" dirty="0">
              <a:solidFill>
                <a:srgbClr val="FF0000"/>
              </a:solidFill>
              <a:effectLst>
                <a:outerShdw blurRad="38100" dist="38100" dir="2700000" algn="tl">
                  <a:srgbClr val="000000">
                    <a:alpha val="43137"/>
                  </a:srgbClr>
                </a:outerShdw>
              </a:effectLst>
            </a:endParaRPr>
          </a:p>
        </p:txBody>
      </p:sp>
      <p:sp>
        <p:nvSpPr>
          <p:cNvPr id="123977" name="Line 73"/>
          <p:cNvSpPr>
            <a:spLocks noChangeShapeType="1"/>
          </p:cNvSpPr>
          <p:nvPr/>
        </p:nvSpPr>
        <p:spPr bwMode="auto">
          <a:xfrm>
            <a:off x="6408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3979" name="Line 75"/>
          <p:cNvSpPr>
            <a:spLocks noChangeShapeType="1"/>
          </p:cNvSpPr>
          <p:nvPr/>
        </p:nvSpPr>
        <p:spPr bwMode="auto">
          <a:xfrm flipH="1" flipV="1">
            <a:off x="3625851"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p:spPr>
        <p:txBody>
          <a:bodyPr/>
          <a:lstStyle/>
          <a:p>
            <a:pPr>
              <a:defRPr/>
            </a:pPr>
            <a:endParaRPr lang="en-US"/>
          </a:p>
        </p:txBody>
      </p:sp>
      <p:sp>
        <p:nvSpPr>
          <p:cNvPr id="6160" name="Rectangle 79"/>
          <p:cNvSpPr>
            <a:spLocks noChangeArrowheads="1"/>
          </p:cNvSpPr>
          <p:nvPr/>
        </p:nvSpPr>
        <p:spPr bwMode="auto">
          <a:xfrm>
            <a:off x="9264650" y="4724400"/>
            <a:ext cx="215900" cy="2174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 name="مربع نص 13"/>
          <p:cNvSpPr txBox="1"/>
          <p:nvPr/>
        </p:nvSpPr>
        <p:spPr>
          <a:xfrm flipH="1">
            <a:off x="4389119" y="5715000"/>
            <a:ext cx="1074049" cy="369332"/>
          </a:xfrm>
          <a:prstGeom prst="rect">
            <a:avLst/>
          </a:prstGeom>
          <a:noFill/>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NFL</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220140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23979"/>
                                        </p:tgtEl>
                                        <p:attrNameLst>
                                          <p:attrName>style.visibility</p:attrName>
                                        </p:attrNameLst>
                                      </p:cBhvr>
                                      <p:to>
                                        <p:strVal val="visible"/>
                                      </p:to>
                                    </p:set>
                                    <p:animEffect transition="in" filter="wipe(down)">
                                      <p:cBhvr>
                                        <p:cTn id="25" dur="500"/>
                                        <p:tgtEl>
                                          <p:spTgt spid="123979"/>
                                        </p:tgtEl>
                                      </p:cBhvr>
                                    </p:animEffect>
                                  </p:childTnLst>
                                </p:cTn>
                              </p:par>
                            </p:childTnLst>
                          </p:cTn>
                        </p:par>
                        <p:par>
                          <p:cTn id="26" fill="hold">
                            <p:stCondLst>
                              <p:cond delay="2500"/>
                            </p:stCondLst>
                            <p:childTnLst>
                              <p:par>
                                <p:cTn id="27" presetID="18" presetClass="entr" presetSubtype="6" fill="hold" grpId="0" nodeType="afterEffect">
                                  <p:stCondLst>
                                    <p:cond delay="0"/>
                                  </p:stCondLst>
                                  <p:childTnLst>
                                    <p:set>
                                      <p:cBhvr>
                                        <p:cTn id="28" dur="1" fill="hold">
                                          <p:stCondLst>
                                            <p:cond delay="0"/>
                                          </p:stCondLst>
                                        </p:cTn>
                                        <p:tgtEl>
                                          <p:spTgt spid="123975"/>
                                        </p:tgtEl>
                                        <p:attrNameLst>
                                          <p:attrName>style.visibility</p:attrName>
                                        </p:attrNameLst>
                                      </p:cBhvr>
                                      <p:to>
                                        <p:strVal val="visible"/>
                                      </p:to>
                                    </p:set>
                                    <p:animEffect transition="in" filter="strips(downRight)">
                                      <p:cBhvr>
                                        <p:cTn id="29" dur="500"/>
                                        <p:tgtEl>
                                          <p:spTgt spid="1239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3909"/>
                                        </p:tgtEl>
                                        <p:attrNameLst>
                                          <p:attrName>style.visibility</p:attrName>
                                        </p:attrNameLst>
                                      </p:cBhvr>
                                      <p:to>
                                        <p:strVal val="visible"/>
                                      </p:to>
                                    </p:set>
                                    <p:animEffect transition="in" filter="wipe(up)">
                                      <p:cBhvr>
                                        <p:cTn id="34" dur="500"/>
                                        <p:tgtEl>
                                          <p:spTgt spid="12390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23908"/>
                                        </p:tgtEl>
                                        <p:attrNameLst>
                                          <p:attrName>style.visibility</p:attrName>
                                        </p:attrNameLst>
                                      </p:cBhvr>
                                      <p:to>
                                        <p:strVal val="visible"/>
                                      </p:to>
                                    </p:set>
                                    <p:animEffect transition="in" filter="fade">
                                      <p:cBhvr>
                                        <p:cTn id="38"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p:bldP spid="123908" grpId="0" animBg="1"/>
      <p:bldP spid="123909" grpId="0" animBg="1"/>
      <p:bldP spid="1239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238501" y="1401764"/>
            <a:ext cx="3648075" cy="5081587"/>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4454525" y="2112964"/>
            <a:ext cx="1289050" cy="3533775"/>
          </a:xfrm>
          <a:prstGeom prst="rect">
            <a:avLst/>
          </a:prstGeom>
          <a:noFill/>
          <a:ln w="9525">
            <a:noFill/>
            <a:miter lim="800000"/>
            <a:headEnd/>
            <a:tailEnd/>
          </a:ln>
        </p:spPr>
      </p:pic>
      <p:sp>
        <p:nvSpPr>
          <p:cNvPr id="125956" name="Rectangle 4"/>
          <p:cNvSpPr>
            <a:spLocks noGrp="1" noChangeArrowheads="1"/>
          </p:cNvSpPr>
          <p:nvPr>
            <p:ph type="title"/>
          </p:nvPr>
        </p:nvSpPr>
        <p:spPr>
          <a:xfrm>
            <a:off x="1747927" y="492125"/>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7566026" y="1909763"/>
            <a:ext cx="111440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Retina</a:t>
            </a:r>
          </a:p>
        </p:txBody>
      </p:sp>
      <p:sp>
        <p:nvSpPr>
          <p:cNvPr id="125958" name="Text Box 6"/>
          <p:cNvSpPr txBox="1">
            <a:spLocks noChangeArrowheads="1"/>
          </p:cNvSpPr>
          <p:nvPr/>
        </p:nvSpPr>
        <p:spPr bwMode="auto">
          <a:xfrm>
            <a:off x="7566026" y="2309813"/>
            <a:ext cx="2002471"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7566025" y="3427413"/>
            <a:ext cx="1866601" cy="589392"/>
          </a:xfrm>
          <a:prstGeom prst="rect">
            <a:avLst/>
          </a:prstGeom>
          <a:noFill/>
          <a:ln w="9525">
            <a:noFill/>
            <a:miter lim="800000"/>
            <a:headEnd/>
            <a:tailEnd/>
          </a:ln>
          <a:effectLst/>
        </p:spPr>
        <p:txBody>
          <a:bodyPr wrap="none">
            <a:spAutoFit/>
          </a:bodyPr>
          <a:lstStyle/>
          <a:p>
            <a:pPr lvl="0" defTabSz="914400">
              <a:lnSpc>
                <a:spcPct val="85000"/>
              </a:lnSpc>
              <a:defRPr/>
            </a:pPr>
            <a:r>
              <a:rPr lang="en-US" sz="2400" b="1" dirty="0" smtClean="0">
                <a:solidFill>
                  <a:srgbClr val="FF0000"/>
                </a:solidFill>
                <a:latin typeface="Calibri"/>
              </a:rPr>
              <a:t>Optic </a:t>
            </a:r>
            <a:r>
              <a:rPr lang="en-US" sz="2400" b="1" dirty="0">
                <a:solidFill>
                  <a:srgbClr val="FF0000"/>
                </a:solidFill>
                <a:latin typeface="Calibri"/>
              </a:rPr>
              <a:t>Chiasm</a:t>
            </a:r>
          </a:p>
          <a:p>
            <a:pPr algn="l" rtl="0">
              <a:lnSpc>
                <a:spcPct val="85000"/>
              </a:lnSpc>
              <a:defRPr/>
            </a:pPr>
            <a:r>
              <a:rPr lang="en-US" sz="1400" dirty="0" smtClean="0">
                <a:solidFill>
                  <a:schemeClr val="bg1"/>
                </a:solidFill>
                <a:effectLst>
                  <a:outerShdw blurRad="38100" dist="38100" dir="2700000" algn="tl">
                    <a:srgbClr val="FFFFFF"/>
                  </a:outerShdw>
                </a:effectLst>
              </a:rPr>
              <a:t>tic Chiasm</a:t>
            </a:r>
            <a:endParaRPr lang="en-US" sz="1400" dirty="0">
              <a:solidFill>
                <a:schemeClr val="bg1"/>
              </a:solidFill>
              <a:effectLst>
                <a:outerShdw blurRad="38100" dist="38100" dir="2700000" algn="tl">
                  <a:srgbClr val="FFFFFF"/>
                </a:outerShdw>
              </a:effectLst>
            </a:endParaRPr>
          </a:p>
        </p:txBody>
      </p:sp>
      <p:sp>
        <p:nvSpPr>
          <p:cNvPr id="125960" name="Text Box 8"/>
          <p:cNvSpPr txBox="1">
            <a:spLocks noChangeArrowheads="1"/>
          </p:cNvSpPr>
          <p:nvPr/>
        </p:nvSpPr>
        <p:spPr bwMode="auto">
          <a:xfrm>
            <a:off x="7566025" y="3998913"/>
            <a:ext cx="2438488"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rPr>
              <a:t>Visual Pathway</a:t>
            </a:r>
          </a:p>
        </p:txBody>
      </p:sp>
      <p:sp>
        <p:nvSpPr>
          <p:cNvPr id="125961" name="Text Box 9"/>
          <p:cNvSpPr txBox="1">
            <a:spLocks noChangeArrowheads="1"/>
          </p:cNvSpPr>
          <p:nvPr/>
        </p:nvSpPr>
        <p:spPr bwMode="auto">
          <a:xfrm>
            <a:off x="7566025" y="4737101"/>
            <a:ext cx="2937022" cy="720197"/>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Lateral </a:t>
            </a:r>
            <a:r>
              <a:rPr lang="en-US" sz="2400" b="1" dirty="0" smtClean="0">
                <a:solidFill>
                  <a:srgbClr val="FF0000"/>
                </a:solidFill>
                <a:effectLst>
                  <a:outerShdw blurRad="38100" dist="38100" dir="2700000" algn="tl">
                    <a:srgbClr val="FFFFFF"/>
                  </a:outerShdw>
                </a:effectLst>
              </a:rPr>
              <a:t>Geniculate</a:t>
            </a:r>
            <a:r>
              <a:rPr lang="en-US" sz="2400" b="1" dirty="0">
                <a:solidFill>
                  <a:srgbClr val="FF0000"/>
                </a:solidFill>
                <a:effectLst>
                  <a:outerShdw blurRad="38100" dist="38100" dir="2700000" algn="tl">
                    <a:srgbClr val="FFFFFF"/>
                  </a:outerShdw>
                </a:effectLst>
              </a:rPr>
              <a:t/>
            </a:r>
            <a:br>
              <a:rPr lang="en-US" sz="2400" b="1" dirty="0">
                <a:solidFill>
                  <a:srgbClr val="FF0000"/>
                </a:solidFill>
                <a:effectLst>
                  <a:outerShdw blurRad="38100" dist="38100" dir="2700000" algn="tl">
                    <a:srgbClr val="FFFFFF"/>
                  </a:outerShdw>
                </a:effectLst>
              </a:rPr>
            </a:br>
            <a:r>
              <a:rPr lang="en-US" sz="2400" b="1" dirty="0">
                <a:solidFill>
                  <a:srgbClr val="FF0000"/>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7566026" y="6000750"/>
            <a:ext cx="3353803" cy="406265"/>
          </a:xfrm>
          <a:prstGeom prst="rect">
            <a:avLst/>
          </a:prstGeom>
          <a:noFill/>
          <a:ln w="9525">
            <a:noFill/>
            <a:miter lim="800000"/>
            <a:headEnd/>
            <a:tailEnd/>
          </a:ln>
          <a:effectLst/>
        </p:spPr>
        <p:txBody>
          <a:bodyPr wrap="none">
            <a:spAutoFit/>
          </a:bodyPr>
          <a:lstStyle/>
          <a:p>
            <a:pPr algn="l" rtl="0">
              <a:lnSpc>
                <a:spcPct val="85000"/>
              </a:lnSpc>
              <a:defRPr/>
            </a:pPr>
            <a:r>
              <a:rPr lang="en-US" sz="2400" b="1"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6170614"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4" name="Line 12"/>
          <p:cNvSpPr>
            <a:spLocks noChangeShapeType="1"/>
          </p:cNvSpPr>
          <p:nvPr/>
        </p:nvSpPr>
        <p:spPr bwMode="auto">
          <a:xfrm>
            <a:off x="4551364" y="2433639"/>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5" name="Line 13"/>
          <p:cNvSpPr>
            <a:spLocks noChangeShapeType="1"/>
          </p:cNvSpPr>
          <p:nvPr/>
        </p:nvSpPr>
        <p:spPr bwMode="auto">
          <a:xfrm flipV="1">
            <a:off x="5122864" y="3554414"/>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6" name="Line 14"/>
          <p:cNvSpPr>
            <a:spLocks noChangeShapeType="1"/>
          </p:cNvSpPr>
          <p:nvPr/>
        </p:nvSpPr>
        <p:spPr bwMode="auto">
          <a:xfrm>
            <a:off x="5656264"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7" name="Line 15"/>
          <p:cNvSpPr>
            <a:spLocks noChangeShapeType="1"/>
          </p:cNvSpPr>
          <p:nvPr/>
        </p:nvSpPr>
        <p:spPr bwMode="auto">
          <a:xfrm>
            <a:off x="5751514" y="4938714"/>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p:spPr>
        <p:txBody>
          <a:bodyPr/>
          <a:lstStyle/>
          <a:p>
            <a:pPr>
              <a:defRPr/>
            </a:pPr>
            <a:endParaRPr lang="en-US"/>
          </a:p>
        </p:txBody>
      </p:sp>
      <p:sp>
        <p:nvSpPr>
          <p:cNvPr id="125968" name="Freeform 16"/>
          <p:cNvSpPr>
            <a:spLocks/>
          </p:cNvSpPr>
          <p:nvPr/>
        </p:nvSpPr>
        <p:spPr bwMode="auto">
          <a:xfrm>
            <a:off x="4857750" y="6134100"/>
            <a:ext cx="2679700" cy="177800"/>
          </a:xfrm>
          <a:custGeom>
            <a:avLst/>
            <a:gdLst/>
            <a:ahLst/>
            <a:cxnLst>
              <a:cxn ang="0">
                <a:pos x="0" y="0"/>
              </a:cxn>
              <a:cxn ang="0">
                <a:pos x="1688" y="0"/>
              </a:cxn>
              <a:cxn ang="0">
                <a:pos x="444" y="112"/>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p:spPr>
        <p:txBody>
          <a:bodyPr/>
          <a:lstStyle/>
          <a:p>
            <a:pPr>
              <a:defRPr/>
            </a:pPr>
            <a:endParaRPr lang="en-US"/>
          </a:p>
        </p:txBody>
      </p:sp>
      <p:sp>
        <p:nvSpPr>
          <p:cNvPr id="125969" name="Line 17"/>
          <p:cNvSpPr>
            <a:spLocks noChangeShapeType="1"/>
          </p:cNvSpPr>
          <p:nvPr/>
        </p:nvSpPr>
        <p:spPr bwMode="auto">
          <a:xfrm>
            <a:off x="4019550" y="1343026"/>
            <a:ext cx="660400" cy="796925"/>
          </a:xfrm>
          <a:prstGeom prst="line">
            <a:avLst/>
          </a:prstGeom>
          <a:noFill/>
          <a:ln w="12700">
            <a:solidFill>
              <a:schemeClr val="bg1"/>
            </a:solidFill>
            <a:miter lim="800000"/>
            <a:headEnd/>
            <a:tailEnd/>
          </a:ln>
        </p:spPr>
        <p:txBody>
          <a:bodyPr/>
          <a:lstStyle/>
          <a:p>
            <a:endParaRPr lang="en-US"/>
          </a:p>
        </p:txBody>
      </p:sp>
    </p:spTree>
    <p:extLst>
      <p:ext uri="{BB962C8B-B14F-4D97-AF65-F5344CB8AC3E}">
        <p14:creationId xmlns:p14="http://schemas.microsoft.com/office/powerpoint/2010/main" val="245876546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p:stCondLst>
                              <p:cond delay="2500"/>
                            </p:stCondLst>
                            <p:childTnLst>
                              <p:par>
                                <p:cTn id="49" presetID="22" presetClass="entr" presetSubtype="2" fill="hold"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Index: Acute visual loss</a:t>
            </a:r>
            <a:endParaRPr lang="en-US" dirty="0"/>
          </a:p>
        </p:txBody>
      </p:sp>
      <p:sp>
        <p:nvSpPr>
          <p:cNvPr id="3" name="عنصر نائب للمحتوى 2"/>
          <p:cNvSpPr>
            <a:spLocks noGrp="1"/>
          </p:cNvSpPr>
          <p:nvPr>
            <p:ph idx="1"/>
          </p:nvPr>
        </p:nvSpPr>
        <p:spPr/>
        <p:txBody>
          <a:bodyPr/>
          <a:lstStyle/>
          <a:p>
            <a:pPr algn="l" rtl="0">
              <a:buFont typeface="+mj-lt"/>
              <a:buAutoNum type="arabicPeriod"/>
            </a:pPr>
            <a:r>
              <a:rPr lang="en-US" dirty="0" smtClean="0"/>
              <a:t>Introduction/Definition</a:t>
            </a:r>
          </a:p>
          <a:p>
            <a:pPr algn="l" rtl="0">
              <a:buFont typeface="+mj-lt"/>
              <a:buAutoNum type="arabicPeriod"/>
            </a:pPr>
            <a:r>
              <a:rPr lang="en-US" dirty="0"/>
              <a:t>P</a:t>
            </a:r>
            <a:r>
              <a:rPr lang="en-US" dirty="0" smtClean="0"/>
              <a:t>athophysiology</a:t>
            </a:r>
          </a:p>
          <a:p>
            <a:pPr algn="l" rtl="0">
              <a:buFont typeface="+mj-lt"/>
              <a:buAutoNum type="arabicPeriod"/>
            </a:pPr>
            <a:r>
              <a:rPr lang="en-US" dirty="0" smtClean="0"/>
              <a:t>Taking History</a:t>
            </a:r>
          </a:p>
          <a:p>
            <a:pPr algn="l" rtl="0">
              <a:buFont typeface="+mj-lt"/>
              <a:buAutoNum type="arabicPeriod"/>
            </a:pPr>
            <a:r>
              <a:rPr lang="en-US" dirty="0" smtClean="0"/>
              <a:t>Physical exam/Special tests</a:t>
            </a:r>
          </a:p>
          <a:p>
            <a:pPr algn="l" rtl="0">
              <a:buFont typeface="+mj-lt"/>
              <a:buAutoNum type="arabicPeriod"/>
            </a:pPr>
            <a:r>
              <a:rPr lang="en-US" dirty="0"/>
              <a:t>Common </a:t>
            </a:r>
            <a:r>
              <a:rPr lang="en-US" dirty="0" smtClean="0"/>
              <a:t>Etiologies and examples of Acute visual loss</a:t>
            </a:r>
          </a:p>
          <a:p>
            <a:pPr algn="l" rtl="0">
              <a:buFont typeface="+mj-lt"/>
              <a:buAutoNum type="arabicPeriod"/>
            </a:pPr>
            <a:endParaRPr lang="en-US" dirty="0" smtClean="0"/>
          </a:p>
          <a:p>
            <a:pPr algn="l" rtl="0">
              <a:buFont typeface="+mj-lt"/>
              <a:buAutoNum type="arabicPeriod"/>
            </a:pPr>
            <a:endParaRPr lang="en-US" dirty="0" smtClean="0"/>
          </a:p>
          <a:p>
            <a:pPr algn="l" rtl="0">
              <a:buFont typeface="+mj-lt"/>
              <a:buAutoNum type="arabicPeriod"/>
            </a:pPr>
            <a:endParaRPr lang="en-US" dirty="0"/>
          </a:p>
        </p:txBody>
      </p:sp>
    </p:spTree>
    <p:extLst>
      <p:ext uri="{BB962C8B-B14F-4D97-AF65-F5344CB8AC3E}">
        <p14:creationId xmlns:p14="http://schemas.microsoft.com/office/powerpoint/2010/main" val="205202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Introduction</a:t>
            </a:r>
            <a:endParaRPr lang="en-US" dirty="0"/>
          </a:p>
        </p:txBody>
      </p:sp>
      <p:sp>
        <p:nvSpPr>
          <p:cNvPr id="3" name="عنصر نائب للمحتوى 2"/>
          <p:cNvSpPr>
            <a:spLocks noGrp="1"/>
          </p:cNvSpPr>
          <p:nvPr>
            <p:ph idx="1"/>
          </p:nvPr>
        </p:nvSpPr>
        <p:spPr/>
        <p:txBody>
          <a:bodyPr/>
          <a:lstStyle/>
          <a:p>
            <a:pPr marL="0" indent="0" algn="l" rtl="0">
              <a:buNone/>
            </a:pPr>
            <a:endParaRPr lang="en-US" dirty="0" smtClean="0"/>
          </a:p>
          <a:p>
            <a:pPr marL="0" indent="0" algn="l" rtl="0">
              <a:buNone/>
            </a:pPr>
            <a:r>
              <a:rPr lang="en-US" b="1" dirty="0">
                <a:solidFill>
                  <a:srgbClr val="FF0000"/>
                </a:solidFill>
              </a:rPr>
              <a:t>Definition:</a:t>
            </a:r>
          </a:p>
          <a:p>
            <a:pPr marL="0" indent="0" algn="l" rtl="0">
              <a:buNone/>
            </a:pPr>
            <a:endParaRPr lang="en-US" dirty="0"/>
          </a:p>
          <a:p>
            <a:pPr marL="0" indent="0" algn="l" rtl="0">
              <a:buNone/>
            </a:pPr>
            <a:r>
              <a:rPr lang="en-US" dirty="0" smtClean="0"/>
              <a:t>Loss </a:t>
            </a:r>
            <a:r>
              <a:rPr lang="en-US" dirty="0"/>
              <a:t>of vision is usually considered acute if it develops within a few minutes to a couple of days</a:t>
            </a:r>
            <a:r>
              <a:rPr lang="en-US" dirty="0" smtClean="0"/>
              <a:t>.</a:t>
            </a:r>
          </a:p>
          <a:p>
            <a:pPr algn="l" rtl="0">
              <a:buFont typeface="+mj-lt"/>
              <a:buAutoNum type="arabicPeriod"/>
            </a:pPr>
            <a:r>
              <a:rPr lang="en-US" dirty="0" smtClean="0"/>
              <a:t> </a:t>
            </a:r>
            <a:r>
              <a:rPr lang="en-US" dirty="0"/>
              <a:t>It may affect one or both </a:t>
            </a:r>
            <a:r>
              <a:rPr lang="en-US" dirty="0" smtClean="0"/>
              <a:t>eyes.</a:t>
            </a:r>
          </a:p>
          <a:p>
            <a:pPr algn="l" rtl="0">
              <a:buFont typeface="+mj-lt"/>
              <a:buAutoNum type="arabicPeriod"/>
            </a:pPr>
            <a:r>
              <a:rPr lang="en-US" dirty="0" smtClean="0"/>
              <a:t>All </a:t>
            </a:r>
            <a:r>
              <a:rPr lang="en-US" dirty="0"/>
              <a:t>or part of </a:t>
            </a:r>
            <a:r>
              <a:rPr lang="en-US" dirty="0" smtClean="0"/>
              <a:t>the </a:t>
            </a:r>
            <a:r>
              <a:rPr lang="en-US" dirty="0"/>
              <a:t>visual </a:t>
            </a:r>
            <a:r>
              <a:rPr lang="en-US" dirty="0" smtClean="0"/>
              <a:t>field.</a:t>
            </a:r>
          </a:p>
          <a:p>
            <a:pPr algn="l" rtl="0">
              <a:buFont typeface="+mj-lt"/>
              <a:buAutoNum type="arabicPeriod"/>
            </a:pPr>
            <a:r>
              <a:rPr lang="en-US" dirty="0" smtClean="0"/>
              <a:t>Arise from pathology of any part of the visual pathway</a:t>
            </a:r>
          </a:p>
          <a:p>
            <a:pPr algn="l" rtl="0">
              <a:buFont typeface="+mj-lt"/>
              <a:buAutoNum type="arabicPeriod"/>
            </a:pPr>
            <a:endParaRPr lang="en-US" dirty="0" smtClean="0"/>
          </a:p>
        </p:txBody>
      </p:sp>
    </p:spTree>
    <p:extLst>
      <p:ext uri="{BB962C8B-B14F-4D97-AF65-F5344CB8AC3E}">
        <p14:creationId xmlns:p14="http://schemas.microsoft.com/office/powerpoint/2010/main" val="41345722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smtClean="0"/>
              <a:t>Objectives</a:t>
            </a:r>
            <a:endParaRPr lang="en-US" dirty="0"/>
          </a:p>
        </p:txBody>
      </p:sp>
      <p:sp>
        <p:nvSpPr>
          <p:cNvPr id="3" name="عنصر نائب للمحتوى 2"/>
          <p:cNvSpPr>
            <a:spLocks noGrp="1"/>
          </p:cNvSpPr>
          <p:nvPr>
            <p:ph idx="1"/>
          </p:nvPr>
        </p:nvSpPr>
        <p:spPr/>
        <p:txBody>
          <a:bodyPr/>
          <a:lstStyle/>
          <a:p>
            <a:pPr marL="0" indent="0" algn="l" rtl="0">
              <a:buNone/>
            </a:pPr>
            <a:r>
              <a:rPr lang="en-US" b="1" dirty="0" smtClean="0">
                <a:solidFill>
                  <a:srgbClr val="FF0000"/>
                </a:solidFill>
              </a:rPr>
              <a:t>The student should be </a:t>
            </a:r>
            <a:r>
              <a:rPr lang="en-US" b="1" dirty="0">
                <a:solidFill>
                  <a:srgbClr val="FF0000"/>
                </a:solidFill>
              </a:rPr>
              <a:t>able </a:t>
            </a:r>
            <a:r>
              <a:rPr lang="en-US" b="1" dirty="0" smtClean="0">
                <a:solidFill>
                  <a:srgbClr val="FF0000"/>
                </a:solidFill>
              </a:rPr>
              <a:t>to:</a:t>
            </a:r>
          </a:p>
          <a:p>
            <a:pPr algn="l" rtl="0">
              <a:buClr>
                <a:schemeClr val="tx1"/>
              </a:buClr>
              <a:buFont typeface="+mj-lt"/>
              <a:buAutoNum type="arabicPeriod"/>
            </a:pPr>
            <a:r>
              <a:rPr lang="en-US" dirty="0" smtClean="0"/>
              <a:t>Properly screen and evaluate patients presenting with acute visual loss.</a:t>
            </a:r>
          </a:p>
          <a:p>
            <a:pPr algn="l" rtl="0">
              <a:buClr>
                <a:schemeClr val="tx1"/>
              </a:buClr>
              <a:buFont typeface="+mj-lt"/>
              <a:buAutoNum type="arabicPeriod"/>
            </a:pPr>
            <a:r>
              <a:rPr lang="en-US" dirty="0"/>
              <a:t>Understand the pathophysiology </a:t>
            </a:r>
            <a:r>
              <a:rPr lang="en-US" dirty="0" smtClean="0"/>
              <a:t>and identify common causes of acute visual loss.</a:t>
            </a:r>
          </a:p>
          <a:p>
            <a:pPr algn="l" rtl="0">
              <a:buClr>
                <a:schemeClr val="tx1"/>
              </a:buClr>
              <a:buFont typeface="+mj-lt"/>
              <a:buAutoNum type="arabicPeriod"/>
            </a:pPr>
            <a:r>
              <a:rPr lang="en-US" dirty="0" smtClean="0"/>
              <a:t>Recognize </a:t>
            </a:r>
            <a:r>
              <a:rPr lang="en-US" dirty="0"/>
              <a:t>situations requiring urgent </a:t>
            </a:r>
            <a:r>
              <a:rPr lang="en-US" dirty="0" smtClean="0"/>
              <a:t>ophthalmic care to prevent permanent visual loss.</a:t>
            </a:r>
            <a:endParaRPr lang="en-US" dirty="0"/>
          </a:p>
        </p:txBody>
      </p:sp>
    </p:spTree>
    <p:extLst>
      <p:ext uri="{BB962C8B-B14F-4D97-AF65-F5344CB8AC3E}">
        <p14:creationId xmlns:p14="http://schemas.microsoft.com/office/powerpoint/2010/main" val="33407133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جلس إدارة أيون">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448</TotalTime>
  <Words>1783</Words>
  <Application>Microsoft Macintosh PowerPoint</Application>
  <PresentationFormat>Custom</PresentationFormat>
  <Paragraphs>236</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مجلس إدارة أيون</vt:lpstr>
      <vt:lpstr>ACUTE VISUAL LOSS</vt:lpstr>
      <vt:lpstr>Instructions</vt:lpstr>
      <vt:lpstr>Mind Map </vt:lpstr>
      <vt:lpstr>The Visual Pathway</vt:lpstr>
      <vt:lpstr>The Visual Pathway</vt:lpstr>
      <vt:lpstr>The Visual Pathway</vt:lpstr>
      <vt:lpstr>Index: Acute visual loss</vt:lpstr>
      <vt:lpstr>Introduction</vt:lpstr>
      <vt:lpstr>Objectives</vt:lpstr>
      <vt:lpstr>Initial activity</vt:lpstr>
      <vt:lpstr>Content: History</vt:lpstr>
      <vt:lpstr>Content: History</vt:lpstr>
      <vt:lpstr>Content: Physical exam and special tests</vt:lpstr>
      <vt:lpstr>Mid activity</vt:lpstr>
      <vt:lpstr>Content: Common causes of acute visual loss </vt:lpstr>
      <vt:lpstr>Acute visual loss: Media opacities </vt:lpstr>
      <vt:lpstr>Acute visual loss: Media opacities </vt:lpstr>
      <vt:lpstr>Acute visual loss: Media opacities </vt:lpstr>
      <vt:lpstr>Acute visual loss: Media opacities </vt:lpstr>
      <vt:lpstr>Acute visual loss:  Retinal diseases</vt:lpstr>
      <vt:lpstr>Acute visual loss:  Retinal diseases</vt:lpstr>
      <vt:lpstr>Acute visual loss:  Retinal diseases</vt:lpstr>
      <vt:lpstr>Acute visual loss:  Optic nerve disease</vt:lpstr>
      <vt:lpstr>Acute visual loss:  Visual pathway disorders</vt:lpstr>
      <vt:lpstr>Acute visual loss:  Visual pathway disorders</vt:lpstr>
      <vt:lpstr>Acute visual loss:  Functional Visual loss</vt:lpstr>
      <vt:lpstr>Final activity</vt:lpstr>
      <vt:lpstr>Final activity</vt:lpstr>
      <vt:lpstr>Summery</vt:lpstr>
      <vt:lpstr>Quiz</vt:lpstr>
      <vt:lpstr>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طب وجراحة العيون مقدمة في طب وجراحة العيون 432 عين</dc:title>
  <dc:creator>Abdullah Almousa</dc:creator>
  <cp:lastModifiedBy>saeedalwadani</cp:lastModifiedBy>
  <cp:revision>47</cp:revision>
  <dcterms:created xsi:type="dcterms:W3CDTF">2015-01-05T17:54:11Z</dcterms:created>
  <dcterms:modified xsi:type="dcterms:W3CDTF">2015-08-24T09:33:04Z</dcterms:modified>
</cp:coreProperties>
</file>