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71" r:id="rId3"/>
    <p:sldId id="265" r:id="rId4"/>
    <p:sldId id="257" r:id="rId5"/>
    <p:sldId id="280" r:id="rId6"/>
    <p:sldId id="288" r:id="rId7"/>
    <p:sldId id="261" r:id="rId8"/>
    <p:sldId id="277" r:id="rId9"/>
    <p:sldId id="284" r:id="rId10"/>
    <p:sldId id="283" r:id="rId11"/>
    <p:sldId id="286" r:id="rId12"/>
    <p:sldId id="287" r:id="rId13"/>
    <p:sldId id="263" r:id="rId14"/>
    <p:sldId id="278" r:id="rId15"/>
    <p:sldId id="264" r:id="rId16"/>
    <p:sldId id="279" r:id="rId17"/>
    <p:sldId id="270" r:id="rId18"/>
    <p:sldId id="276" r:id="rId19"/>
    <p:sldId id="281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061"/>
    <a:srgbClr val="66CCFF"/>
    <a:srgbClr val="BFBFBF"/>
    <a:srgbClr val="336699"/>
    <a:srgbClr val="8CADD4"/>
    <a:srgbClr val="7CA1CE"/>
    <a:srgbClr val="D9D9D9"/>
    <a:srgbClr val="F2F2F2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670D21-BD93-4061-8D3C-709E265FCBAD}" type="doc">
      <dgm:prSet loTypeId="urn:microsoft.com/office/officeart/2005/8/layout/hierarchy3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GB"/>
        </a:p>
      </dgm:t>
    </dgm:pt>
    <dgm:pt modelId="{94178E6F-8432-4DAA-A15B-E21FD11648BD}">
      <dgm:prSet phldrT="[نص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latin typeface="Comic Sans MS" pitchFamily="66" charset="0"/>
              <a:cs typeface="Andalus" pitchFamily="18" charset="-78"/>
            </a:rPr>
            <a:t> Preoperative Management:</a:t>
          </a:r>
        </a:p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dirty="0"/>
        </a:p>
      </dgm:t>
    </dgm:pt>
    <dgm:pt modelId="{0BA434B6-A590-4D34-BA84-2B843698F61E}" type="parTrans" cxnId="{4BC6D620-1862-42B8-BCDF-56FEF976BBD9}">
      <dgm:prSet/>
      <dgm:spPr/>
      <dgm:t>
        <a:bodyPr/>
        <a:lstStyle/>
        <a:p>
          <a:endParaRPr lang="en-GB"/>
        </a:p>
      </dgm:t>
    </dgm:pt>
    <dgm:pt modelId="{FC8DE596-AEB7-4618-AAA5-BC0F1C6C4459}" type="sibTrans" cxnId="{4BC6D620-1862-42B8-BCDF-56FEF976BBD9}">
      <dgm:prSet/>
      <dgm:spPr/>
      <dgm:t>
        <a:bodyPr/>
        <a:lstStyle/>
        <a:p>
          <a:endParaRPr lang="en-GB"/>
        </a:p>
      </dgm:t>
    </dgm:pt>
    <dgm:pt modelId="{24A30639-BCF8-47D7-B41B-D7882870868F}">
      <dgm:prSet phldrT="[نص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 smtClean="0">
              <a:latin typeface="Comic Sans MS" pitchFamily="66" charset="0"/>
              <a:cs typeface="Andalus" pitchFamily="18" charset="-78"/>
            </a:rPr>
            <a:t>Anesthetic consent </a:t>
          </a:r>
          <a:endParaRPr lang="en-GB" sz="1600" dirty="0" smtClean="0">
            <a:latin typeface="Comic Sans MS" pitchFamily="66" charset="0"/>
            <a:cs typeface="Andalus" pitchFamily="18" charset="-78"/>
          </a:endParaRPr>
        </a:p>
        <a:p>
          <a:pPr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dirty="0"/>
        </a:p>
      </dgm:t>
    </dgm:pt>
    <dgm:pt modelId="{F81EACCB-08D7-44A2-8DBB-EF38A119A89E}" type="parTrans" cxnId="{E39CAA03-7E7D-4A20-AE5F-C93602DCA06A}">
      <dgm:prSet/>
      <dgm:spPr/>
      <dgm:t>
        <a:bodyPr/>
        <a:lstStyle/>
        <a:p>
          <a:endParaRPr lang="en-GB"/>
        </a:p>
      </dgm:t>
    </dgm:pt>
    <dgm:pt modelId="{2B3C0383-DDB1-4845-A122-D18F2226DE34}" type="sibTrans" cxnId="{E39CAA03-7E7D-4A20-AE5F-C93602DCA06A}">
      <dgm:prSet/>
      <dgm:spPr/>
      <dgm:t>
        <a:bodyPr/>
        <a:lstStyle/>
        <a:p>
          <a:endParaRPr lang="en-GB"/>
        </a:p>
      </dgm:t>
    </dgm:pt>
    <dgm:pt modelId="{0AB52EBD-7A7E-4FB0-BFE8-5C381302A404}">
      <dgm:prSet phldrT="[نص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smtClean="0">
              <a:latin typeface="Comic Sans MS" pitchFamily="66" charset="0"/>
              <a:cs typeface="Andalus" pitchFamily="18" charset="-78"/>
            </a:rPr>
            <a:t>Type of anesthesia</a:t>
          </a:r>
        </a:p>
        <a:p>
          <a:pPr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dirty="0"/>
        </a:p>
      </dgm:t>
    </dgm:pt>
    <dgm:pt modelId="{7229F982-2183-428F-8BD1-1DF05AC45C63}" type="parTrans" cxnId="{E63FCD2D-4006-4872-B13E-CD02E0E4EEB1}">
      <dgm:prSet/>
      <dgm:spPr/>
      <dgm:t>
        <a:bodyPr/>
        <a:lstStyle/>
        <a:p>
          <a:endParaRPr lang="en-GB"/>
        </a:p>
      </dgm:t>
    </dgm:pt>
    <dgm:pt modelId="{14C70CF9-4FB9-4383-8BE2-E074F516A13E}" type="sibTrans" cxnId="{E63FCD2D-4006-4872-B13E-CD02E0E4EEB1}">
      <dgm:prSet/>
      <dgm:spPr/>
      <dgm:t>
        <a:bodyPr/>
        <a:lstStyle/>
        <a:p>
          <a:endParaRPr lang="en-GB"/>
        </a:p>
      </dgm:t>
    </dgm:pt>
    <dgm:pt modelId="{92B5B762-7A62-421E-A59A-AAFD9CAE3985}">
      <dgm:prSet phldrT="[نص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latin typeface="Comic Sans MS" pitchFamily="66" charset="0"/>
              <a:cs typeface="Andalus" pitchFamily="18" charset="-78"/>
            </a:rPr>
            <a:t>Intraoperative Management:</a:t>
          </a:r>
        </a:p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dirty="0"/>
        </a:p>
      </dgm:t>
    </dgm:pt>
    <dgm:pt modelId="{F506888B-F84A-46FC-AC64-C8D5707E60E4}" type="parTrans" cxnId="{2B8AE725-4A60-4AFC-BCA4-EE8061149253}">
      <dgm:prSet/>
      <dgm:spPr/>
      <dgm:t>
        <a:bodyPr/>
        <a:lstStyle/>
        <a:p>
          <a:endParaRPr lang="en-GB"/>
        </a:p>
      </dgm:t>
    </dgm:pt>
    <dgm:pt modelId="{5ED2189E-1500-45D5-9714-28C7D01D0548}" type="sibTrans" cxnId="{2B8AE725-4A60-4AFC-BCA4-EE8061149253}">
      <dgm:prSet/>
      <dgm:spPr/>
      <dgm:t>
        <a:bodyPr/>
        <a:lstStyle/>
        <a:p>
          <a:endParaRPr lang="en-GB"/>
        </a:p>
      </dgm:t>
    </dgm:pt>
    <dgm:pt modelId="{21ECF924-64B8-4152-ACA7-8459827989FE}">
      <dgm:prSet phldrT="[نص]" custT="1"/>
      <dgm:spPr/>
      <dgm:t>
        <a:bodyPr/>
        <a:lstStyle/>
        <a:p>
          <a:pPr marL="177800" lvl="1" indent="0" algn="l">
            <a:buFont typeface="Wingdings" pitchFamily="2" charset="2"/>
            <a:buNone/>
          </a:pPr>
          <a:r>
            <a:rPr lang="en-US" sz="1600" dirty="0" smtClean="0">
              <a:latin typeface="Comic Sans MS" pitchFamily="66" charset="0"/>
              <a:cs typeface="Andalus" pitchFamily="18" charset="-78"/>
            </a:rPr>
            <a:t>IV line</a:t>
          </a:r>
          <a:endParaRPr lang="en-GB" sz="4800" dirty="0" smtClean="0">
            <a:latin typeface="Comic Sans MS" pitchFamily="66" charset="0"/>
            <a:cs typeface="Andalus" pitchFamily="18" charset="-78"/>
          </a:endParaRPr>
        </a:p>
      </dgm:t>
    </dgm:pt>
    <dgm:pt modelId="{E74DF6E0-10FE-4705-B005-E537DA405A1C}" type="parTrans" cxnId="{044AACC0-901A-447E-9BB1-9201D1888A73}">
      <dgm:prSet/>
      <dgm:spPr/>
      <dgm:t>
        <a:bodyPr/>
        <a:lstStyle/>
        <a:p>
          <a:endParaRPr lang="en-GB"/>
        </a:p>
      </dgm:t>
    </dgm:pt>
    <dgm:pt modelId="{E68D3277-BCD4-4AB5-BE9F-A281E9BF1E60}" type="sibTrans" cxnId="{044AACC0-901A-447E-9BB1-9201D1888A73}">
      <dgm:prSet/>
      <dgm:spPr/>
      <dgm:t>
        <a:bodyPr/>
        <a:lstStyle/>
        <a:p>
          <a:endParaRPr lang="en-GB"/>
        </a:p>
      </dgm:t>
    </dgm:pt>
    <dgm:pt modelId="{AD768BCC-25D4-469B-9A8F-C1FD1DADC4BC}">
      <dgm:prSet phldrT="[نص]" custT="1"/>
      <dgm:spPr/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 smtClean="0">
              <a:latin typeface="Comic Sans MS" pitchFamily="66" charset="0"/>
              <a:cs typeface="Andalus" pitchFamily="18" charset="-78"/>
            </a:rPr>
            <a:t>Monitoring: ECG and vital signs </a:t>
          </a:r>
          <a:endParaRPr lang="en-GB" sz="1600" dirty="0" smtClean="0">
            <a:latin typeface="Comic Sans MS" pitchFamily="66" charset="0"/>
            <a:cs typeface="Andalus" pitchFamily="18" charset="-78"/>
          </a:endParaRPr>
        </a:p>
      </dgm:t>
    </dgm:pt>
    <dgm:pt modelId="{FCF91667-94EF-4F86-9104-BA9A5E5E413A}" type="parTrans" cxnId="{4977E3FF-C44E-4159-A286-F9E439E212FD}">
      <dgm:prSet/>
      <dgm:spPr/>
      <dgm:t>
        <a:bodyPr/>
        <a:lstStyle/>
        <a:p>
          <a:endParaRPr lang="en-GB"/>
        </a:p>
      </dgm:t>
    </dgm:pt>
    <dgm:pt modelId="{1B749817-53B2-4B6C-B857-DF2340981403}" type="sibTrans" cxnId="{4977E3FF-C44E-4159-A286-F9E439E212FD}">
      <dgm:prSet/>
      <dgm:spPr/>
      <dgm:t>
        <a:bodyPr/>
        <a:lstStyle/>
        <a:p>
          <a:endParaRPr lang="en-GB"/>
        </a:p>
      </dgm:t>
    </dgm:pt>
    <dgm:pt modelId="{DC7CA824-D167-49E6-9A6F-8F2DC0BCA23E}">
      <dgm:prSet phldrT="[نص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smtClean="0">
              <a:latin typeface="Comic Sans MS" pitchFamily="66" charset="0"/>
              <a:cs typeface="Andalus" pitchFamily="18" charset="-78"/>
            </a:rPr>
            <a:t>Postoperative Management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dirty="0"/>
        </a:p>
      </dgm:t>
    </dgm:pt>
    <dgm:pt modelId="{DBADDCF4-5BDD-4463-B983-87AEDC9BEE7F}" type="parTrans" cxnId="{4AAABFD8-ECA2-418F-9E6D-CE6F29092BC5}">
      <dgm:prSet/>
      <dgm:spPr/>
      <dgm:t>
        <a:bodyPr/>
        <a:lstStyle/>
        <a:p>
          <a:endParaRPr lang="en-GB"/>
        </a:p>
      </dgm:t>
    </dgm:pt>
    <dgm:pt modelId="{E08BD0C4-CF4F-437C-90A1-1A84EE0473D6}" type="sibTrans" cxnId="{4AAABFD8-ECA2-418F-9E6D-CE6F29092BC5}">
      <dgm:prSet/>
      <dgm:spPr/>
      <dgm:t>
        <a:bodyPr/>
        <a:lstStyle/>
        <a:p>
          <a:endParaRPr lang="en-GB"/>
        </a:p>
      </dgm:t>
    </dgm:pt>
    <dgm:pt modelId="{B5257A6A-1C36-4740-B2BD-15C9B1F66FA5}">
      <dgm:prSet phldrT="[نص]" custT="1"/>
      <dgm:spPr/>
      <dgm:t>
        <a:bodyPr/>
        <a:lstStyle/>
        <a:p>
          <a:pPr marR="0" defTabSz="1612900" eaLnBrk="1" fontAlgn="auto" latinLnBrk="0" hangingPunct="1">
            <a:buClrTx/>
            <a:buSzTx/>
            <a:buFontTx/>
            <a:tabLst/>
            <a:defRPr/>
          </a:pPr>
          <a:r>
            <a:rPr lang="en-US" sz="1600" dirty="0" smtClean="0">
              <a:latin typeface="Comic Sans MS" pitchFamily="66" charset="0"/>
              <a:cs typeface="Andalus" pitchFamily="18" charset="-78"/>
            </a:rPr>
            <a:t>Operation details.</a:t>
          </a:r>
          <a:endParaRPr lang="en-GB" sz="1600" dirty="0" smtClean="0">
            <a:latin typeface="Comic Sans MS" pitchFamily="66" charset="0"/>
            <a:cs typeface="Andalus" pitchFamily="18" charset="-78"/>
          </a:endParaRPr>
        </a:p>
        <a:p>
          <a:pPr defTabSz="1612900"/>
          <a:r>
            <a:rPr lang="en-US" sz="1600" dirty="0" smtClean="0">
              <a:latin typeface="Comic Sans MS" pitchFamily="66" charset="0"/>
              <a:cs typeface="Andalus" pitchFamily="18" charset="-78"/>
            </a:rPr>
            <a:t>Blood loss</a:t>
          </a:r>
          <a:endParaRPr lang="en-GB" sz="1600" dirty="0" smtClean="0">
            <a:latin typeface="Comic Sans MS" pitchFamily="66" charset="0"/>
            <a:cs typeface="Andalus" pitchFamily="18" charset="-78"/>
          </a:endParaRPr>
        </a:p>
      </dgm:t>
    </dgm:pt>
    <dgm:pt modelId="{69EFD8E7-4678-4913-9B1C-E3D41C923EE5}" type="parTrans" cxnId="{70E94B61-DB21-416B-9E05-DDD177FFC17D}">
      <dgm:prSet/>
      <dgm:spPr/>
      <dgm:t>
        <a:bodyPr/>
        <a:lstStyle/>
        <a:p>
          <a:endParaRPr lang="en-GB"/>
        </a:p>
      </dgm:t>
    </dgm:pt>
    <dgm:pt modelId="{B0E52457-86F7-4F13-AC7A-B7DEF06A0F75}" type="sibTrans" cxnId="{70E94B61-DB21-416B-9E05-DDD177FFC17D}">
      <dgm:prSet/>
      <dgm:spPr/>
      <dgm:t>
        <a:bodyPr/>
        <a:lstStyle/>
        <a:p>
          <a:endParaRPr lang="en-GB"/>
        </a:p>
      </dgm:t>
    </dgm:pt>
    <dgm:pt modelId="{A7FAB7DB-26E0-46FF-A71E-A09CDBB037D6}">
      <dgm:prSet custT="1"/>
      <dgm:spPr/>
      <dgm:t>
        <a:bodyPr/>
        <a:lstStyle/>
        <a:p>
          <a:r>
            <a:rPr lang="en-US" sz="1600" dirty="0" smtClean="0">
              <a:latin typeface="Comic Sans MS" pitchFamily="66" charset="0"/>
              <a:cs typeface="Andalus" pitchFamily="18" charset="-78"/>
            </a:rPr>
            <a:t>Analgesia given</a:t>
          </a:r>
          <a:endParaRPr lang="en-GB" sz="1600" dirty="0" smtClean="0">
            <a:latin typeface="Comic Sans MS" pitchFamily="66" charset="0"/>
            <a:cs typeface="Andalus" pitchFamily="18" charset="-78"/>
          </a:endParaRPr>
        </a:p>
        <a:p>
          <a:r>
            <a:rPr lang="en-US" sz="1600" dirty="0" smtClean="0">
              <a:latin typeface="Comic Sans MS" pitchFamily="66" charset="0"/>
              <a:cs typeface="Andalus" pitchFamily="18" charset="-78"/>
            </a:rPr>
            <a:t>Antiemetic's given</a:t>
          </a:r>
          <a:endParaRPr lang="en-GB" sz="1600" dirty="0" smtClean="0">
            <a:latin typeface="Comic Sans MS" pitchFamily="66" charset="0"/>
            <a:cs typeface="Andalus" pitchFamily="18" charset="-78"/>
          </a:endParaRPr>
        </a:p>
        <a:p>
          <a:endParaRPr lang="en-GB" sz="1600" dirty="0" smtClean="0">
            <a:latin typeface="Comic Sans MS" pitchFamily="66" charset="0"/>
            <a:cs typeface="Andalus" pitchFamily="18" charset="-78"/>
          </a:endParaRPr>
        </a:p>
      </dgm:t>
    </dgm:pt>
    <dgm:pt modelId="{F0B8992E-E469-4808-9B3B-06B61D11B05C}" type="parTrans" cxnId="{0DF92112-32B6-467F-9C18-08E8BC7E40C5}">
      <dgm:prSet/>
      <dgm:spPr/>
      <dgm:t>
        <a:bodyPr/>
        <a:lstStyle/>
        <a:p>
          <a:endParaRPr lang="en-GB"/>
        </a:p>
      </dgm:t>
    </dgm:pt>
    <dgm:pt modelId="{4249D76A-DCAC-4CCB-9370-5C90E0A3919D}" type="sibTrans" cxnId="{0DF92112-32B6-467F-9C18-08E8BC7E40C5}">
      <dgm:prSet/>
      <dgm:spPr/>
      <dgm:t>
        <a:bodyPr/>
        <a:lstStyle/>
        <a:p>
          <a:endParaRPr lang="en-GB"/>
        </a:p>
      </dgm:t>
    </dgm:pt>
    <dgm:pt modelId="{FEBBC7BB-C9FC-41D1-9CD8-C5EC48E93910}">
      <dgm:prSet custT="1"/>
      <dgm:spPr/>
      <dgm:t>
        <a:bodyPr/>
        <a:lstStyle/>
        <a:p>
          <a:endParaRPr lang="en-US" sz="1600" dirty="0" smtClean="0">
            <a:latin typeface="Comic Sans MS" pitchFamily="66" charset="0"/>
            <a:cs typeface="Andalus" pitchFamily="18" charset="-78"/>
          </a:endParaRPr>
        </a:p>
        <a:p>
          <a:r>
            <a:rPr lang="en-US" sz="1600" dirty="0" smtClean="0">
              <a:latin typeface="Comic Sans MS" pitchFamily="66" charset="0"/>
              <a:cs typeface="Andalus" pitchFamily="18" charset="-78"/>
            </a:rPr>
            <a:t>Antibiotics</a:t>
          </a:r>
        </a:p>
        <a:p>
          <a:r>
            <a:rPr lang="en-US" sz="1400" dirty="0" smtClean="0">
              <a:latin typeface="Comic Sans MS" pitchFamily="66" charset="0"/>
              <a:cs typeface="Andalus" pitchFamily="18" charset="-78"/>
            </a:rPr>
            <a:t>Thromboprophylaxis</a:t>
          </a:r>
          <a:r>
            <a:rPr lang="en-US" sz="1600" dirty="0" smtClean="0">
              <a:latin typeface="Comic Sans MS" pitchFamily="66" charset="0"/>
              <a:cs typeface="Andalus" pitchFamily="18" charset="-78"/>
            </a:rPr>
            <a:t>.</a:t>
          </a:r>
          <a:endParaRPr lang="en-GB" sz="1600" dirty="0" smtClean="0">
            <a:latin typeface="Comic Sans MS" pitchFamily="66" charset="0"/>
            <a:cs typeface="Andalus" pitchFamily="18" charset="-78"/>
          </a:endParaRPr>
        </a:p>
        <a:p>
          <a:endParaRPr lang="en-GB" sz="1600" dirty="0" smtClean="0">
            <a:latin typeface="Comic Sans MS" pitchFamily="66" charset="0"/>
            <a:cs typeface="Andalus" pitchFamily="18" charset="-78"/>
          </a:endParaRPr>
        </a:p>
      </dgm:t>
    </dgm:pt>
    <dgm:pt modelId="{1EE45041-E389-49B8-B993-80A37F4C78D9}" type="parTrans" cxnId="{4D1F0E96-56CB-429F-862F-6766E7AC0992}">
      <dgm:prSet/>
      <dgm:spPr/>
      <dgm:t>
        <a:bodyPr/>
        <a:lstStyle/>
        <a:p>
          <a:endParaRPr lang="en-GB"/>
        </a:p>
      </dgm:t>
    </dgm:pt>
    <dgm:pt modelId="{6B70E331-3B92-4861-B271-6C0552C860FA}" type="sibTrans" cxnId="{4D1F0E96-56CB-429F-862F-6766E7AC0992}">
      <dgm:prSet/>
      <dgm:spPr/>
      <dgm:t>
        <a:bodyPr/>
        <a:lstStyle/>
        <a:p>
          <a:endParaRPr lang="en-GB"/>
        </a:p>
      </dgm:t>
    </dgm:pt>
    <dgm:pt modelId="{6CD67D1B-69C0-41BA-90BC-6419AC733417}" type="pres">
      <dgm:prSet presAssocID="{ED670D21-BD93-4061-8D3C-709E265FCBA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DE254FA-91E1-4900-A650-58CCE538B811}" type="pres">
      <dgm:prSet presAssocID="{94178E6F-8432-4DAA-A15B-E21FD11648BD}" presName="root" presStyleCnt="0"/>
      <dgm:spPr/>
    </dgm:pt>
    <dgm:pt modelId="{37D6388E-7970-42EE-9285-8B9A7C4F6C9A}" type="pres">
      <dgm:prSet presAssocID="{94178E6F-8432-4DAA-A15B-E21FD11648BD}" presName="rootComposite" presStyleCnt="0"/>
      <dgm:spPr/>
    </dgm:pt>
    <dgm:pt modelId="{952FDFC1-2F15-492D-8675-DC84EE5ACC0A}" type="pres">
      <dgm:prSet presAssocID="{94178E6F-8432-4DAA-A15B-E21FD11648BD}" presName="rootText" presStyleLbl="node1" presStyleIdx="0" presStyleCnt="3" custLinFactNeighborX="-1676"/>
      <dgm:spPr/>
      <dgm:t>
        <a:bodyPr/>
        <a:lstStyle/>
        <a:p>
          <a:endParaRPr lang="en-GB"/>
        </a:p>
      </dgm:t>
    </dgm:pt>
    <dgm:pt modelId="{179B0FFE-D8CB-49BC-8D4D-CBED9A5E3F5F}" type="pres">
      <dgm:prSet presAssocID="{94178E6F-8432-4DAA-A15B-E21FD11648BD}" presName="rootConnector" presStyleLbl="node1" presStyleIdx="0" presStyleCnt="3"/>
      <dgm:spPr/>
      <dgm:t>
        <a:bodyPr/>
        <a:lstStyle/>
        <a:p>
          <a:endParaRPr lang="en-US"/>
        </a:p>
      </dgm:t>
    </dgm:pt>
    <dgm:pt modelId="{5B74B3E6-3845-4DF5-88E3-5C43FA072F8C}" type="pres">
      <dgm:prSet presAssocID="{94178E6F-8432-4DAA-A15B-E21FD11648BD}" presName="childShape" presStyleCnt="0"/>
      <dgm:spPr/>
    </dgm:pt>
    <dgm:pt modelId="{5F3E941B-F3EE-43F1-81E4-A655B8CB7F37}" type="pres">
      <dgm:prSet presAssocID="{F81EACCB-08D7-44A2-8DBB-EF38A119A89E}" presName="Name13" presStyleLbl="parChTrans1D2" presStyleIdx="0" presStyleCnt="7"/>
      <dgm:spPr/>
      <dgm:t>
        <a:bodyPr/>
        <a:lstStyle/>
        <a:p>
          <a:endParaRPr lang="en-US"/>
        </a:p>
      </dgm:t>
    </dgm:pt>
    <dgm:pt modelId="{5CDB291A-2035-41BB-AB1A-A52EA65A3860}" type="pres">
      <dgm:prSet presAssocID="{24A30639-BCF8-47D7-B41B-D7882870868F}" presName="childText" presStyleLbl="bgAcc1" presStyleIdx="0" presStyleCnt="7" custLinFactNeighborX="499" custLinFactNeighborY="-8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98EAB-9059-4544-8E7C-EF1447B8A6F9}" type="pres">
      <dgm:prSet presAssocID="{7229F982-2183-428F-8BD1-1DF05AC45C63}" presName="Name13" presStyleLbl="parChTrans1D2" presStyleIdx="1" presStyleCnt="7"/>
      <dgm:spPr/>
      <dgm:t>
        <a:bodyPr/>
        <a:lstStyle/>
        <a:p>
          <a:endParaRPr lang="en-US"/>
        </a:p>
      </dgm:t>
    </dgm:pt>
    <dgm:pt modelId="{BD62B8DF-2D0F-46E2-BA81-4D2DCA438E7E}" type="pres">
      <dgm:prSet presAssocID="{0AB52EBD-7A7E-4FB0-BFE8-5C381302A404}" presName="childText" presStyleLbl="bgAcc1" presStyleIdx="1" presStyleCnt="7" custLinFactNeighborX="2311" custLinFactNeighborY="-15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07892-93B7-4A4A-863F-796E8347E131}" type="pres">
      <dgm:prSet presAssocID="{92B5B762-7A62-421E-A59A-AAFD9CAE3985}" presName="root" presStyleCnt="0"/>
      <dgm:spPr/>
    </dgm:pt>
    <dgm:pt modelId="{6F2270BE-F8AE-4A4E-AB5F-E33521ECCFCD}" type="pres">
      <dgm:prSet presAssocID="{92B5B762-7A62-421E-A59A-AAFD9CAE3985}" presName="rootComposite" presStyleCnt="0"/>
      <dgm:spPr/>
    </dgm:pt>
    <dgm:pt modelId="{378A85BC-4D53-4C60-90B9-C7C800EDD85A}" type="pres">
      <dgm:prSet presAssocID="{92B5B762-7A62-421E-A59A-AAFD9CAE3985}" presName="rootText" presStyleLbl="node1" presStyleIdx="1" presStyleCnt="3" custLinFactNeighborX="-4619"/>
      <dgm:spPr/>
      <dgm:t>
        <a:bodyPr/>
        <a:lstStyle/>
        <a:p>
          <a:endParaRPr lang="en-GB"/>
        </a:p>
      </dgm:t>
    </dgm:pt>
    <dgm:pt modelId="{6CB1B2D5-2D91-40B3-99AC-A925AC78C5BF}" type="pres">
      <dgm:prSet presAssocID="{92B5B762-7A62-421E-A59A-AAFD9CAE3985}" presName="rootConnector" presStyleLbl="node1" presStyleIdx="1" presStyleCnt="3"/>
      <dgm:spPr/>
      <dgm:t>
        <a:bodyPr/>
        <a:lstStyle/>
        <a:p>
          <a:endParaRPr lang="en-US"/>
        </a:p>
      </dgm:t>
    </dgm:pt>
    <dgm:pt modelId="{FC156153-BFCA-46C7-8B99-34705592B76F}" type="pres">
      <dgm:prSet presAssocID="{92B5B762-7A62-421E-A59A-AAFD9CAE3985}" presName="childShape" presStyleCnt="0"/>
      <dgm:spPr/>
    </dgm:pt>
    <dgm:pt modelId="{946D4025-A3CA-4BE2-870E-97BCE9A2320C}" type="pres">
      <dgm:prSet presAssocID="{E74DF6E0-10FE-4705-B005-E537DA405A1C}" presName="Name13" presStyleLbl="parChTrans1D2" presStyleIdx="2" presStyleCnt="7"/>
      <dgm:spPr/>
      <dgm:t>
        <a:bodyPr/>
        <a:lstStyle/>
        <a:p>
          <a:endParaRPr lang="en-US"/>
        </a:p>
      </dgm:t>
    </dgm:pt>
    <dgm:pt modelId="{9604724C-9E18-438D-AB1B-E43AA017050C}" type="pres">
      <dgm:prSet presAssocID="{21ECF924-64B8-4152-ACA7-8459827989FE}" presName="childText" presStyleLbl="bgAcc1" presStyleIdx="2" presStyleCnt="7" custLinFactNeighborX="-5043" custLinFactNeighborY="-806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66793E-41E7-4654-BF63-DFF81558ABFD}" type="pres">
      <dgm:prSet presAssocID="{FCF91667-94EF-4F86-9104-BA9A5E5E413A}" presName="Name13" presStyleLbl="parChTrans1D2" presStyleIdx="3" presStyleCnt="7"/>
      <dgm:spPr/>
      <dgm:t>
        <a:bodyPr/>
        <a:lstStyle/>
        <a:p>
          <a:endParaRPr lang="en-US"/>
        </a:p>
      </dgm:t>
    </dgm:pt>
    <dgm:pt modelId="{7ABEB2F7-7FFB-4F74-9116-6F1002021557}" type="pres">
      <dgm:prSet presAssocID="{AD768BCC-25D4-469B-9A8F-C1FD1DADC4BC}" presName="childText" presStyleLbl="bgAcc1" presStyleIdx="3" presStyleCnt="7" custLinFactNeighborX="-3231" custLinFactNeighborY="-154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FA2F24-D84A-405F-8343-C0F3C10B0975}" type="pres">
      <dgm:prSet presAssocID="{DC7CA824-D167-49E6-9A6F-8F2DC0BCA23E}" presName="root" presStyleCnt="0"/>
      <dgm:spPr/>
    </dgm:pt>
    <dgm:pt modelId="{F35CAF07-C39B-49BE-8C06-4F6581E62C14}" type="pres">
      <dgm:prSet presAssocID="{DC7CA824-D167-49E6-9A6F-8F2DC0BCA23E}" presName="rootComposite" presStyleCnt="0"/>
      <dgm:spPr/>
    </dgm:pt>
    <dgm:pt modelId="{EE68D292-7FE6-4526-BC91-0B38C3BE1C26}" type="pres">
      <dgm:prSet presAssocID="{DC7CA824-D167-49E6-9A6F-8F2DC0BCA23E}" presName="rootText" presStyleLbl="node1" presStyleIdx="2" presStyleCnt="3" custLinFactNeighborX="-6113"/>
      <dgm:spPr/>
      <dgm:t>
        <a:bodyPr/>
        <a:lstStyle/>
        <a:p>
          <a:endParaRPr lang="en-GB"/>
        </a:p>
      </dgm:t>
    </dgm:pt>
    <dgm:pt modelId="{EB202EF4-0246-4A8E-BF7A-8DE0B7365836}" type="pres">
      <dgm:prSet presAssocID="{DC7CA824-D167-49E6-9A6F-8F2DC0BCA23E}" presName="rootConnector" presStyleLbl="node1" presStyleIdx="2" presStyleCnt="3"/>
      <dgm:spPr/>
      <dgm:t>
        <a:bodyPr/>
        <a:lstStyle/>
        <a:p>
          <a:endParaRPr lang="en-US"/>
        </a:p>
      </dgm:t>
    </dgm:pt>
    <dgm:pt modelId="{B4C9B947-EB82-4EB3-BB8D-B89E57D725E2}" type="pres">
      <dgm:prSet presAssocID="{DC7CA824-D167-49E6-9A6F-8F2DC0BCA23E}" presName="childShape" presStyleCnt="0"/>
      <dgm:spPr/>
    </dgm:pt>
    <dgm:pt modelId="{8E52791B-2E7B-4DE8-BAD4-A45CB8240012}" type="pres">
      <dgm:prSet presAssocID="{69EFD8E7-4678-4913-9B1C-E3D41C923EE5}" presName="Name13" presStyleLbl="parChTrans1D2" presStyleIdx="4" presStyleCnt="7"/>
      <dgm:spPr/>
      <dgm:t>
        <a:bodyPr/>
        <a:lstStyle/>
        <a:p>
          <a:endParaRPr lang="en-US"/>
        </a:p>
      </dgm:t>
    </dgm:pt>
    <dgm:pt modelId="{4F83B108-3DEF-4982-A1F8-D44EB45A7A3B}" type="pres">
      <dgm:prSet presAssocID="{B5257A6A-1C36-4740-B2BD-15C9B1F66FA5}" presName="childText" presStyleLbl="bgAcc1" presStyleIdx="4" presStyleCnt="7" custLinFactNeighborX="-6910" custLinFactNeighborY="-806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5197F0-B34D-4E20-8F15-71AA38181EB9}" type="pres">
      <dgm:prSet presAssocID="{F0B8992E-E469-4808-9B3B-06B61D11B05C}" presName="Name13" presStyleLbl="parChTrans1D2" presStyleIdx="5" presStyleCnt="7"/>
      <dgm:spPr/>
      <dgm:t>
        <a:bodyPr/>
        <a:lstStyle/>
        <a:p>
          <a:endParaRPr lang="en-US"/>
        </a:p>
      </dgm:t>
    </dgm:pt>
    <dgm:pt modelId="{20A4B6FC-FCFB-47D1-86F4-4453E052EFD8}" type="pres">
      <dgm:prSet presAssocID="{A7FAB7DB-26E0-46FF-A71E-A09CDBB037D6}" presName="childText" presStyleLbl="bgAcc1" presStyleIdx="5" presStyleCnt="7" custLinFactNeighborX="-6910" custLinFactNeighborY="-15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00564-8860-4D3D-A216-B2341DFA880D}" type="pres">
      <dgm:prSet presAssocID="{1EE45041-E389-49B8-B993-80A37F4C78D9}" presName="Name13" presStyleLbl="parChTrans1D2" presStyleIdx="6" presStyleCnt="7"/>
      <dgm:spPr/>
      <dgm:t>
        <a:bodyPr/>
        <a:lstStyle/>
        <a:p>
          <a:endParaRPr lang="en-US"/>
        </a:p>
      </dgm:t>
    </dgm:pt>
    <dgm:pt modelId="{AF263F82-3CB6-44EC-8A3F-6F4453D76348}" type="pres">
      <dgm:prSet presAssocID="{FEBBC7BB-C9FC-41D1-9CD8-C5EC48E93910}" presName="childText" presStyleLbl="bgAcc1" presStyleIdx="6" presStyleCnt="7" custScaleX="104944" custLinFactNeighborX="-6910" custLinFactNeighborY="-228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39CAA03-7E7D-4A20-AE5F-C93602DCA06A}" srcId="{94178E6F-8432-4DAA-A15B-E21FD11648BD}" destId="{24A30639-BCF8-47D7-B41B-D7882870868F}" srcOrd="0" destOrd="0" parTransId="{F81EACCB-08D7-44A2-8DBB-EF38A119A89E}" sibTransId="{2B3C0383-DDB1-4845-A122-D18F2226DE34}"/>
    <dgm:cxn modelId="{D297B906-FCD0-4A66-9C56-3901CDFF6EBA}" type="presOf" srcId="{FCF91667-94EF-4F86-9104-BA9A5E5E413A}" destId="{8866793E-41E7-4654-BF63-DFF81558ABFD}" srcOrd="0" destOrd="0" presId="urn:microsoft.com/office/officeart/2005/8/layout/hierarchy3"/>
    <dgm:cxn modelId="{CDE42E98-4991-4F5C-A21B-5AF9924B87A5}" type="presOf" srcId="{AD768BCC-25D4-469B-9A8F-C1FD1DADC4BC}" destId="{7ABEB2F7-7FFB-4F74-9116-6F1002021557}" srcOrd="0" destOrd="0" presId="urn:microsoft.com/office/officeart/2005/8/layout/hierarchy3"/>
    <dgm:cxn modelId="{70E94B61-DB21-416B-9E05-DDD177FFC17D}" srcId="{DC7CA824-D167-49E6-9A6F-8F2DC0BCA23E}" destId="{B5257A6A-1C36-4740-B2BD-15C9B1F66FA5}" srcOrd="0" destOrd="0" parTransId="{69EFD8E7-4678-4913-9B1C-E3D41C923EE5}" sibTransId="{B0E52457-86F7-4F13-AC7A-B7DEF06A0F75}"/>
    <dgm:cxn modelId="{569C1AFC-CADD-4472-9260-EE9F078E2C3D}" type="presOf" srcId="{A7FAB7DB-26E0-46FF-A71E-A09CDBB037D6}" destId="{20A4B6FC-FCFB-47D1-86F4-4453E052EFD8}" srcOrd="0" destOrd="0" presId="urn:microsoft.com/office/officeart/2005/8/layout/hierarchy3"/>
    <dgm:cxn modelId="{8A94CA3D-F57B-4607-A2BE-781A4EEBB9BB}" type="presOf" srcId="{21ECF924-64B8-4152-ACA7-8459827989FE}" destId="{9604724C-9E18-438D-AB1B-E43AA017050C}" srcOrd="0" destOrd="0" presId="urn:microsoft.com/office/officeart/2005/8/layout/hierarchy3"/>
    <dgm:cxn modelId="{EE079C49-ABF6-4434-A3E7-69923852394A}" type="presOf" srcId="{0AB52EBD-7A7E-4FB0-BFE8-5C381302A404}" destId="{BD62B8DF-2D0F-46E2-BA81-4D2DCA438E7E}" srcOrd="0" destOrd="0" presId="urn:microsoft.com/office/officeart/2005/8/layout/hierarchy3"/>
    <dgm:cxn modelId="{C2B298E2-C824-48E0-B886-82CA5285DEFA}" type="presOf" srcId="{94178E6F-8432-4DAA-A15B-E21FD11648BD}" destId="{179B0FFE-D8CB-49BC-8D4D-CBED9A5E3F5F}" srcOrd="1" destOrd="0" presId="urn:microsoft.com/office/officeart/2005/8/layout/hierarchy3"/>
    <dgm:cxn modelId="{044AACC0-901A-447E-9BB1-9201D1888A73}" srcId="{92B5B762-7A62-421E-A59A-AAFD9CAE3985}" destId="{21ECF924-64B8-4152-ACA7-8459827989FE}" srcOrd="0" destOrd="0" parTransId="{E74DF6E0-10FE-4705-B005-E537DA405A1C}" sibTransId="{E68D3277-BCD4-4AB5-BE9F-A281E9BF1E60}"/>
    <dgm:cxn modelId="{2869A8AD-8CAB-4A49-99EE-D56FF915EEDD}" type="presOf" srcId="{F81EACCB-08D7-44A2-8DBB-EF38A119A89E}" destId="{5F3E941B-F3EE-43F1-81E4-A655B8CB7F37}" srcOrd="0" destOrd="0" presId="urn:microsoft.com/office/officeart/2005/8/layout/hierarchy3"/>
    <dgm:cxn modelId="{E95950C5-86A0-44FB-9CFE-B081F599BFBD}" type="presOf" srcId="{69EFD8E7-4678-4913-9B1C-E3D41C923EE5}" destId="{8E52791B-2E7B-4DE8-BAD4-A45CB8240012}" srcOrd="0" destOrd="0" presId="urn:microsoft.com/office/officeart/2005/8/layout/hierarchy3"/>
    <dgm:cxn modelId="{E63FCD2D-4006-4872-B13E-CD02E0E4EEB1}" srcId="{94178E6F-8432-4DAA-A15B-E21FD11648BD}" destId="{0AB52EBD-7A7E-4FB0-BFE8-5C381302A404}" srcOrd="1" destOrd="0" parTransId="{7229F982-2183-428F-8BD1-1DF05AC45C63}" sibTransId="{14C70CF9-4FB9-4383-8BE2-E074F516A13E}"/>
    <dgm:cxn modelId="{3E389785-4F92-451B-96D5-997F2642BEA7}" type="presOf" srcId="{1EE45041-E389-49B8-B993-80A37F4C78D9}" destId="{3FB00564-8860-4D3D-A216-B2341DFA880D}" srcOrd="0" destOrd="0" presId="urn:microsoft.com/office/officeart/2005/8/layout/hierarchy3"/>
    <dgm:cxn modelId="{4AAABFD8-ECA2-418F-9E6D-CE6F29092BC5}" srcId="{ED670D21-BD93-4061-8D3C-709E265FCBAD}" destId="{DC7CA824-D167-49E6-9A6F-8F2DC0BCA23E}" srcOrd="2" destOrd="0" parTransId="{DBADDCF4-5BDD-4463-B983-87AEDC9BEE7F}" sibTransId="{E08BD0C4-CF4F-437C-90A1-1A84EE0473D6}"/>
    <dgm:cxn modelId="{0DF92112-32B6-467F-9C18-08E8BC7E40C5}" srcId="{DC7CA824-D167-49E6-9A6F-8F2DC0BCA23E}" destId="{A7FAB7DB-26E0-46FF-A71E-A09CDBB037D6}" srcOrd="1" destOrd="0" parTransId="{F0B8992E-E469-4808-9B3B-06B61D11B05C}" sibTransId="{4249D76A-DCAC-4CCB-9370-5C90E0A3919D}"/>
    <dgm:cxn modelId="{705067DE-981C-41BD-B7D9-C5826C7F3BA2}" type="presOf" srcId="{ED670D21-BD93-4061-8D3C-709E265FCBAD}" destId="{6CD67D1B-69C0-41BA-90BC-6419AC733417}" srcOrd="0" destOrd="0" presId="urn:microsoft.com/office/officeart/2005/8/layout/hierarchy3"/>
    <dgm:cxn modelId="{2B8AE725-4A60-4AFC-BCA4-EE8061149253}" srcId="{ED670D21-BD93-4061-8D3C-709E265FCBAD}" destId="{92B5B762-7A62-421E-A59A-AAFD9CAE3985}" srcOrd="1" destOrd="0" parTransId="{F506888B-F84A-46FC-AC64-C8D5707E60E4}" sibTransId="{5ED2189E-1500-45D5-9714-28C7D01D0548}"/>
    <dgm:cxn modelId="{310391F9-ED63-43E3-B9EF-67C850CBA11C}" type="presOf" srcId="{92B5B762-7A62-421E-A59A-AAFD9CAE3985}" destId="{6CB1B2D5-2D91-40B3-99AC-A925AC78C5BF}" srcOrd="1" destOrd="0" presId="urn:microsoft.com/office/officeart/2005/8/layout/hierarchy3"/>
    <dgm:cxn modelId="{03333849-04E3-4DE3-A4B5-B44C0135D210}" type="presOf" srcId="{DC7CA824-D167-49E6-9A6F-8F2DC0BCA23E}" destId="{EE68D292-7FE6-4526-BC91-0B38C3BE1C26}" srcOrd="0" destOrd="0" presId="urn:microsoft.com/office/officeart/2005/8/layout/hierarchy3"/>
    <dgm:cxn modelId="{CB3C38A9-2083-4F27-BA9E-35275B2A3902}" type="presOf" srcId="{E74DF6E0-10FE-4705-B005-E537DA405A1C}" destId="{946D4025-A3CA-4BE2-870E-97BCE9A2320C}" srcOrd="0" destOrd="0" presId="urn:microsoft.com/office/officeart/2005/8/layout/hierarchy3"/>
    <dgm:cxn modelId="{3B998E90-4E76-48BF-B880-27D14ED09ED2}" type="presOf" srcId="{7229F982-2183-428F-8BD1-1DF05AC45C63}" destId="{2EF98EAB-9059-4544-8E7C-EF1447B8A6F9}" srcOrd="0" destOrd="0" presId="urn:microsoft.com/office/officeart/2005/8/layout/hierarchy3"/>
    <dgm:cxn modelId="{4BC6D620-1862-42B8-BCDF-56FEF976BBD9}" srcId="{ED670D21-BD93-4061-8D3C-709E265FCBAD}" destId="{94178E6F-8432-4DAA-A15B-E21FD11648BD}" srcOrd="0" destOrd="0" parTransId="{0BA434B6-A590-4D34-BA84-2B843698F61E}" sibTransId="{FC8DE596-AEB7-4618-AAA5-BC0F1C6C4459}"/>
    <dgm:cxn modelId="{922540DD-290B-43FC-B252-E4A9F6494EAD}" type="presOf" srcId="{B5257A6A-1C36-4740-B2BD-15C9B1F66FA5}" destId="{4F83B108-3DEF-4982-A1F8-D44EB45A7A3B}" srcOrd="0" destOrd="0" presId="urn:microsoft.com/office/officeart/2005/8/layout/hierarchy3"/>
    <dgm:cxn modelId="{2AC8F90B-C0A3-409B-B78A-D9B4DBC7201F}" type="presOf" srcId="{94178E6F-8432-4DAA-A15B-E21FD11648BD}" destId="{952FDFC1-2F15-492D-8675-DC84EE5ACC0A}" srcOrd="0" destOrd="0" presId="urn:microsoft.com/office/officeart/2005/8/layout/hierarchy3"/>
    <dgm:cxn modelId="{4977E3FF-C44E-4159-A286-F9E439E212FD}" srcId="{92B5B762-7A62-421E-A59A-AAFD9CAE3985}" destId="{AD768BCC-25D4-469B-9A8F-C1FD1DADC4BC}" srcOrd="1" destOrd="0" parTransId="{FCF91667-94EF-4F86-9104-BA9A5E5E413A}" sibTransId="{1B749817-53B2-4B6C-B857-DF2340981403}"/>
    <dgm:cxn modelId="{4D1F0E96-56CB-429F-862F-6766E7AC0992}" srcId="{DC7CA824-D167-49E6-9A6F-8F2DC0BCA23E}" destId="{FEBBC7BB-C9FC-41D1-9CD8-C5EC48E93910}" srcOrd="2" destOrd="0" parTransId="{1EE45041-E389-49B8-B993-80A37F4C78D9}" sibTransId="{6B70E331-3B92-4861-B271-6C0552C860FA}"/>
    <dgm:cxn modelId="{718F2D9E-153C-48ED-A129-55FB8BE992BE}" type="presOf" srcId="{F0B8992E-E469-4808-9B3B-06B61D11B05C}" destId="{505197F0-B34D-4E20-8F15-71AA38181EB9}" srcOrd="0" destOrd="0" presId="urn:microsoft.com/office/officeart/2005/8/layout/hierarchy3"/>
    <dgm:cxn modelId="{A84AE15A-F0EE-4E58-9AA1-C46B44859722}" type="presOf" srcId="{FEBBC7BB-C9FC-41D1-9CD8-C5EC48E93910}" destId="{AF263F82-3CB6-44EC-8A3F-6F4453D76348}" srcOrd="0" destOrd="0" presId="urn:microsoft.com/office/officeart/2005/8/layout/hierarchy3"/>
    <dgm:cxn modelId="{B22C0CA8-887E-4319-8F89-45DE54BE07E0}" type="presOf" srcId="{92B5B762-7A62-421E-A59A-AAFD9CAE3985}" destId="{378A85BC-4D53-4C60-90B9-C7C800EDD85A}" srcOrd="0" destOrd="0" presId="urn:microsoft.com/office/officeart/2005/8/layout/hierarchy3"/>
    <dgm:cxn modelId="{3DF23D43-B92C-4929-B132-D6999124A388}" type="presOf" srcId="{DC7CA824-D167-49E6-9A6F-8F2DC0BCA23E}" destId="{EB202EF4-0246-4A8E-BF7A-8DE0B7365836}" srcOrd="1" destOrd="0" presId="urn:microsoft.com/office/officeart/2005/8/layout/hierarchy3"/>
    <dgm:cxn modelId="{943DEDD2-7A63-455D-9E14-06ADBEE98535}" type="presOf" srcId="{24A30639-BCF8-47D7-B41B-D7882870868F}" destId="{5CDB291A-2035-41BB-AB1A-A52EA65A3860}" srcOrd="0" destOrd="0" presId="urn:microsoft.com/office/officeart/2005/8/layout/hierarchy3"/>
    <dgm:cxn modelId="{90F47BA5-4818-4872-9BD4-6474EF824D68}" type="presParOf" srcId="{6CD67D1B-69C0-41BA-90BC-6419AC733417}" destId="{6DE254FA-91E1-4900-A650-58CCE538B811}" srcOrd="0" destOrd="0" presId="urn:microsoft.com/office/officeart/2005/8/layout/hierarchy3"/>
    <dgm:cxn modelId="{4179F133-EA2D-4745-A366-07C9035D9DC0}" type="presParOf" srcId="{6DE254FA-91E1-4900-A650-58CCE538B811}" destId="{37D6388E-7970-42EE-9285-8B9A7C4F6C9A}" srcOrd="0" destOrd="0" presId="urn:microsoft.com/office/officeart/2005/8/layout/hierarchy3"/>
    <dgm:cxn modelId="{D0D9DFE8-C494-4901-AB05-19E2E0E682F1}" type="presParOf" srcId="{37D6388E-7970-42EE-9285-8B9A7C4F6C9A}" destId="{952FDFC1-2F15-492D-8675-DC84EE5ACC0A}" srcOrd="0" destOrd="0" presId="urn:microsoft.com/office/officeart/2005/8/layout/hierarchy3"/>
    <dgm:cxn modelId="{48C0D8D1-B8C7-49BD-9B1C-42C29A1DB67B}" type="presParOf" srcId="{37D6388E-7970-42EE-9285-8B9A7C4F6C9A}" destId="{179B0FFE-D8CB-49BC-8D4D-CBED9A5E3F5F}" srcOrd="1" destOrd="0" presId="urn:microsoft.com/office/officeart/2005/8/layout/hierarchy3"/>
    <dgm:cxn modelId="{3B392664-602C-4482-95EF-230C1E28EC5D}" type="presParOf" srcId="{6DE254FA-91E1-4900-A650-58CCE538B811}" destId="{5B74B3E6-3845-4DF5-88E3-5C43FA072F8C}" srcOrd="1" destOrd="0" presId="urn:microsoft.com/office/officeart/2005/8/layout/hierarchy3"/>
    <dgm:cxn modelId="{45EC8295-636D-4B9D-8B6E-6A434A1A68E8}" type="presParOf" srcId="{5B74B3E6-3845-4DF5-88E3-5C43FA072F8C}" destId="{5F3E941B-F3EE-43F1-81E4-A655B8CB7F37}" srcOrd="0" destOrd="0" presId="urn:microsoft.com/office/officeart/2005/8/layout/hierarchy3"/>
    <dgm:cxn modelId="{3AF7E6E8-09A4-431C-B49F-E7EC6D41A598}" type="presParOf" srcId="{5B74B3E6-3845-4DF5-88E3-5C43FA072F8C}" destId="{5CDB291A-2035-41BB-AB1A-A52EA65A3860}" srcOrd="1" destOrd="0" presId="urn:microsoft.com/office/officeart/2005/8/layout/hierarchy3"/>
    <dgm:cxn modelId="{59D5FC2E-9139-4BF5-9FFA-1AB5CD492A6E}" type="presParOf" srcId="{5B74B3E6-3845-4DF5-88E3-5C43FA072F8C}" destId="{2EF98EAB-9059-4544-8E7C-EF1447B8A6F9}" srcOrd="2" destOrd="0" presId="urn:microsoft.com/office/officeart/2005/8/layout/hierarchy3"/>
    <dgm:cxn modelId="{199ED8D4-71B2-4E16-94A6-D2E84405C498}" type="presParOf" srcId="{5B74B3E6-3845-4DF5-88E3-5C43FA072F8C}" destId="{BD62B8DF-2D0F-46E2-BA81-4D2DCA438E7E}" srcOrd="3" destOrd="0" presId="urn:microsoft.com/office/officeart/2005/8/layout/hierarchy3"/>
    <dgm:cxn modelId="{EB65CC1F-38CC-4DC4-B72B-261F2E17BC7D}" type="presParOf" srcId="{6CD67D1B-69C0-41BA-90BC-6419AC733417}" destId="{0AC07892-93B7-4A4A-863F-796E8347E131}" srcOrd="1" destOrd="0" presId="urn:microsoft.com/office/officeart/2005/8/layout/hierarchy3"/>
    <dgm:cxn modelId="{C833B0B2-9EBA-4C14-AFDE-09AD17FCB70F}" type="presParOf" srcId="{0AC07892-93B7-4A4A-863F-796E8347E131}" destId="{6F2270BE-F8AE-4A4E-AB5F-E33521ECCFCD}" srcOrd="0" destOrd="0" presId="urn:microsoft.com/office/officeart/2005/8/layout/hierarchy3"/>
    <dgm:cxn modelId="{47DA8039-286A-492F-A227-D3EAEA6248A3}" type="presParOf" srcId="{6F2270BE-F8AE-4A4E-AB5F-E33521ECCFCD}" destId="{378A85BC-4D53-4C60-90B9-C7C800EDD85A}" srcOrd="0" destOrd="0" presId="urn:microsoft.com/office/officeart/2005/8/layout/hierarchy3"/>
    <dgm:cxn modelId="{1AFBF333-E15B-4263-A67F-E91D291FBD12}" type="presParOf" srcId="{6F2270BE-F8AE-4A4E-AB5F-E33521ECCFCD}" destId="{6CB1B2D5-2D91-40B3-99AC-A925AC78C5BF}" srcOrd="1" destOrd="0" presId="urn:microsoft.com/office/officeart/2005/8/layout/hierarchy3"/>
    <dgm:cxn modelId="{27E38CE4-C58D-4AA3-A708-9C2F49B7707E}" type="presParOf" srcId="{0AC07892-93B7-4A4A-863F-796E8347E131}" destId="{FC156153-BFCA-46C7-8B99-34705592B76F}" srcOrd="1" destOrd="0" presId="urn:microsoft.com/office/officeart/2005/8/layout/hierarchy3"/>
    <dgm:cxn modelId="{E8BE6FC4-35A4-42A1-AC66-0661832D52DA}" type="presParOf" srcId="{FC156153-BFCA-46C7-8B99-34705592B76F}" destId="{946D4025-A3CA-4BE2-870E-97BCE9A2320C}" srcOrd="0" destOrd="0" presId="urn:microsoft.com/office/officeart/2005/8/layout/hierarchy3"/>
    <dgm:cxn modelId="{EB164146-B05D-4C15-98E2-E53ECED9C130}" type="presParOf" srcId="{FC156153-BFCA-46C7-8B99-34705592B76F}" destId="{9604724C-9E18-438D-AB1B-E43AA017050C}" srcOrd="1" destOrd="0" presId="urn:microsoft.com/office/officeart/2005/8/layout/hierarchy3"/>
    <dgm:cxn modelId="{D9D1275C-25C7-4CC6-8E9B-1DC1EC5D9B5D}" type="presParOf" srcId="{FC156153-BFCA-46C7-8B99-34705592B76F}" destId="{8866793E-41E7-4654-BF63-DFF81558ABFD}" srcOrd="2" destOrd="0" presId="urn:microsoft.com/office/officeart/2005/8/layout/hierarchy3"/>
    <dgm:cxn modelId="{14A9E7B2-BEE3-4965-8128-B569413ED769}" type="presParOf" srcId="{FC156153-BFCA-46C7-8B99-34705592B76F}" destId="{7ABEB2F7-7FFB-4F74-9116-6F1002021557}" srcOrd="3" destOrd="0" presId="urn:microsoft.com/office/officeart/2005/8/layout/hierarchy3"/>
    <dgm:cxn modelId="{E4F43B06-7652-471B-ACC2-326967E51046}" type="presParOf" srcId="{6CD67D1B-69C0-41BA-90BC-6419AC733417}" destId="{CDFA2F24-D84A-405F-8343-C0F3C10B0975}" srcOrd="2" destOrd="0" presId="urn:microsoft.com/office/officeart/2005/8/layout/hierarchy3"/>
    <dgm:cxn modelId="{75BAB270-C7C4-4726-9518-E5D8E8C84879}" type="presParOf" srcId="{CDFA2F24-D84A-405F-8343-C0F3C10B0975}" destId="{F35CAF07-C39B-49BE-8C06-4F6581E62C14}" srcOrd="0" destOrd="0" presId="urn:microsoft.com/office/officeart/2005/8/layout/hierarchy3"/>
    <dgm:cxn modelId="{1072A47C-3676-4887-B1BA-54321EC91903}" type="presParOf" srcId="{F35CAF07-C39B-49BE-8C06-4F6581E62C14}" destId="{EE68D292-7FE6-4526-BC91-0B38C3BE1C26}" srcOrd="0" destOrd="0" presId="urn:microsoft.com/office/officeart/2005/8/layout/hierarchy3"/>
    <dgm:cxn modelId="{F82D67ED-02E5-41AA-8F83-15A18D1D0D6D}" type="presParOf" srcId="{F35CAF07-C39B-49BE-8C06-4F6581E62C14}" destId="{EB202EF4-0246-4A8E-BF7A-8DE0B7365836}" srcOrd="1" destOrd="0" presId="urn:microsoft.com/office/officeart/2005/8/layout/hierarchy3"/>
    <dgm:cxn modelId="{133EB0A7-CDE7-48B4-8FA0-64438FBD7147}" type="presParOf" srcId="{CDFA2F24-D84A-405F-8343-C0F3C10B0975}" destId="{B4C9B947-EB82-4EB3-BB8D-B89E57D725E2}" srcOrd="1" destOrd="0" presId="urn:microsoft.com/office/officeart/2005/8/layout/hierarchy3"/>
    <dgm:cxn modelId="{C68DCFB9-4221-4610-AC7D-7B10D4168418}" type="presParOf" srcId="{B4C9B947-EB82-4EB3-BB8D-B89E57D725E2}" destId="{8E52791B-2E7B-4DE8-BAD4-A45CB8240012}" srcOrd="0" destOrd="0" presId="urn:microsoft.com/office/officeart/2005/8/layout/hierarchy3"/>
    <dgm:cxn modelId="{89B67C42-DBE8-46D8-89A8-57E753138AF6}" type="presParOf" srcId="{B4C9B947-EB82-4EB3-BB8D-B89E57D725E2}" destId="{4F83B108-3DEF-4982-A1F8-D44EB45A7A3B}" srcOrd="1" destOrd="0" presId="urn:microsoft.com/office/officeart/2005/8/layout/hierarchy3"/>
    <dgm:cxn modelId="{086D30EE-4F79-466E-B8B3-0407B26F3E87}" type="presParOf" srcId="{B4C9B947-EB82-4EB3-BB8D-B89E57D725E2}" destId="{505197F0-B34D-4E20-8F15-71AA38181EB9}" srcOrd="2" destOrd="0" presId="urn:microsoft.com/office/officeart/2005/8/layout/hierarchy3"/>
    <dgm:cxn modelId="{DB02823F-C17F-4DBA-9A98-93E7E0C6EBCC}" type="presParOf" srcId="{B4C9B947-EB82-4EB3-BB8D-B89E57D725E2}" destId="{20A4B6FC-FCFB-47D1-86F4-4453E052EFD8}" srcOrd="3" destOrd="0" presId="urn:microsoft.com/office/officeart/2005/8/layout/hierarchy3"/>
    <dgm:cxn modelId="{E115501C-07E7-4F90-B53D-6BE7C5526CFB}" type="presParOf" srcId="{B4C9B947-EB82-4EB3-BB8D-B89E57D725E2}" destId="{3FB00564-8860-4D3D-A216-B2341DFA880D}" srcOrd="4" destOrd="0" presId="urn:microsoft.com/office/officeart/2005/8/layout/hierarchy3"/>
    <dgm:cxn modelId="{5D306580-5E8B-446F-91CE-A4F7DBCD94C7}" type="presParOf" srcId="{B4C9B947-EB82-4EB3-BB8D-B89E57D725E2}" destId="{AF263F82-3CB6-44EC-8A3F-6F4453D7634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FDFC1-2F15-492D-8675-DC84EE5ACC0A}">
      <dsp:nvSpPr>
        <dsp:cNvPr id="0" name=""/>
        <dsp:cNvSpPr/>
      </dsp:nvSpPr>
      <dsp:spPr>
        <a:xfrm>
          <a:off x="0" y="8461"/>
          <a:ext cx="2448726" cy="1224363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smtClean="0">
              <a:latin typeface="Comic Sans MS" pitchFamily="66" charset="0"/>
              <a:cs typeface="Andalus" pitchFamily="18" charset="-78"/>
            </a:rPr>
            <a:t> Preoperative Management: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kern="1200" dirty="0"/>
        </a:p>
      </dsp:txBody>
      <dsp:txXfrm>
        <a:off x="35860" y="44321"/>
        <a:ext cx="2377006" cy="1152643"/>
      </dsp:txXfrm>
    </dsp:sp>
    <dsp:sp modelId="{5F3E941B-F3EE-43F1-81E4-A655B8CB7F37}">
      <dsp:nvSpPr>
        <dsp:cNvPr id="0" name=""/>
        <dsp:cNvSpPr/>
      </dsp:nvSpPr>
      <dsp:spPr>
        <a:xfrm>
          <a:off x="244872" y="1232824"/>
          <a:ext cx="259178" cy="819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9515"/>
              </a:lnTo>
              <a:lnTo>
                <a:pt x="259178" y="819515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B291A-2035-41BB-AB1A-A52EA65A3860}">
      <dsp:nvSpPr>
        <dsp:cNvPr id="0" name=""/>
        <dsp:cNvSpPr/>
      </dsp:nvSpPr>
      <dsp:spPr>
        <a:xfrm>
          <a:off x="504051" y="1440158"/>
          <a:ext cx="1958981" cy="1224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 smtClean="0">
              <a:latin typeface="Comic Sans MS" pitchFamily="66" charset="0"/>
              <a:cs typeface="Andalus" pitchFamily="18" charset="-78"/>
            </a:rPr>
            <a:t>Anesthetic consent </a:t>
          </a:r>
          <a:endParaRPr lang="en-GB" sz="1600" kern="1200" dirty="0" smtClean="0">
            <a:latin typeface="Comic Sans MS" pitchFamily="66" charset="0"/>
            <a:cs typeface="Andalus" pitchFamily="18" charset="-78"/>
          </a:endParaRPr>
        </a:p>
        <a:p>
          <a:pPr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kern="1200" dirty="0"/>
        </a:p>
      </dsp:txBody>
      <dsp:txXfrm>
        <a:off x="539911" y="1476018"/>
        <a:ext cx="1887261" cy="1152643"/>
      </dsp:txXfrm>
    </dsp:sp>
    <dsp:sp modelId="{2EF98EAB-9059-4544-8E7C-EF1447B8A6F9}">
      <dsp:nvSpPr>
        <dsp:cNvPr id="0" name=""/>
        <dsp:cNvSpPr/>
      </dsp:nvSpPr>
      <dsp:spPr>
        <a:xfrm>
          <a:off x="244872" y="1232824"/>
          <a:ext cx="294675" cy="2259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9672"/>
              </a:lnTo>
              <a:lnTo>
                <a:pt x="294675" y="2259672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2B8DF-2D0F-46E2-BA81-4D2DCA438E7E}">
      <dsp:nvSpPr>
        <dsp:cNvPr id="0" name=""/>
        <dsp:cNvSpPr/>
      </dsp:nvSpPr>
      <dsp:spPr>
        <a:xfrm>
          <a:off x="539548" y="2880315"/>
          <a:ext cx="1958981" cy="1224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34204"/>
              <a:satOff val="-373"/>
              <a:lumOff val="42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smtClean="0">
              <a:latin typeface="Comic Sans MS" pitchFamily="66" charset="0"/>
              <a:cs typeface="Andalus" pitchFamily="18" charset="-78"/>
            </a:rPr>
            <a:t>Type of anesthesia</a:t>
          </a:r>
        </a:p>
        <a:p>
          <a:pPr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kern="1200" dirty="0"/>
        </a:p>
      </dsp:txBody>
      <dsp:txXfrm>
        <a:off x="575408" y="2916175"/>
        <a:ext cx="1887261" cy="1152643"/>
      </dsp:txXfrm>
    </dsp:sp>
    <dsp:sp modelId="{378A85BC-4D53-4C60-90B9-C7C800EDD85A}">
      <dsp:nvSpPr>
        <dsp:cNvPr id="0" name=""/>
        <dsp:cNvSpPr/>
      </dsp:nvSpPr>
      <dsp:spPr>
        <a:xfrm>
          <a:off x="2952332" y="8461"/>
          <a:ext cx="2448726" cy="1224363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102612"/>
            <a:satOff val="-1119"/>
            <a:lumOff val="127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smtClean="0">
              <a:latin typeface="Comic Sans MS" pitchFamily="66" charset="0"/>
              <a:cs typeface="Andalus" pitchFamily="18" charset="-78"/>
            </a:rPr>
            <a:t>Intraoperative Management: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kern="1200" dirty="0"/>
        </a:p>
      </dsp:txBody>
      <dsp:txXfrm>
        <a:off x="2988192" y="44321"/>
        <a:ext cx="2377006" cy="1152643"/>
      </dsp:txXfrm>
    </dsp:sp>
    <dsp:sp modelId="{946D4025-A3CA-4BE2-870E-97BCE9A2320C}">
      <dsp:nvSpPr>
        <dsp:cNvPr id="0" name=""/>
        <dsp:cNvSpPr/>
      </dsp:nvSpPr>
      <dsp:spPr>
        <a:xfrm>
          <a:off x="3197204" y="1232824"/>
          <a:ext cx="259187" cy="819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9515"/>
              </a:lnTo>
              <a:lnTo>
                <a:pt x="259187" y="819515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4724C-9E18-438D-AB1B-E43AA017050C}">
      <dsp:nvSpPr>
        <dsp:cNvPr id="0" name=""/>
        <dsp:cNvSpPr/>
      </dsp:nvSpPr>
      <dsp:spPr>
        <a:xfrm>
          <a:off x="3456392" y="1440158"/>
          <a:ext cx="1958981" cy="1224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68408"/>
              <a:satOff val="-746"/>
              <a:lumOff val="85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177800" lvl="1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sz="1600" kern="1200" dirty="0" smtClean="0">
              <a:latin typeface="Comic Sans MS" pitchFamily="66" charset="0"/>
              <a:cs typeface="Andalus" pitchFamily="18" charset="-78"/>
            </a:rPr>
            <a:t>IV line</a:t>
          </a:r>
          <a:endParaRPr lang="en-GB" sz="4800" kern="1200" dirty="0" smtClean="0">
            <a:latin typeface="Comic Sans MS" pitchFamily="66" charset="0"/>
            <a:cs typeface="Andalus" pitchFamily="18" charset="-78"/>
          </a:endParaRPr>
        </a:p>
      </dsp:txBody>
      <dsp:txXfrm>
        <a:off x="3492252" y="1476018"/>
        <a:ext cx="1887261" cy="1152643"/>
      </dsp:txXfrm>
    </dsp:sp>
    <dsp:sp modelId="{8866793E-41E7-4654-BF63-DFF81558ABFD}">
      <dsp:nvSpPr>
        <dsp:cNvPr id="0" name=""/>
        <dsp:cNvSpPr/>
      </dsp:nvSpPr>
      <dsp:spPr>
        <a:xfrm>
          <a:off x="3197204" y="1232824"/>
          <a:ext cx="294684" cy="2259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9672"/>
              </a:lnTo>
              <a:lnTo>
                <a:pt x="294684" y="2259672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BEB2F7-7FFB-4F74-9116-6F1002021557}">
      <dsp:nvSpPr>
        <dsp:cNvPr id="0" name=""/>
        <dsp:cNvSpPr/>
      </dsp:nvSpPr>
      <dsp:spPr>
        <a:xfrm>
          <a:off x="3491889" y="2880315"/>
          <a:ext cx="1958981" cy="1224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102612"/>
              <a:satOff val="-1119"/>
              <a:lumOff val="127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 smtClean="0">
              <a:latin typeface="Comic Sans MS" pitchFamily="66" charset="0"/>
              <a:cs typeface="Andalus" pitchFamily="18" charset="-78"/>
            </a:rPr>
            <a:t>Monitoring: ECG and vital signs </a:t>
          </a:r>
          <a:endParaRPr lang="en-GB" sz="1600" kern="1200" dirty="0" smtClean="0">
            <a:latin typeface="Comic Sans MS" pitchFamily="66" charset="0"/>
            <a:cs typeface="Andalus" pitchFamily="18" charset="-78"/>
          </a:endParaRPr>
        </a:p>
      </dsp:txBody>
      <dsp:txXfrm>
        <a:off x="3527749" y="2916175"/>
        <a:ext cx="1887261" cy="1152643"/>
      </dsp:txXfrm>
    </dsp:sp>
    <dsp:sp modelId="{EE68D292-7FE6-4526-BC91-0B38C3BE1C26}">
      <dsp:nvSpPr>
        <dsp:cNvPr id="0" name=""/>
        <dsp:cNvSpPr/>
      </dsp:nvSpPr>
      <dsp:spPr>
        <a:xfrm>
          <a:off x="5976656" y="8461"/>
          <a:ext cx="2448726" cy="1224363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205224"/>
            <a:satOff val="-2238"/>
            <a:lumOff val="255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smtClean="0">
              <a:latin typeface="Comic Sans MS" pitchFamily="66" charset="0"/>
              <a:cs typeface="Andalus" pitchFamily="18" charset="-78"/>
            </a:rPr>
            <a:t>Postoperative Management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kern="1200" dirty="0"/>
        </a:p>
      </dsp:txBody>
      <dsp:txXfrm>
        <a:off x="6012516" y="44321"/>
        <a:ext cx="2377006" cy="1152643"/>
      </dsp:txXfrm>
    </dsp:sp>
    <dsp:sp modelId="{8E52791B-2E7B-4DE8-BAD4-A45CB8240012}">
      <dsp:nvSpPr>
        <dsp:cNvPr id="0" name=""/>
        <dsp:cNvSpPr/>
      </dsp:nvSpPr>
      <dsp:spPr>
        <a:xfrm>
          <a:off x="6221528" y="1232824"/>
          <a:ext cx="259197" cy="819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9515"/>
              </a:lnTo>
              <a:lnTo>
                <a:pt x="259197" y="819515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3B108-3DEF-4982-A1F8-D44EB45A7A3B}">
      <dsp:nvSpPr>
        <dsp:cNvPr id="0" name=""/>
        <dsp:cNvSpPr/>
      </dsp:nvSpPr>
      <dsp:spPr>
        <a:xfrm>
          <a:off x="6480726" y="1440158"/>
          <a:ext cx="1958981" cy="1224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136816"/>
              <a:satOff val="-1492"/>
              <a:lumOff val="170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R="0" lvl="0" algn="ctr" defTabSz="1612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en-US" sz="1600" kern="1200" dirty="0" smtClean="0">
              <a:latin typeface="Comic Sans MS" pitchFamily="66" charset="0"/>
              <a:cs typeface="Andalus" pitchFamily="18" charset="-78"/>
            </a:rPr>
            <a:t>Operation details.</a:t>
          </a:r>
          <a:endParaRPr lang="en-GB" sz="1600" kern="1200" dirty="0" smtClean="0">
            <a:latin typeface="Comic Sans MS" pitchFamily="66" charset="0"/>
            <a:cs typeface="Andalus" pitchFamily="18" charset="-78"/>
          </a:endParaRPr>
        </a:p>
        <a:p>
          <a:pPr lvl="0" algn="ctr" defTabSz="1612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omic Sans MS" pitchFamily="66" charset="0"/>
              <a:cs typeface="Andalus" pitchFamily="18" charset="-78"/>
            </a:rPr>
            <a:t>Blood loss</a:t>
          </a:r>
          <a:endParaRPr lang="en-GB" sz="1600" kern="1200" dirty="0" smtClean="0">
            <a:latin typeface="Comic Sans MS" pitchFamily="66" charset="0"/>
            <a:cs typeface="Andalus" pitchFamily="18" charset="-78"/>
          </a:endParaRPr>
        </a:p>
      </dsp:txBody>
      <dsp:txXfrm>
        <a:off x="6516586" y="1476018"/>
        <a:ext cx="1887261" cy="1152643"/>
      </dsp:txXfrm>
    </dsp:sp>
    <dsp:sp modelId="{505197F0-B34D-4E20-8F15-71AA38181EB9}">
      <dsp:nvSpPr>
        <dsp:cNvPr id="0" name=""/>
        <dsp:cNvSpPr/>
      </dsp:nvSpPr>
      <dsp:spPr>
        <a:xfrm>
          <a:off x="6221528" y="1232824"/>
          <a:ext cx="259197" cy="2259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9672"/>
              </a:lnTo>
              <a:lnTo>
                <a:pt x="259197" y="2259672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4B6FC-FCFB-47D1-86F4-4453E052EFD8}">
      <dsp:nvSpPr>
        <dsp:cNvPr id="0" name=""/>
        <dsp:cNvSpPr/>
      </dsp:nvSpPr>
      <dsp:spPr>
        <a:xfrm>
          <a:off x="6480726" y="2880315"/>
          <a:ext cx="1958981" cy="1224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171020"/>
              <a:satOff val="-1865"/>
              <a:lumOff val="213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omic Sans MS" pitchFamily="66" charset="0"/>
              <a:cs typeface="Andalus" pitchFamily="18" charset="-78"/>
            </a:rPr>
            <a:t>Analgesia given</a:t>
          </a:r>
          <a:endParaRPr lang="en-GB" sz="1600" kern="1200" dirty="0" smtClean="0">
            <a:latin typeface="Comic Sans MS" pitchFamily="66" charset="0"/>
            <a:cs typeface="Andalus" pitchFamily="18" charset="-78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omic Sans MS" pitchFamily="66" charset="0"/>
              <a:cs typeface="Andalus" pitchFamily="18" charset="-78"/>
            </a:rPr>
            <a:t>Antiemetic's given</a:t>
          </a:r>
          <a:endParaRPr lang="en-GB" sz="1600" kern="1200" dirty="0" smtClean="0">
            <a:latin typeface="Comic Sans MS" pitchFamily="66" charset="0"/>
            <a:cs typeface="Andalus" pitchFamily="18" charset="-78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>
            <a:latin typeface="Comic Sans MS" pitchFamily="66" charset="0"/>
            <a:cs typeface="Andalus" pitchFamily="18" charset="-78"/>
          </a:endParaRPr>
        </a:p>
      </dsp:txBody>
      <dsp:txXfrm>
        <a:off x="6516586" y="2916175"/>
        <a:ext cx="1887261" cy="1152643"/>
      </dsp:txXfrm>
    </dsp:sp>
    <dsp:sp modelId="{3FB00564-8860-4D3D-A216-B2341DFA880D}">
      <dsp:nvSpPr>
        <dsp:cNvPr id="0" name=""/>
        <dsp:cNvSpPr/>
      </dsp:nvSpPr>
      <dsp:spPr>
        <a:xfrm>
          <a:off x="6221528" y="1232824"/>
          <a:ext cx="259197" cy="3699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9841"/>
              </a:lnTo>
              <a:lnTo>
                <a:pt x="259197" y="3699841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263F82-3CB6-44EC-8A3F-6F4453D76348}">
      <dsp:nvSpPr>
        <dsp:cNvPr id="0" name=""/>
        <dsp:cNvSpPr/>
      </dsp:nvSpPr>
      <dsp:spPr>
        <a:xfrm>
          <a:off x="6480726" y="4320484"/>
          <a:ext cx="2055833" cy="1224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205224"/>
              <a:satOff val="-2238"/>
              <a:lumOff val="255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latin typeface="Comic Sans MS" pitchFamily="66" charset="0"/>
            <a:cs typeface="Andalus" pitchFamily="18" charset="-78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omic Sans MS" pitchFamily="66" charset="0"/>
              <a:cs typeface="Andalus" pitchFamily="18" charset="-78"/>
            </a:rPr>
            <a:t>Antibiotics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omic Sans MS" pitchFamily="66" charset="0"/>
              <a:cs typeface="Andalus" pitchFamily="18" charset="-78"/>
            </a:rPr>
            <a:t>Thromboprophylaxis</a:t>
          </a:r>
          <a:r>
            <a:rPr lang="en-US" sz="1600" kern="1200" dirty="0" smtClean="0">
              <a:latin typeface="Comic Sans MS" pitchFamily="66" charset="0"/>
              <a:cs typeface="Andalus" pitchFamily="18" charset="-78"/>
            </a:rPr>
            <a:t>.</a:t>
          </a:r>
          <a:endParaRPr lang="en-GB" sz="1600" kern="1200" dirty="0" smtClean="0">
            <a:latin typeface="Comic Sans MS" pitchFamily="66" charset="0"/>
            <a:cs typeface="Andalus" pitchFamily="18" charset="-78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>
            <a:latin typeface="Comic Sans MS" pitchFamily="66" charset="0"/>
            <a:cs typeface="Andalus" pitchFamily="18" charset="-78"/>
          </a:endParaRPr>
        </a:p>
      </dsp:txBody>
      <dsp:txXfrm>
        <a:off x="6516586" y="4356344"/>
        <a:ext cx="1984113" cy="1152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A4428-D67E-4732-A5C4-C98BB2A2495D}" type="datetimeFigureOut">
              <a:rPr lang="en-GB" smtClean="0"/>
              <a:pPr/>
              <a:t>10/11/2016</a:t>
            </a:fld>
            <a:endParaRPr lang="en-GB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29516-73D6-4533-B57B-ECFF05900D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00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29516-73D6-4533-B57B-ECFF05900DE6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29516-73D6-4533-B57B-ECFF05900DE6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6453-0DDC-439B-863C-4D8EEB41140A}" type="datetimeFigureOut">
              <a:rPr lang="en-GB" smtClean="0"/>
              <a:pPr/>
              <a:t>10/11/2016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ACBA-C6CF-4E42-93E8-1CB55E7600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6453-0DDC-439B-863C-4D8EEB41140A}" type="datetimeFigureOut">
              <a:rPr lang="en-GB" smtClean="0"/>
              <a:pPr/>
              <a:t>10/11/2016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ACBA-C6CF-4E42-93E8-1CB55E7600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6453-0DDC-439B-863C-4D8EEB41140A}" type="datetimeFigureOut">
              <a:rPr lang="en-GB" smtClean="0"/>
              <a:pPr/>
              <a:t>10/11/2016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ACBA-C6CF-4E42-93E8-1CB55E7600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6453-0DDC-439B-863C-4D8EEB41140A}" type="datetimeFigureOut">
              <a:rPr lang="en-GB" smtClean="0"/>
              <a:pPr/>
              <a:t>10/11/2016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ACBA-C6CF-4E42-93E8-1CB55E7600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6453-0DDC-439B-863C-4D8EEB41140A}" type="datetimeFigureOut">
              <a:rPr lang="en-GB" smtClean="0"/>
              <a:pPr/>
              <a:t>10/11/2016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ACBA-C6CF-4E42-93E8-1CB55E7600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6453-0DDC-439B-863C-4D8EEB41140A}" type="datetimeFigureOut">
              <a:rPr lang="en-GB" smtClean="0"/>
              <a:pPr/>
              <a:t>10/11/2016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ACBA-C6CF-4E42-93E8-1CB55E7600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6453-0DDC-439B-863C-4D8EEB41140A}" type="datetimeFigureOut">
              <a:rPr lang="en-GB" smtClean="0"/>
              <a:pPr/>
              <a:t>10/11/2016</a:t>
            </a:fld>
            <a:endParaRPr lang="en-GB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ACBA-C6CF-4E42-93E8-1CB55E7600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6453-0DDC-439B-863C-4D8EEB41140A}" type="datetimeFigureOut">
              <a:rPr lang="en-GB" smtClean="0"/>
              <a:pPr/>
              <a:t>10/11/2016</a:t>
            </a:fld>
            <a:endParaRPr lang="en-GB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ACBA-C6CF-4E42-93E8-1CB55E7600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6453-0DDC-439B-863C-4D8EEB41140A}" type="datetimeFigureOut">
              <a:rPr lang="en-GB" smtClean="0"/>
              <a:pPr/>
              <a:t>10/11/2016</a:t>
            </a:fld>
            <a:endParaRPr lang="en-GB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ACBA-C6CF-4E42-93E8-1CB55E7600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6453-0DDC-439B-863C-4D8EEB41140A}" type="datetimeFigureOut">
              <a:rPr lang="en-GB" smtClean="0"/>
              <a:pPr/>
              <a:t>10/11/2016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ACBA-C6CF-4E42-93E8-1CB55E7600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6453-0DDC-439B-863C-4D8EEB41140A}" type="datetimeFigureOut">
              <a:rPr lang="en-GB" smtClean="0"/>
              <a:pPr/>
              <a:t>10/11/2016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ACBA-C6CF-4E42-93E8-1CB55E7600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7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A6453-0DDC-439B-863C-4D8EEB41140A}" type="datetimeFigureOut">
              <a:rPr lang="en-GB" smtClean="0"/>
              <a:pPr/>
              <a:t>10/11/2016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CACBA-C6CF-4E42-93E8-1CB55E7600C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7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0" y="3789040"/>
            <a:ext cx="9144000" cy="2304256"/>
          </a:xfrm>
          <a:solidFill>
            <a:srgbClr val="D9D9D9">
              <a:alpha val="74902"/>
            </a:srgbClr>
          </a:solidFill>
        </p:spPr>
        <p:txBody>
          <a:bodyPr>
            <a:normAutofit fontScale="90000"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Bernard MT Condensed" pitchFamily="18" charset="0"/>
              </a:rPr>
              <a:t/>
            </a:r>
            <a:br>
              <a:rPr lang="en-GB" sz="4800" dirty="0" smtClean="0">
                <a:solidFill>
                  <a:schemeClr val="bg1"/>
                </a:solidFill>
                <a:latin typeface="Bernard MT Condensed" pitchFamily="18" charset="0"/>
              </a:rPr>
            </a:br>
            <a:r>
              <a:rPr lang="en-GB" sz="4800" dirty="0">
                <a:solidFill>
                  <a:schemeClr val="bg1"/>
                </a:solidFill>
                <a:latin typeface="Bernard MT Condensed" pitchFamily="18" charset="0"/>
              </a:rPr>
              <a:t/>
            </a:r>
            <a:br>
              <a:rPr lang="en-GB" sz="4800" dirty="0">
                <a:solidFill>
                  <a:schemeClr val="bg1"/>
                </a:solidFill>
                <a:latin typeface="Bernard MT Condensed" pitchFamily="18" charset="0"/>
              </a:rPr>
            </a:br>
            <a:r>
              <a:rPr lang="en-GB" sz="4800" dirty="0" smtClean="0">
                <a:solidFill>
                  <a:schemeClr val="bg1"/>
                </a:solidFill>
                <a:latin typeface="Bernard MT Condensed" pitchFamily="18" charset="0"/>
              </a:rPr>
              <a:t/>
            </a:r>
            <a:br>
              <a:rPr lang="en-GB" sz="4800" dirty="0" smtClean="0">
                <a:solidFill>
                  <a:schemeClr val="bg1"/>
                </a:solidFill>
                <a:latin typeface="Bernard MT Condensed" pitchFamily="18" charset="0"/>
              </a:rPr>
            </a:br>
            <a:r>
              <a:rPr lang="en-GB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/>
            </a:r>
            <a:br>
              <a:rPr lang="en-GB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</a:br>
            <a:r>
              <a:rPr lang="en-GB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Anaesthesia </a:t>
            </a: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for </a:t>
            </a:r>
            <a:r>
              <a:rPr lang="en-GB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healthy patient</a:t>
            </a:r>
            <a:r>
              <a:rPr lang="en-GB" sz="4800" dirty="0" smtClean="0">
                <a:solidFill>
                  <a:schemeClr val="bg1"/>
                </a:solidFill>
                <a:latin typeface="Bernard MT Condensed" pitchFamily="18" charset="0"/>
              </a:rPr>
              <a:t/>
            </a:r>
            <a:br>
              <a:rPr lang="en-GB" sz="4800" dirty="0" smtClean="0">
                <a:solidFill>
                  <a:schemeClr val="bg1"/>
                </a:solidFill>
                <a:latin typeface="Bernard MT Condensed" pitchFamily="18" charset="0"/>
              </a:rPr>
            </a:br>
            <a:r>
              <a:rPr lang="en-GB" sz="4800" dirty="0">
                <a:solidFill>
                  <a:schemeClr val="bg1"/>
                </a:solidFill>
                <a:latin typeface="Bernard MT Condensed" pitchFamily="18" charset="0"/>
              </a:rPr>
              <a:t/>
            </a:r>
            <a:br>
              <a:rPr lang="en-GB" sz="4800" dirty="0">
                <a:solidFill>
                  <a:schemeClr val="bg1"/>
                </a:solidFill>
                <a:latin typeface="Bernard MT Condensed" pitchFamily="18" charset="0"/>
              </a:rPr>
            </a:br>
            <a:r>
              <a:rPr lang="en-GB" sz="4800" dirty="0" smtClean="0">
                <a:solidFill>
                  <a:schemeClr val="bg1"/>
                </a:solidFill>
                <a:latin typeface="Bernard MT Condensed" pitchFamily="18" charset="0"/>
              </a:rPr>
              <a:t/>
            </a:r>
            <a:br>
              <a:rPr lang="en-GB" sz="4800" dirty="0" smtClean="0">
                <a:solidFill>
                  <a:schemeClr val="bg1"/>
                </a:solidFill>
                <a:latin typeface="Bernard MT Condensed" pitchFamily="18" charset="0"/>
              </a:rPr>
            </a:br>
            <a:r>
              <a:rPr lang="en-GB" sz="4800" dirty="0">
                <a:solidFill>
                  <a:schemeClr val="bg1"/>
                </a:solidFill>
                <a:latin typeface="Bernard MT Condensed" pitchFamily="18" charset="0"/>
              </a:rPr>
              <a:t/>
            </a:r>
            <a:br>
              <a:rPr lang="en-GB" sz="4800" dirty="0">
                <a:solidFill>
                  <a:schemeClr val="bg1"/>
                </a:solidFill>
                <a:latin typeface="Bernard MT Condensed" pitchFamily="18" charset="0"/>
              </a:rPr>
            </a:br>
            <a:r>
              <a:rPr lang="en-GB" sz="4800" dirty="0" smtClean="0">
                <a:solidFill>
                  <a:schemeClr val="bg1"/>
                </a:solidFill>
                <a:latin typeface="Bernard MT Condensed" pitchFamily="18" charset="0"/>
              </a:rPr>
              <a:t/>
            </a:r>
            <a:br>
              <a:rPr lang="en-GB" sz="4800" dirty="0" smtClean="0">
                <a:solidFill>
                  <a:schemeClr val="bg1"/>
                </a:solidFill>
                <a:latin typeface="Bernard MT Condensed" pitchFamily="18" charset="0"/>
              </a:rPr>
            </a:br>
            <a:endParaRPr lang="en-GB" sz="4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475656" y="5085184"/>
            <a:ext cx="6400800" cy="1008112"/>
          </a:xfrm>
        </p:spPr>
        <p:txBody>
          <a:bodyPr>
            <a:normAutofit fontScale="62500" lnSpcReduction="20000"/>
          </a:bodyPr>
          <a:lstStyle/>
          <a:p>
            <a:endParaRPr lang="en-US" sz="4000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  <a:p>
            <a:r>
              <a:rPr lang="en-US" sz="6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Group C</a:t>
            </a:r>
          </a:p>
          <a:p>
            <a:endParaRPr lang="en-GB" sz="40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estyle Script" pitchFamily="66" charset="0"/>
              </a:rPr>
              <a:t>Physical exam </a:t>
            </a:r>
            <a:endParaRPr lang="en-GB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eestyle Script" pitchFamily="66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On general exam: LEMON law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  <a:cs typeface="Andalus" pitchFamily="18" charset="-78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L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ook externally.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Andalus" pitchFamily="18" charset="-78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valuate the 3-3 rule.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Andalus" pitchFamily="18" charset="-78"/>
            </a:endParaRPr>
          </a:p>
          <a:p>
            <a:pPr marL="539750">
              <a:buFont typeface="Wingdings" pitchFamily="2" charset="2"/>
              <a:buChar char="ü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Three fingers of mouth opening</a:t>
            </a:r>
          </a:p>
          <a:p>
            <a:pPr marL="539750">
              <a:buFont typeface="Wingdings" pitchFamily="2" charset="2"/>
              <a:buChar char="ü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Three fingers between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mentum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 and hyoid</a:t>
            </a:r>
          </a:p>
          <a:p>
            <a:pPr marL="196850" indent="0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Andalus" pitchFamily="18" charset="-78"/>
            </a:endParaRPr>
          </a:p>
          <a:p>
            <a:pPr marL="514350" indent="-514350">
              <a:buAutoNum type="arabicPeriod" startAt="3"/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M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allampati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 Score.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Andalus" pitchFamily="18" charset="-78"/>
            </a:endParaRPr>
          </a:p>
          <a:p>
            <a:pPr marL="514350" indent="-514350">
              <a:buAutoNum type="arabicPeriod" startAt="4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O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bstruction /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O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besity.</a:t>
            </a:r>
          </a:p>
          <a:p>
            <a:pPr marL="514350" indent="-514350">
              <a:buAutoNum type="arabicPeriod" startAt="4"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Andalus" pitchFamily="18" charset="-78"/>
            </a:endParaRPr>
          </a:p>
          <a:p>
            <a:pPr marL="514350" indent="-514350">
              <a:buAutoNum type="arabicPeriod" startAt="5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eck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mobility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.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Andalus" pitchFamily="18" charset="-78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CT/MRI.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Andalus" pitchFamily="18" charset="-78"/>
            </a:endParaRPr>
          </a:p>
        </p:txBody>
      </p:sp>
      <p:pic>
        <p:nvPicPr>
          <p:cNvPr id="4" name="صورة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83"/>
          <a:stretch/>
        </p:blipFill>
        <p:spPr>
          <a:xfrm>
            <a:off x="6012160" y="2152191"/>
            <a:ext cx="2880320" cy="3725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7297487" cy="3764781"/>
          </a:xfrm>
        </p:spPr>
      </p:pic>
      <p:sp>
        <p:nvSpPr>
          <p:cNvPr id="5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estyle Script" pitchFamily="66" charset="0"/>
              </a:rPr>
              <a:t>Mallampati classification</a:t>
            </a:r>
            <a:endParaRPr lang="ar-SA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estyle Script" pitchFamily="66" charset="0"/>
              </a:rPr>
              <a:t>Airway assessment for this patient</a:t>
            </a:r>
            <a:endParaRPr lang="en-GB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eestyle Script" pitchFamily="66" charset="0"/>
            </a:endParaRPr>
          </a:p>
        </p:txBody>
      </p:sp>
      <p:sp>
        <p:nvSpPr>
          <p:cNvPr id="4" name="عنصر نائب للمحتوى 2"/>
          <p:cNvSpPr txBox="1">
            <a:spLocks/>
          </p:cNvSpPr>
          <p:nvPr/>
        </p:nvSpPr>
        <p:spPr>
          <a:xfrm>
            <a:off x="467544" y="1700808"/>
            <a:ext cx="4032448" cy="4752528"/>
          </a:xfrm>
          <a:prstGeom prst="rect">
            <a:avLst/>
          </a:prstGeom>
          <a:solidFill>
            <a:schemeClr val="accent5">
              <a:lumMod val="40000"/>
              <a:lumOff val="60000"/>
              <a:alpha val="34902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Hx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No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 previous surgeries, or anesthetics.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No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 family history of anesthetic problems.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No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 allergies.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No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 major illnesses.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Diabetic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 controlled by oral medication.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NOT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smoking.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LAST MEAL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was last night.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Andalus" pitchFamily="18" charset="-78"/>
            </a:endParaRPr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4499992" y="1700808"/>
            <a:ext cx="4330824" cy="4752528"/>
          </a:xfrm>
          <a:prstGeom prst="rect">
            <a:avLst/>
          </a:prstGeom>
          <a:solidFill>
            <a:schemeClr val="accent3">
              <a:lumMod val="75000"/>
              <a:alpha val="10980"/>
            </a:schemeClr>
          </a:solidFill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Examination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 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Andalus" pitchFamily="18" charset="-78"/>
            </a:endParaRPr>
          </a:p>
          <a:p>
            <a:pPr algn="l" rtl="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Normal weight 75kg and 182cm (BMI of 22.64).</a:t>
            </a:r>
          </a:p>
          <a:p>
            <a:pPr algn="l" rtl="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Neck is flexible and mobile.</a:t>
            </a:r>
          </a:p>
          <a:p>
            <a:pPr algn="l" rtl="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Opens his mouth without difficulty.</a:t>
            </a:r>
          </a:p>
          <a:p>
            <a:pPr algn="l" rtl="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He had mallampati grade of 1 ( with his head is extended and protruding his tongue, his uvula is completely visible).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0" y="2391023"/>
            <a:ext cx="9144000" cy="1758057"/>
          </a:xfrm>
          <a:solidFill>
            <a:schemeClr val="accent5">
              <a:lumMod val="20000"/>
              <a:lumOff val="80000"/>
              <a:alpha val="65882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200" b="1" dirty="0">
                <a:solidFill>
                  <a:srgbClr val="7CA1CE"/>
                </a:solidFill>
                <a:latin typeface="Comic Sans MS" pitchFamily="66" charset="0"/>
              </a:rPr>
              <a:t>Q3. What is the check list for sign in </a:t>
            </a:r>
            <a:r>
              <a:rPr lang="en-GB" sz="3200" b="1" dirty="0" smtClean="0">
                <a:solidFill>
                  <a:srgbClr val="7CA1CE"/>
                </a:solidFill>
                <a:latin typeface="Comic Sans MS" pitchFamily="66" charset="0"/>
              </a:rPr>
              <a:t>in operating </a:t>
            </a:r>
            <a:r>
              <a:rPr lang="en-GB" sz="3200" b="1" dirty="0">
                <a:solidFill>
                  <a:srgbClr val="7CA1CE"/>
                </a:solidFill>
                <a:latin typeface="Comic Sans MS" pitchFamily="66" charset="0"/>
              </a:rPr>
              <a:t>theatre and </a:t>
            </a:r>
            <a:r>
              <a:rPr lang="en-GB" sz="3200" b="1" dirty="0" smtClean="0">
                <a:solidFill>
                  <a:srgbClr val="7CA1CE"/>
                </a:solidFill>
                <a:latin typeface="Comic Sans MS" pitchFamily="66" charset="0"/>
              </a:rPr>
              <a:t>for </a:t>
            </a:r>
            <a:r>
              <a:rPr lang="en-GB" sz="3200" b="1" dirty="0">
                <a:solidFill>
                  <a:srgbClr val="7CA1CE"/>
                </a:solidFill>
                <a:latin typeface="Comic Sans MS" pitchFamily="66" charset="0"/>
              </a:rPr>
              <a:t>time out?</a:t>
            </a:r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endParaRPr lang="en-GB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eestyle Script" pitchFamily="66" charset="0"/>
            </a:endParaRPr>
          </a:p>
        </p:txBody>
      </p:sp>
      <p:pic>
        <p:nvPicPr>
          <p:cNvPr id="8" name="عنصر نائب للمحتوى 7" descr="who-surgical-safety-checklist-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564" t="7692" r="1614" b="5495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7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0" y="2204865"/>
            <a:ext cx="9144000" cy="1656184"/>
          </a:xfrm>
          <a:solidFill>
            <a:schemeClr val="accent5">
              <a:lumMod val="20000"/>
              <a:lumOff val="80000"/>
              <a:alpha val="65882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200" b="1" dirty="0">
                <a:solidFill>
                  <a:srgbClr val="7CA1CE"/>
                </a:solidFill>
                <a:latin typeface="Comic Sans MS" pitchFamily="66" charset="0"/>
              </a:rPr>
              <a:t>Q4. Discuss anaesthesia plan for this patient</a:t>
            </a:r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048672"/>
          </a:xfrm>
        </p:spPr>
        <p:txBody>
          <a:bodyPr>
            <a:normAutofit/>
          </a:bodyPr>
          <a:lstStyle/>
          <a:p>
            <a:pPr marL="914400" indent="-914400">
              <a:buNone/>
            </a:pPr>
            <a:endParaRPr lang="en-GB" sz="4000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Andalus" pitchFamily="18" charset="-78"/>
            </a:endParaRPr>
          </a:p>
          <a:p>
            <a:pPr lvl="0">
              <a:buNone/>
            </a:pPr>
            <a:endParaRPr lang="en-GB" sz="5100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Andalus" pitchFamily="18" charset="-78"/>
            </a:endParaRPr>
          </a:p>
          <a:p>
            <a:pPr>
              <a:buNone/>
            </a:pPr>
            <a:endParaRPr lang="en-GB" sz="4000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  <a:cs typeface="Andalus" pitchFamily="18" charset="-78"/>
            </a:endParaRPr>
          </a:p>
          <a:p>
            <a:pPr>
              <a:buNone/>
            </a:pPr>
            <a:endParaRPr lang="en-US" sz="5100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Andalus" pitchFamily="18" charset="-78"/>
            </a:endParaRPr>
          </a:p>
          <a:p>
            <a:pPr>
              <a:buNone/>
            </a:pPr>
            <a:endParaRPr lang="en-US" sz="5100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Andalus" pitchFamily="18" charset="-78"/>
            </a:endParaRPr>
          </a:p>
          <a:p>
            <a:pPr>
              <a:buNone/>
            </a:pPr>
            <a:r>
              <a:rPr lang="en-US" sz="51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 </a:t>
            </a:r>
            <a:endParaRPr lang="en-GB" sz="5100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Andalus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131840" y="-99392"/>
            <a:ext cx="4896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estyle Script" pitchFamily="66" charset="0"/>
              </a:rPr>
              <a:t>Anaesthesia plan</a:t>
            </a:r>
            <a:endParaRPr lang="en-GB" sz="6000" dirty="0"/>
          </a:p>
        </p:txBody>
      </p:sp>
      <p:graphicFrame>
        <p:nvGraphicFramePr>
          <p:cNvPr id="5" name="رسم تخطيطي 4"/>
          <p:cNvGraphicFramePr/>
          <p:nvPr/>
        </p:nvGraphicFramePr>
        <p:xfrm>
          <a:off x="360040" y="836712"/>
          <a:ext cx="867645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مستطيل 5"/>
          <p:cNvSpPr/>
          <p:nvPr/>
        </p:nvSpPr>
        <p:spPr>
          <a:xfrm>
            <a:off x="3384376" y="6444044"/>
            <a:ext cx="6876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ndalus" pitchFamily="18" charset="-78"/>
              </a:rPr>
              <a:t>*If the patient remain symptoms free we discharge</a:t>
            </a:r>
            <a:endParaRPr lang="en-GB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0" y="2492896"/>
            <a:ext cx="9144000" cy="1656184"/>
          </a:xfrm>
          <a:solidFill>
            <a:schemeClr val="accent5">
              <a:lumMod val="20000"/>
              <a:lumOff val="80000"/>
              <a:alpha val="65882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200" b="1" dirty="0" smtClean="0">
                <a:solidFill>
                  <a:srgbClr val="7CA1CE"/>
                </a:solidFill>
                <a:latin typeface="Comic Sans MS" pitchFamily="66" charset="0"/>
              </a:rPr>
              <a:t/>
            </a:r>
            <a:br>
              <a:rPr lang="en-GB" sz="3200" b="1" dirty="0" smtClean="0">
                <a:solidFill>
                  <a:srgbClr val="7CA1CE"/>
                </a:solidFill>
                <a:latin typeface="Comic Sans MS" pitchFamily="66" charset="0"/>
              </a:rPr>
            </a:br>
            <a:r>
              <a:rPr lang="en-GB" sz="3200" b="1" dirty="0">
                <a:solidFill>
                  <a:srgbClr val="7CA1CE"/>
                </a:solidFill>
                <a:latin typeface="Comic Sans MS" pitchFamily="66" charset="0"/>
              </a:rPr>
              <a:t/>
            </a:r>
            <a:br>
              <a:rPr lang="en-GB" sz="3200" b="1" dirty="0">
                <a:solidFill>
                  <a:srgbClr val="7CA1CE"/>
                </a:solidFill>
                <a:latin typeface="Comic Sans MS" pitchFamily="66" charset="0"/>
              </a:rPr>
            </a:br>
            <a:r>
              <a:rPr lang="en-GB" sz="3200" b="1" dirty="0" smtClean="0">
                <a:solidFill>
                  <a:srgbClr val="7CA1CE"/>
                </a:solidFill>
                <a:latin typeface="Comic Sans MS" pitchFamily="66" charset="0"/>
              </a:rPr>
              <a:t>Q6</a:t>
            </a:r>
            <a:r>
              <a:rPr lang="en-GB" sz="3200" b="1" dirty="0">
                <a:solidFill>
                  <a:srgbClr val="7CA1CE"/>
                </a:solidFill>
                <a:latin typeface="Comic Sans MS" pitchFamily="66" charset="0"/>
              </a:rPr>
              <a:t>. Discuss the safety features of </a:t>
            </a:r>
            <a:r>
              <a:rPr lang="en-GB" sz="3200" b="1" dirty="0" smtClean="0">
                <a:solidFill>
                  <a:srgbClr val="7CA1CE"/>
                </a:solidFill>
                <a:latin typeface="Comic Sans MS" pitchFamily="66" charset="0"/>
              </a:rPr>
              <a:t>anaesthesia </a:t>
            </a:r>
            <a:r>
              <a:rPr lang="en-GB" sz="3200" b="1" dirty="0">
                <a:solidFill>
                  <a:srgbClr val="7CA1CE"/>
                </a:solidFill>
                <a:latin typeface="Comic Sans MS" pitchFamily="66" charset="0"/>
              </a:rPr>
              <a:t>machine before starting </a:t>
            </a:r>
            <a:r>
              <a:rPr lang="en-GB" sz="3200" b="1" dirty="0" smtClean="0">
                <a:solidFill>
                  <a:srgbClr val="7CA1CE"/>
                </a:solidFill>
                <a:latin typeface="Comic Sans MS" pitchFamily="66" charset="0"/>
              </a:rPr>
              <a:t>anaesthesia</a:t>
            </a:r>
            <a:r>
              <a:rPr lang="en-GB" sz="3200" b="0" dirty="0" smtClean="0"/>
              <a:t/>
            </a:r>
            <a:br>
              <a:rPr lang="en-GB" sz="3200" b="0" dirty="0" smtClean="0"/>
            </a:br>
            <a:r>
              <a:rPr lang="en-GB" sz="3200" b="0" dirty="0" smtClean="0"/>
              <a:t/>
            </a:r>
            <a:br>
              <a:rPr lang="en-GB" sz="3200" b="0" dirty="0" smtClean="0"/>
            </a:br>
            <a:endParaRPr lang="en-GB" sz="3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estyle Script" pitchFamily="66" charset="0"/>
                <a:ea typeface="+mn-ea"/>
                <a:cs typeface="+mn-cs"/>
              </a:rPr>
              <a:t>Anaesthetic</a:t>
            </a:r>
            <a:r>
              <a:rPr lang="en-GB" sz="6600" dirty="0" smtClean="0"/>
              <a:t> </a:t>
            </a:r>
            <a:r>
              <a:rPr lang="en-GB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estyle Script" pitchFamily="66" charset="0"/>
                <a:ea typeface="+mn-ea"/>
                <a:cs typeface="+mn-cs"/>
              </a:rPr>
              <a:t>machine</a:t>
            </a:r>
            <a:endParaRPr lang="en-GB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eestyle Script" pitchFamily="66" charset="0"/>
              <a:ea typeface="+mn-ea"/>
              <a:cs typeface="+mn-cs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925144"/>
          </a:xfrm>
        </p:spPr>
        <p:txBody>
          <a:bodyPr>
            <a:normAutofit fontScale="55000" lnSpcReduction="20000"/>
          </a:bodyPr>
          <a:lstStyle/>
          <a:p>
            <a:r>
              <a:rPr lang="en-GB" sz="3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Provides anaesthetic gases in the desired quantities/proportions, at a safe pressure. </a:t>
            </a:r>
          </a:p>
          <a:p>
            <a:endParaRPr lang="en-GB" sz="3400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Andalus" pitchFamily="18" charset="-78"/>
            </a:endParaRPr>
          </a:p>
          <a:p>
            <a:r>
              <a:rPr lang="en-GB" sz="3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Gas flow is set on the rotameter (O2, air, N2O) passing to the back bar. </a:t>
            </a:r>
          </a:p>
          <a:p>
            <a:endParaRPr lang="en-GB" sz="3400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Andalus" pitchFamily="18" charset="-78"/>
            </a:endParaRPr>
          </a:p>
          <a:p>
            <a:r>
              <a:rPr lang="en-GB" sz="3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Here a proportion (splitting ratio) enters a vaporizer before returning to the main gas flow. The gas leaves the anaesthetic machine at the common gas outlet (CGO), reaching the patient via a breathing circuit.</a:t>
            </a:r>
          </a:p>
          <a:p>
            <a:pPr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b="1" dirty="0">
              <a:solidFill>
                <a:srgbClr val="7CA1CE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" name="عنصر نائب للمحتوى 3" descr="GEHC-Avance-CS2_thumb.jpg"/>
          <p:cNvPicPr>
            <a:picLocks noChangeAspect="1"/>
          </p:cNvPicPr>
          <p:nvPr/>
        </p:nvPicPr>
        <p:blipFill>
          <a:blip r:embed="rId3" cstate="print"/>
          <a:srcRect l="12686" r="6124"/>
          <a:stretch>
            <a:fillRect/>
          </a:stretch>
        </p:blipFill>
        <p:spPr>
          <a:xfrm>
            <a:off x="5662116" y="1556792"/>
            <a:ext cx="3302372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estyle Script" pitchFamily="66" charset="0"/>
                <a:ea typeface="+mn-ea"/>
                <a:cs typeface="+mn-cs"/>
              </a:rPr>
              <a:t>Safety features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980728"/>
            <a:ext cx="8568952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• </a:t>
            </a:r>
            <a:r>
              <a:rPr lang="en-GB" sz="7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Non-interchangeable screw threads (NISTs) </a:t>
            </a: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prevent the incorrect </a:t>
            </a:r>
          </a:p>
          <a:p>
            <a:pPr>
              <a:buNone/>
            </a:pP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pipeline gas being connected to the machine inlet.</a:t>
            </a:r>
          </a:p>
          <a:p>
            <a:pPr>
              <a:buNone/>
            </a:pPr>
            <a:endParaRPr lang="en-GB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Andalus" pitchFamily="18" charset="-78"/>
            </a:endParaRPr>
          </a:p>
          <a:p>
            <a:pPr>
              <a:buNone/>
            </a:pP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• </a:t>
            </a:r>
            <a:r>
              <a:rPr lang="en-GB" sz="7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A pin index system </a:t>
            </a: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is used to prevent incorrect cylinder </a:t>
            </a:r>
          </a:p>
          <a:p>
            <a:pPr>
              <a:buNone/>
            </a:pP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connection.</a:t>
            </a:r>
          </a:p>
          <a:p>
            <a:pPr>
              <a:buNone/>
            </a:pPr>
            <a:endParaRPr lang="en-GB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Andalus" pitchFamily="18" charset="-78"/>
            </a:endParaRPr>
          </a:p>
          <a:p>
            <a:pPr>
              <a:buNone/>
            </a:pP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•</a:t>
            </a:r>
            <a:r>
              <a:rPr lang="en-GB" sz="7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 Barotrauma </a:t>
            </a: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to both patient and machine is avoided by using pressure reducing valves/regulators and flow restrictors.</a:t>
            </a:r>
            <a:b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</a:br>
            <a:endParaRPr lang="en-GB" sz="7400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Andalus" pitchFamily="18" charset="-78"/>
            </a:endParaRPr>
          </a:p>
          <a:p>
            <a:pPr>
              <a:buNone/>
            </a:pP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• </a:t>
            </a:r>
            <a:r>
              <a:rPr lang="en-GB" sz="7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The oxygen failure warning alarm </a:t>
            </a: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is pressure driven and alerts of </a:t>
            </a:r>
          </a:p>
          <a:p>
            <a:pPr>
              <a:buNone/>
            </a:pP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imminent pipeline or cylinder failure.</a:t>
            </a:r>
          </a:p>
          <a:p>
            <a:pPr>
              <a:buNone/>
            </a:pP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• </a:t>
            </a:r>
            <a:r>
              <a:rPr lang="en-GB" sz="7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Accurate gas delivery: </a:t>
            </a: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flow delivered through the anaesthetic </a:t>
            </a:r>
          </a:p>
          <a:p>
            <a:pPr>
              <a:buNone/>
            </a:pP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machine is displayed by a bobbin within a rotameter. </a:t>
            </a:r>
          </a:p>
          <a:p>
            <a:pPr>
              <a:buNone/>
            </a:pP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The gas enters the cylinder at its base, forcing the bobbin higher, </a:t>
            </a:r>
          </a:p>
          <a:p>
            <a:pPr>
              <a:buNone/>
            </a:pP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depending on the gas flow. This is a fixed pressure variable orifice </a:t>
            </a:r>
          </a:p>
          <a:p>
            <a:pPr>
              <a:buNone/>
            </a:pP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flowmeter, that is the pressure difference across the bobbin remains </a:t>
            </a:r>
          </a:p>
          <a:p>
            <a:pPr>
              <a:buNone/>
            </a:pP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constant whilst the orifice size increases further up the tapered tube. </a:t>
            </a:r>
          </a:p>
          <a:p>
            <a:pPr>
              <a:buNone/>
            </a:pP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Each rotameter is calibrated for a specific gas as their viscosity (at low, </a:t>
            </a:r>
          </a:p>
          <a:p>
            <a:pPr>
              <a:buNone/>
            </a:pP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laminar flow) and density (at higher, turbulent flow) affect the height </a:t>
            </a:r>
          </a:p>
          <a:p>
            <a:pPr>
              <a:buNone/>
            </a:pP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of the bobbin. The bobbins have spiral grooves which cause them to </a:t>
            </a:r>
          </a:p>
          <a:p>
            <a:pPr>
              <a:buNone/>
            </a:pP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rotate in the gas flow. An antistatic coating prevents the bobbin sticking. Modern anaesthetic machines give a digital representation.</a:t>
            </a:r>
          </a:p>
          <a:p>
            <a:pPr>
              <a:buNone/>
            </a:pPr>
            <a:endParaRPr lang="en-GB" sz="7400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Andalus" pitchFamily="18" charset="-78"/>
            </a:endParaRPr>
          </a:p>
          <a:p>
            <a:pPr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b="1" dirty="0">
              <a:solidFill>
                <a:srgbClr val="7CA1CE"/>
              </a:solidFill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52536" y="413792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estyle Script" pitchFamily="66" charset="0"/>
              </a:rPr>
              <a:t>Case scenario </a:t>
            </a:r>
            <a:endParaRPr lang="en-GB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eestyle Script" pitchFamily="66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927373"/>
            <a:ext cx="8075240" cy="4525963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A 52-year- old man has history of progressive knee pain with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swelling,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 h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is orthopaedic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surgeon tentatively diagnosed him as a torn meniscus, and recommended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an arthroscopy as an outpatient</a:t>
            </a:r>
            <a:r>
              <a:rPr lang="en-GB" sz="2400" dirty="0" smtClean="0">
                <a:latin typeface="Comic Sans MS" pitchFamily="66" charset="0"/>
                <a:cs typeface="Andalus" pitchFamily="18" charset="-78"/>
              </a:rPr>
              <a:t>.</a:t>
            </a:r>
          </a:p>
          <a:p>
            <a:pPr>
              <a:buFont typeface="Courier New" pitchFamily="49" charset="0"/>
              <a:buChar char="o"/>
            </a:pPr>
            <a:endParaRPr lang="en-GB" sz="1800" dirty="0" smtClean="0">
              <a:latin typeface="Comic Sans MS" pitchFamily="66" charset="0"/>
              <a:cs typeface="Andalus" pitchFamily="18" charset="-78"/>
            </a:endParaRPr>
          </a:p>
          <a:p>
            <a:pPr>
              <a:buFont typeface="Courier New" pitchFamily="49" charset="0"/>
              <a:buChar char="o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The patient has had no major illnesses other than the typical childhood diseases. He has had no previous operations or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anaesthetics,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nor a family history of problems with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anaesthesia.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He</a:t>
            </a:r>
            <a:r>
              <a:rPr lang="en-GB" sz="2400" dirty="0">
                <a:latin typeface="Comic Sans MS" pitchFamily="66" charset="0"/>
                <a:cs typeface="Andalus" pitchFamily="18" charset="-78"/>
              </a:rPr>
              <a:t>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no allergic</a:t>
            </a:r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cs typeface="Andalus" pitchFamily="18" charset="-78"/>
              </a:rPr>
              <a:t>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history to medications, does not smoke,</a:t>
            </a:r>
            <a:r>
              <a:rPr lang="en-GB" sz="2400" dirty="0">
                <a:latin typeface="Comic Sans MS" pitchFamily="66" charset="0"/>
                <a:cs typeface="Andalus" pitchFamily="18" charset="-78"/>
              </a:rPr>
              <a:t>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diabetics on oral medication blood sugar is controlled</a:t>
            </a:r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cs typeface="Andalus" pitchFamily="18" charset="-78"/>
              </a:rPr>
              <a:t>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. </a:t>
            </a:r>
          </a:p>
          <a:p>
            <a:pPr>
              <a:buNone/>
            </a:pPr>
            <a:r>
              <a:rPr lang="en-GB" sz="1800" dirty="0" smtClean="0">
                <a:latin typeface="Comic Sans MS" pitchFamily="66" charset="0"/>
              </a:rPr>
              <a:t/>
            </a:r>
            <a:br>
              <a:rPr lang="en-GB" sz="1800" dirty="0" smtClean="0">
                <a:latin typeface="Comic Sans MS" pitchFamily="66" charset="0"/>
              </a:rPr>
            </a:br>
            <a:endParaRPr lang="en-GB" sz="1800" dirty="0" smtClean="0">
              <a:latin typeface="Comic Sans MS" pitchFamily="66" charset="0"/>
            </a:endParaRPr>
          </a:p>
          <a:p>
            <a:pPr>
              <a:buNone/>
            </a:pPr>
            <a:endParaRPr lang="en-GB" sz="1800" dirty="0">
              <a:latin typeface="Comic Sans MS" pitchFamily="66" charset="0"/>
            </a:endParaRPr>
          </a:p>
        </p:txBody>
      </p:sp>
      <p:pic>
        <p:nvPicPr>
          <p:cNvPr id="5" name="صورة 4" descr="g-hth-080910-knee-surgery-2p.grid-4x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-99392"/>
            <a:ext cx="3275857" cy="2180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20688"/>
            <a:ext cx="8686800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GB" sz="96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• </a:t>
            </a:r>
            <a:r>
              <a:rPr lang="en-GB" sz="7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Hypoxic guard: </a:t>
            </a:r>
            <a:r>
              <a:rPr lang="en-GB" sz="76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the O2 and N2O control knobs are linked, preventing &lt;25% O2 being delivered when N2O is used. Oxygen is delivered </a:t>
            </a:r>
          </a:p>
          <a:p>
            <a:pPr>
              <a:buNone/>
            </a:pPr>
            <a:r>
              <a:rPr lang="en-GB" sz="76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distal to N2O within the rotameter, preventing hypoxic gas delivery if the O2 rotameter is faulty or cracked.</a:t>
            </a:r>
            <a:endParaRPr lang="en-GB" sz="7400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Andalus" pitchFamily="18" charset="-78"/>
            </a:endParaRPr>
          </a:p>
          <a:p>
            <a:pPr>
              <a:buNone/>
            </a:pP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• </a:t>
            </a:r>
            <a:r>
              <a:rPr lang="en-GB" sz="7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Interlocking vaporizers </a:t>
            </a: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on the back bar prevent two anaesthetic </a:t>
            </a:r>
          </a:p>
          <a:p>
            <a:pPr>
              <a:buNone/>
            </a:pP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vapours being given simultaneously.</a:t>
            </a:r>
          </a:p>
          <a:p>
            <a:pPr>
              <a:buNone/>
            </a:pP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• </a:t>
            </a:r>
            <a:r>
              <a:rPr lang="en-GB" sz="7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Ventilator alarms </a:t>
            </a: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warn of high and low pressure.</a:t>
            </a:r>
          </a:p>
          <a:p>
            <a:pPr>
              <a:buNone/>
            </a:pP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• </a:t>
            </a:r>
            <a:r>
              <a:rPr lang="en-GB" sz="7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Emergency oxygen flush: </a:t>
            </a: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when pressed, oxygen bypasses the back </a:t>
            </a:r>
          </a:p>
          <a:p>
            <a:pPr>
              <a:buNone/>
            </a:pP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bar and is delivered to the CGO at &gt;35L/min. This must be used with </a:t>
            </a:r>
          </a:p>
          <a:p>
            <a:pPr>
              <a:buNone/>
            </a:pP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caution as gas is delivered at 4 bar and does not contain anaesthetic.</a:t>
            </a:r>
          </a:p>
          <a:p>
            <a:pPr>
              <a:buNone/>
            </a:pP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• </a:t>
            </a:r>
            <a:r>
              <a:rPr lang="en-GB" sz="7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Suction:</a:t>
            </a: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 adjustable negative-pressure-generated suction is used to </a:t>
            </a:r>
          </a:p>
          <a:p>
            <a:pPr>
              <a:buNone/>
            </a:pP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clear airway secretions/vomit and must be available for all cases.</a:t>
            </a:r>
            <a:b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</a:br>
            <a:endParaRPr lang="en-GB" sz="7400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Andalus" pitchFamily="18" charset="-78"/>
            </a:endParaRPr>
          </a:p>
          <a:p>
            <a:pPr>
              <a:buNone/>
            </a:pP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• </a:t>
            </a:r>
            <a:r>
              <a:rPr lang="en-GB" sz="7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Scavenging</a:t>
            </a: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 of vented anaesthetic gases is active, passive or a combination. Scavenged gases are usually vented to the atmosphere. Scavenging tubing has a wider bore (30mm), preventing accidental connection to breathing circuits.</a:t>
            </a:r>
          </a:p>
          <a:p>
            <a:pPr>
              <a:buNone/>
            </a:pP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Low gas flows reduce environmental impact and cost. Operating </a:t>
            </a:r>
          </a:p>
          <a:p>
            <a:pPr>
              <a:buNone/>
            </a:pP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theatre air exchange occurs through the air conditioning system (e.g. </a:t>
            </a:r>
          </a:p>
          <a:p>
            <a:pPr>
              <a:buNone/>
            </a:pP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15 times per hour). The main aim is infection control; it also serves </a:t>
            </a:r>
          </a:p>
          <a:p>
            <a:pPr>
              <a:buNone/>
            </a:pP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to remove </a:t>
            </a:r>
            <a:r>
              <a:rPr lang="en-GB" sz="74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unscavenged</a:t>
            </a: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 gases.</a:t>
            </a:r>
          </a:p>
          <a:p>
            <a:pPr>
              <a:buNone/>
            </a:pP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/>
            </a:r>
            <a:b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</a:br>
            <a:endParaRPr lang="en-GB" sz="7400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Andalus" pitchFamily="18" charset="-78"/>
            </a:endParaRPr>
          </a:p>
          <a:p>
            <a:pPr>
              <a:buNone/>
            </a:pPr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/>
            </a:r>
            <a:br>
              <a:rPr lang="en-GB" sz="7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GB" b="1" dirty="0">
              <a:solidFill>
                <a:srgbClr val="7CA1CE"/>
              </a:solidFill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estyle Script" pitchFamily="66" charset="0"/>
              </a:rPr>
              <a:t>Cont. scenario</a:t>
            </a:r>
            <a:endParaRPr lang="en-GB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eestyle Script" pitchFamily="66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endParaRPr lang="en-GB" sz="2400" dirty="0" smtClean="0">
              <a:solidFill>
                <a:srgbClr val="336699"/>
              </a:solidFill>
              <a:latin typeface="Comic Sans MS" pitchFamily="66" charset="0"/>
              <a:cs typeface="Andalus" pitchFamily="18" charset="-78"/>
            </a:endParaRPr>
          </a:p>
          <a:p>
            <a:pPr>
              <a:buFont typeface="Courier New" pitchFamily="49" charset="0"/>
              <a:buChar char="o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His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 laboratory results and physical examination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by an internist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were all normal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. He has had nothing to eat or drink since he went to bed last night.</a:t>
            </a:r>
          </a:p>
          <a:p>
            <a:pPr>
              <a:buFont typeface="Courier New" pitchFamily="49" charset="0"/>
              <a:buChar char="o"/>
            </a:pPr>
            <a:endParaRPr lang="en-GB" sz="2400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Andalus" pitchFamily="18" charset="-78"/>
            </a:endParaRPr>
          </a:p>
          <a:p>
            <a:pPr>
              <a:buFont typeface="Courier New" pitchFamily="49" charset="0"/>
              <a:buChar char="o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On examination, the patient weight was 75 Kg and height 182 Cm. His neck appears to be flexible and mobile. He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opens his mouth without difficulty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, and with his head extended and tongue protruding,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his uvula is completely visible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.</a:t>
            </a:r>
            <a:endParaRPr lang="en-GB" sz="2800" b="1" dirty="0">
              <a:solidFill>
                <a:srgbClr val="7CA1CE"/>
              </a:solidFill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0" y="2204864"/>
            <a:ext cx="9144000" cy="2448272"/>
          </a:xfrm>
          <a:solidFill>
            <a:schemeClr val="accent5">
              <a:lumMod val="20000"/>
              <a:lumOff val="80000"/>
              <a:alpha val="65882"/>
            </a:schemeClr>
          </a:solidFill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7CA1CE"/>
                </a:solidFill>
                <a:latin typeface="Comic Sans MS" pitchFamily="66" charset="0"/>
              </a:rPr>
              <a:t/>
            </a:r>
            <a:br>
              <a:rPr lang="en-GB" sz="3200" b="1" dirty="0" smtClean="0">
                <a:solidFill>
                  <a:srgbClr val="7CA1CE"/>
                </a:solidFill>
                <a:latin typeface="Comic Sans MS" pitchFamily="66" charset="0"/>
              </a:rPr>
            </a:br>
            <a:r>
              <a:rPr lang="en-GB" sz="3200" b="1" dirty="0" smtClean="0">
                <a:solidFill>
                  <a:srgbClr val="7CA1CE"/>
                </a:solidFill>
                <a:latin typeface="Comic Sans MS" pitchFamily="66" charset="0"/>
              </a:rPr>
              <a:t/>
            </a:r>
            <a:br>
              <a:rPr lang="en-GB" sz="3200" b="1" dirty="0" smtClean="0">
                <a:solidFill>
                  <a:srgbClr val="7CA1CE"/>
                </a:solidFill>
                <a:latin typeface="Comic Sans MS" pitchFamily="66" charset="0"/>
              </a:rPr>
            </a:br>
            <a:r>
              <a:rPr lang="en-GB" sz="3200" b="1" dirty="0" smtClean="0">
                <a:solidFill>
                  <a:srgbClr val="7CA1CE"/>
                </a:solidFill>
                <a:latin typeface="Comic Sans MS" pitchFamily="66" charset="0"/>
              </a:rPr>
              <a:t>Q1</a:t>
            </a:r>
            <a:r>
              <a:rPr lang="en-GB" sz="3200" b="1" dirty="0">
                <a:solidFill>
                  <a:srgbClr val="7CA1CE"/>
                </a:solidFill>
                <a:latin typeface="Comic Sans MS" pitchFamily="66" charset="0"/>
              </a:rPr>
              <a:t>. What is the patient’s general medical condition and ASA standard classifications?</a:t>
            </a:r>
            <a:r>
              <a:rPr lang="en-GB" sz="3200" b="1" dirty="0" smtClean="0">
                <a:solidFill>
                  <a:srgbClr val="7CA1CE"/>
                </a:solidFill>
                <a:latin typeface="Comic Sans MS" pitchFamily="66" charset="0"/>
              </a:rPr>
              <a:t/>
            </a:r>
            <a:br>
              <a:rPr lang="en-GB" sz="3200" b="1" dirty="0" smtClean="0">
                <a:solidFill>
                  <a:srgbClr val="7CA1CE"/>
                </a:solidFill>
                <a:latin typeface="Comic Sans MS" pitchFamily="66" charset="0"/>
              </a:rPr>
            </a:br>
            <a:r>
              <a:rPr lang="en-GB" sz="3200" b="1" dirty="0" smtClean="0">
                <a:solidFill>
                  <a:srgbClr val="7CA1CE"/>
                </a:solidFill>
                <a:latin typeface="Comic Sans MS" pitchFamily="66" charset="0"/>
              </a:rPr>
              <a:t/>
            </a:r>
            <a:br>
              <a:rPr lang="en-GB" sz="3200" b="1" dirty="0" smtClean="0">
                <a:solidFill>
                  <a:srgbClr val="7CA1CE"/>
                </a:solidFill>
                <a:latin typeface="Comic Sans MS" pitchFamily="66" charset="0"/>
              </a:rPr>
            </a:br>
            <a:endParaRPr lang="en-GB" sz="3200" b="1" dirty="0">
              <a:solidFill>
                <a:srgbClr val="7CA1CE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eestyle Script" pitchFamily="66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This  patient has a mild systemic disease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(well controlled diabetes)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, for that his  ASA standard classifications is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ASA grade II.</a:t>
            </a:r>
          </a:p>
          <a:p>
            <a:endParaRPr lang="en-GB" b="1" dirty="0">
              <a:solidFill>
                <a:srgbClr val="7CA1CE"/>
              </a:solidFill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estyle Script" pitchFamily="66" charset="0"/>
              </a:rPr>
              <a:t>ASA classification</a:t>
            </a:r>
            <a:endParaRPr lang="en-GB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eestyle Script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7471" t="21315" r="12413" b="21409"/>
          <a:stretch>
            <a:fillRect/>
          </a:stretch>
        </p:blipFill>
        <p:spPr bwMode="auto">
          <a:xfrm>
            <a:off x="587557" y="1268760"/>
            <a:ext cx="8088899" cy="520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0" y="2492896"/>
            <a:ext cx="9144000" cy="2190105"/>
          </a:xfrm>
          <a:solidFill>
            <a:schemeClr val="accent5">
              <a:lumMod val="20000"/>
              <a:lumOff val="80000"/>
              <a:alpha val="65882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200" b="1" dirty="0">
                <a:solidFill>
                  <a:srgbClr val="7CA1CE"/>
                </a:solidFill>
                <a:latin typeface="Comic Sans MS" pitchFamily="66" charset="0"/>
              </a:rPr>
              <a:t/>
            </a:r>
            <a:br>
              <a:rPr lang="en-GB" sz="3200" b="1" dirty="0">
                <a:solidFill>
                  <a:srgbClr val="7CA1CE"/>
                </a:solidFill>
                <a:latin typeface="Comic Sans MS" pitchFamily="66" charset="0"/>
              </a:rPr>
            </a:br>
            <a:r>
              <a:rPr lang="en-GB" sz="3200" b="1" dirty="0" smtClean="0">
                <a:solidFill>
                  <a:srgbClr val="7CA1CE"/>
                </a:solidFill>
                <a:latin typeface="Comic Sans MS" pitchFamily="66" charset="0"/>
              </a:rPr>
              <a:t>Q2</a:t>
            </a:r>
            <a:r>
              <a:rPr lang="en-GB" sz="3200" b="1" dirty="0">
                <a:solidFill>
                  <a:srgbClr val="7CA1CE"/>
                </a:solidFill>
                <a:latin typeface="Comic Sans MS" pitchFamily="66" charset="0"/>
              </a:rPr>
              <a:t>. Discuss the airway assessment for this patient?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835696" y="21328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15813"/>
            <a:ext cx="8229600" cy="572149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The majority of assessments relate to the ease or difficulty of this process.</a:t>
            </a:r>
          </a:p>
          <a:p>
            <a:endParaRPr lang="en-US" sz="36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Andalus" pitchFamily="18" charset="-78"/>
            </a:endParaRP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Assess by history and physical examination (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LEMON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 approach)</a:t>
            </a:r>
          </a:p>
          <a:p>
            <a:endParaRPr lang="en-US" sz="3400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Andalus" pitchFamily="18" charset="-78"/>
            </a:endParaRPr>
          </a:p>
          <a:p>
            <a:endParaRPr lang="en-GB" b="1" dirty="0">
              <a:solidFill>
                <a:srgbClr val="7CA1CE"/>
              </a:solidFill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estyle Script" pitchFamily="66" charset="0"/>
              </a:rPr>
              <a:t>History</a:t>
            </a:r>
            <a:r>
              <a:rPr lang="en-US" sz="6600" dirty="0" smtClean="0"/>
              <a:t> </a:t>
            </a:r>
            <a:endParaRPr lang="en-GB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eestyle Script" pitchFamily="66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339552"/>
            <a:ext cx="8424936" cy="54018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Ask about: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  <a:cs typeface="Andalus" pitchFamily="18" charset="-78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• Past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anaesthetic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 history – see old notes, Medic Alert bracelet;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Andalus" pitchFamily="18" charset="-78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• Surgery/radiotherapy to head and neck;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Andalus" pitchFamily="18" charset="-78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• Obstructive sleep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apnoea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 (OSA).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Andalus" pitchFamily="18" charset="-78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• Conditions affecting: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Tongue size (e.g. acromegaly, infections, tumors);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Neck mobility (e.g. ankylosing spondylitis, infections, tumors);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ndalus" pitchFamily="18" charset="-78"/>
              </a:rPr>
              <a:t>Mouth opening (e.g. temporamandibular joint dysfunction).</a:t>
            </a:r>
          </a:p>
          <a:p>
            <a:endParaRPr lang="en-GB" b="1" dirty="0">
              <a:solidFill>
                <a:srgbClr val="7CA1CE"/>
              </a:solidFill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651</Words>
  <Application>Microsoft Office PowerPoint</Application>
  <PresentationFormat>On-screen Show (4:3)</PresentationFormat>
  <Paragraphs>139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سمة Office</vt:lpstr>
      <vt:lpstr>    Anaesthesia for healthy patient     </vt:lpstr>
      <vt:lpstr>Case scenario </vt:lpstr>
      <vt:lpstr>Cont. scenario</vt:lpstr>
      <vt:lpstr>  Q1. What is the patient’s general medical condition and ASA standard classifications?  </vt:lpstr>
      <vt:lpstr>PowerPoint Presentation</vt:lpstr>
      <vt:lpstr>ASA classification</vt:lpstr>
      <vt:lpstr> Q2. Discuss the airway assessment for this patient?</vt:lpstr>
      <vt:lpstr>PowerPoint Presentation</vt:lpstr>
      <vt:lpstr>History </vt:lpstr>
      <vt:lpstr>Physical exam </vt:lpstr>
      <vt:lpstr>Mallampati classification</vt:lpstr>
      <vt:lpstr>Airway assessment for this patient</vt:lpstr>
      <vt:lpstr>Q3. What is the check list for sign in in operating theatre and for time out?</vt:lpstr>
      <vt:lpstr>PowerPoint Presentation</vt:lpstr>
      <vt:lpstr>Q4. Discuss anaesthesia plan for this patient</vt:lpstr>
      <vt:lpstr>PowerPoint Presentation</vt:lpstr>
      <vt:lpstr>  Q6. Discuss the safety features of anaesthesia machine before starting anaesthesia  </vt:lpstr>
      <vt:lpstr>Anaesthetic machine</vt:lpstr>
      <vt:lpstr>Safety features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3  Anaesthesia for healthy patient</dc:title>
  <dc:creator>USER</dc:creator>
  <cp:lastModifiedBy>3422</cp:lastModifiedBy>
  <cp:revision>31</cp:revision>
  <dcterms:created xsi:type="dcterms:W3CDTF">2016-11-06T15:27:36Z</dcterms:created>
  <dcterms:modified xsi:type="dcterms:W3CDTF">2016-11-10T04:43:27Z</dcterms:modified>
</cp:coreProperties>
</file>