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83" r:id="rId4"/>
    <p:sldId id="284" r:id="rId5"/>
    <p:sldId id="277" r:id="rId6"/>
    <p:sldId id="257" r:id="rId7"/>
    <p:sldId id="278" r:id="rId8"/>
    <p:sldId id="279" r:id="rId9"/>
    <p:sldId id="280" r:id="rId10"/>
    <p:sldId id="281" r:id="rId11"/>
    <p:sldId id="285" r:id="rId12"/>
    <p:sldId id="269" r:id="rId13"/>
    <p:sldId id="286" r:id="rId14"/>
    <p:sldId id="258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05"/>
  </p:normalViewPr>
  <p:slideViewPr>
    <p:cSldViewPr snapToGrid="0" snapToObjects="1">
      <p:cViewPr>
        <p:scale>
          <a:sx n="60" d="100"/>
          <a:sy n="60" d="100"/>
        </p:scale>
        <p:origin x="55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e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CF7C8-A7AE-D84B-AC88-4958EC70A6B0}" type="doc">
      <dgm:prSet loTypeId="urn:microsoft.com/office/officeart/2005/8/layout/radial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5FCCEF-9516-F24D-AF46-5DCE7DD51D7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i="0" dirty="0" smtClean="0">
              <a:latin typeface="Century Gothic" charset="0"/>
              <a:ea typeface="Century Gothic" charset="0"/>
              <a:cs typeface="Century Gothic" charset="0"/>
            </a:rPr>
            <a:t>Uses</a:t>
          </a:r>
          <a:endParaRPr lang="en-US" sz="4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A228CB-F8F0-2048-BE31-E3A890C126FB}" type="parTrans" cxnId="{7878A50D-58EF-A948-B4CA-F65278AB0AC3}">
      <dgm:prSet/>
      <dgm:spPr/>
      <dgm:t>
        <a:bodyPr/>
        <a:lstStyle/>
        <a:p>
          <a:endParaRPr lang="en-US" sz="1800"/>
        </a:p>
      </dgm:t>
    </dgm:pt>
    <dgm:pt modelId="{96FD06AC-329A-0F4F-A33C-B880F8B42E63}" type="sibTrans" cxnId="{7878A50D-58EF-A948-B4CA-F65278AB0AC3}">
      <dgm:prSet/>
      <dgm:spPr/>
      <dgm:t>
        <a:bodyPr/>
        <a:lstStyle/>
        <a:p>
          <a:endParaRPr lang="en-US" sz="1800"/>
        </a:p>
      </dgm:t>
    </dgm:pt>
    <dgm:pt modelId="{EE0A455B-54DF-AE45-A259-1DF69293BE22}">
      <dgm:prSet custT="1"/>
      <dgm:spPr/>
      <dgm:t>
        <a:bodyPr/>
        <a:lstStyle/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medicines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 for treatment of pain, infection, or other medical issues</a:t>
          </a:r>
          <a:endParaRPr lang="en-US" sz="2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E05B0A7-2FBB-0749-B934-ADD1CEA4E5C3}" type="parTrans" cxnId="{E0F92474-C71F-0448-ACF9-9ACE42F5596C}">
      <dgm:prSet/>
      <dgm:spPr/>
      <dgm:t>
        <a:bodyPr/>
        <a:lstStyle/>
        <a:p>
          <a:endParaRPr lang="en-US" sz="1800"/>
        </a:p>
      </dgm:t>
    </dgm:pt>
    <dgm:pt modelId="{0E529E08-ECFD-BD42-8D01-A90D6456B3EC}" type="sibTrans" cxnId="{E0F92474-C71F-0448-ACF9-9ACE42F5596C}">
      <dgm:prSet/>
      <dgm:spPr/>
      <dgm:t>
        <a:bodyPr/>
        <a:lstStyle/>
        <a:p>
          <a:endParaRPr lang="en-US" sz="1800"/>
        </a:p>
      </dgm:t>
    </dgm:pt>
    <dgm:pt modelId="{3430B2A2-2705-7B4A-9BD9-F41535CBB200}">
      <dgm:prSet custT="1"/>
      <dgm:spPr/>
      <dgm:t>
        <a:bodyPr/>
        <a:lstStyle/>
        <a:p>
          <a:r>
            <a:rPr lang="en-US" sz="2800" b="0" dirty="0" smtClean="0"/>
            <a:t>provide </a:t>
          </a:r>
          <a:r>
            <a:rPr lang="en-US" sz="2800" b="1" dirty="0" smtClean="0"/>
            <a:t>fluids</a:t>
          </a:r>
          <a:r>
            <a:rPr lang="en-US" sz="2800" b="0" dirty="0" smtClean="0"/>
            <a:t> for nutrition</a:t>
          </a:r>
          <a:endParaRPr lang="en-US" sz="2800" b="0" dirty="0"/>
        </a:p>
      </dgm:t>
    </dgm:pt>
    <dgm:pt modelId="{2A87994E-AC9E-FB46-A373-D6E55B3A1CD4}" type="parTrans" cxnId="{28D40166-5449-F54D-AB8B-1B51AAB562F3}">
      <dgm:prSet/>
      <dgm:spPr/>
      <dgm:t>
        <a:bodyPr/>
        <a:lstStyle/>
        <a:p>
          <a:endParaRPr lang="en-US" sz="1800"/>
        </a:p>
      </dgm:t>
    </dgm:pt>
    <dgm:pt modelId="{5BDBFD13-B216-3C4F-A62F-220C8797A27F}" type="sibTrans" cxnId="{28D40166-5449-F54D-AB8B-1B51AAB562F3}">
      <dgm:prSet/>
      <dgm:spPr/>
      <dgm:t>
        <a:bodyPr/>
        <a:lstStyle/>
        <a:p>
          <a:endParaRPr lang="en-US" sz="1800"/>
        </a:p>
      </dgm:t>
    </dgm:pt>
    <dgm:pt modelId="{29FB55F0-F1DB-D24E-8AE6-47187017B407}">
      <dgm:prSet custT="1"/>
      <dgm:spPr/>
      <dgm:t>
        <a:bodyPr/>
        <a:lstStyle/>
        <a:p>
          <a:r>
            <a:rPr lang="en-US" sz="2800" dirty="0" smtClean="0"/>
            <a:t>help conduct certain </a:t>
          </a:r>
          <a:r>
            <a:rPr lang="en-US" sz="2800" b="1" dirty="0" smtClean="0"/>
            <a:t>medical </a:t>
          </a:r>
          <a:r>
            <a:rPr lang="en-US" sz="2800" b="1" dirty="0" smtClean="0"/>
            <a:t>tests</a:t>
          </a:r>
          <a:endParaRPr lang="en-US" sz="2800" b="1" dirty="0"/>
        </a:p>
      </dgm:t>
    </dgm:pt>
    <dgm:pt modelId="{9FADC073-E215-F94C-8940-60EF1D10A8CF}" type="parTrans" cxnId="{BD66FF44-219D-AA4E-A96B-FE65C5101C1D}">
      <dgm:prSet/>
      <dgm:spPr/>
      <dgm:t>
        <a:bodyPr/>
        <a:lstStyle/>
        <a:p>
          <a:endParaRPr lang="en-US" sz="1800"/>
        </a:p>
      </dgm:t>
    </dgm:pt>
    <dgm:pt modelId="{1EB721E7-4537-6646-83B8-144A7810A0C2}" type="sibTrans" cxnId="{BD66FF44-219D-AA4E-A96B-FE65C5101C1D}">
      <dgm:prSet/>
      <dgm:spPr/>
      <dgm:t>
        <a:bodyPr/>
        <a:lstStyle/>
        <a:p>
          <a:endParaRPr lang="en-US" sz="1800"/>
        </a:p>
      </dgm:t>
    </dgm:pt>
    <dgm:pt modelId="{2734C4F5-F8D6-6F4A-B7A5-4B9C92A84E3E}" type="pres">
      <dgm:prSet presAssocID="{AC1CF7C8-A7AE-D84B-AC88-4958EC70A6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87965-6C49-0344-98E9-FD10D9C82352}" type="pres">
      <dgm:prSet presAssocID="{645FCCEF-9516-F24D-AF46-5DCE7DD51D70}" presName="centerShape" presStyleLbl="node0" presStyleIdx="0" presStyleCnt="1"/>
      <dgm:spPr/>
      <dgm:t>
        <a:bodyPr/>
        <a:lstStyle/>
        <a:p>
          <a:endParaRPr lang="en-US"/>
        </a:p>
      </dgm:t>
    </dgm:pt>
    <dgm:pt modelId="{B41B72FE-0D59-714E-8DC7-C7C7D7C16946}" type="pres">
      <dgm:prSet presAssocID="{4E05B0A7-2FBB-0749-B934-ADD1CEA4E5C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F286482-BA40-4C4C-B520-581EEF3568A2}" type="pres">
      <dgm:prSet presAssocID="{EE0A455B-54DF-AE45-A259-1DF69293BE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AC75-A67F-4E44-809E-568BFB6D8415}" type="pres">
      <dgm:prSet presAssocID="{2A87994E-AC9E-FB46-A373-D6E55B3A1CD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3AA3E51-1789-B449-994B-02E7EA5990C4}" type="pres">
      <dgm:prSet presAssocID="{3430B2A2-2705-7B4A-9BD9-F41535CBB2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6CD8-97A5-1F4A-902F-5CE89CFE2B80}" type="pres">
      <dgm:prSet presAssocID="{9FADC073-E215-F94C-8940-60EF1D10A8C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0E004BF-9176-3B48-9E46-A9ACA73413DA}" type="pres">
      <dgm:prSet presAssocID="{29FB55F0-F1DB-D24E-8AE6-47187017B4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564BE-3D18-C043-AFE5-9EDA46745AC4}" type="presOf" srcId="{645FCCEF-9516-F24D-AF46-5DCE7DD51D70}" destId="{ACC87965-6C49-0344-98E9-FD10D9C82352}" srcOrd="0" destOrd="0" presId="urn:microsoft.com/office/officeart/2005/8/layout/radial4"/>
    <dgm:cxn modelId="{BD66FF44-219D-AA4E-A96B-FE65C5101C1D}" srcId="{645FCCEF-9516-F24D-AF46-5DCE7DD51D70}" destId="{29FB55F0-F1DB-D24E-8AE6-47187017B407}" srcOrd="2" destOrd="0" parTransId="{9FADC073-E215-F94C-8940-60EF1D10A8CF}" sibTransId="{1EB721E7-4537-6646-83B8-144A7810A0C2}"/>
    <dgm:cxn modelId="{01E233D6-C282-B448-82F1-F74EA88285F9}" type="presOf" srcId="{29FB55F0-F1DB-D24E-8AE6-47187017B407}" destId="{B0E004BF-9176-3B48-9E46-A9ACA73413DA}" srcOrd="0" destOrd="0" presId="urn:microsoft.com/office/officeart/2005/8/layout/radial4"/>
    <dgm:cxn modelId="{7878A50D-58EF-A948-B4CA-F65278AB0AC3}" srcId="{AC1CF7C8-A7AE-D84B-AC88-4958EC70A6B0}" destId="{645FCCEF-9516-F24D-AF46-5DCE7DD51D70}" srcOrd="0" destOrd="0" parTransId="{81A228CB-F8F0-2048-BE31-E3A890C126FB}" sibTransId="{96FD06AC-329A-0F4F-A33C-B880F8B42E63}"/>
    <dgm:cxn modelId="{251344A1-712D-F742-9DD4-EB0C1E51716B}" type="presOf" srcId="{2A87994E-AC9E-FB46-A373-D6E55B3A1CD4}" destId="{E06DAC75-A67F-4E44-809E-568BFB6D8415}" srcOrd="0" destOrd="0" presId="urn:microsoft.com/office/officeart/2005/8/layout/radial4"/>
    <dgm:cxn modelId="{69625B31-CC74-2E4C-A30B-F67205264A61}" type="presOf" srcId="{AC1CF7C8-A7AE-D84B-AC88-4958EC70A6B0}" destId="{2734C4F5-F8D6-6F4A-B7A5-4B9C92A84E3E}" srcOrd="0" destOrd="0" presId="urn:microsoft.com/office/officeart/2005/8/layout/radial4"/>
    <dgm:cxn modelId="{E0F92474-C71F-0448-ACF9-9ACE42F5596C}" srcId="{645FCCEF-9516-F24D-AF46-5DCE7DD51D70}" destId="{EE0A455B-54DF-AE45-A259-1DF69293BE22}" srcOrd="0" destOrd="0" parTransId="{4E05B0A7-2FBB-0749-B934-ADD1CEA4E5C3}" sibTransId="{0E529E08-ECFD-BD42-8D01-A90D6456B3EC}"/>
    <dgm:cxn modelId="{28D40166-5449-F54D-AB8B-1B51AAB562F3}" srcId="{645FCCEF-9516-F24D-AF46-5DCE7DD51D70}" destId="{3430B2A2-2705-7B4A-9BD9-F41535CBB200}" srcOrd="1" destOrd="0" parTransId="{2A87994E-AC9E-FB46-A373-D6E55B3A1CD4}" sibTransId="{5BDBFD13-B216-3C4F-A62F-220C8797A27F}"/>
    <dgm:cxn modelId="{365545AB-E5B7-3B44-ACA2-0D3E96E5E84E}" type="presOf" srcId="{EE0A455B-54DF-AE45-A259-1DF69293BE22}" destId="{1F286482-BA40-4C4C-B520-581EEF3568A2}" srcOrd="0" destOrd="0" presId="urn:microsoft.com/office/officeart/2005/8/layout/radial4"/>
    <dgm:cxn modelId="{FCED5266-C164-6248-9B67-A6BEE54A1113}" type="presOf" srcId="{3430B2A2-2705-7B4A-9BD9-F41535CBB200}" destId="{D3AA3E51-1789-B449-994B-02E7EA5990C4}" srcOrd="0" destOrd="0" presId="urn:microsoft.com/office/officeart/2005/8/layout/radial4"/>
    <dgm:cxn modelId="{D0F7DF7B-A96F-7E46-B43D-0CC34903639C}" type="presOf" srcId="{4E05B0A7-2FBB-0749-B934-ADD1CEA4E5C3}" destId="{B41B72FE-0D59-714E-8DC7-C7C7D7C16946}" srcOrd="0" destOrd="0" presId="urn:microsoft.com/office/officeart/2005/8/layout/radial4"/>
    <dgm:cxn modelId="{A5937236-BF20-9A41-B1DB-6A337A8832FC}" type="presOf" srcId="{9FADC073-E215-F94C-8940-60EF1D10A8CF}" destId="{66686CD8-97A5-1F4A-902F-5CE89CFE2B80}" srcOrd="0" destOrd="0" presId="urn:microsoft.com/office/officeart/2005/8/layout/radial4"/>
    <dgm:cxn modelId="{42B67BF3-E152-5147-8030-C570487A7C25}" type="presParOf" srcId="{2734C4F5-F8D6-6F4A-B7A5-4B9C92A84E3E}" destId="{ACC87965-6C49-0344-98E9-FD10D9C82352}" srcOrd="0" destOrd="0" presId="urn:microsoft.com/office/officeart/2005/8/layout/radial4"/>
    <dgm:cxn modelId="{47B60D23-6725-2442-8E56-F00A43C8E4B5}" type="presParOf" srcId="{2734C4F5-F8D6-6F4A-B7A5-4B9C92A84E3E}" destId="{B41B72FE-0D59-714E-8DC7-C7C7D7C16946}" srcOrd="1" destOrd="0" presId="urn:microsoft.com/office/officeart/2005/8/layout/radial4"/>
    <dgm:cxn modelId="{31F09387-7D59-1A45-8D26-462DAC2AECBA}" type="presParOf" srcId="{2734C4F5-F8D6-6F4A-B7A5-4B9C92A84E3E}" destId="{1F286482-BA40-4C4C-B520-581EEF3568A2}" srcOrd="2" destOrd="0" presId="urn:microsoft.com/office/officeart/2005/8/layout/radial4"/>
    <dgm:cxn modelId="{30C723B9-8C62-8045-A529-B2043D158FD3}" type="presParOf" srcId="{2734C4F5-F8D6-6F4A-B7A5-4B9C92A84E3E}" destId="{E06DAC75-A67F-4E44-809E-568BFB6D8415}" srcOrd="3" destOrd="0" presId="urn:microsoft.com/office/officeart/2005/8/layout/radial4"/>
    <dgm:cxn modelId="{59D7FE5E-FE76-3446-BDD8-9D7C212E4259}" type="presParOf" srcId="{2734C4F5-F8D6-6F4A-B7A5-4B9C92A84E3E}" destId="{D3AA3E51-1789-B449-994B-02E7EA5990C4}" srcOrd="4" destOrd="0" presId="urn:microsoft.com/office/officeart/2005/8/layout/radial4"/>
    <dgm:cxn modelId="{FA63E52E-2FFE-D045-9740-C647EC8570DE}" type="presParOf" srcId="{2734C4F5-F8D6-6F4A-B7A5-4B9C92A84E3E}" destId="{66686CD8-97A5-1F4A-902F-5CE89CFE2B80}" srcOrd="5" destOrd="0" presId="urn:microsoft.com/office/officeart/2005/8/layout/radial4"/>
    <dgm:cxn modelId="{8EF37C6F-F439-3D4F-A76B-C5C5710725DA}" type="presParOf" srcId="{2734C4F5-F8D6-6F4A-B7A5-4B9C92A84E3E}" destId="{B0E004BF-9176-3B48-9E46-A9ACA73413D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2E5EC-ACF9-2046-AC45-D703E0B537F8}" type="doc">
      <dgm:prSet loTypeId="urn:microsoft.com/office/officeart/2005/8/layout/vList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0BA7B2-B7BD-D94A-B3A4-9238597049AA}">
      <dgm:prSet phldrT="[Text]" custT="1"/>
      <dgm:spPr/>
      <dgm:t>
        <a:bodyPr/>
        <a:lstStyle/>
        <a:p>
          <a:pPr algn="ctr"/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Peripherally Inserted Central Catheter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(PICC)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0E895B3-E805-9746-B118-D75570799A38}" type="parTrans" cxnId="{9274CCB8-9180-EC4E-AE83-BBA2C4402CCF}">
      <dgm:prSet/>
      <dgm:spPr/>
      <dgm:t>
        <a:bodyPr/>
        <a:lstStyle/>
        <a:p>
          <a:endParaRPr lang="en-US"/>
        </a:p>
      </dgm:t>
    </dgm:pt>
    <dgm:pt modelId="{6A655DA0-80EC-894C-8566-4085F4D002AB}" type="sibTrans" cxnId="{9274CCB8-9180-EC4E-AE83-BBA2C4402CCF}">
      <dgm:prSet/>
      <dgm:spPr/>
      <dgm:t>
        <a:bodyPr/>
        <a:lstStyle/>
        <a:p>
          <a:endParaRPr lang="en-US"/>
        </a:p>
      </dgm:t>
    </dgm:pt>
    <dgm:pt modelId="{F0125A6B-60AC-4B4C-88D5-A5495D874620}">
      <dgm:prSet phldrT="[Text]" custT="1"/>
      <dgm:spPr/>
      <dgm:t>
        <a:bodyPr/>
        <a:lstStyle/>
        <a:p>
          <a:pPr algn="l"/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Line is placed into a vein in the arm.</a:t>
          </a:r>
          <a:endParaRPr lang="en-US" sz="2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FB6CAA0-5738-C446-90B2-21A8AAEF88BC}" type="parTrans" cxnId="{CBBC821F-5EE4-2B48-BBC1-26B1286F1ED3}">
      <dgm:prSet/>
      <dgm:spPr/>
      <dgm:t>
        <a:bodyPr/>
        <a:lstStyle/>
        <a:p>
          <a:endParaRPr lang="en-US"/>
        </a:p>
      </dgm:t>
    </dgm:pt>
    <dgm:pt modelId="{D1B13FE4-B457-CB42-81E9-4317AF4A2699}" type="sibTrans" cxnId="{CBBC821F-5EE4-2B48-BBC1-26B1286F1ED3}">
      <dgm:prSet/>
      <dgm:spPr/>
      <dgm:t>
        <a:bodyPr/>
        <a:lstStyle/>
        <a:p>
          <a:endParaRPr lang="en-US"/>
        </a:p>
      </dgm:t>
    </dgm:pt>
    <dgm:pt modelId="{E2550DBF-E7B3-2440-814F-02D1A596CAFF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Tunneled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Catheter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17AAF06-528C-304A-81A6-A2D7B1CFFC51}" type="parTrans" cxnId="{7B0ADF74-FED0-2942-AB59-AFB1F4DC9CF7}">
      <dgm:prSet/>
      <dgm:spPr/>
      <dgm:t>
        <a:bodyPr/>
        <a:lstStyle/>
        <a:p>
          <a:endParaRPr lang="en-US"/>
        </a:p>
      </dgm:t>
    </dgm:pt>
    <dgm:pt modelId="{0E3BD5A5-A4DA-1649-BAFD-2ACFE954DB3A}" type="sibTrans" cxnId="{7B0ADF74-FED0-2942-AB59-AFB1F4DC9CF7}">
      <dgm:prSet/>
      <dgm:spPr/>
      <dgm:t>
        <a:bodyPr/>
        <a:lstStyle/>
        <a:p>
          <a:endParaRPr lang="en-US"/>
        </a:p>
      </dgm:t>
    </dgm:pt>
    <dgm:pt modelId="{02777D7F-F671-A146-80ED-F0C5F459DFB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Surgically placed into a vein in the chest or neck and then passed under the </a:t>
          </a:r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skin.</a:t>
          </a:r>
          <a:endParaRPr lang="en-US" sz="2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F8AD06E-E08B-DA4E-8A34-B42F2164F6FE}" type="parTrans" cxnId="{3AE48EE0-8785-1D4F-8445-7588FB40F694}">
      <dgm:prSet/>
      <dgm:spPr/>
      <dgm:t>
        <a:bodyPr/>
        <a:lstStyle/>
        <a:p>
          <a:endParaRPr lang="en-US"/>
        </a:p>
      </dgm:t>
    </dgm:pt>
    <dgm:pt modelId="{19DCADD9-5F60-C845-85FD-6C93FC617CFD}" type="sibTrans" cxnId="{3AE48EE0-8785-1D4F-8445-7588FB40F694}">
      <dgm:prSet/>
      <dgm:spPr/>
      <dgm:t>
        <a:bodyPr/>
        <a:lstStyle/>
        <a:p>
          <a:endParaRPr lang="en-US"/>
        </a:p>
      </dgm:t>
    </dgm:pt>
    <dgm:pt modelId="{CA0405BB-EA09-3C4E-AA50-C906DB9857DF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Implanted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Port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882D1D4-E0BC-F347-A14A-43384CB68CFA}" type="parTrans" cxnId="{68D09FC5-4743-CD4E-B63C-9078A5B74001}">
      <dgm:prSet/>
      <dgm:spPr/>
      <dgm:t>
        <a:bodyPr/>
        <a:lstStyle/>
        <a:p>
          <a:endParaRPr lang="en-US"/>
        </a:p>
      </dgm:t>
    </dgm:pt>
    <dgm:pt modelId="{D20C1138-32CD-F94B-B483-D755B8152CDE}" type="sibTrans" cxnId="{68D09FC5-4743-CD4E-B63C-9078A5B74001}">
      <dgm:prSet/>
      <dgm:spPr/>
      <dgm:t>
        <a:bodyPr/>
        <a:lstStyle/>
        <a:p>
          <a:endParaRPr lang="en-US"/>
        </a:p>
      </dgm:t>
    </dgm:pt>
    <dgm:pt modelId="{DEEECDE5-01A0-E441-A6AF-854E772DE4F7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Placed </a:t>
          </a:r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entirely under the skin.</a:t>
          </a:r>
          <a:endParaRPr lang="en-US" sz="2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A7A0E0C-606C-E743-9C46-FDE25F46ACD2}" type="parTrans" cxnId="{C76A25C7-7C17-FD45-9C3B-2C04ACBF3AB3}">
      <dgm:prSet/>
      <dgm:spPr/>
      <dgm:t>
        <a:bodyPr/>
        <a:lstStyle/>
        <a:p>
          <a:endParaRPr lang="en-US"/>
        </a:p>
      </dgm:t>
    </dgm:pt>
    <dgm:pt modelId="{8CA3407F-95AE-A342-AC25-4930DBC3A77B}" type="sibTrans" cxnId="{C76A25C7-7C17-FD45-9C3B-2C04ACBF3AB3}">
      <dgm:prSet/>
      <dgm:spPr/>
      <dgm:t>
        <a:bodyPr/>
        <a:lstStyle/>
        <a:p>
          <a:endParaRPr lang="en-US"/>
        </a:p>
      </dgm:t>
    </dgm:pt>
    <dgm:pt modelId="{704669A8-24FB-40AF-98C6-ACE8B68C7855}">
      <dgm:prSet phldrT="[Text]" custT="1"/>
      <dgm:spPr/>
      <dgm:t>
        <a:bodyPr/>
        <a:lstStyle/>
        <a:p>
          <a:pPr algn="l"/>
          <a:endParaRPr lang="en-US" sz="2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8F9678E-04B1-4E37-AD42-BCD3A776E7E6}" type="parTrans" cxnId="{641008DD-F8F3-4415-9E68-0856E7F8795A}">
      <dgm:prSet/>
      <dgm:spPr/>
      <dgm:t>
        <a:bodyPr/>
        <a:lstStyle/>
        <a:p>
          <a:endParaRPr lang="en-US"/>
        </a:p>
      </dgm:t>
    </dgm:pt>
    <dgm:pt modelId="{75A5DBD3-4E5D-4A4C-97AF-3DC5E8CB06CA}" type="sibTrans" cxnId="{641008DD-F8F3-4415-9E68-0856E7F8795A}">
      <dgm:prSet/>
      <dgm:spPr/>
      <dgm:t>
        <a:bodyPr/>
        <a:lstStyle/>
        <a:p>
          <a:endParaRPr lang="en-US"/>
        </a:p>
      </dgm:t>
    </dgm:pt>
    <dgm:pt modelId="{88B5611D-EDA7-9E4A-B016-BED16962C990}" type="pres">
      <dgm:prSet presAssocID="{1E22E5EC-ACF9-2046-AC45-D703E0B537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94E94-FE2E-9745-BE4D-652F40EAD264}" type="pres">
      <dgm:prSet presAssocID="{A60BA7B2-B7BD-D94A-B3A4-9238597049AA}" presName="comp" presStyleCnt="0"/>
      <dgm:spPr/>
      <dgm:t>
        <a:bodyPr/>
        <a:lstStyle/>
        <a:p>
          <a:endParaRPr lang="en-US"/>
        </a:p>
      </dgm:t>
    </dgm:pt>
    <dgm:pt modelId="{56254B70-795F-5247-A38A-5F1CDA72F7D8}" type="pres">
      <dgm:prSet presAssocID="{A60BA7B2-B7BD-D94A-B3A4-9238597049AA}" presName="box" presStyleLbl="node1" presStyleIdx="0" presStyleCnt="3" custLinFactNeighborY="-8512"/>
      <dgm:spPr/>
      <dgm:t>
        <a:bodyPr/>
        <a:lstStyle/>
        <a:p>
          <a:endParaRPr lang="en-US"/>
        </a:p>
      </dgm:t>
    </dgm:pt>
    <dgm:pt modelId="{8349F95E-38BE-B24E-9A6C-742467FFF29E}" type="pres">
      <dgm:prSet presAssocID="{A60BA7B2-B7BD-D94A-B3A4-9238597049A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</dgm:pt>
    <dgm:pt modelId="{6F6B44DC-C35E-FE45-9435-3BEDD643650B}" type="pres">
      <dgm:prSet presAssocID="{A60BA7B2-B7BD-D94A-B3A4-9238597049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79354-2DA3-144D-98E0-986DC0604AFD}" type="pres">
      <dgm:prSet presAssocID="{6A655DA0-80EC-894C-8566-4085F4D002AB}" presName="spacer" presStyleCnt="0"/>
      <dgm:spPr/>
      <dgm:t>
        <a:bodyPr/>
        <a:lstStyle/>
        <a:p>
          <a:endParaRPr lang="en-US"/>
        </a:p>
      </dgm:t>
    </dgm:pt>
    <dgm:pt modelId="{F988743A-5102-F045-BC4F-650391D49128}" type="pres">
      <dgm:prSet presAssocID="{E2550DBF-E7B3-2440-814F-02D1A596CAFF}" presName="comp" presStyleCnt="0"/>
      <dgm:spPr/>
      <dgm:t>
        <a:bodyPr/>
        <a:lstStyle/>
        <a:p>
          <a:endParaRPr lang="en-US"/>
        </a:p>
      </dgm:t>
    </dgm:pt>
    <dgm:pt modelId="{E6BD9546-0911-1146-A734-88535B154455}" type="pres">
      <dgm:prSet presAssocID="{E2550DBF-E7B3-2440-814F-02D1A596CAFF}" presName="box" presStyleLbl="node1" presStyleIdx="1" presStyleCnt="3"/>
      <dgm:spPr/>
      <dgm:t>
        <a:bodyPr/>
        <a:lstStyle/>
        <a:p>
          <a:endParaRPr lang="en-US"/>
        </a:p>
      </dgm:t>
    </dgm:pt>
    <dgm:pt modelId="{4A6BAC8A-10E6-2D4A-8C93-934213822C98}" type="pres">
      <dgm:prSet presAssocID="{E2550DBF-E7B3-2440-814F-02D1A596CAFF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5E49FEFD-E57D-5D4F-831E-1E8696FCC2DD}" type="pres">
      <dgm:prSet presAssocID="{E2550DBF-E7B3-2440-814F-02D1A596CA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775DB-52C3-0A4E-9C0F-B7B7E95B2C4D}" type="pres">
      <dgm:prSet presAssocID="{0E3BD5A5-A4DA-1649-BAFD-2ACFE954DB3A}" presName="spacer" presStyleCnt="0"/>
      <dgm:spPr/>
      <dgm:t>
        <a:bodyPr/>
        <a:lstStyle/>
        <a:p>
          <a:endParaRPr lang="en-US"/>
        </a:p>
      </dgm:t>
    </dgm:pt>
    <dgm:pt modelId="{4CB9BC2E-0F83-034C-93C8-E472EE3A61DE}" type="pres">
      <dgm:prSet presAssocID="{CA0405BB-EA09-3C4E-AA50-C906DB9857DF}" presName="comp" presStyleCnt="0"/>
      <dgm:spPr/>
      <dgm:t>
        <a:bodyPr/>
        <a:lstStyle/>
        <a:p>
          <a:endParaRPr lang="en-US"/>
        </a:p>
      </dgm:t>
    </dgm:pt>
    <dgm:pt modelId="{9AC5A5D4-4491-0645-AE4A-4923A40D1458}" type="pres">
      <dgm:prSet presAssocID="{CA0405BB-EA09-3C4E-AA50-C906DB9857DF}" presName="box" presStyleLbl="node1" presStyleIdx="2" presStyleCnt="3"/>
      <dgm:spPr/>
      <dgm:t>
        <a:bodyPr/>
        <a:lstStyle/>
        <a:p>
          <a:endParaRPr lang="en-US"/>
        </a:p>
      </dgm:t>
    </dgm:pt>
    <dgm:pt modelId="{A4CFF2F1-E0FB-DC4F-B52C-73713E1386A6}" type="pres">
      <dgm:prSet presAssocID="{CA0405BB-EA09-3C4E-AA50-C906DB9857D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BCF60650-9854-2249-B694-3727E1C76FF1}" type="pres">
      <dgm:prSet presAssocID="{CA0405BB-EA09-3C4E-AA50-C906DB9857D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9F978-0557-484D-ADDE-73C8C44B29D2}" type="presOf" srcId="{E2550DBF-E7B3-2440-814F-02D1A596CAFF}" destId="{E6BD9546-0911-1146-A734-88535B154455}" srcOrd="0" destOrd="0" presId="urn:microsoft.com/office/officeart/2005/8/layout/vList4"/>
    <dgm:cxn modelId="{403F1E06-C3D1-DD4C-B5E5-6138A31D72CC}" type="presOf" srcId="{CA0405BB-EA09-3C4E-AA50-C906DB9857DF}" destId="{BCF60650-9854-2249-B694-3727E1C76FF1}" srcOrd="1" destOrd="0" presId="urn:microsoft.com/office/officeart/2005/8/layout/vList4"/>
    <dgm:cxn modelId="{A0FFB0D0-0DAD-1F49-A56C-409A94FB544D}" type="presOf" srcId="{F0125A6B-60AC-4B4C-88D5-A5495D874620}" destId="{6F6B44DC-C35E-FE45-9435-3BEDD643650B}" srcOrd="1" destOrd="2" presId="urn:microsoft.com/office/officeart/2005/8/layout/vList4"/>
    <dgm:cxn modelId="{F97936E1-359E-4CBE-919E-367423878FA5}" type="presOf" srcId="{704669A8-24FB-40AF-98C6-ACE8B68C7855}" destId="{6F6B44DC-C35E-FE45-9435-3BEDD643650B}" srcOrd="1" destOrd="1" presId="urn:microsoft.com/office/officeart/2005/8/layout/vList4"/>
    <dgm:cxn modelId="{68D09FC5-4743-CD4E-B63C-9078A5B74001}" srcId="{1E22E5EC-ACF9-2046-AC45-D703E0B537F8}" destId="{CA0405BB-EA09-3C4E-AA50-C906DB9857DF}" srcOrd="2" destOrd="0" parTransId="{6882D1D4-E0BC-F347-A14A-43384CB68CFA}" sibTransId="{D20C1138-32CD-F94B-B483-D755B8152CDE}"/>
    <dgm:cxn modelId="{E56440D4-C4A3-CF47-9A9D-0FDA88BDEEA8}" type="presOf" srcId="{E2550DBF-E7B3-2440-814F-02D1A596CAFF}" destId="{5E49FEFD-E57D-5D4F-831E-1E8696FCC2DD}" srcOrd="1" destOrd="0" presId="urn:microsoft.com/office/officeart/2005/8/layout/vList4"/>
    <dgm:cxn modelId="{7B32A692-5F3E-F24A-A90D-D983E5F2A3B8}" type="presOf" srcId="{A60BA7B2-B7BD-D94A-B3A4-9238597049AA}" destId="{6F6B44DC-C35E-FE45-9435-3BEDD643650B}" srcOrd="1" destOrd="0" presId="urn:microsoft.com/office/officeart/2005/8/layout/vList4"/>
    <dgm:cxn modelId="{1E0CE685-A985-C746-9B8C-9842A0CAEB9D}" type="presOf" srcId="{02777D7F-F671-A146-80ED-F0C5F459DFB5}" destId="{E6BD9546-0911-1146-A734-88535B154455}" srcOrd="0" destOrd="1" presId="urn:microsoft.com/office/officeart/2005/8/layout/vList4"/>
    <dgm:cxn modelId="{C76A25C7-7C17-FD45-9C3B-2C04ACBF3AB3}" srcId="{CA0405BB-EA09-3C4E-AA50-C906DB9857DF}" destId="{DEEECDE5-01A0-E441-A6AF-854E772DE4F7}" srcOrd="0" destOrd="0" parTransId="{6A7A0E0C-606C-E743-9C46-FDE25F46ACD2}" sibTransId="{8CA3407F-95AE-A342-AC25-4930DBC3A77B}"/>
    <dgm:cxn modelId="{203FA1BE-C724-AE43-A80D-302E001453F5}" type="presOf" srcId="{CA0405BB-EA09-3C4E-AA50-C906DB9857DF}" destId="{9AC5A5D4-4491-0645-AE4A-4923A40D1458}" srcOrd="0" destOrd="0" presId="urn:microsoft.com/office/officeart/2005/8/layout/vList4"/>
    <dgm:cxn modelId="{65D573C6-B8D7-8A43-AE4B-2F30B81FC61C}" type="presOf" srcId="{DEEECDE5-01A0-E441-A6AF-854E772DE4F7}" destId="{9AC5A5D4-4491-0645-AE4A-4923A40D1458}" srcOrd="0" destOrd="1" presId="urn:microsoft.com/office/officeart/2005/8/layout/vList4"/>
    <dgm:cxn modelId="{8A38E112-E615-7542-9EC2-A6A0C857992C}" type="presOf" srcId="{02777D7F-F671-A146-80ED-F0C5F459DFB5}" destId="{5E49FEFD-E57D-5D4F-831E-1E8696FCC2DD}" srcOrd="1" destOrd="1" presId="urn:microsoft.com/office/officeart/2005/8/layout/vList4"/>
    <dgm:cxn modelId="{D7EA53E5-AE76-3140-B57C-D0D20E945691}" type="presOf" srcId="{F0125A6B-60AC-4B4C-88D5-A5495D874620}" destId="{56254B70-795F-5247-A38A-5F1CDA72F7D8}" srcOrd="0" destOrd="2" presId="urn:microsoft.com/office/officeart/2005/8/layout/vList4"/>
    <dgm:cxn modelId="{C66F9DA2-0DCC-AB47-AD4F-5B3BA71C77D4}" type="presOf" srcId="{1E22E5EC-ACF9-2046-AC45-D703E0B537F8}" destId="{88B5611D-EDA7-9E4A-B016-BED16962C990}" srcOrd="0" destOrd="0" presId="urn:microsoft.com/office/officeart/2005/8/layout/vList4"/>
    <dgm:cxn modelId="{CBBC821F-5EE4-2B48-BBC1-26B1286F1ED3}" srcId="{A60BA7B2-B7BD-D94A-B3A4-9238597049AA}" destId="{F0125A6B-60AC-4B4C-88D5-A5495D874620}" srcOrd="1" destOrd="0" parTransId="{6FB6CAA0-5738-C446-90B2-21A8AAEF88BC}" sibTransId="{D1B13FE4-B457-CB42-81E9-4317AF4A2699}"/>
    <dgm:cxn modelId="{10B2B54C-F525-2844-9353-C06B2AD2620F}" type="presOf" srcId="{DEEECDE5-01A0-E441-A6AF-854E772DE4F7}" destId="{BCF60650-9854-2249-B694-3727E1C76FF1}" srcOrd="1" destOrd="1" presId="urn:microsoft.com/office/officeart/2005/8/layout/vList4"/>
    <dgm:cxn modelId="{48A044D9-320C-49F6-9139-85EFCDC0D57E}" type="presOf" srcId="{704669A8-24FB-40AF-98C6-ACE8B68C7855}" destId="{56254B70-795F-5247-A38A-5F1CDA72F7D8}" srcOrd="0" destOrd="1" presId="urn:microsoft.com/office/officeart/2005/8/layout/vList4"/>
    <dgm:cxn modelId="{7B0ADF74-FED0-2942-AB59-AFB1F4DC9CF7}" srcId="{1E22E5EC-ACF9-2046-AC45-D703E0B537F8}" destId="{E2550DBF-E7B3-2440-814F-02D1A596CAFF}" srcOrd="1" destOrd="0" parTransId="{B17AAF06-528C-304A-81A6-A2D7B1CFFC51}" sibTransId="{0E3BD5A5-A4DA-1649-BAFD-2ACFE954DB3A}"/>
    <dgm:cxn modelId="{641008DD-F8F3-4415-9E68-0856E7F8795A}" srcId="{A60BA7B2-B7BD-D94A-B3A4-9238597049AA}" destId="{704669A8-24FB-40AF-98C6-ACE8B68C7855}" srcOrd="0" destOrd="0" parTransId="{98F9678E-04B1-4E37-AD42-BCD3A776E7E6}" sibTransId="{75A5DBD3-4E5D-4A4C-97AF-3DC5E8CB06CA}"/>
    <dgm:cxn modelId="{F3B379A8-8932-FD4A-85A5-D08CD8886EDA}" type="presOf" srcId="{A60BA7B2-B7BD-D94A-B3A4-9238597049AA}" destId="{56254B70-795F-5247-A38A-5F1CDA72F7D8}" srcOrd="0" destOrd="0" presId="urn:microsoft.com/office/officeart/2005/8/layout/vList4"/>
    <dgm:cxn modelId="{3AE48EE0-8785-1D4F-8445-7588FB40F694}" srcId="{E2550DBF-E7B3-2440-814F-02D1A596CAFF}" destId="{02777D7F-F671-A146-80ED-F0C5F459DFB5}" srcOrd="0" destOrd="0" parTransId="{FF8AD06E-E08B-DA4E-8A34-B42F2164F6FE}" sibTransId="{19DCADD9-5F60-C845-85FD-6C93FC617CFD}"/>
    <dgm:cxn modelId="{9274CCB8-9180-EC4E-AE83-BBA2C4402CCF}" srcId="{1E22E5EC-ACF9-2046-AC45-D703E0B537F8}" destId="{A60BA7B2-B7BD-D94A-B3A4-9238597049AA}" srcOrd="0" destOrd="0" parTransId="{90E895B3-E805-9746-B118-D75570799A38}" sibTransId="{6A655DA0-80EC-894C-8566-4085F4D002AB}"/>
    <dgm:cxn modelId="{E8E4728A-59C3-6A40-9AC4-AA26A385FCC4}" type="presParOf" srcId="{88B5611D-EDA7-9E4A-B016-BED16962C990}" destId="{F7C94E94-FE2E-9745-BE4D-652F40EAD264}" srcOrd="0" destOrd="0" presId="urn:microsoft.com/office/officeart/2005/8/layout/vList4"/>
    <dgm:cxn modelId="{7759994E-345D-4047-9953-F46E27EF1AED}" type="presParOf" srcId="{F7C94E94-FE2E-9745-BE4D-652F40EAD264}" destId="{56254B70-795F-5247-A38A-5F1CDA72F7D8}" srcOrd="0" destOrd="0" presId="urn:microsoft.com/office/officeart/2005/8/layout/vList4"/>
    <dgm:cxn modelId="{ED2A3341-957D-F147-9C35-F0AE3AAF300C}" type="presParOf" srcId="{F7C94E94-FE2E-9745-BE4D-652F40EAD264}" destId="{8349F95E-38BE-B24E-9A6C-742467FFF29E}" srcOrd="1" destOrd="0" presId="urn:microsoft.com/office/officeart/2005/8/layout/vList4"/>
    <dgm:cxn modelId="{3E2CC5C9-F192-AC45-AC73-EA7A64184FA4}" type="presParOf" srcId="{F7C94E94-FE2E-9745-BE4D-652F40EAD264}" destId="{6F6B44DC-C35E-FE45-9435-3BEDD643650B}" srcOrd="2" destOrd="0" presId="urn:microsoft.com/office/officeart/2005/8/layout/vList4"/>
    <dgm:cxn modelId="{53FBAEF3-7617-124D-B0DB-6A97225737B8}" type="presParOf" srcId="{88B5611D-EDA7-9E4A-B016-BED16962C990}" destId="{0C079354-2DA3-144D-98E0-986DC0604AFD}" srcOrd="1" destOrd="0" presId="urn:microsoft.com/office/officeart/2005/8/layout/vList4"/>
    <dgm:cxn modelId="{564AB130-48B8-4544-B7EC-383BBFAC8BB0}" type="presParOf" srcId="{88B5611D-EDA7-9E4A-B016-BED16962C990}" destId="{F988743A-5102-F045-BC4F-650391D49128}" srcOrd="2" destOrd="0" presId="urn:microsoft.com/office/officeart/2005/8/layout/vList4"/>
    <dgm:cxn modelId="{B4EA2AAB-E7BD-0242-84D3-A71A7BB23EA0}" type="presParOf" srcId="{F988743A-5102-F045-BC4F-650391D49128}" destId="{E6BD9546-0911-1146-A734-88535B154455}" srcOrd="0" destOrd="0" presId="urn:microsoft.com/office/officeart/2005/8/layout/vList4"/>
    <dgm:cxn modelId="{A9CD655A-B338-CC40-8628-8EB65A0AAD0C}" type="presParOf" srcId="{F988743A-5102-F045-BC4F-650391D49128}" destId="{4A6BAC8A-10E6-2D4A-8C93-934213822C98}" srcOrd="1" destOrd="0" presId="urn:microsoft.com/office/officeart/2005/8/layout/vList4"/>
    <dgm:cxn modelId="{A271D2D4-687C-424A-A450-91F756909037}" type="presParOf" srcId="{F988743A-5102-F045-BC4F-650391D49128}" destId="{5E49FEFD-E57D-5D4F-831E-1E8696FCC2DD}" srcOrd="2" destOrd="0" presId="urn:microsoft.com/office/officeart/2005/8/layout/vList4"/>
    <dgm:cxn modelId="{2141FE62-5FF2-0049-BED1-4E8A5513BED3}" type="presParOf" srcId="{88B5611D-EDA7-9E4A-B016-BED16962C990}" destId="{2D3775DB-52C3-0A4E-9C0F-B7B7E95B2C4D}" srcOrd="3" destOrd="0" presId="urn:microsoft.com/office/officeart/2005/8/layout/vList4"/>
    <dgm:cxn modelId="{2D01922B-C3F0-434C-92EF-F0F6742DBD78}" type="presParOf" srcId="{88B5611D-EDA7-9E4A-B016-BED16962C990}" destId="{4CB9BC2E-0F83-034C-93C8-E472EE3A61DE}" srcOrd="4" destOrd="0" presId="urn:microsoft.com/office/officeart/2005/8/layout/vList4"/>
    <dgm:cxn modelId="{037A176C-37AF-8C4F-BAD9-8A9A52A1064D}" type="presParOf" srcId="{4CB9BC2E-0F83-034C-93C8-E472EE3A61DE}" destId="{9AC5A5D4-4491-0645-AE4A-4923A40D1458}" srcOrd="0" destOrd="0" presId="urn:microsoft.com/office/officeart/2005/8/layout/vList4"/>
    <dgm:cxn modelId="{0A2430CC-C237-154E-B1E3-D078C8EE40FC}" type="presParOf" srcId="{4CB9BC2E-0F83-034C-93C8-E472EE3A61DE}" destId="{A4CFF2F1-E0FB-DC4F-B52C-73713E1386A6}" srcOrd="1" destOrd="0" presId="urn:microsoft.com/office/officeart/2005/8/layout/vList4"/>
    <dgm:cxn modelId="{E6809807-F407-A348-90A4-5BE2F2B58665}" type="presParOf" srcId="{4CB9BC2E-0F83-034C-93C8-E472EE3A61DE}" destId="{BCF60650-9854-2249-B694-3727E1C76F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9590B-1661-4DD4-A8CE-883C580A4166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89A885-CA68-431D-AE3A-933C68F99B5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The</a:t>
          </a:r>
          <a:r>
            <a:rPr lang="en-US" sz="2400" b="0" i="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result of inadvertent introduction of air into the circulation, usually via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venous system.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779CC82-DB99-4EB2-88AD-6A1AAD40B6B6}" type="parTrans" cxnId="{68072A5D-D737-44D2-B53A-E911808DC76A}">
      <dgm:prSet/>
      <dgm:spPr/>
      <dgm:t>
        <a:bodyPr/>
        <a:lstStyle/>
        <a:p>
          <a:endParaRPr lang="en-US"/>
        </a:p>
      </dgm:t>
    </dgm:pt>
    <dgm:pt modelId="{494A64BF-CF00-4329-BD33-A865199DB4E2}" type="sibTrans" cxnId="{68072A5D-D737-44D2-B53A-E911808DC76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91EF47B-6D60-4ED8-B79E-54B256AFF7E7}">
      <dgm:prSet phldrT="[Text]" custT="1"/>
      <dgm:spPr/>
      <dgm:t>
        <a:bodyPr/>
        <a:lstStyle/>
        <a:p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These</a:t>
          </a:r>
          <a:r>
            <a:rPr lang="en-US" sz="2400" b="0" i="0" baseline="0" dirty="0" smtClean="0">
              <a:latin typeface="Century Gothic" charset="0"/>
              <a:ea typeface="Century Gothic" charset="0"/>
              <a:cs typeface="Century Gothic" charset="0"/>
            </a:rPr>
            <a:t> b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ubbles can then pass to the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pulmonary circulation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, causing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ventilation-perfusion mismatch 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and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hypoxia.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D3FE355-9227-4385-91BC-B70536890964}" type="sibTrans" cxnId="{88187CC3-D783-4923-81E2-BDFCD59AEE19}">
      <dgm:prSet/>
      <dgm:spPr/>
      <dgm:t>
        <a:bodyPr/>
        <a:lstStyle/>
        <a:p>
          <a:endParaRPr lang="en-US"/>
        </a:p>
      </dgm:t>
    </dgm:pt>
    <dgm:pt modelId="{9573D8C6-D9B3-4A87-93D1-41389DD884D2}" type="parTrans" cxnId="{88187CC3-D783-4923-81E2-BDFCD59AEE19}">
      <dgm:prSet/>
      <dgm:spPr/>
      <dgm:t>
        <a:bodyPr/>
        <a:lstStyle/>
        <a:p>
          <a:endParaRPr lang="en-US"/>
        </a:p>
      </dgm:t>
    </dgm:pt>
    <dgm:pt modelId="{8446F9AE-B8F1-4D37-B0E3-8B3C8D52A10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Air bubbles pass into the right atrium and ventricle and cause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↓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 in right ventricular </a:t>
          </a:r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cardiac output</a:t>
          </a:r>
          <a:r>
            <a:rPr lang="en-US" sz="2400" b="0" i="0" dirty="0" smtClean="0">
              <a:latin typeface="Century Gothic" charset="0"/>
              <a:ea typeface="Century Gothic" charset="0"/>
              <a:cs typeface="Century Gothic" charset="0"/>
            </a:rPr>
            <a:t>.</a:t>
          </a:r>
          <a:endParaRPr lang="en-US" sz="2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F4F3D77-07C8-4273-A136-369A902CA9B2}" type="sibTrans" cxnId="{99D12D25-D3F5-441C-9384-98EC7976FDC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8E20959-D4C7-4619-8EAA-B2F9318F6B1D}" type="parTrans" cxnId="{99D12D25-D3F5-441C-9384-98EC7976FDC8}">
      <dgm:prSet/>
      <dgm:spPr/>
      <dgm:t>
        <a:bodyPr/>
        <a:lstStyle/>
        <a:p>
          <a:endParaRPr lang="en-US"/>
        </a:p>
      </dgm:t>
    </dgm:pt>
    <dgm:pt modelId="{6B315323-60CC-9B44-991C-3807B5601697}" type="pres">
      <dgm:prSet presAssocID="{7DE9590B-1661-4DD4-A8CE-883C580A41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08822-4A54-6D49-BBEB-41D5453644B4}" type="pres">
      <dgm:prSet presAssocID="{B489A885-CA68-431D-AE3A-933C68F99B50}" presName="node" presStyleLbl="node1" presStyleIdx="0" presStyleCnt="3" custLinFactNeighborX="-836" custLinFactNeighborY="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E368-1E33-8141-80DB-5286AC75682D}" type="pres">
      <dgm:prSet presAssocID="{494A64BF-CF00-4329-BD33-A865199DB4E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67CCEC2-4CDB-1140-BF42-11D77EFEDAF2}" type="pres">
      <dgm:prSet presAssocID="{494A64BF-CF00-4329-BD33-A865199DB4E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56CC4FB-2182-6F47-A009-3CBE237D3F04}" type="pres">
      <dgm:prSet presAssocID="{8446F9AE-B8F1-4D37-B0E3-8B3C8D52A1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1A280-4882-B74C-AEA3-00F0045F3481}" type="pres">
      <dgm:prSet presAssocID="{8F4F3D77-07C8-4273-A136-369A902CA9B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AC1127E-B0C1-9A4B-ABCF-C088E7257E3D}" type="pres">
      <dgm:prSet presAssocID="{8F4F3D77-07C8-4273-A136-369A902CA9B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A66553-2A5C-B24F-A035-D54BB540617B}" type="pres">
      <dgm:prSet presAssocID="{991EF47B-6D60-4ED8-B79E-54B256AFF7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FC7B2-2E69-DC45-A87A-95F1758408CA}" type="presOf" srcId="{494A64BF-CF00-4329-BD33-A865199DB4E2}" destId="{8673E368-1E33-8141-80DB-5286AC75682D}" srcOrd="0" destOrd="0" presId="urn:microsoft.com/office/officeart/2005/8/layout/process1"/>
    <dgm:cxn modelId="{5CDB03D7-2A0B-F44C-B232-E4B3F80EE2AC}" type="presOf" srcId="{8446F9AE-B8F1-4D37-B0E3-8B3C8D52A101}" destId="{456CC4FB-2182-6F47-A009-3CBE237D3F04}" srcOrd="0" destOrd="0" presId="urn:microsoft.com/office/officeart/2005/8/layout/process1"/>
    <dgm:cxn modelId="{3DA89A8B-4E90-6549-8FB2-098892D28945}" type="presOf" srcId="{8F4F3D77-07C8-4273-A136-369A902CA9B2}" destId="{0961A280-4882-B74C-AEA3-00F0045F3481}" srcOrd="0" destOrd="0" presId="urn:microsoft.com/office/officeart/2005/8/layout/process1"/>
    <dgm:cxn modelId="{D0A9B493-71A8-F245-A256-30A67D57B56E}" type="presOf" srcId="{B489A885-CA68-431D-AE3A-933C68F99B50}" destId="{5DB08822-4A54-6D49-BBEB-41D5453644B4}" srcOrd="0" destOrd="0" presId="urn:microsoft.com/office/officeart/2005/8/layout/process1"/>
    <dgm:cxn modelId="{99D12D25-D3F5-441C-9384-98EC7976FDC8}" srcId="{7DE9590B-1661-4DD4-A8CE-883C580A4166}" destId="{8446F9AE-B8F1-4D37-B0E3-8B3C8D52A101}" srcOrd="1" destOrd="0" parTransId="{78E20959-D4C7-4619-8EAA-B2F9318F6B1D}" sibTransId="{8F4F3D77-07C8-4273-A136-369A902CA9B2}"/>
    <dgm:cxn modelId="{121AA2F4-2D7C-AC4D-845E-EE4B258AB34F}" type="presOf" srcId="{7DE9590B-1661-4DD4-A8CE-883C580A4166}" destId="{6B315323-60CC-9B44-991C-3807B5601697}" srcOrd="0" destOrd="0" presId="urn:microsoft.com/office/officeart/2005/8/layout/process1"/>
    <dgm:cxn modelId="{CC08CA4B-5F89-1D4F-82A6-682298C987E9}" type="presOf" srcId="{8F4F3D77-07C8-4273-A136-369A902CA9B2}" destId="{1AC1127E-B0C1-9A4B-ABCF-C088E7257E3D}" srcOrd="1" destOrd="0" presId="urn:microsoft.com/office/officeart/2005/8/layout/process1"/>
    <dgm:cxn modelId="{5407F25C-EF54-8240-86B3-20DF4010ECD0}" type="presOf" srcId="{991EF47B-6D60-4ED8-B79E-54B256AFF7E7}" destId="{74A66553-2A5C-B24F-A035-D54BB540617B}" srcOrd="0" destOrd="0" presId="urn:microsoft.com/office/officeart/2005/8/layout/process1"/>
    <dgm:cxn modelId="{ACF70721-5E96-564C-B57F-E18581B70437}" type="presOf" srcId="{494A64BF-CF00-4329-BD33-A865199DB4E2}" destId="{167CCEC2-4CDB-1140-BF42-11D77EFEDAF2}" srcOrd="1" destOrd="0" presId="urn:microsoft.com/office/officeart/2005/8/layout/process1"/>
    <dgm:cxn modelId="{68072A5D-D737-44D2-B53A-E911808DC76A}" srcId="{7DE9590B-1661-4DD4-A8CE-883C580A4166}" destId="{B489A885-CA68-431D-AE3A-933C68F99B50}" srcOrd="0" destOrd="0" parTransId="{2779CC82-DB99-4EB2-88AD-6A1AAD40B6B6}" sibTransId="{494A64BF-CF00-4329-BD33-A865199DB4E2}"/>
    <dgm:cxn modelId="{88187CC3-D783-4923-81E2-BDFCD59AEE19}" srcId="{7DE9590B-1661-4DD4-A8CE-883C580A4166}" destId="{991EF47B-6D60-4ED8-B79E-54B256AFF7E7}" srcOrd="2" destOrd="0" parTransId="{9573D8C6-D9B3-4A87-93D1-41389DD884D2}" sibTransId="{9D3FE355-9227-4385-91BC-B70536890964}"/>
    <dgm:cxn modelId="{FF919909-29BE-5E40-AAD0-095F981153CF}" type="presParOf" srcId="{6B315323-60CC-9B44-991C-3807B5601697}" destId="{5DB08822-4A54-6D49-BBEB-41D5453644B4}" srcOrd="0" destOrd="0" presId="urn:microsoft.com/office/officeart/2005/8/layout/process1"/>
    <dgm:cxn modelId="{9CB15E5E-E145-AD41-B7C8-BDF2E880431A}" type="presParOf" srcId="{6B315323-60CC-9B44-991C-3807B5601697}" destId="{8673E368-1E33-8141-80DB-5286AC75682D}" srcOrd="1" destOrd="0" presId="urn:microsoft.com/office/officeart/2005/8/layout/process1"/>
    <dgm:cxn modelId="{A39E7F7A-6F8C-8342-AB82-9E0242EEB063}" type="presParOf" srcId="{8673E368-1E33-8141-80DB-5286AC75682D}" destId="{167CCEC2-4CDB-1140-BF42-11D77EFEDAF2}" srcOrd="0" destOrd="0" presId="urn:microsoft.com/office/officeart/2005/8/layout/process1"/>
    <dgm:cxn modelId="{2D1DAEC3-E710-C941-9C2F-C3DC3068038A}" type="presParOf" srcId="{6B315323-60CC-9B44-991C-3807B5601697}" destId="{456CC4FB-2182-6F47-A009-3CBE237D3F04}" srcOrd="2" destOrd="0" presId="urn:microsoft.com/office/officeart/2005/8/layout/process1"/>
    <dgm:cxn modelId="{A4F21AA8-3FA0-5D4A-9DD5-AD9B5935E184}" type="presParOf" srcId="{6B315323-60CC-9B44-991C-3807B5601697}" destId="{0961A280-4882-B74C-AEA3-00F0045F3481}" srcOrd="3" destOrd="0" presId="urn:microsoft.com/office/officeart/2005/8/layout/process1"/>
    <dgm:cxn modelId="{C1EFFB07-48C9-5940-BADA-10D4F8DD2E8F}" type="presParOf" srcId="{0961A280-4882-B74C-AEA3-00F0045F3481}" destId="{1AC1127E-B0C1-9A4B-ABCF-C088E7257E3D}" srcOrd="0" destOrd="0" presId="urn:microsoft.com/office/officeart/2005/8/layout/process1"/>
    <dgm:cxn modelId="{D280B670-A0AB-204F-BD00-3323E74FCD51}" type="presParOf" srcId="{6B315323-60CC-9B44-991C-3807B5601697}" destId="{74A66553-2A5C-B24F-A035-D54BB54061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38420-1E7E-4D61-867D-3AD843C543A6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E1019C-28ED-48D7-9EFD-FB0040529092}">
      <dgm:prSet phldrT="[Text]" custT="1"/>
      <dgm:spPr/>
      <dgm:t>
        <a:bodyPr/>
        <a:lstStyle/>
        <a:p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Imaging</a:t>
          </a:r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5B1DE67-FA0B-4ABF-8A0D-E8FE3928FB69}" type="parTrans" cxnId="{C5C6C9AA-7872-4370-A9CC-4D9C4A607776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431E318F-8925-4464-91A9-44E85ABAA0F0}" type="sibTrans" cxnId="{C5C6C9AA-7872-4370-A9CC-4D9C4A607776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8D4EC4DC-953C-4053-8AD5-373814CF5F36}">
      <dgm:prSet phldrT="[Text]" custT="1"/>
      <dgm:spPr/>
      <dgm:t>
        <a:bodyPr/>
        <a:lstStyle/>
        <a:p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Invasive:</a:t>
          </a:r>
        </a:p>
        <a:p>
          <a:r>
            <a:rPr lang="en-US" sz="2000" b="1" i="0" dirty="0" smtClean="0">
              <a:latin typeface="Century Gothic" charset="0"/>
              <a:ea typeface="Century Gothic" charset="0"/>
              <a:cs typeface="Century Gothic" charset="0"/>
            </a:rPr>
            <a:t>Trans</a:t>
          </a:r>
          <a:r>
            <a:rPr lang="en-US" sz="2000" b="1" i="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1" i="0" dirty="0" smtClean="0">
              <a:latin typeface="Century Gothic" charset="0"/>
              <a:ea typeface="Century Gothic" charset="0"/>
              <a:cs typeface="Century Gothic" charset="0"/>
            </a:rPr>
            <a:t>esophageal echocardiography  (TEE)</a:t>
          </a:r>
        </a:p>
      </dgm:t>
    </dgm:pt>
    <dgm:pt modelId="{1C99C3DD-88F0-4263-9498-32E1CCD8CB59}" type="parTrans" cxnId="{8E550288-4BB0-4D1E-909E-D3925CF51B78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46EF11E8-6B10-44A7-89D6-976CA771B128}" type="sibTrans" cxnId="{8E550288-4BB0-4D1E-909E-D3925CF51B78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700DDAC-48C1-449B-AA50-574EAB52E58C}">
      <dgm:prSet phldrT="[Text]" custT="1"/>
      <dgm:spPr/>
      <dgm:t>
        <a:bodyPr/>
        <a:lstStyle/>
        <a:p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Non-invasive:</a:t>
          </a:r>
        </a:p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Doppler</a:t>
          </a:r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,</a:t>
          </a:r>
          <a:r>
            <a:rPr lang="en-US" sz="2000" b="0" i="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CT,</a:t>
          </a:r>
          <a:r>
            <a:rPr lang="en-US" sz="2000" b="0" i="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MRI</a:t>
          </a:r>
          <a:endParaRPr lang="en-US" sz="2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67540E0-B7CB-438D-9B84-CA42FB96E788}" type="parTrans" cxnId="{3960A238-0EF7-4F2A-99AD-333EAC3633B0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B02AD37A-9C4A-468A-AED6-3BE1793C0756}" type="sibTrans" cxnId="{3960A238-0EF7-4F2A-99AD-333EAC3633B0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E911134E-BE0E-4B78-BCFD-590DD9B44625}">
      <dgm:prSet phldrT="[Text]" custT="1"/>
      <dgm:spPr/>
      <dgm:t>
        <a:bodyPr/>
        <a:lstStyle/>
        <a:p>
          <a:r>
            <a:rPr lang="en-US" sz="2000" b="0" i="0" dirty="0" smtClean="0">
              <a:latin typeface="Century Gothic" charset="0"/>
              <a:ea typeface="Century Gothic" charset="0"/>
              <a:cs typeface="Century Gothic" charset="0"/>
            </a:rPr>
            <a:t>Laboratories</a:t>
          </a:r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DEE033E-2122-4F5A-8337-675643DAFD27}" type="parTrans" cxnId="{8F8D9EA0-7B43-45D6-A137-597819B6F590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E3148B39-8FAE-4B61-B0B9-084F8B182ACB}" type="sibTrans" cxnId="{8F8D9EA0-7B43-45D6-A137-597819B6F590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9DC2DA70-5FCD-4778-B3D7-ACCD0153C51B}">
      <dgm:prSet phldrT="[Text]" custT="1"/>
      <dgm:spPr/>
      <dgm:t>
        <a:bodyPr/>
        <a:lstStyle/>
        <a:p>
          <a:r>
            <a:rPr lang="en-US" sz="2000" b="0" i="0" smtClean="0">
              <a:latin typeface="Century Gothic" charset="0"/>
              <a:ea typeface="Century Gothic" charset="0"/>
              <a:cs typeface="Century Gothic" charset="0"/>
            </a:rPr>
            <a:t>ABG: </a:t>
          </a:r>
          <a:r>
            <a:rPr lang="en-US" sz="2000" b="1" i="0" smtClean="0">
              <a:latin typeface="Century Gothic" charset="0"/>
              <a:ea typeface="Century Gothic" charset="0"/>
              <a:cs typeface="Century Gothic" charset="0"/>
            </a:rPr>
            <a:t>hypoxemia, hypercapnia and metabolic acidosis</a:t>
          </a:r>
          <a:endParaRPr lang="en-US" sz="20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D8857C0-76FD-4F70-8763-63FB0AD1C325}" type="parTrans" cxnId="{0967BECA-D677-4142-9850-08BE0FCD1AE5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93FEA5BF-FED1-4CF1-8AF1-EBC8537FAB80}" type="sibTrans" cxnId="{0967BECA-D677-4142-9850-08BE0FCD1AE5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18D6FA70-4053-4878-86C6-65514B6EB79C}">
      <dgm:prSet phldrT="[Text]" custT="1"/>
      <dgm:spPr/>
      <dgm:t>
        <a:bodyPr/>
        <a:lstStyle/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Investigations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9A44DD5-6419-4290-8051-625DA1482BC7}" type="sibTrans" cxnId="{E9E3534B-12E2-42EE-A492-9A381A700EB3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30ED1D5C-E149-4A3E-944D-4A600601C23C}" type="parTrans" cxnId="{E9E3534B-12E2-42EE-A492-9A381A700EB3}">
      <dgm:prSet/>
      <dgm:spPr/>
      <dgm:t>
        <a:bodyPr/>
        <a:lstStyle/>
        <a:p>
          <a:endParaRPr lang="en-US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A68F580A-4290-1144-96E2-5C380EEFD21A}" type="pres">
      <dgm:prSet presAssocID="{88638420-1E7E-4D61-867D-3AD843C543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12C39C-DAEA-4341-8CB0-F3F5DBF40761}" type="pres">
      <dgm:prSet presAssocID="{18D6FA70-4053-4878-86C6-65514B6EB79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E40ED7-A96F-A546-89AE-43F594171903}" type="pres">
      <dgm:prSet presAssocID="{18D6FA70-4053-4878-86C6-65514B6EB79C}" presName="rootComposite1" presStyleCnt="0"/>
      <dgm:spPr/>
      <dgm:t>
        <a:bodyPr/>
        <a:lstStyle/>
        <a:p>
          <a:endParaRPr lang="en-US"/>
        </a:p>
      </dgm:t>
    </dgm:pt>
    <dgm:pt modelId="{9D4738C2-0903-ED46-8846-45AE0A7035BE}" type="pres">
      <dgm:prSet presAssocID="{18D6FA70-4053-4878-86C6-65514B6EB79C}" presName="rootText1" presStyleLbl="node0" presStyleIdx="0" presStyleCnt="1" custScaleX="67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13200-E8D9-B747-AA45-CEFBB40D449F}" type="pres">
      <dgm:prSet presAssocID="{18D6FA70-4053-4878-86C6-65514B6EB7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CC49E5B-63B8-C843-8CA5-E20FC33D60ED}" type="pres">
      <dgm:prSet presAssocID="{18D6FA70-4053-4878-86C6-65514B6EB79C}" presName="hierChild2" presStyleCnt="0"/>
      <dgm:spPr/>
      <dgm:t>
        <a:bodyPr/>
        <a:lstStyle/>
        <a:p>
          <a:endParaRPr lang="en-US"/>
        </a:p>
      </dgm:t>
    </dgm:pt>
    <dgm:pt modelId="{1ABCF409-AB34-D840-9D8E-2456E45D922D}" type="pres">
      <dgm:prSet presAssocID="{85B1DE67-FA0B-4ABF-8A0D-E8FE3928FB69}" presName="Name64" presStyleLbl="parChTrans1D2" presStyleIdx="0" presStyleCnt="2"/>
      <dgm:spPr/>
      <dgm:t>
        <a:bodyPr/>
        <a:lstStyle/>
        <a:p>
          <a:endParaRPr lang="en-US"/>
        </a:p>
      </dgm:t>
    </dgm:pt>
    <dgm:pt modelId="{E3BCBEA2-E8D5-3744-B38F-8805B700975F}" type="pres">
      <dgm:prSet presAssocID="{5EE1019C-28ED-48D7-9EFD-FB00405290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65B3A-7E3A-1E4B-9F04-357401B02B92}" type="pres">
      <dgm:prSet presAssocID="{5EE1019C-28ED-48D7-9EFD-FB0040529092}" presName="rootComposite" presStyleCnt="0"/>
      <dgm:spPr/>
      <dgm:t>
        <a:bodyPr/>
        <a:lstStyle/>
        <a:p>
          <a:endParaRPr lang="en-US"/>
        </a:p>
      </dgm:t>
    </dgm:pt>
    <dgm:pt modelId="{3D36A2BE-2ACB-EB41-A324-3B81DCF8FB6C}" type="pres">
      <dgm:prSet presAssocID="{5EE1019C-28ED-48D7-9EFD-FB0040529092}" presName="rootText" presStyleLbl="node2" presStyleIdx="0" presStyleCnt="2" custScaleX="773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19E73-6925-C646-9CA3-73338A0AD300}" type="pres">
      <dgm:prSet presAssocID="{5EE1019C-28ED-48D7-9EFD-FB0040529092}" presName="rootConnector" presStyleLbl="node2" presStyleIdx="0" presStyleCnt="2"/>
      <dgm:spPr/>
      <dgm:t>
        <a:bodyPr/>
        <a:lstStyle/>
        <a:p>
          <a:endParaRPr lang="en-US"/>
        </a:p>
      </dgm:t>
    </dgm:pt>
    <dgm:pt modelId="{65BB3EF2-ABFF-D445-A010-CE1047984E46}" type="pres">
      <dgm:prSet presAssocID="{5EE1019C-28ED-48D7-9EFD-FB0040529092}" presName="hierChild4" presStyleCnt="0"/>
      <dgm:spPr/>
      <dgm:t>
        <a:bodyPr/>
        <a:lstStyle/>
        <a:p>
          <a:endParaRPr lang="en-US"/>
        </a:p>
      </dgm:t>
    </dgm:pt>
    <dgm:pt modelId="{C7A54C26-F2EF-3447-AA65-F81A4E465259}" type="pres">
      <dgm:prSet presAssocID="{1C99C3DD-88F0-4263-9498-32E1CCD8CB59}" presName="Name64" presStyleLbl="parChTrans1D3" presStyleIdx="0" presStyleCnt="3"/>
      <dgm:spPr/>
      <dgm:t>
        <a:bodyPr/>
        <a:lstStyle/>
        <a:p>
          <a:endParaRPr lang="en-US"/>
        </a:p>
      </dgm:t>
    </dgm:pt>
    <dgm:pt modelId="{C8773129-EBF0-3846-BF2D-6BCED428B9E8}" type="pres">
      <dgm:prSet presAssocID="{8D4EC4DC-953C-4053-8AD5-373814CF5F3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02E18-5962-D241-A52A-360B136D42C8}" type="pres">
      <dgm:prSet presAssocID="{8D4EC4DC-953C-4053-8AD5-373814CF5F36}" presName="rootComposite" presStyleCnt="0"/>
      <dgm:spPr/>
      <dgm:t>
        <a:bodyPr/>
        <a:lstStyle/>
        <a:p>
          <a:endParaRPr lang="en-US"/>
        </a:p>
      </dgm:t>
    </dgm:pt>
    <dgm:pt modelId="{AF3D944C-25DF-6A43-A799-62BA85516A50}" type="pres">
      <dgm:prSet presAssocID="{8D4EC4DC-953C-4053-8AD5-373814CF5F3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3A0A3-D280-104A-86B9-06894F314D6C}" type="pres">
      <dgm:prSet presAssocID="{8D4EC4DC-953C-4053-8AD5-373814CF5F36}" presName="rootConnector" presStyleLbl="node3" presStyleIdx="0" presStyleCnt="3"/>
      <dgm:spPr/>
      <dgm:t>
        <a:bodyPr/>
        <a:lstStyle/>
        <a:p>
          <a:endParaRPr lang="en-US"/>
        </a:p>
      </dgm:t>
    </dgm:pt>
    <dgm:pt modelId="{6F598A42-249B-004A-9CAB-7FE1685C83A5}" type="pres">
      <dgm:prSet presAssocID="{8D4EC4DC-953C-4053-8AD5-373814CF5F36}" presName="hierChild4" presStyleCnt="0"/>
      <dgm:spPr/>
      <dgm:t>
        <a:bodyPr/>
        <a:lstStyle/>
        <a:p>
          <a:endParaRPr lang="en-US"/>
        </a:p>
      </dgm:t>
    </dgm:pt>
    <dgm:pt modelId="{5FCA546B-6F11-D948-8802-5DB2DA7022AC}" type="pres">
      <dgm:prSet presAssocID="{8D4EC4DC-953C-4053-8AD5-373814CF5F36}" presName="hierChild5" presStyleCnt="0"/>
      <dgm:spPr/>
      <dgm:t>
        <a:bodyPr/>
        <a:lstStyle/>
        <a:p>
          <a:endParaRPr lang="en-US"/>
        </a:p>
      </dgm:t>
    </dgm:pt>
    <dgm:pt modelId="{538D0D45-95F8-114B-A881-A865BA8AD8A6}" type="pres">
      <dgm:prSet presAssocID="{167540E0-B7CB-438D-9B84-CA42FB96E788}" presName="Name64" presStyleLbl="parChTrans1D3" presStyleIdx="1" presStyleCnt="3"/>
      <dgm:spPr/>
      <dgm:t>
        <a:bodyPr/>
        <a:lstStyle/>
        <a:p>
          <a:endParaRPr lang="en-US"/>
        </a:p>
      </dgm:t>
    </dgm:pt>
    <dgm:pt modelId="{9313872A-7D74-B84F-A682-70631CA6B863}" type="pres">
      <dgm:prSet presAssocID="{C700DDAC-48C1-449B-AA50-574EAB52E5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9DDAA5-B532-224C-8FC1-849EB3809F1F}" type="pres">
      <dgm:prSet presAssocID="{C700DDAC-48C1-449B-AA50-574EAB52E58C}" presName="rootComposite" presStyleCnt="0"/>
      <dgm:spPr/>
      <dgm:t>
        <a:bodyPr/>
        <a:lstStyle/>
        <a:p>
          <a:endParaRPr lang="en-US"/>
        </a:p>
      </dgm:t>
    </dgm:pt>
    <dgm:pt modelId="{9AECD747-CD60-5249-BFC4-CD6631056C17}" type="pres">
      <dgm:prSet presAssocID="{C700DDAC-48C1-449B-AA50-574EAB52E58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FD21D-C774-F648-A59A-8C91EB306023}" type="pres">
      <dgm:prSet presAssocID="{C700DDAC-48C1-449B-AA50-574EAB52E58C}" presName="rootConnector" presStyleLbl="node3" presStyleIdx="1" presStyleCnt="3"/>
      <dgm:spPr/>
      <dgm:t>
        <a:bodyPr/>
        <a:lstStyle/>
        <a:p>
          <a:endParaRPr lang="en-US"/>
        </a:p>
      </dgm:t>
    </dgm:pt>
    <dgm:pt modelId="{3DE276BB-860A-DA4B-B716-856C49A014F3}" type="pres">
      <dgm:prSet presAssocID="{C700DDAC-48C1-449B-AA50-574EAB52E58C}" presName="hierChild4" presStyleCnt="0"/>
      <dgm:spPr/>
      <dgm:t>
        <a:bodyPr/>
        <a:lstStyle/>
        <a:p>
          <a:endParaRPr lang="en-US"/>
        </a:p>
      </dgm:t>
    </dgm:pt>
    <dgm:pt modelId="{3E499FA7-9111-5946-8D41-839D0E8A20C6}" type="pres">
      <dgm:prSet presAssocID="{C700DDAC-48C1-449B-AA50-574EAB52E58C}" presName="hierChild5" presStyleCnt="0"/>
      <dgm:spPr/>
      <dgm:t>
        <a:bodyPr/>
        <a:lstStyle/>
        <a:p>
          <a:endParaRPr lang="en-US"/>
        </a:p>
      </dgm:t>
    </dgm:pt>
    <dgm:pt modelId="{E78DB10B-FA6F-0245-8DB0-8EF18488311F}" type="pres">
      <dgm:prSet presAssocID="{5EE1019C-28ED-48D7-9EFD-FB0040529092}" presName="hierChild5" presStyleCnt="0"/>
      <dgm:spPr/>
      <dgm:t>
        <a:bodyPr/>
        <a:lstStyle/>
        <a:p>
          <a:endParaRPr lang="en-US"/>
        </a:p>
      </dgm:t>
    </dgm:pt>
    <dgm:pt modelId="{4F3A8411-4361-F743-AC57-A54EE3820EFF}" type="pres">
      <dgm:prSet presAssocID="{DDEE033E-2122-4F5A-8337-675643DAFD27}" presName="Name64" presStyleLbl="parChTrans1D2" presStyleIdx="1" presStyleCnt="2"/>
      <dgm:spPr/>
      <dgm:t>
        <a:bodyPr/>
        <a:lstStyle/>
        <a:p>
          <a:endParaRPr lang="en-US"/>
        </a:p>
      </dgm:t>
    </dgm:pt>
    <dgm:pt modelId="{8AA3AF30-A835-1F43-824C-2D00250C906A}" type="pres">
      <dgm:prSet presAssocID="{E911134E-BE0E-4B78-BCFD-590DD9B446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10B544-A464-A040-926C-1685471AAC21}" type="pres">
      <dgm:prSet presAssocID="{E911134E-BE0E-4B78-BCFD-590DD9B44625}" presName="rootComposite" presStyleCnt="0"/>
      <dgm:spPr/>
      <dgm:t>
        <a:bodyPr/>
        <a:lstStyle/>
        <a:p>
          <a:endParaRPr lang="en-US"/>
        </a:p>
      </dgm:t>
    </dgm:pt>
    <dgm:pt modelId="{4BFA8ED8-B2E0-784C-BF88-6B9318DBDA0F}" type="pres">
      <dgm:prSet presAssocID="{E911134E-BE0E-4B78-BCFD-590DD9B44625}" presName="rootText" presStyleLbl="node2" presStyleIdx="1" presStyleCnt="2" custScaleX="77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A9CC5-931C-6C49-BFF3-7BDD0159F96B}" type="pres">
      <dgm:prSet presAssocID="{E911134E-BE0E-4B78-BCFD-590DD9B44625}" presName="rootConnector" presStyleLbl="node2" presStyleIdx="1" presStyleCnt="2"/>
      <dgm:spPr/>
      <dgm:t>
        <a:bodyPr/>
        <a:lstStyle/>
        <a:p>
          <a:endParaRPr lang="en-US"/>
        </a:p>
      </dgm:t>
    </dgm:pt>
    <dgm:pt modelId="{1F7D563A-867B-ED46-90AD-A7D86C4D9A60}" type="pres">
      <dgm:prSet presAssocID="{E911134E-BE0E-4B78-BCFD-590DD9B44625}" presName="hierChild4" presStyleCnt="0"/>
      <dgm:spPr/>
      <dgm:t>
        <a:bodyPr/>
        <a:lstStyle/>
        <a:p>
          <a:endParaRPr lang="en-US"/>
        </a:p>
      </dgm:t>
    </dgm:pt>
    <dgm:pt modelId="{3ACFCB74-6AF3-AB4D-BB02-3C7CA9065093}" type="pres">
      <dgm:prSet presAssocID="{DD8857C0-76FD-4F70-8763-63FB0AD1C325}" presName="Name64" presStyleLbl="parChTrans1D3" presStyleIdx="2" presStyleCnt="3"/>
      <dgm:spPr/>
      <dgm:t>
        <a:bodyPr/>
        <a:lstStyle/>
        <a:p>
          <a:endParaRPr lang="en-US"/>
        </a:p>
      </dgm:t>
    </dgm:pt>
    <dgm:pt modelId="{2FBB01DF-1F24-634D-A3DE-B154BA8708B0}" type="pres">
      <dgm:prSet presAssocID="{9DC2DA70-5FCD-4778-B3D7-ACCD0153C5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F33826D-3DAA-A54F-96F0-952F366814C9}" type="pres">
      <dgm:prSet presAssocID="{9DC2DA70-5FCD-4778-B3D7-ACCD0153C51B}" presName="rootComposite" presStyleCnt="0"/>
      <dgm:spPr/>
      <dgm:t>
        <a:bodyPr/>
        <a:lstStyle/>
        <a:p>
          <a:endParaRPr lang="en-US"/>
        </a:p>
      </dgm:t>
    </dgm:pt>
    <dgm:pt modelId="{D9B91F9A-5BC9-5E44-BB43-0CCB6BFF4B81}" type="pres">
      <dgm:prSet presAssocID="{9DC2DA70-5FCD-4778-B3D7-ACCD0153C51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B1E79-4AD2-C147-A9E7-137B709ACDD7}" type="pres">
      <dgm:prSet presAssocID="{9DC2DA70-5FCD-4778-B3D7-ACCD0153C51B}" presName="rootConnector" presStyleLbl="node3" presStyleIdx="2" presStyleCnt="3"/>
      <dgm:spPr/>
      <dgm:t>
        <a:bodyPr/>
        <a:lstStyle/>
        <a:p>
          <a:endParaRPr lang="en-US"/>
        </a:p>
      </dgm:t>
    </dgm:pt>
    <dgm:pt modelId="{90DD09BC-6D31-194C-B9B3-DEEAF1EC83D8}" type="pres">
      <dgm:prSet presAssocID="{9DC2DA70-5FCD-4778-B3D7-ACCD0153C51B}" presName="hierChild4" presStyleCnt="0"/>
      <dgm:spPr/>
      <dgm:t>
        <a:bodyPr/>
        <a:lstStyle/>
        <a:p>
          <a:endParaRPr lang="en-US"/>
        </a:p>
      </dgm:t>
    </dgm:pt>
    <dgm:pt modelId="{2A15F74C-9374-5A45-9EC5-E57DC75B40D7}" type="pres">
      <dgm:prSet presAssocID="{9DC2DA70-5FCD-4778-B3D7-ACCD0153C51B}" presName="hierChild5" presStyleCnt="0"/>
      <dgm:spPr/>
      <dgm:t>
        <a:bodyPr/>
        <a:lstStyle/>
        <a:p>
          <a:endParaRPr lang="en-US"/>
        </a:p>
      </dgm:t>
    </dgm:pt>
    <dgm:pt modelId="{0A6F1BEA-CFD9-B147-89F0-E3A58F22A7A2}" type="pres">
      <dgm:prSet presAssocID="{E911134E-BE0E-4B78-BCFD-590DD9B44625}" presName="hierChild5" presStyleCnt="0"/>
      <dgm:spPr/>
      <dgm:t>
        <a:bodyPr/>
        <a:lstStyle/>
        <a:p>
          <a:endParaRPr lang="en-US"/>
        </a:p>
      </dgm:t>
    </dgm:pt>
    <dgm:pt modelId="{44094782-C81A-B44C-A8C9-C1DC07D51B14}" type="pres">
      <dgm:prSet presAssocID="{18D6FA70-4053-4878-86C6-65514B6EB79C}" presName="hierChild3" presStyleCnt="0"/>
      <dgm:spPr/>
      <dgm:t>
        <a:bodyPr/>
        <a:lstStyle/>
        <a:p>
          <a:endParaRPr lang="en-US"/>
        </a:p>
      </dgm:t>
    </dgm:pt>
  </dgm:ptLst>
  <dgm:cxnLst>
    <dgm:cxn modelId="{FEC5415C-A17A-1544-A532-1923DD8EC967}" type="presOf" srcId="{E911134E-BE0E-4B78-BCFD-590DD9B44625}" destId="{4BFA8ED8-B2E0-784C-BF88-6B9318DBDA0F}" srcOrd="0" destOrd="0" presId="urn:microsoft.com/office/officeart/2009/3/layout/HorizontalOrganizationChart"/>
    <dgm:cxn modelId="{8F8D9EA0-7B43-45D6-A137-597819B6F590}" srcId="{18D6FA70-4053-4878-86C6-65514B6EB79C}" destId="{E911134E-BE0E-4B78-BCFD-590DD9B44625}" srcOrd="1" destOrd="0" parTransId="{DDEE033E-2122-4F5A-8337-675643DAFD27}" sibTransId="{E3148B39-8FAE-4B61-B0B9-084F8B182ACB}"/>
    <dgm:cxn modelId="{F79EDE24-82EC-5C47-9054-B54A6F0D4399}" type="presOf" srcId="{E911134E-BE0E-4B78-BCFD-590DD9B44625}" destId="{B8DA9CC5-931C-6C49-BFF3-7BDD0159F96B}" srcOrd="1" destOrd="0" presId="urn:microsoft.com/office/officeart/2009/3/layout/HorizontalOrganizationChart"/>
    <dgm:cxn modelId="{5827537A-B539-044D-BFB7-6BC4D1077C28}" type="presOf" srcId="{18D6FA70-4053-4878-86C6-65514B6EB79C}" destId="{B7013200-E8D9-B747-AA45-CEFBB40D449F}" srcOrd="1" destOrd="0" presId="urn:microsoft.com/office/officeart/2009/3/layout/HorizontalOrganizationChart"/>
    <dgm:cxn modelId="{6F2FB52A-4885-FF49-B455-30829A1278E8}" type="presOf" srcId="{C700DDAC-48C1-449B-AA50-574EAB52E58C}" destId="{FFFFD21D-C774-F648-A59A-8C91EB306023}" srcOrd="1" destOrd="0" presId="urn:microsoft.com/office/officeart/2009/3/layout/HorizontalOrganizationChart"/>
    <dgm:cxn modelId="{64AE2A37-BA5C-6A40-8912-D95228F6BED6}" type="presOf" srcId="{9DC2DA70-5FCD-4778-B3D7-ACCD0153C51B}" destId="{C9EB1E79-4AD2-C147-A9E7-137B709ACDD7}" srcOrd="1" destOrd="0" presId="urn:microsoft.com/office/officeart/2009/3/layout/HorizontalOrganizationChart"/>
    <dgm:cxn modelId="{3960A238-0EF7-4F2A-99AD-333EAC3633B0}" srcId="{5EE1019C-28ED-48D7-9EFD-FB0040529092}" destId="{C700DDAC-48C1-449B-AA50-574EAB52E58C}" srcOrd="1" destOrd="0" parTransId="{167540E0-B7CB-438D-9B84-CA42FB96E788}" sibTransId="{B02AD37A-9C4A-468A-AED6-3BE1793C0756}"/>
    <dgm:cxn modelId="{C65C7DE5-7185-0949-AFC0-BCCABEDC92CB}" type="presOf" srcId="{DD8857C0-76FD-4F70-8763-63FB0AD1C325}" destId="{3ACFCB74-6AF3-AB4D-BB02-3C7CA9065093}" srcOrd="0" destOrd="0" presId="urn:microsoft.com/office/officeart/2009/3/layout/HorizontalOrganizationChart"/>
    <dgm:cxn modelId="{0CA61992-739E-1C4C-98CD-1E98EE7AF3BA}" type="presOf" srcId="{5EE1019C-28ED-48D7-9EFD-FB0040529092}" destId="{3D36A2BE-2ACB-EB41-A324-3B81DCF8FB6C}" srcOrd="0" destOrd="0" presId="urn:microsoft.com/office/officeart/2009/3/layout/HorizontalOrganizationChart"/>
    <dgm:cxn modelId="{FFD767B2-5D03-A749-829C-29A0F5EDA6BC}" type="presOf" srcId="{8D4EC4DC-953C-4053-8AD5-373814CF5F36}" destId="{BB53A0A3-D280-104A-86B9-06894F314D6C}" srcOrd="1" destOrd="0" presId="urn:microsoft.com/office/officeart/2009/3/layout/HorizontalOrganizationChart"/>
    <dgm:cxn modelId="{0967BECA-D677-4142-9850-08BE0FCD1AE5}" srcId="{E911134E-BE0E-4B78-BCFD-590DD9B44625}" destId="{9DC2DA70-5FCD-4778-B3D7-ACCD0153C51B}" srcOrd="0" destOrd="0" parTransId="{DD8857C0-76FD-4F70-8763-63FB0AD1C325}" sibTransId="{93FEA5BF-FED1-4CF1-8AF1-EBC8537FAB80}"/>
    <dgm:cxn modelId="{C5C6C9AA-7872-4370-A9CC-4D9C4A607776}" srcId="{18D6FA70-4053-4878-86C6-65514B6EB79C}" destId="{5EE1019C-28ED-48D7-9EFD-FB0040529092}" srcOrd="0" destOrd="0" parTransId="{85B1DE67-FA0B-4ABF-8A0D-E8FE3928FB69}" sibTransId="{431E318F-8925-4464-91A9-44E85ABAA0F0}"/>
    <dgm:cxn modelId="{FA0BEC34-1A75-AF48-8875-9255742B43EF}" type="presOf" srcId="{1C99C3DD-88F0-4263-9498-32E1CCD8CB59}" destId="{C7A54C26-F2EF-3447-AA65-F81A4E465259}" srcOrd="0" destOrd="0" presId="urn:microsoft.com/office/officeart/2009/3/layout/HorizontalOrganizationChart"/>
    <dgm:cxn modelId="{8E550288-4BB0-4D1E-909E-D3925CF51B78}" srcId="{5EE1019C-28ED-48D7-9EFD-FB0040529092}" destId="{8D4EC4DC-953C-4053-8AD5-373814CF5F36}" srcOrd="0" destOrd="0" parTransId="{1C99C3DD-88F0-4263-9498-32E1CCD8CB59}" sibTransId="{46EF11E8-6B10-44A7-89D6-976CA771B128}"/>
    <dgm:cxn modelId="{7ED054A9-EA7D-C349-8B44-D34F35D9AB46}" type="presOf" srcId="{C700DDAC-48C1-449B-AA50-574EAB52E58C}" destId="{9AECD747-CD60-5249-BFC4-CD6631056C17}" srcOrd="0" destOrd="0" presId="urn:microsoft.com/office/officeart/2009/3/layout/HorizontalOrganizationChart"/>
    <dgm:cxn modelId="{0EEDF86D-325E-3C40-AD87-DF4B6BFB43A9}" type="presOf" srcId="{9DC2DA70-5FCD-4778-B3D7-ACCD0153C51B}" destId="{D9B91F9A-5BC9-5E44-BB43-0CCB6BFF4B81}" srcOrd="0" destOrd="0" presId="urn:microsoft.com/office/officeart/2009/3/layout/HorizontalOrganizationChart"/>
    <dgm:cxn modelId="{D2EB713E-5CD3-1344-A951-3680930D3E43}" type="presOf" srcId="{18D6FA70-4053-4878-86C6-65514B6EB79C}" destId="{9D4738C2-0903-ED46-8846-45AE0A7035BE}" srcOrd="0" destOrd="0" presId="urn:microsoft.com/office/officeart/2009/3/layout/HorizontalOrganizationChart"/>
    <dgm:cxn modelId="{6AA1368F-706D-724A-956F-1231B2334C2B}" type="presOf" srcId="{85B1DE67-FA0B-4ABF-8A0D-E8FE3928FB69}" destId="{1ABCF409-AB34-D840-9D8E-2456E45D922D}" srcOrd="0" destOrd="0" presId="urn:microsoft.com/office/officeart/2009/3/layout/HorizontalOrganizationChart"/>
    <dgm:cxn modelId="{46B1F211-529C-B740-AD3F-3158476FBF48}" type="presOf" srcId="{8D4EC4DC-953C-4053-8AD5-373814CF5F36}" destId="{AF3D944C-25DF-6A43-A799-62BA85516A50}" srcOrd="0" destOrd="0" presId="urn:microsoft.com/office/officeart/2009/3/layout/HorizontalOrganizationChart"/>
    <dgm:cxn modelId="{D49F1F6E-B91C-4240-B762-AF44ABBDA5A1}" type="presOf" srcId="{DDEE033E-2122-4F5A-8337-675643DAFD27}" destId="{4F3A8411-4361-F743-AC57-A54EE3820EFF}" srcOrd="0" destOrd="0" presId="urn:microsoft.com/office/officeart/2009/3/layout/HorizontalOrganizationChart"/>
    <dgm:cxn modelId="{71630B93-3D2A-DC46-AF17-35DC3758853C}" type="presOf" srcId="{167540E0-B7CB-438D-9B84-CA42FB96E788}" destId="{538D0D45-95F8-114B-A881-A865BA8AD8A6}" srcOrd="0" destOrd="0" presId="urn:microsoft.com/office/officeart/2009/3/layout/HorizontalOrganizationChart"/>
    <dgm:cxn modelId="{E9E3534B-12E2-42EE-A492-9A381A700EB3}" srcId="{88638420-1E7E-4D61-867D-3AD843C543A6}" destId="{18D6FA70-4053-4878-86C6-65514B6EB79C}" srcOrd="0" destOrd="0" parTransId="{30ED1D5C-E149-4A3E-944D-4A600601C23C}" sibTransId="{89A44DD5-6419-4290-8051-625DA1482BC7}"/>
    <dgm:cxn modelId="{E60D169D-63DA-7A4D-A202-9AA05DE802C0}" type="presOf" srcId="{5EE1019C-28ED-48D7-9EFD-FB0040529092}" destId="{C3C19E73-6925-C646-9CA3-73338A0AD300}" srcOrd="1" destOrd="0" presId="urn:microsoft.com/office/officeart/2009/3/layout/HorizontalOrganizationChart"/>
    <dgm:cxn modelId="{CF1E1AB7-B873-6746-9EA9-D6CA4E391137}" type="presOf" srcId="{88638420-1E7E-4D61-867D-3AD843C543A6}" destId="{A68F580A-4290-1144-96E2-5C380EEFD21A}" srcOrd="0" destOrd="0" presId="urn:microsoft.com/office/officeart/2009/3/layout/HorizontalOrganizationChart"/>
    <dgm:cxn modelId="{7AFFEA3C-DA28-EB4E-AE63-E9E0596C8014}" type="presParOf" srcId="{A68F580A-4290-1144-96E2-5C380EEFD21A}" destId="{2E12C39C-DAEA-4341-8CB0-F3F5DBF40761}" srcOrd="0" destOrd="0" presId="urn:microsoft.com/office/officeart/2009/3/layout/HorizontalOrganizationChart"/>
    <dgm:cxn modelId="{CE86C268-8FB1-1646-885F-A24EAE2D32E6}" type="presParOf" srcId="{2E12C39C-DAEA-4341-8CB0-F3F5DBF40761}" destId="{F5E40ED7-A96F-A546-89AE-43F594171903}" srcOrd="0" destOrd="0" presId="urn:microsoft.com/office/officeart/2009/3/layout/HorizontalOrganizationChart"/>
    <dgm:cxn modelId="{DCCAB2DF-8631-764E-9748-ECB95D1C3A28}" type="presParOf" srcId="{F5E40ED7-A96F-A546-89AE-43F594171903}" destId="{9D4738C2-0903-ED46-8846-45AE0A7035BE}" srcOrd="0" destOrd="0" presId="urn:microsoft.com/office/officeart/2009/3/layout/HorizontalOrganizationChart"/>
    <dgm:cxn modelId="{665EAFB9-D333-9640-B990-E8921C1DCF15}" type="presParOf" srcId="{F5E40ED7-A96F-A546-89AE-43F594171903}" destId="{B7013200-E8D9-B747-AA45-CEFBB40D449F}" srcOrd="1" destOrd="0" presId="urn:microsoft.com/office/officeart/2009/3/layout/HorizontalOrganizationChart"/>
    <dgm:cxn modelId="{490F8845-29B8-6747-81A9-BF620D8AE889}" type="presParOf" srcId="{2E12C39C-DAEA-4341-8CB0-F3F5DBF40761}" destId="{7CC49E5B-63B8-C843-8CA5-E20FC33D60ED}" srcOrd="1" destOrd="0" presId="urn:microsoft.com/office/officeart/2009/3/layout/HorizontalOrganizationChart"/>
    <dgm:cxn modelId="{56F02573-FBAF-2249-AB17-C66B524CEAD8}" type="presParOf" srcId="{7CC49E5B-63B8-C843-8CA5-E20FC33D60ED}" destId="{1ABCF409-AB34-D840-9D8E-2456E45D922D}" srcOrd="0" destOrd="0" presId="urn:microsoft.com/office/officeart/2009/3/layout/HorizontalOrganizationChart"/>
    <dgm:cxn modelId="{5B1A84C1-882E-9948-A887-82CBC0474CD8}" type="presParOf" srcId="{7CC49E5B-63B8-C843-8CA5-E20FC33D60ED}" destId="{E3BCBEA2-E8D5-3744-B38F-8805B700975F}" srcOrd="1" destOrd="0" presId="urn:microsoft.com/office/officeart/2009/3/layout/HorizontalOrganizationChart"/>
    <dgm:cxn modelId="{FA70BAAC-0FB4-814F-B187-FCA0F1F69C2C}" type="presParOf" srcId="{E3BCBEA2-E8D5-3744-B38F-8805B700975F}" destId="{06865B3A-7E3A-1E4B-9F04-357401B02B92}" srcOrd="0" destOrd="0" presId="urn:microsoft.com/office/officeart/2009/3/layout/HorizontalOrganizationChart"/>
    <dgm:cxn modelId="{4DAB9AA6-45CC-8349-B046-1344A9E71BF3}" type="presParOf" srcId="{06865B3A-7E3A-1E4B-9F04-357401B02B92}" destId="{3D36A2BE-2ACB-EB41-A324-3B81DCF8FB6C}" srcOrd="0" destOrd="0" presId="urn:microsoft.com/office/officeart/2009/3/layout/HorizontalOrganizationChart"/>
    <dgm:cxn modelId="{CA38E85E-5D62-3642-AD01-BEA3425C577D}" type="presParOf" srcId="{06865B3A-7E3A-1E4B-9F04-357401B02B92}" destId="{C3C19E73-6925-C646-9CA3-73338A0AD300}" srcOrd="1" destOrd="0" presId="urn:microsoft.com/office/officeart/2009/3/layout/HorizontalOrganizationChart"/>
    <dgm:cxn modelId="{BDA73D0C-05A8-B04F-B683-A952746D9B85}" type="presParOf" srcId="{E3BCBEA2-E8D5-3744-B38F-8805B700975F}" destId="{65BB3EF2-ABFF-D445-A010-CE1047984E46}" srcOrd="1" destOrd="0" presId="urn:microsoft.com/office/officeart/2009/3/layout/HorizontalOrganizationChart"/>
    <dgm:cxn modelId="{17C5140A-E240-FE40-98A9-8E9F2A04091F}" type="presParOf" srcId="{65BB3EF2-ABFF-D445-A010-CE1047984E46}" destId="{C7A54C26-F2EF-3447-AA65-F81A4E465259}" srcOrd="0" destOrd="0" presId="urn:microsoft.com/office/officeart/2009/3/layout/HorizontalOrganizationChart"/>
    <dgm:cxn modelId="{0BCCB955-22A5-9941-9212-4E680343BD2C}" type="presParOf" srcId="{65BB3EF2-ABFF-D445-A010-CE1047984E46}" destId="{C8773129-EBF0-3846-BF2D-6BCED428B9E8}" srcOrd="1" destOrd="0" presId="urn:microsoft.com/office/officeart/2009/3/layout/HorizontalOrganizationChart"/>
    <dgm:cxn modelId="{992805F0-83A9-F248-B5C0-C6E56D6492B4}" type="presParOf" srcId="{C8773129-EBF0-3846-BF2D-6BCED428B9E8}" destId="{7AD02E18-5962-D241-A52A-360B136D42C8}" srcOrd="0" destOrd="0" presId="urn:microsoft.com/office/officeart/2009/3/layout/HorizontalOrganizationChart"/>
    <dgm:cxn modelId="{D4E17058-7288-1944-9830-456A0E667557}" type="presParOf" srcId="{7AD02E18-5962-D241-A52A-360B136D42C8}" destId="{AF3D944C-25DF-6A43-A799-62BA85516A50}" srcOrd="0" destOrd="0" presId="urn:microsoft.com/office/officeart/2009/3/layout/HorizontalOrganizationChart"/>
    <dgm:cxn modelId="{E2059B61-9B61-F543-9A44-AEBA2589DB9B}" type="presParOf" srcId="{7AD02E18-5962-D241-A52A-360B136D42C8}" destId="{BB53A0A3-D280-104A-86B9-06894F314D6C}" srcOrd="1" destOrd="0" presId="urn:microsoft.com/office/officeart/2009/3/layout/HorizontalOrganizationChart"/>
    <dgm:cxn modelId="{E94649E3-CEC5-D049-AF6D-38B1183F95EF}" type="presParOf" srcId="{C8773129-EBF0-3846-BF2D-6BCED428B9E8}" destId="{6F598A42-249B-004A-9CAB-7FE1685C83A5}" srcOrd="1" destOrd="0" presId="urn:microsoft.com/office/officeart/2009/3/layout/HorizontalOrganizationChart"/>
    <dgm:cxn modelId="{40E5A107-B093-A44A-BDE6-F49E451B49AC}" type="presParOf" srcId="{C8773129-EBF0-3846-BF2D-6BCED428B9E8}" destId="{5FCA546B-6F11-D948-8802-5DB2DA7022AC}" srcOrd="2" destOrd="0" presId="urn:microsoft.com/office/officeart/2009/3/layout/HorizontalOrganizationChart"/>
    <dgm:cxn modelId="{3360AB4F-8F5D-9546-9CC1-0B0626406BF2}" type="presParOf" srcId="{65BB3EF2-ABFF-D445-A010-CE1047984E46}" destId="{538D0D45-95F8-114B-A881-A865BA8AD8A6}" srcOrd="2" destOrd="0" presId="urn:microsoft.com/office/officeart/2009/3/layout/HorizontalOrganizationChart"/>
    <dgm:cxn modelId="{8E005021-7CD6-D542-ACB5-2990BB820C03}" type="presParOf" srcId="{65BB3EF2-ABFF-D445-A010-CE1047984E46}" destId="{9313872A-7D74-B84F-A682-70631CA6B863}" srcOrd="3" destOrd="0" presId="urn:microsoft.com/office/officeart/2009/3/layout/HorizontalOrganizationChart"/>
    <dgm:cxn modelId="{0F96D2F6-B9D7-D844-8A73-05D9DD805E90}" type="presParOf" srcId="{9313872A-7D74-B84F-A682-70631CA6B863}" destId="{FD9DDAA5-B532-224C-8FC1-849EB3809F1F}" srcOrd="0" destOrd="0" presId="urn:microsoft.com/office/officeart/2009/3/layout/HorizontalOrganizationChart"/>
    <dgm:cxn modelId="{98C44CD5-7EEB-2C48-9E6F-D88FD1EC507F}" type="presParOf" srcId="{FD9DDAA5-B532-224C-8FC1-849EB3809F1F}" destId="{9AECD747-CD60-5249-BFC4-CD6631056C17}" srcOrd="0" destOrd="0" presId="urn:microsoft.com/office/officeart/2009/3/layout/HorizontalOrganizationChart"/>
    <dgm:cxn modelId="{A398086A-5D17-934A-9296-60DCA3F42468}" type="presParOf" srcId="{FD9DDAA5-B532-224C-8FC1-849EB3809F1F}" destId="{FFFFD21D-C774-F648-A59A-8C91EB306023}" srcOrd="1" destOrd="0" presId="urn:microsoft.com/office/officeart/2009/3/layout/HorizontalOrganizationChart"/>
    <dgm:cxn modelId="{111D5EA1-376C-B542-A02C-DECF68FB2801}" type="presParOf" srcId="{9313872A-7D74-B84F-A682-70631CA6B863}" destId="{3DE276BB-860A-DA4B-B716-856C49A014F3}" srcOrd="1" destOrd="0" presId="urn:microsoft.com/office/officeart/2009/3/layout/HorizontalOrganizationChart"/>
    <dgm:cxn modelId="{11156CA8-174A-D144-A7CA-F08FDA4BDE3F}" type="presParOf" srcId="{9313872A-7D74-B84F-A682-70631CA6B863}" destId="{3E499FA7-9111-5946-8D41-839D0E8A20C6}" srcOrd="2" destOrd="0" presId="urn:microsoft.com/office/officeart/2009/3/layout/HorizontalOrganizationChart"/>
    <dgm:cxn modelId="{DEEAB45F-FD4F-B64C-B3F3-359BB73AD93E}" type="presParOf" srcId="{E3BCBEA2-E8D5-3744-B38F-8805B700975F}" destId="{E78DB10B-FA6F-0245-8DB0-8EF18488311F}" srcOrd="2" destOrd="0" presId="urn:microsoft.com/office/officeart/2009/3/layout/HorizontalOrganizationChart"/>
    <dgm:cxn modelId="{FCE94A42-90B5-4749-B7FD-D6FC616405B5}" type="presParOf" srcId="{7CC49E5B-63B8-C843-8CA5-E20FC33D60ED}" destId="{4F3A8411-4361-F743-AC57-A54EE3820EFF}" srcOrd="2" destOrd="0" presId="urn:microsoft.com/office/officeart/2009/3/layout/HorizontalOrganizationChart"/>
    <dgm:cxn modelId="{6FFE2C10-D238-324E-9C61-21FF1352B24E}" type="presParOf" srcId="{7CC49E5B-63B8-C843-8CA5-E20FC33D60ED}" destId="{8AA3AF30-A835-1F43-824C-2D00250C906A}" srcOrd="3" destOrd="0" presId="urn:microsoft.com/office/officeart/2009/3/layout/HorizontalOrganizationChart"/>
    <dgm:cxn modelId="{18960B7B-DDE3-7E43-9831-ACABC40C995B}" type="presParOf" srcId="{8AA3AF30-A835-1F43-824C-2D00250C906A}" destId="{4710B544-A464-A040-926C-1685471AAC21}" srcOrd="0" destOrd="0" presId="urn:microsoft.com/office/officeart/2009/3/layout/HorizontalOrganizationChart"/>
    <dgm:cxn modelId="{404C977A-54DD-7D49-800F-2E9C13979AB3}" type="presParOf" srcId="{4710B544-A464-A040-926C-1685471AAC21}" destId="{4BFA8ED8-B2E0-784C-BF88-6B9318DBDA0F}" srcOrd="0" destOrd="0" presId="urn:microsoft.com/office/officeart/2009/3/layout/HorizontalOrganizationChart"/>
    <dgm:cxn modelId="{E6939AF1-30F6-FD4C-8D2C-F17DA9F7FFE4}" type="presParOf" srcId="{4710B544-A464-A040-926C-1685471AAC21}" destId="{B8DA9CC5-931C-6C49-BFF3-7BDD0159F96B}" srcOrd="1" destOrd="0" presId="urn:microsoft.com/office/officeart/2009/3/layout/HorizontalOrganizationChart"/>
    <dgm:cxn modelId="{9DDE852A-B21F-234C-AE45-BB994AD708CB}" type="presParOf" srcId="{8AA3AF30-A835-1F43-824C-2D00250C906A}" destId="{1F7D563A-867B-ED46-90AD-A7D86C4D9A60}" srcOrd="1" destOrd="0" presId="urn:microsoft.com/office/officeart/2009/3/layout/HorizontalOrganizationChart"/>
    <dgm:cxn modelId="{0C2A62CB-84EB-0B4B-91B3-85B186EEEDC9}" type="presParOf" srcId="{1F7D563A-867B-ED46-90AD-A7D86C4D9A60}" destId="{3ACFCB74-6AF3-AB4D-BB02-3C7CA9065093}" srcOrd="0" destOrd="0" presId="urn:microsoft.com/office/officeart/2009/3/layout/HorizontalOrganizationChart"/>
    <dgm:cxn modelId="{D66826B2-B77B-1549-B77A-00B789289BDE}" type="presParOf" srcId="{1F7D563A-867B-ED46-90AD-A7D86C4D9A60}" destId="{2FBB01DF-1F24-634D-A3DE-B154BA8708B0}" srcOrd="1" destOrd="0" presId="urn:microsoft.com/office/officeart/2009/3/layout/HorizontalOrganizationChart"/>
    <dgm:cxn modelId="{0005A9C9-A88E-4940-A580-160548A1992C}" type="presParOf" srcId="{2FBB01DF-1F24-634D-A3DE-B154BA8708B0}" destId="{7F33826D-3DAA-A54F-96F0-952F366814C9}" srcOrd="0" destOrd="0" presId="urn:microsoft.com/office/officeart/2009/3/layout/HorizontalOrganizationChart"/>
    <dgm:cxn modelId="{3C0ACD2E-03DB-0947-B354-08565402BC83}" type="presParOf" srcId="{7F33826D-3DAA-A54F-96F0-952F366814C9}" destId="{D9B91F9A-5BC9-5E44-BB43-0CCB6BFF4B81}" srcOrd="0" destOrd="0" presId="urn:microsoft.com/office/officeart/2009/3/layout/HorizontalOrganizationChart"/>
    <dgm:cxn modelId="{F576946E-46F1-6447-BFA3-54B766D3D578}" type="presParOf" srcId="{7F33826D-3DAA-A54F-96F0-952F366814C9}" destId="{C9EB1E79-4AD2-C147-A9E7-137B709ACDD7}" srcOrd="1" destOrd="0" presId="urn:microsoft.com/office/officeart/2009/3/layout/HorizontalOrganizationChart"/>
    <dgm:cxn modelId="{ACD2DC43-858E-4E45-A860-5CB5997E25C6}" type="presParOf" srcId="{2FBB01DF-1F24-634D-A3DE-B154BA8708B0}" destId="{90DD09BC-6D31-194C-B9B3-DEEAF1EC83D8}" srcOrd="1" destOrd="0" presId="urn:microsoft.com/office/officeart/2009/3/layout/HorizontalOrganizationChart"/>
    <dgm:cxn modelId="{867F312B-4EBB-144F-9213-BD4AA79895E8}" type="presParOf" srcId="{2FBB01DF-1F24-634D-A3DE-B154BA8708B0}" destId="{2A15F74C-9374-5A45-9EC5-E57DC75B40D7}" srcOrd="2" destOrd="0" presId="urn:microsoft.com/office/officeart/2009/3/layout/HorizontalOrganizationChart"/>
    <dgm:cxn modelId="{44E5821A-96A8-7045-B2E2-0838314078D1}" type="presParOf" srcId="{8AA3AF30-A835-1F43-824C-2D00250C906A}" destId="{0A6F1BEA-CFD9-B147-89F0-E3A58F22A7A2}" srcOrd="2" destOrd="0" presId="urn:microsoft.com/office/officeart/2009/3/layout/HorizontalOrganizationChart"/>
    <dgm:cxn modelId="{586CC1B7-E37F-DC4E-A7BA-B927B27F953F}" type="presParOf" srcId="{2E12C39C-DAEA-4341-8CB0-F3F5DBF40761}" destId="{44094782-C81A-B44C-A8C9-C1DC07D51B1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EB1C8-CE18-CF48-9EF5-536BCB5F4A34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9D698D-BE20-F54A-8D0F-D8636191EBA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TEE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6B2BB72-0812-2D49-890B-5FE0CA664BFD}" type="parTrans" cxnId="{18D33031-54E7-F243-AB58-BDB5717AB4DE}">
      <dgm:prSet/>
      <dgm:spPr/>
      <dgm:t>
        <a:bodyPr/>
        <a:lstStyle/>
        <a:p>
          <a:endParaRPr lang="en-US"/>
        </a:p>
      </dgm:t>
    </dgm:pt>
    <dgm:pt modelId="{851974D3-7BB8-3241-8BF7-335B64F41555}" type="sibTrans" cxnId="{18D33031-54E7-F243-AB58-BDB5717AB4DE}">
      <dgm:prSet/>
      <dgm:spPr/>
      <dgm:t>
        <a:bodyPr/>
        <a:lstStyle/>
        <a:p>
          <a:endParaRPr lang="en-US"/>
        </a:p>
      </dgm:t>
    </dgm:pt>
    <dgm:pt modelId="{3C5EF0DF-C142-3048-8855-2D60E5DE1FF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alpha val="50000"/>
          </a:schemeClr>
        </a:solidFill>
        <a:ln>
          <a:solidFill>
            <a:schemeClr val="accent3">
              <a:tint val="40000"/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dirty="0" smtClean="0">
              <a:latin typeface="Century Gothic" charset="0"/>
              <a:ea typeface="Century Gothic" charset="0"/>
              <a:cs typeface="Century Gothic" charset="0"/>
            </a:rPr>
            <a:t>Highest sensitivity for detecting the presence of air in the right ventricular outflow tract or major pulmonary veins. Also identifies paradoxical air embolism (PAE)</a:t>
          </a:r>
          <a:endParaRPr lang="en-US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665B7BF-536B-6F4A-818C-8E133F4F57E4}" type="parTrans" cxnId="{D58C9351-6D9C-AA43-BC6C-0C978CFBEF4D}">
      <dgm:prSet/>
      <dgm:spPr/>
      <dgm:t>
        <a:bodyPr/>
        <a:lstStyle/>
        <a:p>
          <a:endParaRPr lang="en-US"/>
        </a:p>
      </dgm:t>
    </dgm:pt>
    <dgm:pt modelId="{E7875DBB-FAE7-BA4C-9CC0-E840C556CCBC}" type="sibTrans" cxnId="{D58C9351-6D9C-AA43-BC6C-0C978CFBEF4D}">
      <dgm:prSet/>
      <dgm:spPr/>
      <dgm:t>
        <a:bodyPr/>
        <a:lstStyle/>
        <a:p>
          <a:endParaRPr lang="en-US"/>
        </a:p>
      </dgm:t>
    </dgm:pt>
    <dgm:pt modelId="{32DFE27A-2D3A-AA48-AF4C-2A4D27889B9B}">
      <dgm:prSet phldrT="[Text]" custT="1"/>
      <dgm:spPr/>
      <dgm:t>
        <a:bodyPr/>
        <a:lstStyle/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Doppler US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F4F84E3-FAED-CE41-AF2A-1EBBAEF6BAE6}" type="parTrans" cxnId="{F3336FE3-8F04-B74A-AA4A-D78B3D03060D}">
      <dgm:prSet/>
      <dgm:spPr/>
      <dgm:t>
        <a:bodyPr/>
        <a:lstStyle/>
        <a:p>
          <a:endParaRPr lang="en-US"/>
        </a:p>
      </dgm:t>
    </dgm:pt>
    <dgm:pt modelId="{776ED669-A7EC-D247-8E86-6F1E0F5E5A28}" type="sibTrans" cxnId="{F3336FE3-8F04-B74A-AA4A-D78B3D03060D}">
      <dgm:prSet/>
      <dgm:spPr/>
      <dgm:t>
        <a:bodyPr/>
        <a:lstStyle/>
        <a:p>
          <a:endParaRPr lang="en-US"/>
        </a:p>
      </dgm:t>
    </dgm:pt>
    <dgm:pt modelId="{6FBBFC60-C522-2448-9DC8-D8A36175E509}">
      <dgm:prSet phldrT="[Text]" custT="1"/>
      <dgm:spPr/>
      <dgm:t>
        <a:bodyPr/>
        <a:lstStyle/>
        <a:p>
          <a:r>
            <a:rPr lang="en-US" sz="1800" b="0" i="0" dirty="0" smtClean="0">
              <a:latin typeface="Century Gothic" charset="0"/>
              <a:ea typeface="Century Gothic" charset="0"/>
              <a:cs typeface="Century Gothic" charset="0"/>
            </a:rPr>
            <a:t>Most sensitive noninvasive method for detecting venous air emboli.</a:t>
          </a:r>
          <a:endParaRPr lang="en-US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73FC092-2868-8143-8BE1-A13965A9EF0B}" type="parTrans" cxnId="{44C4E462-E3FC-9145-9152-E81D856E51D4}">
      <dgm:prSet/>
      <dgm:spPr/>
      <dgm:t>
        <a:bodyPr/>
        <a:lstStyle/>
        <a:p>
          <a:endParaRPr lang="en-US"/>
        </a:p>
      </dgm:t>
    </dgm:pt>
    <dgm:pt modelId="{762644C0-7454-684C-B0A0-E0B9928843BB}" type="sibTrans" cxnId="{44C4E462-E3FC-9145-9152-E81D856E51D4}">
      <dgm:prSet/>
      <dgm:spPr/>
      <dgm:t>
        <a:bodyPr/>
        <a:lstStyle/>
        <a:p>
          <a:endParaRPr lang="en-US"/>
        </a:p>
      </dgm:t>
    </dgm:pt>
    <dgm:pt modelId="{770DF7FA-A84A-E346-AD64-BADC3ABFC4F7}">
      <dgm:prSet phldrT="[Text]" custT="1"/>
      <dgm:spPr/>
      <dgm:t>
        <a:bodyPr/>
        <a:lstStyle/>
        <a:p>
          <a:r>
            <a:rPr lang="en-US" sz="2400" b="1" i="0" dirty="0" smtClean="0">
              <a:latin typeface="Century Gothic" charset="0"/>
              <a:ea typeface="Century Gothic" charset="0"/>
              <a:cs typeface="Century Gothic" charset="0"/>
            </a:rPr>
            <a:t>CT</a:t>
          </a:r>
          <a:endParaRPr lang="en-US" sz="24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A70C56A-2EAA-DB49-81B1-ABA9EE54F523}" type="parTrans" cxnId="{51174C32-4F48-4144-927A-C4B2CE00222D}">
      <dgm:prSet/>
      <dgm:spPr/>
      <dgm:t>
        <a:bodyPr/>
        <a:lstStyle/>
        <a:p>
          <a:endParaRPr lang="en-US"/>
        </a:p>
      </dgm:t>
    </dgm:pt>
    <dgm:pt modelId="{67D74FC4-CE54-D241-93C9-DDEC822C74BD}" type="sibTrans" cxnId="{51174C32-4F48-4144-927A-C4B2CE00222D}">
      <dgm:prSet/>
      <dgm:spPr/>
      <dgm:t>
        <a:bodyPr/>
        <a:lstStyle/>
        <a:p>
          <a:endParaRPr lang="en-US"/>
        </a:p>
      </dgm:t>
    </dgm:pt>
    <dgm:pt modelId="{202EE3F8-C98A-5F4C-A7AD-426F0C46E100}">
      <dgm:prSet phldrT="[Text]" custT="1"/>
      <dgm:spPr/>
      <dgm:t>
        <a:bodyPr/>
        <a:lstStyle/>
        <a:p>
          <a:r>
            <a:rPr lang="en-US" sz="2000" b="1" i="0" dirty="0" smtClean="0">
              <a:latin typeface="Century Gothic" charset="0"/>
              <a:ea typeface="Century Gothic" charset="0"/>
              <a:cs typeface="Century Gothic" charset="0"/>
            </a:rPr>
            <a:t>MRI</a:t>
          </a:r>
          <a:endParaRPr lang="en-US" sz="2000" b="1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C226D5-C72D-6A4D-B381-06B54782C83F}" type="parTrans" cxnId="{12687344-FAC2-AE48-A9C5-4C5BE3DDE100}">
      <dgm:prSet/>
      <dgm:spPr/>
      <dgm:t>
        <a:bodyPr/>
        <a:lstStyle/>
        <a:p>
          <a:endParaRPr lang="en-US"/>
        </a:p>
      </dgm:t>
    </dgm:pt>
    <dgm:pt modelId="{53724CF1-F26F-E448-9A05-440FE207440D}" type="sibTrans" cxnId="{12687344-FAC2-AE48-A9C5-4C5BE3DDE100}">
      <dgm:prSet/>
      <dgm:spPr/>
      <dgm:t>
        <a:bodyPr/>
        <a:lstStyle/>
        <a:p>
          <a:endParaRPr lang="en-US"/>
        </a:p>
      </dgm:t>
    </dgm:pt>
    <dgm:pt modelId="{122DE12D-4E31-A241-AD10-F4DEF6CC4099}">
      <dgm:prSet custT="1"/>
      <dgm:spPr/>
      <dgm:t>
        <a:bodyPr/>
        <a:lstStyle/>
        <a:p>
          <a:r>
            <a:rPr lang="en-US" sz="1800" b="0" i="0" dirty="0" smtClean="0">
              <a:latin typeface="Century Gothic" charset="0"/>
              <a:ea typeface="Century Gothic" charset="0"/>
              <a:cs typeface="Century Gothic" charset="0"/>
            </a:rPr>
            <a:t>MRI of the brain may show increased water concentration in affected tissues, but this finding alone may not be reliable for the detection of gas emboli.</a:t>
          </a:r>
          <a:endParaRPr lang="en-US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7BCB997-0B4C-9B45-AD05-EA3AB0ED3152}" type="parTrans" cxnId="{2D4F42D3-A545-6B40-910D-CB3C8444F7C2}">
      <dgm:prSet/>
      <dgm:spPr/>
      <dgm:t>
        <a:bodyPr/>
        <a:lstStyle/>
        <a:p>
          <a:endParaRPr lang="en-US"/>
        </a:p>
      </dgm:t>
    </dgm:pt>
    <dgm:pt modelId="{7E6D3AE3-31F3-074C-BD2C-23AF9E127ED9}" type="sibTrans" cxnId="{2D4F42D3-A545-6B40-910D-CB3C8444F7C2}">
      <dgm:prSet/>
      <dgm:spPr/>
      <dgm:t>
        <a:bodyPr/>
        <a:lstStyle/>
        <a:p>
          <a:endParaRPr lang="en-US"/>
        </a:p>
      </dgm:t>
    </dgm:pt>
    <dgm:pt modelId="{52F89B5F-96EC-704D-BE67-6C2A8FC8A4E6}">
      <dgm:prSet custT="1"/>
      <dgm:spPr/>
      <dgm:t>
        <a:bodyPr/>
        <a:lstStyle/>
        <a:p>
          <a:r>
            <a:rPr lang="en-US" sz="1800" b="0" i="0" dirty="0" smtClean="0">
              <a:latin typeface="Century Gothic" charset="0"/>
              <a:ea typeface="Century Gothic" charset="0"/>
              <a:cs typeface="Century Gothic" charset="0"/>
            </a:rPr>
            <a:t>Can detect air emboli in the central venous system (especially the axillary and subclavian veins), right ventricle, and/or pulmonary artery.</a:t>
          </a:r>
          <a:endParaRPr lang="en-US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98439D3-168D-484A-91C1-A56700558B07}" type="parTrans" cxnId="{8C693ECC-97B7-C74C-AE66-B8399C8F4F96}">
      <dgm:prSet/>
      <dgm:spPr/>
      <dgm:t>
        <a:bodyPr/>
        <a:lstStyle/>
        <a:p>
          <a:endParaRPr lang="en-US"/>
        </a:p>
      </dgm:t>
    </dgm:pt>
    <dgm:pt modelId="{709672C4-94F5-544A-A710-02501341F948}" type="sibTrans" cxnId="{8C693ECC-97B7-C74C-AE66-B8399C8F4F96}">
      <dgm:prSet/>
      <dgm:spPr/>
      <dgm:t>
        <a:bodyPr/>
        <a:lstStyle/>
        <a:p>
          <a:endParaRPr lang="en-US"/>
        </a:p>
      </dgm:t>
    </dgm:pt>
    <dgm:pt modelId="{91E80B27-4C49-4044-80A2-B27573003E6B}" type="pres">
      <dgm:prSet presAssocID="{6BDEB1C8-CE18-CF48-9EF5-536BCB5F4A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C8B033-3468-DF4B-A693-A04D78C9D5FD}" type="pres">
      <dgm:prSet presAssocID="{DF9D698D-BE20-F54A-8D0F-D8636191EBA0}" presName="horFlow" presStyleCnt="0"/>
      <dgm:spPr/>
    </dgm:pt>
    <dgm:pt modelId="{AEBE93AF-CC68-7D46-9E7D-D654D1FE06FB}" type="pres">
      <dgm:prSet presAssocID="{DF9D698D-BE20-F54A-8D0F-D8636191EBA0}" presName="bigChev" presStyleLbl="node1" presStyleIdx="0" presStyleCnt="4"/>
      <dgm:spPr/>
      <dgm:t>
        <a:bodyPr/>
        <a:lstStyle/>
        <a:p>
          <a:endParaRPr lang="en-US"/>
        </a:p>
      </dgm:t>
    </dgm:pt>
    <dgm:pt modelId="{5530FD5B-0C8F-B940-9C55-591EC08BAF03}" type="pres">
      <dgm:prSet presAssocID="{D665B7BF-536B-6F4A-818C-8E133F4F57E4}" presName="parTrans" presStyleCnt="0"/>
      <dgm:spPr/>
    </dgm:pt>
    <dgm:pt modelId="{CFDA05A4-32E1-004D-90E9-5634C4D480B6}" type="pres">
      <dgm:prSet presAssocID="{3C5EF0DF-C142-3048-8855-2D60E5DE1FF5}" presName="node" presStyleLbl="alignAccFollowNode1" presStyleIdx="0" presStyleCnt="4" custScaleX="34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FF12E-7185-6246-AA30-91986ABDF7B9}" type="pres">
      <dgm:prSet presAssocID="{DF9D698D-BE20-F54A-8D0F-D8636191EBA0}" presName="vSp" presStyleCnt="0"/>
      <dgm:spPr/>
    </dgm:pt>
    <dgm:pt modelId="{9512A780-AA96-B741-9BD0-AB415E996BB7}" type="pres">
      <dgm:prSet presAssocID="{32DFE27A-2D3A-AA48-AF4C-2A4D27889B9B}" presName="horFlow" presStyleCnt="0"/>
      <dgm:spPr/>
    </dgm:pt>
    <dgm:pt modelId="{5EFEEE00-DD58-AF4D-9EB7-DAFEA601118E}" type="pres">
      <dgm:prSet presAssocID="{32DFE27A-2D3A-AA48-AF4C-2A4D27889B9B}" presName="bigChev" presStyleLbl="node1" presStyleIdx="1" presStyleCnt="4"/>
      <dgm:spPr/>
      <dgm:t>
        <a:bodyPr/>
        <a:lstStyle/>
        <a:p>
          <a:endParaRPr lang="en-US"/>
        </a:p>
      </dgm:t>
    </dgm:pt>
    <dgm:pt modelId="{5822AE83-8BB7-5A40-8D25-865D5D631EF7}" type="pres">
      <dgm:prSet presAssocID="{573FC092-2868-8143-8BE1-A13965A9EF0B}" presName="parTrans" presStyleCnt="0"/>
      <dgm:spPr/>
    </dgm:pt>
    <dgm:pt modelId="{8E277A0C-1482-9945-8B8F-E1934C28CD3A}" type="pres">
      <dgm:prSet presAssocID="{6FBBFC60-C522-2448-9DC8-D8A36175E509}" presName="node" presStyleLbl="alignAccFollowNode1" presStyleIdx="1" presStyleCnt="4" custScaleX="34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D892F-22A0-5E41-AD84-24CFA0353B2C}" type="pres">
      <dgm:prSet presAssocID="{32DFE27A-2D3A-AA48-AF4C-2A4D27889B9B}" presName="vSp" presStyleCnt="0"/>
      <dgm:spPr/>
    </dgm:pt>
    <dgm:pt modelId="{E10CCA0D-373F-6F4D-8A04-AA97624E3760}" type="pres">
      <dgm:prSet presAssocID="{770DF7FA-A84A-E346-AD64-BADC3ABFC4F7}" presName="horFlow" presStyleCnt="0"/>
      <dgm:spPr/>
    </dgm:pt>
    <dgm:pt modelId="{9E5FA634-D8E9-2C4F-A587-3C78F2331F59}" type="pres">
      <dgm:prSet presAssocID="{770DF7FA-A84A-E346-AD64-BADC3ABFC4F7}" presName="bigChev" presStyleLbl="node1" presStyleIdx="2" presStyleCnt="4"/>
      <dgm:spPr/>
      <dgm:t>
        <a:bodyPr/>
        <a:lstStyle/>
        <a:p>
          <a:endParaRPr lang="en-US"/>
        </a:p>
      </dgm:t>
    </dgm:pt>
    <dgm:pt modelId="{AA647613-10F9-1644-B7D7-3293272B42EB}" type="pres">
      <dgm:prSet presAssocID="{198439D3-168D-484A-91C1-A56700558B07}" presName="parTrans" presStyleCnt="0"/>
      <dgm:spPr/>
    </dgm:pt>
    <dgm:pt modelId="{E5EA8A7E-F6E9-2B45-A648-2397DBB0532D}" type="pres">
      <dgm:prSet presAssocID="{52F89B5F-96EC-704D-BE67-6C2A8FC8A4E6}" presName="node" presStyleLbl="alignAccFollowNode1" presStyleIdx="2" presStyleCnt="4" custScaleX="346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F5C86-BD05-214E-8E91-F042591912D3}" type="pres">
      <dgm:prSet presAssocID="{770DF7FA-A84A-E346-AD64-BADC3ABFC4F7}" presName="vSp" presStyleCnt="0"/>
      <dgm:spPr/>
    </dgm:pt>
    <dgm:pt modelId="{CB2EE98A-C173-2548-84AC-DE097E9D4AA3}" type="pres">
      <dgm:prSet presAssocID="{202EE3F8-C98A-5F4C-A7AD-426F0C46E100}" presName="horFlow" presStyleCnt="0"/>
      <dgm:spPr/>
    </dgm:pt>
    <dgm:pt modelId="{5238951C-08CE-A640-90C6-BC08FABC5BE5}" type="pres">
      <dgm:prSet presAssocID="{202EE3F8-C98A-5F4C-A7AD-426F0C46E100}" presName="bigChev" presStyleLbl="node1" presStyleIdx="3" presStyleCnt="4"/>
      <dgm:spPr/>
      <dgm:t>
        <a:bodyPr/>
        <a:lstStyle/>
        <a:p>
          <a:endParaRPr lang="en-US"/>
        </a:p>
      </dgm:t>
    </dgm:pt>
    <dgm:pt modelId="{532897E1-BF02-A944-89CF-52E60B3830DE}" type="pres">
      <dgm:prSet presAssocID="{17BCB997-0B4C-9B45-AD05-EA3AB0ED3152}" presName="parTrans" presStyleCnt="0"/>
      <dgm:spPr/>
    </dgm:pt>
    <dgm:pt modelId="{2184FD78-7E03-9F41-AB35-F8C91ED60833}" type="pres">
      <dgm:prSet presAssocID="{122DE12D-4E31-A241-AD10-F4DEF6CC4099}" presName="node" presStyleLbl="alignAccFollowNode1" presStyleIdx="3" presStyleCnt="4" custScaleX="346155" custLinFactNeighborX="-10432" custLinFactNeighborY="-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5A7A9-DA7D-EC4E-997A-FFCAA0DEF0EE}" type="presOf" srcId="{6FBBFC60-C522-2448-9DC8-D8A36175E509}" destId="{8E277A0C-1482-9945-8B8F-E1934C28CD3A}" srcOrd="0" destOrd="0" presId="urn:microsoft.com/office/officeart/2005/8/layout/lProcess3"/>
    <dgm:cxn modelId="{18D33031-54E7-F243-AB58-BDB5717AB4DE}" srcId="{6BDEB1C8-CE18-CF48-9EF5-536BCB5F4A34}" destId="{DF9D698D-BE20-F54A-8D0F-D8636191EBA0}" srcOrd="0" destOrd="0" parTransId="{56B2BB72-0812-2D49-890B-5FE0CA664BFD}" sibTransId="{851974D3-7BB8-3241-8BF7-335B64F41555}"/>
    <dgm:cxn modelId="{16BB0AB9-B7FC-4542-B0A9-EE3185C8B071}" type="presOf" srcId="{32DFE27A-2D3A-AA48-AF4C-2A4D27889B9B}" destId="{5EFEEE00-DD58-AF4D-9EB7-DAFEA601118E}" srcOrd="0" destOrd="0" presId="urn:microsoft.com/office/officeart/2005/8/layout/lProcess3"/>
    <dgm:cxn modelId="{E94E5BC4-C291-8741-B3E5-B24BC0DA3842}" type="presOf" srcId="{202EE3F8-C98A-5F4C-A7AD-426F0C46E100}" destId="{5238951C-08CE-A640-90C6-BC08FABC5BE5}" srcOrd="0" destOrd="0" presId="urn:microsoft.com/office/officeart/2005/8/layout/lProcess3"/>
    <dgm:cxn modelId="{44C4E462-E3FC-9145-9152-E81D856E51D4}" srcId="{32DFE27A-2D3A-AA48-AF4C-2A4D27889B9B}" destId="{6FBBFC60-C522-2448-9DC8-D8A36175E509}" srcOrd="0" destOrd="0" parTransId="{573FC092-2868-8143-8BE1-A13965A9EF0B}" sibTransId="{762644C0-7454-684C-B0A0-E0B9928843BB}"/>
    <dgm:cxn modelId="{D58C9351-6D9C-AA43-BC6C-0C978CFBEF4D}" srcId="{DF9D698D-BE20-F54A-8D0F-D8636191EBA0}" destId="{3C5EF0DF-C142-3048-8855-2D60E5DE1FF5}" srcOrd="0" destOrd="0" parTransId="{D665B7BF-536B-6F4A-818C-8E133F4F57E4}" sibTransId="{E7875DBB-FAE7-BA4C-9CC0-E840C556CCBC}"/>
    <dgm:cxn modelId="{6BEBC06B-EA6C-3245-99A3-FC74C4844470}" type="presOf" srcId="{122DE12D-4E31-A241-AD10-F4DEF6CC4099}" destId="{2184FD78-7E03-9F41-AB35-F8C91ED60833}" srcOrd="0" destOrd="0" presId="urn:microsoft.com/office/officeart/2005/8/layout/lProcess3"/>
    <dgm:cxn modelId="{63AC934D-38E7-1E49-BC0F-854C4499F5A6}" type="presOf" srcId="{3C5EF0DF-C142-3048-8855-2D60E5DE1FF5}" destId="{CFDA05A4-32E1-004D-90E9-5634C4D480B6}" srcOrd="0" destOrd="0" presId="urn:microsoft.com/office/officeart/2005/8/layout/lProcess3"/>
    <dgm:cxn modelId="{12687344-FAC2-AE48-A9C5-4C5BE3DDE100}" srcId="{6BDEB1C8-CE18-CF48-9EF5-536BCB5F4A34}" destId="{202EE3F8-C98A-5F4C-A7AD-426F0C46E100}" srcOrd="3" destOrd="0" parTransId="{6EC226D5-C72D-6A4D-B381-06B54782C83F}" sibTransId="{53724CF1-F26F-E448-9A05-440FE207440D}"/>
    <dgm:cxn modelId="{8C693ECC-97B7-C74C-AE66-B8399C8F4F96}" srcId="{770DF7FA-A84A-E346-AD64-BADC3ABFC4F7}" destId="{52F89B5F-96EC-704D-BE67-6C2A8FC8A4E6}" srcOrd="0" destOrd="0" parTransId="{198439D3-168D-484A-91C1-A56700558B07}" sibTransId="{709672C4-94F5-544A-A710-02501341F948}"/>
    <dgm:cxn modelId="{FFA3E71C-2484-C74F-884E-6F4C4390BB9C}" type="presOf" srcId="{DF9D698D-BE20-F54A-8D0F-D8636191EBA0}" destId="{AEBE93AF-CC68-7D46-9E7D-D654D1FE06FB}" srcOrd="0" destOrd="0" presId="urn:microsoft.com/office/officeart/2005/8/layout/lProcess3"/>
    <dgm:cxn modelId="{4E4E4C13-3085-0449-9F9F-13A49AEAB168}" type="presOf" srcId="{52F89B5F-96EC-704D-BE67-6C2A8FC8A4E6}" destId="{E5EA8A7E-F6E9-2B45-A648-2397DBB0532D}" srcOrd="0" destOrd="0" presId="urn:microsoft.com/office/officeart/2005/8/layout/lProcess3"/>
    <dgm:cxn modelId="{F3336FE3-8F04-B74A-AA4A-D78B3D03060D}" srcId="{6BDEB1C8-CE18-CF48-9EF5-536BCB5F4A34}" destId="{32DFE27A-2D3A-AA48-AF4C-2A4D27889B9B}" srcOrd="1" destOrd="0" parTransId="{FF4F84E3-FAED-CE41-AF2A-1EBBAEF6BAE6}" sibTransId="{776ED669-A7EC-D247-8E86-6F1E0F5E5A28}"/>
    <dgm:cxn modelId="{51174C32-4F48-4144-927A-C4B2CE00222D}" srcId="{6BDEB1C8-CE18-CF48-9EF5-536BCB5F4A34}" destId="{770DF7FA-A84A-E346-AD64-BADC3ABFC4F7}" srcOrd="2" destOrd="0" parTransId="{8A70C56A-2EAA-DB49-81B1-ABA9EE54F523}" sibTransId="{67D74FC4-CE54-D241-93C9-DDEC822C74BD}"/>
    <dgm:cxn modelId="{2D4F42D3-A545-6B40-910D-CB3C8444F7C2}" srcId="{202EE3F8-C98A-5F4C-A7AD-426F0C46E100}" destId="{122DE12D-4E31-A241-AD10-F4DEF6CC4099}" srcOrd="0" destOrd="0" parTransId="{17BCB997-0B4C-9B45-AD05-EA3AB0ED3152}" sibTransId="{7E6D3AE3-31F3-074C-BD2C-23AF9E127ED9}"/>
    <dgm:cxn modelId="{F0D9F724-1449-CF42-A4D0-7DB30350DE92}" type="presOf" srcId="{770DF7FA-A84A-E346-AD64-BADC3ABFC4F7}" destId="{9E5FA634-D8E9-2C4F-A587-3C78F2331F59}" srcOrd="0" destOrd="0" presId="urn:microsoft.com/office/officeart/2005/8/layout/lProcess3"/>
    <dgm:cxn modelId="{30A152C8-3392-1D4F-84F4-9480FA3E8D6B}" type="presOf" srcId="{6BDEB1C8-CE18-CF48-9EF5-536BCB5F4A34}" destId="{91E80B27-4C49-4044-80A2-B27573003E6B}" srcOrd="0" destOrd="0" presId="urn:microsoft.com/office/officeart/2005/8/layout/lProcess3"/>
    <dgm:cxn modelId="{F65ACD08-F5DB-6C4F-8EDF-B033374DBBE7}" type="presParOf" srcId="{91E80B27-4C49-4044-80A2-B27573003E6B}" destId="{1AC8B033-3468-DF4B-A693-A04D78C9D5FD}" srcOrd="0" destOrd="0" presId="urn:microsoft.com/office/officeart/2005/8/layout/lProcess3"/>
    <dgm:cxn modelId="{7211F8D6-8711-2B42-85CF-529A95C4724D}" type="presParOf" srcId="{1AC8B033-3468-DF4B-A693-A04D78C9D5FD}" destId="{AEBE93AF-CC68-7D46-9E7D-D654D1FE06FB}" srcOrd="0" destOrd="0" presId="urn:microsoft.com/office/officeart/2005/8/layout/lProcess3"/>
    <dgm:cxn modelId="{B4F1D4C8-1135-814C-BCC7-6939AFC6B28F}" type="presParOf" srcId="{1AC8B033-3468-DF4B-A693-A04D78C9D5FD}" destId="{5530FD5B-0C8F-B940-9C55-591EC08BAF03}" srcOrd="1" destOrd="0" presId="urn:microsoft.com/office/officeart/2005/8/layout/lProcess3"/>
    <dgm:cxn modelId="{0E79AFA6-2DA8-1B4B-B6E7-A8986EB5ABE7}" type="presParOf" srcId="{1AC8B033-3468-DF4B-A693-A04D78C9D5FD}" destId="{CFDA05A4-32E1-004D-90E9-5634C4D480B6}" srcOrd="2" destOrd="0" presId="urn:microsoft.com/office/officeart/2005/8/layout/lProcess3"/>
    <dgm:cxn modelId="{AAF413DD-B0E1-D541-A130-A47AF06348FB}" type="presParOf" srcId="{91E80B27-4C49-4044-80A2-B27573003E6B}" destId="{1AFFF12E-7185-6246-AA30-91986ABDF7B9}" srcOrd="1" destOrd="0" presId="urn:microsoft.com/office/officeart/2005/8/layout/lProcess3"/>
    <dgm:cxn modelId="{E2C39542-F0AD-7044-8AFB-BEC41BF549C8}" type="presParOf" srcId="{91E80B27-4C49-4044-80A2-B27573003E6B}" destId="{9512A780-AA96-B741-9BD0-AB415E996BB7}" srcOrd="2" destOrd="0" presId="urn:microsoft.com/office/officeart/2005/8/layout/lProcess3"/>
    <dgm:cxn modelId="{EE83AA04-0E37-0949-A37F-4E762E493B53}" type="presParOf" srcId="{9512A780-AA96-B741-9BD0-AB415E996BB7}" destId="{5EFEEE00-DD58-AF4D-9EB7-DAFEA601118E}" srcOrd="0" destOrd="0" presId="urn:microsoft.com/office/officeart/2005/8/layout/lProcess3"/>
    <dgm:cxn modelId="{B6BC731C-00CF-C646-86F2-D79976698F92}" type="presParOf" srcId="{9512A780-AA96-B741-9BD0-AB415E996BB7}" destId="{5822AE83-8BB7-5A40-8D25-865D5D631EF7}" srcOrd="1" destOrd="0" presId="urn:microsoft.com/office/officeart/2005/8/layout/lProcess3"/>
    <dgm:cxn modelId="{2A67B812-4234-F14D-AF54-CCB40DA17913}" type="presParOf" srcId="{9512A780-AA96-B741-9BD0-AB415E996BB7}" destId="{8E277A0C-1482-9945-8B8F-E1934C28CD3A}" srcOrd="2" destOrd="0" presId="urn:microsoft.com/office/officeart/2005/8/layout/lProcess3"/>
    <dgm:cxn modelId="{9256FDAC-AE52-D341-82C5-10CEE1B6CC1A}" type="presParOf" srcId="{91E80B27-4C49-4044-80A2-B27573003E6B}" destId="{455D892F-22A0-5E41-AD84-24CFA0353B2C}" srcOrd="3" destOrd="0" presId="urn:microsoft.com/office/officeart/2005/8/layout/lProcess3"/>
    <dgm:cxn modelId="{3C3DE51B-D276-B94E-A944-123B049A040E}" type="presParOf" srcId="{91E80B27-4C49-4044-80A2-B27573003E6B}" destId="{E10CCA0D-373F-6F4D-8A04-AA97624E3760}" srcOrd="4" destOrd="0" presId="urn:microsoft.com/office/officeart/2005/8/layout/lProcess3"/>
    <dgm:cxn modelId="{907957E2-997C-264D-B478-C3F7A55C5A2B}" type="presParOf" srcId="{E10CCA0D-373F-6F4D-8A04-AA97624E3760}" destId="{9E5FA634-D8E9-2C4F-A587-3C78F2331F59}" srcOrd="0" destOrd="0" presId="urn:microsoft.com/office/officeart/2005/8/layout/lProcess3"/>
    <dgm:cxn modelId="{57D9CD39-5692-5342-97FC-9B318A17DDB5}" type="presParOf" srcId="{E10CCA0D-373F-6F4D-8A04-AA97624E3760}" destId="{AA647613-10F9-1644-B7D7-3293272B42EB}" srcOrd="1" destOrd="0" presId="urn:microsoft.com/office/officeart/2005/8/layout/lProcess3"/>
    <dgm:cxn modelId="{E78BAB41-72F5-E543-9576-D2CC6683EE5C}" type="presParOf" srcId="{E10CCA0D-373F-6F4D-8A04-AA97624E3760}" destId="{E5EA8A7E-F6E9-2B45-A648-2397DBB0532D}" srcOrd="2" destOrd="0" presId="urn:microsoft.com/office/officeart/2005/8/layout/lProcess3"/>
    <dgm:cxn modelId="{35774312-429B-E140-A995-706596A380E6}" type="presParOf" srcId="{91E80B27-4C49-4044-80A2-B27573003E6B}" destId="{DC8F5C86-BD05-214E-8E91-F042591912D3}" srcOrd="5" destOrd="0" presId="urn:microsoft.com/office/officeart/2005/8/layout/lProcess3"/>
    <dgm:cxn modelId="{0A4E9E13-76A6-D341-9C40-9F95400A1562}" type="presParOf" srcId="{91E80B27-4C49-4044-80A2-B27573003E6B}" destId="{CB2EE98A-C173-2548-84AC-DE097E9D4AA3}" srcOrd="6" destOrd="0" presId="urn:microsoft.com/office/officeart/2005/8/layout/lProcess3"/>
    <dgm:cxn modelId="{FB281B56-5F48-AA4E-8219-4F6BB294A524}" type="presParOf" srcId="{CB2EE98A-C173-2548-84AC-DE097E9D4AA3}" destId="{5238951C-08CE-A640-90C6-BC08FABC5BE5}" srcOrd="0" destOrd="0" presId="urn:microsoft.com/office/officeart/2005/8/layout/lProcess3"/>
    <dgm:cxn modelId="{03AB4CD6-2301-CC42-8F8E-69390C44F0DC}" type="presParOf" srcId="{CB2EE98A-C173-2548-84AC-DE097E9D4AA3}" destId="{532897E1-BF02-A944-89CF-52E60B3830DE}" srcOrd="1" destOrd="0" presId="urn:microsoft.com/office/officeart/2005/8/layout/lProcess3"/>
    <dgm:cxn modelId="{A100FCCD-3622-5149-BE33-C053894A9C56}" type="presParOf" srcId="{CB2EE98A-C173-2548-84AC-DE097E9D4AA3}" destId="{2184FD78-7E03-9F41-AB35-F8C91ED608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EAF15-848E-AE48-A8D5-EF39A2D45614}" type="doc">
      <dgm:prSet loTypeId="urn:microsoft.com/office/officeart/2005/8/layout/vList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A8F25-AD80-BB4B-B0EB-759F34374F43}">
      <dgm:prSet phldrT="[Text]" custT="1"/>
      <dgm:spPr/>
      <dgm:t>
        <a:bodyPr/>
        <a:lstStyle/>
        <a:p>
          <a:pPr algn="ctr"/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Ensure that all lumens are capped or </a:t>
          </a:r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clamped</a:t>
          </a:r>
          <a:endParaRPr lang="en-US" sz="1800" b="0" dirty="0" smtClean="0">
            <a:latin typeface="Century Gothic" charset="0"/>
            <a:ea typeface="Century Gothic" charset="0"/>
            <a:cs typeface="Century Gothic" charset="0"/>
          </a:endParaRPr>
        </a:p>
      </dgm:t>
    </dgm:pt>
    <dgm:pt modelId="{943089A9-1C32-E14E-BEE1-30BFA83A7185}" type="par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E293624-7ED6-414C-BAE2-B2ECDA5F5362}" type="sib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2664EB8-0DA2-5D4B-8885-995256DEA8F1}">
      <dgm:prSet phldrT="[Text]" custT="1"/>
      <dgm:spPr/>
      <dgm:t>
        <a:bodyPr/>
        <a:lstStyle/>
        <a:p>
          <a:pPr algn="ctr"/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Use </a:t>
          </a:r>
          <a:r>
            <a:rPr lang="en-US" sz="1800" b="0" dirty="0" err="1" smtClean="0">
              <a:latin typeface="Century Gothic" charset="0"/>
              <a:ea typeface="Century Gothic" charset="0"/>
              <a:cs typeface="Century Gothic" charset="0"/>
            </a:rPr>
            <a:t>Luer</a:t>
          </a:r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-lock connections for needleless IV ports</a:t>
          </a:r>
          <a:endParaRPr lang="en-US" sz="18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1C7522-0F01-9A40-A4FD-FF0E80A167E3}" type="par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8200071-54FB-154B-B9CC-E1F05A66ACC0}" type="sib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6C416105-A204-EE43-B22E-3232D7B2F17B}">
      <dgm:prSet phldrT="[Text]" custT="1"/>
      <dgm:spPr/>
      <dgm:t>
        <a:bodyPr/>
        <a:lstStyle/>
        <a:p>
          <a:pPr algn="ctr"/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Expel air from syringes prior to any injection or infusion </a:t>
          </a:r>
        </a:p>
      </dgm:t>
    </dgm:pt>
    <dgm:pt modelId="{E71CBB6A-0E53-764A-8D13-25FA5C5CB3AC}" type="par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35935EF-4FFF-AF45-B057-EE19E69C9711}" type="sib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E65E58B2-3D4B-F742-B479-C6C2BEBC484C}">
      <dgm:prSet custT="1"/>
      <dgm:spPr/>
      <dgm:t>
        <a:bodyPr/>
        <a:lstStyle/>
        <a:p>
          <a:pPr algn="ctr"/>
          <a:r>
            <a:rPr lang="en-US" sz="1800" b="0" dirty="0" smtClean="0">
              <a:latin typeface="Century Gothic" charset="0"/>
              <a:ea typeface="Century Gothic" charset="0"/>
              <a:cs typeface="Century Gothic" charset="0"/>
            </a:rPr>
            <a:t>Use infusion pumps</a:t>
          </a:r>
          <a:endParaRPr lang="en-US" sz="18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D66ED3-CE59-AC4F-A912-42D132C8C916}" type="par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B5FEF4BB-0AA3-9A4A-B191-76663CE8AD48}" type="sib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41590B91-B29E-6A4E-BCFF-796D478F4A6E}" type="pres">
      <dgm:prSet presAssocID="{297EAF15-848E-AE48-A8D5-EF39A2D456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1EAAB-3B5F-4345-9858-D08C5DCC9B89}" type="pres">
      <dgm:prSet presAssocID="{B65A8F25-AD80-BB4B-B0EB-759F34374F43}" presName="comp" presStyleCnt="0"/>
      <dgm:spPr/>
    </dgm:pt>
    <dgm:pt modelId="{F71F6DA5-B722-2B45-AA27-F8730025DADA}" type="pres">
      <dgm:prSet presAssocID="{B65A8F25-AD80-BB4B-B0EB-759F34374F43}" presName="box" presStyleLbl="node1" presStyleIdx="0" presStyleCnt="4"/>
      <dgm:spPr/>
      <dgm:t>
        <a:bodyPr/>
        <a:lstStyle/>
        <a:p>
          <a:endParaRPr lang="en-US"/>
        </a:p>
      </dgm:t>
    </dgm:pt>
    <dgm:pt modelId="{885B0FF0-05AB-DC4D-A57F-60F68AC16B44}" type="pres">
      <dgm:prSet presAssocID="{B65A8F25-AD80-BB4B-B0EB-759F34374F43}" presName="img" presStyleLbl="fgImgPlace1" presStyleIdx="0" presStyleCnt="4" custScaleX="101350" custScaleY="103408" custLinFactNeighborX="17391" custLinFactNeighborY="5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97A6D3DD-73FC-124F-96A9-ECC595956C2B}" type="pres">
      <dgm:prSet presAssocID="{B65A8F25-AD80-BB4B-B0EB-759F34374F4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F21DC-CEA7-EB45-AA72-844D3C275600}" type="pres">
      <dgm:prSet presAssocID="{FE293624-7ED6-414C-BAE2-B2ECDA5F5362}" presName="spacer" presStyleCnt="0"/>
      <dgm:spPr/>
    </dgm:pt>
    <dgm:pt modelId="{43409309-CDB2-A543-AB22-4A795F81DB1A}" type="pres">
      <dgm:prSet presAssocID="{C2664EB8-0DA2-5D4B-8885-995256DEA8F1}" presName="comp" presStyleCnt="0"/>
      <dgm:spPr/>
    </dgm:pt>
    <dgm:pt modelId="{78C39B38-7692-924A-BE8D-D7A898BE7943}" type="pres">
      <dgm:prSet presAssocID="{C2664EB8-0DA2-5D4B-8885-995256DEA8F1}" presName="box" presStyleLbl="node1" presStyleIdx="1" presStyleCnt="4"/>
      <dgm:spPr/>
      <dgm:t>
        <a:bodyPr/>
        <a:lstStyle/>
        <a:p>
          <a:endParaRPr lang="en-US"/>
        </a:p>
      </dgm:t>
    </dgm:pt>
    <dgm:pt modelId="{59B068F1-48DB-5A49-BF58-9F064F1B50F0}" type="pres">
      <dgm:prSet presAssocID="{C2664EB8-0DA2-5D4B-8885-995256DEA8F1}" presName="img" presStyleLbl="fgImgPlace1" presStyleIdx="1" presStyleCnt="4" custScaleX="101721" custScaleY="96939" custLinFactNeighborX="14445" custLinFactNeighborY="5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C7E55F4A-7AB7-024F-A9F8-3158F3514465}" type="pres">
      <dgm:prSet presAssocID="{C2664EB8-0DA2-5D4B-8885-995256DEA8F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2DD25-397B-3747-B2CD-2E2866919055}" type="pres">
      <dgm:prSet presAssocID="{C8200071-54FB-154B-B9CC-E1F05A66ACC0}" presName="spacer" presStyleCnt="0"/>
      <dgm:spPr/>
    </dgm:pt>
    <dgm:pt modelId="{B7BF10DA-3737-DA42-B3DC-154002FF2980}" type="pres">
      <dgm:prSet presAssocID="{6C416105-A204-EE43-B22E-3232D7B2F17B}" presName="comp" presStyleCnt="0"/>
      <dgm:spPr/>
    </dgm:pt>
    <dgm:pt modelId="{7425BC72-2032-2B41-B895-8A81B7C6E1AF}" type="pres">
      <dgm:prSet presAssocID="{6C416105-A204-EE43-B22E-3232D7B2F17B}" presName="box" presStyleLbl="node1" presStyleIdx="2" presStyleCnt="4"/>
      <dgm:spPr/>
      <dgm:t>
        <a:bodyPr/>
        <a:lstStyle/>
        <a:p>
          <a:endParaRPr lang="en-US"/>
        </a:p>
      </dgm:t>
    </dgm:pt>
    <dgm:pt modelId="{5A98A68B-D32B-9449-ADC1-9F651DD2437B}" type="pres">
      <dgm:prSet presAssocID="{6C416105-A204-EE43-B22E-3232D7B2F17B}" presName="img" presStyleLbl="fgImgPlace1" presStyleIdx="2" presStyleCnt="4" custScaleX="104772" custScaleY="104973" custLinFactNeighborX="138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  <dgm:t>
        <a:bodyPr/>
        <a:lstStyle/>
        <a:p>
          <a:endParaRPr lang="en-US"/>
        </a:p>
      </dgm:t>
    </dgm:pt>
    <dgm:pt modelId="{52A6EA2A-B42C-1844-8181-7FB891B45EB0}" type="pres">
      <dgm:prSet presAssocID="{6C416105-A204-EE43-B22E-3232D7B2F17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AF838-0376-9D4C-A3E8-E1B69F4D9D39}" type="pres">
      <dgm:prSet presAssocID="{F35935EF-4FFF-AF45-B057-EE19E69C9711}" presName="spacer" presStyleCnt="0"/>
      <dgm:spPr/>
    </dgm:pt>
    <dgm:pt modelId="{24D21A9D-B0FE-B445-853D-9D30878F3FEC}" type="pres">
      <dgm:prSet presAssocID="{E65E58B2-3D4B-F742-B479-C6C2BEBC484C}" presName="comp" presStyleCnt="0"/>
      <dgm:spPr/>
    </dgm:pt>
    <dgm:pt modelId="{F65FF7E4-00E6-554F-BDD3-50C955E1340E}" type="pres">
      <dgm:prSet presAssocID="{E65E58B2-3D4B-F742-B479-C6C2BEBC484C}" presName="box" presStyleLbl="node1" presStyleIdx="3" presStyleCnt="4"/>
      <dgm:spPr/>
      <dgm:t>
        <a:bodyPr/>
        <a:lstStyle/>
        <a:p>
          <a:endParaRPr lang="en-US"/>
        </a:p>
      </dgm:t>
    </dgm:pt>
    <dgm:pt modelId="{89D90550-F04C-7041-A3A3-10B2ABEA88A1}" type="pres">
      <dgm:prSet presAssocID="{E65E58B2-3D4B-F742-B479-C6C2BEBC484C}" presName="img" presStyleLbl="fgImgPlace1" presStyleIdx="3" presStyleCnt="4" custScaleX="113923" custLinFactNeighborX="17544" custLinFactNeighborY="100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7642EE-9AD2-844E-A797-A53876681FF5}" type="pres">
      <dgm:prSet presAssocID="{E65E58B2-3D4B-F742-B479-C6C2BEBC484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D2FDA-14D1-4640-BE27-0534982EF4D2}" type="presOf" srcId="{E65E58B2-3D4B-F742-B479-C6C2BEBC484C}" destId="{F65FF7E4-00E6-554F-BDD3-50C955E1340E}" srcOrd="0" destOrd="0" presId="urn:microsoft.com/office/officeart/2005/8/layout/vList4"/>
    <dgm:cxn modelId="{BE23CB20-D79C-924F-BF83-5BF771BD67BC}" srcId="{297EAF15-848E-AE48-A8D5-EF39A2D45614}" destId="{E65E58B2-3D4B-F742-B479-C6C2BEBC484C}" srcOrd="3" destOrd="0" parTransId="{05D66ED3-CE59-AC4F-A912-42D132C8C916}" sibTransId="{B5FEF4BB-0AA3-9A4A-B191-76663CE8AD48}"/>
    <dgm:cxn modelId="{E2886A9B-F8F5-524C-8509-A72D7441E99E}" srcId="{297EAF15-848E-AE48-A8D5-EF39A2D45614}" destId="{B65A8F25-AD80-BB4B-B0EB-759F34374F43}" srcOrd="0" destOrd="0" parTransId="{943089A9-1C32-E14E-BEE1-30BFA83A7185}" sibTransId="{FE293624-7ED6-414C-BAE2-B2ECDA5F5362}"/>
    <dgm:cxn modelId="{8DDFF1D9-8A57-9146-B514-A5D15B2B1E68}" type="presOf" srcId="{297EAF15-848E-AE48-A8D5-EF39A2D45614}" destId="{41590B91-B29E-6A4E-BCFF-796D478F4A6E}" srcOrd="0" destOrd="0" presId="urn:microsoft.com/office/officeart/2005/8/layout/vList4"/>
    <dgm:cxn modelId="{600C8A43-4394-C249-8965-D0760E677BFF}" type="presOf" srcId="{C2664EB8-0DA2-5D4B-8885-995256DEA8F1}" destId="{78C39B38-7692-924A-BE8D-D7A898BE7943}" srcOrd="0" destOrd="0" presId="urn:microsoft.com/office/officeart/2005/8/layout/vList4"/>
    <dgm:cxn modelId="{47468FFC-4AC1-7C4A-9F8C-C62204C2F311}" type="presOf" srcId="{E65E58B2-3D4B-F742-B479-C6C2BEBC484C}" destId="{7B7642EE-9AD2-844E-A797-A53876681FF5}" srcOrd="1" destOrd="0" presId="urn:microsoft.com/office/officeart/2005/8/layout/vList4"/>
    <dgm:cxn modelId="{ED7633DD-CD72-314D-B564-C06CFCFDF0E0}" srcId="{297EAF15-848E-AE48-A8D5-EF39A2D45614}" destId="{C2664EB8-0DA2-5D4B-8885-995256DEA8F1}" srcOrd="1" destOrd="0" parTransId="{6E1C7522-0F01-9A40-A4FD-FF0E80A167E3}" sibTransId="{C8200071-54FB-154B-B9CC-E1F05A66ACC0}"/>
    <dgm:cxn modelId="{B4261CFE-3B18-994A-B028-15EB96A74E24}" type="presOf" srcId="{6C416105-A204-EE43-B22E-3232D7B2F17B}" destId="{52A6EA2A-B42C-1844-8181-7FB891B45EB0}" srcOrd="1" destOrd="0" presId="urn:microsoft.com/office/officeart/2005/8/layout/vList4"/>
    <dgm:cxn modelId="{C385819C-E0B8-2143-A074-A6CBE2DF6992}" type="presOf" srcId="{C2664EB8-0DA2-5D4B-8885-995256DEA8F1}" destId="{C7E55F4A-7AB7-024F-A9F8-3158F3514465}" srcOrd="1" destOrd="0" presId="urn:microsoft.com/office/officeart/2005/8/layout/vList4"/>
    <dgm:cxn modelId="{89227C7C-89A6-374E-8FBB-8C930D48F446}" type="presOf" srcId="{B65A8F25-AD80-BB4B-B0EB-759F34374F43}" destId="{F71F6DA5-B722-2B45-AA27-F8730025DADA}" srcOrd="0" destOrd="0" presId="urn:microsoft.com/office/officeart/2005/8/layout/vList4"/>
    <dgm:cxn modelId="{6FFAF2EC-B803-114D-A61D-F1BD026B7376}" srcId="{297EAF15-848E-AE48-A8D5-EF39A2D45614}" destId="{6C416105-A204-EE43-B22E-3232D7B2F17B}" srcOrd="2" destOrd="0" parTransId="{E71CBB6A-0E53-764A-8D13-25FA5C5CB3AC}" sibTransId="{F35935EF-4FFF-AF45-B057-EE19E69C9711}"/>
    <dgm:cxn modelId="{733021E8-9782-6F4E-A269-36AC80B6404F}" type="presOf" srcId="{6C416105-A204-EE43-B22E-3232D7B2F17B}" destId="{7425BC72-2032-2B41-B895-8A81B7C6E1AF}" srcOrd="0" destOrd="0" presId="urn:microsoft.com/office/officeart/2005/8/layout/vList4"/>
    <dgm:cxn modelId="{E470AB7E-A8AC-F344-B0CD-0A30E282194E}" type="presOf" srcId="{B65A8F25-AD80-BB4B-B0EB-759F34374F43}" destId="{97A6D3DD-73FC-124F-96A9-ECC595956C2B}" srcOrd="1" destOrd="0" presId="urn:microsoft.com/office/officeart/2005/8/layout/vList4"/>
    <dgm:cxn modelId="{A9D59FCE-5330-E545-8B3D-2F581ED598C3}" type="presParOf" srcId="{41590B91-B29E-6A4E-BCFF-796D478F4A6E}" destId="{30F1EAAB-3B5F-4345-9858-D08C5DCC9B89}" srcOrd="0" destOrd="0" presId="urn:microsoft.com/office/officeart/2005/8/layout/vList4"/>
    <dgm:cxn modelId="{3F956712-E4E4-D74A-B8F6-6C9EF3F7F31F}" type="presParOf" srcId="{30F1EAAB-3B5F-4345-9858-D08C5DCC9B89}" destId="{F71F6DA5-B722-2B45-AA27-F8730025DADA}" srcOrd="0" destOrd="0" presId="urn:microsoft.com/office/officeart/2005/8/layout/vList4"/>
    <dgm:cxn modelId="{E4EEA429-8ABE-CF49-84BF-9EBA3BDCFA8B}" type="presParOf" srcId="{30F1EAAB-3B5F-4345-9858-D08C5DCC9B89}" destId="{885B0FF0-05AB-DC4D-A57F-60F68AC16B44}" srcOrd="1" destOrd="0" presId="urn:microsoft.com/office/officeart/2005/8/layout/vList4"/>
    <dgm:cxn modelId="{1A2C62DA-EE37-614F-9963-0D467ED0A565}" type="presParOf" srcId="{30F1EAAB-3B5F-4345-9858-D08C5DCC9B89}" destId="{97A6D3DD-73FC-124F-96A9-ECC595956C2B}" srcOrd="2" destOrd="0" presId="urn:microsoft.com/office/officeart/2005/8/layout/vList4"/>
    <dgm:cxn modelId="{F1E5974E-7F8C-A749-9B0F-D131C007D97C}" type="presParOf" srcId="{41590B91-B29E-6A4E-BCFF-796D478F4A6E}" destId="{4DDF21DC-CEA7-EB45-AA72-844D3C275600}" srcOrd="1" destOrd="0" presId="urn:microsoft.com/office/officeart/2005/8/layout/vList4"/>
    <dgm:cxn modelId="{EB7F8C6C-2F58-1C4D-A882-7CC49C9A1AE1}" type="presParOf" srcId="{41590B91-B29E-6A4E-BCFF-796D478F4A6E}" destId="{43409309-CDB2-A543-AB22-4A795F81DB1A}" srcOrd="2" destOrd="0" presId="urn:microsoft.com/office/officeart/2005/8/layout/vList4"/>
    <dgm:cxn modelId="{77264043-EB8A-4D4F-9CEC-378856BD8BBD}" type="presParOf" srcId="{43409309-CDB2-A543-AB22-4A795F81DB1A}" destId="{78C39B38-7692-924A-BE8D-D7A898BE7943}" srcOrd="0" destOrd="0" presId="urn:microsoft.com/office/officeart/2005/8/layout/vList4"/>
    <dgm:cxn modelId="{A76285F9-D2B7-914E-879C-4B0DA7E1EC66}" type="presParOf" srcId="{43409309-CDB2-A543-AB22-4A795F81DB1A}" destId="{59B068F1-48DB-5A49-BF58-9F064F1B50F0}" srcOrd="1" destOrd="0" presId="urn:microsoft.com/office/officeart/2005/8/layout/vList4"/>
    <dgm:cxn modelId="{9CAA6A13-3D47-DA43-93A8-6A51506D6C74}" type="presParOf" srcId="{43409309-CDB2-A543-AB22-4A795F81DB1A}" destId="{C7E55F4A-7AB7-024F-A9F8-3158F3514465}" srcOrd="2" destOrd="0" presId="urn:microsoft.com/office/officeart/2005/8/layout/vList4"/>
    <dgm:cxn modelId="{6D087165-01E8-4840-8A91-40FAD005CF23}" type="presParOf" srcId="{41590B91-B29E-6A4E-BCFF-796D478F4A6E}" destId="{8992DD25-397B-3747-B2CD-2E2866919055}" srcOrd="3" destOrd="0" presId="urn:microsoft.com/office/officeart/2005/8/layout/vList4"/>
    <dgm:cxn modelId="{13F32726-93E9-E64C-9A45-F0D6367C43E9}" type="presParOf" srcId="{41590B91-B29E-6A4E-BCFF-796D478F4A6E}" destId="{B7BF10DA-3737-DA42-B3DC-154002FF2980}" srcOrd="4" destOrd="0" presId="urn:microsoft.com/office/officeart/2005/8/layout/vList4"/>
    <dgm:cxn modelId="{217ADC2C-36BA-9A49-9066-F06B7D65D666}" type="presParOf" srcId="{B7BF10DA-3737-DA42-B3DC-154002FF2980}" destId="{7425BC72-2032-2B41-B895-8A81B7C6E1AF}" srcOrd="0" destOrd="0" presId="urn:microsoft.com/office/officeart/2005/8/layout/vList4"/>
    <dgm:cxn modelId="{B5A01A7E-28E5-6848-BBF3-BA801A7D17ED}" type="presParOf" srcId="{B7BF10DA-3737-DA42-B3DC-154002FF2980}" destId="{5A98A68B-D32B-9449-ADC1-9F651DD2437B}" srcOrd="1" destOrd="0" presId="urn:microsoft.com/office/officeart/2005/8/layout/vList4"/>
    <dgm:cxn modelId="{418C12E1-009A-5A43-B266-40BBE895C8F9}" type="presParOf" srcId="{B7BF10DA-3737-DA42-B3DC-154002FF2980}" destId="{52A6EA2A-B42C-1844-8181-7FB891B45EB0}" srcOrd="2" destOrd="0" presId="urn:microsoft.com/office/officeart/2005/8/layout/vList4"/>
    <dgm:cxn modelId="{2D8DBB7D-793B-5848-94D2-4FB92C50AA77}" type="presParOf" srcId="{41590B91-B29E-6A4E-BCFF-796D478F4A6E}" destId="{8A6AF838-0376-9D4C-A3E8-E1B69F4D9D39}" srcOrd="5" destOrd="0" presId="urn:microsoft.com/office/officeart/2005/8/layout/vList4"/>
    <dgm:cxn modelId="{6409E2D0-656D-AD42-A16A-41820BDAD6BE}" type="presParOf" srcId="{41590B91-B29E-6A4E-BCFF-796D478F4A6E}" destId="{24D21A9D-B0FE-B445-853D-9D30878F3FEC}" srcOrd="6" destOrd="0" presId="urn:microsoft.com/office/officeart/2005/8/layout/vList4"/>
    <dgm:cxn modelId="{806E7990-F084-6148-AE92-425E74AFAC71}" type="presParOf" srcId="{24D21A9D-B0FE-B445-853D-9D30878F3FEC}" destId="{F65FF7E4-00E6-554F-BDD3-50C955E1340E}" srcOrd="0" destOrd="0" presId="urn:microsoft.com/office/officeart/2005/8/layout/vList4"/>
    <dgm:cxn modelId="{5560A0EB-576D-6C45-BBF9-777FC82FCF1E}" type="presParOf" srcId="{24D21A9D-B0FE-B445-853D-9D30878F3FEC}" destId="{89D90550-F04C-7041-A3A3-10B2ABEA88A1}" srcOrd="1" destOrd="0" presId="urn:microsoft.com/office/officeart/2005/8/layout/vList4"/>
    <dgm:cxn modelId="{FC32D492-C455-6344-8757-B967FCD7A8FE}" type="presParOf" srcId="{24D21A9D-B0FE-B445-853D-9D30878F3FEC}" destId="{7B7642EE-9AD2-844E-A797-A53876681F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16E3AC-90A8-7F44-A27A-F09C81473E0E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EF4B19-0728-6C41-BD5E-B55A4346AAAC}">
      <dgm:prSet/>
      <dgm:spPr/>
      <dgm:t>
        <a:bodyPr/>
        <a:lstStyle/>
        <a:p>
          <a:r>
            <a:rPr lang="en-US" b="0" i="0" dirty="0" smtClean="0">
              <a:latin typeface="Century Gothic" charset="0"/>
              <a:ea typeface="Century Gothic" charset="0"/>
              <a:cs typeface="Century Gothic" charset="0"/>
            </a:rPr>
            <a:t>100% Oxygen</a:t>
          </a:r>
          <a:endParaRPr lang="en-US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B005FE2-3107-BB44-86C2-DF53944CB95E}" type="parTrans" cxnId="{6DA15789-EFE8-1543-AA1B-2B4ABC444BC4}">
      <dgm:prSet/>
      <dgm:spPr/>
      <dgm:t>
        <a:bodyPr/>
        <a:lstStyle/>
        <a:p>
          <a:endParaRPr lang="en-US"/>
        </a:p>
      </dgm:t>
    </dgm:pt>
    <dgm:pt modelId="{955D6E03-ACAC-6B4F-B48A-E37ED3604852}" type="sibTrans" cxnId="{6DA15789-EFE8-1543-AA1B-2B4ABC444BC4}">
      <dgm:prSet/>
      <dgm:spPr/>
      <dgm:t>
        <a:bodyPr/>
        <a:lstStyle/>
        <a:p>
          <a:endParaRPr lang="en-US"/>
        </a:p>
      </dgm:t>
    </dgm:pt>
    <dgm:pt modelId="{ECF5ECA5-7697-1340-B939-5C84B3493250}">
      <dgm:prSet/>
      <dgm:spPr/>
      <dgm:t>
        <a:bodyPr/>
        <a:lstStyle/>
        <a:p>
          <a:r>
            <a:rPr lang="en-US" dirty="0" smtClean="0"/>
            <a:t>Airway, breathing, circulation and call for help.</a:t>
          </a:r>
        </a:p>
      </dgm:t>
    </dgm:pt>
    <dgm:pt modelId="{1952BD3C-AC36-3148-A035-732C6CC5C6E2}" type="parTrans" cxnId="{87AAE4B0-6F82-BE45-B490-03B26A5B9ED7}">
      <dgm:prSet/>
      <dgm:spPr/>
      <dgm:t>
        <a:bodyPr/>
        <a:lstStyle/>
        <a:p>
          <a:endParaRPr lang="en-US"/>
        </a:p>
      </dgm:t>
    </dgm:pt>
    <dgm:pt modelId="{B4A6FF34-2BAF-E642-BAA4-566CFF9ABAFA}" type="sibTrans" cxnId="{87AAE4B0-6F82-BE45-B490-03B26A5B9ED7}">
      <dgm:prSet/>
      <dgm:spPr/>
      <dgm:t>
        <a:bodyPr/>
        <a:lstStyle/>
        <a:p>
          <a:endParaRPr lang="en-US"/>
        </a:p>
      </dgm:t>
    </dgm:pt>
    <dgm:pt modelId="{3CC041D0-E384-9C49-8BDA-DBAAF7943870}">
      <dgm:prSet/>
      <dgm:spPr/>
      <dgm:t>
        <a:bodyPr/>
        <a:lstStyle/>
        <a:p>
          <a:r>
            <a:rPr lang="en-US" dirty="0" smtClean="0"/>
            <a:t>Flood surgical site with saline.</a:t>
          </a:r>
        </a:p>
      </dgm:t>
    </dgm:pt>
    <dgm:pt modelId="{D3EB1973-9D49-9E49-8D16-CE22D7F2C97E}" type="parTrans" cxnId="{C635790D-82C6-414F-B154-248B5C6B6ADF}">
      <dgm:prSet/>
      <dgm:spPr/>
      <dgm:t>
        <a:bodyPr/>
        <a:lstStyle/>
        <a:p>
          <a:endParaRPr lang="en-US"/>
        </a:p>
      </dgm:t>
    </dgm:pt>
    <dgm:pt modelId="{26A2C5A8-AA59-6042-8CAE-62D8FE575EBC}" type="sibTrans" cxnId="{C635790D-82C6-414F-B154-248B5C6B6ADF}">
      <dgm:prSet/>
      <dgm:spPr/>
      <dgm:t>
        <a:bodyPr/>
        <a:lstStyle/>
        <a:p>
          <a:endParaRPr lang="en-US"/>
        </a:p>
      </dgm:t>
    </dgm:pt>
    <dgm:pt modelId="{A3ECF19A-E3AE-BA4E-B965-43FDC784A983}">
      <dgm:prSet/>
      <dgm:spPr/>
      <dgm:t>
        <a:bodyPr/>
        <a:lstStyle/>
        <a:p>
          <a:r>
            <a:rPr lang="en-US" dirty="0" smtClean="0"/>
            <a:t>Position patient in Trendelenburg/left lateral decubitus position.</a:t>
          </a:r>
        </a:p>
      </dgm:t>
    </dgm:pt>
    <dgm:pt modelId="{6F62A528-2534-9D4D-8B6E-3E6A644A153E}" type="parTrans" cxnId="{902D9C54-B911-6D4F-9CE5-7F6A9F95E23F}">
      <dgm:prSet/>
      <dgm:spPr/>
      <dgm:t>
        <a:bodyPr/>
        <a:lstStyle/>
        <a:p>
          <a:endParaRPr lang="en-US"/>
        </a:p>
      </dgm:t>
    </dgm:pt>
    <dgm:pt modelId="{B8D6B266-3FC3-D24E-B8B4-90A4B4022C78}" type="sibTrans" cxnId="{902D9C54-B911-6D4F-9CE5-7F6A9F95E23F}">
      <dgm:prSet/>
      <dgm:spPr/>
      <dgm:t>
        <a:bodyPr/>
        <a:lstStyle/>
        <a:p>
          <a:endParaRPr lang="en-US"/>
        </a:p>
      </dgm:t>
    </dgm:pt>
    <dgm:pt modelId="{7E78D09F-1618-7845-8F26-9388FBF6DA80}">
      <dgm:prSet/>
      <dgm:spPr/>
      <dgm:t>
        <a:bodyPr/>
        <a:lstStyle/>
        <a:p>
          <a:r>
            <a:rPr lang="en-US" dirty="0" smtClean="0"/>
            <a:t>Consider inserting a central venous catheter to aspirate gas.</a:t>
          </a:r>
        </a:p>
      </dgm:t>
    </dgm:pt>
    <dgm:pt modelId="{E4DB4E23-1F38-AD43-8792-A30E7F2C606E}" type="parTrans" cxnId="{34D49FB7-9E42-294F-AACB-86A55CD873EA}">
      <dgm:prSet/>
      <dgm:spPr/>
      <dgm:t>
        <a:bodyPr/>
        <a:lstStyle/>
        <a:p>
          <a:endParaRPr lang="en-US"/>
        </a:p>
      </dgm:t>
    </dgm:pt>
    <dgm:pt modelId="{309DEBFA-7C17-AF4A-86F2-BA25B02C4543}" type="sibTrans" cxnId="{34D49FB7-9E42-294F-AACB-86A55CD873EA}">
      <dgm:prSet/>
      <dgm:spPr/>
      <dgm:t>
        <a:bodyPr/>
        <a:lstStyle/>
        <a:p>
          <a:endParaRPr lang="en-US"/>
        </a:p>
      </dgm:t>
    </dgm:pt>
    <dgm:pt modelId="{1DFED704-7F79-1045-9CD9-48BE99528F3B}">
      <dgm:prSet/>
      <dgm:spPr/>
      <dgm:t>
        <a:bodyPr/>
        <a:lstStyle/>
        <a:p>
          <a:r>
            <a:rPr lang="en-US" dirty="0" smtClean="0"/>
            <a:t>Consider hyperbaric chamber if indicated.</a:t>
          </a:r>
          <a:endParaRPr lang="en-US" dirty="0"/>
        </a:p>
      </dgm:t>
    </dgm:pt>
    <dgm:pt modelId="{920401FE-52A5-5240-9F29-64EB59BC890C}" type="parTrans" cxnId="{F893A9FD-135E-A645-A540-2C1CDCE943C6}">
      <dgm:prSet/>
      <dgm:spPr/>
      <dgm:t>
        <a:bodyPr/>
        <a:lstStyle/>
        <a:p>
          <a:endParaRPr lang="en-US"/>
        </a:p>
      </dgm:t>
    </dgm:pt>
    <dgm:pt modelId="{E18A870C-BD1A-A244-8B77-3D9D00D4133D}" type="sibTrans" cxnId="{F893A9FD-135E-A645-A540-2C1CDCE943C6}">
      <dgm:prSet/>
      <dgm:spPr/>
      <dgm:t>
        <a:bodyPr/>
        <a:lstStyle/>
        <a:p>
          <a:endParaRPr lang="en-US"/>
        </a:p>
      </dgm:t>
    </dgm:pt>
    <dgm:pt modelId="{5CEBC2EB-CE77-A647-BC60-CE258754DBD4}" type="pres">
      <dgm:prSet presAssocID="{0A16E3AC-90A8-7F44-A27A-F09C81473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78A754-F56E-824A-8021-21A97501AB1F}" type="pres">
      <dgm:prSet presAssocID="{0A16E3AC-90A8-7F44-A27A-F09C81473E0E}" presName="Name1" presStyleCnt="0"/>
      <dgm:spPr/>
    </dgm:pt>
    <dgm:pt modelId="{A41C0E51-C14C-2C4F-8E75-BD24A83EF74A}" type="pres">
      <dgm:prSet presAssocID="{0A16E3AC-90A8-7F44-A27A-F09C81473E0E}" presName="cycle" presStyleCnt="0"/>
      <dgm:spPr/>
    </dgm:pt>
    <dgm:pt modelId="{22D2B45C-F8B0-9942-BB6D-C01E08F1641A}" type="pres">
      <dgm:prSet presAssocID="{0A16E3AC-90A8-7F44-A27A-F09C81473E0E}" presName="srcNode" presStyleLbl="node1" presStyleIdx="0" presStyleCnt="6"/>
      <dgm:spPr/>
    </dgm:pt>
    <dgm:pt modelId="{0DDEDE7E-E6B0-7C49-83F1-30B51939F753}" type="pres">
      <dgm:prSet presAssocID="{0A16E3AC-90A8-7F44-A27A-F09C81473E0E}" presName="conn" presStyleLbl="parChTrans1D2" presStyleIdx="0" presStyleCnt="1"/>
      <dgm:spPr/>
      <dgm:t>
        <a:bodyPr/>
        <a:lstStyle/>
        <a:p>
          <a:endParaRPr lang="en-US"/>
        </a:p>
      </dgm:t>
    </dgm:pt>
    <dgm:pt modelId="{0B7AAE29-1D2A-2C4A-AEF7-50DC0A045E16}" type="pres">
      <dgm:prSet presAssocID="{0A16E3AC-90A8-7F44-A27A-F09C81473E0E}" presName="extraNode" presStyleLbl="node1" presStyleIdx="0" presStyleCnt="6"/>
      <dgm:spPr/>
    </dgm:pt>
    <dgm:pt modelId="{AA656B34-36BF-3F41-AF8C-CE6F058E1487}" type="pres">
      <dgm:prSet presAssocID="{0A16E3AC-90A8-7F44-A27A-F09C81473E0E}" presName="dstNode" presStyleLbl="node1" presStyleIdx="0" presStyleCnt="6"/>
      <dgm:spPr/>
    </dgm:pt>
    <dgm:pt modelId="{701F1B4A-C392-8449-8FF7-3D5F11482D42}" type="pres">
      <dgm:prSet presAssocID="{1AEF4B19-0728-6C41-BD5E-B55A4346AA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01751-4E3C-794D-A3AC-DC8A09C1EC5B}" type="pres">
      <dgm:prSet presAssocID="{1AEF4B19-0728-6C41-BD5E-B55A4346AAAC}" presName="accent_1" presStyleCnt="0"/>
      <dgm:spPr/>
    </dgm:pt>
    <dgm:pt modelId="{12059A63-216C-A540-9935-A1273582C860}" type="pres">
      <dgm:prSet presAssocID="{1AEF4B19-0728-6C41-BD5E-B55A4346AAAC}" presName="accentRepeatNode" presStyleLbl="solidFgAcc1" presStyleIdx="0" presStyleCnt="6"/>
      <dgm:spPr/>
    </dgm:pt>
    <dgm:pt modelId="{FD99CD4C-1F96-4247-AC26-F4635431835D}" type="pres">
      <dgm:prSet presAssocID="{ECF5ECA5-7697-1340-B939-5C84B34932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B741F-D0D1-8747-BB7D-514D1612191F}" type="pres">
      <dgm:prSet presAssocID="{ECF5ECA5-7697-1340-B939-5C84B3493250}" presName="accent_2" presStyleCnt="0"/>
      <dgm:spPr/>
    </dgm:pt>
    <dgm:pt modelId="{1563BA68-E1A5-9141-A593-7C9DC0A8094B}" type="pres">
      <dgm:prSet presAssocID="{ECF5ECA5-7697-1340-B939-5C84B3493250}" presName="accentRepeatNode" presStyleLbl="solidFgAcc1" presStyleIdx="1" presStyleCnt="6"/>
      <dgm:spPr/>
    </dgm:pt>
    <dgm:pt modelId="{EEC27F3B-32A8-D049-B533-77B4A2D400BC}" type="pres">
      <dgm:prSet presAssocID="{3CC041D0-E384-9C49-8BDA-DBAAF794387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FB390-63BB-6F43-9D7B-924B16232445}" type="pres">
      <dgm:prSet presAssocID="{3CC041D0-E384-9C49-8BDA-DBAAF7943870}" presName="accent_3" presStyleCnt="0"/>
      <dgm:spPr/>
    </dgm:pt>
    <dgm:pt modelId="{A388275D-2BF8-634F-AE79-906500CA1446}" type="pres">
      <dgm:prSet presAssocID="{3CC041D0-E384-9C49-8BDA-DBAAF7943870}" presName="accentRepeatNode" presStyleLbl="solidFgAcc1" presStyleIdx="2" presStyleCnt="6"/>
      <dgm:spPr/>
    </dgm:pt>
    <dgm:pt modelId="{E8C11944-DEBE-A34F-89F7-270B35804AD5}" type="pres">
      <dgm:prSet presAssocID="{A3ECF19A-E3AE-BA4E-B965-43FDC784A98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92DC3-31EB-594C-B7E3-3D8759EF3189}" type="pres">
      <dgm:prSet presAssocID="{A3ECF19A-E3AE-BA4E-B965-43FDC784A983}" presName="accent_4" presStyleCnt="0"/>
      <dgm:spPr/>
    </dgm:pt>
    <dgm:pt modelId="{B9560944-E2DE-B444-9450-F094ACDF9F57}" type="pres">
      <dgm:prSet presAssocID="{A3ECF19A-E3AE-BA4E-B965-43FDC784A983}" presName="accentRepeatNode" presStyleLbl="solidFgAcc1" presStyleIdx="3" presStyleCnt="6"/>
      <dgm:spPr/>
    </dgm:pt>
    <dgm:pt modelId="{765D3CBD-5EB5-AF48-8F1F-DE5DA333F0D4}" type="pres">
      <dgm:prSet presAssocID="{7E78D09F-1618-7845-8F26-9388FBF6DA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F3F57-6745-3340-B8D5-ABDB44EBE134}" type="pres">
      <dgm:prSet presAssocID="{7E78D09F-1618-7845-8F26-9388FBF6DA80}" presName="accent_5" presStyleCnt="0"/>
      <dgm:spPr/>
    </dgm:pt>
    <dgm:pt modelId="{794089B4-33A1-A745-B0CC-0638643DF8EC}" type="pres">
      <dgm:prSet presAssocID="{7E78D09F-1618-7845-8F26-9388FBF6DA80}" presName="accentRepeatNode" presStyleLbl="solidFgAcc1" presStyleIdx="4" presStyleCnt="6"/>
      <dgm:spPr/>
    </dgm:pt>
    <dgm:pt modelId="{E0F44540-5C75-6045-86B0-A9A6614D9133}" type="pres">
      <dgm:prSet presAssocID="{1DFED704-7F79-1045-9CD9-48BE99528F3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E599E-A00B-8C4C-9EC1-31F7D9C9B3A7}" type="pres">
      <dgm:prSet presAssocID="{1DFED704-7F79-1045-9CD9-48BE99528F3B}" presName="accent_6" presStyleCnt="0"/>
      <dgm:spPr/>
    </dgm:pt>
    <dgm:pt modelId="{FFFEF55E-9F96-0B46-BD57-85BB4EF84411}" type="pres">
      <dgm:prSet presAssocID="{1DFED704-7F79-1045-9CD9-48BE99528F3B}" presName="accentRepeatNode" presStyleLbl="solidFgAcc1" presStyleIdx="5" presStyleCnt="6"/>
      <dgm:spPr/>
    </dgm:pt>
  </dgm:ptLst>
  <dgm:cxnLst>
    <dgm:cxn modelId="{9B5D9CB7-1513-734E-8CD9-2E0D5B41BF72}" type="presOf" srcId="{1AEF4B19-0728-6C41-BD5E-B55A4346AAAC}" destId="{701F1B4A-C392-8449-8FF7-3D5F11482D42}" srcOrd="0" destOrd="0" presId="urn:microsoft.com/office/officeart/2008/layout/VerticalCurvedList"/>
    <dgm:cxn modelId="{70846FFF-7494-D941-B594-381463F5185F}" type="presOf" srcId="{1DFED704-7F79-1045-9CD9-48BE99528F3B}" destId="{E0F44540-5C75-6045-86B0-A9A6614D9133}" srcOrd="0" destOrd="0" presId="urn:microsoft.com/office/officeart/2008/layout/VerticalCurvedList"/>
    <dgm:cxn modelId="{902D9C54-B911-6D4F-9CE5-7F6A9F95E23F}" srcId="{0A16E3AC-90A8-7F44-A27A-F09C81473E0E}" destId="{A3ECF19A-E3AE-BA4E-B965-43FDC784A983}" srcOrd="3" destOrd="0" parTransId="{6F62A528-2534-9D4D-8B6E-3E6A644A153E}" sibTransId="{B8D6B266-3FC3-D24E-B8B4-90A4B4022C78}"/>
    <dgm:cxn modelId="{34D49FB7-9E42-294F-AACB-86A55CD873EA}" srcId="{0A16E3AC-90A8-7F44-A27A-F09C81473E0E}" destId="{7E78D09F-1618-7845-8F26-9388FBF6DA80}" srcOrd="4" destOrd="0" parTransId="{E4DB4E23-1F38-AD43-8792-A30E7F2C606E}" sibTransId="{309DEBFA-7C17-AF4A-86F2-BA25B02C4543}"/>
    <dgm:cxn modelId="{C635790D-82C6-414F-B154-248B5C6B6ADF}" srcId="{0A16E3AC-90A8-7F44-A27A-F09C81473E0E}" destId="{3CC041D0-E384-9C49-8BDA-DBAAF7943870}" srcOrd="2" destOrd="0" parTransId="{D3EB1973-9D49-9E49-8D16-CE22D7F2C97E}" sibTransId="{26A2C5A8-AA59-6042-8CAE-62D8FE575EBC}"/>
    <dgm:cxn modelId="{CEF66A94-F195-B247-AF5F-334CC1DBE2F5}" type="presOf" srcId="{A3ECF19A-E3AE-BA4E-B965-43FDC784A983}" destId="{E8C11944-DEBE-A34F-89F7-270B35804AD5}" srcOrd="0" destOrd="0" presId="urn:microsoft.com/office/officeart/2008/layout/VerticalCurvedList"/>
    <dgm:cxn modelId="{28420A16-7B5C-E747-B673-02A56F012566}" type="presOf" srcId="{0A16E3AC-90A8-7F44-A27A-F09C81473E0E}" destId="{5CEBC2EB-CE77-A647-BC60-CE258754DBD4}" srcOrd="0" destOrd="0" presId="urn:microsoft.com/office/officeart/2008/layout/VerticalCurvedList"/>
    <dgm:cxn modelId="{D8869BD1-8575-F54E-A51E-670A75B184A8}" type="presOf" srcId="{955D6E03-ACAC-6B4F-B48A-E37ED3604852}" destId="{0DDEDE7E-E6B0-7C49-83F1-30B51939F753}" srcOrd="0" destOrd="0" presId="urn:microsoft.com/office/officeart/2008/layout/VerticalCurvedList"/>
    <dgm:cxn modelId="{87AAE4B0-6F82-BE45-B490-03B26A5B9ED7}" srcId="{0A16E3AC-90A8-7F44-A27A-F09C81473E0E}" destId="{ECF5ECA5-7697-1340-B939-5C84B3493250}" srcOrd="1" destOrd="0" parTransId="{1952BD3C-AC36-3148-A035-732C6CC5C6E2}" sibTransId="{B4A6FF34-2BAF-E642-BAA4-566CFF9ABAFA}"/>
    <dgm:cxn modelId="{F893A9FD-135E-A645-A540-2C1CDCE943C6}" srcId="{0A16E3AC-90A8-7F44-A27A-F09C81473E0E}" destId="{1DFED704-7F79-1045-9CD9-48BE99528F3B}" srcOrd="5" destOrd="0" parTransId="{920401FE-52A5-5240-9F29-64EB59BC890C}" sibTransId="{E18A870C-BD1A-A244-8B77-3D9D00D4133D}"/>
    <dgm:cxn modelId="{6DA15789-EFE8-1543-AA1B-2B4ABC444BC4}" srcId="{0A16E3AC-90A8-7F44-A27A-F09C81473E0E}" destId="{1AEF4B19-0728-6C41-BD5E-B55A4346AAAC}" srcOrd="0" destOrd="0" parTransId="{4B005FE2-3107-BB44-86C2-DF53944CB95E}" sibTransId="{955D6E03-ACAC-6B4F-B48A-E37ED3604852}"/>
    <dgm:cxn modelId="{1DEE133B-CF3A-3049-867C-82AD39EED61F}" type="presOf" srcId="{7E78D09F-1618-7845-8F26-9388FBF6DA80}" destId="{765D3CBD-5EB5-AF48-8F1F-DE5DA333F0D4}" srcOrd="0" destOrd="0" presId="urn:microsoft.com/office/officeart/2008/layout/VerticalCurvedList"/>
    <dgm:cxn modelId="{852567A8-9B47-D74E-8B37-937431450538}" type="presOf" srcId="{ECF5ECA5-7697-1340-B939-5C84B3493250}" destId="{FD99CD4C-1F96-4247-AC26-F4635431835D}" srcOrd="0" destOrd="0" presId="urn:microsoft.com/office/officeart/2008/layout/VerticalCurvedList"/>
    <dgm:cxn modelId="{A021028C-422E-3846-90A2-7F087089A979}" type="presOf" srcId="{3CC041D0-E384-9C49-8BDA-DBAAF7943870}" destId="{EEC27F3B-32A8-D049-B533-77B4A2D400BC}" srcOrd="0" destOrd="0" presId="urn:microsoft.com/office/officeart/2008/layout/VerticalCurvedList"/>
    <dgm:cxn modelId="{B80D2A8E-1D0E-E34F-821F-68C39F293079}" type="presParOf" srcId="{5CEBC2EB-CE77-A647-BC60-CE258754DBD4}" destId="{1478A754-F56E-824A-8021-21A97501AB1F}" srcOrd="0" destOrd="0" presId="urn:microsoft.com/office/officeart/2008/layout/VerticalCurvedList"/>
    <dgm:cxn modelId="{F60FC8BF-7D07-0541-BDAD-258BD7E6736E}" type="presParOf" srcId="{1478A754-F56E-824A-8021-21A97501AB1F}" destId="{A41C0E51-C14C-2C4F-8E75-BD24A83EF74A}" srcOrd="0" destOrd="0" presId="urn:microsoft.com/office/officeart/2008/layout/VerticalCurvedList"/>
    <dgm:cxn modelId="{D66F7FA6-EC6E-104A-823D-D462DD567349}" type="presParOf" srcId="{A41C0E51-C14C-2C4F-8E75-BD24A83EF74A}" destId="{22D2B45C-F8B0-9942-BB6D-C01E08F1641A}" srcOrd="0" destOrd="0" presId="urn:microsoft.com/office/officeart/2008/layout/VerticalCurvedList"/>
    <dgm:cxn modelId="{577B6493-9644-C14E-A189-255B6195A0A3}" type="presParOf" srcId="{A41C0E51-C14C-2C4F-8E75-BD24A83EF74A}" destId="{0DDEDE7E-E6B0-7C49-83F1-30B51939F753}" srcOrd="1" destOrd="0" presId="urn:microsoft.com/office/officeart/2008/layout/VerticalCurvedList"/>
    <dgm:cxn modelId="{9502C2A7-54B8-DE46-895F-24EE529D5CEC}" type="presParOf" srcId="{A41C0E51-C14C-2C4F-8E75-BD24A83EF74A}" destId="{0B7AAE29-1D2A-2C4A-AEF7-50DC0A045E16}" srcOrd="2" destOrd="0" presId="urn:microsoft.com/office/officeart/2008/layout/VerticalCurvedList"/>
    <dgm:cxn modelId="{B7F24D0B-86CE-FA44-8F80-CB1AFB8B9803}" type="presParOf" srcId="{A41C0E51-C14C-2C4F-8E75-BD24A83EF74A}" destId="{AA656B34-36BF-3F41-AF8C-CE6F058E1487}" srcOrd="3" destOrd="0" presId="urn:microsoft.com/office/officeart/2008/layout/VerticalCurvedList"/>
    <dgm:cxn modelId="{7634395C-A495-1D47-AD66-77AD43A147DF}" type="presParOf" srcId="{1478A754-F56E-824A-8021-21A97501AB1F}" destId="{701F1B4A-C392-8449-8FF7-3D5F11482D42}" srcOrd="1" destOrd="0" presId="urn:microsoft.com/office/officeart/2008/layout/VerticalCurvedList"/>
    <dgm:cxn modelId="{C9795456-9BDB-884F-8F47-61B4C808608E}" type="presParOf" srcId="{1478A754-F56E-824A-8021-21A97501AB1F}" destId="{28901751-4E3C-794D-A3AC-DC8A09C1EC5B}" srcOrd="2" destOrd="0" presId="urn:microsoft.com/office/officeart/2008/layout/VerticalCurvedList"/>
    <dgm:cxn modelId="{7DA6C05A-66E1-5F44-AE0C-E17B52E4830E}" type="presParOf" srcId="{28901751-4E3C-794D-A3AC-DC8A09C1EC5B}" destId="{12059A63-216C-A540-9935-A1273582C860}" srcOrd="0" destOrd="0" presId="urn:microsoft.com/office/officeart/2008/layout/VerticalCurvedList"/>
    <dgm:cxn modelId="{4CD44394-2110-2144-88AF-F834803D6203}" type="presParOf" srcId="{1478A754-F56E-824A-8021-21A97501AB1F}" destId="{FD99CD4C-1F96-4247-AC26-F4635431835D}" srcOrd="3" destOrd="0" presId="urn:microsoft.com/office/officeart/2008/layout/VerticalCurvedList"/>
    <dgm:cxn modelId="{3881C926-6607-F545-8300-BB36C033F0AB}" type="presParOf" srcId="{1478A754-F56E-824A-8021-21A97501AB1F}" destId="{1CEB741F-D0D1-8747-BB7D-514D1612191F}" srcOrd="4" destOrd="0" presId="urn:microsoft.com/office/officeart/2008/layout/VerticalCurvedList"/>
    <dgm:cxn modelId="{2A0A1D98-67E5-4C42-980F-D27FB84F265D}" type="presParOf" srcId="{1CEB741F-D0D1-8747-BB7D-514D1612191F}" destId="{1563BA68-E1A5-9141-A593-7C9DC0A8094B}" srcOrd="0" destOrd="0" presId="urn:microsoft.com/office/officeart/2008/layout/VerticalCurvedList"/>
    <dgm:cxn modelId="{87830156-4B57-444F-93BF-D1FB025CE0BF}" type="presParOf" srcId="{1478A754-F56E-824A-8021-21A97501AB1F}" destId="{EEC27F3B-32A8-D049-B533-77B4A2D400BC}" srcOrd="5" destOrd="0" presId="urn:microsoft.com/office/officeart/2008/layout/VerticalCurvedList"/>
    <dgm:cxn modelId="{E8A454E7-AE77-F847-9322-B13B1E1F68D9}" type="presParOf" srcId="{1478A754-F56E-824A-8021-21A97501AB1F}" destId="{26CFB390-63BB-6F43-9D7B-924B16232445}" srcOrd="6" destOrd="0" presId="urn:microsoft.com/office/officeart/2008/layout/VerticalCurvedList"/>
    <dgm:cxn modelId="{E36A1748-C65A-2B4F-BC70-740A49101AF4}" type="presParOf" srcId="{26CFB390-63BB-6F43-9D7B-924B16232445}" destId="{A388275D-2BF8-634F-AE79-906500CA1446}" srcOrd="0" destOrd="0" presId="urn:microsoft.com/office/officeart/2008/layout/VerticalCurvedList"/>
    <dgm:cxn modelId="{DFB8D722-A857-C743-B060-A2A02D88F2CC}" type="presParOf" srcId="{1478A754-F56E-824A-8021-21A97501AB1F}" destId="{E8C11944-DEBE-A34F-89F7-270B35804AD5}" srcOrd="7" destOrd="0" presId="urn:microsoft.com/office/officeart/2008/layout/VerticalCurvedList"/>
    <dgm:cxn modelId="{2C85306C-4293-BD4F-B77B-E26147C4986A}" type="presParOf" srcId="{1478A754-F56E-824A-8021-21A97501AB1F}" destId="{8A892DC3-31EB-594C-B7E3-3D8759EF3189}" srcOrd="8" destOrd="0" presId="urn:microsoft.com/office/officeart/2008/layout/VerticalCurvedList"/>
    <dgm:cxn modelId="{68887002-B2ED-194C-B334-A9353CBD5FE0}" type="presParOf" srcId="{8A892DC3-31EB-594C-B7E3-3D8759EF3189}" destId="{B9560944-E2DE-B444-9450-F094ACDF9F57}" srcOrd="0" destOrd="0" presId="urn:microsoft.com/office/officeart/2008/layout/VerticalCurvedList"/>
    <dgm:cxn modelId="{577256BD-2D40-4C4C-A206-1AA15779066C}" type="presParOf" srcId="{1478A754-F56E-824A-8021-21A97501AB1F}" destId="{765D3CBD-5EB5-AF48-8F1F-DE5DA333F0D4}" srcOrd="9" destOrd="0" presId="urn:microsoft.com/office/officeart/2008/layout/VerticalCurvedList"/>
    <dgm:cxn modelId="{D6E81EA2-6DDD-4644-AE3D-DF43A4B61E02}" type="presParOf" srcId="{1478A754-F56E-824A-8021-21A97501AB1F}" destId="{ECDF3F57-6745-3340-B8D5-ABDB44EBE134}" srcOrd="10" destOrd="0" presId="urn:microsoft.com/office/officeart/2008/layout/VerticalCurvedList"/>
    <dgm:cxn modelId="{C1AB0312-4127-A34E-8C3B-421F28289950}" type="presParOf" srcId="{ECDF3F57-6745-3340-B8D5-ABDB44EBE134}" destId="{794089B4-33A1-A745-B0CC-0638643DF8EC}" srcOrd="0" destOrd="0" presId="urn:microsoft.com/office/officeart/2008/layout/VerticalCurvedList"/>
    <dgm:cxn modelId="{A0042F91-2D50-444B-AD83-55124D40201B}" type="presParOf" srcId="{1478A754-F56E-824A-8021-21A97501AB1F}" destId="{E0F44540-5C75-6045-86B0-A9A6614D9133}" srcOrd="11" destOrd="0" presId="urn:microsoft.com/office/officeart/2008/layout/VerticalCurvedList"/>
    <dgm:cxn modelId="{7A68B107-E3C7-4747-833E-115B0A8A263A}" type="presParOf" srcId="{1478A754-F56E-824A-8021-21A97501AB1F}" destId="{896E599E-A00B-8C4C-9EC1-31F7D9C9B3A7}" srcOrd="12" destOrd="0" presId="urn:microsoft.com/office/officeart/2008/layout/VerticalCurvedList"/>
    <dgm:cxn modelId="{14F4224A-4B41-524B-A415-BF785CB3A1A9}" type="presParOf" srcId="{896E599E-A00B-8C4C-9EC1-31F7D9C9B3A7}" destId="{FFFEF55E-9F96-0B46-BD57-85BB4EF844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87965-6C49-0344-98E9-FD10D9C82352}">
      <dsp:nvSpPr>
        <dsp:cNvPr id="0" name=""/>
        <dsp:cNvSpPr/>
      </dsp:nvSpPr>
      <dsp:spPr>
        <a:xfrm>
          <a:off x="4674252" y="3459473"/>
          <a:ext cx="2904454" cy="2904454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dirty="0" smtClean="0">
              <a:latin typeface="Century Gothic" charset="0"/>
              <a:ea typeface="Century Gothic" charset="0"/>
              <a:cs typeface="Century Gothic" charset="0"/>
            </a:rPr>
            <a:t>Uses</a:t>
          </a:r>
          <a:endParaRPr lang="en-US" sz="4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099599" y="3884820"/>
        <a:ext cx="2053760" cy="2053760"/>
      </dsp:txXfrm>
    </dsp:sp>
    <dsp:sp modelId="{B41B72FE-0D59-714E-8DC7-C7C7D7C16946}">
      <dsp:nvSpPr>
        <dsp:cNvPr id="0" name=""/>
        <dsp:cNvSpPr/>
      </dsp:nvSpPr>
      <dsp:spPr>
        <a:xfrm rot="12900000">
          <a:off x="2807631" y="2952682"/>
          <a:ext cx="2224341" cy="82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86482-BA40-4C4C-B520-581EEF3568A2}">
      <dsp:nvSpPr>
        <dsp:cNvPr id="0" name=""/>
        <dsp:cNvSpPr/>
      </dsp:nvSpPr>
      <dsp:spPr>
        <a:xfrm>
          <a:off x="1629149" y="1624960"/>
          <a:ext cx="2759231" cy="2207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medicines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 for treatment of pain, infection, or other medical issues</a:t>
          </a:r>
          <a:endParaRPr lang="en-US" sz="2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693801" y="1689612"/>
        <a:ext cx="2629927" cy="2078081"/>
      </dsp:txXfrm>
    </dsp:sp>
    <dsp:sp modelId="{E06DAC75-A67F-4E44-809E-568BFB6D8415}">
      <dsp:nvSpPr>
        <dsp:cNvPr id="0" name=""/>
        <dsp:cNvSpPr/>
      </dsp:nvSpPr>
      <dsp:spPr>
        <a:xfrm rot="16200000">
          <a:off x="5014309" y="1803959"/>
          <a:ext cx="2224341" cy="82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A3E51-1789-B449-994B-02E7EA5990C4}">
      <dsp:nvSpPr>
        <dsp:cNvPr id="0" name=""/>
        <dsp:cNvSpPr/>
      </dsp:nvSpPr>
      <dsp:spPr>
        <a:xfrm>
          <a:off x="4746864" y="1980"/>
          <a:ext cx="2759231" cy="2207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provide </a:t>
          </a:r>
          <a:r>
            <a:rPr lang="en-US" sz="2800" b="1" kern="1200" dirty="0" smtClean="0"/>
            <a:t>fluids</a:t>
          </a:r>
          <a:r>
            <a:rPr lang="en-US" sz="2800" b="0" kern="1200" dirty="0" smtClean="0"/>
            <a:t> for nutrition</a:t>
          </a:r>
          <a:endParaRPr lang="en-US" sz="2800" b="0" kern="1200" dirty="0"/>
        </a:p>
      </dsp:txBody>
      <dsp:txXfrm>
        <a:off x="4811516" y="66632"/>
        <a:ext cx="2629927" cy="2078081"/>
      </dsp:txXfrm>
    </dsp:sp>
    <dsp:sp modelId="{66686CD8-97A5-1F4A-902F-5CE89CFE2B80}">
      <dsp:nvSpPr>
        <dsp:cNvPr id="0" name=""/>
        <dsp:cNvSpPr/>
      </dsp:nvSpPr>
      <dsp:spPr>
        <a:xfrm rot="19500000">
          <a:off x="7220987" y="2952682"/>
          <a:ext cx="2224341" cy="82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004BF-9176-3B48-9E46-A9ACA73413DA}">
      <dsp:nvSpPr>
        <dsp:cNvPr id="0" name=""/>
        <dsp:cNvSpPr/>
      </dsp:nvSpPr>
      <dsp:spPr>
        <a:xfrm>
          <a:off x="7864579" y="1624960"/>
          <a:ext cx="2759231" cy="2207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help conduct certain </a:t>
          </a:r>
          <a:r>
            <a:rPr lang="en-US" sz="2800" b="1" kern="1200" dirty="0" smtClean="0"/>
            <a:t>medical </a:t>
          </a:r>
          <a:r>
            <a:rPr lang="en-US" sz="2800" b="1" kern="1200" dirty="0" smtClean="0"/>
            <a:t>tests</a:t>
          </a:r>
          <a:endParaRPr lang="en-US" sz="2800" b="1" kern="1200" dirty="0"/>
        </a:p>
      </dsp:txBody>
      <dsp:txXfrm>
        <a:off x="7929231" y="1689612"/>
        <a:ext cx="2629927" cy="2078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4B70-795F-5247-A38A-5F1CDA72F7D8}">
      <dsp:nvSpPr>
        <dsp:cNvPr id="0" name=""/>
        <dsp:cNvSpPr/>
      </dsp:nvSpPr>
      <dsp:spPr>
        <a:xfrm>
          <a:off x="0" y="0"/>
          <a:ext cx="11292840" cy="1629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Peripherally Inserted Central Catheter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(PICC)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Line is placed into a vein in the arm.</a:t>
          </a: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421495" y="0"/>
        <a:ext cx="8871344" cy="1629276"/>
      </dsp:txXfrm>
    </dsp:sp>
    <dsp:sp modelId="{8349F95E-38BE-B24E-9A6C-742467FFF29E}">
      <dsp:nvSpPr>
        <dsp:cNvPr id="0" name=""/>
        <dsp:cNvSpPr/>
      </dsp:nvSpPr>
      <dsp:spPr>
        <a:xfrm>
          <a:off x="162927" y="162927"/>
          <a:ext cx="2258568" cy="13034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BD9546-0911-1146-A734-88535B154455}">
      <dsp:nvSpPr>
        <dsp:cNvPr id="0" name=""/>
        <dsp:cNvSpPr/>
      </dsp:nvSpPr>
      <dsp:spPr>
        <a:xfrm>
          <a:off x="0" y="1792204"/>
          <a:ext cx="11292840" cy="16292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Tunneled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Catheter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Surgically placed into a vein in the chest or neck and then passed under the </a:t>
          </a: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skin.</a:t>
          </a: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421495" y="1792204"/>
        <a:ext cx="8871344" cy="1629276"/>
      </dsp:txXfrm>
    </dsp:sp>
    <dsp:sp modelId="{4A6BAC8A-10E6-2D4A-8C93-934213822C98}">
      <dsp:nvSpPr>
        <dsp:cNvPr id="0" name=""/>
        <dsp:cNvSpPr/>
      </dsp:nvSpPr>
      <dsp:spPr>
        <a:xfrm>
          <a:off x="162927" y="1955131"/>
          <a:ext cx="2258568" cy="13034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C5A5D4-4491-0645-AE4A-4923A40D1458}">
      <dsp:nvSpPr>
        <dsp:cNvPr id="0" name=""/>
        <dsp:cNvSpPr/>
      </dsp:nvSpPr>
      <dsp:spPr>
        <a:xfrm>
          <a:off x="0" y="3584408"/>
          <a:ext cx="11292840" cy="16292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Implanted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Port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Placed </a:t>
          </a: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entirely under the skin.</a:t>
          </a: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421495" y="3584408"/>
        <a:ext cx="8871344" cy="1629276"/>
      </dsp:txXfrm>
    </dsp:sp>
    <dsp:sp modelId="{A4CFF2F1-E0FB-DC4F-B52C-73713E1386A6}">
      <dsp:nvSpPr>
        <dsp:cNvPr id="0" name=""/>
        <dsp:cNvSpPr/>
      </dsp:nvSpPr>
      <dsp:spPr>
        <a:xfrm>
          <a:off x="162927" y="3747336"/>
          <a:ext cx="2258568" cy="13034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08822-4A54-6D49-BBEB-41D5453644B4}">
      <dsp:nvSpPr>
        <dsp:cNvPr id="0" name=""/>
        <dsp:cNvSpPr/>
      </dsp:nvSpPr>
      <dsp:spPr>
        <a:xfrm>
          <a:off x="5" y="1025378"/>
          <a:ext cx="3195256" cy="3428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The</a:t>
          </a:r>
          <a:r>
            <a:rPr lang="en-US" sz="2400" b="0" i="0" kern="120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result of inadvertent introduction of air into the circulation, usually via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venous system.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3591" y="1118964"/>
        <a:ext cx="3008084" cy="3240863"/>
      </dsp:txXfrm>
    </dsp:sp>
    <dsp:sp modelId="{8673E368-1E33-8141-80DB-5286AC75682D}">
      <dsp:nvSpPr>
        <dsp:cNvPr id="0" name=""/>
        <dsp:cNvSpPr/>
      </dsp:nvSpPr>
      <dsp:spPr>
        <a:xfrm rot="21584468">
          <a:off x="3517454" y="2332967"/>
          <a:ext cx="683064" cy="7924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517455" y="2491915"/>
        <a:ext cx="478145" cy="475453"/>
      </dsp:txXfrm>
    </dsp:sp>
    <dsp:sp modelId="{456CC4FB-2182-6F47-A009-3CBE237D3F04}">
      <dsp:nvSpPr>
        <dsp:cNvPr id="0" name=""/>
        <dsp:cNvSpPr/>
      </dsp:nvSpPr>
      <dsp:spPr>
        <a:xfrm>
          <a:off x="4484048" y="1005119"/>
          <a:ext cx="3195256" cy="3428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Air bubbles pass into the right atrium and ventricle and cause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↓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 in right ventricular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cardiac output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.</a:t>
          </a:r>
          <a:endParaRPr lang="en-US" sz="2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577634" y="1098705"/>
        <a:ext cx="3008084" cy="3240863"/>
      </dsp:txXfrm>
    </dsp:sp>
    <dsp:sp modelId="{0961A280-4882-B74C-AEA3-00F0045F3481}">
      <dsp:nvSpPr>
        <dsp:cNvPr id="0" name=""/>
        <dsp:cNvSpPr/>
      </dsp:nvSpPr>
      <dsp:spPr>
        <a:xfrm>
          <a:off x="7998830" y="2322925"/>
          <a:ext cx="677394" cy="7924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998830" y="2481410"/>
        <a:ext cx="474176" cy="475453"/>
      </dsp:txXfrm>
    </dsp:sp>
    <dsp:sp modelId="{74A66553-2A5C-B24F-A035-D54BB540617B}">
      <dsp:nvSpPr>
        <dsp:cNvPr id="0" name=""/>
        <dsp:cNvSpPr/>
      </dsp:nvSpPr>
      <dsp:spPr>
        <a:xfrm>
          <a:off x="8957407" y="1005119"/>
          <a:ext cx="3195256" cy="34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These</a:t>
          </a:r>
          <a:r>
            <a:rPr lang="en-US" sz="2400" b="0" i="0" kern="1200" baseline="0" dirty="0" smtClean="0">
              <a:latin typeface="Century Gothic" charset="0"/>
              <a:ea typeface="Century Gothic" charset="0"/>
              <a:cs typeface="Century Gothic" charset="0"/>
            </a:rPr>
            <a:t> b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ubbles can then pass to the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pulmonary circulation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, causing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ventilation-perfusion mismatch </a:t>
          </a:r>
          <a:r>
            <a:rPr lang="en-US" sz="2400" b="0" i="0" kern="1200" dirty="0" smtClean="0">
              <a:latin typeface="Century Gothic" charset="0"/>
              <a:ea typeface="Century Gothic" charset="0"/>
              <a:cs typeface="Century Gothic" charset="0"/>
            </a:rPr>
            <a:t>and </a:t>
          </a: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hypoxia.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050993" y="1098705"/>
        <a:ext cx="3008084" cy="3240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CB74-6AF3-AB4D-BB02-3C7CA9065093}">
      <dsp:nvSpPr>
        <dsp:cNvPr id="0" name=""/>
        <dsp:cNvSpPr/>
      </dsp:nvSpPr>
      <dsp:spPr>
        <a:xfrm>
          <a:off x="6801956" y="4510042"/>
          <a:ext cx="8228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280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A8411-4361-F743-AC57-A54EE3820EFF}">
      <dsp:nvSpPr>
        <dsp:cNvPr id="0" name=""/>
        <dsp:cNvSpPr/>
      </dsp:nvSpPr>
      <dsp:spPr>
        <a:xfrm>
          <a:off x="2798704" y="3228997"/>
          <a:ext cx="822800" cy="132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400" y="0"/>
              </a:lnTo>
              <a:lnTo>
                <a:pt x="411400" y="1326765"/>
              </a:lnTo>
              <a:lnTo>
                <a:pt x="822800" y="13267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D0D45-95F8-114B-A881-A865BA8AD8A6}">
      <dsp:nvSpPr>
        <dsp:cNvPr id="0" name=""/>
        <dsp:cNvSpPr/>
      </dsp:nvSpPr>
      <dsp:spPr>
        <a:xfrm>
          <a:off x="6803684" y="1902232"/>
          <a:ext cx="822800" cy="884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400" y="0"/>
              </a:lnTo>
              <a:lnTo>
                <a:pt x="411400" y="884510"/>
              </a:lnTo>
              <a:lnTo>
                <a:pt x="822800" y="8845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54C26-F2EF-3447-AA65-F81A4E465259}">
      <dsp:nvSpPr>
        <dsp:cNvPr id="0" name=""/>
        <dsp:cNvSpPr/>
      </dsp:nvSpPr>
      <dsp:spPr>
        <a:xfrm>
          <a:off x="6803684" y="1017722"/>
          <a:ext cx="822800" cy="884510"/>
        </a:xfrm>
        <a:custGeom>
          <a:avLst/>
          <a:gdLst/>
          <a:ahLst/>
          <a:cxnLst/>
          <a:rect l="0" t="0" r="0" b="0"/>
          <a:pathLst>
            <a:path>
              <a:moveTo>
                <a:pt x="0" y="884510"/>
              </a:moveTo>
              <a:lnTo>
                <a:pt x="411400" y="884510"/>
              </a:lnTo>
              <a:lnTo>
                <a:pt x="411400" y="0"/>
              </a:lnTo>
              <a:lnTo>
                <a:pt x="822800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CF409-AB34-D840-9D8E-2456E45D922D}">
      <dsp:nvSpPr>
        <dsp:cNvPr id="0" name=""/>
        <dsp:cNvSpPr/>
      </dsp:nvSpPr>
      <dsp:spPr>
        <a:xfrm>
          <a:off x="2798704" y="1902232"/>
          <a:ext cx="822800" cy="1326765"/>
        </a:xfrm>
        <a:custGeom>
          <a:avLst/>
          <a:gdLst/>
          <a:ahLst/>
          <a:cxnLst/>
          <a:rect l="0" t="0" r="0" b="0"/>
          <a:pathLst>
            <a:path>
              <a:moveTo>
                <a:pt x="0" y="1326765"/>
              </a:moveTo>
              <a:lnTo>
                <a:pt x="411400" y="1326765"/>
              </a:lnTo>
              <a:lnTo>
                <a:pt x="411400" y="0"/>
              </a:lnTo>
              <a:lnTo>
                <a:pt x="82280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738C2-0903-ED46-8846-45AE0A7035BE}">
      <dsp:nvSpPr>
        <dsp:cNvPr id="0" name=""/>
        <dsp:cNvSpPr/>
      </dsp:nvSpPr>
      <dsp:spPr>
        <a:xfrm>
          <a:off x="2335" y="2601612"/>
          <a:ext cx="2796368" cy="12547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Investigations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335" y="2601612"/>
        <a:ext cx="2796368" cy="1254770"/>
      </dsp:txXfrm>
    </dsp:sp>
    <dsp:sp modelId="{3D36A2BE-2ACB-EB41-A324-3B81DCF8FB6C}">
      <dsp:nvSpPr>
        <dsp:cNvPr id="0" name=""/>
        <dsp:cNvSpPr/>
      </dsp:nvSpPr>
      <dsp:spPr>
        <a:xfrm>
          <a:off x="3621504" y="1274847"/>
          <a:ext cx="3182179" cy="12547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Imaging</a:t>
          </a: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621504" y="1274847"/>
        <a:ext cx="3182179" cy="1254770"/>
      </dsp:txXfrm>
    </dsp:sp>
    <dsp:sp modelId="{AF3D944C-25DF-6A43-A799-62BA85516A50}">
      <dsp:nvSpPr>
        <dsp:cNvPr id="0" name=""/>
        <dsp:cNvSpPr/>
      </dsp:nvSpPr>
      <dsp:spPr>
        <a:xfrm>
          <a:off x="7626484" y="390336"/>
          <a:ext cx="4114001" cy="1254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Invasive: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Century Gothic" charset="0"/>
              <a:ea typeface="Century Gothic" charset="0"/>
              <a:cs typeface="Century Gothic" charset="0"/>
            </a:rPr>
            <a:t>Trans</a:t>
          </a:r>
          <a:r>
            <a:rPr lang="en-US" sz="2000" b="1" i="0" kern="120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1" i="0" kern="1200" dirty="0" smtClean="0">
              <a:latin typeface="Century Gothic" charset="0"/>
              <a:ea typeface="Century Gothic" charset="0"/>
              <a:cs typeface="Century Gothic" charset="0"/>
            </a:rPr>
            <a:t>esophageal echocardiography  (TEE)</a:t>
          </a:r>
        </a:p>
      </dsp:txBody>
      <dsp:txXfrm>
        <a:off x="7626484" y="390336"/>
        <a:ext cx="4114001" cy="1254770"/>
      </dsp:txXfrm>
    </dsp:sp>
    <dsp:sp modelId="{9AECD747-CD60-5249-BFC4-CD6631056C17}">
      <dsp:nvSpPr>
        <dsp:cNvPr id="0" name=""/>
        <dsp:cNvSpPr/>
      </dsp:nvSpPr>
      <dsp:spPr>
        <a:xfrm>
          <a:off x="7626484" y="2159357"/>
          <a:ext cx="4114001" cy="1254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Non-invasive: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Doppler</a:t>
          </a: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,</a:t>
          </a:r>
          <a:r>
            <a:rPr lang="en-US" sz="2000" b="0" i="0" kern="120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CT,</a:t>
          </a:r>
          <a:r>
            <a:rPr lang="en-US" sz="2000" b="0" i="0" kern="1200" baseline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MRI</a:t>
          </a: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626484" y="2159357"/>
        <a:ext cx="4114001" cy="1254770"/>
      </dsp:txXfrm>
    </dsp:sp>
    <dsp:sp modelId="{4BFA8ED8-B2E0-784C-BF88-6B9318DBDA0F}">
      <dsp:nvSpPr>
        <dsp:cNvPr id="0" name=""/>
        <dsp:cNvSpPr/>
      </dsp:nvSpPr>
      <dsp:spPr>
        <a:xfrm>
          <a:off x="3621504" y="3928377"/>
          <a:ext cx="3180451" cy="12547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Laboratories</a:t>
          </a: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621504" y="3928377"/>
        <a:ext cx="3180451" cy="1254770"/>
      </dsp:txXfrm>
    </dsp:sp>
    <dsp:sp modelId="{D9B91F9A-5BC9-5E44-BB43-0CCB6BFF4B81}">
      <dsp:nvSpPr>
        <dsp:cNvPr id="0" name=""/>
        <dsp:cNvSpPr/>
      </dsp:nvSpPr>
      <dsp:spPr>
        <a:xfrm>
          <a:off x="7624756" y="3928377"/>
          <a:ext cx="4114001" cy="1254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smtClean="0">
              <a:latin typeface="Century Gothic" charset="0"/>
              <a:ea typeface="Century Gothic" charset="0"/>
              <a:cs typeface="Century Gothic" charset="0"/>
            </a:rPr>
            <a:t>ABG: </a:t>
          </a:r>
          <a:r>
            <a:rPr lang="en-US" sz="2000" b="1" i="0" kern="1200" smtClean="0">
              <a:latin typeface="Century Gothic" charset="0"/>
              <a:ea typeface="Century Gothic" charset="0"/>
              <a:cs typeface="Century Gothic" charset="0"/>
            </a:rPr>
            <a:t>hypoxemia, hypercapnia and metabolic acidosis</a:t>
          </a:r>
          <a:endParaRPr lang="en-US" sz="20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624756" y="3928377"/>
        <a:ext cx="4114001" cy="1254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E93AF-CC68-7D46-9E7D-D654D1FE06FB}">
      <dsp:nvSpPr>
        <dsp:cNvPr id="0" name=""/>
        <dsp:cNvSpPr/>
      </dsp:nvSpPr>
      <dsp:spPr>
        <a:xfrm>
          <a:off x="1308312" y="1086"/>
          <a:ext cx="2842096" cy="1136838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TEE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876731" y="1086"/>
        <a:ext cx="1705258" cy="1136838"/>
      </dsp:txXfrm>
    </dsp:sp>
    <dsp:sp modelId="{CFDA05A4-32E1-004D-90E9-5634C4D480B6}">
      <dsp:nvSpPr>
        <dsp:cNvPr id="0" name=""/>
        <dsp:cNvSpPr/>
      </dsp:nvSpPr>
      <dsp:spPr>
        <a:xfrm>
          <a:off x="3780936" y="97718"/>
          <a:ext cx="8151222" cy="943575"/>
        </a:xfrm>
        <a:prstGeom prst="chevron">
          <a:avLst/>
        </a:prstGeom>
        <a:solidFill>
          <a:schemeClr val="accent6">
            <a:alpha val="50000"/>
          </a:schemeClr>
        </a:solidFill>
        <a:ln w="6350" cap="flat" cmpd="sng" algn="ctr">
          <a:solidFill>
            <a:schemeClr val="accent3">
              <a:tint val="40000"/>
              <a:hueOff val="0"/>
              <a:satOff val="0"/>
              <a:lumOff val="0"/>
              <a:alpha val="50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Highest sensitivity for detecting the presence of air in the right ventricular outflow tract or major pulmonary veins. Also identifies paradoxical air embolism (PAE)</a:t>
          </a:r>
          <a:endParaRPr lang="en-US" sz="18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252724" y="97718"/>
        <a:ext cx="7207647" cy="943575"/>
      </dsp:txXfrm>
    </dsp:sp>
    <dsp:sp modelId="{5EFEEE00-DD58-AF4D-9EB7-DAFEA601118E}">
      <dsp:nvSpPr>
        <dsp:cNvPr id="0" name=""/>
        <dsp:cNvSpPr/>
      </dsp:nvSpPr>
      <dsp:spPr>
        <a:xfrm>
          <a:off x="1308312" y="1297082"/>
          <a:ext cx="2842096" cy="11368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Doppler US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876731" y="1297082"/>
        <a:ext cx="1705258" cy="1136838"/>
      </dsp:txXfrm>
    </dsp:sp>
    <dsp:sp modelId="{8E277A0C-1482-9945-8B8F-E1934C28CD3A}">
      <dsp:nvSpPr>
        <dsp:cNvPr id="0" name=""/>
        <dsp:cNvSpPr/>
      </dsp:nvSpPr>
      <dsp:spPr>
        <a:xfrm>
          <a:off x="3780936" y="1393714"/>
          <a:ext cx="8151222" cy="94357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Most sensitive noninvasive method for detecting venous air emboli.</a:t>
          </a:r>
          <a:endParaRPr lang="en-US" sz="18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252724" y="1393714"/>
        <a:ext cx="7207647" cy="943575"/>
      </dsp:txXfrm>
    </dsp:sp>
    <dsp:sp modelId="{9E5FA634-D8E9-2C4F-A587-3C78F2331F59}">
      <dsp:nvSpPr>
        <dsp:cNvPr id="0" name=""/>
        <dsp:cNvSpPr/>
      </dsp:nvSpPr>
      <dsp:spPr>
        <a:xfrm>
          <a:off x="1308312" y="2593078"/>
          <a:ext cx="2842096" cy="11368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entury Gothic" charset="0"/>
              <a:ea typeface="Century Gothic" charset="0"/>
              <a:cs typeface="Century Gothic" charset="0"/>
            </a:rPr>
            <a:t>CT</a:t>
          </a:r>
          <a:endParaRPr lang="en-US" sz="24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876731" y="2593078"/>
        <a:ext cx="1705258" cy="1136838"/>
      </dsp:txXfrm>
    </dsp:sp>
    <dsp:sp modelId="{E5EA8A7E-F6E9-2B45-A648-2397DBB0532D}">
      <dsp:nvSpPr>
        <dsp:cNvPr id="0" name=""/>
        <dsp:cNvSpPr/>
      </dsp:nvSpPr>
      <dsp:spPr>
        <a:xfrm>
          <a:off x="3780936" y="2689709"/>
          <a:ext cx="8169551" cy="94357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Can detect air emboli in the central venous system (especially the axillary and subclavian veins), right ventricle, and/or pulmonary artery.</a:t>
          </a:r>
          <a:endParaRPr lang="en-US" sz="18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252724" y="2689709"/>
        <a:ext cx="7225976" cy="943575"/>
      </dsp:txXfrm>
    </dsp:sp>
    <dsp:sp modelId="{5238951C-08CE-A640-90C6-BC08FABC5BE5}">
      <dsp:nvSpPr>
        <dsp:cNvPr id="0" name=""/>
        <dsp:cNvSpPr/>
      </dsp:nvSpPr>
      <dsp:spPr>
        <a:xfrm>
          <a:off x="1308312" y="3889074"/>
          <a:ext cx="2842096" cy="11368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Century Gothic" charset="0"/>
              <a:ea typeface="Century Gothic" charset="0"/>
              <a:cs typeface="Century Gothic" charset="0"/>
            </a:rPr>
            <a:t>MRI</a:t>
          </a:r>
          <a:endParaRPr lang="en-US" sz="2000" b="1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876731" y="3889074"/>
        <a:ext cx="1705258" cy="1136838"/>
      </dsp:txXfrm>
    </dsp:sp>
    <dsp:sp modelId="{2184FD78-7E03-9F41-AB35-F8C91ED60833}">
      <dsp:nvSpPr>
        <dsp:cNvPr id="0" name=""/>
        <dsp:cNvSpPr/>
      </dsp:nvSpPr>
      <dsp:spPr>
        <a:xfrm>
          <a:off x="3742392" y="3937574"/>
          <a:ext cx="8165588" cy="94357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MRI of the brain may show increased water concentration in affected tissues, but this finding alone may not be reliable for the detection of gas emboli.</a:t>
          </a:r>
          <a:endParaRPr lang="en-US" sz="18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214180" y="3937574"/>
        <a:ext cx="7222013" cy="943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6DA5-B722-2B45-AA27-F8730025DADA}">
      <dsp:nvSpPr>
        <dsp:cNvPr id="0" name=""/>
        <dsp:cNvSpPr/>
      </dsp:nvSpPr>
      <dsp:spPr>
        <a:xfrm>
          <a:off x="0" y="0"/>
          <a:ext cx="11069053" cy="142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Ensure that all lumens are capped or </a:t>
          </a: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clamped</a:t>
          </a:r>
          <a:endParaRPr lang="en-US" sz="1800" b="0" kern="1200" dirty="0" smtClean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356240" y="0"/>
        <a:ext cx="8712812" cy="1424300"/>
      </dsp:txXfrm>
    </dsp:sp>
    <dsp:sp modelId="{885B0FF0-05AB-DC4D-A57F-60F68AC16B44}">
      <dsp:nvSpPr>
        <dsp:cNvPr id="0" name=""/>
        <dsp:cNvSpPr/>
      </dsp:nvSpPr>
      <dsp:spPr>
        <a:xfrm>
          <a:off x="512490" y="129599"/>
          <a:ext cx="2243697" cy="11782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C39B38-7692-924A-BE8D-D7A898BE7943}">
      <dsp:nvSpPr>
        <dsp:cNvPr id="0" name=""/>
        <dsp:cNvSpPr/>
      </dsp:nvSpPr>
      <dsp:spPr>
        <a:xfrm>
          <a:off x="0" y="1566730"/>
          <a:ext cx="11069053" cy="142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Use </a:t>
          </a:r>
          <a:r>
            <a:rPr lang="en-US" sz="1800" b="0" kern="1200" dirty="0" err="1" smtClean="0">
              <a:latin typeface="Century Gothic" charset="0"/>
              <a:ea typeface="Century Gothic" charset="0"/>
              <a:cs typeface="Century Gothic" charset="0"/>
            </a:rPr>
            <a:t>Luer</a:t>
          </a: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-lock connections for needleless IV ports</a:t>
          </a:r>
          <a:endParaRPr lang="en-US" sz="18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356240" y="1566730"/>
        <a:ext cx="8712812" cy="1424300"/>
      </dsp:txXfrm>
    </dsp:sp>
    <dsp:sp modelId="{59B068F1-48DB-5A49-BF58-9F064F1B50F0}">
      <dsp:nvSpPr>
        <dsp:cNvPr id="0" name=""/>
        <dsp:cNvSpPr/>
      </dsp:nvSpPr>
      <dsp:spPr>
        <a:xfrm>
          <a:off x="443165" y="1732547"/>
          <a:ext cx="2251910" cy="11045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25BC72-2032-2B41-B895-8A81B7C6E1AF}">
      <dsp:nvSpPr>
        <dsp:cNvPr id="0" name=""/>
        <dsp:cNvSpPr/>
      </dsp:nvSpPr>
      <dsp:spPr>
        <a:xfrm>
          <a:off x="0" y="3133461"/>
          <a:ext cx="11069053" cy="142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Expel air from syringes prior to any injection or infusion </a:t>
          </a:r>
        </a:p>
      </dsp:txBody>
      <dsp:txXfrm>
        <a:off x="2356240" y="3133461"/>
        <a:ext cx="8712812" cy="1424300"/>
      </dsp:txXfrm>
    </dsp:sp>
    <dsp:sp modelId="{5A98A68B-D32B-9449-ADC1-9F651DD2437B}">
      <dsp:nvSpPr>
        <dsp:cNvPr id="0" name=""/>
        <dsp:cNvSpPr/>
      </dsp:nvSpPr>
      <dsp:spPr>
        <a:xfrm>
          <a:off x="396177" y="3247559"/>
          <a:ext cx="2319453" cy="1196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5FF7E4-00E6-554F-BDD3-50C955E1340E}">
      <dsp:nvSpPr>
        <dsp:cNvPr id="0" name=""/>
        <dsp:cNvSpPr/>
      </dsp:nvSpPr>
      <dsp:spPr>
        <a:xfrm>
          <a:off x="5842" y="4700192"/>
          <a:ext cx="11069053" cy="142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charset="0"/>
              <a:ea typeface="Century Gothic" charset="0"/>
              <a:cs typeface="Century Gothic" charset="0"/>
            </a:rPr>
            <a:t>Use infusion pumps</a:t>
          </a:r>
          <a:endParaRPr lang="en-US" sz="18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362082" y="4700192"/>
        <a:ext cx="8712812" cy="1424300"/>
      </dsp:txXfrm>
    </dsp:sp>
    <dsp:sp modelId="{89D90550-F04C-7041-A3A3-10B2ABEA88A1}">
      <dsp:nvSpPr>
        <dsp:cNvPr id="0" name=""/>
        <dsp:cNvSpPr/>
      </dsp:nvSpPr>
      <dsp:spPr>
        <a:xfrm>
          <a:off x="382548" y="4854039"/>
          <a:ext cx="2522039" cy="11394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EDE7E-E6B0-7C49-83F1-30B51939F753}">
      <dsp:nvSpPr>
        <dsp:cNvPr id="0" name=""/>
        <dsp:cNvSpPr/>
      </dsp:nvSpPr>
      <dsp:spPr>
        <a:xfrm>
          <a:off x="-7007050" y="-1071290"/>
          <a:ext cx="8339621" cy="8339621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F1B4A-C392-8449-8FF7-3D5F11482D42}">
      <dsp:nvSpPr>
        <dsp:cNvPr id="0" name=""/>
        <dsp:cNvSpPr/>
      </dsp:nvSpPr>
      <dsp:spPr>
        <a:xfrm>
          <a:off x="496073" y="326336"/>
          <a:ext cx="8263784" cy="6524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entury Gothic" charset="0"/>
              <a:ea typeface="Century Gothic" charset="0"/>
              <a:cs typeface="Century Gothic" charset="0"/>
            </a:rPr>
            <a:t>100% Oxygen</a:t>
          </a:r>
          <a:endParaRPr lang="en-US" sz="2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96073" y="326336"/>
        <a:ext cx="8263784" cy="652424"/>
      </dsp:txXfrm>
    </dsp:sp>
    <dsp:sp modelId="{12059A63-216C-A540-9935-A1273582C860}">
      <dsp:nvSpPr>
        <dsp:cNvPr id="0" name=""/>
        <dsp:cNvSpPr/>
      </dsp:nvSpPr>
      <dsp:spPr>
        <a:xfrm>
          <a:off x="88307" y="244783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9CD4C-1F96-4247-AC26-F4635431835D}">
      <dsp:nvSpPr>
        <dsp:cNvPr id="0" name=""/>
        <dsp:cNvSpPr/>
      </dsp:nvSpPr>
      <dsp:spPr>
        <a:xfrm>
          <a:off x="1032736" y="1304848"/>
          <a:ext cx="7727120" cy="652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Airway, breathing, circulation and call for help.</a:t>
          </a:r>
        </a:p>
      </dsp:txBody>
      <dsp:txXfrm>
        <a:off x="1032736" y="1304848"/>
        <a:ext cx="7727120" cy="652424"/>
      </dsp:txXfrm>
    </dsp:sp>
    <dsp:sp modelId="{1563BA68-E1A5-9141-A593-7C9DC0A8094B}">
      <dsp:nvSpPr>
        <dsp:cNvPr id="0" name=""/>
        <dsp:cNvSpPr/>
      </dsp:nvSpPr>
      <dsp:spPr>
        <a:xfrm>
          <a:off x="624971" y="1223295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27F3B-32A8-D049-B533-77B4A2D400BC}">
      <dsp:nvSpPr>
        <dsp:cNvPr id="0" name=""/>
        <dsp:cNvSpPr/>
      </dsp:nvSpPr>
      <dsp:spPr>
        <a:xfrm>
          <a:off x="1278139" y="2283361"/>
          <a:ext cx="7481717" cy="6524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Flood surgical site with saline.</a:t>
          </a:r>
        </a:p>
      </dsp:txBody>
      <dsp:txXfrm>
        <a:off x="1278139" y="2283361"/>
        <a:ext cx="7481717" cy="652424"/>
      </dsp:txXfrm>
    </dsp:sp>
    <dsp:sp modelId="{A388275D-2BF8-634F-AE79-906500CA1446}">
      <dsp:nvSpPr>
        <dsp:cNvPr id="0" name=""/>
        <dsp:cNvSpPr/>
      </dsp:nvSpPr>
      <dsp:spPr>
        <a:xfrm>
          <a:off x="870374" y="2201808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11944-DEBE-A34F-89F7-270B35804AD5}">
      <dsp:nvSpPr>
        <dsp:cNvPr id="0" name=""/>
        <dsp:cNvSpPr/>
      </dsp:nvSpPr>
      <dsp:spPr>
        <a:xfrm>
          <a:off x="1278139" y="3261254"/>
          <a:ext cx="7481717" cy="6524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Position patient in Trendelenburg/left lateral decubitus position.</a:t>
          </a:r>
        </a:p>
      </dsp:txBody>
      <dsp:txXfrm>
        <a:off x="1278139" y="3261254"/>
        <a:ext cx="7481717" cy="652424"/>
      </dsp:txXfrm>
    </dsp:sp>
    <dsp:sp modelId="{B9560944-E2DE-B444-9450-F094ACDF9F57}">
      <dsp:nvSpPr>
        <dsp:cNvPr id="0" name=""/>
        <dsp:cNvSpPr/>
      </dsp:nvSpPr>
      <dsp:spPr>
        <a:xfrm>
          <a:off x="870374" y="3179701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D3CBD-5EB5-AF48-8F1F-DE5DA333F0D4}">
      <dsp:nvSpPr>
        <dsp:cNvPr id="0" name=""/>
        <dsp:cNvSpPr/>
      </dsp:nvSpPr>
      <dsp:spPr>
        <a:xfrm>
          <a:off x="1032736" y="4239766"/>
          <a:ext cx="7727120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Consider inserting a central venous catheter to aspirate gas.</a:t>
          </a:r>
        </a:p>
      </dsp:txBody>
      <dsp:txXfrm>
        <a:off x="1032736" y="4239766"/>
        <a:ext cx="7727120" cy="652424"/>
      </dsp:txXfrm>
    </dsp:sp>
    <dsp:sp modelId="{794089B4-33A1-A745-B0CC-0638643DF8EC}">
      <dsp:nvSpPr>
        <dsp:cNvPr id="0" name=""/>
        <dsp:cNvSpPr/>
      </dsp:nvSpPr>
      <dsp:spPr>
        <a:xfrm>
          <a:off x="624971" y="4158213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44540-5C75-6045-86B0-A9A6614D9133}">
      <dsp:nvSpPr>
        <dsp:cNvPr id="0" name=""/>
        <dsp:cNvSpPr/>
      </dsp:nvSpPr>
      <dsp:spPr>
        <a:xfrm>
          <a:off x="496073" y="5218279"/>
          <a:ext cx="8263784" cy="6524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8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Consider hyperbaric chamber if indicated.</a:t>
          </a:r>
          <a:endParaRPr lang="en-US" sz="2000" kern="1200" dirty="0"/>
        </a:p>
      </dsp:txBody>
      <dsp:txXfrm>
        <a:off x="496073" y="5218279"/>
        <a:ext cx="8263784" cy="652424"/>
      </dsp:txXfrm>
    </dsp:sp>
    <dsp:sp modelId="{FFFEF55E-9F96-0B46-BD57-85BB4EF84411}">
      <dsp:nvSpPr>
        <dsp:cNvPr id="0" name=""/>
        <dsp:cNvSpPr/>
      </dsp:nvSpPr>
      <dsp:spPr>
        <a:xfrm>
          <a:off x="88307" y="5136726"/>
          <a:ext cx="815530" cy="815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1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9A47-BB14-2547-972A-A3111207A84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574" y="2505239"/>
            <a:ext cx="9786851" cy="1519798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800" dirty="0" smtClean="0">
                <a:latin typeface="Century Gothic" charset="0"/>
                <a:ea typeface="Century Gothic" charset="0"/>
                <a:cs typeface="Century Gothic" charset="0"/>
              </a:rPr>
              <a:t>Complications of Central Line Insertion </a:t>
            </a: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610" y="4380394"/>
            <a:ext cx="3022778" cy="67479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200" dirty="0" smtClean="0"/>
              <a:t> Group B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28"/>
            <a:ext cx="290303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2028216"/>
              </p:ext>
            </p:extLst>
          </p:nvPr>
        </p:nvGraphicFramePr>
        <p:xfrm>
          <a:off x="-533400" y="915500"/>
          <a:ext cx="13258800" cy="502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4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480547" y="1015635"/>
            <a:ext cx="5230906" cy="482673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How you can prevent air embolism while inserting central venous catheter?</a:t>
            </a:r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1734615"/>
              </p:ext>
            </p:extLst>
          </p:nvPr>
        </p:nvGraphicFramePr>
        <p:xfrm>
          <a:off x="561474" y="401053"/>
          <a:ext cx="11069053" cy="612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480547" y="1015635"/>
            <a:ext cx="5230906" cy="482673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entury Gothic" charset="0"/>
                <a:ea typeface="Century Gothic" charset="0"/>
                <a:cs typeface="Century Gothic" charset="0"/>
              </a:rPr>
              <a:t>How will you manage this case? </a:t>
            </a:r>
            <a:endParaRPr lang="en-US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8306886"/>
              </p:ext>
            </p:extLst>
          </p:nvPr>
        </p:nvGraphicFramePr>
        <p:xfrm>
          <a:off x="1671918" y="330480"/>
          <a:ext cx="8848165" cy="61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1070" y="151887"/>
            <a:ext cx="5369859" cy="9392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u="sng" smtClean="0"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85" y="1171892"/>
            <a:ext cx="9471031" cy="56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78" y="2119257"/>
            <a:ext cx="10515600" cy="355002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  <a:br>
              <a:rPr lang="en-US" sz="60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60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Any Questions ?</a:t>
            </a:r>
            <a:endParaRPr lang="en-US" sz="6000" b="1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055" y="535850"/>
            <a:ext cx="6555891" cy="117864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Century Gothic" charset="0"/>
                <a:ea typeface="Century Gothic" charset="0"/>
                <a:cs typeface="Century Gothic" charset="0"/>
              </a:rPr>
              <a:t>Central Line or Central Venous Catheter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82813" y="2117559"/>
            <a:ext cx="10626374" cy="4411578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It is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a tube that doctors place in a large vein in the neck, chest, groin, or arm to give fluids, blood, or medications or to do medical tests quickly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These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long, flexible catheters empty out in or near the heart, allowing the catheter to give the needed treatment within seconds. 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central venous catheter can remain for weeks or months, and some patients receive treatment through the line several times a day.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Central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venous catheters are important in treating many conditions, particularly in intensive care units (ICUs).</a:t>
            </a:r>
          </a:p>
        </p:txBody>
      </p:sp>
    </p:spTree>
    <p:extLst>
      <p:ext uri="{BB962C8B-B14F-4D97-AF65-F5344CB8AC3E}">
        <p14:creationId xmlns:p14="http://schemas.microsoft.com/office/powerpoint/2010/main" val="14211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177974"/>
              </p:ext>
            </p:extLst>
          </p:nvPr>
        </p:nvGraphicFramePr>
        <p:xfrm>
          <a:off x="-30480" y="246046"/>
          <a:ext cx="12252960" cy="636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4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C87965-6C49-0344-98E9-FD10D9C82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ACC87965-6C49-0344-98E9-FD10D9C82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1B72FE-0D59-714E-8DC7-C7C7D7C16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dgm id="{B41B72FE-0D59-714E-8DC7-C7C7D7C16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286482-BA40-4C4C-B520-581EEF35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1F286482-BA40-4C4C-B520-581EEF356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6DAC75-A67F-4E44-809E-568BFB6D8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>
                                            <p:graphicEl>
                                              <a:dgm id="{E06DAC75-A67F-4E44-809E-568BFB6D8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AA3E51-1789-B449-994B-02E7EA59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D3AA3E51-1789-B449-994B-02E7EA59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686CD8-97A5-1F4A-902F-5CE89CFE2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graphicEl>
                                              <a:dgm id="{66686CD8-97A5-1F4A-902F-5CE89CFE2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E004BF-9176-3B48-9E46-A9ACA734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B0E004BF-9176-3B48-9E46-A9ACA734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8138616"/>
              </p:ext>
            </p:extLst>
          </p:nvPr>
        </p:nvGraphicFramePr>
        <p:xfrm>
          <a:off x="502920" y="1443789"/>
          <a:ext cx="11292840" cy="521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64411" y="221471"/>
            <a:ext cx="5369859" cy="939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Century Gothic" charset="0"/>
                <a:ea typeface="Century Gothic" charset="0"/>
                <a:cs typeface="Century Gothic" charset="0"/>
              </a:rPr>
              <a:t>Types of CVC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68" y="535851"/>
            <a:ext cx="5369859" cy="9392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Century Gothic" charset="0"/>
                <a:ea typeface="Century Gothic" charset="0"/>
                <a:cs typeface="Century Gothic" charset="0"/>
              </a:rPr>
              <a:t>Case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249903"/>
            <a:ext cx="10515600" cy="3449053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 25-year-old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male presented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with road traffic accident. He was scheduled as emergency exploratory laparotomy.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After induction of anesthesia,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patient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was positioned for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 central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line insertion through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IJV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While insertion of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catheter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patient has sudden tachyarrhythmia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and a sudden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drop in end tidal CO2,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also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drop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 saturation and hypotension was noticed.</a:t>
            </a:r>
          </a:p>
        </p:txBody>
      </p:sp>
    </p:spTree>
    <p:extLst>
      <p:ext uri="{BB962C8B-B14F-4D97-AF65-F5344CB8AC3E}">
        <p14:creationId xmlns:p14="http://schemas.microsoft.com/office/powerpoint/2010/main" val="643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480547" y="1140932"/>
            <a:ext cx="5230906" cy="4576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entury Gothic" charset="0"/>
                <a:ea typeface="Century Gothic" charset="0"/>
                <a:cs typeface="Century Gothic" charset="0"/>
              </a:rPr>
              <a:t>What </a:t>
            </a:r>
            <a:r>
              <a:rPr lang="en-US" sz="3600" b="1" dirty="0" smtClean="0">
                <a:latin typeface="Century Gothic" charset="0"/>
                <a:ea typeface="Century Gothic" charset="0"/>
                <a:cs typeface="Century Gothic" charset="0"/>
              </a:rPr>
              <a:t>may be the possible diagnosis?</a:t>
            </a:r>
            <a:endParaRPr lang="en-US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711786" y="1041416"/>
            <a:ext cx="4768427" cy="4739166"/>
            <a:chOff x="3711786" y="1041416"/>
            <a:chExt cx="4768427" cy="4739166"/>
          </a:xfrm>
        </p:grpSpPr>
        <p:sp>
          <p:nvSpPr>
            <p:cNvPr id="23" name="Freeform 22"/>
            <p:cNvSpPr/>
            <p:nvPr/>
          </p:nvSpPr>
          <p:spPr>
            <a:xfrm>
              <a:off x="3874346" y="1041416"/>
              <a:ext cx="4551680" cy="4551680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2275840 w 4551680"/>
                <a:gd name="connsiteY2" fmla="*/ 2275840 h 4551680"/>
                <a:gd name="connsiteX3" fmla="*/ 2275840 w 4551680"/>
                <a:gd name="connsiteY3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5804" tIns="603013" rIns="996950" bIns="307067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Air Embolism</a:t>
              </a:r>
              <a:endParaRPr lang="en-US" sz="17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28533" y="1135159"/>
              <a:ext cx="4551680" cy="4551680"/>
            </a:xfrm>
            <a:custGeom>
              <a:avLst/>
              <a:gdLst>
                <a:gd name="connsiteX0" fmla="*/ 4246775 w 4551680"/>
                <a:gd name="connsiteY0" fmla="*/ 1137920 h 4551680"/>
                <a:gd name="connsiteX1" fmla="*/ 4246775 w 4551680"/>
                <a:gd name="connsiteY1" fmla="*/ 3413760 h 4551680"/>
                <a:gd name="connsiteX2" fmla="*/ 2275840 w 4551680"/>
                <a:gd name="connsiteY2" fmla="*/ 2275840 h 4551680"/>
                <a:gd name="connsiteX3" fmla="*/ 4246775 w 4551680"/>
                <a:gd name="connsiteY3" fmla="*/ 113792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4246775" y="1137920"/>
                  </a:move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4246775" y="113792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10230" tIns="1863937" rIns="238337" bIns="183684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Fat Embolism</a:t>
              </a:r>
              <a:endParaRPr lang="en-US" sz="17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74346" y="1228902"/>
              <a:ext cx="4551680" cy="4551680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2275840 w 4551680"/>
                <a:gd name="connsiteY2" fmla="*/ 2275840 h 4551680"/>
                <a:gd name="connsiteX3" fmla="*/ 4246775 w 4551680"/>
                <a:gd name="connsiteY3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5804" tIns="3097767" rIns="996950" bIns="57592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Pulmonary</a:t>
              </a:r>
              <a:r>
                <a:rPr lang="en-US" sz="1700" kern="1200" baseline="0" dirty="0" smtClean="0"/>
                <a:t> Embolism</a:t>
              </a:r>
              <a:endParaRPr lang="en-US" sz="17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65973" y="1228902"/>
              <a:ext cx="4551680" cy="4551680"/>
            </a:xfrm>
            <a:custGeom>
              <a:avLst/>
              <a:gdLst>
                <a:gd name="connsiteX0" fmla="*/ 2275840 w 4551680"/>
                <a:gd name="connsiteY0" fmla="*/ 4551680 h 4551680"/>
                <a:gd name="connsiteX1" fmla="*/ 304905 w 4551680"/>
                <a:gd name="connsiteY1" fmla="*/ 3413760 h 4551680"/>
                <a:gd name="connsiteX2" fmla="*/ 2275840 w 4551680"/>
                <a:gd name="connsiteY2" fmla="*/ 2275840 h 4551680"/>
                <a:gd name="connsiteX3" fmla="*/ 2275840 w 4551680"/>
                <a:gd name="connsiteY3" fmla="*/ 455168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2275840" y="4551680"/>
                  </a:move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2275840" y="455168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950" tIns="3097767" rIns="2405804" bIns="57592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Hemorrhagic</a:t>
              </a:r>
              <a:r>
                <a:rPr lang="en-US" sz="1700" kern="1200" baseline="0" dirty="0" smtClean="0"/>
                <a:t> Shock</a:t>
              </a:r>
              <a:endParaRPr lang="en-US" sz="17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11786" y="1135159"/>
              <a:ext cx="4551680" cy="4551680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2275840 h 4551680"/>
                <a:gd name="connsiteX3" fmla="*/ 304905 w 4551680"/>
                <a:gd name="connsiteY3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337" tIns="1863937" rIns="3110230" bIns="183684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Hypoxic Brain Injury</a:t>
              </a:r>
              <a:endParaRPr lang="en-US" sz="17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65973" y="1041416"/>
              <a:ext cx="4551680" cy="4551680"/>
            </a:xfrm>
            <a:custGeom>
              <a:avLst/>
              <a:gdLst>
                <a:gd name="connsiteX0" fmla="*/ 304905 w 4551680"/>
                <a:gd name="connsiteY0" fmla="*/ 1137920 h 4551680"/>
                <a:gd name="connsiteX1" fmla="*/ 2275840 w 4551680"/>
                <a:gd name="connsiteY1" fmla="*/ 0 h 4551680"/>
                <a:gd name="connsiteX2" fmla="*/ 2275840 w 4551680"/>
                <a:gd name="connsiteY2" fmla="*/ 2275840 h 4551680"/>
                <a:gd name="connsiteX3" fmla="*/ 304905 w 4551680"/>
                <a:gd name="connsiteY3" fmla="*/ 113792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304905" y="1137920"/>
                  </a:move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1137920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50000">
                  <a:srgbClr val="7030A0"/>
                </a:gs>
                <a:gs pos="100000">
                  <a:srgbClr val="7030A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950" tIns="603013" rIns="2405804" bIns="307067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Atrial Fibrillation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52177659"/>
              </p:ext>
            </p:extLst>
          </p:nvPr>
        </p:nvGraphicFramePr>
        <p:xfrm>
          <a:off x="14323" y="1299411"/>
          <a:ext cx="12163354" cy="543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11071" y="535851"/>
            <a:ext cx="5369859" cy="9392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Century Gothic" charset="0"/>
                <a:ea typeface="Century Gothic" charset="0"/>
                <a:cs typeface="Century Gothic" charset="0"/>
              </a:rPr>
              <a:t>Air Embolism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8919261"/>
              </p:ext>
            </p:extLst>
          </p:nvPr>
        </p:nvGraphicFramePr>
        <p:xfrm>
          <a:off x="224590" y="914400"/>
          <a:ext cx="11742821" cy="557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5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533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Complications of Central Line Insertion </vt:lpstr>
      <vt:lpstr>Central Line or Central Venous Catheter</vt:lpstr>
      <vt:lpstr>PowerPoint Presentation</vt:lpstr>
      <vt:lpstr>Types of CVC</vt:lpstr>
      <vt:lpstr>Case</vt:lpstr>
      <vt:lpstr>PowerPoint Presentation</vt:lpstr>
      <vt:lpstr>PowerPoint Presentation</vt:lpstr>
      <vt:lpstr>Air Embolism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   Any 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فلوه</dc:creator>
  <cp:lastModifiedBy>SONY</cp:lastModifiedBy>
  <cp:revision>58</cp:revision>
  <dcterms:created xsi:type="dcterms:W3CDTF">2016-10-22T16:03:03Z</dcterms:created>
  <dcterms:modified xsi:type="dcterms:W3CDTF">2016-10-30T23:02:59Z</dcterms:modified>
</cp:coreProperties>
</file>